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730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RUSIA/Estadísticas de Turismo Receptivo/2020/"/>
    </mc:Choice>
  </mc:AlternateContent>
  <xr:revisionPtr revIDLastSave="46" documentId="8_{6BA05B75-7643-473D-AE04-95C2259F5A94}" xr6:coauthVersionLast="45" xr6:coauthVersionMax="45" xr10:uidLastSave="{39AA9A4D-37EB-440F-BF98-C41C7D059501}"/>
  <bookViews>
    <workbookView xWindow="-60" yWindow="-60" windowWidth="28920" windowHeight="15720" xr2:uid="{1FE30F6E-4541-46CC-82BF-C3117E004CF3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tipologia'!$B$4:$Q$282,'evo turistas aloj por tipologia'!$R$3:$AC$280</definedName>
    <definedName name="_xlnm.Print_Area" localSheetId="17">'evo turistas zonas y tipologia'!$B$5:$AL$280</definedName>
    <definedName name="_xlnm.Print_Area" localSheetId="39">'evol cuota por tip segun zona'!$B$4:$X$294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ti'!$B$5:$AT$294</definedName>
    <definedName name="_xlnm.Print_Area" localSheetId="37">'evoucion cuota por zona de aloj'!$B$4:$J$293</definedName>
    <definedName name="_xlnm.Print_Area" localSheetId="36">'evoucion zona de alojamiento'!$B$4:$R$293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tipología'!$B$4:$Y$294</definedName>
    <definedName name="_xlnm.Print_Area" localSheetId="19">'peso por zonas'!$B$4:$Y$294</definedName>
    <definedName name="_xlnm.Print_Area" localSheetId="24">'peso sobre total turis x catego'!$B$4:$AJ$294</definedName>
    <definedName name="_xlnm.Print_Area" localSheetId="21">'peso sobre total turistas por z'!$B$4:$X$294</definedName>
    <definedName name="_xlnm.Print_Area" localSheetId="23">'tabla turistas categoría'!$B$4:$BR$294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8373" uniqueCount="336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RUSIA</t>
  </si>
  <si>
    <t>I trimestre 2020</t>
  </si>
  <si>
    <t>Llegada de pasajeros procedentes de aeropuertos rusos a Canarias e islas</t>
  </si>
  <si>
    <t>Var. 19/18</t>
  </si>
  <si>
    <t>I trimestre 2019</t>
  </si>
  <si>
    <t>Var. 20/19</t>
  </si>
  <si>
    <t>Distribución de pasajeros procedentes de aeropuertos rusos llegados a Canarias por isla de destino</t>
  </si>
  <si>
    <t>Acumulado marzo 2020</t>
  </si>
  <si>
    <t>Evolución de pasajeros procedente de aeropuertos rusos llegados a Canarias por aeropuerto de destino (regular+no regular)</t>
  </si>
  <si>
    <t>Cuota por aeropuerto de destino de pasajeros procedentes de aeropuertos rusos llegados a Canarias e islas (regular+no regular)</t>
  </si>
  <si>
    <t/>
  </si>
  <si>
    <t>Evolución de llegadas de pasajeros a Tenerife</t>
  </si>
  <si>
    <t>Distribución de pasajeros procedentes de aeropuertos rusos por isla de llegada</t>
  </si>
  <si>
    <t>Evolución de pasajeros procedenetes de aeropuertos rusos llegados a Canarias por isla</t>
  </si>
  <si>
    <t>Turismo ruso alojado en Tenerife según tipología de alojamiento</t>
  </si>
  <si>
    <t>marzo 2019</t>
  </si>
  <si>
    <t>marzo 2020</t>
  </si>
  <si>
    <t>Peso de los turistas rusos alojados en Tenerife sobre total de turistas por tipología de establecimiento</t>
  </si>
  <si>
    <t>Turistas rusos alojados en Tenerife por tipología de alojamiento</t>
  </si>
  <si>
    <t>Turistas rusos</t>
  </si>
  <si>
    <t>Total rusos s/ Total turistas</t>
  </si>
  <si>
    <t>Evolución mensual de los turistas rusos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rusos alojado en Tenerife en la temporada de verano</t>
  </si>
  <si>
    <t>Turismo ruso alojado en Tenerife por zona turística y tipología de alojamiento</t>
  </si>
  <si>
    <t>Turismo ruso alojado en Tenerife por zona turística de alojamiento</t>
  </si>
  <si>
    <t>Turistas rusos alojados en Tenerife por zona y tipología de alojamiento</t>
  </si>
  <si>
    <t>Evolución del turismo ruso alojado en Tenerife</t>
  </si>
  <si>
    <t>Evolución del turismo ruso alojado en la zona Sur</t>
  </si>
  <si>
    <t>Evolución del turismo ruso alojado en Arona</t>
  </si>
  <si>
    <t>Evolución del turismo ruso alojado en Adeje</t>
  </si>
  <si>
    <t>Evolución del turismo ruso alojado en la zona Norte</t>
  </si>
  <si>
    <t>Evolución del turismo ruso alojado en Puerto de la Cruz</t>
  </si>
  <si>
    <t>Evolución del turismo ruso alojado en Santa Cruz</t>
  </si>
  <si>
    <t>Evolución del turismo ruso alojado en La Laguna-Bajamar-La Punta</t>
  </si>
  <si>
    <t>Distribución del turismo ruso alojado en Tenerife por zona y tipología de alojamiento</t>
  </si>
  <si>
    <t>Distribución del turismo ruso por tipología de alojamiento y zona</t>
  </si>
  <si>
    <t>Turismo ruso alojado en Tenerife por tipología y categoría de alojamiento</t>
  </si>
  <si>
    <t>Turistas rusos alojados por categoría y municipio de alojamiento</t>
  </si>
  <si>
    <t>Peso del turismo ruso alojado en Tenerife sobre total turistas, por categoría de alojamiento</t>
  </si>
  <si>
    <t>Evolución mensual del turismo ruso alojado en Tenerife</t>
  </si>
  <si>
    <t>Evolución mensual del turismo ruso alojado en establecimientos hoteleros de Tenerife</t>
  </si>
  <si>
    <t>Evolución mensual del turismo ruso alojado en establecimientos 5* de Tenerife</t>
  </si>
  <si>
    <t>Evolución mensual del turismo ruso alojado en establecimientos 4* de Tenerife</t>
  </si>
  <si>
    <t>Evolución mensual del turismo ruso alojado en establecimientos 3* de Tenerife</t>
  </si>
  <si>
    <t>Evolución mensual del turismo ruso alojado en establecimientos 2* de Tenerife</t>
  </si>
  <si>
    <t>Evolución mensual del turismo ruso alojado en establecimientos 1* de Tenerife</t>
  </si>
  <si>
    <t>Evolución mensual del turismo ruso alojado en establecimientos extrahoteleros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rusos alojados en Tenerife por zona de alojamiento</t>
  </si>
  <si>
    <t>Turistas rusos alojados en Tenerife: cuota por zona de alojamiento</t>
  </si>
  <si>
    <t>Turistas rusos alojados en Tenerife por tipología y zona de alojamiento</t>
  </si>
  <si>
    <t>Turistas rusos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noruego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rusos alojados en Tenerife</t>
  </si>
  <si>
    <t xml:space="preserve">Peso del turismo ruso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1" fontId="16" fillId="0" borderId="34" xfId="0" applyNumberFormat="1" applyFont="1" applyBorder="1"/>
    <xf numFmtId="3" fontId="16" fillId="0" borderId="0" xfId="0" applyNumberFormat="1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8F80ECFD-DDF0-4233-918F-ECA331D1FA88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EF6-4FF1-BC79-1BAE362A15F1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EF6-4FF1-BC79-1BAE362A15F1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EEF6-4FF1-BC79-1BAE362A15F1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EEF6-4FF1-BC79-1BAE362A15F1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EEF6-4FF1-BC79-1BAE362A15F1}"/>
              </c:ext>
            </c:extLst>
          </c:dPt>
          <c:dLbls>
            <c:dLbl>
              <c:idx val="0"/>
              <c:layout>
                <c:manualLayout>
                  <c:x val="0.13581883268857936"/>
                  <c:y val="-2.62700816244124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EF6-4FF1-BC79-1BAE362A15F1}"/>
                </c:ext>
              </c:extLst>
            </c:dLbl>
            <c:dLbl>
              <c:idx val="1"/>
              <c:layout>
                <c:manualLayout>
                  <c:x val="-0.22265000741030019"/>
                  <c:y val="3.757895647659427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EF6-4FF1-BC79-1BAE362A15F1}"/>
                </c:ext>
              </c:extLst>
            </c:dLbl>
            <c:dLbl>
              <c:idx val="2"/>
              <c:layout>
                <c:manualLayout>
                  <c:x val="-0.14112574064168631"/>
                  <c:y val="-4.673185082633901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EF6-4FF1-BC79-1BAE362A15F1}"/>
                </c:ext>
              </c:extLst>
            </c:dLbl>
            <c:dLbl>
              <c:idx val="3"/>
              <c:layout>
                <c:manualLayout>
                  <c:x val="-5.6647952993660766E-2"/>
                  <c:y val="-9.430619249516887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EF6-4FF1-BC79-1BAE362A15F1}"/>
                </c:ext>
              </c:extLst>
            </c:dLbl>
            <c:dLbl>
              <c:idx val="4"/>
              <c:layout>
                <c:manualLayout>
                  <c:x val="0.15058497512752378"/>
                  <c:y val="2.9217501658443184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EF6-4FF1-BC79-1BAE362A15F1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EF6-4FF1-BC79-1BAE362A15F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EEF6-4FF1-BC79-1BAE362A15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8DC8-4B64-A77B-31CC4A91511D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8DC8-4B64-A77B-31CC4A91511D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8DC8-4B64-A77B-31CC4A91511D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8DC8-4B64-A77B-31CC4A91511D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8DC8-4B64-A77B-31CC4A91511D}"/>
              </c:ext>
            </c:extLst>
          </c:dPt>
          <c:dLbls>
            <c:dLbl>
              <c:idx val="0"/>
              <c:layout>
                <c:manualLayout>
                  <c:x val="0.10332681360929506"/>
                  <c:y val="-6.2905598338669206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DC8-4B64-A77B-31CC4A91511D}"/>
                </c:ext>
              </c:extLst>
            </c:dLbl>
            <c:dLbl>
              <c:idx val="1"/>
              <c:layout>
                <c:manualLayout>
                  <c:x val="-0.18551627131968954"/>
                  <c:y val="3.391595281359064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DC8-4B64-A77B-31CC4A91511D}"/>
                </c:ext>
              </c:extLst>
            </c:dLbl>
            <c:dLbl>
              <c:idx val="2"/>
              <c:layout>
                <c:manualLayout>
                  <c:x val="-0.12023801409071778"/>
                  <c:y val="-5.772086181535003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DC8-4B64-A77B-31CC4A91511D}"/>
                </c:ext>
              </c:extLst>
            </c:dLbl>
            <c:dLbl>
              <c:idx val="3"/>
              <c:layout>
                <c:manualLayout>
                  <c:x val="-1.9514216903050066E-2"/>
                  <c:y val="-8.698018516916154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DC8-4B64-A77B-31CC4A91511D}"/>
                </c:ext>
              </c:extLst>
            </c:dLbl>
            <c:dLbl>
              <c:idx val="4"/>
              <c:layout>
                <c:manualLayout>
                  <c:x val="0.12969724857655526"/>
                  <c:y val="-3.370828646419231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DC8-4B64-A77B-31CC4A91511D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DC8-4B64-A77B-31CC4A9151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8DC8-4B64-A77B-31CC4A9151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rusos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0.99875333218392326</c:v>
                </c:pt>
                <c:pt idx="1">
                  <c:v>1.2466678160767098E-3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E87-4500-AE6A-6B151957545A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0.99927537303500391</c:v>
                </c:pt>
                <c:pt idx="1">
                  <c:v>6.6547374336374792E-4</c:v>
                </c:pt>
                <c:pt idx="2">
                  <c:v>0</c:v>
                </c:pt>
                <c:pt idx="3">
                  <c:v>5.9153221632333154E-5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E87-4500-AE6A-6B151957545A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0.99864418269638167</c:v>
                </c:pt>
                <c:pt idx="1">
                  <c:v>1.3558173036183373E-3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E87-4500-AE6A-6B151957545A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E87-4500-AE6A-6B15195754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rusos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70806</c:v>
                </c:pt>
                <c:pt idx="1">
                  <c:v>70710</c:v>
                </c:pt>
                <c:pt idx="2">
                  <c:v>96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4FF-44AA-AB8F-08CB7B4F86FA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89098</c:v>
                </c:pt>
                <c:pt idx="1">
                  <c:v>89098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4FF-44AA-AB8F-08CB7B4F86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24FF-44AA-AB8F-08CB7B4F86FA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24FF-44AA-AB8F-08CB7B4F86FA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24FF-44AA-AB8F-08CB7B4F86FA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24FF-44AA-AB8F-08CB7B4F86FA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24FF-44AA-AB8F-08CB7B4F86FA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4FF-44AA-AB8F-08CB7B4F86FA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4FF-44AA-AB8F-08CB7B4F86FA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4FF-44AA-AB8F-08CB7B4F86FA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4FF-44AA-AB8F-08CB7B4F86FA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4FF-44AA-AB8F-08CB7B4F86FA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4FF-44AA-AB8F-08CB7B4F86FA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24FF-44AA-AB8F-08CB7B4F86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4FF-44AA-AB8F-08CB7B4F86FA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4FF-44AA-AB8F-08CB7B4F86FA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4FF-44AA-AB8F-08CB7B4F86FA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4FF-44AA-AB8F-08CB7B4F86FA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4FF-44AA-AB8F-08CB7B4F86FA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4FF-44AA-AB8F-08CB7B4F86FA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4FF-44AA-AB8F-08CB7B4F86FA}"/>
                </c:ext>
              </c:extLst>
            </c:dLbl>
            <c:dLbl>
              <c:idx val="1"/>
              <c:layout>
                <c:manualLayout>
                  <c:x val="-5.2666710778799711E-2"/>
                  <c:y val="-0.505452807844929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4FF-44AA-AB8F-08CB7B4F86FA}"/>
                </c:ext>
              </c:extLst>
            </c:dLbl>
            <c:dLbl>
              <c:idx val="2"/>
              <c:layout>
                <c:manualLayout>
                  <c:x val="-5.2666710778799794E-2"/>
                  <c:y val="-0.129023608196732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4FF-44AA-AB8F-08CB7B4F86FA}"/>
                </c:ext>
              </c:extLst>
            </c:dLbl>
            <c:dLbl>
              <c:idx val="3"/>
              <c:layout>
                <c:manualLayout>
                  <c:x val="-5.2302521008403359E-2"/>
                  <c:y val="-0.13254163809998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4FF-44AA-AB8F-08CB7B4F86FA}"/>
                </c:ext>
              </c:extLst>
            </c:dLbl>
            <c:dLbl>
              <c:idx val="4"/>
              <c:layout>
                <c:manualLayout>
                  <c:x val="-3.9221332627539206E-2"/>
                  <c:y val="-0.129023608196732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4FF-44AA-AB8F-08CB7B4F86FA}"/>
                </c:ext>
              </c:extLst>
            </c:dLbl>
            <c:dLbl>
              <c:idx val="5"/>
              <c:layout>
                <c:manualLayout>
                  <c:x val="-4.1462228986082622E-2"/>
                  <c:y val="-0.118469518486970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4FF-44AA-AB8F-08CB7B4F86FA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0.25833968872694402</c:v>
                </c:pt>
                <c:pt idx="1">
                  <c:v>0.26004808372224586</c:v>
                </c:pt>
                <c:pt idx="2">
                  <c:v>-1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24FF-44AA-AB8F-08CB7B4F86F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rusos llegados a Canarias por isla"</c:f>
          <c:strCache>
            <c:ptCount val="1"/>
            <c:pt idx="0">
              <c:v>Evolución de pasajeros procedenetes de aeropuertos rusos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28361</c:v>
                </c:pt>
                <c:pt idx="1">
                  <c:v>34136</c:v>
                </c:pt>
                <c:pt idx="2">
                  <c:v>28921</c:v>
                </c:pt>
                <c:pt idx="3">
                  <c:v>31929</c:v>
                </c:pt>
                <c:pt idx="4">
                  <c:v>42980</c:v>
                </c:pt>
                <c:pt idx="5">
                  <c:v>35276</c:v>
                </c:pt>
                <c:pt idx="6">
                  <c:v>39906</c:v>
                </c:pt>
                <c:pt idx="7">
                  <c:v>42420</c:v>
                </c:pt>
                <c:pt idx="8">
                  <c:v>50166</c:v>
                </c:pt>
                <c:pt idx="9">
                  <c:v>39673</c:v>
                </c:pt>
                <c:pt idx="10">
                  <c:v>45517</c:v>
                </c:pt>
                <c:pt idx="11">
                  <c:v>45517</c:v>
                </c:pt>
                <c:pt idx="12">
                  <c:v>68990</c:v>
                </c:pt>
                <c:pt idx="13">
                  <c:v>90470</c:v>
                </c:pt>
                <c:pt idx="14">
                  <c:v>152052</c:v>
                </c:pt>
                <c:pt idx="15">
                  <c:v>135723</c:v>
                </c:pt>
                <c:pt idx="16">
                  <c:v>63529</c:v>
                </c:pt>
                <c:pt idx="17">
                  <c:v>75401</c:v>
                </c:pt>
                <c:pt idx="18">
                  <c:v>67621</c:v>
                </c:pt>
                <c:pt idx="19">
                  <c:v>70806</c:v>
                </c:pt>
                <c:pt idx="20">
                  <c:v>89098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BC0-4BD2-8EA5-7090954945D7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27969</c:v>
                </c:pt>
                <c:pt idx="1">
                  <c:v>33720</c:v>
                </c:pt>
                <c:pt idx="2">
                  <c:v>28038</c:v>
                </c:pt>
                <c:pt idx="3">
                  <c:v>31439</c:v>
                </c:pt>
                <c:pt idx="4">
                  <c:v>42054</c:v>
                </c:pt>
                <c:pt idx="5">
                  <c:v>34929</c:v>
                </c:pt>
                <c:pt idx="6">
                  <c:v>39095</c:v>
                </c:pt>
                <c:pt idx="7">
                  <c:v>42420</c:v>
                </c:pt>
                <c:pt idx="8">
                  <c:v>49513</c:v>
                </c:pt>
                <c:pt idx="9">
                  <c:v>39489</c:v>
                </c:pt>
                <c:pt idx="10">
                  <c:v>39489</c:v>
                </c:pt>
                <c:pt idx="11">
                  <c:v>44736</c:v>
                </c:pt>
                <c:pt idx="12">
                  <c:v>67308</c:v>
                </c:pt>
                <c:pt idx="13">
                  <c:v>87163</c:v>
                </c:pt>
                <c:pt idx="14">
                  <c:v>144637</c:v>
                </c:pt>
                <c:pt idx="15">
                  <c:v>135719</c:v>
                </c:pt>
                <c:pt idx="16">
                  <c:v>63417</c:v>
                </c:pt>
                <c:pt idx="17">
                  <c:v>75307</c:v>
                </c:pt>
                <c:pt idx="18">
                  <c:v>67572</c:v>
                </c:pt>
                <c:pt idx="19">
                  <c:v>70710</c:v>
                </c:pt>
                <c:pt idx="20">
                  <c:v>89098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BC0-4BD2-8EA5-7090954945D7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392</c:v>
                </c:pt>
                <c:pt idx="1">
                  <c:v>416</c:v>
                </c:pt>
                <c:pt idx="2">
                  <c:v>730</c:v>
                </c:pt>
                <c:pt idx="3">
                  <c:v>490</c:v>
                </c:pt>
                <c:pt idx="4">
                  <c:v>926</c:v>
                </c:pt>
                <c:pt idx="5">
                  <c:v>347</c:v>
                </c:pt>
                <c:pt idx="6">
                  <c:v>811</c:v>
                </c:pt>
                <c:pt idx="7">
                  <c:v>0</c:v>
                </c:pt>
                <c:pt idx="8">
                  <c:v>252</c:v>
                </c:pt>
                <c:pt idx="9">
                  <c:v>184</c:v>
                </c:pt>
                <c:pt idx="10">
                  <c:v>781</c:v>
                </c:pt>
                <c:pt idx="11">
                  <c:v>781</c:v>
                </c:pt>
                <c:pt idx="12">
                  <c:v>1682</c:v>
                </c:pt>
                <c:pt idx="13">
                  <c:v>3294</c:v>
                </c:pt>
                <c:pt idx="14">
                  <c:v>7413</c:v>
                </c:pt>
                <c:pt idx="15">
                  <c:v>4</c:v>
                </c:pt>
                <c:pt idx="16">
                  <c:v>106</c:v>
                </c:pt>
                <c:pt idx="17">
                  <c:v>94</c:v>
                </c:pt>
                <c:pt idx="18">
                  <c:v>45</c:v>
                </c:pt>
                <c:pt idx="19">
                  <c:v>96</c:v>
                </c:pt>
                <c:pt idx="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BC0-4BD2-8EA5-7090954945D7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401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13</c:v>
                </c:pt>
                <c:pt idx="14">
                  <c:v>2</c:v>
                </c:pt>
                <c:pt idx="15">
                  <c:v>0</c:v>
                </c:pt>
                <c:pt idx="16">
                  <c:v>6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BC0-4BD2-8EA5-7090954945D7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153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4</c:v>
                </c:pt>
                <c:pt idx="19">
                  <c:v>0</c:v>
                </c:pt>
                <c:pt idx="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BC0-4BD2-8EA5-7090954945D7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BC0-4BD2-8EA5-7090954945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rusos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17516</c:v>
                </c:pt>
                <c:pt idx="1">
                  <c:v>17516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7AD-4BE4-85F5-30C9D6405851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10837</c:v>
                </c:pt>
                <c:pt idx="1">
                  <c:v>10837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7AD-4BE4-85F5-30C9D64058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37AD-4BE4-85F5-30C9D6405851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37AD-4BE4-85F5-30C9D6405851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37AD-4BE4-85F5-30C9D6405851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37AD-4BE4-85F5-30C9D6405851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37AD-4BE4-85F5-30C9D6405851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37AD-4BE4-85F5-30C9D6405851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7AD-4BE4-85F5-30C9D6405851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7AD-4BE4-85F5-30C9D6405851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7AD-4BE4-85F5-30C9D6405851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7AD-4BE4-85F5-30C9D6405851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7AD-4BE4-85F5-30C9D6405851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7AD-4BE4-85F5-30C9D6405851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37AD-4BE4-85F5-30C9D64058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7AD-4BE4-85F5-30C9D6405851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7AD-4BE4-85F5-30C9D6405851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7AD-4BE4-85F5-30C9D6405851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7AD-4BE4-85F5-30C9D6405851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7AD-4BE4-85F5-30C9D6405851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7AD-4BE4-85F5-30C9D6405851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01934777941675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7AD-4BE4-85F5-30C9D6405851}"/>
                </c:ext>
              </c:extLst>
            </c:dLbl>
            <c:dLbl>
              <c:idx val="1"/>
              <c:layout>
                <c:manualLayout>
                  <c:x val="-5.4907607137343127E-2"/>
                  <c:y val="-0.491380688231912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7AD-4BE4-85F5-30C9D6405851}"/>
                </c:ext>
              </c:extLst>
            </c:dLbl>
            <c:dLbl>
              <c:idx val="2"/>
              <c:layout>
                <c:manualLayout>
                  <c:x val="-4.8184918061712871E-2"/>
                  <c:y val="-0.10791542877720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7AD-4BE4-85F5-30C9D6405851}"/>
                </c:ext>
              </c:extLst>
            </c:dLbl>
            <c:dLbl>
              <c:idx val="3"/>
              <c:layout>
                <c:manualLayout>
                  <c:x val="-4.782072829131661E-2"/>
                  <c:y val="-0.129023608196732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7AD-4BE4-85F5-30C9D6405851}"/>
                </c:ext>
              </c:extLst>
            </c:dLbl>
            <c:dLbl>
              <c:idx val="4"/>
              <c:layout>
                <c:manualLayout>
                  <c:x val="-5.4907607137343127E-2"/>
                  <c:y val="-0.13254163809998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7AD-4BE4-85F5-30C9D6405851}"/>
                </c:ext>
              </c:extLst>
            </c:dLbl>
            <c:dLbl>
              <c:idx val="5"/>
              <c:layout>
                <c:manualLayout>
                  <c:x val="-5.938939985442996E-2"/>
                  <c:y val="-0.12198754839022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7AD-4BE4-85F5-30C9D6405851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-0.38130851792646725</c:v>
                </c:pt>
                <c:pt idx="1">
                  <c:v>-0.38130851792646725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37AD-4BE4-85F5-30C9D640585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7ED-427A-A977-2178B496EC80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7ED-427A-A977-2178B496EC80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7ED-427A-A977-2178B496EC80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7ED-427A-A977-2178B496EC80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7ED-427A-A977-2178B496EC80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7ED-427A-A977-2178B496EC80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7ED-427A-A977-2178B496EC80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7ED-427A-A977-2178B496EC80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7ED-427A-A977-2178B496EC80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7ED-427A-A977-2178B496EC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7ED-427A-A977-2178B496EC80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7ED-427A-A977-2178B496EC80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7ED-427A-A977-2178B496EC80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7ED-427A-A977-2178B496EC80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7ED-427A-A977-2178B496EC80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7ED-427A-A977-2178B496EC80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7ED-427A-A977-2178B496EC80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7ED-427A-A977-2178B496EC80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7ED-427A-A977-2178B496EC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D7ED-427A-A977-2178B496EC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7ED-427A-A977-2178B496EC8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7ED-427A-A977-2178B496EC8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7ED-427A-A977-2178B496EC8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7ED-427A-A977-2178B496EC8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7ED-427A-A977-2178B496EC8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7ED-427A-A977-2178B496EC8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7ED-427A-A977-2178B496EC8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7ED-427A-A977-2178B496EC8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7ED-427A-A977-2178B496EC8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7ED-427A-A977-2178B496EC8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7ED-427A-A977-2178B496EC8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7ED-427A-A977-2178B496EC80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0.132373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7ED-427A-A977-2178B496EC80}"/>
                </c:ext>
              </c:extLst>
            </c:dLbl>
            <c:dLbl>
              <c:idx val="1"/>
              <c:layout>
                <c:manualLayout>
                  <c:x val="-4.3764285714285714E-2"/>
                  <c:y val="0.15191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7ED-427A-A977-2178B496EC80}"/>
                </c:ext>
              </c:extLst>
            </c:dLbl>
            <c:dLbl>
              <c:idx val="2"/>
              <c:layout>
                <c:manualLayout>
                  <c:x val="-4.200145502645506E-2"/>
                  <c:y val="2.8228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7ED-427A-A977-2178B496EC80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7ED-427A-A977-2178B496EC80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7ED-427A-A977-2178B496EC80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7ED-427A-A977-2178B496EC80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7ED-427A-A977-2178B496EC80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7ED-427A-A977-2178B496EC80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7ED-427A-A977-2178B496EC80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7ED-427A-A977-2178B496EC80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7ED-427A-A977-2178B496EC80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7ED-427A-A977-2178B496EC8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D7ED-427A-A977-2178B496EC80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D7ED-427A-A977-2178B496EC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E26-4DD2-8DA5-F5F4F29EA6E6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E26-4DD2-8DA5-F5F4F29EA6E6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E26-4DD2-8DA5-F5F4F29EA6E6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E26-4DD2-8DA5-F5F4F29EA6E6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E26-4DD2-8DA5-F5F4F29EA6E6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E26-4DD2-8DA5-F5F4F29EA6E6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E26-4DD2-8DA5-F5F4F29EA6E6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E26-4DD2-8DA5-F5F4F29EA6E6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E26-4DD2-8DA5-F5F4F29EA6E6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E26-4DD2-8DA5-F5F4F29EA6E6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E26-4DD2-8DA5-F5F4F29EA6E6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E26-4DD2-8DA5-F5F4F29EA6E6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E26-4DD2-8DA5-F5F4F29EA6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3E26-4DD2-8DA5-F5F4F29EA6E6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E26-4DD2-8DA5-F5F4F29EA6E6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E26-4DD2-8DA5-F5F4F29EA6E6}"/>
                </c:ext>
              </c:extLst>
            </c:dLbl>
            <c:dLbl>
              <c:idx val="2"/>
              <c:layout>
                <c:manualLayout>
                  <c:x val="-9.5410978835978835E-2"/>
                  <c:y val="-5.23666666666666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E26-4DD2-8DA5-F5F4F29EA6E6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E26-4DD2-8DA5-F5F4F29EA6E6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E26-4DD2-8DA5-F5F4F29EA6E6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E26-4DD2-8DA5-F5F4F29EA6E6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E26-4DD2-8DA5-F5F4F29EA6E6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E26-4DD2-8DA5-F5F4F29EA6E6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E26-4DD2-8DA5-F5F4F29EA6E6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E26-4DD2-8DA5-F5F4F29EA6E6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E26-4DD2-8DA5-F5F4F29EA6E6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E26-4DD2-8DA5-F5F4F29EA6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E26-4DD2-8DA5-F5F4F29EA6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E26-4DD2-8DA5-F5F4F29EA6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E26-4DD2-8DA5-F5F4F29EA6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E26-4DD2-8DA5-F5F4F29EA6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E26-4DD2-8DA5-F5F4F29EA6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E26-4DD2-8DA5-F5F4F29EA6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E26-4DD2-8DA5-F5F4F29EA6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E26-4DD2-8DA5-F5F4F29EA6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E26-4DD2-8DA5-F5F4F29EA6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3E26-4DD2-8DA5-F5F4F29EA6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3E26-4DD2-8DA5-F5F4F29EA6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3E26-4DD2-8DA5-F5F4F29EA6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3E26-4DD2-8DA5-F5F4F29EA6E6}"/>
              </c:ext>
            </c:extLst>
          </c:dPt>
          <c:dLbls>
            <c:dLbl>
              <c:idx val="0"/>
              <c:layout>
                <c:manualLayout>
                  <c:x val="-5.2491402116402117E-2"/>
                  <c:y val="0.161813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E26-4DD2-8DA5-F5F4F29EA6E6}"/>
                </c:ext>
              </c:extLst>
            </c:dLbl>
            <c:dLbl>
              <c:idx val="1"/>
              <c:layout>
                <c:manualLayout>
                  <c:x val="-3.0325132275132307E-2"/>
                  <c:y val="0.1947522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E26-4DD2-8DA5-F5F4F29EA6E6}"/>
                </c:ext>
              </c:extLst>
            </c:dLbl>
            <c:dLbl>
              <c:idx val="2"/>
              <c:layout>
                <c:manualLayout>
                  <c:x val="-7.5657275132275159E-2"/>
                  <c:y val="7.9927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E26-4DD2-8DA5-F5F4F29EA6E6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E26-4DD2-8DA5-F5F4F29EA6E6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E26-4DD2-8DA5-F5F4F29EA6E6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E26-4DD2-8DA5-F5F4F29EA6E6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E26-4DD2-8DA5-F5F4F29EA6E6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E26-4DD2-8DA5-F5F4F29EA6E6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3E26-4DD2-8DA5-F5F4F29EA6E6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3E26-4DD2-8DA5-F5F4F29EA6E6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3E26-4DD2-8DA5-F5F4F29EA6E6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3E26-4DD2-8DA5-F5F4F29EA6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3E26-4DD2-8DA5-F5F4F29EA6E6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3E26-4DD2-8DA5-F5F4F29EA6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1F1-4689-8FE4-D689F7E64CC3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1F1-4689-8FE4-D689F7E64C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1F1-4689-8FE4-D689F7E64CC3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41269841269841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1F1-4689-8FE4-D689F7E64C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1F1-4689-8FE4-D689F7E64C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E1F1-4689-8FE4-D689F7E64CC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E1F1-4689-8FE4-D689F7E64CC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1F1-4689-8FE4-D689F7E64CC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1F1-4689-8FE4-D689F7E64CC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1F1-4689-8FE4-D689F7E64CC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1F1-4689-8FE4-D689F7E64CC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1F1-4689-8FE4-D689F7E64CC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1F1-4689-8FE4-D689F7E64CC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1F1-4689-8FE4-D689F7E64CC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1F1-4689-8FE4-D689F7E64CC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1F1-4689-8FE4-D689F7E64CC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1F1-4689-8FE4-D689F7E64CC3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1F1-4689-8FE4-D689F7E64CC3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1F1-4689-8FE4-D689F7E64CC3}"/>
                </c:ext>
              </c:extLst>
            </c:dLbl>
            <c:dLbl>
              <c:idx val="2"/>
              <c:layout>
                <c:manualLayout>
                  <c:x val="-3.8873280423280455E-2"/>
                  <c:y val="5.876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1F1-4689-8FE4-D689F7E64CC3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1F1-4689-8FE4-D689F7E64CC3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1F1-4689-8FE4-D689F7E64CC3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1F1-4689-8FE4-D689F7E64CC3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1F1-4689-8FE4-D689F7E64CC3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1F1-4689-8FE4-D689F7E64CC3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1F1-4689-8FE4-D689F7E64CC3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1F1-4689-8FE4-D689F7E64CC3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1F1-4689-8FE4-D689F7E64CC3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1F1-4689-8FE4-D689F7E64CC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1F1-4689-8FE4-D689F7E64CC3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E1F1-4689-8FE4-D689F7E64C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71-434D-BAEE-979433E13700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71-434D-BAEE-979433E13700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71-434D-BAEE-979433E13700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71-434D-BAEE-979433E13700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671-434D-BAEE-979433E13700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71-434D-BAEE-979433E13700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71-434D-BAEE-979433E13700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671-434D-BAEE-979433E13700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671-434D-BAEE-979433E137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2671-434D-BAEE-979433E13700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71-434D-BAEE-979433E13700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671-434D-BAEE-979433E13700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671-434D-BAEE-979433E13700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671-434D-BAEE-979433E13700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71-434D-BAEE-979433E13700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71-434D-BAEE-979433E13700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671-434D-BAEE-979433E13700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671-434D-BAEE-979433E13700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671-434D-BAEE-979433E13700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671-434D-BAEE-979433E13700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71-434D-BAEE-979433E13700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671-434D-BAEE-979433E1370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2671-434D-BAEE-979433E137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671-434D-BAEE-979433E1370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671-434D-BAEE-979433E1370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671-434D-BAEE-979433E1370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671-434D-BAEE-979433E1370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671-434D-BAEE-979433E1370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671-434D-BAEE-979433E1370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671-434D-BAEE-979433E1370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671-434D-BAEE-979433E1370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671-434D-BAEE-979433E1370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671-434D-BAEE-979433E1370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671-434D-BAEE-979433E1370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671-434D-BAEE-979433E13700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71-434D-BAEE-979433E13700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671-434D-BAEE-979433E13700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671-434D-BAEE-979433E13700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671-434D-BAEE-979433E13700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71-434D-BAEE-979433E13700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71-434D-BAEE-979433E13700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671-434D-BAEE-979433E13700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671-434D-BAEE-979433E13700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671-434D-BAEE-979433E13700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671-434D-BAEE-979433E13700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671-434D-BAEE-979433E13700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671-434D-BAEE-979433E1370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671-434D-BAEE-979433E13700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2671-434D-BAEE-979433E137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49-4EF4-BF34-03B671139D5C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649-4EF4-BF34-03B671139D5C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649-4EF4-BF34-03B671139D5C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649-4EF4-BF34-03B671139D5C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649-4EF4-BF34-03B671139D5C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649-4EF4-BF34-03B671139D5C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649-4EF4-BF34-03B671139D5C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649-4EF4-BF34-03B671139D5C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649-4EF4-BF34-03B671139D5C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649-4EF4-BF34-03B671139D5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F649-4EF4-BF34-03B671139D5C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649-4EF4-BF34-03B671139D5C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649-4EF4-BF34-03B671139D5C}"/>
                </c:ext>
              </c:extLst>
            </c:dLbl>
            <c:dLbl>
              <c:idx val="2"/>
              <c:layout>
                <c:manualLayout>
                  <c:x val="-3.9974470899470871E-2"/>
                  <c:y val="3.35688888888888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649-4EF4-BF34-03B671139D5C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649-4EF4-BF34-03B671139D5C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649-4EF4-BF34-03B671139D5C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649-4EF4-BF34-03B671139D5C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649-4EF4-BF34-03B671139D5C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649-4EF4-BF34-03B671139D5C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649-4EF4-BF34-03B671139D5C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649-4EF4-BF34-03B671139D5C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649-4EF4-BF34-03B671139D5C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649-4EF4-BF34-03B671139D5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F649-4EF4-BF34-03B671139D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649-4EF4-BF34-03B671139D5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649-4EF4-BF34-03B671139D5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649-4EF4-BF34-03B671139D5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649-4EF4-BF34-03B671139D5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649-4EF4-BF34-03B671139D5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649-4EF4-BF34-03B671139D5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649-4EF4-BF34-03B671139D5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649-4EF4-BF34-03B671139D5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649-4EF4-BF34-03B671139D5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649-4EF4-BF34-03B671139D5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649-4EF4-BF34-03B671139D5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F649-4EF4-BF34-03B671139D5C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0.1825744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649-4EF4-BF34-03B671139D5C}"/>
                </c:ext>
              </c:extLst>
            </c:dLbl>
            <c:dLbl>
              <c:idx val="1"/>
              <c:layout>
                <c:manualLayout>
                  <c:x val="-3.4142328042328071E-2"/>
                  <c:y val="0.20998749999999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649-4EF4-BF34-03B671139D5C}"/>
                </c:ext>
              </c:extLst>
            </c:dLbl>
            <c:dLbl>
              <c:idx val="2"/>
              <c:layout>
                <c:manualLayout>
                  <c:x val="-3.8699603174603206E-2"/>
                  <c:y val="3.653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649-4EF4-BF34-03B671139D5C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649-4EF4-BF34-03B671139D5C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649-4EF4-BF34-03B671139D5C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649-4EF4-BF34-03B671139D5C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649-4EF4-BF34-03B671139D5C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649-4EF4-BF34-03B671139D5C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649-4EF4-BF34-03B671139D5C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649-4EF4-BF34-03B671139D5C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649-4EF4-BF34-03B671139D5C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F649-4EF4-BF34-03B671139D5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F649-4EF4-BF34-03B671139D5C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F649-4EF4-BF34-03B671139D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9B-4976-9108-0CCB59BFC443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D9B-4976-9108-0CCB59BFC443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D9B-4976-9108-0CCB59BFC443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D9B-4976-9108-0CCB59BFC443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D9B-4976-9108-0CCB59BFC443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D9B-4976-9108-0CCB59BFC443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D9B-4976-9108-0CCB59BFC4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1D9B-4976-9108-0CCB59BFC443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D9B-4976-9108-0CCB59BFC443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D9B-4976-9108-0CCB59BFC443}"/>
                </c:ext>
              </c:extLst>
            </c:dLbl>
            <c:dLbl>
              <c:idx val="2"/>
              <c:layout>
                <c:manualLayout>
                  <c:x val="-4.3345502645502645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D9B-4976-9108-0CCB59BFC443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D9B-4976-9108-0CCB59BFC443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D9B-4976-9108-0CCB59BFC443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D9B-4976-9108-0CCB59BFC443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D9B-4976-9108-0CCB59BFC443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D9B-4976-9108-0CCB59BFC443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D9B-4976-9108-0CCB59BFC4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D9B-4976-9108-0CCB59BFC4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D9B-4976-9108-0CCB59BFC44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D9B-4976-9108-0CCB59BFC44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D9B-4976-9108-0CCB59BFC44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D9B-4976-9108-0CCB59BFC44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D9B-4976-9108-0CCB59BFC44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D9B-4976-9108-0CCB59BFC44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D9B-4976-9108-0CCB59BFC44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D9B-4976-9108-0CCB59BFC44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D9B-4976-9108-0CCB59BFC44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D9B-4976-9108-0CCB59BFC44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D9B-4976-9108-0CCB59BFC44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D9B-4976-9108-0CCB59BFC443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D9B-4976-9108-0CCB59BFC443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D9B-4976-9108-0CCB59BFC443}"/>
                </c:ext>
              </c:extLst>
            </c:dLbl>
            <c:dLbl>
              <c:idx val="2"/>
              <c:layout>
                <c:manualLayout>
                  <c:x val="-3.5339814814814879E-2"/>
                  <c:y val="1.995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D9B-4976-9108-0CCB59BFC443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D9B-4976-9108-0CCB59BFC443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D9B-4976-9108-0CCB59BFC443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D9B-4976-9108-0CCB59BFC443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D9B-4976-9108-0CCB59BFC443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D9B-4976-9108-0CCB59BFC443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D9B-4976-9108-0CCB59BFC443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D9B-4976-9108-0CCB59BFC443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D9B-4976-9108-0CCB59BFC443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D9B-4976-9108-0CCB59BFC44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D9B-4976-9108-0CCB59BFC443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D9B-4976-9108-0CCB59BFC4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19A-4B07-81EC-D63FE362BF95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19A-4B07-81EC-D63FE362BF95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19A-4B07-81EC-D63FE362BF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19A-4B07-81EC-D63FE362BF95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19A-4B07-81EC-D63FE362BF95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19A-4B07-81EC-D63FE362BF95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19A-4B07-81EC-D63FE362BF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19A-4B07-81EC-D63FE362BF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019A-4B07-81EC-D63FE362BF9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019A-4B07-81EC-D63FE362BF9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19A-4B07-81EC-D63FE362BF9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19A-4B07-81EC-D63FE362BF9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19A-4B07-81EC-D63FE362BF9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19A-4B07-81EC-D63FE362BF9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19A-4B07-81EC-D63FE362BF9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19A-4B07-81EC-D63FE362BF9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19A-4B07-81EC-D63FE362BF9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19A-4B07-81EC-D63FE362BF9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19A-4B07-81EC-D63FE362BF9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19A-4B07-81EC-D63FE362BF95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19A-4B07-81EC-D63FE362BF95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19A-4B07-81EC-D63FE362BF95}"/>
                </c:ext>
              </c:extLst>
            </c:dLbl>
            <c:dLbl>
              <c:idx val="2"/>
              <c:layout>
                <c:manualLayout>
                  <c:x val="-4.5477116402116401E-2"/>
                  <c:y val="3.05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19A-4B07-81EC-D63FE362BF95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19A-4B07-81EC-D63FE362BF95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19A-4B07-81EC-D63FE362BF95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9A-4B07-81EC-D63FE362BF95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9A-4B07-81EC-D63FE362BF95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19A-4B07-81EC-D63FE362BF95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19A-4B07-81EC-D63FE362BF95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19A-4B07-81EC-D63FE362BF95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19A-4B07-81EC-D63FE362BF95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19A-4B07-81EC-D63FE362BF9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019A-4B07-81EC-D63FE362BF95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019A-4B07-81EC-D63FE362BF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68E-4365-A017-8665124F13CE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68E-4365-A017-8665124F13CE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68E-4365-A017-8665124F13CE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68E-4365-A017-8665124F13CE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68E-4365-A017-8665124F13CE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8E-4365-A017-8665124F13CE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68E-4365-A017-8665124F13CE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68E-4365-A017-8665124F13C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68E-4365-A017-8665124F13CE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8E-4365-A017-8665124F13CE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68E-4365-A017-8665124F13CE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68E-4365-A017-8665124F13CE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68E-4365-A017-8665124F13CE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68E-4365-A017-8665124F13CE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68E-4365-A017-8665124F13CE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68E-4365-A017-8665124F13C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68E-4365-A017-8665124F13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68E-4365-A017-8665124F13C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68E-4365-A017-8665124F13C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68E-4365-A017-8665124F13C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68E-4365-A017-8665124F13C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68E-4365-A017-8665124F13C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68E-4365-A017-8665124F13C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68E-4365-A017-8665124F13C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68E-4365-A017-8665124F13C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68E-4365-A017-8665124F13C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68E-4365-A017-8665124F13C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68E-4365-A017-8665124F13C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68E-4365-A017-8665124F13CE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68E-4365-A017-8665124F13CE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68E-4365-A017-8665124F13CE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68E-4365-A017-8665124F13CE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68E-4365-A017-8665124F13CE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68E-4365-A017-8665124F13CE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68E-4365-A017-8665124F13CE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68E-4365-A017-8665124F13CE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68E-4365-A017-8665124F13CE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68E-4365-A017-8665124F13CE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68E-4365-A017-8665124F13CE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68E-4365-A017-8665124F13CE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68E-4365-A017-8665124F13C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668E-4365-A017-8665124F13CE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68E-4365-A017-8665124F13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F98-4DF2-A20E-873AA97B6CC6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F98-4DF2-A20E-873AA97B6CC6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F98-4DF2-A20E-873AA97B6CC6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F98-4DF2-A20E-873AA97B6CC6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F98-4DF2-A20E-873AA97B6CC6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F98-4DF2-A20E-873AA97B6CC6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F98-4DF2-A20E-873AA97B6C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3F98-4DF2-A20E-873AA97B6CC6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F98-4DF2-A20E-873AA97B6CC6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F98-4DF2-A20E-873AA97B6CC6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F98-4DF2-A20E-873AA97B6CC6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F98-4DF2-A20E-873AA97B6CC6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F98-4DF2-A20E-873AA97B6CC6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F98-4DF2-A20E-873AA97B6C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3F98-4DF2-A20E-873AA97B6C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F98-4DF2-A20E-873AA97B6C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F98-4DF2-A20E-873AA97B6C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F98-4DF2-A20E-873AA97B6C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F98-4DF2-A20E-873AA97B6C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F98-4DF2-A20E-873AA97B6C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F98-4DF2-A20E-873AA97B6C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F98-4DF2-A20E-873AA97B6C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F98-4DF2-A20E-873AA97B6C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F98-4DF2-A20E-873AA97B6C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F98-4DF2-A20E-873AA97B6C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F98-4DF2-A20E-873AA97B6C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F98-4DF2-A20E-873AA97B6CC6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F98-4DF2-A20E-873AA97B6CC6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F98-4DF2-A20E-873AA97B6CC6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F98-4DF2-A20E-873AA97B6CC6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F98-4DF2-A20E-873AA97B6CC6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F98-4DF2-A20E-873AA97B6CC6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F98-4DF2-A20E-873AA97B6CC6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F98-4DF2-A20E-873AA97B6CC6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F98-4DF2-A20E-873AA97B6CC6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F98-4DF2-A20E-873AA97B6CC6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F98-4DF2-A20E-873AA97B6CC6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F98-4DF2-A20E-873AA97B6CC6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F98-4DF2-A20E-873AA97B6C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F98-4DF2-A20E-873AA97B6CC6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3F98-4DF2-A20E-873AA97B6C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DF7-4CA1-913F-1655FB2E3601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F7-4CA1-913F-1655FB2E3601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DF7-4CA1-913F-1655FB2E3601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DF7-4CA1-913F-1655FB2E3601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DF7-4CA1-913F-1655FB2E360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8DF7-4CA1-913F-1655FB2E36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8DF7-4CA1-913F-1655FB2E360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8DF7-4CA1-913F-1655FB2E360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DF7-4CA1-913F-1655FB2E360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8DF7-4CA1-913F-1655FB2E360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8DF7-4CA1-913F-1655FB2E360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DF7-4CA1-913F-1655FB2E360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DF7-4CA1-913F-1655FB2E360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DF7-4CA1-913F-1655FB2E360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DF7-4CA1-913F-1655FB2E360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DF7-4CA1-913F-1655FB2E360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DF7-4CA1-913F-1655FB2E360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DF7-4CA1-913F-1655FB2E3601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DF7-4CA1-913F-1655FB2E3601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DF7-4CA1-913F-1655FB2E3601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DF7-4CA1-913F-1655FB2E3601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DF7-4CA1-913F-1655FB2E3601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DF7-4CA1-913F-1655FB2E3601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DF7-4CA1-913F-1655FB2E3601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DF7-4CA1-913F-1655FB2E3601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DF7-4CA1-913F-1655FB2E3601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DF7-4CA1-913F-1655FB2E3601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DF7-4CA1-913F-1655FB2E3601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DF7-4CA1-913F-1655FB2E3601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DF7-4CA1-913F-1655FB2E360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8DF7-4CA1-913F-1655FB2E3601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8DF7-4CA1-913F-1655FB2E36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D1F-47A5-988F-3D404D16B069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D1F-47A5-988F-3D404D16B069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D1F-47A5-988F-3D404D16B06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D1F-47A5-988F-3D404D16B0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2D1F-47A5-988F-3D404D16B06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2D1F-47A5-988F-3D404D16B06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2D1F-47A5-988F-3D404D16B06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2D1F-47A5-988F-3D404D16B06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2D1F-47A5-988F-3D404D16B06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2D1F-47A5-988F-3D404D16B06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2D1F-47A5-988F-3D404D16B06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2D1F-47A5-988F-3D404D16B06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D1F-47A5-988F-3D404D16B06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D1F-47A5-988F-3D404D16B06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D1F-47A5-988F-3D404D16B06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D1F-47A5-988F-3D404D16B069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D1F-47A5-988F-3D404D16B069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D1F-47A5-988F-3D404D16B069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D1F-47A5-988F-3D404D16B069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D1F-47A5-988F-3D404D16B069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D1F-47A5-988F-3D404D16B069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D1F-47A5-988F-3D404D16B069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D1F-47A5-988F-3D404D16B069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D1F-47A5-988F-3D404D16B069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D1F-47A5-988F-3D404D16B069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D1F-47A5-988F-3D404D16B069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D1F-47A5-988F-3D404D16B069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D1F-47A5-988F-3D404D16B06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D1F-47A5-988F-3D404D16B069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D1F-47A5-988F-3D404D16B0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924-4A4F-82C9-D1D2B535C622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924-4A4F-82C9-D1D2B535C622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924-4A4F-82C9-D1D2B535C622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924-4A4F-82C9-D1D2B535C622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924-4A4F-82C9-D1D2B535C6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924-4A4F-82C9-D1D2B535C622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924-4A4F-82C9-D1D2B535C622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924-4A4F-82C9-D1D2B535C622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924-4A4F-82C9-D1D2B535C622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924-4A4F-82C9-D1D2B535C622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924-4A4F-82C9-D1D2B535C622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924-4A4F-82C9-D1D2B535C6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C924-4A4F-82C9-D1D2B535C6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924-4A4F-82C9-D1D2B535C62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924-4A4F-82C9-D1D2B535C62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924-4A4F-82C9-D1D2B535C62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924-4A4F-82C9-D1D2B535C62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924-4A4F-82C9-D1D2B535C62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924-4A4F-82C9-D1D2B535C62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924-4A4F-82C9-D1D2B535C62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924-4A4F-82C9-D1D2B535C62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924-4A4F-82C9-D1D2B535C62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924-4A4F-82C9-D1D2B535C62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924-4A4F-82C9-D1D2B535C62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924-4A4F-82C9-D1D2B535C622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924-4A4F-82C9-D1D2B535C622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924-4A4F-82C9-D1D2B535C622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924-4A4F-82C9-D1D2B535C622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924-4A4F-82C9-D1D2B535C622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924-4A4F-82C9-D1D2B535C622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924-4A4F-82C9-D1D2B535C622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924-4A4F-82C9-D1D2B535C622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924-4A4F-82C9-D1D2B535C622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924-4A4F-82C9-D1D2B535C622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924-4A4F-82C9-D1D2B535C622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924-4A4F-82C9-D1D2B535C622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924-4A4F-82C9-D1D2B535C62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924-4A4F-82C9-D1D2B535C622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C924-4A4F-82C9-D1D2B535C6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DAD-47E3-BC6E-5D57951316CF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DAD-47E3-BC6E-5D57951316CF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AD-47E3-BC6E-5D57951316CF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AD-47E3-BC6E-5D57951316CF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DAD-47E3-BC6E-5D57951316CF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DAD-47E3-BC6E-5D57951316CF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DAD-47E3-BC6E-5D57951316CF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DAD-47E3-BC6E-5D57951316CF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DAD-47E3-BC6E-5D57951316CF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DAD-47E3-BC6E-5D57951316CF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DAD-47E3-BC6E-5D57951316CF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DAD-47E3-BC6E-5D57951316CF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DAD-47E3-BC6E-5D57951316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DAD-47E3-BC6E-5D57951316CF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DAD-47E3-BC6E-5D57951316CF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DAD-47E3-BC6E-5D57951316CF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DAD-47E3-BC6E-5D57951316CF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DAD-47E3-BC6E-5D57951316CF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DAD-47E3-BC6E-5D57951316CF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DAD-47E3-BC6E-5D57951316CF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DAD-47E3-BC6E-5D57951316CF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DAD-47E3-BC6E-5D57951316CF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DAD-47E3-BC6E-5D57951316CF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DAD-47E3-BC6E-5D57951316CF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DAD-47E3-BC6E-5D57951316CF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DAD-47E3-BC6E-5D57951316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DAD-47E3-BC6E-5D57951316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DAD-47E3-BC6E-5D57951316C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DAD-47E3-BC6E-5D57951316C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DAD-47E3-BC6E-5D57951316C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DAD-47E3-BC6E-5D57951316C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DAD-47E3-BC6E-5D57951316C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DAD-47E3-BC6E-5D57951316C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DAD-47E3-BC6E-5D57951316C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DAD-47E3-BC6E-5D57951316C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7DAD-47E3-BC6E-5D57951316C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7DAD-47E3-BC6E-5D57951316C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7DAD-47E3-BC6E-5D57951316C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7DAD-47E3-BC6E-5D57951316CF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DAD-47E3-BC6E-5D57951316CF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DAD-47E3-BC6E-5D57951316CF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DAD-47E3-BC6E-5D57951316CF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DAD-47E3-BC6E-5D57951316CF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DAD-47E3-BC6E-5D57951316CF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DAD-47E3-BC6E-5D57951316CF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DAD-47E3-BC6E-5D57951316CF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DAD-47E3-BC6E-5D57951316CF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7DAD-47E3-BC6E-5D57951316CF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7DAD-47E3-BC6E-5D57951316CF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7DAD-47E3-BC6E-5D57951316CF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7DAD-47E3-BC6E-5D57951316C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7DAD-47E3-BC6E-5D57951316CF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7DAD-47E3-BC6E-5D57951316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C2-45E1-8674-92CD8C87B9C0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5C2-45E1-8674-92CD8C87B9C0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5C2-45E1-8674-92CD8C87B9C0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5C2-45E1-8674-92CD8C87B9C0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5C2-45E1-8674-92CD8C87B9C0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5C2-45E1-8674-92CD8C87B9C0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5C2-45E1-8674-92CD8C87B9C0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5C2-45E1-8674-92CD8C87B9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5C2-45E1-8674-92CD8C87B9C0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5C2-45E1-8674-92CD8C87B9C0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5C2-45E1-8674-92CD8C87B9C0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5C2-45E1-8674-92CD8C87B9C0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5C2-45E1-8674-92CD8C87B9C0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5C2-45E1-8674-92CD8C87B9C0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5C2-45E1-8674-92CD8C87B9C0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5C2-45E1-8674-92CD8C87B9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5C2-45E1-8674-92CD8C87B9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5C2-45E1-8674-92CD8C87B9C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5C2-45E1-8674-92CD8C87B9C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5C2-45E1-8674-92CD8C87B9C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5C2-45E1-8674-92CD8C87B9C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5C2-45E1-8674-92CD8C87B9C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5C2-45E1-8674-92CD8C87B9C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5C2-45E1-8674-92CD8C87B9C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5C2-45E1-8674-92CD8C87B9C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5C2-45E1-8674-92CD8C87B9C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5C2-45E1-8674-92CD8C87B9C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5C2-45E1-8674-92CD8C87B9C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5C2-45E1-8674-92CD8C87B9C0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5C2-45E1-8674-92CD8C87B9C0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5C2-45E1-8674-92CD8C87B9C0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5C2-45E1-8674-92CD8C87B9C0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5C2-45E1-8674-92CD8C87B9C0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5C2-45E1-8674-92CD8C87B9C0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5C2-45E1-8674-92CD8C87B9C0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5C2-45E1-8674-92CD8C87B9C0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5C2-45E1-8674-92CD8C87B9C0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5C2-45E1-8674-92CD8C87B9C0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5C2-45E1-8674-92CD8C87B9C0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5C2-45E1-8674-92CD8C87B9C0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5C2-45E1-8674-92CD8C87B9C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65C2-45E1-8674-92CD8C87B9C0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5C2-45E1-8674-92CD8C87B9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048-4B65-9D71-875FCA0C3EF6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048-4B65-9D71-875FCA0C3EF6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048-4B65-9D71-875FCA0C3EF6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048-4B65-9D71-875FCA0C3EF6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048-4B65-9D71-875FCA0C3EF6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048-4B65-9D71-875FCA0C3EF6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048-4B65-9D71-875FCA0C3EF6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048-4B65-9D71-875FCA0C3EF6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048-4B65-9D71-875FCA0C3E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D048-4B65-9D71-875FCA0C3EF6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048-4B65-9D71-875FCA0C3EF6}"/>
                </c:ext>
              </c:extLst>
            </c:dLbl>
            <c:dLbl>
              <c:idx val="2"/>
              <c:layout>
                <c:manualLayout>
                  <c:x val="-3.65587301587301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048-4B65-9D71-875FCA0C3EF6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048-4B65-9D71-875FCA0C3EF6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048-4B65-9D71-875FCA0C3EF6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048-4B65-9D71-875FCA0C3EF6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048-4B65-9D71-875FCA0C3EF6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048-4B65-9D71-875FCA0C3E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048-4B65-9D71-875FCA0C3E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048-4B65-9D71-875FCA0C3E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048-4B65-9D71-875FCA0C3E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048-4B65-9D71-875FCA0C3E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048-4B65-9D71-875FCA0C3E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048-4B65-9D71-875FCA0C3E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048-4B65-9D71-875FCA0C3E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048-4B65-9D71-875FCA0C3E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048-4B65-9D71-875FCA0C3E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048-4B65-9D71-875FCA0C3E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048-4B65-9D71-875FCA0C3E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048-4B65-9D71-875FCA0C3E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048-4B65-9D71-875FCA0C3EF6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048-4B65-9D71-875FCA0C3EF6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048-4B65-9D71-875FCA0C3EF6}"/>
                </c:ext>
              </c:extLst>
            </c:dLbl>
            <c:dLbl>
              <c:idx val="2"/>
              <c:layout>
                <c:manualLayout>
                  <c:x val="-4.3739285714285744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048-4B65-9D71-875FCA0C3EF6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048-4B65-9D71-875FCA0C3EF6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048-4B65-9D71-875FCA0C3EF6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048-4B65-9D71-875FCA0C3EF6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048-4B65-9D71-875FCA0C3EF6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048-4B65-9D71-875FCA0C3EF6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048-4B65-9D71-875FCA0C3EF6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048-4B65-9D71-875FCA0C3EF6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048-4B65-9D71-875FCA0C3EF6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048-4B65-9D71-875FCA0C3E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048-4B65-9D71-875FCA0C3EF6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048-4B65-9D71-875FCA0C3E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571-4505-9E5E-CF4DD85C4AFE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571-4505-9E5E-CF4DD85C4AFE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571-4505-9E5E-CF4DD85C4AFE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571-4505-9E5E-CF4DD85C4AFE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571-4505-9E5E-CF4DD85C4AFE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571-4505-9E5E-CF4DD85C4A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E571-4505-9E5E-CF4DD85C4AFE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571-4505-9E5E-CF4DD85C4AFE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571-4505-9E5E-CF4DD85C4AFE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571-4505-9E5E-CF4DD85C4AFE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571-4505-9E5E-CF4DD85C4AFE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571-4505-9E5E-CF4DD85C4AFE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571-4505-9E5E-CF4DD85C4A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571-4505-9E5E-CF4DD85C4A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571-4505-9E5E-CF4DD85C4AF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571-4505-9E5E-CF4DD85C4AF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571-4505-9E5E-CF4DD85C4AF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571-4505-9E5E-CF4DD85C4AF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571-4505-9E5E-CF4DD85C4AF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571-4505-9E5E-CF4DD85C4AF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571-4505-9E5E-CF4DD85C4AF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571-4505-9E5E-CF4DD85C4AF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571-4505-9E5E-CF4DD85C4AF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571-4505-9E5E-CF4DD85C4AF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571-4505-9E5E-CF4DD85C4AF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571-4505-9E5E-CF4DD85C4AFE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571-4505-9E5E-CF4DD85C4AFE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571-4505-9E5E-CF4DD85C4AFE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571-4505-9E5E-CF4DD85C4AFE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571-4505-9E5E-CF4DD85C4AFE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571-4505-9E5E-CF4DD85C4AFE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571-4505-9E5E-CF4DD85C4AFE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571-4505-9E5E-CF4DD85C4AFE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571-4505-9E5E-CF4DD85C4AFE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571-4505-9E5E-CF4DD85C4AFE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571-4505-9E5E-CF4DD85C4AFE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571-4505-9E5E-CF4DD85C4AFE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571-4505-9E5E-CF4DD85C4AF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571-4505-9E5E-CF4DD85C4AFE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E571-4505-9E5E-CF4DD85C4A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78A-436E-93D9-7C23E3D9129A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78A-436E-93D9-7C23E3D9129A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78A-436E-93D9-7C23E3D9129A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78A-436E-93D9-7C23E3D9129A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78A-436E-93D9-7C23E3D912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78A-436E-93D9-7C23E3D9129A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78A-436E-93D9-7C23E3D9129A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78A-436E-93D9-7C23E3D9129A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78A-436E-93D9-7C23E3D9129A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78A-436E-93D9-7C23E3D912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78A-436E-93D9-7C23E3D912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D78A-436E-93D9-7C23E3D9129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78A-436E-93D9-7C23E3D9129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78A-436E-93D9-7C23E3D9129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78A-436E-93D9-7C23E3D9129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78A-436E-93D9-7C23E3D9129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78A-436E-93D9-7C23E3D9129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78A-436E-93D9-7C23E3D9129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78A-436E-93D9-7C23E3D9129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78A-436E-93D9-7C23E3D9129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78A-436E-93D9-7C23E3D9129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78A-436E-93D9-7C23E3D9129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78A-436E-93D9-7C23E3D9129A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78A-436E-93D9-7C23E3D9129A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78A-436E-93D9-7C23E3D9129A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78A-436E-93D9-7C23E3D9129A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78A-436E-93D9-7C23E3D9129A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78A-436E-93D9-7C23E3D9129A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78A-436E-93D9-7C23E3D9129A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78A-436E-93D9-7C23E3D9129A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78A-436E-93D9-7C23E3D9129A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78A-436E-93D9-7C23E3D9129A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78A-436E-93D9-7C23E3D9129A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78A-436E-93D9-7C23E3D9129A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78A-436E-93D9-7C23E3D9129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D78A-436E-93D9-7C23E3D9129A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D78A-436E-93D9-7C23E3D912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3B5-443F-A2E8-A5C6EE4377C1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3B5-443F-A2E8-A5C6EE4377C1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3B5-443F-A2E8-A5C6EE4377C1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3B5-443F-A2E8-A5C6EE4377C1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3B5-443F-A2E8-A5C6EE4377C1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3B5-443F-A2E8-A5C6EE4377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3B5-443F-A2E8-A5C6EE4377C1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3B5-443F-A2E8-A5C6EE4377C1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3B5-443F-A2E8-A5C6EE4377C1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3B5-443F-A2E8-A5C6EE4377C1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3B5-443F-A2E8-A5C6EE4377C1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3B5-443F-A2E8-A5C6EE4377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33B5-443F-A2E8-A5C6EE4377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3B5-443F-A2E8-A5C6EE4377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3B5-443F-A2E8-A5C6EE4377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3B5-443F-A2E8-A5C6EE4377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3B5-443F-A2E8-A5C6EE4377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3B5-443F-A2E8-A5C6EE4377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3B5-443F-A2E8-A5C6EE4377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3B5-443F-A2E8-A5C6EE4377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3B5-443F-A2E8-A5C6EE4377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3B5-443F-A2E8-A5C6EE4377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3B5-443F-A2E8-A5C6EE4377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3B5-443F-A2E8-A5C6EE4377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3B5-443F-A2E8-A5C6EE4377C1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3B5-443F-A2E8-A5C6EE4377C1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3B5-443F-A2E8-A5C6EE4377C1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3B5-443F-A2E8-A5C6EE4377C1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3B5-443F-A2E8-A5C6EE4377C1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3B5-443F-A2E8-A5C6EE4377C1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3B5-443F-A2E8-A5C6EE4377C1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3B5-443F-A2E8-A5C6EE4377C1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3B5-443F-A2E8-A5C6EE4377C1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3B5-443F-A2E8-A5C6EE4377C1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3B5-443F-A2E8-A5C6EE4377C1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3B5-443F-A2E8-A5C6EE4377C1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3B5-443F-A2E8-A5C6EE4377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3B5-443F-A2E8-A5C6EE4377C1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3B5-443F-A2E8-A5C6EE4377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84-48AB-8B23-6DBA1CC38C54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084-48AB-8B23-6DBA1CC38C54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084-48AB-8B23-6DBA1CC38C54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084-48AB-8B23-6DBA1CC38C54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084-48AB-8B23-6DBA1CC38C54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084-48AB-8B23-6DBA1CC38C54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084-48AB-8B23-6DBA1CC38C54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084-48AB-8B23-6DBA1CC38C5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084-48AB-8B23-6DBA1CC38C54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084-48AB-8B23-6DBA1CC38C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6084-48AB-8B23-6DBA1CC38C54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084-48AB-8B23-6DBA1CC38C54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084-48AB-8B23-6DBA1CC38C54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084-48AB-8B23-6DBA1CC38C54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084-48AB-8B23-6DBA1CC38C54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084-48AB-8B23-6DBA1CC38C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084-48AB-8B23-6DBA1CC38C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084-48AB-8B23-6DBA1CC38C5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084-48AB-8B23-6DBA1CC38C5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084-48AB-8B23-6DBA1CC38C5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084-48AB-8B23-6DBA1CC38C5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084-48AB-8B23-6DBA1CC38C5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084-48AB-8B23-6DBA1CC38C5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084-48AB-8B23-6DBA1CC38C5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084-48AB-8B23-6DBA1CC38C5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084-48AB-8B23-6DBA1CC38C5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084-48AB-8B23-6DBA1CC38C5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084-48AB-8B23-6DBA1CC38C5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084-48AB-8B23-6DBA1CC38C54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084-48AB-8B23-6DBA1CC38C54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084-48AB-8B23-6DBA1CC38C54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084-48AB-8B23-6DBA1CC38C54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084-48AB-8B23-6DBA1CC38C54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084-48AB-8B23-6DBA1CC38C54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084-48AB-8B23-6DBA1CC38C54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084-48AB-8B23-6DBA1CC38C54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084-48AB-8B23-6DBA1CC38C54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084-48AB-8B23-6DBA1CC38C54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084-48AB-8B23-6DBA1CC38C54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084-48AB-8B23-6DBA1CC38C54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084-48AB-8B23-6DBA1CC38C5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6084-48AB-8B23-6DBA1CC38C54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084-48AB-8B23-6DBA1CC38C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562-4DF9-8C1E-40C34E12F51E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562-4DF9-8C1E-40C34E12F51E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562-4DF9-8C1E-40C34E12F51E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562-4DF9-8C1E-40C34E12F51E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562-4DF9-8C1E-40C34E12F5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4562-4DF9-8C1E-40C34E12F51E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562-4DF9-8C1E-40C34E12F51E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562-4DF9-8C1E-40C34E12F51E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562-4DF9-8C1E-40C34E12F5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4562-4DF9-8C1E-40C34E12F5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4562-4DF9-8C1E-40C34E12F51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4562-4DF9-8C1E-40C34E12F51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4562-4DF9-8C1E-40C34E12F51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4562-4DF9-8C1E-40C34E12F51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562-4DF9-8C1E-40C34E12F51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562-4DF9-8C1E-40C34E12F51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562-4DF9-8C1E-40C34E12F51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562-4DF9-8C1E-40C34E12F51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562-4DF9-8C1E-40C34E12F51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562-4DF9-8C1E-40C34E12F51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562-4DF9-8C1E-40C34E12F51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562-4DF9-8C1E-40C34E12F51E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562-4DF9-8C1E-40C34E12F51E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562-4DF9-8C1E-40C34E12F51E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562-4DF9-8C1E-40C34E12F51E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562-4DF9-8C1E-40C34E12F51E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562-4DF9-8C1E-40C34E12F51E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562-4DF9-8C1E-40C34E12F51E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562-4DF9-8C1E-40C34E12F51E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562-4DF9-8C1E-40C34E12F51E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562-4DF9-8C1E-40C34E12F51E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562-4DF9-8C1E-40C34E12F51E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562-4DF9-8C1E-40C34E12F51E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562-4DF9-8C1E-40C34E12F51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4562-4DF9-8C1E-40C34E12F51E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4562-4DF9-8C1E-40C34E12F5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48-4005-9137-2C31D51A2925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548-4005-9137-2C31D51A2925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548-4005-9137-2C31D51A2925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548-4005-9137-2C31D51A2925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548-4005-9137-2C31D51A2925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548-4005-9137-2C31D51A2925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548-4005-9137-2C31D51A2925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548-4005-9137-2C31D51A29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5548-4005-9137-2C31D51A2925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548-4005-9137-2C31D51A2925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548-4005-9137-2C31D51A2925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548-4005-9137-2C31D51A292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5548-4005-9137-2C31D51A29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548-4005-9137-2C31D51A292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548-4005-9137-2C31D51A292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548-4005-9137-2C31D51A292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548-4005-9137-2C31D51A292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548-4005-9137-2C31D51A292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548-4005-9137-2C31D51A292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548-4005-9137-2C31D51A292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548-4005-9137-2C31D51A292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548-4005-9137-2C31D51A292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548-4005-9137-2C31D51A292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548-4005-9137-2C31D51A292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548-4005-9137-2C31D51A2925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548-4005-9137-2C31D51A2925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548-4005-9137-2C31D51A2925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548-4005-9137-2C31D51A2925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548-4005-9137-2C31D51A2925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548-4005-9137-2C31D51A2925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548-4005-9137-2C31D51A2925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548-4005-9137-2C31D51A2925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548-4005-9137-2C31D51A2925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548-4005-9137-2C31D51A2925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548-4005-9137-2C31D51A2925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548-4005-9137-2C31D51A2925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548-4005-9137-2C31D51A292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548-4005-9137-2C31D51A2925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548-4005-9137-2C31D51A29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672-42F8-9EF0-7419BEDB6EAD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672-42F8-9EF0-7419BEDB6EAD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672-42F8-9EF0-7419BEDB6E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672-42F8-9EF0-7419BEDB6EAD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672-42F8-9EF0-7419BEDB6EAD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672-42F8-9EF0-7419BEDB6EAD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672-42F8-9EF0-7419BEDB6EAD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672-42F8-9EF0-7419BEDB6EAD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672-42F8-9EF0-7419BEDB6EAD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672-42F8-9EF0-7419BEDB6EAD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672-42F8-9EF0-7419BEDB6EAD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672-42F8-9EF0-7419BEDB6EAD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672-42F8-9EF0-7419BEDB6EAD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672-42F8-9EF0-7419BEDB6EAD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672-42F8-9EF0-7419BEDB6EAD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672-42F8-9EF0-7419BEDB6EA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672-42F8-9EF0-7419BEDB6E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672-42F8-9EF0-7419BEDB6EA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672-42F8-9EF0-7419BEDB6EA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672-42F8-9EF0-7419BEDB6EA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672-42F8-9EF0-7419BEDB6EA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672-42F8-9EF0-7419BEDB6EA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672-42F8-9EF0-7419BEDB6EA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672-42F8-9EF0-7419BEDB6EA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672-42F8-9EF0-7419BEDB6EA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672-42F8-9EF0-7419BEDB6EA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672-42F8-9EF0-7419BEDB6EA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672-42F8-9EF0-7419BEDB6EA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672-42F8-9EF0-7419BEDB6EAD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672-42F8-9EF0-7419BEDB6EAD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672-42F8-9EF0-7419BEDB6EAD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672-42F8-9EF0-7419BEDB6EAD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672-42F8-9EF0-7419BEDB6EAD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672-42F8-9EF0-7419BEDB6EAD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672-42F8-9EF0-7419BEDB6EAD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672-42F8-9EF0-7419BEDB6EAD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672-42F8-9EF0-7419BEDB6EAD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672-42F8-9EF0-7419BEDB6EAD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672-42F8-9EF0-7419BEDB6EAD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672-42F8-9EF0-7419BEDB6EAD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672-42F8-9EF0-7419BEDB6EA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3672-42F8-9EF0-7419BEDB6EAD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3672-42F8-9EF0-7419BEDB6E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329-4459-831D-22A3A0656B4F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329-4459-831D-22A3A0656B4F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329-4459-831D-22A3A0656B4F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329-4459-831D-22A3A0656B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329-4459-831D-22A3A0656B4F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329-4459-831D-22A3A0656B4F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329-4459-831D-22A3A0656B4F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329-4459-831D-22A3A0656B4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329-4459-831D-22A3A0656B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329-4459-831D-22A3A0656B4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329-4459-831D-22A3A0656B4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329-4459-831D-22A3A0656B4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329-4459-831D-22A3A0656B4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329-4459-831D-22A3A0656B4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329-4459-831D-22A3A0656B4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329-4459-831D-22A3A0656B4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329-4459-831D-22A3A0656B4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329-4459-831D-22A3A0656B4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329-4459-831D-22A3A0656B4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329-4459-831D-22A3A0656B4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329-4459-831D-22A3A0656B4F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329-4459-831D-22A3A0656B4F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329-4459-831D-22A3A0656B4F}"/>
                </c:ext>
              </c:extLst>
            </c:dLbl>
            <c:dLbl>
              <c:idx val="2"/>
              <c:layout>
                <c:manualLayout>
                  <c:x val="-3.690383597883598E-2"/>
                  <c:y val="0.11124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329-4459-831D-22A3A0656B4F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329-4459-831D-22A3A0656B4F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329-4459-831D-22A3A0656B4F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329-4459-831D-22A3A0656B4F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329-4459-831D-22A3A0656B4F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329-4459-831D-22A3A0656B4F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329-4459-831D-22A3A0656B4F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329-4459-831D-22A3A0656B4F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329-4459-831D-22A3A0656B4F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329-4459-831D-22A3A0656B4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F329-4459-831D-22A3A0656B4F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F329-4459-831D-22A3A0656B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5A-4E2C-A656-ADFB3F2628CD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05A-4E2C-A656-ADFB3F2628CD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05A-4E2C-A656-ADFB3F2628CD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05A-4E2C-A656-ADFB3F2628CD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05A-4E2C-A656-ADFB3F2628CD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05A-4E2C-A656-ADFB3F2628CD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05A-4E2C-A656-ADFB3F2628CD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05A-4E2C-A656-ADFB3F2628CD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05A-4E2C-A656-ADFB3F2628CD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05A-4E2C-A656-ADFB3F2628CD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05A-4E2C-A656-ADFB3F2628CD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05A-4E2C-A656-ADFB3F2628CD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05A-4E2C-A656-ADFB3F2628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05A-4E2C-A656-ADFB3F2628CD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05A-4E2C-A656-ADFB3F2628CD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05A-4E2C-A656-ADFB3F2628CD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05A-4E2C-A656-ADFB3F2628CD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05A-4E2C-A656-ADFB3F2628CD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05A-4E2C-A656-ADFB3F2628CD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05A-4E2C-A656-ADFB3F2628CD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05A-4E2C-A656-ADFB3F2628CD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05A-4E2C-A656-ADFB3F2628CD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05A-4E2C-A656-ADFB3F2628CD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05A-4E2C-A656-ADFB3F2628CD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05A-4E2C-A656-ADFB3F2628CD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05A-4E2C-A656-ADFB3F2628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05A-4E2C-A656-ADFB3F2628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05A-4E2C-A656-ADFB3F2628C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05A-4E2C-A656-ADFB3F2628C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05A-4E2C-A656-ADFB3F2628C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05A-4E2C-A656-ADFB3F2628C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05A-4E2C-A656-ADFB3F2628C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05A-4E2C-A656-ADFB3F2628C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05A-4E2C-A656-ADFB3F2628C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05A-4E2C-A656-ADFB3F2628C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905A-4E2C-A656-ADFB3F2628C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905A-4E2C-A656-ADFB3F2628C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905A-4E2C-A656-ADFB3F2628C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905A-4E2C-A656-ADFB3F2628CD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05A-4E2C-A656-ADFB3F2628CD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05A-4E2C-A656-ADFB3F2628CD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05A-4E2C-A656-ADFB3F2628CD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05A-4E2C-A656-ADFB3F2628CD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05A-4E2C-A656-ADFB3F2628CD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05A-4E2C-A656-ADFB3F2628CD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05A-4E2C-A656-ADFB3F2628CD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05A-4E2C-A656-ADFB3F2628CD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05A-4E2C-A656-ADFB3F2628CD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905A-4E2C-A656-ADFB3F2628CD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05A-4E2C-A656-ADFB3F2628CD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905A-4E2C-A656-ADFB3F2628C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905A-4E2C-A656-ADFB3F2628CD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905A-4E2C-A656-ADFB3F2628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9D8-4B53-A3C6-A178E8BE948B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9D8-4B53-A3C6-A178E8BE948B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9D8-4B53-A3C6-A178E8BE948B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9D8-4B53-A3C6-A178E8BE948B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9D8-4B53-A3C6-A178E8BE948B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9D8-4B53-A3C6-A178E8BE948B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9D8-4B53-A3C6-A178E8BE948B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9D8-4B53-A3C6-A178E8BE948B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9D8-4B53-A3C6-A178E8BE948B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9D8-4B53-A3C6-A178E8BE948B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9D8-4B53-A3C6-A178E8BE948B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9D8-4B53-A3C6-A178E8BE948B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9D8-4B53-A3C6-A178E8BE948B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9D8-4B53-A3C6-A178E8BE948B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9D8-4B53-A3C6-A178E8BE948B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9D8-4B53-A3C6-A178E8BE948B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9D8-4B53-A3C6-A178E8BE948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9D8-4B53-A3C6-A178E8BE94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9D8-4B53-A3C6-A178E8BE948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9D8-4B53-A3C6-A178E8BE948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9D8-4B53-A3C6-A178E8BE948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9D8-4B53-A3C6-A178E8BE948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9D8-4B53-A3C6-A178E8BE948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9D8-4B53-A3C6-A178E8BE948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9D8-4B53-A3C6-A178E8BE948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9D8-4B53-A3C6-A178E8BE948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9D8-4B53-A3C6-A178E8BE948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9D8-4B53-A3C6-A178E8BE948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9D8-4B53-A3C6-A178E8BE948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9D8-4B53-A3C6-A178E8BE948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9D8-4B53-A3C6-A178E8BE948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9D8-4B53-A3C6-A178E8BE948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9D8-4B53-A3C6-A178E8BE948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9D8-4B53-A3C6-A178E8BE948B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9D8-4B53-A3C6-A178E8BE948B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9D8-4B53-A3C6-A178E8BE948B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9D8-4B53-A3C6-A178E8BE948B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9D8-4B53-A3C6-A178E8BE948B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9D8-4B53-A3C6-A178E8BE948B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9D8-4B53-A3C6-A178E8BE948B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9D8-4B53-A3C6-A178E8BE948B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9D8-4B53-A3C6-A178E8BE948B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9D8-4B53-A3C6-A178E8BE948B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9D8-4B53-A3C6-A178E8BE948B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9D8-4B53-A3C6-A178E8BE948B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9D8-4B53-A3C6-A178E8BE948B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9D8-4B53-A3C6-A178E8BE948B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9D8-4B53-A3C6-A178E8BE948B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9D8-4B53-A3C6-A178E8BE948B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9D8-4B53-A3C6-A178E8BE948B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9D8-4B53-A3C6-A178E8BE948B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9D8-4B53-A3C6-A178E8BE948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9D8-4B53-A3C6-A178E8BE94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214-428C-95DA-87D3D93608A0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214-428C-95DA-87D3D93608A0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214-428C-95DA-87D3D93608A0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214-428C-95DA-87D3D93608A0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214-428C-95DA-87D3D93608A0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214-428C-95DA-87D3D93608A0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214-428C-95DA-87D3D93608A0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214-428C-95DA-87D3D93608A0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214-428C-95DA-87D3D93608A0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214-428C-95DA-87D3D93608A0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214-428C-95DA-87D3D93608A0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214-428C-95DA-87D3D93608A0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214-428C-95DA-87D3D93608A0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214-428C-95DA-87D3D93608A0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214-428C-95DA-87D3D93608A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214-428C-95DA-87D3D93608A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214-428C-95DA-87D3D93608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214-428C-95DA-87D3D93608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214-428C-95DA-87D3D93608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214-428C-95DA-87D3D93608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214-428C-95DA-87D3D93608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214-428C-95DA-87D3D93608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214-428C-95DA-87D3D93608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214-428C-95DA-87D3D93608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214-428C-95DA-87D3D93608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214-428C-95DA-87D3D93608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214-428C-95DA-87D3D93608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214-428C-95DA-87D3D93608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214-428C-95DA-87D3D93608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214-428C-95DA-87D3D93608A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214-428C-95DA-87D3D93608A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214-428C-95DA-87D3D93608A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214-428C-95DA-87D3D93608A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214-428C-95DA-87D3D93608A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214-428C-95DA-87D3D93608A0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214-428C-95DA-87D3D93608A0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214-428C-95DA-87D3D93608A0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214-428C-95DA-87D3D93608A0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214-428C-95DA-87D3D93608A0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214-428C-95DA-87D3D93608A0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214-428C-95DA-87D3D93608A0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214-428C-95DA-87D3D93608A0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214-428C-95DA-87D3D93608A0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214-428C-95DA-87D3D93608A0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214-428C-95DA-87D3D93608A0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214-428C-95DA-87D3D93608A0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214-428C-95DA-87D3D93608A0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214-428C-95DA-87D3D93608A0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214-428C-95DA-87D3D93608A0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214-428C-95DA-87D3D93608A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214-428C-95DA-87D3D93608A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214-428C-95DA-87D3D93608A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214-428C-95DA-87D3D93608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ED7-4564-8E0A-69CB942AE29F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D7-4564-8E0A-69CB942AE29F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D7-4564-8E0A-69CB942AE29F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D7-4564-8E0A-69CB942AE29F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D7-4564-8E0A-69CB942AE29F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D7-4564-8E0A-69CB942AE29F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D7-4564-8E0A-69CB942AE29F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D7-4564-8E0A-69CB942AE29F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D7-4564-8E0A-69CB942AE29F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D7-4564-8E0A-69CB942AE29F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D7-4564-8E0A-69CB942AE29F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D7-4564-8E0A-69CB942AE29F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D7-4564-8E0A-69CB942AE29F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ED7-4564-8E0A-69CB942AE29F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ED7-4564-8E0A-69CB942AE29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ED7-4564-8E0A-69CB942AE29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ED7-4564-8E0A-69CB942AE29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ED7-4564-8E0A-69CB942AE2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ED7-4564-8E0A-69CB942AE29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ED7-4564-8E0A-69CB942AE29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ED7-4564-8E0A-69CB942AE29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ED7-4564-8E0A-69CB942AE29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ED7-4564-8E0A-69CB942AE29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ED7-4564-8E0A-69CB942AE29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ED7-4564-8E0A-69CB942AE29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ED7-4564-8E0A-69CB942AE29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ED7-4564-8E0A-69CB942AE29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ED7-4564-8E0A-69CB942AE29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ED7-4564-8E0A-69CB942AE29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ED7-4564-8E0A-69CB942AE29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ED7-4564-8E0A-69CB942AE29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ED7-4564-8E0A-69CB942AE29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ED7-4564-8E0A-69CB942AE29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ED7-4564-8E0A-69CB942AE29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ED7-4564-8E0A-69CB942AE29F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ED7-4564-8E0A-69CB942AE29F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ED7-4564-8E0A-69CB942AE29F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ED7-4564-8E0A-69CB942AE29F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ED7-4564-8E0A-69CB942AE29F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ED7-4564-8E0A-69CB942AE29F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ED7-4564-8E0A-69CB942AE29F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ED7-4564-8E0A-69CB942AE29F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ED7-4564-8E0A-69CB942AE29F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ED7-4564-8E0A-69CB942AE29F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ED7-4564-8E0A-69CB942AE29F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ED7-4564-8E0A-69CB942AE29F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ED7-4564-8E0A-69CB942AE29F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ED7-4564-8E0A-69CB942AE29F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ED7-4564-8E0A-69CB942AE29F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ED7-4564-8E0A-69CB942AE29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ED7-4564-8E0A-69CB942AE29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ED7-4564-8E0A-69CB942AE29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ED7-4564-8E0A-69CB942AE2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924-4400-B1A2-81C439950448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924-4400-B1A2-81C439950448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924-4400-B1A2-81C439950448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924-4400-B1A2-81C439950448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924-4400-B1A2-81C439950448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924-4400-B1A2-81C439950448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924-4400-B1A2-81C439950448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924-4400-B1A2-81C439950448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924-4400-B1A2-81C439950448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924-4400-B1A2-81C439950448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924-4400-B1A2-81C439950448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924-4400-B1A2-81C439950448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924-4400-B1A2-81C439950448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924-4400-B1A2-81C439950448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4924-4400-B1A2-81C43995044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924-4400-B1A2-81C43995044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924-4400-B1A2-81C4399504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924-4400-B1A2-81C4399504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924-4400-B1A2-81C43995044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924-4400-B1A2-81C43995044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924-4400-B1A2-81C43995044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924-4400-B1A2-81C43995044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924-4400-B1A2-81C43995044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924-4400-B1A2-81C43995044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924-4400-B1A2-81C43995044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924-4400-B1A2-81C43995044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924-4400-B1A2-81C43995044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924-4400-B1A2-81C43995044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924-4400-B1A2-81C43995044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924-4400-B1A2-81C43995044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924-4400-B1A2-81C43995044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924-4400-B1A2-81C43995044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924-4400-B1A2-81C43995044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924-4400-B1A2-81C43995044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924-4400-B1A2-81C439950448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924-4400-B1A2-81C439950448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924-4400-B1A2-81C439950448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924-4400-B1A2-81C439950448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924-4400-B1A2-81C439950448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924-4400-B1A2-81C439950448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924-4400-B1A2-81C439950448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924-4400-B1A2-81C439950448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924-4400-B1A2-81C439950448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924-4400-B1A2-81C439950448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924-4400-B1A2-81C439950448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924-4400-B1A2-81C439950448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924-4400-B1A2-81C439950448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924-4400-B1A2-81C439950448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924-4400-B1A2-81C439950448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924-4400-B1A2-81C43995044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924-4400-B1A2-81C43995044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924-4400-B1A2-81C43995044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924-4400-B1A2-81C4399504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23F-48BF-AB0C-C0ADEB95D5FD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3F-48BF-AB0C-C0ADEB95D5FD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3F-48BF-AB0C-C0ADEB95D5FD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23F-48BF-AB0C-C0ADEB95D5FD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23F-48BF-AB0C-C0ADEB95D5FD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23F-48BF-AB0C-C0ADEB95D5FD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23F-48BF-AB0C-C0ADEB95D5FD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3F-48BF-AB0C-C0ADEB95D5FD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23F-48BF-AB0C-C0ADEB95D5FD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3F-48BF-AB0C-C0ADEB95D5FD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3F-48BF-AB0C-C0ADEB95D5FD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23F-48BF-AB0C-C0ADEB95D5FD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3F-48BF-AB0C-C0ADEB95D5FD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23F-48BF-AB0C-C0ADEB95D5FD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3F-48BF-AB0C-C0ADEB95D5F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23F-48BF-AB0C-C0ADEB95D5F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23F-48BF-AB0C-C0ADEB95D5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23F-48BF-AB0C-C0ADEB95D5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23F-48BF-AB0C-C0ADEB95D5F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23F-48BF-AB0C-C0ADEB95D5F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3F-48BF-AB0C-C0ADEB95D5F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3F-48BF-AB0C-C0ADEB95D5F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3F-48BF-AB0C-C0ADEB95D5F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3F-48BF-AB0C-C0ADEB95D5F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23F-48BF-AB0C-C0ADEB95D5F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23F-48BF-AB0C-C0ADEB95D5F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23F-48BF-AB0C-C0ADEB95D5F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23F-48BF-AB0C-C0ADEB95D5F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23F-48BF-AB0C-C0ADEB95D5F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23F-48BF-AB0C-C0ADEB95D5F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23F-48BF-AB0C-C0ADEB95D5F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23F-48BF-AB0C-C0ADEB95D5F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23F-48BF-AB0C-C0ADEB95D5F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23F-48BF-AB0C-C0ADEB95D5F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23F-48BF-AB0C-C0ADEB95D5FD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23F-48BF-AB0C-C0ADEB95D5FD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23F-48BF-AB0C-C0ADEB95D5FD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3F-48BF-AB0C-C0ADEB95D5FD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3F-48BF-AB0C-C0ADEB95D5FD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3F-48BF-AB0C-C0ADEB95D5FD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3F-48BF-AB0C-C0ADEB95D5FD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23F-48BF-AB0C-C0ADEB95D5FD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23F-48BF-AB0C-C0ADEB95D5FD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23F-48BF-AB0C-C0ADEB95D5FD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23F-48BF-AB0C-C0ADEB95D5FD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23F-48BF-AB0C-C0ADEB95D5FD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23F-48BF-AB0C-C0ADEB95D5FD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23F-48BF-AB0C-C0ADEB95D5FD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23F-48BF-AB0C-C0ADEB95D5FD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23F-48BF-AB0C-C0ADEB95D5F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23F-48BF-AB0C-C0ADEB95D5F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23F-48BF-AB0C-C0ADEB95D5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23F-48BF-AB0C-C0ADEB95D5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874-4DAA-82E4-C0961C9D14FD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874-4DAA-82E4-C0961C9D14FD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874-4DAA-82E4-C0961C9D14FD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874-4DAA-82E4-C0961C9D14FD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874-4DAA-82E4-C0961C9D14FD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874-4DAA-82E4-C0961C9D14FD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874-4DAA-82E4-C0961C9D14FD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874-4DAA-82E4-C0961C9D14FD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874-4DAA-82E4-C0961C9D14FD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874-4DAA-82E4-C0961C9D14FD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874-4DAA-82E4-C0961C9D14FD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874-4DAA-82E4-C0961C9D14FD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874-4DAA-82E4-C0961C9D14FD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874-4DAA-82E4-C0961C9D14FD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874-4DAA-82E4-C0961C9D14F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874-4DAA-82E4-C0961C9D14F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874-4DAA-82E4-C0961C9D14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874-4DAA-82E4-C0961C9D14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874-4DAA-82E4-C0961C9D14F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874-4DAA-82E4-C0961C9D14F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874-4DAA-82E4-C0961C9D14F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874-4DAA-82E4-C0961C9D14F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874-4DAA-82E4-C0961C9D14F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874-4DAA-82E4-C0961C9D14F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874-4DAA-82E4-C0961C9D14F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874-4DAA-82E4-C0961C9D14F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874-4DAA-82E4-C0961C9D14F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874-4DAA-82E4-C0961C9D14F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874-4DAA-82E4-C0961C9D14F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874-4DAA-82E4-C0961C9D14F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874-4DAA-82E4-C0961C9D14F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874-4DAA-82E4-C0961C9D14F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874-4DAA-82E4-C0961C9D14F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874-4DAA-82E4-C0961C9D14F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874-4DAA-82E4-C0961C9D14FD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874-4DAA-82E4-C0961C9D14FD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874-4DAA-82E4-C0961C9D14FD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874-4DAA-82E4-C0961C9D14FD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874-4DAA-82E4-C0961C9D14FD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874-4DAA-82E4-C0961C9D14FD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874-4DAA-82E4-C0961C9D14FD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874-4DAA-82E4-C0961C9D14FD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874-4DAA-82E4-C0961C9D14FD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874-4DAA-82E4-C0961C9D14FD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874-4DAA-82E4-C0961C9D14FD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874-4DAA-82E4-C0961C9D14FD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874-4DAA-82E4-C0961C9D14FD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874-4DAA-82E4-C0961C9D14FD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874-4DAA-82E4-C0961C9D14FD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874-4DAA-82E4-C0961C9D14F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874-4DAA-82E4-C0961C9D14F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874-4DAA-82E4-C0961C9D14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874-4DAA-82E4-C0961C9D14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7BA-4915-9CF3-2ECB5C7CF01A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7BA-4915-9CF3-2ECB5C7CF01A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7BA-4915-9CF3-2ECB5C7CF01A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BA-4915-9CF3-2ECB5C7CF01A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7BA-4915-9CF3-2ECB5C7CF01A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7BA-4915-9CF3-2ECB5C7CF01A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7BA-4915-9CF3-2ECB5C7CF01A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7BA-4915-9CF3-2ECB5C7CF01A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7BA-4915-9CF3-2ECB5C7CF01A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7BA-4915-9CF3-2ECB5C7CF01A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7BA-4915-9CF3-2ECB5C7CF01A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7BA-4915-9CF3-2ECB5C7CF01A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7BA-4915-9CF3-2ECB5C7CF01A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7BA-4915-9CF3-2ECB5C7CF01A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7BA-4915-9CF3-2ECB5C7CF01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7BA-4915-9CF3-2ECB5C7CF01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7BA-4915-9CF3-2ECB5C7CF01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7BA-4915-9CF3-2ECB5C7CF0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7BA-4915-9CF3-2ECB5C7CF01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7BA-4915-9CF3-2ECB5C7CF01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7BA-4915-9CF3-2ECB5C7CF01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7BA-4915-9CF3-2ECB5C7CF01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7BA-4915-9CF3-2ECB5C7CF01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7BA-4915-9CF3-2ECB5C7CF01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7BA-4915-9CF3-2ECB5C7CF01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7BA-4915-9CF3-2ECB5C7CF01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7BA-4915-9CF3-2ECB5C7CF01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7BA-4915-9CF3-2ECB5C7CF01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7BA-4915-9CF3-2ECB5C7CF01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7BA-4915-9CF3-2ECB5C7CF01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7BA-4915-9CF3-2ECB5C7CF01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7BA-4915-9CF3-2ECB5C7CF01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7BA-4915-9CF3-2ECB5C7CF01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7BA-4915-9CF3-2ECB5C7CF01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7BA-4915-9CF3-2ECB5C7CF01A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7BA-4915-9CF3-2ECB5C7CF01A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7BA-4915-9CF3-2ECB5C7CF01A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7BA-4915-9CF3-2ECB5C7CF01A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7BA-4915-9CF3-2ECB5C7CF01A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7BA-4915-9CF3-2ECB5C7CF01A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7BA-4915-9CF3-2ECB5C7CF01A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7BA-4915-9CF3-2ECB5C7CF01A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7BA-4915-9CF3-2ECB5C7CF01A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7BA-4915-9CF3-2ECB5C7CF01A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7BA-4915-9CF3-2ECB5C7CF01A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7BA-4915-9CF3-2ECB5C7CF01A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7BA-4915-9CF3-2ECB5C7CF01A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7BA-4915-9CF3-2ECB5C7CF01A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7BA-4915-9CF3-2ECB5C7CF01A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7BA-4915-9CF3-2ECB5C7CF01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7BA-4915-9CF3-2ECB5C7CF01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7BA-4915-9CF3-2ECB5C7CF01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7BA-4915-9CF3-2ECB5C7CF0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800-4A63-B5DA-D5FC3ADE6B5F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00-4A63-B5DA-D5FC3ADE6B5F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800-4A63-B5DA-D5FC3ADE6B5F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800-4A63-B5DA-D5FC3ADE6B5F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800-4A63-B5DA-D5FC3ADE6B5F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800-4A63-B5DA-D5FC3ADE6B5F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800-4A63-B5DA-D5FC3ADE6B5F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00-4A63-B5DA-D5FC3ADE6B5F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0800-4A63-B5DA-D5FC3ADE6B5F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800-4A63-B5DA-D5FC3ADE6B5F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800-4A63-B5DA-D5FC3ADE6B5F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00-4A63-B5DA-D5FC3ADE6B5F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800-4A63-B5DA-D5FC3ADE6B5F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800-4A63-B5DA-D5FC3ADE6B5F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800-4A63-B5DA-D5FC3ADE6B5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800-4A63-B5DA-D5FC3ADE6B5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800-4A63-B5DA-D5FC3ADE6B5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800-4A63-B5DA-D5FC3ADE6B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800-4A63-B5DA-D5FC3ADE6B5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800-4A63-B5DA-D5FC3ADE6B5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800-4A63-B5DA-D5FC3ADE6B5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800-4A63-B5DA-D5FC3ADE6B5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800-4A63-B5DA-D5FC3ADE6B5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800-4A63-B5DA-D5FC3ADE6B5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800-4A63-B5DA-D5FC3ADE6B5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800-4A63-B5DA-D5FC3ADE6B5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800-4A63-B5DA-D5FC3ADE6B5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800-4A63-B5DA-D5FC3ADE6B5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800-4A63-B5DA-D5FC3ADE6B5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800-4A63-B5DA-D5FC3ADE6B5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800-4A63-B5DA-D5FC3ADE6B5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800-4A63-B5DA-D5FC3ADE6B5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800-4A63-B5DA-D5FC3ADE6B5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800-4A63-B5DA-D5FC3ADE6B5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800-4A63-B5DA-D5FC3ADE6B5F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800-4A63-B5DA-D5FC3ADE6B5F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800-4A63-B5DA-D5FC3ADE6B5F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800-4A63-B5DA-D5FC3ADE6B5F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800-4A63-B5DA-D5FC3ADE6B5F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800-4A63-B5DA-D5FC3ADE6B5F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800-4A63-B5DA-D5FC3ADE6B5F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800-4A63-B5DA-D5FC3ADE6B5F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800-4A63-B5DA-D5FC3ADE6B5F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800-4A63-B5DA-D5FC3ADE6B5F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800-4A63-B5DA-D5FC3ADE6B5F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800-4A63-B5DA-D5FC3ADE6B5F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800-4A63-B5DA-D5FC3ADE6B5F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800-4A63-B5DA-D5FC3ADE6B5F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800-4A63-B5DA-D5FC3ADE6B5F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800-4A63-B5DA-D5FC3ADE6B5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800-4A63-B5DA-D5FC3ADE6B5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800-4A63-B5DA-D5FC3ADE6B5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800-4A63-B5DA-D5FC3ADE6B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2BB-4842-BDC0-340D347DECA4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2BB-4842-BDC0-340D347DECA4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2BB-4842-BDC0-340D347DECA4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2BB-4842-BDC0-340D347DECA4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2BB-4842-BDC0-340D347DECA4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2BB-4842-BDC0-340D347DECA4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2BB-4842-BDC0-340D347DECA4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2BB-4842-BDC0-340D347DECA4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2BB-4842-BDC0-340D347DECA4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2BB-4842-BDC0-340D347DECA4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2BB-4842-BDC0-340D347DECA4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2BB-4842-BDC0-340D347DECA4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2BB-4842-BDC0-340D347DECA4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2BB-4842-BDC0-340D347DECA4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2BB-4842-BDC0-340D347DECA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2BB-4842-BDC0-340D347DECA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2BB-4842-BDC0-340D347DEC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2BB-4842-BDC0-340D347DE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2BB-4842-BDC0-340D347DECA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2BB-4842-BDC0-340D347DECA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2BB-4842-BDC0-340D347DECA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2BB-4842-BDC0-340D347DECA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2BB-4842-BDC0-340D347DECA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2BB-4842-BDC0-340D347DECA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2BB-4842-BDC0-340D347DECA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2BB-4842-BDC0-340D347DECA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2BB-4842-BDC0-340D347DECA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2BB-4842-BDC0-340D347DECA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2BB-4842-BDC0-340D347DECA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2BB-4842-BDC0-340D347DECA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2BB-4842-BDC0-340D347DECA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2BB-4842-BDC0-340D347DECA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2BB-4842-BDC0-340D347DECA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2BB-4842-BDC0-340D347DECA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2BB-4842-BDC0-340D347DECA4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2BB-4842-BDC0-340D347DECA4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2BB-4842-BDC0-340D347DECA4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2BB-4842-BDC0-340D347DECA4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2BB-4842-BDC0-340D347DECA4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2BB-4842-BDC0-340D347DECA4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2BB-4842-BDC0-340D347DECA4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2BB-4842-BDC0-340D347DECA4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2BB-4842-BDC0-340D347DECA4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2BB-4842-BDC0-340D347DECA4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2BB-4842-BDC0-340D347DECA4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2BB-4842-BDC0-340D347DECA4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2BB-4842-BDC0-340D347DECA4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2BB-4842-BDC0-340D347DECA4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2BB-4842-BDC0-340D347DECA4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2BB-4842-BDC0-340D347DECA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2BB-4842-BDC0-340D347DECA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2BB-4842-BDC0-340D347DECA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2BB-4842-BDC0-340D347DE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374-44CF-ACB3-35D791FA8CB7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374-44CF-ACB3-35D791FA8CB7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374-44CF-ACB3-35D791FA8CB7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374-44CF-ACB3-35D791FA8CB7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374-44CF-ACB3-35D791FA8CB7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374-44CF-ACB3-35D791FA8CB7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374-44CF-ACB3-35D791FA8CB7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374-44CF-ACB3-35D791FA8CB7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374-44CF-ACB3-35D791FA8CB7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374-44CF-ACB3-35D791FA8CB7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374-44CF-ACB3-35D791FA8CB7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374-44CF-ACB3-35D791FA8CB7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374-44CF-ACB3-35D791FA8CB7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374-44CF-ACB3-35D791FA8CB7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374-44CF-ACB3-35D791FA8CB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374-44CF-ACB3-35D791FA8CB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374-44CF-ACB3-35D791FA8C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374-44CF-ACB3-35D791FA8C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374-44CF-ACB3-35D791FA8CB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374-44CF-ACB3-35D791FA8CB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374-44CF-ACB3-35D791FA8CB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374-44CF-ACB3-35D791FA8CB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374-44CF-ACB3-35D791FA8CB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374-44CF-ACB3-35D791FA8CB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374-44CF-ACB3-35D791FA8CB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374-44CF-ACB3-35D791FA8CB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374-44CF-ACB3-35D791FA8CB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374-44CF-ACB3-35D791FA8CB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374-44CF-ACB3-35D791FA8CB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374-44CF-ACB3-35D791FA8CB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374-44CF-ACB3-35D791FA8CB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374-44CF-ACB3-35D791FA8CB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374-44CF-ACB3-35D791FA8CB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374-44CF-ACB3-35D791FA8CB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374-44CF-ACB3-35D791FA8CB7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374-44CF-ACB3-35D791FA8CB7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374-44CF-ACB3-35D791FA8CB7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374-44CF-ACB3-35D791FA8CB7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374-44CF-ACB3-35D791FA8CB7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374-44CF-ACB3-35D791FA8CB7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374-44CF-ACB3-35D791FA8CB7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374-44CF-ACB3-35D791FA8CB7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374-44CF-ACB3-35D791FA8CB7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374-44CF-ACB3-35D791FA8CB7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374-44CF-ACB3-35D791FA8CB7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374-44CF-ACB3-35D791FA8CB7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374-44CF-ACB3-35D791FA8CB7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374-44CF-ACB3-35D791FA8CB7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374-44CF-ACB3-35D791FA8CB7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374-44CF-ACB3-35D791FA8CB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374-44CF-ACB3-35D791FA8CB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374-44CF-ACB3-35D791FA8CB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374-44CF-ACB3-35D791FA8C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FAD-4D58-A136-A08562E54982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AD-4D58-A136-A08562E54982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FAD-4D58-A136-A08562E54982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AD-4D58-A136-A08562E54982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FAD-4D58-A136-A08562E54982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AD-4D58-A136-A08562E54982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FAD-4D58-A136-A08562E54982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AD-4D58-A136-A08562E54982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FAD-4D58-A136-A08562E54982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AD-4D58-A136-A08562E54982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AD-4D58-A136-A08562E54982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FAD-4D58-A136-A08562E54982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FAD-4D58-A136-A08562E54982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FAD-4D58-A136-A08562E54982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FAD-4D58-A136-A08562E5498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FAD-4D58-A136-A08562E5498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AD-4D58-A136-A08562E5498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FAD-4D58-A136-A08562E549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FAD-4D58-A136-A08562E5498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FAD-4D58-A136-A08562E5498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FAD-4D58-A136-A08562E5498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FAD-4D58-A136-A08562E5498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FAD-4D58-A136-A08562E5498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FAD-4D58-A136-A08562E5498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FAD-4D58-A136-A08562E5498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FAD-4D58-A136-A08562E5498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FAD-4D58-A136-A08562E5498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FAD-4D58-A136-A08562E5498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FAD-4D58-A136-A08562E5498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FAD-4D58-A136-A08562E5498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FAD-4D58-A136-A08562E5498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FAD-4D58-A136-A08562E5498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FAD-4D58-A136-A08562E5498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FAD-4D58-A136-A08562E5498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FAD-4D58-A136-A08562E54982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FAD-4D58-A136-A08562E54982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FAD-4D58-A136-A08562E54982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FAD-4D58-A136-A08562E54982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FAD-4D58-A136-A08562E54982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FAD-4D58-A136-A08562E54982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FAD-4D58-A136-A08562E54982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FAD-4D58-A136-A08562E54982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FAD-4D58-A136-A08562E54982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FAD-4D58-A136-A08562E54982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FAD-4D58-A136-A08562E54982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FAD-4D58-A136-A08562E54982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FAD-4D58-A136-A08562E54982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FAD-4D58-A136-A08562E54982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FAD-4D58-A136-A08562E54982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FAD-4D58-A136-A08562E5498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FAD-4D58-A136-A08562E5498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FAD-4D58-A136-A08562E5498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FAD-4D58-A136-A08562E549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498-44E0-9F8A-C00E67E73965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498-44E0-9F8A-C00E67E73965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498-44E0-9F8A-C00E67E73965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498-44E0-9F8A-C00E67E73965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498-44E0-9F8A-C00E67E73965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498-44E0-9F8A-C00E67E73965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498-44E0-9F8A-C00E67E73965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498-44E0-9F8A-C00E67E73965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498-44E0-9F8A-C00E67E73965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498-44E0-9F8A-C00E67E73965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498-44E0-9F8A-C00E67E73965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498-44E0-9F8A-C00E67E73965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498-44E0-9F8A-C00E67E73965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498-44E0-9F8A-C00E67E73965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498-44E0-9F8A-C00E67E7396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498-44E0-9F8A-C00E67E7396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498-44E0-9F8A-C00E67E739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498-44E0-9F8A-C00E67E739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498-44E0-9F8A-C00E67E739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498-44E0-9F8A-C00E67E739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498-44E0-9F8A-C00E67E739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498-44E0-9F8A-C00E67E739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498-44E0-9F8A-C00E67E739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498-44E0-9F8A-C00E67E739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498-44E0-9F8A-C00E67E739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498-44E0-9F8A-C00E67E739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498-44E0-9F8A-C00E67E739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498-44E0-9F8A-C00E67E739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498-44E0-9F8A-C00E67E739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498-44E0-9F8A-C00E67E7396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498-44E0-9F8A-C00E67E7396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498-44E0-9F8A-C00E67E7396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498-44E0-9F8A-C00E67E7396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498-44E0-9F8A-C00E67E7396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498-44E0-9F8A-C00E67E73965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498-44E0-9F8A-C00E67E73965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498-44E0-9F8A-C00E67E73965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498-44E0-9F8A-C00E67E73965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498-44E0-9F8A-C00E67E73965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498-44E0-9F8A-C00E67E73965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498-44E0-9F8A-C00E67E73965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498-44E0-9F8A-C00E67E73965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498-44E0-9F8A-C00E67E73965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498-44E0-9F8A-C00E67E73965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498-44E0-9F8A-C00E67E73965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498-44E0-9F8A-C00E67E73965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498-44E0-9F8A-C00E67E73965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498-44E0-9F8A-C00E67E73965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498-44E0-9F8A-C00E67E73965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498-44E0-9F8A-C00E67E7396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498-44E0-9F8A-C00E67E7396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498-44E0-9F8A-C00E67E739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498-44E0-9F8A-C00E67E739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489-4ED6-9CDC-36D0C7BFE46E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89-4ED6-9CDC-36D0C7BFE46E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489-4ED6-9CDC-36D0C7BFE46E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89-4ED6-9CDC-36D0C7BFE46E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489-4ED6-9CDC-36D0C7BFE46E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89-4ED6-9CDC-36D0C7BFE46E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489-4ED6-9CDC-36D0C7BFE46E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489-4ED6-9CDC-36D0C7BFE46E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489-4ED6-9CDC-36D0C7BFE46E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489-4ED6-9CDC-36D0C7BFE46E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489-4ED6-9CDC-36D0C7BFE46E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489-4ED6-9CDC-36D0C7BFE46E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89-4ED6-9CDC-36D0C7BFE46E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89-4ED6-9CDC-36D0C7BFE46E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489-4ED6-9CDC-36D0C7BFE46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489-4ED6-9CDC-36D0C7BFE46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489-4ED6-9CDC-36D0C7BFE4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489-4ED6-9CDC-36D0C7BFE4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489-4ED6-9CDC-36D0C7BFE46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489-4ED6-9CDC-36D0C7BFE46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489-4ED6-9CDC-36D0C7BFE46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489-4ED6-9CDC-36D0C7BFE46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489-4ED6-9CDC-36D0C7BFE46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489-4ED6-9CDC-36D0C7BFE46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489-4ED6-9CDC-36D0C7BFE46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489-4ED6-9CDC-36D0C7BFE46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489-4ED6-9CDC-36D0C7BFE46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489-4ED6-9CDC-36D0C7BFE46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489-4ED6-9CDC-36D0C7BFE46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489-4ED6-9CDC-36D0C7BFE46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489-4ED6-9CDC-36D0C7BFE46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489-4ED6-9CDC-36D0C7BFE46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489-4ED6-9CDC-36D0C7BFE46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489-4ED6-9CDC-36D0C7BFE46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489-4ED6-9CDC-36D0C7BFE46E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489-4ED6-9CDC-36D0C7BFE46E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489-4ED6-9CDC-36D0C7BFE46E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489-4ED6-9CDC-36D0C7BFE46E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489-4ED6-9CDC-36D0C7BFE46E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489-4ED6-9CDC-36D0C7BFE46E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489-4ED6-9CDC-36D0C7BFE46E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489-4ED6-9CDC-36D0C7BFE46E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489-4ED6-9CDC-36D0C7BFE46E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489-4ED6-9CDC-36D0C7BFE46E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489-4ED6-9CDC-36D0C7BFE46E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489-4ED6-9CDC-36D0C7BFE46E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489-4ED6-9CDC-36D0C7BFE46E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489-4ED6-9CDC-36D0C7BFE46E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489-4ED6-9CDC-36D0C7BFE46E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489-4ED6-9CDC-36D0C7BFE46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489-4ED6-9CDC-36D0C7BFE46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489-4ED6-9CDC-36D0C7BFE46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489-4ED6-9CDC-36D0C7BFE4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39B-4100-9088-ECAEBB8B6507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39B-4100-9088-ECAEBB8B6507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39B-4100-9088-ECAEBB8B6507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39B-4100-9088-ECAEBB8B6507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39B-4100-9088-ECAEBB8B6507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39B-4100-9088-ECAEBB8B6507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39B-4100-9088-ECAEBB8B6507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39B-4100-9088-ECAEBB8B6507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39B-4100-9088-ECAEBB8B6507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39B-4100-9088-ECAEBB8B6507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39B-4100-9088-ECAEBB8B6507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39B-4100-9088-ECAEBB8B6507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39B-4100-9088-ECAEBB8B6507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39B-4100-9088-ECAEBB8B6507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39B-4100-9088-ECAEBB8B650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39B-4100-9088-ECAEBB8B650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39B-4100-9088-ECAEBB8B65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39B-4100-9088-ECAEBB8B65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39B-4100-9088-ECAEBB8B650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39B-4100-9088-ECAEBB8B650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39B-4100-9088-ECAEBB8B650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39B-4100-9088-ECAEBB8B650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39B-4100-9088-ECAEBB8B650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39B-4100-9088-ECAEBB8B650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39B-4100-9088-ECAEBB8B650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39B-4100-9088-ECAEBB8B650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39B-4100-9088-ECAEBB8B650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39B-4100-9088-ECAEBB8B650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39B-4100-9088-ECAEBB8B650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39B-4100-9088-ECAEBB8B650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39B-4100-9088-ECAEBB8B650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39B-4100-9088-ECAEBB8B650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39B-4100-9088-ECAEBB8B650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39B-4100-9088-ECAEBB8B650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39B-4100-9088-ECAEBB8B6507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39B-4100-9088-ECAEBB8B6507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39B-4100-9088-ECAEBB8B6507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39B-4100-9088-ECAEBB8B6507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39B-4100-9088-ECAEBB8B6507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39B-4100-9088-ECAEBB8B6507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39B-4100-9088-ECAEBB8B6507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39B-4100-9088-ECAEBB8B6507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39B-4100-9088-ECAEBB8B6507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39B-4100-9088-ECAEBB8B6507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39B-4100-9088-ECAEBB8B6507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39B-4100-9088-ECAEBB8B6507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39B-4100-9088-ECAEBB8B6507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39B-4100-9088-ECAEBB8B6507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39B-4100-9088-ECAEBB8B6507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39B-4100-9088-ECAEBB8B650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39B-4100-9088-ECAEBB8B650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39B-4100-9088-ECAEBB8B650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39B-4100-9088-ECAEBB8B65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803-4C28-8131-5AD43551C01E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03-4C28-8131-5AD43551C01E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803-4C28-8131-5AD43551C01E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803-4C28-8131-5AD43551C01E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803-4C28-8131-5AD43551C01E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803-4C28-8131-5AD43551C01E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803-4C28-8131-5AD43551C01E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03-4C28-8131-5AD43551C01E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803-4C28-8131-5AD43551C01E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803-4C28-8131-5AD43551C01E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803-4C28-8131-5AD43551C01E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03-4C28-8131-5AD43551C01E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803-4C28-8131-5AD43551C01E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803-4C28-8131-5AD43551C01E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803-4C28-8131-5AD43551C01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803-4C28-8131-5AD43551C01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803-4C28-8131-5AD43551C0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803-4C28-8131-5AD43551C0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803-4C28-8131-5AD43551C01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803-4C28-8131-5AD43551C01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803-4C28-8131-5AD43551C01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803-4C28-8131-5AD43551C01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803-4C28-8131-5AD43551C01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803-4C28-8131-5AD43551C01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803-4C28-8131-5AD43551C01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803-4C28-8131-5AD43551C01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803-4C28-8131-5AD43551C01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803-4C28-8131-5AD43551C01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803-4C28-8131-5AD43551C01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803-4C28-8131-5AD43551C01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803-4C28-8131-5AD43551C01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803-4C28-8131-5AD43551C01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803-4C28-8131-5AD43551C01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803-4C28-8131-5AD43551C01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803-4C28-8131-5AD43551C01E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803-4C28-8131-5AD43551C01E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803-4C28-8131-5AD43551C01E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803-4C28-8131-5AD43551C01E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803-4C28-8131-5AD43551C01E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803-4C28-8131-5AD43551C01E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803-4C28-8131-5AD43551C01E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803-4C28-8131-5AD43551C01E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803-4C28-8131-5AD43551C01E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803-4C28-8131-5AD43551C01E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803-4C28-8131-5AD43551C01E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803-4C28-8131-5AD43551C01E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803-4C28-8131-5AD43551C01E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803-4C28-8131-5AD43551C01E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803-4C28-8131-5AD43551C01E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803-4C28-8131-5AD43551C01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803-4C28-8131-5AD43551C01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803-4C28-8131-5AD43551C01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803-4C28-8131-5AD43551C0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FAF-45EC-9051-25473821B4D1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FAF-45EC-9051-25473821B4D1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FAF-45EC-9051-25473821B4D1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FAF-45EC-9051-25473821B4D1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FAF-45EC-9051-25473821B4D1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FAF-45EC-9051-25473821B4D1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FAF-45EC-9051-25473821B4D1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FAF-45EC-9051-25473821B4D1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FAF-45EC-9051-25473821B4D1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FAF-45EC-9051-25473821B4D1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FAF-45EC-9051-25473821B4D1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FAF-45EC-9051-25473821B4D1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FAF-45EC-9051-25473821B4D1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FAF-45EC-9051-25473821B4D1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FAF-45EC-9051-25473821B4D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FAF-45EC-9051-25473821B4D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FAF-45EC-9051-25473821B4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FAF-45EC-9051-25473821B4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FAF-45EC-9051-25473821B4D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FAF-45EC-9051-25473821B4D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FAF-45EC-9051-25473821B4D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FAF-45EC-9051-25473821B4D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FAF-45EC-9051-25473821B4D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FAF-45EC-9051-25473821B4D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FAF-45EC-9051-25473821B4D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FAF-45EC-9051-25473821B4D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FAF-45EC-9051-25473821B4D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FAF-45EC-9051-25473821B4D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FAF-45EC-9051-25473821B4D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FAF-45EC-9051-25473821B4D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FAF-45EC-9051-25473821B4D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FAF-45EC-9051-25473821B4D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FAF-45EC-9051-25473821B4D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FAF-45EC-9051-25473821B4D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FAF-45EC-9051-25473821B4D1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FAF-45EC-9051-25473821B4D1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FAF-45EC-9051-25473821B4D1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FAF-45EC-9051-25473821B4D1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FAF-45EC-9051-25473821B4D1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FAF-45EC-9051-25473821B4D1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FAF-45EC-9051-25473821B4D1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FAF-45EC-9051-25473821B4D1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FAF-45EC-9051-25473821B4D1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FAF-45EC-9051-25473821B4D1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FAF-45EC-9051-25473821B4D1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FAF-45EC-9051-25473821B4D1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FAF-45EC-9051-25473821B4D1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FAF-45EC-9051-25473821B4D1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FAF-45EC-9051-25473821B4D1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FAF-45EC-9051-25473821B4D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FAF-45EC-9051-25473821B4D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FAF-45EC-9051-25473821B4D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FAF-45EC-9051-25473821B4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BC9-4DCD-84E2-40B537C6A492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BC9-4DCD-84E2-40B537C6A492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C9-4DCD-84E2-40B537C6A492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C9-4DCD-84E2-40B537C6A492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C9-4DCD-84E2-40B537C6A492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BC9-4DCD-84E2-40B537C6A492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C9-4DCD-84E2-40B537C6A492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C9-4DCD-84E2-40B537C6A492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BC9-4DCD-84E2-40B537C6A492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BC9-4DCD-84E2-40B537C6A492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BC9-4DCD-84E2-40B537C6A492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BC9-4DCD-84E2-40B537C6A492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BC9-4DCD-84E2-40B537C6A492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BC9-4DCD-84E2-40B537C6A492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BC9-4DCD-84E2-40B537C6A49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BC9-4DCD-84E2-40B537C6A49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BC9-4DCD-84E2-40B537C6A4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BC9-4DCD-84E2-40B537C6A4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BC9-4DCD-84E2-40B537C6A49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BC9-4DCD-84E2-40B537C6A49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BC9-4DCD-84E2-40B537C6A49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BC9-4DCD-84E2-40B537C6A49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BC9-4DCD-84E2-40B537C6A49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BC9-4DCD-84E2-40B537C6A49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BC9-4DCD-84E2-40B537C6A49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BC9-4DCD-84E2-40B537C6A49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BC9-4DCD-84E2-40B537C6A49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BC9-4DCD-84E2-40B537C6A49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BC9-4DCD-84E2-40B537C6A49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BC9-4DCD-84E2-40B537C6A49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BC9-4DCD-84E2-40B537C6A49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BC9-4DCD-84E2-40B537C6A49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BC9-4DCD-84E2-40B537C6A49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BC9-4DCD-84E2-40B537C6A49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BC9-4DCD-84E2-40B537C6A492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BC9-4DCD-84E2-40B537C6A492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BC9-4DCD-84E2-40B537C6A492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BC9-4DCD-84E2-40B537C6A492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BC9-4DCD-84E2-40B537C6A492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BC9-4DCD-84E2-40B537C6A492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BC9-4DCD-84E2-40B537C6A492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BC9-4DCD-84E2-40B537C6A492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BC9-4DCD-84E2-40B537C6A492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BC9-4DCD-84E2-40B537C6A492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BC9-4DCD-84E2-40B537C6A492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BC9-4DCD-84E2-40B537C6A492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BC9-4DCD-84E2-40B537C6A492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BC9-4DCD-84E2-40B537C6A492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BC9-4DCD-84E2-40B537C6A492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BC9-4DCD-84E2-40B537C6A49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BC9-4DCD-84E2-40B537C6A49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BC9-4DCD-84E2-40B537C6A49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BC9-4DCD-84E2-40B537C6A4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FA9-4105-BA1C-B65996B29044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FA9-4105-BA1C-B65996B29044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FA9-4105-BA1C-B65996B29044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FA9-4105-BA1C-B65996B29044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FA9-4105-BA1C-B65996B29044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FA9-4105-BA1C-B65996B29044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FA9-4105-BA1C-B65996B29044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FA9-4105-BA1C-B65996B29044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FA9-4105-BA1C-B65996B29044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FA9-4105-BA1C-B65996B29044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FA9-4105-BA1C-B65996B29044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FA9-4105-BA1C-B65996B29044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FA9-4105-BA1C-B65996B29044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FA9-4105-BA1C-B65996B29044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FA9-4105-BA1C-B65996B29044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FA9-4105-BA1C-B65996B29044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FA9-4105-BA1C-B65996B290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FA9-4105-BA1C-B65996B290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FA9-4105-BA1C-B65996B2904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FA9-4105-BA1C-B65996B2904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FA9-4105-BA1C-B65996B2904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FA9-4105-BA1C-B65996B2904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FA9-4105-BA1C-B65996B2904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FA9-4105-BA1C-B65996B2904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FA9-4105-BA1C-B65996B2904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FA9-4105-BA1C-B65996B2904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FA9-4105-BA1C-B65996B2904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FA9-4105-BA1C-B65996B2904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FA9-4105-BA1C-B65996B2904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FA9-4105-BA1C-B65996B2904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FA9-4105-BA1C-B65996B2904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FA9-4105-BA1C-B65996B2904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FA9-4105-BA1C-B65996B29044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FA9-4105-BA1C-B65996B29044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FA9-4105-BA1C-B65996B29044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FA9-4105-BA1C-B65996B29044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FA9-4105-BA1C-B65996B29044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FA9-4105-BA1C-B65996B29044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FA9-4105-BA1C-B65996B29044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FA9-4105-BA1C-B65996B29044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FA9-4105-BA1C-B65996B29044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FA9-4105-BA1C-B65996B29044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FA9-4105-BA1C-B65996B29044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FA9-4105-BA1C-B65996B29044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FA9-4105-BA1C-B65996B29044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FA9-4105-BA1C-B65996B29044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FA9-4105-BA1C-B65996B29044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FA9-4105-BA1C-B65996B29044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FA9-4105-BA1C-B65996B29044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FA9-4105-BA1C-B65996B29044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FA9-4105-BA1C-B65996B29044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FA9-4105-BA1C-B65996B290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FA9-4105-BA1C-B65996B290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EB6-41E0-9FFD-D7C5DAE3C201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B6-41E0-9FFD-D7C5DAE3C201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EB6-41E0-9FFD-D7C5DAE3C201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EB6-41E0-9FFD-D7C5DAE3C201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EB6-41E0-9FFD-D7C5DAE3C201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EB6-41E0-9FFD-D7C5DAE3C201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EB6-41E0-9FFD-D7C5DAE3C201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EB6-41E0-9FFD-D7C5DAE3C201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EB6-41E0-9FFD-D7C5DAE3C201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EB6-41E0-9FFD-D7C5DAE3C201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EB6-41E0-9FFD-D7C5DAE3C201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EB6-41E0-9FFD-D7C5DAE3C201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EB6-41E0-9FFD-D7C5DAE3C201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EB6-41E0-9FFD-D7C5DAE3C201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EB6-41E0-9FFD-D7C5DAE3C20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EB6-41E0-9FFD-D7C5DAE3C20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EB6-41E0-9FFD-D7C5DAE3C20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EB6-41E0-9FFD-D7C5DAE3C2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EB6-41E0-9FFD-D7C5DAE3C20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EB6-41E0-9FFD-D7C5DAE3C20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EB6-41E0-9FFD-D7C5DAE3C20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EB6-41E0-9FFD-D7C5DAE3C20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EB6-41E0-9FFD-D7C5DAE3C20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EB6-41E0-9FFD-D7C5DAE3C20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EB6-41E0-9FFD-D7C5DAE3C20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EB6-41E0-9FFD-D7C5DAE3C20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EB6-41E0-9FFD-D7C5DAE3C20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EB6-41E0-9FFD-D7C5DAE3C20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EB6-41E0-9FFD-D7C5DAE3C20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EB6-41E0-9FFD-D7C5DAE3C20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EB6-41E0-9FFD-D7C5DAE3C20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EB6-41E0-9FFD-D7C5DAE3C20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EB6-41E0-9FFD-D7C5DAE3C20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EB6-41E0-9FFD-D7C5DAE3C20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EB6-41E0-9FFD-D7C5DAE3C201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EB6-41E0-9FFD-D7C5DAE3C201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EB6-41E0-9FFD-D7C5DAE3C201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EB6-41E0-9FFD-D7C5DAE3C201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EB6-41E0-9FFD-D7C5DAE3C201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EB6-41E0-9FFD-D7C5DAE3C201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EB6-41E0-9FFD-D7C5DAE3C201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EB6-41E0-9FFD-D7C5DAE3C201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EB6-41E0-9FFD-D7C5DAE3C201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EB6-41E0-9FFD-D7C5DAE3C201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EB6-41E0-9FFD-D7C5DAE3C201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EB6-41E0-9FFD-D7C5DAE3C201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EB6-41E0-9FFD-D7C5DAE3C201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EB6-41E0-9FFD-D7C5DAE3C201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EB6-41E0-9FFD-D7C5DAE3C201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EB6-41E0-9FFD-D7C5DAE3C20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EB6-41E0-9FFD-D7C5DAE3C20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EB6-41E0-9FFD-D7C5DAE3C20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EB6-41E0-9FFD-D7C5DAE3C2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136-4103-8994-CB94F8AF21B1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136-4103-8994-CB94F8AF21B1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136-4103-8994-CB94F8AF21B1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136-4103-8994-CB94F8AF21B1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136-4103-8994-CB94F8AF21B1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136-4103-8994-CB94F8AF21B1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136-4103-8994-CB94F8AF21B1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136-4103-8994-CB94F8AF21B1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136-4103-8994-CB94F8AF21B1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136-4103-8994-CB94F8AF21B1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136-4103-8994-CB94F8AF21B1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136-4103-8994-CB94F8AF21B1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136-4103-8994-CB94F8AF21B1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136-4103-8994-CB94F8AF21B1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136-4103-8994-CB94F8AF21B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136-4103-8994-CB94F8AF21B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136-4103-8994-CB94F8AF21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136-4103-8994-CB94F8AF21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136-4103-8994-CB94F8AF21B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136-4103-8994-CB94F8AF21B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136-4103-8994-CB94F8AF21B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136-4103-8994-CB94F8AF21B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136-4103-8994-CB94F8AF21B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136-4103-8994-CB94F8AF21B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136-4103-8994-CB94F8AF21B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136-4103-8994-CB94F8AF21B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136-4103-8994-CB94F8AF21B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136-4103-8994-CB94F8AF21B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136-4103-8994-CB94F8AF21B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136-4103-8994-CB94F8AF21B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136-4103-8994-CB94F8AF21B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136-4103-8994-CB94F8AF21B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136-4103-8994-CB94F8AF21B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136-4103-8994-CB94F8AF21B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136-4103-8994-CB94F8AF21B1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136-4103-8994-CB94F8AF21B1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136-4103-8994-CB94F8AF21B1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136-4103-8994-CB94F8AF21B1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136-4103-8994-CB94F8AF21B1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136-4103-8994-CB94F8AF21B1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136-4103-8994-CB94F8AF21B1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136-4103-8994-CB94F8AF21B1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136-4103-8994-CB94F8AF21B1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136-4103-8994-CB94F8AF21B1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136-4103-8994-CB94F8AF21B1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136-4103-8994-CB94F8AF21B1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136-4103-8994-CB94F8AF21B1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136-4103-8994-CB94F8AF21B1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136-4103-8994-CB94F8AF21B1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136-4103-8994-CB94F8AF21B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136-4103-8994-CB94F8AF21B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136-4103-8994-CB94F8AF21B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136-4103-8994-CB94F8AF21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ruso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21571</c:v>
                </c:pt>
                <c:pt idx="1">
                  <c:v>13715</c:v>
                </c:pt>
                <c:pt idx="2">
                  <c:v>7856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50-4799-B0D7-0A02A0D82473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15951</c:v>
                </c:pt>
                <c:pt idx="1">
                  <c:v>10019</c:v>
                </c:pt>
                <c:pt idx="2">
                  <c:v>5932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650-4799-B0D7-0A02A0D82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A650-4799-B0D7-0A02A0D82473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A650-4799-B0D7-0A02A0D82473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A650-4799-B0D7-0A02A0D82473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A650-4799-B0D7-0A02A0D82473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A650-4799-B0D7-0A02A0D82473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650-4799-B0D7-0A02A0D82473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650-4799-B0D7-0A02A0D82473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650-4799-B0D7-0A02A0D82473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-0.26053497751610954</c:v>
                </c:pt>
                <c:pt idx="1">
                  <c:v>-0.26948596427269411</c:v>
                </c:pt>
                <c:pt idx="2">
                  <c:v>-0.24490835030549896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A650-4799-B0D7-0A02A0D8247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rusos alojados en Tenerife por tipología de alojamiento"</c:f>
          <c:strCache>
            <c:ptCount val="1"/>
            <c:pt idx="0">
              <c:v>Turistas rusos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8"/>
                <c:pt idx="0">
                  <c:v>12572</c:v>
                </c:pt>
                <c:pt idx="1">
                  <c:v>18708</c:v>
                </c:pt>
                <c:pt idx="2">
                  <c:v>16267</c:v>
                </c:pt>
                <c:pt idx="3">
                  <c:v>18480</c:v>
                </c:pt>
                <c:pt idx="4">
                  <c:v>24223</c:v>
                </c:pt>
                <c:pt idx="5">
                  <c:v>22957</c:v>
                </c:pt>
                <c:pt idx="6">
                  <c:v>31686</c:v>
                </c:pt>
                <c:pt idx="7">
                  <c:v>37703</c:v>
                </c:pt>
                <c:pt idx="8">
                  <c:v>51596</c:v>
                </c:pt>
                <c:pt idx="9">
                  <c:v>34822</c:v>
                </c:pt>
                <c:pt idx="10">
                  <c:v>37153</c:v>
                </c:pt>
                <c:pt idx="11">
                  <c:v>61540</c:v>
                </c:pt>
                <c:pt idx="12">
                  <c:v>82430</c:v>
                </c:pt>
                <c:pt idx="13">
                  <c:v>117149</c:v>
                </c:pt>
                <c:pt idx="14">
                  <c:v>105746</c:v>
                </c:pt>
                <c:pt idx="15">
                  <c:v>50865</c:v>
                </c:pt>
                <c:pt idx="16">
                  <c:v>56526</c:v>
                </c:pt>
                <c:pt idx="17">
                  <c:v>53537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A4-436B-8513-6EFF1BC736AE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8"/>
                <c:pt idx="0">
                  <c:v>18924</c:v>
                </c:pt>
                <c:pt idx="1">
                  <c:v>28156</c:v>
                </c:pt>
                <c:pt idx="2">
                  <c:v>23413</c:v>
                </c:pt>
                <c:pt idx="3">
                  <c:v>29349</c:v>
                </c:pt>
                <c:pt idx="4">
                  <c:v>31878</c:v>
                </c:pt>
                <c:pt idx="5">
                  <c:v>32111</c:v>
                </c:pt>
                <c:pt idx="6">
                  <c:v>35104</c:v>
                </c:pt>
                <c:pt idx="7">
                  <c:v>37052</c:v>
                </c:pt>
                <c:pt idx="8">
                  <c:v>41157</c:v>
                </c:pt>
                <c:pt idx="9">
                  <c:v>33165</c:v>
                </c:pt>
                <c:pt idx="10">
                  <c:v>44839</c:v>
                </c:pt>
                <c:pt idx="11">
                  <c:v>50242</c:v>
                </c:pt>
                <c:pt idx="12">
                  <c:v>57824</c:v>
                </c:pt>
                <c:pt idx="13">
                  <c:v>67927</c:v>
                </c:pt>
                <c:pt idx="14">
                  <c:v>66293</c:v>
                </c:pt>
                <c:pt idx="15">
                  <c:v>39297</c:v>
                </c:pt>
                <c:pt idx="16">
                  <c:v>38283</c:v>
                </c:pt>
                <c:pt idx="17">
                  <c:v>34609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6A4-436B-8513-6EFF1BC736AE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8"/>
                <c:pt idx="0">
                  <c:v>31496</c:v>
                </c:pt>
                <c:pt idx="1">
                  <c:v>46864</c:v>
                </c:pt>
                <c:pt idx="2">
                  <c:v>39680</c:v>
                </c:pt>
                <c:pt idx="3">
                  <c:v>47829</c:v>
                </c:pt>
                <c:pt idx="4">
                  <c:v>56101</c:v>
                </c:pt>
                <c:pt idx="5">
                  <c:v>55068</c:v>
                </c:pt>
                <c:pt idx="6">
                  <c:v>66790</c:v>
                </c:pt>
                <c:pt idx="7">
                  <c:v>74755</c:v>
                </c:pt>
                <c:pt idx="8">
                  <c:v>92753</c:v>
                </c:pt>
                <c:pt idx="9">
                  <c:v>67987</c:v>
                </c:pt>
                <c:pt idx="10">
                  <c:v>81992</c:v>
                </c:pt>
                <c:pt idx="11">
                  <c:v>111782</c:v>
                </c:pt>
                <c:pt idx="12">
                  <c:v>140254</c:v>
                </c:pt>
                <c:pt idx="13">
                  <c:v>185076</c:v>
                </c:pt>
                <c:pt idx="14">
                  <c:v>172039</c:v>
                </c:pt>
                <c:pt idx="15">
                  <c:v>90162</c:v>
                </c:pt>
                <c:pt idx="16">
                  <c:v>94809</c:v>
                </c:pt>
                <c:pt idx="17">
                  <c:v>88146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6A4-436B-8513-6EFF1BC736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rusos alojados en Tenerife sobre total de turistas por tipología de establecimiento"</c:f>
          <c:strCache>
            <c:ptCount val="1"/>
            <c:pt idx="0">
              <c:v>Peso de los turistas rusos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5.2414607382404834E-3</c:v>
                </c:pt>
                <c:pt idx="1">
                  <c:v>7.4290334314446507E-3</c:v>
                </c:pt>
                <c:pt idx="2">
                  <c:v>6.3851075129325221E-3</c:v>
                </c:pt>
                <c:pt idx="3">
                  <c:v>7.1201800080140558E-3</c:v>
                </c:pt>
                <c:pt idx="4">
                  <c:v>8.7818010831238452E-3</c:v>
                </c:pt>
                <c:pt idx="5">
                  <c:v>8.0509125443015868E-3</c:v>
                </c:pt>
                <c:pt idx="6">
                  <c:v>1.0075645245453542E-2</c:v>
                </c:pt>
                <c:pt idx="7">
                  <c:v>1.2176048421292631E-2</c:v>
                </c:pt>
                <c:pt idx="8">
                  <c:v>1.6547771121451775E-2</c:v>
                </c:pt>
                <c:pt idx="9">
                  <c:v>1.2518802290500062E-2</c:v>
                </c:pt>
                <c:pt idx="10">
                  <c:v>1.2644777822135866E-2</c:v>
                </c:pt>
                <c:pt idx="11">
                  <c:v>1.9291820287007364E-2</c:v>
                </c:pt>
                <c:pt idx="12">
                  <c:v>2.5974656197396043E-2</c:v>
                </c:pt>
                <c:pt idx="13">
                  <c:v>3.6405645953236289E-2</c:v>
                </c:pt>
                <c:pt idx="14">
                  <c:v>3.1138728207955092E-2</c:v>
                </c:pt>
                <c:pt idx="15">
                  <c:v>1.4710913840868778E-2</c:v>
                </c:pt>
                <c:pt idx="16">
                  <c:v>1.4874163252664737E-2</c:v>
                </c:pt>
                <c:pt idx="17">
                  <c:v>1.3913017716572778E-2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0DF-45F8-B5C6-1B7A97C52C68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8.1154204567432733E-3</c:v>
                </c:pt>
                <c:pt idx="1">
                  <c:v>1.1921360345937927E-2</c:v>
                </c:pt>
                <c:pt idx="2">
                  <c:v>1.025685732660203E-2</c:v>
                </c:pt>
                <c:pt idx="3">
                  <c:v>1.2746231047749834E-2</c:v>
                </c:pt>
                <c:pt idx="4">
                  <c:v>1.4119935738745312E-2</c:v>
                </c:pt>
                <c:pt idx="5">
                  <c:v>1.4320857494289229E-2</c:v>
                </c:pt>
                <c:pt idx="6">
                  <c:v>1.5221563418989316E-2</c:v>
                </c:pt>
                <c:pt idx="7">
                  <c:v>1.69784561665586E-2</c:v>
                </c:pt>
                <c:pt idx="8">
                  <c:v>1.8928641729567444E-2</c:v>
                </c:pt>
                <c:pt idx="9">
                  <c:v>1.7217784598324376E-2</c:v>
                </c:pt>
                <c:pt idx="10">
                  <c:v>2.3685289226861958E-2</c:v>
                </c:pt>
                <c:pt idx="11">
                  <c:v>2.5500317218627076E-2</c:v>
                </c:pt>
                <c:pt idx="12">
                  <c:v>3.3475768219208855E-2</c:v>
                </c:pt>
                <c:pt idx="13">
                  <c:v>3.8701160630298999E-2</c:v>
                </c:pt>
                <c:pt idx="14">
                  <c:v>3.7827912186610017E-2</c:v>
                </c:pt>
                <c:pt idx="15">
                  <c:v>2.2732505336472548E-2</c:v>
                </c:pt>
                <c:pt idx="16">
                  <c:v>2.130997064820541E-2</c:v>
                </c:pt>
                <c:pt idx="17">
                  <c:v>1.8646407351454796E-2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0DF-45F8-B5C6-1B7A97C52C68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6.6581755339108007E-3</c:v>
                </c:pt>
                <c:pt idx="1">
                  <c:v>9.603201941623828E-3</c:v>
                </c:pt>
                <c:pt idx="2">
                  <c:v>8.2147851641145558E-3</c:v>
                </c:pt>
                <c:pt idx="3">
                  <c:v>9.765000143936213E-3</c:v>
                </c:pt>
                <c:pt idx="4">
                  <c:v>1.1184461172768535E-2</c:v>
                </c:pt>
                <c:pt idx="5">
                  <c:v>1.0810933908576266E-2</c:v>
                </c:pt>
                <c:pt idx="6">
                  <c:v>1.2252768430381656E-2</c:v>
                </c:pt>
                <c:pt idx="7">
                  <c:v>1.4161405353960306E-2</c:v>
                </c:pt>
                <c:pt idx="8">
                  <c:v>1.7525938967868009E-2</c:v>
                </c:pt>
                <c:pt idx="9">
                  <c:v>1.4441407864680225E-2</c:v>
                </c:pt>
                <c:pt idx="10">
                  <c:v>1.6970913776241506E-2</c:v>
                </c:pt>
                <c:pt idx="11">
                  <c:v>2.1662326075156346E-2</c:v>
                </c:pt>
                <c:pt idx="12">
                  <c:v>2.8618493610351091E-2</c:v>
                </c:pt>
                <c:pt idx="13">
                  <c:v>3.7215815575440972E-2</c:v>
                </c:pt>
                <c:pt idx="14">
                  <c:v>3.3415668745543567E-2</c:v>
                </c:pt>
                <c:pt idx="15">
                  <c:v>1.7384624550764158E-2</c:v>
                </c:pt>
                <c:pt idx="16">
                  <c:v>1.6939967452620837E-2</c:v>
                </c:pt>
                <c:pt idx="17">
                  <c:v>1.5453238726819748E-2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0DF-45F8-B5C6-1B7A97C52C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54F5-4ADA-A5FE-222E836F4DB1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54F5-4ADA-A5FE-222E836F4DB1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54F5-4ADA-A5FE-222E836F4DB1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54F5-4ADA-A5FE-222E836F4DB1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54F5-4ADA-A5FE-222E836F4DB1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4F5-4ADA-A5FE-222E836F4DB1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4F5-4ADA-A5FE-222E836F4DB1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4F5-4ADA-A5FE-222E836F4DB1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4F5-4ADA-A5FE-222E836F4DB1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4F5-4ADA-A5FE-222E836F4DB1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4F5-4ADA-A5FE-222E836F4DB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0.82841201178609492</c:v>
                </c:pt>
                <c:pt idx="1">
                  <c:v>0.12619898438969343</c:v>
                </c:pt>
                <c:pt idx="2">
                  <c:v>3.7803272522098925E-2</c:v>
                </c:pt>
                <c:pt idx="3">
                  <c:v>7.5857313021127203E-3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54F5-4ADA-A5FE-222E836F4D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ruso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17444</c:v>
                </c:pt>
                <c:pt idx="1">
                  <c:v>4637</c:v>
                </c:pt>
                <c:pt idx="2">
                  <c:v>8692</c:v>
                </c:pt>
                <c:pt idx="3">
                  <c:v>2825</c:v>
                </c:pt>
                <c:pt idx="4">
                  <c:v>2150</c:v>
                </c:pt>
                <c:pt idx="5">
                  <c:v>989</c:v>
                </c:pt>
                <c:pt idx="6">
                  <c:v>313</c:v>
                </c:pt>
                <c:pt idx="7">
                  <c:v>21571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FD7-4A9F-A6BB-52EDAB4BC55A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13214</c:v>
                </c:pt>
                <c:pt idx="1">
                  <c:v>3658</c:v>
                </c:pt>
                <c:pt idx="2">
                  <c:v>6221</c:v>
                </c:pt>
                <c:pt idx="3">
                  <c:v>2013</c:v>
                </c:pt>
                <c:pt idx="4">
                  <c:v>1569</c:v>
                </c:pt>
                <c:pt idx="5">
                  <c:v>603</c:v>
                </c:pt>
                <c:pt idx="6">
                  <c:v>121</c:v>
                </c:pt>
                <c:pt idx="7">
                  <c:v>15951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FD7-4A9F-A6BB-52EDAB4BC5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9FD7-4A9F-A6BB-52EDAB4BC55A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9FD7-4A9F-A6BB-52EDAB4BC55A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9FD7-4A9F-A6BB-52EDAB4BC55A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9FD7-4A9F-A6BB-52EDAB4BC55A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9FD7-4A9F-A6BB-52EDAB4BC55A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9FD7-4A9F-A6BB-52EDAB4BC55A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9FD7-4A9F-A6BB-52EDAB4BC55A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9FD7-4A9F-A6BB-52EDAB4BC55A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-0.24249025452877782</c:v>
                </c:pt>
                <c:pt idx="1">
                  <c:v>-0.21112788440802244</c:v>
                </c:pt>
                <c:pt idx="2">
                  <c:v>-0.28428439944776807</c:v>
                </c:pt>
                <c:pt idx="3">
                  <c:v>-0.2874336283185841</c:v>
                </c:pt>
                <c:pt idx="4">
                  <c:v>-0.27023255813953484</c:v>
                </c:pt>
                <c:pt idx="5">
                  <c:v>-0.39029322548028311</c:v>
                </c:pt>
                <c:pt idx="6">
                  <c:v>-0.61341853035143767</c:v>
                </c:pt>
                <c:pt idx="7">
                  <c:v>-0.26053497751610954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FD7-4A9F-A6BB-52EDAB4BC55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ruso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21571</c:v>
                </c:pt>
                <c:pt idx="1">
                  <c:v>17444</c:v>
                </c:pt>
                <c:pt idx="2">
                  <c:v>2825</c:v>
                </c:pt>
                <c:pt idx="3">
                  <c:v>989</c:v>
                </c:pt>
                <c:pt idx="4">
                  <c:v>313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625-4AA8-A0D1-F815F8DD297C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15951</c:v>
                </c:pt>
                <c:pt idx="1">
                  <c:v>13214</c:v>
                </c:pt>
                <c:pt idx="2">
                  <c:v>2013</c:v>
                </c:pt>
                <c:pt idx="3">
                  <c:v>603</c:v>
                </c:pt>
                <c:pt idx="4">
                  <c:v>121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625-4AA8-A0D1-F815F8DD29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5625-4AA8-A0D1-F815F8DD297C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5625-4AA8-A0D1-F815F8DD297C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5625-4AA8-A0D1-F815F8DD297C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5625-4AA8-A0D1-F815F8DD297C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5625-4AA8-A0D1-F815F8DD297C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625-4AA8-A0D1-F815F8DD297C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625-4AA8-A0D1-F815F8DD297C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625-4AA8-A0D1-F815F8DD297C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625-4AA8-A0D1-F815F8DD297C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625-4AA8-A0D1-F815F8DD297C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625-4AA8-A0D1-F815F8DD297C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0.82841201178609492</c:v>
                </c:pt>
                <c:pt idx="2">
                  <c:v>0.12619898438969343</c:v>
                </c:pt>
                <c:pt idx="3">
                  <c:v>3.7803272522098925E-2</c:v>
                </c:pt>
                <c:pt idx="4">
                  <c:v>7.5857313021127203E-3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5625-4AA8-A0D1-F815F8DD29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625-4AA8-A0D1-F815F8DD297C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625-4AA8-A0D1-F815F8DD297C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625-4AA8-A0D1-F815F8DD297C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625-4AA8-A0D1-F815F8DD297C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625-4AA8-A0D1-F815F8DD297C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625-4AA8-A0D1-F815F8DD297C}"/>
              </c:ext>
            </c:extLst>
          </c:dPt>
          <c:dLbls>
            <c:dLbl>
              <c:idx val="0"/>
              <c:layout>
                <c:manualLayout>
                  <c:x val="-3.954004106179853E-2"/>
                  <c:y val="-0.551620248446702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625-4AA8-A0D1-F815F8DD297C}"/>
                </c:ext>
              </c:extLst>
            </c:dLbl>
            <c:dLbl>
              <c:idx val="1"/>
              <c:layout>
                <c:manualLayout>
                  <c:x val="-3.5890775664319856E-2"/>
                  <c:y val="-0.468326607640689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625-4AA8-A0D1-F815F8DD297C}"/>
                </c:ext>
              </c:extLst>
            </c:dLbl>
            <c:dLbl>
              <c:idx val="2"/>
              <c:layout>
                <c:manualLayout>
                  <c:x val="-2.8911092747947183E-2"/>
                  <c:y val="-0.301893636886019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625-4AA8-A0D1-F815F8DD297C}"/>
                </c:ext>
              </c:extLst>
            </c:dLbl>
            <c:dLbl>
              <c:idx val="3"/>
              <c:layout>
                <c:manualLayout>
                  <c:x val="-4.0008450981343591E-2"/>
                  <c:y val="-0.26362827758905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625-4AA8-A0D1-F815F8DD297C}"/>
                </c:ext>
              </c:extLst>
            </c:dLbl>
            <c:dLbl>
              <c:idx val="4"/>
              <c:layout>
                <c:manualLayout>
                  <c:x val="-3.8964299807033503E-2"/>
                  <c:y val="-0.25572606836157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625-4AA8-A0D1-F815F8DD297C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625-4AA8-A0D1-F815F8DD297C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-0.26053497751610954</c:v>
                </c:pt>
                <c:pt idx="1">
                  <c:v>-0.24249025452877782</c:v>
                </c:pt>
                <c:pt idx="2">
                  <c:v>-0.2874336283185841</c:v>
                </c:pt>
                <c:pt idx="3">
                  <c:v>-0.39029322548028311</c:v>
                </c:pt>
                <c:pt idx="4">
                  <c:v>-0.61341853035143767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5625-4AA8-A0D1-F815F8DD297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07-43F8-9B9A-2B5F042C29F9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498677248677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07-43F8-9B9A-2B5F042C29F9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07-43F8-9B9A-2B5F042C29F9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07-43F8-9B9A-2B5F042C29F9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07-43F8-9B9A-2B5F042C29F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907-43F8-9B9A-2B5F042C29F9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6.8447970721217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07-43F8-9B9A-2B5F042C29F9}"/>
                </c:ext>
              </c:extLst>
            </c:dLbl>
            <c:dLbl>
              <c:idx val="1"/>
              <c:layout>
                <c:manualLayout>
                  <c:x val="-3.501322751322751E-2"/>
                  <c:y val="-9.1009196369537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07-43F8-9B9A-2B5F042C29F9}"/>
                </c:ext>
              </c:extLst>
            </c:dLbl>
            <c:dLbl>
              <c:idx val="2"/>
              <c:layout>
                <c:manualLayout>
                  <c:x val="-3.6693121693121722E-2"/>
                  <c:y val="1.41646797967046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07-43F8-9B9A-2B5F042C29F9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07-43F8-9B9A-2B5F042C29F9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07-43F8-9B9A-2B5F042C29F9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07-43F8-9B9A-2B5F042C29F9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07-43F8-9B9A-2B5F042C29F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3907-43F8-9B9A-2B5F042C29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907-43F8-9B9A-2B5F042C29F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907-43F8-9B9A-2B5F042C29F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907-43F8-9B9A-2B5F042C29F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907-43F8-9B9A-2B5F042C29F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07-43F8-9B9A-2B5F042C29F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07-43F8-9B9A-2B5F042C29F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07-43F8-9B9A-2B5F042C29F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07-43F8-9B9A-2B5F042C29F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07-43F8-9B9A-2B5F042C29F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07-43F8-9B9A-2B5F042C29F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907-43F8-9B9A-2B5F042C29F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907-43F8-9B9A-2B5F042C29F9}"/>
              </c:ext>
            </c:extLst>
          </c:dPt>
          <c:dLbls>
            <c:dLbl>
              <c:idx val="0"/>
              <c:layout>
                <c:manualLayout>
                  <c:x val="-6.0546031746031743E-2"/>
                  <c:y val="2.72335423720889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07-43F8-9B9A-2B5F042C29F9}"/>
                </c:ext>
              </c:extLst>
            </c:dLbl>
            <c:dLbl>
              <c:idx val="1"/>
              <c:layout>
                <c:manualLayout>
                  <c:x val="-3.1315343915343949E-2"/>
                  <c:y val="-1.8114109782078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07-43F8-9B9A-2B5F042C29F9}"/>
                </c:ext>
              </c:extLst>
            </c:dLbl>
            <c:dLbl>
              <c:idx val="2"/>
              <c:layout>
                <c:manualLayout>
                  <c:x val="-3.7894841269841273E-2"/>
                  <c:y val="8.5410163424228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07-43F8-9B9A-2B5F042C29F9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07-43F8-9B9A-2B5F042C29F9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07-43F8-9B9A-2B5F042C29F9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07-43F8-9B9A-2B5F042C29F9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07-43F8-9B9A-2B5F042C29F9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07-43F8-9B9A-2B5F042C29F9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07-43F8-9B9A-2B5F042C29F9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07-43F8-9B9A-2B5F042C29F9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907-43F8-9B9A-2B5F042C29F9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907-43F8-9B9A-2B5F042C29F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907-43F8-9B9A-2B5F042C29F9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3907-43F8-9B9A-2B5F042C29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ruso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458</c:v>
                </c:pt>
                <c:pt idx="1">
                  <c:v>157</c:v>
                </c:pt>
                <c:pt idx="2">
                  <c:v>133</c:v>
                </c:pt>
                <c:pt idx="3">
                  <c:v>200</c:v>
                </c:pt>
                <c:pt idx="4">
                  <c:v>116</c:v>
                </c:pt>
                <c:pt idx="5">
                  <c:v>78</c:v>
                </c:pt>
                <c:pt idx="6">
                  <c:v>131</c:v>
                </c:pt>
                <c:pt idx="7">
                  <c:v>127</c:v>
                </c:pt>
                <c:pt idx="8">
                  <c:v>92</c:v>
                </c:pt>
                <c:pt idx="9">
                  <c:v>145</c:v>
                </c:pt>
                <c:pt idx="10">
                  <c:v>116</c:v>
                </c:pt>
                <c:pt idx="11">
                  <c:v>268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5D1-433E-A794-3F63BADFF9F3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252248677248676E-2"/>
                  <c:y val="4.6032215516207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5D1-433E-A794-3F63BADFF9F3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5D1-433E-A794-3F63BADFF9F3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5D1-433E-A794-3F63BADFF9F3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5D1-433E-A794-3F63BADFF9F3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5D1-433E-A794-3F63BADFF9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455</c:v>
                </c:pt>
                <c:pt idx="1">
                  <c:v>283</c:v>
                </c:pt>
                <c:pt idx="2">
                  <c:v>251</c:v>
                </c:pt>
                <c:pt idx="3">
                  <c:v>181</c:v>
                </c:pt>
                <c:pt idx="4">
                  <c:v>116</c:v>
                </c:pt>
                <c:pt idx="5">
                  <c:v>41</c:v>
                </c:pt>
                <c:pt idx="6">
                  <c:v>177</c:v>
                </c:pt>
                <c:pt idx="7">
                  <c:v>144</c:v>
                </c:pt>
                <c:pt idx="8">
                  <c:v>113</c:v>
                </c:pt>
                <c:pt idx="9">
                  <c:v>110</c:v>
                </c:pt>
                <c:pt idx="10">
                  <c:v>151</c:v>
                </c:pt>
                <c:pt idx="11">
                  <c:v>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5D1-433E-A794-3F63BADFF9F3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2.76651078513662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5D1-433E-A794-3F63BADFF9F3}"/>
                </c:ext>
              </c:extLst>
            </c:dLbl>
            <c:dLbl>
              <c:idx val="1"/>
              <c:layout>
                <c:manualLayout>
                  <c:x val="-5.3492063492063494E-2"/>
                  <c:y val="3.104920260601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5D1-433E-A794-3F63BADFF9F3}"/>
                </c:ext>
              </c:extLst>
            </c:dLbl>
            <c:dLbl>
              <c:idx val="2"/>
              <c:layout>
                <c:manualLayout>
                  <c:x val="-4.6407407407407404E-3"/>
                  <c:y val="1.074463407810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5D1-433E-A794-3F63BADFF9F3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5D1-433E-A794-3F63BADFF9F3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5D1-433E-A794-3F63BADFF9F3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5D1-433E-A794-3F63BADFF9F3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5D1-433E-A794-3F63BADFF9F3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5D1-433E-A794-3F63BADFF9F3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5D1-433E-A794-3F63BADFF9F3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5D1-433E-A794-3F63BADFF9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355</c:v>
                </c:pt>
                <c:pt idx="1">
                  <c:v>180</c:v>
                </c:pt>
                <c:pt idx="2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5D1-433E-A794-3F63BADFF9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5D1-433E-A794-3F63BADFF9F3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5D1-433E-A794-3F63BADFF9F3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5D1-433E-A794-3F63BADFF9F3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5D1-433E-A794-3F63BADFF9F3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5D1-433E-A794-3F63BADFF9F3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5D1-433E-A794-3F63BADFF9F3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5D1-433E-A794-3F63BADFF9F3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5D1-433E-A794-3F63BADFF9F3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5D1-433E-A794-3F63BADFF9F3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5D1-433E-A794-3F63BADFF9F3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5D1-433E-A794-3F63BADFF9F3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5D1-433E-A794-3F63BADFF9F3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9.365495556710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5D1-433E-A794-3F63BADFF9F3}"/>
                </c:ext>
              </c:extLst>
            </c:dLbl>
            <c:dLbl>
              <c:idx val="1"/>
              <c:layout>
                <c:manualLayout>
                  <c:x val="-5.9413756613756613E-2"/>
                  <c:y val="0.215482366734615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5D1-433E-A794-3F63BADFF9F3}"/>
                </c:ext>
              </c:extLst>
            </c:dLbl>
            <c:dLbl>
              <c:idx val="2"/>
              <c:layout>
                <c:manualLayout>
                  <c:x val="-4.0934920634920664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5D1-433E-A794-3F63BADFF9F3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5D1-433E-A794-3F63BADFF9F3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5D1-433E-A794-3F63BADFF9F3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5D1-433E-A794-3F63BADFF9F3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5D1-433E-A794-3F63BADFF9F3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5D1-433E-A794-3F63BADFF9F3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5D1-433E-A794-3F63BADFF9F3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5D1-433E-A794-3F63BADFF9F3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5D1-433E-A794-3F63BADFF9F3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5D1-433E-A794-3F63BADFF9F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-0.21978021978021978</c:v>
                </c:pt>
                <c:pt idx="1">
                  <c:v>-0.36395759717314491</c:v>
                </c:pt>
                <c:pt idx="2">
                  <c:v>-0.72908366533864544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5D1-433E-A794-3F63BADFF9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ruso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601230189737731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58</c:v>
                </c:pt>
                <c:pt idx="1">
                  <c:v>33</c:v>
                </c:pt>
                <c:pt idx="2">
                  <c:v>62</c:v>
                </c:pt>
                <c:pt idx="3">
                  <c:v>48</c:v>
                </c:pt>
                <c:pt idx="4">
                  <c:v>35</c:v>
                </c:pt>
                <c:pt idx="5">
                  <c:v>7</c:v>
                </c:pt>
                <c:pt idx="6">
                  <c:v>66</c:v>
                </c:pt>
                <c:pt idx="7">
                  <c:v>13</c:v>
                </c:pt>
                <c:pt idx="8">
                  <c:v>12</c:v>
                </c:pt>
                <c:pt idx="9">
                  <c:v>57</c:v>
                </c:pt>
                <c:pt idx="10">
                  <c:v>28</c:v>
                </c:pt>
                <c:pt idx="11">
                  <c:v>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5F-40FD-8F2D-FD9C82CCEB61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F5F-40FD-8F2D-FD9C82CCEB61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F5F-40FD-8F2D-FD9C82CCEB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134</c:v>
                </c:pt>
                <c:pt idx="1">
                  <c:v>100</c:v>
                </c:pt>
                <c:pt idx="2">
                  <c:v>79</c:v>
                </c:pt>
                <c:pt idx="3">
                  <c:v>112</c:v>
                </c:pt>
                <c:pt idx="4">
                  <c:v>38</c:v>
                </c:pt>
                <c:pt idx="5">
                  <c:v>56</c:v>
                </c:pt>
                <c:pt idx="6">
                  <c:v>56</c:v>
                </c:pt>
                <c:pt idx="7">
                  <c:v>20</c:v>
                </c:pt>
                <c:pt idx="8">
                  <c:v>56</c:v>
                </c:pt>
                <c:pt idx="9">
                  <c:v>42</c:v>
                </c:pt>
                <c:pt idx="10">
                  <c:v>53</c:v>
                </c:pt>
                <c:pt idx="11">
                  <c:v>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F5F-40FD-8F2D-FD9C82CCEB61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92592592592594E-2"/>
                  <c:y val="2.7871745039503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F5F-40FD-8F2D-FD9C82CCEB61}"/>
                </c:ext>
              </c:extLst>
            </c:dLbl>
            <c:dLbl>
              <c:idx val="1"/>
              <c:layout>
                <c:manualLayout>
                  <c:x val="-3.1653439153439156E-2"/>
                  <c:y val="3.464860785531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F5F-40FD-8F2D-FD9C82CCEB61}"/>
                </c:ext>
              </c:extLst>
            </c:dLbl>
            <c:dLbl>
              <c:idx val="2"/>
              <c:layout>
                <c:manualLayout>
                  <c:x val="-1.30402116402116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F5F-40FD-8F2D-FD9C82CCEB61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F5F-40FD-8F2D-FD9C82CCEB61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F5F-40FD-8F2D-FD9C82CCEB61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F5F-40FD-8F2D-FD9C82CCEB61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F5F-40FD-8F2D-FD9C82CCEB61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F5F-40FD-8F2D-FD9C82CCEB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60</c:v>
                </c:pt>
                <c:pt idx="1">
                  <c:v>43</c:v>
                </c:pt>
                <c:pt idx="2">
                  <c:v>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1F5F-40FD-8F2D-FD9C82CCEB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F5F-40FD-8F2D-FD9C82CCEB6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F5F-40FD-8F2D-FD9C82CCEB6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F5F-40FD-8F2D-FD9C82CCEB6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F5F-40FD-8F2D-FD9C82CCEB6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F5F-40FD-8F2D-FD9C82CCEB6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F5F-40FD-8F2D-FD9C82CCEB6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F5F-40FD-8F2D-FD9C82CCEB6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F5F-40FD-8F2D-FD9C82CCEB61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F5F-40FD-8F2D-FD9C82CCEB61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F5F-40FD-8F2D-FD9C82CCEB61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F5F-40FD-8F2D-FD9C82CCEB61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F5F-40FD-8F2D-FD9C82CCEB61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0.113179058724529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F5F-40FD-8F2D-FD9C82CCEB61}"/>
                </c:ext>
              </c:extLst>
            </c:dLbl>
            <c:dLbl>
              <c:idx val="1"/>
              <c:layout>
                <c:manualLayout>
                  <c:x val="-5.4374074074074102E-2"/>
                  <c:y val="0.159806321919683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F5F-40FD-8F2D-FD9C82CCEB61}"/>
                </c:ext>
              </c:extLst>
            </c:dLbl>
            <c:dLbl>
              <c:idx val="2"/>
              <c:layout>
                <c:manualLayout>
                  <c:x val="-3.0855555555555556E-2"/>
                  <c:y val="9.80636199101066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F5F-40FD-8F2D-FD9C82CCEB61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F5F-40FD-8F2D-FD9C82CCEB61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F5F-40FD-8F2D-FD9C82CCEB61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F5F-40FD-8F2D-FD9C82CCEB61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F5F-40FD-8F2D-FD9C82CCEB61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F5F-40FD-8F2D-FD9C82CCEB61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F5F-40FD-8F2D-FD9C82CCEB61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F5F-40FD-8F2D-FD9C82CCEB61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F5F-40FD-8F2D-FD9C82CCEB61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F5F-40FD-8F2D-FD9C82CCEB6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-0.55223880597014929</c:v>
                </c:pt>
                <c:pt idx="1">
                  <c:v>-0.57000000000000006</c:v>
                </c:pt>
                <c:pt idx="2">
                  <c:v>-0.77215189873417722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1F5F-40FD-8F2D-FD9C82CCEB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ruso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912</c:v>
                </c:pt>
                <c:pt idx="1">
                  <c:v>381</c:v>
                </c:pt>
                <c:pt idx="2">
                  <c:v>607</c:v>
                </c:pt>
                <c:pt idx="3">
                  <c:v>721</c:v>
                </c:pt>
                <c:pt idx="4">
                  <c:v>735</c:v>
                </c:pt>
                <c:pt idx="5">
                  <c:v>754</c:v>
                </c:pt>
                <c:pt idx="6">
                  <c:v>802</c:v>
                </c:pt>
                <c:pt idx="7">
                  <c:v>896</c:v>
                </c:pt>
                <c:pt idx="8">
                  <c:v>983</c:v>
                </c:pt>
                <c:pt idx="9">
                  <c:v>1198</c:v>
                </c:pt>
                <c:pt idx="10">
                  <c:v>808</c:v>
                </c:pt>
                <c:pt idx="11">
                  <c:v>723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B73-4280-BE3C-A55D0B00E8EA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1254497354497354E-2"/>
                  <c:y val="-5.90245303306552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07E-44CA-BEF1-A9FD339C69A0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B73-4280-BE3C-A55D0B00E8EA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B73-4280-BE3C-A55D0B00E8EA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B73-4280-BE3C-A55D0B00E8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1046</c:v>
                </c:pt>
                <c:pt idx="1">
                  <c:v>709</c:v>
                </c:pt>
                <c:pt idx="2">
                  <c:v>1070</c:v>
                </c:pt>
                <c:pt idx="3">
                  <c:v>970</c:v>
                </c:pt>
                <c:pt idx="4">
                  <c:v>961</c:v>
                </c:pt>
                <c:pt idx="5">
                  <c:v>885</c:v>
                </c:pt>
                <c:pt idx="6">
                  <c:v>1176</c:v>
                </c:pt>
                <c:pt idx="7">
                  <c:v>972</c:v>
                </c:pt>
                <c:pt idx="8">
                  <c:v>1368</c:v>
                </c:pt>
                <c:pt idx="9">
                  <c:v>1073</c:v>
                </c:pt>
                <c:pt idx="10">
                  <c:v>772</c:v>
                </c:pt>
                <c:pt idx="11">
                  <c:v>756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B73-4280-BE3C-A55D0B00E8EA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-5.0160485664482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B73-4280-BE3C-A55D0B00E8EA}"/>
                </c:ext>
              </c:extLst>
            </c:dLbl>
            <c:dLbl>
              <c:idx val="1"/>
              <c:layout>
                <c:manualLayout>
                  <c:x val="-5.0132275132275132E-2"/>
                  <c:y val="1.768507944140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B73-4280-BE3C-A55D0B00E8EA}"/>
                </c:ext>
              </c:extLst>
            </c:dLbl>
            <c:dLbl>
              <c:idx val="2"/>
              <c:layout>
                <c:manualLayout>
                  <c:x val="-3.3266137566137534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B73-4280-BE3C-A55D0B00E8EA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B73-4280-BE3C-A55D0B00E8EA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B73-4280-BE3C-A55D0B00E8EA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B73-4280-BE3C-A55D0B00E8EA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B73-4280-BE3C-A55D0B00E8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1048</c:v>
                </c:pt>
                <c:pt idx="1">
                  <c:v>686</c:v>
                </c:pt>
                <c:pt idx="2">
                  <c:v>279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B73-4280-BE3C-A55D0B00E8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B73-4280-BE3C-A55D0B00E8EA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B73-4280-BE3C-A55D0B00E8EA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B73-4280-BE3C-A55D0B00E8EA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B73-4280-BE3C-A55D0B00E8EA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B73-4280-BE3C-A55D0B00E8EA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B73-4280-BE3C-A55D0B00E8EA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B73-4280-BE3C-A55D0B00E8EA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B73-4280-BE3C-A55D0B00E8EA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B73-4280-BE3C-A55D0B00E8EA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B73-4280-BE3C-A55D0B00E8EA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B73-4280-BE3C-A55D0B00E8EA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B73-4280-BE3C-A55D0B00E8EA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2.9520813715079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B73-4280-BE3C-A55D0B00E8EA}"/>
                </c:ext>
              </c:extLst>
            </c:dLbl>
            <c:dLbl>
              <c:idx val="1"/>
              <c:layout>
                <c:manualLayout>
                  <c:x val="-5.4374074074074102E-2"/>
                  <c:y val="0.365493244642129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B73-4280-BE3C-A55D0B00E8EA}"/>
                </c:ext>
              </c:extLst>
            </c:dLbl>
            <c:dLbl>
              <c:idx val="2"/>
              <c:layout>
                <c:manualLayout>
                  <c:x val="-3.9255026455026487E-2"/>
                  <c:y val="2.34240948889022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B73-4280-BE3C-A55D0B00E8EA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B73-4280-BE3C-A55D0B00E8EA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B73-4280-BE3C-A55D0B00E8EA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B73-4280-BE3C-A55D0B00E8EA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B73-4280-BE3C-A55D0B00E8EA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B73-4280-BE3C-A55D0B00E8EA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B73-4280-BE3C-A55D0B00E8EA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B73-4280-BE3C-A55D0B00E8EA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B73-4280-BE3C-A55D0B00E8EA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B73-4280-BE3C-A55D0B00E8E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1.9120458891013214E-3</c:v>
                </c:pt>
                <c:pt idx="1">
                  <c:v>-3.2440056417489371E-2</c:v>
                </c:pt>
                <c:pt idx="2">
                  <c:v>-0.73925233644859811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B73-4280-BE3C-A55D0B00E8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ruso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665</c:v>
                </c:pt>
                <c:pt idx="1">
                  <c:v>299</c:v>
                </c:pt>
                <c:pt idx="2">
                  <c:v>523</c:v>
                </c:pt>
                <c:pt idx="3">
                  <c:v>615</c:v>
                </c:pt>
                <c:pt idx="4">
                  <c:v>569</c:v>
                </c:pt>
                <c:pt idx="5">
                  <c:v>620</c:v>
                </c:pt>
                <c:pt idx="6">
                  <c:v>622</c:v>
                </c:pt>
                <c:pt idx="7">
                  <c:v>692</c:v>
                </c:pt>
                <c:pt idx="8">
                  <c:v>778</c:v>
                </c:pt>
                <c:pt idx="9">
                  <c:v>949</c:v>
                </c:pt>
                <c:pt idx="10">
                  <c:v>627</c:v>
                </c:pt>
                <c:pt idx="11">
                  <c:v>605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A6-40D5-9D27-F0E5A4BA8FC2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A6-40D5-9D27-F0E5A4BA8FC2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A6-40D5-9D27-F0E5A4BA8FC2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A6-40D5-9D27-F0E5A4BA8FC2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DA6-40D5-9D27-F0E5A4BA8FC2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A6-40D5-9D27-F0E5A4BA8FC2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DA6-40D5-9D27-F0E5A4BA8F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794</c:v>
                </c:pt>
                <c:pt idx="1">
                  <c:v>514</c:v>
                </c:pt>
                <c:pt idx="2">
                  <c:v>842</c:v>
                </c:pt>
                <c:pt idx="3">
                  <c:v>796</c:v>
                </c:pt>
                <c:pt idx="4">
                  <c:v>697</c:v>
                </c:pt>
                <c:pt idx="5">
                  <c:v>667</c:v>
                </c:pt>
                <c:pt idx="6">
                  <c:v>896</c:v>
                </c:pt>
                <c:pt idx="7">
                  <c:v>713</c:v>
                </c:pt>
                <c:pt idx="8">
                  <c:v>1082</c:v>
                </c:pt>
                <c:pt idx="9">
                  <c:v>806</c:v>
                </c:pt>
                <c:pt idx="10">
                  <c:v>577</c:v>
                </c:pt>
                <c:pt idx="11">
                  <c:v>590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DA6-40D5-9D27-F0E5A4BA8FC2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973544973544975E-2"/>
                  <c:y val="-5.355319134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A6-40D5-9D27-F0E5A4BA8FC2}"/>
                </c:ext>
              </c:extLst>
            </c:dLbl>
            <c:dLbl>
              <c:idx val="1"/>
              <c:layout>
                <c:manualLayout>
                  <c:x val="-2.6613756613756614E-2"/>
                  <c:y val="-5.01690342142347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A6-40D5-9D27-F0E5A4BA8FC2}"/>
                </c:ext>
              </c:extLst>
            </c:dLbl>
            <c:dLbl>
              <c:idx val="2"/>
              <c:layout>
                <c:manualLayout>
                  <c:x val="-2.3186772486772457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A6-40D5-9D27-F0E5A4BA8FC2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A6-40D5-9D27-F0E5A4BA8FC2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A6-40D5-9D27-F0E5A4BA8FC2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A6-40D5-9D27-F0E5A4BA8FC2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A6-40D5-9D27-F0E5A4BA8FC2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A6-40D5-9D27-F0E5A4BA8FC2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A6-40D5-9D27-F0E5A4BA8FC2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A6-40D5-9D27-F0E5A4BA8F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811</c:v>
                </c:pt>
                <c:pt idx="1">
                  <c:v>540</c:v>
                </c:pt>
                <c:pt idx="2">
                  <c:v>218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0DA6-40D5-9D27-F0E5A4BA8F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A6-40D5-9D27-F0E5A4BA8FC2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A6-40D5-9D27-F0E5A4BA8FC2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DA6-40D5-9D27-F0E5A4BA8FC2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DA6-40D5-9D27-F0E5A4BA8FC2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DA6-40D5-9D27-F0E5A4BA8FC2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DA6-40D5-9D27-F0E5A4BA8FC2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DA6-40D5-9D27-F0E5A4BA8FC2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DA6-40D5-9D27-F0E5A4BA8FC2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DA6-40D5-9D27-F0E5A4BA8FC2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DA6-40D5-9D27-F0E5A4BA8FC2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DA6-40D5-9D27-F0E5A4BA8FC2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DA6-40D5-9D27-F0E5A4BA8FC2}"/>
              </c:ext>
            </c:extLst>
          </c:dPt>
          <c:dLbls>
            <c:dLbl>
              <c:idx val="0"/>
              <c:layout>
                <c:manualLayout>
                  <c:x val="-4.7654497354497352E-2"/>
                  <c:y val="3.2913519397861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A6-40D5-9D27-F0E5A4BA8FC2}"/>
                </c:ext>
              </c:extLst>
            </c:dLbl>
            <c:dLbl>
              <c:idx val="1"/>
              <c:layout>
                <c:manualLayout>
                  <c:x val="-3.4215343915343914E-2"/>
                  <c:y val="0.19246525482024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A6-40D5-9D27-F0E5A4BA8FC2}"/>
                </c:ext>
              </c:extLst>
            </c:dLbl>
            <c:dLbl>
              <c:idx val="2"/>
              <c:layout>
                <c:manualLayout>
                  <c:x val="-3.5895238095238063E-2"/>
                  <c:y val="1.66386835233382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DA6-40D5-9D27-F0E5A4BA8FC2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A6-40D5-9D27-F0E5A4BA8FC2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A6-40D5-9D27-F0E5A4BA8FC2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DA6-40D5-9D27-F0E5A4BA8FC2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DA6-40D5-9D27-F0E5A4BA8FC2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DA6-40D5-9D27-F0E5A4BA8FC2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DA6-40D5-9D27-F0E5A4BA8FC2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DA6-40D5-9D27-F0E5A4BA8FC2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DA6-40D5-9D27-F0E5A4BA8FC2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DA6-40D5-9D27-F0E5A4BA8FC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2.1410579345088054E-2</c:v>
                </c:pt>
                <c:pt idx="1">
                  <c:v>5.058365758754868E-2</c:v>
                </c:pt>
                <c:pt idx="2">
                  <c:v>-0.74109263657957247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DA6-40D5-9D27-F0E5A4BA8F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ruso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6558</c:v>
                </c:pt>
                <c:pt idx="1">
                  <c:v>3234</c:v>
                </c:pt>
                <c:pt idx="2">
                  <c:v>4148</c:v>
                </c:pt>
                <c:pt idx="3">
                  <c:v>5768</c:v>
                </c:pt>
                <c:pt idx="4">
                  <c:v>5500</c:v>
                </c:pt>
                <c:pt idx="5">
                  <c:v>6492</c:v>
                </c:pt>
                <c:pt idx="6">
                  <c:v>5986</c:v>
                </c:pt>
                <c:pt idx="7">
                  <c:v>5879</c:v>
                </c:pt>
                <c:pt idx="8">
                  <c:v>6125</c:v>
                </c:pt>
                <c:pt idx="9">
                  <c:v>7386</c:v>
                </c:pt>
                <c:pt idx="10">
                  <c:v>6608</c:v>
                </c:pt>
                <c:pt idx="11">
                  <c:v>6561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22D-495A-9493-317CA482B244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2106532368733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22D-495A-9493-317CA482B244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22D-495A-9493-317CA482B2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7857</c:v>
                </c:pt>
                <c:pt idx="1">
                  <c:v>3908</c:v>
                </c:pt>
                <c:pt idx="2">
                  <c:v>5679</c:v>
                </c:pt>
                <c:pt idx="3">
                  <c:v>7874</c:v>
                </c:pt>
                <c:pt idx="4">
                  <c:v>7171</c:v>
                </c:pt>
                <c:pt idx="5">
                  <c:v>7614</c:v>
                </c:pt>
                <c:pt idx="6">
                  <c:v>8006</c:v>
                </c:pt>
                <c:pt idx="7">
                  <c:v>7663</c:v>
                </c:pt>
                <c:pt idx="8">
                  <c:v>7769</c:v>
                </c:pt>
                <c:pt idx="9">
                  <c:v>8714</c:v>
                </c:pt>
                <c:pt idx="10">
                  <c:v>6183</c:v>
                </c:pt>
                <c:pt idx="11">
                  <c:v>5522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22D-495A-9493-317CA482B244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781739211532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22D-495A-9493-317CA482B244}"/>
                </c:ext>
              </c:extLst>
            </c:dLbl>
            <c:dLbl>
              <c:idx val="1"/>
              <c:layout>
                <c:manualLayout>
                  <c:x val="-2.8293650793650794E-2"/>
                  <c:y val="-9.07782085614933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22D-495A-9493-317CA482B244}"/>
                </c:ext>
              </c:extLst>
            </c:dLbl>
            <c:dLbl>
              <c:idx val="2"/>
              <c:layout>
                <c:manualLayout>
                  <c:x val="-3.6693121693121722E-2"/>
                  <c:y val="2.76651078513662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22D-495A-9493-317CA482B244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22D-495A-9493-317CA482B244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22D-495A-9493-317CA482B244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22D-495A-9493-317CA482B244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22D-495A-9493-317CA482B2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7746</c:v>
                </c:pt>
                <c:pt idx="1">
                  <c:v>4105</c:v>
                </c:pt>
                <c:pt idx="2">
                  <c:v>1363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822D-495A-9493-317CA482B2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822D-495A-9493-317CA482B244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22D-495A-9493-317CA482B244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22D-495A-9493-317CA482B244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22D-495A-9493-317CA482B244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22D-495A-9493-317CA482B244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22D-495A-9493-317CA482B244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22D-495A-9493-317CA482B244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22D-495A-9493-317CA482B244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22D-495A-9493-317CA482B244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22D-495A-9493-317CA482B244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22D-495A-9493-317CA482B244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22D-495A-9493-317CA482B244}"/>
              </c:ext>
            </c:extLst>
          </c:dPt>
          <c:dLbls>
            <c:dLbl>
              <c:idx val="0"/>
              <c:layout>
                <c:manualLayout>
                  <c:x val="-4.4294708994708998E-2"/>
                  <c:y val="0.174873229678777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22D-495A-9493-317CA482B244}"/>
                </c:ext>
              </c:extLst>
            </c:dLbl>
            <c:dLbl>
              <c:idx val="1"/>
              <c:layout>
                <c:manualLayout>
                  <c:x val="-2.7495767195767195E-2"/>
                  <c:y val="0.19856189296134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22D-495A-9493-317CA482B244}"/>
                </c:ext>
              </c:extLst>
            </c:dLbl>
            <c:dLbl>
              <c:idx val="2"/>
              <c:layout>
                <c:manualLayout>
                  <c:x val="-3.9255026455026487E-2"/>
                  <c:y val="7.6734481793836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22D-495A-9493-317CA482B244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22D-495A-9493-317CA482B244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22D-495A-9493-317CA482B244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22D-495A-9493-317CA482B244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22D-495A-9493-317CA482B244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22D-495A-9493-317CA482B244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22D-495A-9493-317CA482B244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22D-495A-9493-317CA482B244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22D-495A-9493-317CA482B24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-1.4127529591447141E-2</c:v>
                </c:pt>
                <c:pt idx="1">
                  <c:v>5.0409416581371547E-2</c:v>
                </c:pt>
                <c:pt idx="2">
                  <c:v>-0.75999295650642718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822D-495A-9493-317CA482B2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ruso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1624</c:v>
                </c:pt>
                <c:pt idx="1">
                  <c:v>942</c:v>
                </c:pt>
                <c:pt idx="2">
                  <c:v>1126</c:v>
                </c:pt>
                <c:pt idx="3">
                  <c:v>1643</c:v>
                </c:pt>
                <c:pt idx="4">
                  <c:v>1636</c:v>
                </c:pt>
                <c:pt idx="5">
                  <c:v>1874</c:v>
                </c:pt>
                <c:pt idx="6">
                  <c:v>1861</c:v>
                </c:pt>
                <c:pt idx="7">
                  <c:v>1785</c:v>
                </c:pt>
                <c:pt idx="8">
                  <c:v>1731</c:v>
                </c:pt>
                <c:pt idx="9">
                  <c:v>2015</c:v>
                </c:pt>
                <c:pt idx="10">
                  <c:v>1616</c:v>
                </c:pt>
                <c:pt idx="11">
                  <c:v>1736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E9-4160-8F18-E0CDE2231374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9510714285714283E-2"/>
                  <c:y val="2.9260271037548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E9-4160-8F18-E0CDE2231374}"/>
                </c:ext>
              </c:extLst>
            </c:dLbl>
            <c:dLbl>
              <c:idx val="1"/>
              <c:layout>
                <c:manualLayout>
                  <c:x val="-2.2514814814814845E-2"/>
                  <c:y val="-6.2576463656328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089-4909-B828-835927E28B24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E9-4160-8F18-E0CDE2231374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E9-4160-8F18-E0CDE2231374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6E9-4160-8F18-E0CDE2231374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E9-4160-8F18-E0CDE2231374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E9-4160-8F18-E0CDE2231374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6E9-4160-8F18-E0CDE22313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1937</c:v>
                </c:pt>
                <c:pt idx="1">
                  <c:v>1242</c:v>
                </c:pt>
                <c:pt idx="2">
                  <c:v>1458</c:v>
                </c:pt>
                <c:pt idx="3">
                  <c:v>1930</c:v>
                </c:pt>
                <c:pt idx="4">
                  <c:v>1673</c:v>
                </c:pt>
                <c:pt idx="5">
                  <c:v>1980</c:v>
                </c:pt>
                <c:pt idx="6">
                  <c:v>2207</c:v>
                </c:pt>
                <c:pt idx="7">
                  <c:v>1891</c:v>
                </c:pt>
                <c:pt idx="8">
                  <c:v>2015</c:v>
                </c:pt>
                <c:pt idx="9">
                  <c:v>2374</c:v>
                </c:pt>
                <c:pt idx="10">
                  <c:v>1439</c:v>
                </c:pt>
                <c:pt idx="11">
                  <c:v>1513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6E9-4160-8F18-E0CDE2231374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32804232804233E-2"/>
                  <c:y val="-6.0355937650650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6E9-4160-8F18-E0CDE2231374}"/>
                </c:ext>
              </c:extLst>
            </c:dLbl>
            <c:dLbl>
              <c:idx val="1"/>
              <c:layout>
                <c:manualLayout>
                  <c:x val="-5.1812169312169309E-2"/>
                  <c:y val="3.826637741710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E9-4160-8F18-E0CDE2231374}"/>
                </c:ext>
              </c:extLst>
            </c:dLbl>
            <c:dLbl>
              <c:idx val="2"/>
              <c:layout>
                <c:manualLayout>
                  <c:x val="-2.9906349206349207E-2"/>
                  <c:y val="3.1207616905029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6E9-4160-8F18-E0CDE2231374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6E9-4160-8F18-E0CDE2231374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6E9-4160-8F18-E0CDE2231374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E9-4160-8F18-E0CDE2231374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E9-4160-8F18-E0CDE2231374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6E9-4160-8F18-E0CDE2231374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6E9-4160-8F18-E0CDE22313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2044</c:v>
                </c:pt>
                <c:pt idx="1">
                  <c:v>1221</c:v>
                </c:pt>
                <c:pt idx="2">
                  <c:v>393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26E9-4160-8F18-E0CDE22313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6E9-4160-8F18-E0CDE2231374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6E9-4160-8F18-E0CDE2231374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6E9-4160-8F18-E0CDE2231374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6E9-4160-8F18-E0CDE2231374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6E9-4160-8F18-E0CDE2231374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6E9-4160-8F18-E0CDE2231374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6E9-4160-8F18-E0CDE2231374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6E9-4160-8F18-E0CDE2231374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6E9-4160-8F18-E0CDE2231374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6E9-4160-8F18-E0CDE2231374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6E9-4160-8F18-E0CDE2231374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6E9-4160-8F18-E0CDE2231374}"/>
              </c:ext>
            </c:extLst>
          </c:dPt>
          <c:dLbls>
            <c:dLbl>
              <c:idx val="0"/>
              <c:layout>
                <c:manualLayout>
                  <c:x val="-3.7575132275132275E-2"/>
                  <c:y val="-4.32275429856982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6E9-4160-8F18-E0CDE2231374}"/>
                </c:ext>
              </c:extLst>
            </c:dLbl>
            <c:dLbl>
              <c:idx val="1"/>
              <c:layout>
                <c:manualLayout>
                  <c:x val="-4.9334391534391536E-2"/>
                  <c:y val="0.353004445872837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E9-4160-8F18-E0CDE2231374}"/>
                </c:ext>
              </c:extLst>
            </c:dLbl>
            <c:dLbl>
              <c:idx val="2"/>
              <c:layout>
                <c:manualLayout>
                  <c:x val="-3.9255026455026487E-2"/>
                  <c:y val="4.12705554662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6E9-4160-8F18-E0CDE2231374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6E9-4160-8F18-E0CDE2231374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E9-4160-8F18-E0CDE2231374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6E9-4160-8F18-E0CDE2231374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6E9-4160-8F18-E0CDE2231374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6E9-4160-8F18-E0CDE2231374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E9-4160-8F18-E0CDE2231374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E9-4160-8F18-E0CDE2231374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6E9-4160-8F18-E0CDE2231374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6E9-4160-8F18-E0CDE223137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5.5240061951471242E-2</c:v>
                </c:pt>
                <c:pt idx="1">
                  <c:v>-1.6908212560386437E-2</c:v>
                </c:pt>
                <c:pt idx="2">
                  <c:v>-0.7304526748971194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6E9-4160-8F18-E0CDE22313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ruso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3578</c:v>
                </c:pt>
                <c:pt idx="1">
                  <c:v>1701</c:v>
                </c:pt>
                <c:pt idx="2">
                  <c:v>2200</c:v>
                </c:pt>
                <c:pt idx="3">
                  <c:v>3104</c:v>
                </c:pt>
                <c:pt idx="4">
                  <c:v>2872</c:v>
                </c:pt>
                <c:pt idx="5">
                  <c:v>3579</c:v>
                </c:pt>
                <c:pt idx="6">
                  <c:v>3038</c:v>
                </c:pt>
                <c:pt idx="7">
                  <c:v>3132</c:v>
                </c:pt>
                <c:pt idx="8">
                  <c:v>3100</c:v>
                </c:pt>
                <c:pt idx="9">
                  <c:v>3972</c:v>
                </c:pt>
                <c:pt idx="10">
                  <c:v>3533</c:v>
                </c:pt>
                <c:pt idx="11">
                  <c:v>3653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BF1-406E-B000-C2D204F51C5D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230291005291005E-2"/>
                  <c:y val="-4.5338342859426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BF1-406E-B000-C2D204F51C5D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BF1-406E-B000-C2D204F51C5D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BF1-406E-B000-C2D204F51C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4014</c:v>
                </c:pt>
                <c:pt idx="1">
                  <c:v>1820</c:v>
                </c:pt>
                <c:pt idx="2">
                  <c:v>2858</c:v>
                </c:pt>
                <c:pt idx="3">
                  <c:v>4398</c:v>
                </c:pt>
                <c:pt idx="4">
                  <c:v>3962</c:v>
                </c:pt>
                <c:pt idx="5">
                  <c:v>4186</c:v>
                </c:pt>
                <c:pt idx="6">
                  <c:v>4316</c:v>
                </c:pt>
                <c:pt idx="7">
                  <c:v>4210</c:v>
                </c:pt>
                <c:pt idx="8">
                  <c:v>4137</c:v>
                </c:pt>
                <c:pt idx="9">
                  <c:v>4596</c:v>
                </c:pt>
                <c:pt idx="10">
                  <c:v>3197</c:v>
                </c:pt>
                <c:pt idx="11">
                  <c:v>2698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BF1-406E-B000-C2D204F51C5D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BF1-406E-B000-C2D204F51C5D}"/>
                </c:ext>
              </c:extLst>
            </c:dLbl>
            <c:dLbl>
              <c:idx val="1"/>
              <c:layout>
                <c:manualLayout>
                  <c:x val="-3.3333333333333333E-2"/>
                  <c:y val="-9.077820856149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BF1-406E-B000-C2D204F51C5D}"/>
                </c:ext>
              </c:extLst>
            </c:dLbl>
            <c:dLbl>
              <c:idx val="2"/>
              <c:layout>
                <c:manualLayout>
                  <c:x val="-2.661375661375664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BF1-406E-B000-C2D204F51C5D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BF1-406E-B000-C2D204F51C5D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BF1-406E-B000-C2D204F51C5D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BF1-406E-B000-C2D204F51C5D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BF1-406E-B000-C2D204F51C5D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BF1-406E-B000-C2D204F51C5D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BF1-406E-B000-C2D204F51C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3725</c:v>
                </c:pt>
                <c:pt idx="1">
                  <c:v>1874</c:v>
                </c:pt>
                <c:pt idx="2">
                  <c:v>622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CBF1-406E-B000-C2D204F51C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BF1-406E-B000-C2D204F51C5D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BF1-406E-B000-C2D204F51C5D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BF1-406E-B000-C2D204F51C5D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BF1-406E-B000-C2D204F51C5D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BF1-406E-B000-C2D204F51C5D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BF1-406E-B000-C2D204F51C5D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BF1-406E-B000-C2D204F51C5D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BF1-406E-B000-C2D204F51C5D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BF1-406E-B000-C2D204F51C5D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BF1-406E-B000-C2D204F51C5D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BF1-406E-B000-C2D204F51C5D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BF1-406E-B000-C2D204F51C5D}"/>
              </c:ext>
            </c:extLst>
          </c:dPt>
          <c:dLbls>
            <c:dLbl>
              <c:idx val="0"/>
              <c:layout>
                <c:manualLayout>
                  <c:x val="-6.109365079365079E-2"/>
                  <c:y val="0.164720945414818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BF1-406E-B000-C2D204F51C5D}"/>
                </c:ext>
              </c:extLst>
            </c:dLbl>
            <c:dLbl>
              <c:idx val="1"/>
              <c:layout>
                <c:manualLayout>
                  <c:x val="-3.0855555555555556E-2"/>
                  <c:y val="0.20194598771600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BF1-406E-B000-C2D204F51C5D}"/>
                </c:ext>
              </c:extLst>
            </c:dLbl>
            <c:dLbl>
              <c:idx val="2"/>
              <c:layout>
                <c:manualLayout>
                  <c:x val="-4.2614814814814814E-2"/>
                  <c:y val="6.31981027752241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BF1-406E-B000-C2D204F51C5D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BF1-406E-B000-C2D204F51C5D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BF1-406E-B000-C2D204F51C5D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BF1-406E-B000-C2D204F51C5D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BF1-406E-B000-C2D204F51C5D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BF1-406E-B000-C2D204F51C5D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BF1-406E-B000-C2D204F51C5D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BF1-406E-B000-C2D204F51C5D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BF1-406E-B000-C2D204F51C5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-7.1998006975585449E-2</c:v>
                </c:pt>
                <c:pt idx="1">
                  <c:v>2.9670329670329565E-2</c:v>
                </c:pt>
                <c:pt idx="2">
                  <c:v>-0.78236529041287617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CBF1-406E-B000-C2D204F51C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ruso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6998922413793097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21571</c:v>
                </c:pt>
                <c:pt idx="1">
                  <c:v>13715</c:v>
                </c:pt>
                <c:pt idx="2">
                  <c:v>4034</c:v>
                </c:pt>
                <c:pt idx="3">
                  <c:v>5997</c:v>
                </c:pt>
                <c:pt idx="4">
                  <c:v>2540</c:v>
                </c:pt>
                <c:pt idx="5">
                  <c:v>830</c:v>
                </c:pt>
                <c:pt idx="6">
                  <c:v>314</c:v>
                </c:pt>
                <c:pt idx="7">
                  <c:v>7856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86-405A-8EC6-EBDA0385BDC4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15951</c:v>
                </c:pt>
                <c:pt idx="1">
                  <c:v>10019</c:v>
                </c:pt>
                <c:pt idx="2">
                  <c:v>2988</c:v>
                </c:pt>
                <c:pt idx="3">
                  <c:v>4794</c:v>
                </c:pt>
                <c:pt idx="4">
                  <c:v>1485</c:v>
                </c:pt>
                <c:pt idx="5">
                  <c:v>558</c:v>
                </c:pt>
                <c:pt idx="6">
                  <c:v>194</c:v>
                </c:pt>
                <c:pt idx="7">
                  <c:v>5932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886-405A-8EC6-EBDA0385BD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9886-405A-8EC6-EBDA0385BDC4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9886-405A-8EC6-EBDA0385BDC4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9886-405A-8EC6-EBDA0385BDC4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9886-405A-8EC6-EBDA0385BDC4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9886-405A-8EC6-EBDA0385BDC4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9886-405A-8EC6-EBDA0385BDC4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9886-405A-8EC6-EBDA0385BDC4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9886-405A-8EC6-EBDA0385BDC4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0.62811109021377975</c:v>
                </c:pt>
                <c:pt idx="2">
                  <c:v>0.18732367876622155</c:v>
                </c:pt>
                <c:pt idx="3">
                  <c:v>0.30054542034982135</c:v>
                </c:pt>
                <c:pt idx="4">
                  <c:v>9.3097611435019753E-2</c:v>
                </c:pt>
                <c:pt idx="5">
                  <c:v>3.4982132781643784E-2</c:v>
                </c:pt>
                <c:pt idx="6">
                  <c:v>1.2162246881073287E-2</c:v>
                </c:pt>
                <c:pt idx="7">
                  <c:v>0.3718889097862203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9886-405A-8EC6-EBDA0385BD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9886-405A-8EC6-EBDA0385BDC4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9886-405A-8EC6-EBDA0385BDC4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9886-405A-8EC6-EBDA0385BDC4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9886-405A-8EC6-EBDA0385BDC4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9886-405A-8EC6-EBDA0385BDC4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9886-405A-8EC6-EBDA0385BDC4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0.63580733392054145</c:v>
                      </c:pt>
                      <c:pt idx="2">
                        <c:v>0.18701033795373417</c:v>
                      </c:pt>
                      <c:pt idx="3">
                        <c:v>0.27801214593667423</c:v>
                      </c:pt>
                      <c:pt idx="4">
                        <c:v>0.11775068378841964</c:v>
                      </c:pt>
                      <c:pt idx="5">
                        <c:v>3.8477585647396971E-2</c:v>
                      </c:pt>
                      <c:pt idx="6">
                        <c:v>1.4556580594316443E-2</c:v>
                      </c:pt>
                      <c:pt idx="7">
                        <c:v>0.36419266607945855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9886-405A-8EC6-EBDA0385BDC4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886-405A-8EC6-EBDA0385BDC4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886-405A-8EC6-EBDA0385BDC4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886-405A-8EC6-EBDA0385BDC4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886-405A-8EC6-EBDA0385BDC4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886-405A-8EC6-EBDA0385BDC4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886-405A-8EC6-EBDA0385BDC4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886-405A-8EC6-EBDA0385BDC4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886-405A-8EC6-EBDA0385BDC4}"/>
              </c:ext>
            </c:extLst>
          </c:dPt>
          <c:dLbls>
            <c:dLbl>
              <c:idx val="0"/>
              <c:layout>
                <c:manualLayout>
                  <c:x val="-3.7997342995169082E-2"/>
                  <c:y val="-0.62372318007662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86-405A-8EC6-EBDA0385BDC4}"/>
                </c:ext>
              </c:extLst>
            </c:dLbl>
            <c:dLbl>
              <c:idx val="1"/>
              <c:layout>
                <c:manualLayout>
                  <c:x val="-3.2826086956521741E-2"/>
                  <c:y val="-0.46650670498084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86-405A-8EC6-EBDA0385BDC4}"/>
                </c:ext>
              </c:extLst>
            </c:dLbl>
            <c:dLbl>
              <c:idx val="2"/>
              <c:layout>
                <c:manualLayout>
                  <c:x val="-3.6577173913043479E-2"/>
                  <c:y val="-0.26389104406130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886-405A-8EC6-EBDA0385BDC4}"/>
                </c:ext>
              </c:extLst>
            </c:dLbl>
            <c:dLbl>
              <c:idx val="3"/>
              <c:layout>
                <c:manualLayout>
                  <c:x val="-3.0778985507246434E-2"/>
                  <c:y val="-0.28767073754789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86-405A-8EC6-EBDA0385BDC4}"/>
                </c:ext>
              </c:extLst>
            </c:dLbl>
            <c:dLbl>
              <c:idx val="4"/>
              <c:layout>
                <c:manualLayout>
                  <c:x val="-3.2826086956521741E-2"/>
                  <c:y val="-0.253930555555555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886-405A-8EC6-EBDA0385BDC4}"/>
                </c:ext>
              </c:extLst>
            </c:dLbl>
            <c:dLbl>
              <c:idx val="5"/>
              <c:layout>
                <c:manualLayout>
                  <c:x val="-3.7328502415459049E-2"/>
                  <c:y val="-0.1985471743295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86-405A-8EC6-EBDA0385BDC4}"/>
                </c:ext>
              </c:extLst>
            </c:dLbl>
            <c:dLbl>
              <c:idx val="6"/>
              <c:layout>
                <c:manualLayout>
                  <c:x val="-3.2980917874396248E-2"/>
                  <c:y val="-0.18148275862068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886-405A-8EC6-EBDA0385BDC4}"/>
                </c:ext>
              </c:extLst>
            </c:dLbl>
            <c:dLbl>
              <c:idx val="7"/>
              <c:layout>
                <c:manualLayout>
                  <c:x val="-3.9116183574879337E-2"/>
                  <c:y val="-0.354830459770115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886-405A-8EC6-EBDA0385BDC4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-0.26053497751610954</c:v>
                </c:pt>
                <c:pt idx="1">
                  <c:v>-0.26948596427269411</c:v>
                </c:pt>
                <c:pt idx="2">
                  <c:v>-0.25929598413485377</c:v>
                </c:pt>
                <c:pt idx="3">
                  <c:v>-0.20060030015007502</c:v>
                </c:pt>
                <c:pt idx="4">
                  <c:v>-0.41535433070866146</c:v>
                </c:pt>
                <c:pt idx="5">
                  <c:v>-0.32771084337349399</c:v>
                </c:pt>
                <c:pt idx="6">
                  <c:v>-0.38216560509554143</c:v>
                </c:pt>
                <c:pt idx="7">
                  <c:v>-0.24490835030549896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9886-405A-8EC6-EBDA0385BDC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7BF-4242-B230-EED9643C29EA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7BF-4242-B230-EED9643C29EA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7BF-4242-B230-EED9643C29EA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7BF-4242-B230-EED9643C29EA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A7BF-4242-B230-EED9643C29EA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A7BF-4242-B230-EED9643C29EA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A7BF-4242-B230-EED9643C29EA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BF-4242-B230-EED9643C29EA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BF-4242-B230-EED9643C29EA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BF-4242-B230-EED9643C29EA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BF-4242-B230-EED9643C29EA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BF-4242-B230-EED9643C29EA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BF-4242-B230-EED9643C29EA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BF-4242-B230-EED9643C29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0.3718889097862203</c:v>
                </c:pt>
                <c:pt idx="1">
                  <c:v>0.18732367876622155</c:v>
                </c:pt>
                <c:pt idx="2">
                  <c:v>0.30054542034982135</c:v>
                </c:pt>
                <c:pt idx="3">
                  <c:v>9.3097611435019753E-2</c:v>
                </c:pt>
                <c:pt idx="4">
                  <c:v>3.4982132781643784E-2</c:v>
                </c:pt>
                <c:pt idx="5">
                  <c:v>1.2162246881073287E-2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A7BF-4242-B230-EED9643C29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ruso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marzo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7079</c:v>
                </c:pt>
                <c:pt idx="1">
                  <c:v>4280</c:v>
                </c:pt>
                <c:pt idx="2">
                  <c:v>1148</c:v>
                </c:pt>
                <c:pt idx="3">
                  <c:v>2094</c:v>
                </c:pt>
                <c:pt idx="4">
                  <c:v>725</c:v>
                </c:pt>
                <c:pt idx="5">
                  <c:v>259</c:v>
                </c:pt>
                <c:pt idx="6">
                  <c:v>54</c:v>
                </c:pt>
                <c:pt idx="7">
                  <c:v>2799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CE5-42D8-84C0-429C7186227D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marzo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1728</c:v>
                </c:pt>
                <c:pt idx="1">
                  <c:v>918</c:v>
                </c:pt>
                <c:pt idx="2">
                  <c:v>189</c:v>
                </c:pt>
                <c:pt idx="3">
                  <c:v>517</c:v>
                </c:pt>
                <c:pt idx="4">
                  <c:v>121</c:v>
                </c:pt>
                <c:pt idx="5">
                  <c:v>59</c:v>
                </c:pt>
                <c:pt idx="6">
                  <c:v>32</c:v>
                </c:pt>
                <c:pt idx="7">
                  <c:v>810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CE5-42D8-84C0-429C718622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6CE5-42D8-84C0-429C7186227D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6CE5-42D8-84C0-429C7186227D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6CE5-42D8-84C0-429C7186227D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6CE5-42D8-84C0-429C7186227D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6CE5-42D8-84C0-429C7186227D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6CE5-42D8-84C0-429C7186227D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6CE5-42D8-84C0-429C7186227D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6CE5-42D8-84C0-429C7186227D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0.53125</c:v>
                </c:pt>
                <c:pt idx="2">
                  <c:v>0.109375</c:v>
                </c:pt>
                <c:pt idx="3">
                  <c:v>0.29918981481481483</c:v>
                </c:pt>
                <c:pt idx="4">
                  <c:v>7.0023148148148154E-2</c:v>
                </c:pt>
                <c:pt idx="5">
                  <c:v>3.4143518518518517E-2</c:v>
                </c:pt>
                <c:pt idx="6">
                  <c:v>1.8518518518518517E-2</c:v>
                </c:pt>
                <c:pt idx="7">
                  <c:v>0.46875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6CE5-42D8-84C0-429C718622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CE5-42D8-84C0-429C7186227D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CE5-42D8-84C0-429C7186227D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CE5-42D8-84C0-429C7186227D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CE5-42D8-84C0-429C7186227D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CE5-42D8-84C0-429C7186227D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CE5-42D8-84C0-429C7186227D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CE5-42D8-84C0-429C7186227D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CE5-42D8-84C0-429C7186227D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CE5-42D8-84C0-429C7186227D}"/>
                </c:ext>
              </c:extLst>
            </c:dLbl>
            <c:dLbl>
              <c:idx val="1"/>
              <c:layout>
                <c:manualLayout>
                  <c:x val="-2.9758454106280193E-2"/>
                  <c:y val="-0.481712643678160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CE5-42D8-84C0-429C7186227D}"/>
                </c:ext>
              </c:extLst>
            </c:dLbl>
            <c:dLbl>
              <c:idx val="2"/>
              <c:layout>
                <c:manualLayout>
                  <c:x val="-4.1178623188405795E-2"/>
                  <c:y val="-0.21523204022988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CE5-42D8-84C0-429C7186227D}"/>
                </c:ext>
              </c:extLst>
            </c:dLbl>
            <c:dLbl>
              <c:idx val="3"/>
              <c:layout>
                <c:manualLayout>
                  <c:x val="-3.3846618357487979E-2"/>
                  <c:y val="-0.354576867816091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CE5-42D8-84C0-429C7186227D}"/>
                </c:ext>
              </c:extLst>
            </c:dLbl>
            <c:dLbl>
              <c:idx val="4"/>
              <c:layout>
                <c:manualLayout>
                  <c:x val="-3.4359903381642624E-2"/>
                  <c:y val="-0.21743630268199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CE5-42D8-84C0-429C7186227D}"/>
                </c:ext>
              </c:extLst>
            </c:dLbl>
            <c:dLbl>
              <c:idx val="5"/>
              <c:layout>
                <c:manualLayout>
                  <c:x val="-4.0396135265700593E-2"/>
                  <c:y val="-0.186382423371647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CE5-42D8-84C0-429C7186227D}"/>
                </c:ext>
              </c:extLst>
            </c:dLbl>
            <c:dLbl>
              <c:idx val="6"/>
              <c:layout>
                <c:manualLayout>
                  <c:x val="-3.7582367149758565E-2"/>
                  <c:y val="-0.157153256704980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CE5-42D8-84C0-429C7186227D}"/>
                </c:ext>
              </c:extLst>
            </c:dLbl>
            <c:dLbl>
              <c:idx val="7"/>
              <c:layout>
                <c:manualLayout>
                  <c:x val="-3.4514734299516799E-2"/>
                  <c:y val="-0.330500957854406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CE5-42D8-84C0-429C7186227D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-0.75589772566746716</c:v>
                </c:pt>
                <c:pt idx="1">
                  <c:v>-0.78551401869158877</c:v>
                </c:pt>
                <c:pt idx="2">
                  <c:v>-0.83536585365853655</c:v>
                </c:pt>
                <c:pt idx="3">
                  <c:v>-0.75310410697230179</c:v>
                </c:pt>
                <c:pt idx="4">
                  <c:v>-0.83310344827586214</c:v>
                </c:pt>
                <c:pt idx="5">
                  <c:v>-0.77220077220077221</c:v>
                </c:pt>
                <c:pt idx="6">
                  <c:v>-0.40740740740740744</c:v>
                </c:pt>
                <c:pt idx="7">
                  <c:v>-0.71061093247588425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6CE5-42D8-84C0-429C7186227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619524572649576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93E-45FE-BFF0-22E51BAFDA9A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93E-45FE-BFF0-22E51BAFDA9A}"/>
                </c:ext>
              </c:extLst>
            </c:dLbl>
            <c:dLbl>
              <c:idx val="1"/>
              <c:layout>
                <c:manualLayout>
                  <c:x val="-4.671847545219638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93E-45FE-BFF0-22E51BAFDA9A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93E-45FE-BFF0-22E51BAFDA9A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93E-45FE-BFF0-22E51BAFDA9A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93E-45FE-BFF0-22E51BAFDA9A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93E-45FE-BFF0-22E51BAFDA9A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93E-45FE-BFF0-22E51BAFDA9A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93E-45FE-BFF0-22E51BAFDA9A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93E-45FE-BFF0-22E51BAFDA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93E-45FE-BFF0-22E51BAFDA9A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93E-45FE-BFF0-22E51BAFDA9A}"/>
                </c:ext>
              </c:extLst>
            </c:dLbl>
            <c:dLbl>
              <c:idx val="1"/>
              <c:layout>
                <c:manualLayout>
                  <c:x val="-3.091731266149870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93E-45FE-BFF0-22E51BAFDA9A}"/>
                </c:ext>
              </c:extLst>
            </c:dLbl>
            <c:dLbl>
              <c:idx val="2"/>
              <c:layout>
                <c:manualLayout>
                  <c:x val="-2.9276485788113725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93E-45FE-BFF0-22E51BAFDA9A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93E-45FE-BFF0-22E51BAFDA9A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93E-45FE-BFF0-22E51BAFDA9A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93E-45FE-BFF0-22E51BAFDA9A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93E-45FE-BFF0-22E51BAFDA9A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93E-45FE-BFF0-22E51BAFDA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D93E-45FE-BFF0-22E51BAFDA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93E-45FE-BFF0-22E51BAFDA9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93E-45FE-BFF0-22E51BAFDA9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93E-45FE-BFF0-22E51BAFDA9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93E-45FE-BFF0-22E51BAFDA9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93E-45FE-BFF0-22E51BAFDA9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93E-45FE-BFF0-22E51BAFDA9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93E-45FE-BFF0-22E51BAFDA9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93E-45FE-BFF0-22E51BAFDA9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93E-45FE-BFF0-22E51BAFDA9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93E-45FE-BFF0-22E51BAFDA9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93E-45FE-BFF0-22E51BAFDA9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93E-45FE-BFF0-22E51BAFDA9A}"/>
              </c:ext>
            </c:extLst>
          </c:dPt>
          <c:dLbls>
            <c:dLbl>
              <c:idx val="0"/>
              <c:layout>
                <c:manualLayout>
                  <c:x val="-5.451886304909561E-2"/>
                  <c:y val="0.143457264957264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93E-45FE-BFF0-22E51BAFDA9A}"/>
                </c:ext>
              </c:extLst>
            </c:dLbl>
            <c:dLbl>
              <c:idx val="1"/>
              <c:layout>
                <c:manualLayout>
                  <c:x val="-2.3918087855297157E-2"/>
                  <c:y val="0.15693643162393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93E-45FE-BFF0-22E51BAFDA9A}"/>
                </c:ext>
              </c:extLst>
            </c:dLbl>
            <c:dLbl>
              <c:idx val="2"/>
              <c:layout>
                <c:manualLayout>
                  <c:x val="-3.1981266149870832E-2"/>
                  <c:y val="5.08349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93E-45FE-BFF0-22E51BAFDA9A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93E-45FE-BFF0-22E51BAFDA9A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93E-45FE-BFF0-22E51BAFDA9A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93E-45FE-BFF0-22E51BAFDA9A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93E-45FE-BFF0-22E51BAFDA9A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93E-45FE-BFF0-22E51BAFDA9A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93E-45FE-BFF0-22E51BAFDA9A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93E-45FE-BFF0-22E51BAFDA9A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93E-45FE-BFF0-22E51BAFDA9A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93E-45FE-BFF0-22E51BAFDA9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D93E-45FE-BFF0-22E51BAFDA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0.18858001502629596</c:v>
                      </c:pt>
                      <c:pt idx="1">
                        <c:v>0.31406044678055189</c:v>
                      </c:pt>
                      <c:pt idx="2">
                        <c:v>0.43010101010101009</c:v>
                      </c:pt>
                      <c:pt idx="3">
                        <c:v>0.35624165058631441</c:v>
                      </c:pt>
                      <c:pt idx="4">
                        <c:v>0.2975258377701222</c:v>
                      </c:pt>
                      <c:pt idx="5">
                        <c:v>0.17255490383303784</c:v>
                      </c:pt>
                      <c:pt idx="6">
                        <c:v>0.34788833214030057</c:v>
                      </c:pt>
                      <c:pt idx="7">
                        <c:v>0.27245119305856824</c:v>
                      </c:pt>
                      <c:pt idx="8">
                        <c:v>0.29034941763727118</c:v>
                      </c:pt>
                      <c:pt idx="9">
                        <c:v>0.1312315046665149</c:v>
                      </c:pt>
                      <c:pt idx="10">
                        <c:v>-5.3042328042328002E-2</c:v>
                      </c:pt>
                      <c:pt idx="11">
                        <c:v>-0.12610590254852772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D93E-45FE-BFF0-22E51BAFDA9A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ruso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619041894572335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5192</c:v>
                </c:pt>
                <c:pt idx="1">
                  <c:v>2333</c:v>
                </c:pt>
                <c:pt idx="2">
                  <c:v>2750</c:v>
                </c:pt>
                <c:pt idx="3">
                  <c:v>3936</c:v>
                </c:pt>
                <c:pt idx="4">
                  <c:v>3767</c:v>
                </c:pt>
                <c:pt idx="5">
                  <c:v>3964</c:v>
                </c:pt>
                <c:pt idx="6">
                  <c:v>4131</c:v>
                </c:pt>
                <c:pt idx="7">
                  <c:v>4315</c:v>
                </c:pt>
                <c:pt idx="8">
                  <c:v>4197</c:v>
                </c:pt>
                <c:pt idx="9">
                  <c:v>5089</c:v>
                </c:pt>
                <c:pt idx="10">
                  <c:v>4290</c:v>
                </c:pt>
                <c:pt idx="11">
                  <c:v>5098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52-43C2-8982-68EB5C134F46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5275590551181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1C-4BB3-ABEB-DF61371C6EBF}"/>
                </c:ext>
              </c:extLst>
            </c:dLbl>
            <c:dLbl>
              <c:idx val="1"/>
              <c:layout>
                <c:manualLayout>
                  <c:x val="-2.3632041343669252E-2"/>
                  <c:y val="-5.56318246478732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1C-4BB3-ABEB-DF61371C6EBF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D52-43C2-8982-68EB5C134F46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D52-43C2-8982-68EB5C134F46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D52-43C2-8982-68EB5C134F46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D52-43C2-8982-68EB5C134F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6286</c:v>
                </c:pt>
                <c:pt idx="1">
                  <c:v>3149</c:v>
                </c:pt>
                <c:pt idx="2">
                  <c:v>4280</c:v>
                </c:pt>
                <c:pt idx="3">
                  <c:v>5888</c:v>
                </c:pt>
                <c:pt idx="4">
                  <c:v>5097</c:v>
                </c:pt>
                <c:pt idx="5">
                  <c:v>4968</c:v>
                </c:pt>
                <c:pt idx="6">
                  <c:v>5816</c:v>
                </c:pt>
                <c:pt idx="7">
                  <c:v>5456</c:v>
                </c:pt>
                <c:pt idx="8">
                  <c:v>5564</c:v>
                </c:pt>
                <c:pt idx="9">
                  <c:v>5966</c:v>
                </c:pt>
                <c:pt idx="10">
                  <c:v>4072</c:v>
                </c:pt>
                <c:pt idx="11">
                  <c:v>3922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ED52-43C2-8982-68EB5C134F46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248062015503874E-2"/>
                  <c:y val="6.5055265038435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D52-43C2-8982-68EB5C134F46}"/>
                </c:ext>
              </c:extLst>
            </c:dLbl>
            <c:dLbl>
              <c:idx val="1"/>
              <c:layout>
                <c:manualLayout>
                  <c:x val="-5.552971576227390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D52-43C2-8982-68EB5C134F46}"/>
                </c:ext>
              </c:extLst>
            </c:dLbl>
            <c:dLbl>
              <c:idx val="2"/>
              <c:layout>
                <c:manualLayout>
                  <c:x val="-2.5994832041343698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D52-43C2-8982-68EB5C134F46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D52-43C2-8982-68EB5C134F46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D52-43C2-8982-68EB5C134F46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D52-43C2-8982-68EB5C134F46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D52-43C2-8982-68EB5C134F46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D52-43C2-8982-68EB5C134F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6088</c:v>
                </c:pt>
                <c:pt idx="1">
                  <c:v>3013</c:v>
                </c:pt>
                <c:pt idx="2">
                  <c:v>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ED52-43C2-8982-68EB5C134F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D52-43C2-8982-68EB5C134F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D52-43C2-8982-68EB5C134F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D52-43C2-8982-68EB5C134F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D52-43C2-8982-68EB5C134F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D52-43C2-8982-68EB5C134F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D52-43C2-8982-68EB5C134F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D52-43C2-8982-68EB5C134F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D52-43C2-8982-68EB5C134F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D52-43C2-8982-68EB5C134F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D52-43C2-8982-68EB5C134F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D52-43C2-8982-68EB5C134F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D52-43C2-8982-68EB5C134F46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-7.3638008989334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D52-43C2-8982-68EB5C134F46}"/>
                </c:ext>
              </c:extLst>
            </c:dLbl>
            <c:dLbl>
              <c:idx val="1"/>
              <c:layout>
                <c:manualLayout>
                  <c:x val="-5.3452971576227387E-2"/>
                  <c:y val="0.163764567596989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D52-43C2-8982-68EB5C134F46}"/>
                </c:ext>
              </c:extLst>
            </c:dLbl>
            <c:dLbl>
              <c:idx val="2"/>
              <c:layout>
                <c:manualLayout>
                  <c:x val="-3.6903746770025843E-2"/>
                  <c:y val="9.16054577147320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D52-43C2-8982-68EB5C134F46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D52-43C2-8982-68EB5C134F46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D52-43C2-8982-68EB5C134F46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D52-43C2-8982-68EB5C134F46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D52-43C2-8982-68EB5C134F46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D52-43C2-8982-68EB5C134F46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D52-43C2-8982-68EB5C134F46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D52-43C2-8982-68EB5C134F46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D52-43C2-8982-68EB5C134F46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D52-43C2-8982-68EB5C134F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-3.1498568246897896E-2</c:v>
                </c:pt>
                <c:pt idx="1">
                  <c:v>-4.3188313750397E-2</c:v>
                </c:pt>
                <c:pt idx="2">
                  <c:v>-0.78551401869158877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ED52-43C2-8982-68EB5C134F46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0.21070878274268101</c:v>
                </c:pt>
                <c:pt idx="1">
                  <c:v>0.34976425203600514</c:v>
                </c:pt>
                <c:pt idx="2">
                  <c:v>0.55636363636363639</c:v>
                </c:pt>
                <c:pt idx="3">
                  <c:v>0.49593495934959342</c:v>
                </c:pt>
                <c:pt idx="4">
                  <c:v>0.35306610034510211</c:v>
                </c:pt>
                <c:pt idx="5">
                  <c:v>0.25327951564076701</c:v>
                </c:pt>
                <c:pt idx="6">
                  <c:v>0.40789155168240132</c:v>
                </c:pt>
                <c:pt idx="7">
                  <c:v>0.26442641946697565</c:v>
                </c:pt>
                <c:pt idx="8">
                  <c:v>0.32570883964736708</c:v>
                </c:pt>
                <c:pt idx="9">
                  <c:v>0.17233248182354099</c:v>
                </c:pt>
                <c:pt idx="10">
                  <c:v>-5.0815850815850827E-2</c:v>
                </c:pt>
                <c:pt idx="11">
                  <c:v>-0.2306786975284425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ED52-43C2-8982-68EB5C134F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ruso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601230189737731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1233</c:v>
                </c:pt>
                <c:pt idx="1">
                  <c:v>526</c:v>
                </c:pt>
                <c:pt idx="2">
                  <c:v>685</c:v>
                </c:pt>
                <c:pt idx="3">
                  <c:v>956</c:v>
                </c:pt>
                <c:pt idx="4">
                  <c:v>838</c:v>
                </c:pt>
                <c:pt idx="5">
                  <c:v>820</c:v>
                </c:pt>
                <c:pt idx="6">
                  <c:v>1189</c:v>
                </c:pt>
                <c:pt idx="7">
                  <c:v>1392</c:v>
                </c:pt>
                <c:pt idx="8">
                  <c:v>1168</c:v>
                </c:pt>
                <c:pt idx="9">
                  <c:v>1289</c:v>
                </c:pt>
                <c:pt idx="10">
                  <c:v>856</c:v>
                </c:pt>
                <c:pt idx="11">
                  <c:v>1143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FC1-4A64-9071-B62AD9A74884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962790697674421E-2"/>
                  <c:y val="4.61493458355873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BF-47E3-8A7E-CD5E2BF4F51D}"/>
                </c:ext>
              </c:extLst>
            </c:dLbl>
            <c:dLbl>
              <c:idx val="1"/>
              <c:layout>
                <c:manualLayout>
                  <c:x val="-1.7401033591731264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BF-47E3-8A7E-CD5E2BF4F5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1896</c:v>
                </c:pt>
                <c:pt idx="1">
                  <c:v>990</c:v>
                </c:pt>
                <c:pt idx="2">
                  <c:v>1148</c:v>
                </c:pt>
                <c:pt idx="3">
                  <c:v>2191</c:v>
                </c:pt>
                <c:pt idx="4">
                  <c:v>1415</c:v>
                </c:pt>
                <c:pt idx="5">
                  <c:v>1344</c:v>
                </c:pt>
                <c:pt idx="6">
                  <c:v>2021</c:v>
                </c:pt>
                <c:pt idx="7">
                  <c:v>1876</c:v>
                </c:pt>
                <c:pt idx="8">
                  <c:v>1496</c:v>
                </c:pt>
                <c:pt idx="9">
                  <c:v>1601</c:v>
                </c:pt>
                <c:pt idx="10">
                  <c:v>1165</c:v>
                </c:pt>
                <c:pt idx="11">
                  <c:v>1202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FC1-4A64-9071-B62AD9A74884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942170542635662E-2"/>
                  <c:y val="2.0950091162268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1BF-47E3-8A7E-CD5E2BF4F51D}"/>
                </c:ext>
              </c:extLst>
            </c:dLbl>
            <c:dLbl>
              <c:idx val="2"/>
              <c:layout>
                <c:manualLayout>
                  <c:x val="-2.9210852713178293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FC1-4A64-9071-B62AD9A74884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C1-4A64-9071-B62AD9A74884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FC1-4A64-9071-B62AD9A748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2005</c:v>
                </c:pt>
                <c:pt idx="1">
                  <c:v>794</c:v>
                </c:pt>
                <c:pt idx="2">
                  <c:v>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FC1-4A64-9071-B62AD9A748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AFC1-4A64-9071-B62AD9A7488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AFC1-4A64-9071-B62AD9A7488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AFC1-4A64-9071-B62AD9A7488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FC1-4A64-9071-B62AD9A7488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FC1-4A64-9071-B62AD9A7488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FC1-4A64-9071-B62AD9A7488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FC1-4A64-9071-B62AD9A7488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FC1-4A64-9071-B62AD9A7488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FC1-4A64-9071-B62AD9A7488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FC1-4A64-9071-B62AD9A7488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FC1-4A64-9071-B62AD9A7488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FC1-4A64-9071-B62AD9A74884}"/>
              </c:ext>
            </c:extLst>
          </c:dPt>
          <c:dLbls>
            <c:dLbl>
              <c:idx val="0"/>
              <c:layout>
                <c:manualLayout>
                  <c:x val="-2.9906459948320415E-2"/>
                  <c:y val="-0.358625286343023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FC1-4A64-9071-B62AD9A74884}"/>
                </c:ext>
              </c:extLst>
            </c:dLbl>
            <c:dLbl>
              <c:idx val="1"/>
              <c:layout>
                <c:manualLayout>
                  <c:x val="-5.6734625322997417E-2"/>
                  <c:y val="9.2517748258566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C1-4A64-9071-B62AD9A74884}"/>
                </c:ext>
              </c:extLst>
            </c:dLbl>
            <c:dLbl>
              <c:idx val="2"/>
              <c:layout>
                <c:manualLayout>
                  <c:x val="-4.1826227390180847E-2"/>
                  <c:y val="7.80346349836041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FC1-4A64-9071-B62AD9A74884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C1-4A64-9071-B62AD9A74884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C1-4A64-9071-B62AD9A74884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FC1-4A64-9071-B62AD9A74884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FC1-4A64-9071-B62AD9A74884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FC1-4A64-9071-B62AD9A74884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FC1-4A64-9071-B62AD9A74884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FC1-4A64-9071-B62AD9A74884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C1-4A64-9071-B62AD9A74884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FC1-4A64-9071-B62AD9A7488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5.7489451476793185E-2</c:v>
                </c:pt>
                <c:pt idx="1">
                  <c:v>-0.19797979797979803</c:v>
                </c:pt>
                <c:pt idx="2">
                  <c:v>-0.83536585365853655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AFC1-4A64-9071-B62AD9A74884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0.53771289537712885</c:v>
                </c:pt>
                <c:pt idx="1">
                  <c:v>0.88212927756653992</c:v>
                </c:pt>
                <c:pt idx="2">
                  <c:v>0.67591240875912417</c:v>
                </c:pt>
                <c:pt idx="3">
                  <c:v>1.2918410041841004</c:v>
                </c:pt>
                <c:pt idx="4">
                  <c:v>0.6885441527446301</c:v>
                </c:pt>
                <c:pt idx="5">
                  <c:v>0.63902439024390234</c:v>
                </c:pt>
                <c:pt idx="6">
                  <c:v>0.69974768713204383</c:v>
                </c:pt>
                <c:pt idx="7">
                  <c:v>0.34770114942528729</c:v>
                </c:pt>
                <c:pt idx="8">
                  <c:v>0.28082191780821919</c:v>
                </c:pt>
                <c:pt idx="9">
                  <c:v>0.24204809930178439</c:v>
                </c:pt>
                <c:pt idx="10">
                  <c:v>0.36098130841121501</c:v>
                </c:pt>
                <c:pt idx="11">
                  <c:v>5.1618547681539839E-2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AFC1-4A64-9071-B62AD9A748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ruso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2419</c:v>
                </c:pt>
                <c:pt idx="1">
                  <c:v>1027</c:v>
                </c:pt>
                <c:pt idx="2">
                  <c:v>1330</c:v>
                </c:pt>
                <c:pt idx="3">
                  <c:v>1809</c:v>
                </c:pt>
                <c:pt idx="4">
                  <c:v>1815</c:v>
                </c:pt>
                <c:pt idx="5">
                  <c:v>2120</c:v>
                </c:pt>
                <c:pt idx="6">
                  <c:v>1954</c:v>
                </c:pt>
                <c:pt idx="7">
                  <c:v>1978</c:v>
                </c:pt>
                <c:pt idx="8">
                  <c:v>1923</c:v>
                </c:pt>
                <c:pt idx="9">
                  <c:v>2393</c:v>
                </c:pt>
                <c:pt idx="10">
                  <c:v>2009</c:v>
                </c:pt>
                <c:pt idx="11">
                  <c:v>1891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00F-4770-9628-EC31FA1CB693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00F-4770-9628-EC31FA1CB693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00F-4770-9628-EC31FA1CB6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2534</c:v>
                </c:pt>
                <c:pt idx="1">
                  <c:v>1369</c:v>
                </c:pt>
                <c:pt idx="2">
                  <c:v>2094</c:v>
                </c:pt>
                <c:pt idx="3">
                  <c:v>2402</c:v>
                </c:pt>
                <c:pt idx="4">
                  <c:v>2274</c:v>
                </c:pt>
                <c:pt idx="5">
                  <c:v>2388</c:v>
                </c:pt>
                <c:pt idx="6">
                  <c:v>2499</c:v>
                </c:pt>
                <c:pt idx="7">
                  <c:v>2325</c:v>
                </c:pt>
                <c:pt idx="8">
                  <c:v>2416</c:v>
                </c:pt>
                <c:pt idx="9">
                  <c:v>2826</c:v>
                </c:pt>
                <c:pt idx="10">
                  <c:v>1812</c:v>
                </c:pt>
                <c:pt idx="11">
                  <c:v>1724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00F-4770-9628-EC31FA1CB693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762273901808782E-2"/>
                  <c:y val="-4.452483294660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00F-4770-9628-EC31FA1CB693}"/>
                </c:ext>
              </c:extLst>
            </c:dLbl>
            <c:dLbl>
              <c:idx val="1"/>
              <c:layout>
                <c:manualLayout>
                  <c:x val="-3.0917312661498709E-2"/>
                  <c:y val="-6.0627892527926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00F-4770-9628-EC31FA1CB693}"/>
                </c:ext>
              </c:extLst>
            </c:dLbl>
            <c:dLbl>
              <c:idx val="2"/>
              <c:layout>
                <c:manualLayout>
                  <c:x val="-1.9431524547803617E-2"/>
                  <c:y val="2.6328629211203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00F-4770-9628-EC31FA1CB693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00F-4770-9628-EC31FA1CB693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00F-4770-9628-EC31FA1CB693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00F-4770-9628-EC31FA1CB693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00F-4770-9628-EC31FA1CB693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00F-4770-9628-EC31FA1CB6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2777</c:v>
                </c:pt>
                <c:pt idx="1">
                  <c:v>1500</c:v>
                </c:pt>
                <c:pt idx="2">
                  <c:v>517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00F-4770-9628-EC31FA1CB6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00F-4770-9628-EC31FA1CB69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00F-4770-9628-EC31FA1CB69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00F-4770-9628-EC31FA1CB69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00F-4770-9628-EC31FA1CB69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00F-4770-9628-EC31FA1CB69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00F-4770-9628-EC31FA1CB69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00F-4770-9628-EC31FA1CB69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00F-4770-9628-EC31FA1CB69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00F-4770-9628-EC31FA1CB69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00F-4770-9628-EC31FA1CB69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00F-4770-9628-EC31FA1CB69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00F-4770-9628-EC31FA1CB693}"/>
              </c:ext>
            </c:extLst>
          </c:dPt>
          <c:dLbls>
            <c:dLbl>
              <c:idx val="0"/>
              <c:layout>
                <c:manualLayout>
                  <c:x val="-3.6469767441860465E-2"/>
                  <c:y val="-0.305177831031990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00F-4770-9628-EC31FA1CB693}"/>
                </c:ext>
              </c:extLst>
            </c:dLbl>
            <c:dLbl>
              <c:idx val="1"/>
              <c:layout>
                <c:manualLayout>
                  <c:x val="-2.5558914728682172E-2"/>
                  <c:y val="-4.8304106914171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00F-4770-9628-EC31FA1CB693}"/>
                </c:ext>
              </c:extLst>
            </c:dLbl>
            <c:dLbl>
              <c:idx val="2"/>
              <c:layout>
                <c:manualLayout>
                  <c:x val="-2.8699612403100806E-2"/>
                  <c:y val="7.6411934015494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00F-4770-9628-EC31FA1CB693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00F-4770-9628-EC31FA1CB693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00F-4770-9628-EC31FA1CB693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00F-4770-9628-EC31FA1CB693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00F-4770-9628-EC31FA1CB693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00F-4770-9628-EC31FA1CB693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00F-4770-9628-EC31FA1CB693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00F-4770-9628-EC31FA1CB693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00F-4770-9628-EC31FA1CB693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00F-4770-9628-EC31FA1CB69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9.5895816890291918E-2</c:v>
                </c:pt>
                <c:pt idx="1">
                  <c:v>9.5690284879474063E-2</c:v>
                </c:pt>
                <c:pt idx="2">
                  <c:v>-0.75310410697230179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00F-4770-9628-EC31FA1CB693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4.7540305911533798E-2</c:v>
                </c:pt>
                <c:pt idx="1">
                  <c:v>0.33300876338851015</c:v>
                </c:pt>
                <c:pt idx="2">
                  <c:v>0.57443609022556386</c:v>
                </c:pt>
                <c:pt idx="3">
                  <c:v>0.32780541735765611</c:v>
                </c:pt>
                <c:pt idx="4">
                  <c:v>0.25289256198347099</c:v>
                </c:pt>
                <c:pt idx="5">
                  <c:v>0.12641509433962272</c:v>
                </c:pt>
                <c:pt idx="6">
                  <c:v>0.27891504605936546</c:v>
                </c:pt>
                <c:pt idx="7">
                  <c:v>0.17542972699696668</c:v>
                </c:pt>
                <c:pt idx="8">
                  <c:v>0.25637025481019249</c:v>
                </c:pt>
                <c:pt idx="9">
                  <c:v>0.18094442122858334</c:v>
                </c:pt>
                <c:pt idx="10">
                  <c:v>-9.8058735689397714E-2</c:v>
                </c:pt>
                <c:pt idx="11">
                  <c:v>-8.8313061872025367E-2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200F-4770-9628-EC31FA1CB6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ruso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61559115455399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1131</c:v>
                </c:pt>
                <c:pt idx="1">
                  <c:v>610</c:v>
                </c:pt>
                <c:pt idx="2">
                  <c:v>532</c:v>
                </c:pt>
                <c:pt idx="3">
                  <c:v>876</c:v>
                </c:pt>
                <c:pt idx="4">
                  <c:v>893</c:v>
                </c:pt>
                <c:pt idx="5">
                  <c:v>829</c:v>
                </c:pt>
                <c:pt idx="6">
                  <c:v>762</c:v>
                </c:pt>
                <c:pt idx="7">
                  <c:v>658</c:v>
                </c:pt>
                <c:pt idx="8">
                  <c:v>845</c:v>
                </c:pt>
                <c:pt idx="9">
                  <c:v>1088</c:v>
                </c:pt>
                <c:pt idx="10">
                  <c:v>1117</c:v>
                </c:pt>
                <c:pt idx="11">
                  <c:v>1828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006-4F84-B56F-ACA3ED8ED5DA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044702842377258E-2"/>
                  <c:y val="3.8628412827706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006-4F84-B56F-ACA3ED8ED5DA}"/>
                </c:ext>
              </c:extLst>
            </c:dLbl>
            <c:dLbl>
              <c:idx val="1"/>
              <c:layout>
                <c:manualLayout>
                  <c:x val="-4.8198966408268731E-3"/>
                  <c:y val="-4.719534196156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006-4F84-B56F-ACA3ED8ED5DA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006-4F84-B56F-ACA3ED8ED5DA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006-4F84-B56F-ACA3ED8ED5DA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006-4F84-B56F-ACA3ED8ED5DA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006-4F84-B56F-ACA3ED8ED5DA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006-4F84-B56F-ACA3ED8ED5DA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006-4F84-B56F-ACA3ED8ED5D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006-4F84-B56F-ACA3ED8ED5DA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006-4F84-B56F-ACA3ED8ED5DA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006-4F84-B56F-ACA3ED8ED5D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1266</c:v>
                </c:pt>
                <c:pt idx="1">
                  <c:v>549</c:v>
                </c:pt>
                <c:pt idx="2">
                  <c:v>725</c:v>
                </c:pt>
                <c:pt idx="3">
                  <c:v>908</c:v>
                </c:pt>
                <c:pt idx="4">
                  <c:v>961</c:v>
                </c:pt>
                <c:pt idx="5">
                  <c:v>1090</c:v>
                </c:pt>
                <c:pt idx="6">
                  <c:v>1007</c:v>
                </c:pt>
                <c:pt idx="7">
                  <c:v>971</c:v>
                </c:pt>
                <c:pt idx="8">
                  <c:v>1308</c:v>
                </c:pt>
                <c:pt idx="9">
                  <c:v>1255</c:v>
                </c:pt>
                <c:pt idx="10">
                  <c:v>784</c:v>
                </c:pt>
                <c:pt idx="11">
                  <c:v>723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006-4F84-B56F-ACA3ED8ED5DA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375064599483207E-2"/>
                  <c:y val="2.3630011765770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006-4F84-B56F-ACA3ED8ED5DA}"/>
                </c:ext>
              </c:extLst>
            </c:dLbl>
            <c:dLbl>
              <c:idx val="1"/>
              <c:layout>
                <c:manualLayout>
                  <c:x val="-4.641485788113698E-2"/>
                  <c:y val="2.8777506259993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006-4F84-B56F-ACA3ED8ED5DA}"/>
                </c:ext>
              </c:extLst>
            </c:dLbl>
            <c:dLbl>
              <c:idx val="2"/>
              <c:layout>
                <c:manualLayout>
                  <c:x val="-3.7909302325581394E-2"/>
                  <c:y val="3.304866202069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006-4F84-B56F-ACA3ED8ED5DA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006-4F84-B56F-ACA3ED8ED5DA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006-4F84-B56F-ACA3ED8ED5DA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006-4F84-B56F-ACA3ED8ED5DA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006-4F84-B56F-ACA3ED8ED5DA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006-4F84-B56F-ACA3ED8ED5DA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006-4F84-B56F-ACA3ED8ED5DA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006-4F84-B56F-ACA3ED8ED5DA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006-4F84-B56F-ACA3ED8ED5DA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006-4F84-B56F-ACA3ED8ED5D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870</c:v>
                </c:pt>
                <c:pt idx="1">
                  <c:v>494</c:v>
                </c:pt>
                <c:pt idx="2">
                  <c:v>121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006-4F84-B56F-ACA3ED8ED5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006-4F84-B56F-ACA3ED8ED5D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006-4F84-B56F-ACA3ED8ED5D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006-4F84-B56F-ACA3ED8ED5D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006-4F84-B56F-ACA3ED8ED5D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006-4F84-B56F-ACA3ED8ED5D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006-4F84-B56F-ACA3ED8ED5D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006-4F84-B56F-ACA3ED8ED5D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006-4F84-B56F-ACA3ED8ED5D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006-4F84-B56F-ACA3ED8ED5D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006-4F84-B56F-ACA3ED8ED5D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006-4F84-B56F-ACA3ED8ED5D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2006-4F84-B56F-ACA3ED8ED5DA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5.57528584788970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006-4F84-B56F-ACA3ED8ED5DA}"/>
                </c:ext>
              </c:extLst>
            </c:dLbl>
            <c:dLbl>
              <c:idx val="1"/>
              <c:layout>
                <c:manualLayout>
                  <c:x val="-5.5093798449612402E-2"/>
                  <c:y val="0.247459136573445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006-4F84-B56F-ACA3ED8ED5DA}"/>
                </c:ext>
              </c:extLst>
            </c:dLbl>
            <c:dLbl>
              <c:idx val="2"/>
              <c:layout>
                <c:manualLayout>
                  <c:x val="-4.3467054263565924E-2"/>
                  <c:y val="9.3336953570458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006-4F84-B56F-ACA3ED8ED5DA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006-4F84-B56F-ACA3ED8ED5DA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006-4F84-B56F-ACA3ED8ED5DA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006-4F84-B56F-ACA3ED8ED5DA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006-4F84-B56F-ACA3ED8ED5DA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006-4F84-B56F-ACA3ED8ED5DA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006-4F84-B56F-ACA3ED8ED5DA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006-4F84-B56F-ACA3ED8ED5DA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006-4F84-B56F-ACA3ED8ED5DA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2006-4F84-B56F-ACA3ED8ED5D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-0.3127962085308057</c:v>
                </c:pt>
                <c:pt idx="1">
                  <c:v>-0.10018214936247727</c:v>
                </c:pt>
                <c:pt idx="2">
                  <c:v>-0.83310344827586214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2006-4F84-B56F-ACA3ED8ED5DA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0.11936339522546424</c:v>
                </c:pt>
                <c:pt idx="1">
                  <c:v>-9.9999999999999978E-2</c:v>
                </c:pt>
                <c:pt idx="2">
                  <c:v>0.36278195488721798</c:v>
                </c:pt>
                <c:pt idx="3">
                  <c:v>3.6529680365296802E-2</c:v>
                </c:pt>
                <c:pt idx="4">
                  <c:v>7.6147816349384057E-2</c:v>
                </c:pt>
                <c:pt idx="5">
                  <c:v>0.31483715319662253</c:v>
                </c:pt>
                <c:pt idx="6">
                  <c:v>0.32152230971128604</c:v>
                </c:pt>
                <c:pt idx="7">
                  <c:v>0.4756838905775076</c:v>
                </c:pt>
                <c:pt idx="8">
                  <c:v>0.54792899408284024</c:v>
                </c:pt>
                <c:pt idx="9">
                  <c:v>0.15349264705882359</c:v>
                </c:pt>
                <c:pt idx="10">
                  <c:v>-0.29811996418979414</c:v>
                </c:pt>
                <c:pt idx="11">
                  <c:v>-0.60448577680525162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2006-4F84-B56F-ACA3ED8ED5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ruso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756704325002854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321</c:v>
                </c:pt>
                <c:pt idx="1">
                  <c:v>122</c:v>
                </c:pt>
                <c:pt idx="2">
                  <c:v>155</c:v>
                </c:pt>
                <c:pt idx="3">
                  <c:v>236</c:v>
                </c:pt>
                <c:pt idx="4">
                  <c:v>170</c:v>
                </c:pt>
                <c:pt idx="5">
                  <c:v>152</c:v>
                </c:pt>
                <c:pt idx="6">
                  <c:v>174</c:v>
                </c:pt>
                <c:pt idx="7">
                  <c:v>236</c:v>
                </c:pt>
                <c:pt idx="8">
                  <c:v>217</c:v>
                </c:pt>
                <c:pt idx="9">
                  <c:v>244</c:v>
                </c:pt>
                <c:pt idx="10">
                  <c:v>212</c:v>
                </c:pt>
                <c:pt idx="11">
                  <c:v>185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EDA-4A89-8088-830D33B4A088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92747283401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EDA-4A89-8088-830D33B4A088}"/>
                </c:ext>
              </c:extLst>
            </c:dLbl>
            <c:dLbl>
              <c:idx val="1"/>
              <c:layout>
                <c:manualLayout>
                  <c:x val="-4.2558914728682173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EDA-4A89-8088-830D33B4A088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EDA-4A89-8088-830D33B4A088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EDA-4A89-8088-830D33B4A088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EDA-4A89-8088-830D33B4A088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EDA-4A89-8088-830D33B4A088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EDA-4A89-8088-830D33B4A088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EDA-4A89-8088-830D33B4A088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EDA-4A89-8088-830D33B4A088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EDA-4A89-8088-830D33B4A0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406</c:v>
                </c:pt>
                <c:pt idx="1">
                  <c:v>165</c:v>
                </c:pt>
                <c:pt idx="2">
                  <c:v>259</c:v>
                </c:pt>
                <c:pt idx="3">
                  <c:v>327</c:v>
                </c:pt>
                <c:pt idx="4">
                  <c:v>395</c:v>
                </c:pt>
                <c:pt idx="5">
                  <c:v>102</c:v>
                </c:pt>
                <c:pt idx="6">
                  <c:v>247</c:v>
                </c:pt>
                <c:pt idx="7">
                  <c:v>223</c:v>
                </c:pt>
                <c:pt idx="8">
                  <c:v>300</c:v>
                </c:pt>
                <c:pt idx="9">
                  <c:v>199</c:v>
                </c:pt>
                <c:pt idx="10">
                  <c:v>231</c:v>
                </c:pt>
                <c:pt idx="11">
                  <c:v>205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8EDA-4A89-8088-830D33B4A088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5.58804062535660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EDA-4A89-8088-830D33B4A088}"/>
                </c:ext>
              </c:extLst>
            </c:dLbl>
            <c:dLbl>
              <c:idx val="1"/>
              <c:layout>
                <c:manualLayout>
                  <c:x val="-1.687997416020675E-2"/>
                  <c:y val="-6.0577681413011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EDA-4A89-8088-830D33B4A088}"/>
                </c:ext>
              </c:extLst>
            </c:dLbl>
            <c:dLbl>
              <c:idx val="2"/>
              <c:layout>
                <c:manualLayout>
                  <c:x val="-1.6578552971576257E-2"/>
                  <c:y val="4.00007607744684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EDA-4A89-8088-830D33B4A088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EDA-4A89-8088-830D33B4A088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EDA-4A89-8088-830D33B4A088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EDA-4A89-8088-830D33B4A088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EDA-4A89-8088-830D33B4A088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EDA-4A89-8088-830D33B4A088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EDA-4A89-8088-830D33B4A088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EDA-4A89-8088-830D33B4A088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EDA-4A89-8088-830D33B4A088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EDA-4A89-8088-830D33B4A0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304</c:v>
                </c:pt>
                <c:pt idx="1">
                  <c:v>195</c:v>
                </c:pt>
                <c:pt idx="2">
                  <c:v>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8EDA-4A89-8088-830D33B4A0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EDA-4A89-8088-830D33B4A08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EDA-4A89-8088-830D33B4A08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EDA-4A89-8088-830D33B4A08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EDA-4A89-8088-830D33B4A08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EDA-4A89-8088-830D33B4A08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EDA-4A89-8088-830D33B4A08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EDA-4A89-8088-830D33B4A08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EDA-4A89-8088-830D33B4A08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EDA-4A89-8088-830D33B4A08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EDA-4A89-8088-830D33B4A08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8EDA-4A89-8088-830D33B4A08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8EDA-4A89-8088-830D33B4A088}"/>
              </c:ext>
            </c:extLst>
          </c:dPt>
          <c:dLbls>
            <c:dLbl>
              <c:idx val="0"/>
              <c:layout>
                <c:manualLayout>
                  <c:x val="-5.2878036175710595E-2"/>
                  <c:y val="-0.115161727972409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EDA-4A89-8088-830D33B4A088}"/>
                </c:ext>
              </c:extLst>
            </c:dLbl>
            <c:dLbl>
              <c:idx val="1"/>
              <c:layout>
                <c:manualLayout>
                  <c:x val="-2.7199741602067184E-2"/>
                  <c:y val="-0.10305450949066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EDA-4A89-8088-830D33B4A088}"/>
                </c:ext>
              </c:extLst>
            </c:dLbl>
            <c:dLbl>
              <c:idx val="2"/>
              <c:layout>
                <c:manualLayout>
                  <c:x val="-3.6903746770025843E-2"/>
                  <c:y val="7.963254593175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EDA-4A89-8088-830D33B4A088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EDA-4A89-8088-830D33B4A088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EDA-4A89-8088-830D33B4A088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EDA-4A89-8088-830D33B4A088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EDA-4A89-8088-830D33B4A088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EDA-4A89-8088-830D33B4A088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EDA-4A89-8088-830D33B4A088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EDA-4A89-8088-830D33B4A088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8EDA-4A89-8088-830D33B4A088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8EDA-4A89-8088-830D33B4A08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-0.25123152709359609</c:v>
                </c:pt>
                <c:pt idx="1">
                  <c:v>0.18181818181818188</c:v>
                </c:pt>
                <c:pt idx="2">
                  <c:v>-0.77220077220077221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8EDA-4A89-8088-830D33B4A088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0.26479750778816191</c:v>
                </c:pt>
                <c:pt idx="1">
                  <c:v>0.35245901639344268</c:v>
                </c:pt>
                <c:pt idx="2">
                  <c:v>0.67096774193548381</c:v>
                </c:pt>
                <c:pt idx="3">
                  <c:v>0.38559322033898313</c:v>
                </c:pt>
                <c:pt idx="4">
                  <c:v>1.3235294117647061</c:v>
                </c:pt>
                <c:pt idx="5">
                  <c:v>-0.32894736842105265</c:v>
                </c:pt>
                <c:pt idx="6">
                  <c:v>0.41954022988505746</c:v>
                </c:pt>
                <c:pt idx="7">
                  <c:v>-5.5084745762711829E-2</c:v>
                </c:pt>
                <c:pt idx="8">
                  <c:v>0.38248847926267282</c:v>
                </c:pt>
                <c:pt idx="9">
                  <c:v>-0.18442622950819676</c:v>
                </c:pt>
                <c:pt idx="10">
                  <c:v>8.9622641509433887E-2</c:v>
                </c:pt>
                <c:pt idx="11">
                  <c:v>0.10810810810810811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8EDA-4A89-8088-830D33B4A0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ruso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88</c:v>
                </c:pt>
                <c:pt idx="1">
                  <c:v>48</c:v>
                </c:pt>
                <c:pt idx="2">
                  <c:v>48</c:v>
                </c:pt>
                <c:pt idx="3">
                  <c:v>59</c:v>
                </c:pt>
                <c:pt idx="4">
                  <c:v>51</c:v>
                </c:pt>
                <c:pt idx="5">
                  <c:v>43</c:v>
                </c:pt>
                <c:pt idx="6">
                  <c:v>52</c:v>
                </c:pt>
                <c:pt idx="7">
                  <c:v>51</c:v>
                </c:pt>
                <c:pt idx="8">
                  <c:v>44</c:v>
                </c:pt>
                <c:pt idx="9">
                  <c:v>75</c:v>
                </c:pt>
                <c:pt idx="10">
                  <c:v>96</c:v>
                </c:pt>
                <c:pt idx="11">
                  <c:v>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AA5-478E-B965-192621F1034B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1.9804780361757104E-2"/>
                  <c:y val="-3.6706860917747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A5-478E-B965-192621F1034B}"/>
                </c:ext>
              </c:extLst>
            </c:dLbl>
            <c:dLbl>
              <c:idx val="2"/>
              <c:layout>
                <c:manualLayout>
                  <c:x val="-1.1363436692506491E-2"/>
                  <c:y val="-4.3855605005896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A5-478E-B965-192621F1034B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A5-478E-B965-192621F1034B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A5-478E-B965-192621F1034B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A5-478E-B965-192621F1034B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A5-478E-B965-192621F1034B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A5-478E-B965-192621F1034B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A5-478E-B965-192621F1034B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AA5-478E-B965-192621F1034B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AA5-478E-B965-192621F103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184</c:v>
                </c:pt>
                <c:pt idx="1">
                  <c:v>76</c:v>
                </c:pt>
                <c:pt idx="2">
                  <c:v>54</c:v>
                </c:pt>
                <c:pt idx="3">
                  <c:v>60</c:v>
                </c:pt>
                <c:pt idx="4">
                  <c:v>52</c:v>
                </c:pt>
                <c:pt idx="5">
                  <c:v>44</c:v>
                </c:pt>
                <c:pt idx="6">
                  <c:v>42</c:v>
                </c:pt>
                <c:pt idx="7">
                  <c:v>61</c:v>
                </c:pt>
                <c:pt idx="8">
                  <c:v>44</c:v>
                </c:pt>
                <c:pt idx="9">
                  <c:v>85</c:v>
                </c:pt>
                <c:pt idx="10">
                  <c:v>80</c:v>
                </c:pt>
                <c:pt idx="11">
                  <c:v>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AA5-478E-B965-192621F1034B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938372093023274E-2"/>
                  <c:y val="1.7233063258397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AA5-478E-B965-192621F1034B}"/>
                </c:ext>
              </c:extLst>
            </c:dLbl>
            <c:dLbl>
              <c:idx val="1"/>
              <c:layout>
                <c:manualLayout>
                  <c:x val="-4.1492377260981941E-2"/>
                  <c:y val="2.31582284098545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AA5-478E-B965-192621F1034B}"/>
                </c:ext>
              </c:extLst>
            </c:dLbl>
            <c:dLbl>
              <c:idx val="2"/>
              <c:layout>
                <c:manualLayout>
                  <c:x val="-3.1345994832041375E-2"/>
                  <c:y val="3.678014885820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AA5-478E-B965-192621F1034B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AA5-478E-B965-192621F1034B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AA5-478E-B965-192621F1034B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AA5-478E-B965-192621F1034B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AA5-478E-B965-192621F1034B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AA5-478E-B965-192621F1034B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AA5-478E-B965-192621F1034B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AA5-478E-B965-192621F1034B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AA5-478E-B965-192621F1034B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AA5-478E-B965-192621F103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132</c:v>
                </c:pt>
                <c:pt idx="1">
                  <c:v>30</c:v>
                </c:pt>
                <c:pt idx="2">
                  <c:v>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AA5-478E-B965-192621F103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AA5-478E-B965-192621F1034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AA5-478E-B965-192621F1034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AA5-478E-B965-192621F1034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AA5-478E-B965-192621F1034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AA5-478E-B965-192621F1034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AA5-478E-B965-192621F1034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AA5-478E-B965-192621F1034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AA5-478E-B965-192621F1034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AA5-478E-B965-192621F1034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AA5-478E-B965-192621F1034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0AA5-478E-B965-192621F1034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0AA5-478E-B965-192621F1034B}"/>
              </c:ext>
            </c:extLst>
          </c:dPt>
          <c:dLbls>
            <c:dLbl>
              <c:idx val="0"/>
              <c:layout>
                <c:manualLayout>
                  <c:x val="-5.9441343669250649E-2"/>
                  <c:y val="-0.186015190130219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AA5-478E-B965-192621F1034B}"/>
                </c:ext>
              </c:extLst>
            </c:dLbl>
            <c:dLbl>
              <c:idx val="1"/>
              <c:layout>
                <c:manualLayout>
                  <c:x val="-6.0016279069767441E-2"/>
                  <c:y val="4.83142505737507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AA5-478E-B965-192621F1034B}"/>
                </c:ext>
              </c:extLst>
            </c:dLbl>
            <c:dLbl>
              <c:idx val="2"/>
              <c:layout>
                <c:manualLayout>
                  <c:x val="-3.3622093023255813E-2"/>
                  <c:y val="0.115059277010663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AA5-478E-B965-192621F1034B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AA5-478E-B965-192621F1034B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AA5-478E-B965-192621F1034B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AA5-478E-B965-192621F1034B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AA5-478E-B965-192621F1034B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AA5-478E-B965-192621F1034B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AA5-478E-B965-192621F1034B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AA5-478E-B965-192621F1034B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0AA5-478E-B965-192621F1034B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0AA5-478E-B965-192621F1034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-0.28260869565217395</c:v>
                </c:pt>
                <c:pt idx="1">
                  <c:v>-0.60526315789473684</c:v>
                </c:pt>
                <c:pt idx="2">
                  <c:v>-0.40740740740740744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0AA5-478E-B965-192621F1034B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1.0909090909090908</c:v>
                </c:pt>
                <c:pt idx="1">
                  <c:v>0.58333333333333326</c:v>
                </c:pt>
                <c:pt idx="2">
                  <c:v>0.125</c:v>
                </c:pt>
                <c:pt idx="3">
                  <c:v>1.6949152542372836E-2</c:v>
                </c:pt>
                <c:pt idx="4">
                  <c:v>1.9607843137254832E-2</c:v>
                </c:pt>
                <c:pt idx="5">
                  <c:v>2.3255813953488413E-2</c:v>
                </c:pt>
                <c:pt idx="6">
                  <c:v>-0.19230769230769229</c:v>
                </c:pt>
                <c:pt idx="7">
                  <c:v>0.19607843137254899</c:v>
                </c:pt>
                <c:pt idx="8">
                  <c:v>0</c:v>
                </c:pt>
                <c:pt idx="9">
                  <c:v>0.1333333333333333</c:v>
                </c:pt>
                <c:pt idx="10">
                  <c:v>-0.16666666666666663</c:v>
                </c:pt>
                <c:pt idx="11">
                  <c:v>0.33333333333333326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0AA5-478E-B965-192621F103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ruso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2794</c:v>
                </c:pt>
                <c:pt idx="1">
                  <c:v>1472</c:v>
                </c:pt>
                <c:pt idx="2">
                  <c:v>2200</c:v>
                </c:pt>
                <c:pt idx="3">
                  <c:v>2801</c:v>
                </c:pt>
                <c:pt idx="4">
                  <c:v>2619</c:v>
                </c:pt>
                <c:pt idx="5">
                  <c:v>3367</c:v>
                </c:pt>
                <c:pt idx="6">
                  <c:v>2854</c:v>
                </c:pt>
                <c:pt idx="7">
                  <c:v>2600</c:v>
                </c:pt>
                <c:pt idx="8">
                  <c:v>3015</c:v>
                </c:pt>
                <c:pt idx="9">
                  <c:v>3697</c:v>
                </c:pt>
                <c:pt idx="10">
                  <c:v>3270</c:v>
                </c:pt>
                <c:pt idx="11">
                  <c:v>2475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F21-4A38-8B02-198889665240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77648578811372E-2"/>
                  <c:y val="-3.6706860917747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F21-4A38-8B02-198889665240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F21-4A38-8B02-198889665240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F21-4A38-8B02-198889665240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F21-4A38-8B02-198889665240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F21-4A38-8B02-198889665240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F21-4A38-8B02-198889665240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F21-4A38-8B02-198889665240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F21-4A38-8B02-198889665240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F21-4A38-8B02-1988896652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3206</c:v>
                </c:pt>
                <c:pt idx="1">
                  <c:v>1851</c:v>
                </c:pt>
                <c:pt idx="2">
                  <c:v>2799</c:v>
                </c:pt>
                <c:pt idx="3">
                  <c:v>3249</c:v>
                </c:pt>
                <c:pt idx="4">
                  <c:v>3189</c:v>
                </c:pt>
                <c:pt idx="5">
                  <c:v>3628</c:v>
                </c:pt>
                <c:pt idx="6">
                  <c:v>3599</c:v>
                </c:pt>
                <c:pt idx="7">
                  <c:v>3343</c:v>
                </c:pt>
                <c:pt idx="8">
                  <c:v>3742</c:v>
                </c:pt>
                <c:pt idx="9">
                  <c:v>3973</c:v>
                </c:pt>
                <c:pt idx="10">
                  <c:v>3087</c:v>
                </c:pt>
                <c:pt idx="11">
                  <c:v>2696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4F21-4A38-8B02-198889665240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F21-4A38-8B02-198889665240}"/>
                </c:ext>
              </c:extLst>
            </c:dLbl>
            <c:dLbl>
              <c:idx val="1"/>
              <c:layout>
                <c:manualLayout>
                  <c:x val="-3.4198966408268736E-2"/>
                  <c:y val="-6.3848504444190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F21-4A38-8B02-198889665240}"/>
                </c:ext>
              </c:extLst>
            </c:dLbl>
            <c:dLbl>
              <c:idx val="2"/>
              <c:layout>
                <c:manualLayout>
                  <c:x val="-2.2647545219638212E-2"/>
                  <c:y val="2.9549241127467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F21-4A38-8B02-198889665240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F21-4A38-8B02-198889665240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F21-4A38-8B02-198889665240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F21-4A38-8B02-198889665240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F21-4A38-8B02-198889665240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F21-4A38-8B02-1988896652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3121</c:v>
                </c:pt>
                <c:pt idx="1">
                  <c:v>2001</c:v>
                </c:pt>
                <c:pt idx="2">
                  <c:v>810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4F21-4A38-8B02-1988896652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F21-4A38-8B02-19888966524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F21-4A38-8B02-19888966524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F21-4A38-8B02-19888966524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F21-4A38-8B02-19888966524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F21-4A38-8B02-19888966524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F21-4A38-8B02-19888966524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F21-4A38-8B02-19888966524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F21-4A38-8B02-19888966524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F21-4A38-8B02-19888966524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F21-4A38-8B02-19888966524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F21-4A38-8B02-19888966524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F21-4A38-8B02-198889665240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6.5192539338379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F21-4A38-8B02-198889665240}"/>
                </c:ext>
              </c:extLst>
            </c:dLbl>
            <c:dLbl>
              <c:idx val="1"/>
              <c:layout>
                <c:manualLayout>
                  <c:x val="-2.7199741602067184E-2"/>
                  <c:y val="4.83142505737507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F21-4A38-8B02-198889665240}"/>
                </c:ext>
              </c:extLst>
            </c:dLbl>
            <c:dLbl>
              <c:idx val="2"/>
              <c:layout>
                <c:manualLayout>
                  <c:x val="-3.6903746770025843E-2"/>
                  <c:y val="1.8440919522740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F21-4A38-8B02-198889665240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F21-4A38-8B02-198889665240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F21-4A38-8B02-198889665240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F21-4A38-8B02-198889665240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F21-4A38-8B02-198889665240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F21-4A38-8B02-198889665240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F21-4A38-8B02-198889665240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F21-4A38-8B02-198889665240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F21-4A38-8B02-198889665240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F21-4A38-8B02-19888966524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-2.6512788521522168E-2</c:v>
                </c:pt>
                <c:pt idx="1">
                  <c:v>8.1037277147487874E-2</c:v>
                </c:pt>
                <c:pt idx="2">
                  <c:v>-0.71061093247588425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F21-4A38-8B02-198889665240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0.14745884037222612</c:v>
                </c:pt>
                <c:pt idx="1">
                  <c:v>0.25747282608695654</c:v>
                </c:pt>
                <c:pt idx="2">
                  <c:v>0.27227272727272722</c:v>
                </c:pt>
                <c:pt idx="3">
                  <c:v>0.15994287754373437</c:v>
                </c:pt>
                <c:pt idx="4">
                  <c:v>0.21764032073310413</c:v>
                </c:pt>
                <c:pt idx="5">
                  <c:v>7.7517077517077482E-2</c:v>
                </c:pt>
                <c:pt idx="6">
                  <c:v>0.26103714085494034</c:v>
                </c:pt>
                <c:pt idx="7">
                  <c:v>0.28576923076923078</c:v>
                </c:pt>
                <c:pt idx="8">
                  <c:v>0.24112769485903818</c:v>
                </c:pt>
                <c:pt idx="9">
                  <c:v>7.4655125777657538E-2</c:v>
                </c:pt>
                <c:pt idx="10">
                  <c:v>-5.5963302752293553E-2</c:v>
                </c:pt>
                <c:pt idx="11">
                  <c:v>8.9292929292929202E-2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4F21-4A38-8B02-1988896652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2E3-4EB4-9713-159DE041D9A0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2E3-4EB4-9713-159DE041D9A0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2E3-4EB4-9713-159DE041D9A0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2E3-4EB4-9713-159DE041D9A0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2E3-4EB4-9713-159DE041D9A0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2E3-4EB4-9713-159DE041D9A0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2E3-4EB4-9713-159DE041D9A0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2E3-4EB4-9713-159DE041D9A0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2E3-4EB4-9713-159DE041D9A0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2E3-4EB4-9713-159DE041D9A0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2E3-4EB4-9713-159DE041D9A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02E3-4EB4-9713-159DE041D9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2E3-4EB4-9713-159DE041D9A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2E3-4EB4-9713-159DE041D9A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2E3-4EB4-9713-159DE041D9A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2E3-4EB4-9713-159DE041D9A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2E3-4EB4-9713-159DE041D9A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2E3-4EB4-9713-159DE041D9A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2E3-4EB4-9713-159DE041D9A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2E3-4EB4-9713-159DE041D9A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2E3-4EB4-9713-159DE041D9A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2E3-4EB4-9713-159DE041D9A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2E3-4EB4-9713-159DE041D9A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2E3-4EB4-9713-159DE041D9A0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2E3-4EB4-9713-159DE041D9A0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2E3-4EB4-9713-159DE041D9A0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2E3-4EB4-9713-159DE041D9A0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2E3-4EB4-9713-159DE041D9A0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02E3-4EB4-9713-159DE041D9A0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2E3-4EB4-9713-159DE041D9A0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2E3-4EB4-9713-159DE041D9A0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2E3-4EB4-9713-159DE041D9A0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2E3-4EB4-9713-159DE041D9A0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2E3-4EB4-9713-159DE041D9A0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2E3-4EB4-9713-159DE041D9A0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2E3-4EB4-9713-159DE041D9A0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02E3-4EB4-9713-159DE041D9A0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02E3-4EB4-9713-159DE041D9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98-447D-BA10-745D0C9DBB9E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998-447D-BA10-745D0C9DBB9E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998-447D-BA10-745D0C9DBB9E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998-447D-BA10-745D0C9DBB9E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998-447D-BA10-745D0C9DBB9E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998-447D-BA10-745D0C9DBB9E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998-447D-BA10-745D0C9DBB9E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998-447D-BA10-745D0C9DBB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998-447D-BA10-745D0C9DBB9E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998-447D-BA10-745D0C9DBB9E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998-447D-BA10-745D0C9DBB9E}"/>
                </c:ext>
              </c:extLst>
            </c:dLbl>
            <c:dLbl>
              <c:idx val="2"/>
              <c:layout>
                <c:manualLayout>
                  <c:x val="-4.4472609819121475E-2"/>
                  <c:y val="2.7327457264957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998-447D-BA10-745D0C9DBB9E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998-447D-BA10-745D0C9DBB9E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998-447D-BA10-745D0C9DBB9E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998-447D-BA10-745D0C9DBB9E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998-447D-BA10-745D0C9DBB9E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998-447D-BA10-745D0C9DBB9E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998-447D-BA10-745D0C9DBB9E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998-447D-BA10-745D0C9DBB9E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998-447D-BA10-745D0C9DBB9E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998-447D-BA10-745D0C9DBB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8998-447D-BA10-745D0C9DBB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998-447D-BA10-745D0C9DBB9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998-447D-BA10-745D0C9DBB9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998-447D-BA10-745D0C9DBB9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998-447D-BA10-745D0C9DBB9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998-447D-BA10-745D0C9DBB9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998-447D-BA10-745D0C9DBB9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998-447D-BA10-745D0C9DBB9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998-447D-BA10-745D0C9DBB9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998-447D-BA10-745D0C9DBB9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998-447D-BA10-745D0C9DBB9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998-447D-BA10-745D0C9DBB9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998-447D-BA10-745D0C9DBB9E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998-447D-BA10-745D0C9DBB9E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998-447D-BA10-745D0C9DBB9E}"/>
                </c:ext>
              </c:extLst>
            </c:dLbl>
            <c:dLbl>
              <c:idx val="2"/>
              <c:layout>
                <c:manualLayout>
                  <c:x val="-3.1690439276485849E-2"/>
                  <c:y val="2.02943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998-447D-BA10-745D0C9DBB9E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998-447D-BA10-745D0C9DBB9E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998-447D-BA10-745D0C9DBB9E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998-447D-BA10-745D0C9DBB9E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998-447D-BA10-745D0C9DBB9E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998-447D-BA10-745D0C9DBB9E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998-447D-BA10-745D0C9DBB9E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998-447D-BA10-745D0C9DBB9E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998-447D-BA10-745D0C9DBB9E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998-447D-BA10-745D0C9DBB9E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8998-447D-BA10-745D0C9DBB9E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998-447D-BA10-745D0C9DBB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934-444A-948A-0CC76DF39A53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934-444A-948A-0CC76DF39A53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934-444A-948A-0CC76DF39A53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934-444A-948A-0CC76DF39A53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934-444A-948A-0CC76DF39A53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934-444A-948A-0CC76DF39A53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934-444A-948A-0CC76DF39A53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934-444A-948A-0CC76DF39A53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934-444A-948A-0CC76DF39A53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934-444A-948A-0CC76DF39A53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934-444A-948A-0CC76DF39A53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934-444A-948A-0CC76DF39A53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934-444A-948A-0CC76DF39A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E934-444A-948A-0CC76DF39A53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934-444A-948A-0CC76DF39A53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934-444A-948A-0CC76DF39A53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934-444A-948A-0CC76DF39A53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934-444A-948A-0CC76DF39A53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934-444A-948A-0CC76DF39A53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934-444A-948A-0CC76DF39A53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934-444A-948A-0CC76DF39A53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934-444A-948A-0CC76DF39A53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934-444A-948A-0CC76DF39A53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934-444A-948A-0CC76DF39A53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934-444A-948A-0CC76DF39A53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934-444A-948A-0CC76DF39A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E934-444A-948A-0CC76DF39A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934-444A-948A-0CC76DF39A5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934-444A-948A-0CC76DF39A5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934-444A-948A-0CC76DF39A5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934-444A-948A-0CC76DF39A5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934-444A-948A-0CC76DF39A5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934-444A-948A-0CC76DF39A5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934-444A-948A-0CC76DF39A5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934-444A-948A-0CC76DF39A5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934-444A-948A-0CC76DF39A5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E934-444A-948A-0CC76DF39A5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E934-444A-948A-0CC76DF39A5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E934-444A-948A-0CC76DF39A53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7.5602564102564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934-444A-948A-0CC76DF39A53}"/>
                </c:ext>
              </c:extLst>
            </c:dLbl>
            <c:dLbl>
              <c:idx val="1"/>
              <c:layout>
                <c:manualLayout>
                  <c:x val="-3.5366537467700292E-2"/>
                  <c:y val="-0.1415910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934-444A-948A-0CC76DF39A53}"/>
                </c:ext>
              </c:extLst>
            </c:dLbl>
            <c:dLbl>
              <c:idx val="2"/>
              <c:layout>
                <c:manualLayout>
                  <c:x val="-3.1690439276485849E-2"/>
                  <c:y val="2.7088942307692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934-444A-948A-0CC76DF39A53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934-444A-948A-0CC76DF39A53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934-444A-948A-0CC76DF39A53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934-444A-948A-0CC76DF39A53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934-444A-948A-0CC76DF39A53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934-444A-948A-0CC76DF39A53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934-444A-948A-0CC76DF39A53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934-444A-948A-0CC76DF39A53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E934-444A-948A-0CC76DF39A53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E934-444A-948A-0CC76DF39A5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E934-444A-948A-0CC76DF39A53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E934-444A-948A-0CC76DF39A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45-48F2-8ABE-2E971C0CFB74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45-48F2-8ABE-2E971C0CFB74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45-48F2-8ABE-2E971C0CFB74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45-48F2-8ABE-2E971C0CFB74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A45-48F2-8ABE-2E971C0CFB74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45-48F2-8ABE-2E971C0CFB74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45-48F2-8ABE-2E971C0CFB74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45-48F2-8ABE-2E971C0CFB74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A45-48F2-8ABE-2E971C0CFB74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45-48F2-8ABE-2E971C0CFB74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45-48F2-8ABE-2E971C0CFB74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A45-48F2-8ABE-2E971C0CFB74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45-48F2-8ABE-2E971C0CFB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A45-48F2-8ABE-2E971C0CFB74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45-48F2-8ABE-2E971C0CFB74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A45-48F2-8ABE-2E971C0CFB7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DA45-48F2-8ABE-2E971C0CFB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A45-48F2-8ABE-2E971C0CFB7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A45-48F2-8ABE-2E971C0CFB7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A45-48F2-8ABE-2E971C0CFB7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A45-48F2-8ABE-2E971C0CFB7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A45-48F2-8ABE-2E971C0CFB7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A45-48F2-8ABE-2E971C0CFB7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45-48F2-8ABE-2E971C0CFB7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A45-48F2-8ABE-2E971C0CFB7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A45-48F2-8ABE-2E971C0CFB7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A45-48F2-8ABE-2E971C0CFB7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A45-48F2-8ABE-2E971C0CFB7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A45-48F2-8ABE-2E971C0CFB74}"/>
              </c:ext>
            </c:extLst>
          </c:dPt>
          <c:dLbls>
            <c:dLbl>
              <c:idx val="0"/>
              <c:layout>
                <c:manualLayout>
                  <c:x val="-3.1189018087855298E-2"/>
                  <c:y val="0.18077457264957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45-48F2-8ABE-2E971C0CFB74}"/>
                </c:ext>
              </c:extLst>
            </c:dLbl>
            <c:dLbl>
              <c:idx val="1"/>
              <c:layout>
                <c:manualLayout>
                  <c:x val="-4.0251808785529718E-2"/>
                  <c:y val="0.190873130341880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45-48F2-8ABE-2E971C0CFB74}"/>
                </c:ext>
              </c:extLst>
            </c:dLbl>
            <c:dLbl>
              <c:idx val="2"/>
              <c:layout>
                <c:manualLayout>
                  <c:x val="-3.6463695090439244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45-48F2-8ABE-2E971C0CFB74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45-48F2-8ABE-2E971C0CFB74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45-48F2-8ABE-2E971C0CFB74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A45-48F2-8ABE-2E971C0CFB74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45-48F2-8ABE-2E971C0CFB74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A45-48F2-8ABE-2E971C0CFB74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A45-48F2-8ABE-2E971C0CFB74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A45-48F2-8ABE-2E971C0CFB74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A45-48F2-8ABE-2E971C0CFB74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A45-48F2-8ABE-2E971C0CFB7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DA45-48F2-8ABE-2E971C0CFB74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A45-48F2-8ABE-2E971C0CFB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34-4467-AD38-FCEA87E64656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234-4467-AD38-FCEA87E64656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234-4467-AD38-FCEA87E64656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234-4467-AD38-FCEA87E6465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234-4467-AD38-FCEA87E64656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234-4467-AD38-FCEA87E64656}"/>
                </c:ext>
              </c:extLst>
            </c:dLbl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234-4467-AD38-FCEA87E64656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234-4467-AD38-FCEA87E64656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234-4467-AD38-FCEA87E64656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234-4467-AD38-FCEA87E64656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234-4467-AD38-FCEA87E6465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234-4467-AD38-FCEA87E646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234-4467-AD38-FCEA87E6465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234-4467-AD38-FCEA87E6465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234-4467-AD38-FCEA87E6465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234-4467-AD38-FCEA87E6465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234-4467-AD38-FCEA87E6465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234-4467-AD38-FCEA87E6465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234-4467-AD38-FCEA87E6465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234-4467-AD38-FCEA87E6465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234-4467-AD38-FCEA87E6465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234-4467-AD38-FCEA87E6465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234-4467-AD38-FCEA87E6465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234-4467-AD38-FCEA87E64656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234-4467-AD38-FCEA87E64656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234-4467-AD38-FCEA87E64656}"/>
                </c:ext>
              </c:extLst>
            </c:dLbl>
            <c:dLbl>
              <c:idx val="2"/>
              <c:layout>
                <c:manualLayout>
                  <c:x val="-3.6657751937984498E-2"/>
                  <c:y val="3.7280448717948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234-4467-AD38-FCEA87E64656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234-4467-AD38-FCEA87E64656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234-4467-AD38-FCEA87E64656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234-4467-AD38-FCEA87E64656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234-4467-AD38-FCEA87E64656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234-4467-AD38-FCEA87E64656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234-4467-AD38-FCEA87E64656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234-4467-AD38-FCEA87E64656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234-4467-AD38-FCEA87E64656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234-4467-AD38-FCEA87E6465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234-4467-AD38-FCEA87E64656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234-4467-AD38-FCEA87E646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16A-4C31-9D3B-073185A42261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6A-4C31-9D3B-073185A42261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6A-4C31-9D3B-073185A42261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6A-4C31-9D3B-073185A422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16A-4C31-9D3B-073185A42261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6A-4C31-9D3B-073185A42261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6A-4C31-9D3B-073185A42261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6A-4C31-9D3B-073185A42261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16A-4C31-9D3B-073185A42261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6A-4C31-9D3B-073185A42261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6A-4C31-9D3B-073185A422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16A-4C31-9D3B-073185A422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16A-4C31-9D3B-073185A4226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16A-4C31-9D3B-073185A4226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16A-4C31-9D3B-073185A4226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16A-4C31-9D3B-073185A4226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16A-4C31-9D3B-073185A4226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16A-4C31-9D3B-073185A4226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16A-4C31-9D3B-073185A4226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16A-4C31-9D3B-073185A4226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16A-4C31-9D3B-073185A4226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16A-4C31-9D3B-073185A4226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16A-4C31-9D3B-073185A4226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16A-4C31-9D3B-073185A42261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6A-4C31-9D3B-073185A42261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6A-4C31-9D3B-073185A42261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6A-4C31-9D3B-073185A42261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16A-4C31-9D3B-073185A42261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16A-4C31-9D3B-073185A42261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16A-4C31-9D3B-073185A42261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16A-4C31-9D3B-073185A42261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16A-4C31-9D3B-073185A42261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16A-4C31-9D3B-073185A42261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16A-4C31-9D3B-073185A42261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16A-4C31-9D3B-073185A42261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16A-4C31-9D3B-073185A4226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316A-4C31-9D3B-073185A42261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16A-4C31-9D3B-073185A422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FF8-47D9-B71B-811447E93D8C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FF8-47D9-B71B-811447E93D8C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FF8-47D9-B71B-811447E93D8C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FF8-47D9-B71B-811447E93D8C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FF8-47D9-B71B-811447E93D8C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FF8-47D9-B71B-811447E93D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FF8-47D9-B71B-811447E93D8C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FF8-47D9-B71B-811447E93D8C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FF8-47D9-B71B-811447E93D8C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FF8-47D9-B71B-811447E93D8C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FF8-47D9-B71B-811447E93D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BFF8-47D9-B71B-811447E93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FF8-47D9-B71B-811447E93D8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FF8-47D9-B71B-811447E93D8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FF8-47D9-B71B-811447E93D8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FF8-47D9-B71B-811447E93D8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FF8-47D9-B71B-811447E93D8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FF8-47D9-B71B-811447E93D8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FF8-47D9-B71B-811447E93D8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FF8-47D9-B71B-811447E93D8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FF8-47D9-B71B-811447E93D8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FF8-47D9-B71B-811447E93D8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FF8-47D9-B71B-811447E93D8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FF8-47D9-B71B-811447E93D8C}"/>
              </c:ext>
            </c:extLst>
          </c:dPt>
          <c:dLbls>
            <c:dLbl>
              <c:idx val="0"/>
              <c:layout>
                <c:manualLayout>
                  <c:x val="-3.9355943152454782E-2"/>
                  <c:y val="0.143481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FF8-47D9-B71B-811447E93D8C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FF8-47D9-B71B-811447E93D8C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FF8-47D9-B71B-811447E93D8C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FF8-47D9-B71B-811447E93D8C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FF8-47D9-B71B-811447E93D8C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FF8-47D9-B71B-811447E93D8C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FF8-47D9-B71B-811447E93D8C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FF8-47D9-B71B-811447E93D8C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FF8-47D9-B71B-811447E93D8C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FF8-47D9-B71B-811447E93D8C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FF8-47D9-B71B-811447E93D8C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FF8-47D9-B71B-811447E93D8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BFF8-47D9-B71B-811447E93D8C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FF8-47D9-B71B-811447E93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07-4358-8399-61B2536D047C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07-4358-8399-61B2536D047C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07-4358-8399-61B2536D047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607-4358-8399-61B2536D047C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07-4358-8399-61B2536D047C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07-4358-8399-61B2536D047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607-4358-8399-61B2536D04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607-4358-8399-61B2536D047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607-4358-8399-61B2536D047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607-4358-8399-61B2536D047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607-4358-8399-61B2536D047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607-4358-8399-61B2536D047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607-4358-8399-61B2536D047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607-4358-8399-61B2536D047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607-4358-8399-61B2536D047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607-4358-8399-61B2536D047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607-4358-8399-61B2536D047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607-4358-8399-61B2536D047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607-4358-8399-61B2536D047C}"/>
              </c:ext>
            </c:extLst>
          </c:dPt>
          <c:dLbls>
            <c:dLbl>
              <c:idx val="0"/>
              <c:layout>
                <c:manualLayout>
                  <c:x val="-4.770917312661499E-2"/>
                  <c:y val="0.163768162393162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07-4358-8399-61B2536D047C}"/>
                </c:ext>
              </c:extLst>
            </c:dLbl>
            <c:dLbl>
              <c:idx val="1"/>
              <c:layout>
                <c:manualLayout>
                  <c:x val="-3.3837596899224803E-2"/>
                  <c:y val="0.21119444444444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07-4358-8399-61B2536D047C}"/>
                </c:ext>
              </c:extLst>
            </c:dLbl>
            <c:dLbl>
              <c:idx val="2"/>
              <c:layout>
                <c:manualLayout>
                  <c:x val="-3.8179069767441863E-2"/>
                  <c:y val="-2.0390491452991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607-4358-8399-61B2536D047C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607-4358-8399-61B2536D047C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7607-4358-8399-61B2536D047C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607-4358-8399-61B2536D047C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607-4358-8399-61B2536D047C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07-4358-8399-61B2536D047C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607-4358-8399-61B2536D047C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07-4358-8399-61B2536D047C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607-4358-8399-61B2536D047C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607-4358-8399-61B2536D047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7607-4358-8399-61B2536D047C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7607-4358-8399-61B2536D04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20-496E-98BD-C11E8CE37986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520-496E-98BD-C11E8CE37986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520-496E-98BD-C11E8CE37986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520-496E-98BD-C11E8CE37986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520-496E-98BD-C11E8CE37986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520-496E-98BD-C11E8CE37986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520-496E-98BD-C11E8CE3798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7520-496E-98BD-C11E8CE37986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520-496E-98BD-C11E8CE37986}"/>
                </c:ext>
              </c:extLst>
            </c:dLbl>
            <c:dLbl>
              <c:idx val="2"/>
              <c:layout>
                <c:manualLayout>
                  <c:x val="-4.0693669250646027E-2"/>
                  <c:y val="3.789636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520-496E-98BD-C11E8CE37986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520-496E-98BD-C11E8CE37986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520-496E-98BD-C11E8CE37986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520-496E-98BD-C11E8CE37986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520-496E-98BD-C11E8CE37986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520-496E-98BD-C11E8CE37986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520-496E-98BD-C11E8CE37986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520-496E-98BD-C11E8CE37986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520-496E-98BD-C11E8CE3798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520-496E-98BD-C11E8CE379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520-496E-98BD-C11E8CE3798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520-496E-98BD-C11E8CE3798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520-496E-98BD-C11E8CE3798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520-496E-98BD-C11E8CE3798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520-496E-98BD-C11E8CE3798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520-496E-98BD-C11E8CE3798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520-496E-98BD-C11E8CE3798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520-496E-98BD-C11E8CE3798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520-496E-98BD-C11E8CE3798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520-496E-98BD-C11E8CE3798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520-496E-98BD-C11E8CE3798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520-496E-98BD-C11E8CE37986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520-496E-98BD-C11E8CE37986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520-496E-98BD-C11E8CE37986}"/>
                </c:ext>
              </c:extLst>
            </c:dLbl>
            <c:dLbl>
              <c:idx val="2"/>
              <c:layout>
                <c:manualLayout>
                  <c:x val="-4.2139793281653778E-2"/>
                  <c:y val="3.0517895299145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520-496E-98BD-C11E8CE37986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520-496E-98BD-C11E8CE37986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7520-496E-98BD-C11E8CE37986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520-496E-98BD-C11E8CE37986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520-496E-98BD-C11E8CE37986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520-496E-98BD-C11E8CE37986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520-496E-98BD-C11E8CE37986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520-496E-98BD-C11E8CE37986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520-496E-98BD-C11E8CE37986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520-496E-98BD-C11E8CE3798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520-496E-98BD-C11E8CE37986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7520-496E-98BD-C11E8CE379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5D7-41AF-B275-59E7246225C3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5D7-41AF-B275-59E7246225C3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5D7-41AF-B275-59E7246225C3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5D7-41AF-B275-59E7246225C3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5D7-41AF-B275-59E7246225C3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5D7-41AF-B275-59E7246225C3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5D7-41AF-B275-59E7246225C3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5D7-41AF-B275-59E7246225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95D7-41AF-B275-59E7246225C3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5D7-41AF-B275-59E7246225C3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5D7-41AF-B275-59E7246225C3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5D7-41AF-B275-59E7246225C3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5D7-41AF-B275-59E7246225C3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5D7-41AF-B275-59E7246225C3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5D7-41AF-B275-59E7246225C3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5D7-41AF-B275-59E7246225C3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5D7-41AF-B275-59E7246225C3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5D7-41AF-B275-59E7246225C3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5D7-41AF-B275-59E7246225C3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5D7-41AF-B275-59E7246225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95D7-41AF-B275-59E7246225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5D7-41AF-B275-59E7246225C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5D7-41AF-B275-59E7246225C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5D7-41AF-B275-59E7246225C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5D7-41AF-B275-59E7246225C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5D7-41AF-B275-59E7246225C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5D7-41AF-B275-59E7246225C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5D7-41AF-B275-59E7246225C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5D7-41AF-B275-59E7246225C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5D7-41AF-B275-59E7246225C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5D7-41AF-B275-59E7246225C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5D7-41AF-B275-59E7246225C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5D7-41AF-B275-59E7246225C3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027208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5D7-41AF-B275-59E7246225C3}"/>
                </c:ext>
              </c:extLst>
            </c:dLbl>
            <c:dLbl>
              <c:idx val="1"/>
              <c:layout>
                <c:manualLayout>
                  <c:x val="-3.8780490956072354E-2"/>
                  <c:y val="-3.983199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5D7-41AF-B275-59E7246225C3}"/>
                </c:ext>
              </c:extLst>
            </c:dLbl>
            <c:dLbl>
              <c:idx val="2"/>
              <c:layout>
                <c:manualLayout>
                  <c:x val="-4.4811498708010336E-2"/>
                  <c:y val="-6.797809829059828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5D7-41AF-B275-59E7246225C3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5D7-41AF-B275-59E7246225C3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95D7-41AF-B275-59E7246225C3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5D7-41AF-B275-59E7246225C3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5D7-41AF-B275-59E7246225C3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5D7-41AF-B275-59E7246225C3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5D7-41AF-B275-59E7246225C3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5D7-41AF-B275-59E7246225C3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5D7-41AF-B275-59E7246225C3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5D7-41AF-B275-59E7246225C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95D7-41AF-B275-59E7246225C3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95D7-41AF-B275-59E7246225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D82-4A55-B2FC-B3B0CDF5EF3B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D82-4A55-B2FC-B3B0CDF5EF3B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D82-4A55-B2FC-B3B0CDF5EF3B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D82-4A55-B2FC-B3B0CDF5EF3B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D82-4A55-B2FC-B3B0CDF5EF3B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D82-4A55-B2FC-B3B0CDF5EF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D82-4A55-B2FC-B3B0CDF5EF3B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D82-4A55-B2FC-B3B0CDF5EF3B}"/>
                </c:ext>
              </c:extLst>
            </c:dLbl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D82-4A55-B2FC-B3B0CDF5EF3B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D82-4A55-B2FC-B3B0CDF5EF3B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D82-4A55-B2FC-B3B0CDF5EF3B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D82-4A55-B2FC-B3B0CDF5EF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3D82-4A55-B2FC-B3B0CDF5EF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D82-4A55-B2FC-B3B0CDF5EF3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D82-4A55-B2FC-B3B0CDF5EF3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D82-4A55-B2FC-B3B0CDF5EF3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D82-4A55-B2FC-B3B0CDF5EF3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D82-4A55-B2FC-B3B0CDF5EF3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D82-4A55-B2FC-B3B0CDF5EF3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D82-4A55-B2FC-B3B0CDF5EF3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D82-4A55-B2FC-B3B0CDF5EF3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D82-4A55-B2FC-B3B0CDF5EF3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D82-4A55-B2FC-B3B0CDF5EF3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D82-4A55-B2FC-B3B0CDF5EF3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D82-4A55-B2FC-B3B0CDF5EF3B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5.6660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D82-4A55-B2FC-B3B0CDF5EF3B}"/>
                </c:ext>
              </c:extLst>
            </c:dLbl>
            <c:dLbl>
              <c:idx val="1"/>
              <c:layout>
                <c:manualLayout>
                  <c:x val="-3.3654780361757106E-2"/>
                  <c:y val="-0.17389930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D82-4A55-B2FC-B3B0CDF5EF3B}"/>
                </c:ext>
              </c:extLst>
            </c:dLbl>
            <c:dLbl>
              <c:idx val="2"/>
              <c:layout>
                <c:manualLayout>
                  <c:x val="-3.4966537467700259E-2"/>
                  <c:y val="3.386511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D82-4A55-B2FC-B3B0CDF5EF3B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D82-4A55-B2FC-B3B0CDF5EF3B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3D82-4A55-B2FC-B3B0CDF5EF3B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D82-4A55-B2FC-B3B0CDF5EF3B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D82-4A55-B2FC-B3B0CDF5EF3B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D82-4A55-B2FC-B3B0CDF5EF3B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D82-4A55-B2FC-B3B0CDF5EF3B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D82-4A55-B2FC-B3B0CDF5EF3B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D82-4A55-B2FC-B3B0CDF5EF3B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D82-4A55-B2FC-B3B0CDF5EF3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D82-4A55-B2FC-B3B0CDF5EF3B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3D82-4A55-B2FC-B3B0CDF5EF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A12-4EC3-B4E1-FBFE817CEDEB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A12-4EC3-B4E1-FBFE817CEDEB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A12-4EC3-B4E1-FBFE817CEDE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A12-4EC3-B4E1-FBFE817CED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EA12-4EC3-B4E1-FBFE817CEDE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EA12-4EC3-B4E1-FBFE817CEDE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EA12-4EC3-B4E1-FBFE817CEDE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EA12-4EC3-B4E1-FBFE817CEDE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EA12-4EC3-B4E1-FBFE817CEDE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A12-4EC3-B4E1-FBFE817CEDE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A12-4EC3-B4E1-FBFE817CEDE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A12-4EC3-B4E1-FBFE817CEDE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A12-4EC3-B4E1-FBFE817CEDE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A12-4EC3-B4E1-FBFE817CEDE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A12-4EC3-B4E1-FBFE817CEDE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A12-4EC3-B4E1-FBFE817CEDEB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A12-4EC3-B4E1-FBFE817CEDEB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A12-4EC3-B4E1-FBFE817CEDEB}"/>
                </c:ext>
              </c:extLst>
            </c:dLbl>
            <c:dLbl>
              <c:idx val="2"/>
              <c:layout>
                <c:manualLayout>
                  <c:x val="-3.5169896640826877E-2"/>
                  <c:y val="2.7079326923076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A12-4EC3-B4E1-FBFE817CEDEB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A12-4EC3-B4E1-FBFE817CEDEB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EA12-4EC3-B4E1-FBFE817CEDEB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A12-4EC3-B4E1-FBFE817CEDEB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A12-4EC3-B4E1-FBFE817CEDEB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A12-4EC3-B4E1-FBFE817CEDEB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A12-4EC3-B4E1-FBFE817CEDEB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A12-4EC3-B4E1-FBFE817CEDEB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A12-4EC3-B4E1-FBFE817CEDEB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A12-4EC3-B4E1-FBFE817CEDE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A12-4EC3-B4E1-FBFE817CEDEB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A12-4EC3-B4E1-FBFE817CED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B85-4723-8E5C-BAF32780E47B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85-4723-8E5C-BAF32780E47B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B85-4723-8E5C-BAF32780E47B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B85-4723-8E5C-BAF32780E47B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B85-4723-8E5C-BAF32780E47B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B85-4723-8E5C-BAF32780E47B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B85-4723-8E5C-BAF32780E4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B85-4723-8E5C-BAF32780E47B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B85-4723-8E5C-BAF32780E47B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B85-4723-8E5C-BAF32780E47B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B85-4723-8E5C-BAF32780E47B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B85-4723-8E5C-BAF32780E47B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B85-4723-8E5C-BAF32780E47B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B85-4723-8E5C-BAF32780E47B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B85-4723-8E5C-BAF32780E47B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B85-4723-8E5C-BAF32780E47B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B85-4723-8E5C-BAF32780E47B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B85-4723-8E5C-BAF32780E4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9B85-4723-8E5C-BAF32780E4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B85-4723-8E5C-BAF32780E47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B85-4723-8E5C-BAF32780E47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B85-4723-8E5C-BAF32780E47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B85-4723-8E5C-BAF32780E47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B85-4723-8E5C-BAF32780E47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B85-4723-8E5C-BAF32780E47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B85-4723-8E5C-BAF32780E47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B85-4723-8E5C-BAF32780E47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B85-4723-8E5C-BAF32780E47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B85-4723-8E5C-BAF32780E47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B85-4723-8E5C-BAF32780E47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B85-4723-8E5C-BAF32780E47B}"/>
              </c:ext>
            </c:extLst>
          </c:dPt>
          <c:dLbls>
            <c:dLbl>
              <c:idx val="0"/>
              <c:layout>
                <c:manualLayout>
                  <c:x val="-5.26859173126615E-2"/>
                  <c:y val="7.8994658119658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B85-4723-8E5C-BAF32780E47B}"/>
                </c:ext>
              </c:extLst>
            </c:dLbl>
            <c:dLbl>
              <c:idx val="1"/>
              <c:layout>
                <c:manualLayout>
                  <c:x val="-5.9501421188630492E-2"/>
                  <c:y val="0.14676121794871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B85-4723-8E5C-BAF32780E47B}"/>
                </c:ext>
              </c:extLst>
            </c:dLbl>
            <c:dLbl>
              <c:idx val="2"/>
              <c:layout>
                <c:manualLayout>
                  <c:x val="-4.5421317829457394E-2"/>
                  <c:y val="0.111939636752136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B85-4723-8E5C-BAF32780E47B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B85-4723-8E5C-BAF32780E47B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9B85-4723-8E5C-BAF32780E47B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B85-4723-8E5C-BAF32780E47B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B85-4723-8E5C-BAF32780E47B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B85-4723-8E5C-BAF32780E47B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B85-4723-8E5C-BAF32780E47B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B85-4723-8E5C-BAF32780E47B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B85-4723-8E5C-BAF32780E47B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B85-4723-8E5C-BAF32780E47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B85-4723-8E5C-BAF32780E47B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B85-4723-8E5C-BAF32780E4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615-4CA2-89EC-ABF4EF9139C5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615-4CA2-89EC-ABF4EF9139C5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615-4CA2-89EC-ABF4EF9139C5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615-4CA2-89EC-ABF4EF9139C5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615-4CA2-89EC-ABF4EF9139C5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615-4CA2-89EC-ABF4EF9139C5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615-4CA2-89EC-ABF4EF9139C5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615-4CA2-89EC-ABF4EF9139C5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615-4CA2-89EC-ABF4EF9139C5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615-4CA2-89EC-ABF4EF9139C5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615-4CA2-89EC-ABF4EF9139C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5615-4CA2-89EC-ABF4EF9139C5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615-4CA2-89EC-ABF4EF9139C5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615-4CA2-89EC-ABF4EF9139C5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615-4CA2-89EC-ABF4EF9139C5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615-4CA2-89EC-ABF4EF9139C5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615-4CA2-89EC-ABF4EF9139C5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615-4CA2-89EC-ABF4EF9139C5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615-4CA2-89EC-ABF4EF9139C5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615-4CA2-89EC-ABF4EF9139C5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615-4CA2-89EC-ABF4EF9139C5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615-4CA2-89EC-ABF4EF9139C5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615-4CA2-89EC-ABF4EF9139C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5615-4CA2-89EC-ABF4EF9139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615-4CA2-89EC-ABF4EF9139C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615-4CA2-89EC-ABF4EF9139C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615-4CA2-89EC-ABF4EF9139C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615-4CA2-89EC-ABF4EF9139C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615-4CA2-89EC-ABF4EF9139C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615-4CA2-89EC-ABF4EF9139C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615-4CA2-89EC-ABF4EF9139C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615-4CA2-89EC-ABF4EF9139C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615-4CA2-89EC-ABF4EF9139C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615-4CA2-89EC-ABF4EF9139C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615-4CA2-89EC-ABF4EF9139C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5615-4CA2-89EC-ABF4EF9139C5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0272569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615-4CA2-89EC-ABF4EF9139C5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615-4CA2-89EC-ABF4EF9139C5}"/>
                </c:ext>
              </c:extLst>
            </c:dLbl>
            <c:dLbl>
              <c:idx val="2"/>
              <c:layout>
                <c:manualLayout>
                  <c:x val="-5.178139534883721E-2"/>
                  <c:y val="3.72892628205128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615-4CA2-89EC-ABF4EF9139C5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615-4CA2-89EC-ABF4EF9139C5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5615-4CA2-89EC-ABF4EF9139C5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615-4CA2-89EC-ABF4EF9139C5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615-4CA2-89EC-ABF4EF9139C5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615-4CA2-89EC-ABF4EF9139C5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615-4CA2-89EC-ABF4EF9139C5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615-4CA2-89EC-ABF4EF9139C5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615-4CA2-89EC-ABF4EF9139C5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615-4CA2-89EC-ABF4EF9139C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5615-4CA2-89EC-ABF4EF9139C5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5615-4CA2-89EC-ABF4EF9139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35-4775-AA96-FFB2B67ED10C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35-4775-AA96-FFB2B67ED10C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35-4775-AA96-FFB2B67ED10C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35-4775-AA96-FFB2B67ED10C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35-4775-AA96-FFB2B67ED10C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35-4775-AA96-FFB2B67ED10C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35-4775-AA96-FFB2B67ED10C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35-4775-AA96-FFB2B67ED1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835-4775-AA96-FFB2B67ED10C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35-4775-AA96-FFB2B67ED10C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35-4775-AA96-FFB2B67ED10C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35-4775-AA96-FFB2B67ED10C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35-4775-AA96-FFB2B67ED10C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35-4775-AA96-FFB2B67ED10C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35-4775-AA96-FFB2B67ED10C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35-4775-AA96-FFB2B67ED10C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35-4775-AA96-FFB2B67ED10C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35-4775-AA96-FFB2B67ED10C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35-4775-AA96-FFB2B67ED1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F835-4775-AA96-FFB2B67ED1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35-4775-AA96-FFB2B67ED1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35-4775-AA96-FFB2B67ED1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35-4775-AA96-FFB2B67ED1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35-4775-AA96-FFB2B67ED1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35-4775-AA96-FFB2B67ED1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35-4775-AA96-FFB2B67ED1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35-4775-AA96-FFB2B67ED1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35-4775-AA96-FFB2B67ED1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835-4775-AA96-FFB2B67ED1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835-4775-AA96-FFB2B67ED1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835-4775-AA96-FFB2B67ED1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835-4775-AA96-FFB2B67ED10C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-4.6533119658119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35-4775-AA96-FFB2B67ED10C}"/>
                </c:ext>
              </c:extLst>
            </c:dLbl>
            <c:dLbl>
              <c:idx val="1"/>
              <c:layout>
                <c:manualLayout>
                  <c:x val="-3.2638372093023255E-2"/>
                  <c:y val="-0.25355235042735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35-4775-AA96-FFB2B67ED10C}"/>
                </c:ext>
              </c:extLst>
            </c:dLbl>
            <c:dLbl>
              <c:idx val="2"/>
              <c:layout>
                <c:manualLayout>
                  <c:x val="-3.5794315245478034E-2"/>
                  <c:y val="-3.056303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35-4775-AA96-FFB2B67ED10C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35-4775-AA96-FFB2B67ED10C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F835-4775-AA96-FFB2B67ED10C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35-4775-AA96-FFB2B67ED10C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35-4775-AA96-FFB2B67ED10C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35-4775-AA96-FFB2B67ED10C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835-4775-AA96-FFB2B67ED10C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835-4775-AA96-FFB2B67ED10C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835-4775-AA96-FFB2B67ED10C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835-4775-AA96-FFB2B67ED1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F835-4775-AA96-FFB2B67ED10C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F835-4775-AA96-FFB2B67ED1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AD8-49E0-A12C-243C5A4DE9C9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AD8-49E0-A12C-243C5A4DE9C9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AD8-49E0-A12C-243C5A4DE9C9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AD8-49E0-A12C-243C5A4DE9C9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AD8-49E0-A12C-243C5A4DE9C9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AD8-49E0-A12C-243C5A4DE9C9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AD8-49E0-A12C-243C5A4DE9C9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AD8-49E0-A12C-243C5A4DE9C9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AD8-49E0-A12C-243C5A4DE9C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2AD8-49E0-A12C-243C5A4DE9C9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AD8-49E0-A12C-243C5A4DE9C9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AD8-49E0-A12C-243C5A4DE9C9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AD8-49E0-A12C-243C5A4DE9C9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AD8-49E0-A12C-243C5A4DE9C9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AD8-49E0-A12C-243C5A4DE9C9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AD8-49E0-A12C-243C5A4DE9C9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AD8-49E0-A12C-243C5A4DE9C9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AD8-49E0-A12C-243C5A4DE9C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2AD8-49E0-A12C-243C5A4DE9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AD8-49E0-A12C-243C5A4DE9C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AD8-49E0-A12C-243C5A4DE9C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AD8-49E0-A12C-243C5A4DE9C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AD8-49E0-A12C-243C5A4DE9C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AD8-49E0-A12C-243C5A4DE9C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AD8-49E0-A12C-243C5A4DE9C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AD8-49E0-A12C-243C5A4DE9C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AD8-49E0-A12C-243C5A4DE9C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AD8-49E0-A12C-243C5A4DE9C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AD8-49E0-A12C-243C5A4DE9C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AD8-49E0-A12C-243C5A4DE9C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AD8-49E0-A12C-243C5A4DE9C9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07605502136752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AD8-49E0-A12C-243C5A4DE9C9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AD8-49E0-A12C-243C5A4DE9C9}"/>
                </c:ext>
              </c:extLst>
            </c:dLbl>
            <c:dLbl>
              <c:idx val="2"/>
              <c:layout>
                <c:manualLayout>
                  <c:x val="-4.3374031007751938E-2"/>
                  <c:y val="-1.0234508547008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AD8-49E0-A12C-243C5A4DE9C9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AD8-49E0-A12C-243C5A4DE9C9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2AD8-49E0-A12C-243C5A4DE9C9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AD8-49E0-A12C-243C5A4DE9C9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AD8-49E0-A12C-243C5A4DE9C9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AD8-49E0-A12C-243C5A4DE9C9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AD8-49E0-A12C-243C5A4DE9C9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AD8-49E0-A12C-243C5A4DE9C9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AD8-49E0-A12C-243C5A4DE9C9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AD8-49E0-A12C-243C5A4DE9C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AD8-49E0-A12C-243C5A4DE9C9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2AD8-49E0-A12C-243C5A4DE9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7E8-4CBE-BCAF-898486725741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7E8-4CBE-BCAF-898486725741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7E8-4CBE-BCAF-898486725741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7E8-4CBE-BCAF-89848672574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7E8-4CBE-BCAF-898486725741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7E8-4CBE-BCAF-898486725741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7E8-4CBE-BCAF-898486725741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7E8-4CBE-BCAF-898486725741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7E8-4CBE-BCAF-898486725741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7E8-4CBE-BCAF-89848672574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27E8-4CBE-BCAF-8984867257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27E8-4CBE-BCAF-89848672574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7E8-4CBE-BCAF-89848672574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7E8-4CBE-BCAF-89848672574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7E8-4CBE-BCAF-89848672574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7E8-4CBE-BCAF-89848672574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7E8-4CBE-BCAF-89848672574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7E8-4CBE-BCAF-89848672574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7E8-4CBE-BCAF-89848672574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7E8-4CBE-BCAF-89848672574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7E8-4CBE-BCAF-89848672574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7E8-4CBE-BCAF-89848672574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7E8-4CBE-BCAF-898486725741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1415093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7E8-4CBE-BCAF-898486725741}"/>
                </c:ext>
              </c:extLst>
            </c:dLbl>
            <c:dLbl>
              <c:idx val="1"/>
              <c:layout>
                <c:manualLayout>
                  <c:x val="-3.2013953488372091E-2"/>
                  <c:y val="-0.36887847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7E8-4CBE-BCAF-898486725741}"/>
                </c:ext>
              </c:extLst>
            </c:dLbl>
            <c:dLbl>
              <c:idx val="2"/>
              <c:layout>
                <c:manualLayout>
                  <c:x val="-4.8702971576227418E-2"/>
                  <c:y val="-7.46554487179487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7E8-4CBE-BCAF-898486725741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7E8-4CBE-BCAF-898486725741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27E8-4CBE-BCAF-898486725741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7E8-4CBE-BCAF-898486725741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7E8-4CBE-BCAF-898486725741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7E8-4CBE-BCAF-898486725741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7E8-4CBE-BCAF-898486725741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7E8-4CBE-BCAF-898486725741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7E8-4CBE-BCAF-898486725741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7E8-4CBE-BCAF-89848672574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27E8-4CBE-BCAF-898486725741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27E8-4CBE-BCAF-8984867257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B2-4174-B3ED-10B346C6410F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0B2-4174-B3ED-10B346C6410F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0B2-4174-B3ED-10B346C6410F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0B2-4174-B3ED-10B346C6410F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0B2-4174-B3ED-10B346C6410F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0B2-4174-B3ED-10B346C6410F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0B2-4174-B3ED-10B346C641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0B2-4174-B3ED-10B346C6410F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0B2-4174-B3ED-10B346C6410F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0B2-4174-B3ED-10B346C6410F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0B2-4174-B3ED-10B346C6410F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0B2-4174-B3ED-10B346C6410F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0B2-4174-B3ED-10B346C6410F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0B2-4174-B3ED-10B346C6410F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0B2-4174-B3ED-10B346C6410F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0B2-4174-B3ED-10B346C6410F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0B2-4174-B3ED-10B346C6410F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0B2-4174-B3ED-10B346C6410F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0B2-4174-B3ED-10B346C641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90B2-4174-B3ED-10B346C641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0B2-4174-B3ED-10B346C6410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0B2-4174-B3ED-10B346C6410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0B2-4174-B3ED-10B346C6410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0B2-4174-B3ED-10B346C6410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0B2-4174-B3ED-10B346C6410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0B2-4174-B3ED-10B346C6410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0B2-4174-B3ED-10B346C6410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0B2-4174-B3ED-10B346C6410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0B2-4174-B3ED-10B346C6410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0B2-4174-B3ED-10B346C6410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0B2-4174-B3ED-10B346C6410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0B2-4174-B3ED-10B346C6410F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3130638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0B2-4174-B3ED-10B346C6410F}"/>
                </c:ext>
              </c:extLst>
            </c:dLbl>
            <c:dLbl>
              <c:idx val="1"/>
              <c:layout>
                <c:manualLayout>
                  <c:x val="-3.3248191214470285E-2"/>
                  <c:y val="0.133214209401709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0B2-4174-B3ED-10B346C6410F}"/>
                </c:ext>
              </c:extLst>
            </c:dLbl>
            <c:dLbl>
              <c:idx val="2"/>
              <c:layout>
                <c:manualLayout>
                  <c:x val="-6.0188759689922509E-2"/>
                  <c:y val="5.392521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0B2-4174-B3ED-10B346C6410F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0B2-4174-B3ED-10B346C6410F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90B2-4174-B3ED-10B346C6410F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0B2-4174-B3ED-10B346C6410F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0B2-4174-B3ED-10B346C6410F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0B2-4174-B3ED-10B346C6410F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0B2-4174-B3ED-10B346C6410F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0B2-4174-B3ED-10B346C6410F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0B2-4174-B3ED-10B346C6410F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0B2-4174-B3ED-10B346C6410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0B2-4174-B3ED-10B346C6410F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90B2-4174-B3ED-10B346C641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C6-4FA9-964F-7A82EBF20830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2C6-4FA9-964F-7A82EBF20830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2C6-4FA9-964F-7A82EBF20830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2C6-4FA9-964F-7A82EBF20830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2C6-4FA9-964F-7A82EBF20830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2C6-4FA9-964F-7A82EBF20830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2C6-4FA9-964F-7A82EBF20830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2C6-4FA9-964F-7A82EBF20830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2C6-4FA9-964F-7A82EBF20830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2C6-4FA9-964F-7A82EBF20830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2C6-4FA9-964F-7A82EBF208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E2C6-4FA9-964F-7A82EBF20830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2C6-4FA9-964F-7A82EBF20830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2C6-4FA9-964F-7A82EBF20830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2C6-4FA9-964F-7A82EBF20830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2C6-4FA9-964F-7A82EBF20830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2C6-4FA9-964F-7A82EBF20830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2C6-4FA9-964F-7A82EBF20830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2C6-4FA9-964F-7A82EBF20830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2C6-4FA9-964F-7A82EBF20830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2C6-4FA9-964F-7A82EBF20830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2C6-4FA9-964F-7A82EBF20830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2C6-4FA9-964F-7A82EBF208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E2C6-4FA9-964F-7A82EBF208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2C6-4FA9-964F-7A82EBF2083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2C6-4FA9-964F-7A82EBF2083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2C6-4FA9-964F-7A82EBF2083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2C6-4FA9-964F-7A82EBF2083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2C6-4FA9-964F-7A82EBF2083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2C6-4FA9-964F-7A82EBF2083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2C6-4FA9-964F-7A82EBF2083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2C6-4FA9-964F-7A82EBF2083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2C6-4FA9-964F-7A82EBF2083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2C6-4FA9-964F-7A82EBF2083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2C6-4FA9-964F-7A82EBF2083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E2C6-4FA9-964F-7A82EBF20830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2C6-4FA9-964F-7A82EBF20830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2C6-4FA9-964F-7A82EBF20830}"/>
                </c:ext>
              </c:extLst>
            </c:dLbl>
            <c:dLbl>
              <c:idx val="2"/>
              <c:layout>
                <c:manualLayout>
                  <c:x val="-3.1075064599483233E-2"/>
                  <c:y val="3.4204594017094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2C6-4FA9-964F-7A82EBF20830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2C6-4FA9-964F-7A82EBF20830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E2C6-4FA9-964F-7A82EBF20830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2C6-4FA9-964F-7A82EBF20830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2C6-4FA9-964F-7A82EBF20830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2C6-4FA9-964F-7A82EBF20830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2C6-4FA9-964F-7A82EBF20830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2C6-4FA9-964F-7A82EBF20830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2C6-4FA9-964F-7A82EBF20830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E2C6-4FA9-964F-7A82EBF2083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E2C6-4FA9-964F-7A82EBF20830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E2C6-4FA9-964F-7A82EBF208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E9-4FF6-A91B-31E265689DCD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E9-4FF6-A91B-31E265689DCD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E9-4FF6-A91B-31E265689DCD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E9-4FF6-A91B-31E265689DCD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E9-4FF6-A91B-31E265689DCD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E9-4FF6-A91B-31E265689D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6E9-4FF6-A91B-31E265689DCD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E9-4FF6-A91B-31E265689DCD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E9-4FF6-A91B-31E265689DCD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6E9-4FF6-A91B-31E265689DCD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6E9-4FF6-A91B-31E265689DCD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6E9-4FF6-A91B-31E265689DCD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6E9-4FF6-A91B-31E265689DC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6E9-4FF6-A91B-31E265689D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6E9-4FF6-A91B-31E265689DC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6E9-4FF6-A91B-31E265689DC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6E9-4FF6-A91B-31E265689DC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6E9-4FF6-A91B-31E265689DC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6E9-4FF6-A91B-31E265689DC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6E9-4FF6-A91B-31E265689DC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6E9-4FF6-A91B-31E265689DC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6E9-4FF6-A91B-31E265689DC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6E9-4FF6-A91B-31E265689DC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6E9-4FF6-A91B-31E265689DC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6E9-4FF6-A91B-31E265689DC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6E9-4FF6-A91B-31E265689DCD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4.84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E9-4FF6-A91B-31E265689DCD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6E9-4FF6-A91B-31E265689DCD}"/>
                </c:ext>
              </c:extLst>
            </c:dLbl>
            <c:dLbl>
              <c:idx val="2"/>
              <c:layout>
                <c:manualLayout>
                  <c:x val="-6.1247674418604653E-2"/>
                  <c:y val="9.49839743589743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E9-4FF6-A91B-31E265689DCD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6E9-4FF6-A91B-31E265689DCD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76E9-4FF6-A91B-31E265689DCD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6E9-4FF6-A91B-31E265689DCD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6E9-4FF6-A91B-31E265689DCD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6E9-4FF6-A91B-31E265689DCD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6E9-4FF6-A91B-31E265689DCD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6E9-4FF6-A91B-31E265689DCD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6E9-4FF6-A91B-31E265689DCD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6E9-4FF6-A91B-31E265689DC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6E9-4FF6-A91B-31E265689DCD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6E9-4FF6-A91B-31E265689D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40-4869-B2C1-3D74CCE58565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40-4869-B2C1-3D74CCE58565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A40-4869-B2C1-3D74CCE58565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A40-4869-B2C1-3D74CCE585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A40-4869-B2C1-3D74CCE58565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A40-4869-B2C1-3D74CCE58565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A40-4869-B2C1-3D74CCE58565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A40-4869-B2C1-3D74CCE58565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A40-4869-B2C1-3D74CCE58565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A40-4869-B2C1-3D74CCE58565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A40-4869-B2C1-3D74CCE58565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A40-4869-B2C1-3D74CCE58565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A40-4869-B2C1-3D74CCE58565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A40-4869-B2C1-3D74CCE58565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A40-4869-B2C1-3D74CCE58565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A40-4869-B2C1-3D74CCE58565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A40-4869-B2C1-3D74CCE585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A40-4869-B2C1-3D74CCE585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A40-4869-B2C1-3D74CCE585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A40-4869-B2C1-3D74CCE585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A40-4869-B2C1-3D74CCE585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A40-4869-B2C1-3D74CCE585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A40-4869-B2C1-3D74CCE585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A40-4869-B2C1-3D74CCE585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A40-4869-B2C1-3D74CCE585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A40-4869-B2C1-3D74CCE585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A40-4869-B2C1-3D74CCE585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A40-4869-B2C1-3D74CCE585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A40-4869-B2C1-3D74CCE585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A40-4869-B2C1-3D74CCE58565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-1.2595085470085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A40-4869-B2C1-3D74CCE58565}"/>
                </c:ext>
              </c:extLst>
            </c:dLbl>
            <c:dLbl>
              <c:idx val="1"/>
              <c:layout>
                <c:manualLayout>
                  <c:x val="-5.7569638242894058E-2"/>
                  <c:y val="0.11617254273504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A40-4869-B2C1-3D74CCE58565}"/>
                </c:ext>
              </c:extLst>
            </c:dLbl>
            <c:dLbl>
              <c:idx val="2"/>
              <c:layout>
                <c:manualLayout>
                  <c:x val="-3.991692506459945E-2"/>
                  <c:y val="1.0090544871794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A40-4869-B2C1-3D74CCE58565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A40-4869-B2C1-3D74CCE58565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6A40-4869-B2C1-3D74CCE58565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A40-4869-B2C1-3D74CCE58565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A40-4869-B2C1-3D74CCE58565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A40-4869-B2C1-3D74CCE58565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A40-4869-B2C1-3D74CCE58565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A40-4869-B2C1-3D74CCE58565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A40-4869-B2C1-3D74CCE58565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A40-4869-B2C1-3D74CCE585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A40-4869-B2C1-3D74CCE58565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A40-4869-B2C1-3D74CCE585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91-4808-9996-F7B59BAB4D3D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91-4808-9996-F7B59BAB4D3D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91-4808-9996-F7B59BAB4D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891-4808-9996-F7B59BAB4D3D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91-4808-9996-F7B59BAB4D3D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91-4808-9996-F7B59BAB4D3D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91-4808-9996-F7B59BAB4D3D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91-4808-9996-F7B59BAB4D3D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91-4808-9996-F7B59BAB4D3D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91-4808-9996-F7B59BAB4D3D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91-4808-9996-F7B59BAB4D3D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891-4808-9996-F7B59BAB4D3D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91-4808-9996-F7B59BAB4D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891-4808-9996-F7B59BAB4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891-4808-9996-F7B59BAB4D3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891-4808-9996-F7B59BAB4D3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891-4808-9996-F7B59BAB4D3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891-4808-9996-F7B59BAB4D3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91-4808-9996-F7B59BAB4D3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91-4808-9996-F7B59BAB4D3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91-4808-9996-F7B59BAB4D3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91-4808-9996-F7B59BAB4D3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91-4808-9996-F7B59BAB4D3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91-4808-9996-F7B59BAB4D3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891-4808-9996-F7B59BAB4D3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891-4808-9996-F7B59BAB4D3D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91-4808-9996-F7B59BAB4D3D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891-4808-9996-F7B59BAB4D3D}"/>
                </c:ext>
              </c:extLst>
            </c:dLbl>
            <c:dLbl>
              <c:idx val="2"/>
              <c:layout>
                <c:manualLayout>
                  <c:x val="-5.8063049095607236E-2"/>
                  <c:y val="3.054594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91-4808-9996-F7B59BAB4D3D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91-4808-9996-F7B59BAB4D3D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7891-4808-9996-F7B59BAB4D3D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91-4808-9996-F7B59BAB4D3D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91-4808-9996-F7B59BAB4D3D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91-4808-9996-F7B59BAB4D3D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91-4808-9996-F7B59BAB4D3D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91-4808-9996-F7B59BAB4D3D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891-4808-9996-F7B59BAB4D3D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891-4808-9996-F7B59BAB4D3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891-4808-9996-F7B59BAB4D3D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891-4808-9996-F7B59BAB4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D20-4BD6-B99B-7DA7D36501EE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D20-4BD6-B99B-7DA7D36501EE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20-4BD6-B99B-7DA7D36501EE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20-4BD6-B99B-7DA7D36501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D20-4BD6-B99B-7DA7D36501EE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D20-4BD6-B99B-7DA7D36501EE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D20-4BD6-B99B-7DA7D36501EE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D20-4BD6-B99B-7DA7D36501EE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D20-4BD6-B99B-7DA7D36501EE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D20-4BD6-B99B-7DA7D36501EE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D20-4BD6-B99B-7DA7D36501EE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D20-4BD6-B99B-7DA7D36501EE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D20-4BD6-B99B-7DA7D36501EE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D20-4BD6-B99B-7DA7D36501EE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D20-4BD6-B99B-7DA7D36501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D20-4BD6-B99B-7DA7D36501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D20-4BD6-B99B-7DA7D36501E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D20-4BD6-B99B-7DA7D36501E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D20-4BD6-B99B-7DA7D36501E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D20-4BD6-B99B-7DA7D36501E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D20-4BD6-B99B-7DA7D36501E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D20-4BD6-B99B-7DA7D36501E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D20-4BD6-B99B-7DA7D36501E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D20-4BD6-B99B-7DA7D36501E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D20-4BD6-B99B-7DA7D36501E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D20-4BD6-B99B-7DA7D36501E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D20-4BD6-B99B-7DA7D36501E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D20-4BD6-B99B-7DA7D36501EE}"/>
              </c:ext>
            </c:extLst>
          </c:dPt>
          <c:dLbls>
            <c:dLbl>
              <c:idx val="0"/>
              <c:layout>
                <c:manualLayout>
                  <c:x val="-3.6059819121447026E-2"/>
                  <c:y val="0.11974011752136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D20-4BD6-B99B-7DA7D36501EE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D20-4BD6-B99B-7DA7D36501EE}"/>
                </c:ext>
              </c:extLst>
            </c:dLbl>
            <c:dLbl>
              <c:idx val="2"/>
              <c:layout>
                <c:manualLayout>
                  <c:x val="-5.1984625322997413E-2"/>
                  <c:y val="6.0978632478632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D20-4BD6-B99B-7DA7D36501EE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D20-4BD6-B99B-7DA7D36501EE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7D20-4BD6-B99B-7DA7D36501EE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D20-4BD6-B99B-7DA7D36501EE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D20-4BD6-B99B-7DA7D36501EE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D20-4BD6-B99B-7DA7D36501EE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D20-4BD6-B99B-7DA7D36501EE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D20-4BD6-B99B-7DA7D36501EE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D20-4BD6-B99B-7DA7D36501EE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D20-4BD6-B99B-7DA7D36501E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7D20-4BD6-B99B-7DA7D36501EE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7D20-4BD6-B99B-7DA7D36501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C8-4E97-BD53-3E331FB771B0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C8-4E97-BD53-3E331FB771B0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C8-4E97-BD53-3E331FB771B0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C8-4E97-BD53-3E331FB771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EC8-4E97-BD53-3E331FB771B0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C8-4E97-BD53-3E331FB771B0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C8-4E97-BD53-3E331FB771B0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C8-4E97-BD53-3E331FB771B0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C8-4E97-BD53-3E331FB771B0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C8-4E97-BD53-3E331FB771B0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C8-4E97-BD53-3E331FB771B0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C8-4E97-BD53-3E331FB771B0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C8-4E97-BD53-3E331FB771B0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EC8-4E97-BD53-3E331FB771B0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EC8-4E97-BD53-3E331FB771B0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EC8-4E97-BD53-3E331FB771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EC8-4E97-BD53-3E331FB771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EC8-4E97-BD53-3E331FB771B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EC8-4E97-BD53-3E331FB771B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EC8-4E97-BD53-3E331FB771B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EC8-4E97-BD53-3E331FB771B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EC8-4E97-BD53-3E331FB771B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EC8-4E97-BD53-3E331FB771B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EC8-4E97-BD53-3E331FB771B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EC8-4E97-BD53-3E331FB771B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EC8-4E97-BD53-3E331FB771B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EC8-4E97-BD53-3E331FB771B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EC8-4E97-BD53-3E331FB771B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EC8-4E97-BD53-3E331FB771B0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EC8-4E97-BD53-3E331FB771B0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EC8-4E97-BD53-3E331FB771B0}"/>
                </c:ext>
              </c:extLst>
            </c:dLbl>
            <c:dLbl>
              <c:idx val="2"/>
              <c:layout>
                <c:manualLayout>
                  <c:x val="-4.4839405684754523E-2"/>
                  <c:y val="-4.1384081196581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EC8-4E97-BD53-3E331FB771B0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EC8-4E97-BD53-3E331FB771B0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1EC8-4E97-BD53-3E331FB771B0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EC8-4E97-BD53-3E331FB771B0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EC8-4E97-BD53-3E331FB771B0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EC8-4E97-BD53-3E331FB771B0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EC8-4E97-BD53-3E331FB771B0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EC8-4E97-BD53-3E331FB771B0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EC8-4E97-BD53-3E331FB771B0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EC8-4E97-BD53-3E331FB771B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1EC8-4E97-BD53-3E331FB771B0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EC8-4E97-BD53-3E331FB771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DD-469A-82D9-715823D91DBB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5DD-469A-82D9-715823D91DBB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DD-469A-82D9-715823D91DBB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5DD-469A-82D9-715823D91DBB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DD-469A-82D9-715823D91DBB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DD-469A-82D9-715823D91DBB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DD-469A-82D9-715823D91DBB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DD-469A-82D9-715823D91DBB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DD-469A-82D9-715823D91D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5DD-469A-82D9-715823D91DBB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DD-469A-82D9-715823D91DBB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DD-469A-82D9-715823D91DBB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DD-469A-82D9-715823D91DBB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DD-469A-82D9-715823D91DBB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DD-469A-82D9-715823D91DBB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DD-469A-82D9-715823D91DBB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5DD-469A-82D9-715823D91D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5DD-469A-82D9-715823D91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DD-469A-82D9-715823D91DB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DD-469A-82D9-715823D91DB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5DD-469A-82D9-715823D91DB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5DD-469A-82D9-715823D91DB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5DD-469A-82D9-715823D91DB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5DD-469A-82D9-715823D91DB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5DD-469A-82D9-715823D91DB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5DD-469A-82D9-715823D91DB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5DD-469A-82D9-715823D91DB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5DD-469A-82D9-715823D91DB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5DD-469A-82D9-715823D91DB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5DD-469A-82D9-715823D91DBB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DD-469A-82D9-715823D91DBB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DD-469A-82D9-715823D91DBB}"/>
                </c:ext>
              </c:extLst>
            </c:dLbl>
            <c:dLbl>
              <c:idx val="2"/>
              <c:layout>
                <c:manualLayout>
                  <c:x val="-3.5285529715762307E-2"/>
                  <c:y val="3.3853098290598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5DD-469A-82D9-715823D91DBB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5DD-469A-82D9-715823D91DBB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C5DD-469A-82D9-715823D91DBB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5DD-469A-82D9-715823D91DBB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5DD-469A-82D9-715823D91DBB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5DD-469A-82D9-715823D91DBB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5DD-469A-82D9-715823D91DBB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5DD-469A-82D9-715823D91DBB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5DD-469A-82D9-715823D91DBB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5DD-469A-82D9-715823D91DB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5DD-469A-82D9-715823D91DBB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5DD-469A-82D9-715823D91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7E0-4FC9-AD3A-2D86938E46C9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7E0-4FC9-AD3A-2D86938E46C9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7E0-4FC9-AD3A-2D86938E46C9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7E0-4FC9-AD3A-2D86938E46C9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7E0-4FC9-AD3A-2D86938E46C9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7E0-4FC9-AD3A-2D86938E46C9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7E0-4FC9-AD3A-2D86938E46C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C7E0-4FC9-AD3A-2D86938E46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C7E0-4FC9-AD3A-2D86938E46C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7E0-4FC9-AD3A-2D86938E46C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7E0-4FC9-AD3A-2D86938E46C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7E0-4FC9-AD3A-2D86938E46C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7E0-4FC9-AD3A-2D86938E46C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7E0-4FC9-AD3A-2D86938E46C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7E0-4FC9-AD3A-2D86938E46C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7E0-4FC9-AD3A-2D86938E46C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7E0-4FC9-AD3A-2D86938E46C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7E0-4FC9-AD3A-2D86938E46C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7E0-4FC9-AD3A-2D86938E46C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7E0-4FC9-AD3A-2D86938E46C9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7E0-4FC9-AD3A-2D86938E46C9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7E0-4FC9-AD3A-2D86938E46C9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7E0-4FC9-AD3A-2D86938E46C9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7E0-4FC9-AD3A-2D86938E46C9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7E0-4FC9-AD3A-2D86938E46C9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7E0-4FC9-AD3A-2D86938E46C9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7E0-4FC9-AD3A-2D86938E46C9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7E0-4FC9-AD3A-2D86938E46C9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7E0-4FC9-AD3A-2D86938E46C9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7E0-4FC9-AD3A-2D86938E46C9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7E0-4FC9-AD3A-2D86938E46C9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7E0-4FC9-AD3A-2D86938E46C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C7E0-4FC9-AD3A-2D86938E46C9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C7E0-4FC9-AD3A-2D86938E46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287-4770-94E5-F36A9152EDF6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287-4770-94E5-F36A9152EDF6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287-4770-94E5-F36A9152EDF6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287-4770-94E5-F36A9152EDF6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287-4770-94E5-F36A9152EDF6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287-4770-94E5-F36A9152EDF6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287-4770-94E5-F36A9152EDF6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287-4770-94E5-F36A9152EDF6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287-4770-94E5-F36A9152ED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287-4770-94E5-F36A9152ED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287-4770-94E5-F36A9152ED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287-4770-94E5-F36A9152ED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287-4770-94E5-F36A9152ED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287-4770-94E5-F36A9152ED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287-4770-94E5-F36A9152ED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287-4770-94E5-F36A9152ED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287-4770-94E5-F36A9152ED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287-4770-94E5-F36A9152ED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287-4770-94E5-F36A9152ED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287-4770-94E5-F36A9152ED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287-4770-94E5-F36A9152ED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287-4770-94E5-F36A9152EDF6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287-4770-94E5-F36A9152EDF6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287-4770-94E5-F36A9152EDF6}"/>
                </c:ext>
              </c:extLst>
            </c:dLbl>
            <c:dLbl>
              <c:idx val="2"/>
              <c:layout>
                <c:manualLayout>
                  <c:x val="-4.1498062015503906E-2"/>
                  <c:y val="7.4619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287-4770-94E5-F36A9152EDF6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287-4770-94E5-F36A9152EDF6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287-4770-94E5-F36A9152EDF6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287-4770-94E5-F36A9152EDF6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287-4770-94E5-F36A9152EDF6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287-4770-94E5-F36A9152EDF6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287-4770-94E5-F36A9152EDF6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287-4770-94E5-F36A9152EDF6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287-4770-94E5-F36A9152EDF6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287-4770-94E5-F36A9152ED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1287-4770-94E5-F36A9152EDF6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1287-4770-94E5-F36A9152ED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DF-4464-A493-85ED7D71AD07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DDF-4464-A493-85ED7D71AD07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DDF-4464-A493-85ED7D71AD07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DDF-4464-A493-85ED7D71AD07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DDF-4464-A493-85ED7D71AD07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DDF-4464-A493-85ED7D71AD07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DDF-4464-A493-85ED7D71AD07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DDF-4464-A493-85ED7D71AD07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DDF-4464-A493-85ED7D71AD07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DDF-4464-A493-85ED7D71AD07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DDF-4464-A493-85ED7D71AD07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DDF-4464-A493-85ED7D71AD07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DDF-4464-A493-85ED7D71AD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DDF-4464-A493-85ED7D71AD07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DDF-4464-A493-85ED7D71AD07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DDF-4464-A493-85ED7D71AD07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DDF-4464-A493-85ED7D71AD07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DDF-4464-A493-85ED7D71AD07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DDF-4464-A493-85ED7D71AD07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DDF-4464-A493-85ED7D71AD07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DDF-4464-A493-85ED7D71AD07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DDF-4464-A493-85ED7D71AD07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DDF-4464-A493-85ED7D71AD07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DDF-4464-A493-85ED7D71AD07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DDF-4464-A493-85ED7D71AD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6DDF-4464-A493-85ED7D71AD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DDF-4464-A493-85ED7D71AD0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DDF-4464-A493-85ED7D71AD0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DDF-4464-A493-85ED7D71AD0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DDF-4464-A493-85ED7D71AD0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DDF-4464-A493-85ED7D71AD0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DDF-4464-A493-85ED7D71AD0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DDF-4464-A493-85ED7D71AD0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DDF-4464-A493-85ED7D71AD0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DDF-4464-A493-85ED7D71AD0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DDF-4464-A493-85ED7D71AD0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6DDF-4464-A493-85ED7D71AD0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6DDF-4464-A493-85ED7D71AD07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-2.278178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DDF-4464-A493-85ED7D71AD07}"/>
                </c:ext>
              </c:extLst>
            </c:dLbl>
            <c:dLbl>
              <c:idx val="1"/>
              <c:layout>
                <c:manualLayout>
                  <c:x val="-3.9811498708010366E-2"/>
                  <c:y val="-0.2297833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DDF-4464-A493-85ED7D71AD07}"/>
                </c:ext>
              </c:extLst>
            </c:dLbl>
            <c:dLbl>
              <c:idx val="2"/>
              <c:layout>
                <c:manualLayout>
                  <c:x val="-3.3732299741602065E-2"/>
                  <c:y val="3.368322649572649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DDF-4464-A493-85ED7D71AD07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DDF-4464-A493-85ED7D71AD07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6DDF-4464-A493-85ED7D71AD07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DDF-4464-A493-85ED7D71AD07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DDF-4464-A493-85ED7D71AD07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DDF-4464-A493-85ED7D71AD07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DDF-4464-A493-85ED7D71AD07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DDF-4464-A493-85ED7D71AD07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6DDF-4464-A493-85ED7D71AD07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6DDF-4464-A493-85ED7D71AD0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6DDF-4464-A493-85ED7D71AD07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6DDF-4464-A493-85ED7D71AD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CD4-4FDC-826F-DED67BE077E3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CD4-4FDC-826F-DED67BE077E3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CD4-4FDC-826F-DED67BE077E3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CD4-4FDC-826F-DED67BE077E3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CD4-4FDC-826F-DED67BE077E3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CD4-4FDC-826F-DED67BE077E3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CD4-4FDC-826F-DED67BE077E3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CD4-4FDC-826F-DED67BE077E3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CD4-4FDC-826F-DED67BE077E3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CD4-4FDC-826F-DED67BE077E3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CD4-4FDC-826F-DED67BE077E3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CD4-4FDC-826F-DED67BE077E3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CD4-4FDC-826F-DED67BE077E3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CD4-4FDC-826F-DED67BE077E3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CD4-4FDC-826F-DED67BE077E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CD4-4FDC-826F-DED67BE077E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CD4-4FDC-826F-DED67BE077E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CD4-4FDC-826F-DED67BE077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CD4-4FDC-826F-DED67BE077E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CD4-4FDC-826F-DED67BE077E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CD4-4FDC-826F-DED67BE077E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CD4-4FDC-826F-DED67BE077E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CD4-4FDC-826F-DED67BE077E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CD4-4FDC-826F-DED67BE077E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CD4-4FDC-826F-DED67BE077E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CD4-4FDC-826F-DED67BE077E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CD4-4FDC-826F-DED67BE077E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CD4-4FDC-826F-DED67BE077E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CD4-4FDC-826F-DED67BE077E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CD4-4FDC-826F-DED67BE077E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CD4-4FDC-826F-DED67BE077E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CD4-4FDC-826F-DED67BE077E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CD4-4FDC-826F-DED67BE077E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CD4-4FDC-826F-DED67BE077E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CD4-4FDC-826F-DED67BE077E3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CD4-4FDC-826F-DED67BE077E3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CD4-4FDC-826F-DED67BE077E3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CD4-4FDC-826F-DED67BE077E3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CD4-4FDC-826F-DED67BE077E3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CD4-4FDC-826F-DED67BE077E3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CD4-4FDC-826F-DED67BE077E3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CD4-4FDC-826F-DED67BE077E3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CD4-4FDC-826F-DED67BE077E3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CD4-4FDC-826F-DED67BE077E3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CD4-4FDC-826F-DED67BE077E3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CD4-4FDC-826F-DED67BE077E3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CD4-4FDC-826F-DED67BE077E3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CD4-4FDC-826F-DED67BE077E3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CD4-4FDC-826F-DED67BE077E3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CD4-4FDC-826F-DED67BE077E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CD4-4FDC-826F-DED67BE077E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CD4-4FDC-826F-DED67BE077E3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CD4-4FDC-826F-DED67BE077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A72-459C-94EB-F501386F0BFA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72-459C-94EB-F501386F0BFA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72-459C-94EB-F501386F0BFA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72-459C-94EB-F501386F0BFA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72-459C-94EB-F501386F0BFA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72-459C-94EB-F501386F0BFA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72-459C-94EB-F501386F0BFA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72-459C-94EB-F501386F0BFA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72-459C-94EB-F501386F0BFA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A72-459C-94EB-F501386F0BFA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A72-459C-94EB-F501386F0BFA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A72-459C-94EB-F501386F0BFA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A72-459C-94EB-F501386F0BFA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A72-459C-94EB-F501386F0B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0A72-459C-94EB-F501386F0B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A72-459C-94EB-F501386F0BF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A72-459C-94EB-F501386F0BF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A72-459C-94EB-F501386F0BF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A72-459C-94EB-F501386F0BF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A72-459C-94EB-F501386F0BF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A72-459C-94EB-F501386F0BF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A72-459C-94EB-F501386F0BF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A72-459C-94EB-F501386F0BF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A72-459C-94EB-F501386F0BF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A72-459C-94EB-F501386F0BF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A72-459C-94EB-F501386F0BF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A72-459C-94EB-F501386F0BF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A72-459C-94EB-F501386F0BF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A72-459C-94EB-F501386F0BF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A72-459C-94EB-F501386F0BFA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A72-459C-94EB-F501386F0BFA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A72-459C-94EB-F501386F0BFA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A72-459C-94EB-F501386F0BFA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A72-459C-94EB-F501386F0BFA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A72-459C-94EB-F501386F0BFA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A72-459C-94EB-F501386F0BFA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A72-459C-94EB-F501386F0BFA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A72-459C-94EB-F501386F0BFA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A72-459C-94EB-F501386F0BFA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A72-459C-94EB-F501386F0BFA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A72-459C-94EB-F501386F0BFA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A72-459C-94EB-F501386F0BFA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A72-459C-94EB-F501386F0BFA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A72-459C-94EB-F501386F0BFA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A72-459C-94EB-F501386F0BFA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A72-459C-94EB-F501386F0B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BE2-42BF-8639-3903BEAB4528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BE2-42BF-8639-3903BEAB4528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BE2-42BF-8639-3903BEAB4528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BE2-42BF-8639-3903BEAB4528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BE2-42BF-8639-3903BEAB4528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BE2-42BF-8639-3903BEAB4528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BE2-42BF-8639-3903BEAB4528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BE2-42BF-8639-3903BEAB4528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BE2-42BF-8639-3903BEAB4528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BE2-42BF-8639-3903BEAB4528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BE2-42BF-8639-3903BEAB4528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BE2-42BF-8639-3903BEAB4528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BE2-42BF-8639-3903BEAB4528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BE2-42BF-8639-3903BEAB452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BE2-42BF-8639-3903BEAB45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BE2-42BF-8639-3903BEAB45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BE2-42BF-8639-3903BEAB452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BE2-42BF-8639-3903BEAB452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BE2-42BF-8639-3903BEAB452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BE2-42BF-8639-3903BEAB452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BE2-42BF-8639-3903BEAB452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BE2-42BF-8639-3903BEAB452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BE2-42BF-8639-3903BEAB452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BE2-42BF-8639-3903BEAB452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BE2-42BF-8639-3903BEAB452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BE2-42BF-8639-3903BEAB452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BE2-42BF-8639-3903BEAB452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BE2-42BF-8639-3903BEAB452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BE2-42BF-8639-3903BEAB452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BE2-42BF-8639-3903BEAB452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BE2-42BF-8639-3903BEAB4528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BE2-42BF-8639-3903BEAB4528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BE2-42BF-8639-3903BEAB4528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BE2-42BF-8639-3903BEAB4528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BE2-42BF-8639-3903BEAB4528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BE2-42BF-8639-3903BEAB4528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BE2-42BF-8639-3903BEAB4528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BE2-42BF-8639-3903BEAB4528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BE2-42BF-8639-3903BEAB4528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BE2-42BF-8639-3903BEAB4528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BE2-42BF-8639-3903BEAB4528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BE2-42BF-8639-3903BEAB4528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BE2-42BF-8639-3903BEAB4528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BE2-42BF-8639-3903BEAB4528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BE2-42BF-8639-3903BEAB4528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BE2-42BF-8639-3903BEAB452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BE2-42BF-8639-3903BEAB45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660-439D-835B-9409A578B83C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660-439D-835B-9409A578B83C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660-439D-835B-9409A578B83C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660-439D-835B-9409A578B83C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660-439D-835B-9409A578B83C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60-439D-835B-9409A578B83C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660-439D-835B-9409A578B83C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660-439D-835B-9409A578B83C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660-439D-835B-9409A578B83C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60-439D-835B-9409A578B83C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660-439D-835B-9409A578B83C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660-439D-835B-9409A578B83C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660-439D-835B-9409A578B83C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660-439D-835B-9409A578B83C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660-439D-835B-9409A578B83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660-439D-835B-9409A578B8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660-439D-835B-9409A578B83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660-439D-835B-9409A578B83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660-439D-835B-9409A578B83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660-439D-835B-9409A578B83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660-439D-835B-9409A578B83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660-439D-835B-9409A578B83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660-439D-835B-9409A578B83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660-439D-835B-9409A578B83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660-439D-835B-9409A578B83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660-439D-835B-9409A578B83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660-439D-835B-9409A578B83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660-439D-835B-9409A578B83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660-439D-835B-9409A578B83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660-439D-835B-9409A578B83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660-439D-835B-9409A578B83C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660-439D-835B-9409A578B83C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660-439D-835B-9409A578B83C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660-439D-835B-9409A578B83C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660-439D-835B-9409A578B83C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660-439D-835B-9409A578B83C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660-439D-835B-9409A578B83C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660-439D-835B-9409A578B83C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660-439D-835B-9409A578B83C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660-439D-835B-9409A578B83C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660-439D-835B-9409A578B83C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660-439D-835B-9409A578B83C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660-439D-835B-9409A578B83C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660-439D-835B-9409A578B83C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660-439D-835B-9409A578B83C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660-439D-835B-9409A578B83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660-439D-835B-9409A578B8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D6E-4507-ADBB-5AA625164D03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D6E-4507-ADBB-5AA625164D03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D6E-4507-ADBB-5AA625164D03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D6E-4507-ADBB-5AA625164D03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D6E-4507-ADBB-5AA625164D03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D6E-4507-ADBB-5AA625164D03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D6E-4507-ADBB-5AA625164D03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D6E-4507-ADBB-5AA625164D03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D6E-4507-ADBB-5AA625164D03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D6E-4507-ADBB-5AA625164D03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D6E-4507-ADBB-5AA625164D03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D6E-4507-ADBB-5AA625164D03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D6E-4507-ADBB-5AA625164D03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D6E-4507-ADBB-5AA625164D03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D6E-4507-ADBB-5AA625164D0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D6E-4507-ADBB-5AA625164D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D6E-4507-ADBB-5AA625164D0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D6E-4507-ADBB-5AA625164D0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D6E-4507-ADBB-5AA625164D0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D6E-4507-ADBB-5AA625164D0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D6E-4507-ADBB-5AA625164D0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D6E-4507-ADBB-5AA625164D0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D6E-4507-ADBB-5AA625164D0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D6E-4507-ADBB-5AA625164D0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D6E-4507-ADBB-5AA625164D0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D6E-4507-ADBB-5AA625164D0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D6E-4507-ADBB-5AA625164D0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D6E-4507-ADBB-5AA625164D0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D6E-4507-ADBB-5AA625164D0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D6E-4507-ADBB-5AA625164D0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D6E-4507-ADBB-5AA625164D03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D6E-4507-ADBB-5AA625164D03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D6E-4507-ADBB-5AA625164D03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D6E-4507-ADBB-5AA625164D03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D6E-4507-ADBB-5AA625164D03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D6E-4507-ADBB-5AA625164D03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D6E-4507-ADBB-5AA625164D03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D6E-4507-ADBB-5AA625164D03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D6E-4507-ADBB-5AA625164D03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D6E-4507-ADBB-5AA625164D03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D6E-4507-ADBB-5AA625164D03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D6E-4507-ADBB-5AA625164D03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D6E-4507-ADBB-5AA625164D03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D6E-4507-ADBB-5AA625164D03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D6E-4507-ADBB-5AA625164D03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D6E-4507-ADBB-5AA625164D0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D6E-4507-ADBB-5AA625164D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FCF-4FF3-ACF6-ED5F97B76398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FCF-4FF3-ACF6-ED5F97B76398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FCF-4FF3-ACF6-ED5F97B76398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FCF-4FF3-ACF6-ED5F97B76398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FCF-4FF3-ACF6-ED5F97B76398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FCF-4FF3-ACF6-ED5F97B76398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FCF-4FF3-ACF6-ED5F97B76398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FCF-4FF3-ACF6-ED5F97B76398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FCF-4FF3-ACF6-ED5F97B76398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FCF-4FF3-ACF6-ED5F97B76398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FCF-4FF3-ACF6-ED5F97B76398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FCF-4FF3-ACF6-ED5F97B76398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FCF-4FF3-ACF6-ED5F97B76398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FCF-4FF3-ACF6-ED5F97B76398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FCF-4FF3-ACF6-ED5F97B76398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FCF-4FF3-ACF6-ED5F97B7639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FCF-4FF3-ACF6-ED5F97B763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FCF-4FF3-ACF6-ED5F97B7639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FCF-4FF3-ACF6-ED5F97B7639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FCF-4FF3-ACF6-ED5F97B7639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FCF-4FF3-ACF6-ED5F97B7639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FCF-4FF3-ACF6-ED5F97B7639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FCF-4FF3-ACF6-ED5F97B7639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FCF-4FF3-ACF6-ED5F97B7639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FCF-4FF3-ACF6-ED5F97B7639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FCF-4FF3-ACF6-ED5F97B7639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FCF-4FF3-ACF6-ED5F97B7639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FCF-4FF3-ACF6-ED5F97B7639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FCF-4FF3-ACF6-ED5F97B7639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FCF-4FF3-ACF6-ED5F97B7639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FCF-4FF3-ACF6-ED5F97B7639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FCF-4FF3-ACF6-ED5F97B7639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FCF-4FF3-ACF6-ED5F97B76398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FCF-4FF3-ACF6-ED5F97B76398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FCF-4FF3-ACF6-ED5F97B76398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FCF-4FF3-ACF6-ED5F97B76398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FCF-4FF3-ACF6-ED5F97B76398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FCF-4FF3-ACF6-ED5F97B76398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FCF-4FF3-ACF6-ED5F97B76398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FCF-4FF3-ACF6-ED5F97B76398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FCF-4FF3-ACF6-ED5F97B76398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FCF-4FF3-ACF6-ED5F97B76398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FCF-4FF3-ACF6-ED5F97B76398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FCF-4FF3-ACF6-ED5F97B76398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FCF-4FF3-ACF6-ED5F97B76398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FCF-4FF3-ACF6-ED5F97B76398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FCF-4FF3-ACF6-ED5F97B76398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FCF-4FF3-ACF6-ED5F97B76398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FCF-4FF3-ACF6-ED5F97B7639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2FCF-4FF3-ACF6-ED5F97B763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819-4848-BBDB-2F7E08BD3AD8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819-4848-BBDB-2F7E08BD3AD8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819-4848-BBDB-2F7E08BD3AD8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819-4848-BBDB-2F7E08BD3AD8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819-4848-BBDB-2F7E08BD3AD8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819-4848-BBDB-2F7E08BD3AD8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819-4848-BBDB-2F7E08BD3AD8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819-4848-BBDB-2F7E08BD3AD8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819-4848-BBDB-2F7E08BD3AD8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819-4848-BBDB-2F7E08BD3AD8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819-4848-BBDB-2F7E08BD3AD8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819-4848-BBDB-2F7E08BD3AD8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819-4848-BBDB-2F7E08BD3AD8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819-4848-BBDB-2F7E08BD3AD8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819-4848-BBDB-2F7E08BD3A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819-4848-BBDB-2F7E08BD3A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819-4848-BBDB-2F7E08BD3AD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819-4848-BBDB-2F7E08BD3AD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819-4848-BBDB-2F7E08BD3AD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819-4848-BBDB-2F7E08BD3AD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819-4848-BBDB-2F7E08BD3AD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819-4848-BBDB-2F7E08BD3AD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819-4848-BBDB-2F7E08BD3AD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819-4848-BBDB-2F7E08BD3AD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819-4848-BBDB-2F7E08BD3AD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819-4848-BBDB-2F7E08BD3AD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819-4848-BBDB-2F7E08BD3AD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819-4848-BBDB-2F7E08BD3AD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819-4848-BBDB-2F7E08BD3AD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819-4848-BBDB-2F7E08BD3AD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819-4848-BBDB-2F7E08BD3AD8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819-4848-BBDB-2F7E08BD3AD8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819-4848-BBDB-2F7E08BD3AD8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819-4848-BBDB-2F7E08BD3AD8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819-4848-BBDB-2F7E08BD3AD8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819-4848-BBDB-2F7E08BD3AD8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819-4848-BBDB-2F7E08BD3AD8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819-4848-BBDB-2F7E08BD3AD8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819-4848-BBDB-2F7E08BD3AD8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819-4848-BBDB-2F7E08BD3AD8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819-4848-BBDB-2F7E08BD3AD8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819-4848-BBDB-2F7E08BD3AD8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819-4848-BBDB-2F7E08BD3AD8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819-4848-BBDB-2F7E08BD3AD8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819-4848-BBDB-2F7E08BD3AD8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819-4848-BBDB-2F7E08BD3AD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819-4848-BBDB-2F7E08BD3A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681-4163-AEBA-B6581BDCA0F6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681-4163-AEBA-B6581BDCA0F6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681-4163-AEBA-B6581BDCA0F6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681-4163-AEBA-B6581BDCA0F6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681-4163-AEBA-B6581BDCA0F6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681-4163-AEBA-B6581BDCA0F6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681-4163-AEBA-B6581BDCA0F6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681-4163-AEBA-B6581BDCA0F6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681-4163-AEBA-B6581BDCA0F6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681-4163-AEBA-B6581BDCA0F6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681-4163-AEBA-B6581BDCA0F6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681-4163-AEBA-B6581BDCA0F6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681-4163-AEBA-B6581BDCA0F6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681-4163-AEBA-B6581BDCA0F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681-4163-AEBA-B6581BDCA0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681-4163-AEBA-B6581BDCA0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681-4163-AEBA-B6581BDCA0F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681-4163-AEBA-B6581BDCA0F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681-4163-AEBA-B6581BDCA0F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681-4163-AEBA-B6581BDCA0F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681-4163-AEBA-B6581BDCA0F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681-4163-AEBA-B6581BDCA0F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681-4163-AEBA-B6581BDCA0F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681-4163-AEBA-B6581BDCA0F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681-4163-AEBA-B6581BDCA0F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681-4163-AEBA-B6581BDCA0F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681-4163-AEBA-B6581BDCA0F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681-4163-AEBA-B6581BDCA0F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681-4163-AEBA-B6581BDCA0F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681-4163-AEBA-B6581BDCA0F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681-4163-AEBA-B6581BDCA0F6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681-4163-AEBA-B6581BDCA0F6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681-4163-AEBA-B6581BDCA0F6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681-4163-AEBA-B6581BDCA0F6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681-4163-AEBA-B6581BDCA0F6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681-4163-AEBA-B6581BDCA0F6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681-4163-AEBA-B6581BDCA0F6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681-4163-AEBA-B6581BDCA0F6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681-4163-AEBA-B6581BDCA0F6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681-4163-AEBA-B6581BDCA0F6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681-4163-AEBA-B6581BDCA0F6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681-4163-AEBA-B6581BDCA0F6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681-4163-AEBA-B6581BDCA0F6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681-4163-AEBA-B6581BDCA0F6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681-4163-AEBA-B6581BDCA0F6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681-4163-AEBA-B6581BDCA0F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681-4163-AEBA-B6581BDCA0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FB9-4968-9C1E-CD1D42F65EC6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FB9-4968-9C1E-CD1D42F65EC6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FB9-4968-9C1E-CD1D42F65EC6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FB9-4968-9C1E-CD1D42F65EC6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FB9-4968-9C1E-CD1D42F65EC6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FB9-4968-9C1E-CD1D42F65EC6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FB9-4968-9C1E-CD1D42F65EC6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FB9-4968-9C1E-CD1D42F65EC6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FB9-4968-9C1E-CD1D42F65EC6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FB9-4968-9C1E-CD1D42F65EC6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FB9-4968-9C1E-CD1D42F65EC6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FB9-4968-9C1E-CD1D42F65EC6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FB9-4968-9C1E-CD1D42F65EC6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FB9-4968-9C1E-CD1D42F65EC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FB9-4968-9C1E-CD1D42F65E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FB9-4968-9C1E-CD1D42F65E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FB9-4968-9C1E-CD1D42F65E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FB9-4968-9C1E-CD1D42F65E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FB9-4968-9C1E-CD1D42F65E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FB9-4968-9C1E-CD1D42F65E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FB9-4968-9C1E-CD1D42F65E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FB9-4968-9C1E-CD1D42F65E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FB9-4968-9C1E-CD1D42F65E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FB9-4968-9C1E-CD1D42F65E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FB9-4968-9C1E-CD1D42F65E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FB9-4968-9C1E-CD1D42F65E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FB9-4968-9C1E-CD1D42F65E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FB9-4968-9C1E-CD1D42F65EC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FB9-4968-9C1E-CD1D42F65EC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FB9-4968-9C1E-CD1D42F65EC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FB9-4968-9C1E-CD1D42F65EC6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FB9-4968-9C1E-CD1D42F65EC6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FB9-4968-9C1E-CD1D42F65EC6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FB9-4968-9C1E-CD1D42F65EC6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FB9-4968-9C1E-CD1D42F65EC6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FB9-4968-9C1E-CD1D42F65EC6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FB9-4968-9C1E-CD1D42F65EC6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FB9-4968-9C1E-CD1D42F65EC6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FB9-4968-9C1E-CD1D42F65EC6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FB9-4968-9C1E-CD1D42F65EC6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FB9-4968-9C1E-CD1D42F65EC6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FB9-4968-9C1E-CD1D42F65EC6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FB9-4968-9C1E-CD1D42F65EC6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FB9-4968-9C1E-CD1D42F65EC6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FB9-4968-9C1E-CD1D42F65EC6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FB9-4968-9C1E-CD1D42F65E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FB9-4968-9C1E-CD1D42F65E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EE3-4A15-B969-43B9724079C8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EE3-4A15-B969-43B9724079C8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EE3-4A15-B969-43B9724079C8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EE3-4A15-B969-43B9724079C8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EE3-4A15-B969-43B9724079C8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EE3-4A15-B969-43B9724079C8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EE3-4A15-B969-43B9724079C8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EE3-4A15-B969-43B9724079C8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EE3-4A15-B969-43B9724079C8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EE3-4A15-B969-43B9724079C8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EE3-4A15-B969-43B9724079C8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EE3-4A15-B969-43B9724079C8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EE3-4A15-B969-43B9724079C8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EE3-4A15-B969-43B9724079C8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EE3-4A15-B969-43B9724079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EE3-4A15-B969-43B9724079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EE3-4A15-B969-43B9724079C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EE3-4A15-B969-43B9724079C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EE3-4A15-B969-43B9724079C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EE3-4A15-B969-43B9724079C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EE3-4A15-B969-43B9724079C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EE3-4A15-B969-43B9724079C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EE3-4A15-B969-43B9724079C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EE3-4A15-B969-43B9724079C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EE3-4A15-B969-43B9724079C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EE3-4A15-B969-43B9724079C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EE3-4A15-B969-43B9724079C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EE3-4A15-B969-43B9724079C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EE3-4A15-B969-43B9724079C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EE3-4A15-B969-43B9724079C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EE3-4A15-B969-43B9724079C8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EE3-4A15-B969-43B9724079C8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EE3-4A15-B969-43B9724079C8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EE3-4A15-B969-43B9724079C8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EE3-4A15-B969-43B9724079C8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EE3-4A15-B969-43B9724079C8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EE3-4A15-B969-43B9724079C8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EE3-4A15-B969-43B9724079C8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EE3-4A15-B969-43B9724079C8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EE3-4A15-B969-43B9724079C8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EE3-4A15-B969-43B9724079C8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EE3-4A15-B969-43B9724079C8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EE3-4A15-B969-43B9724079C8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EE3-4A15-B969-43B9724079C8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EE3-4A15-B969-43B9724079C8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EE3-4A15-B969-43B9724079C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EE3-4A15-B969-43B9724079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4C5-492B-B4D8-C2D785A9E60E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4C5-492B-B4D8-C2D785A9E60E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4C5-492B-B4D8-C2D785A9E60E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4C5-492B-B4D8-C2D785A9E60E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4C5-492B-B4D8-C2D785A9E60E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4C5-492B-B4D8-C2D785A9E60E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4C5-492B-B4D8-C2D785A9E60E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4C5-492B-B4D8-C2D785A9E60E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4C5-492B-B4D8-C2D785A9E60E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4C5-492B-B4D8-C2D785A9E60E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4C5-492B-B4D8-C2D785A9E60E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4C5-492B-B4D8-C2D785A9E60E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4C5-492B-B4D8-C2D785A9E60E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4C5-492B-B4D8-C2D785A9E60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4C5-492B-B4D8-C2D785A9E6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4C5-492B-B4D8-C2D785A9E6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4C5-492B-B4D8-C2D785A9E60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4C5-492B-B4D8-C2D785A9E60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4C5-492B-B4D8-C2D785A9E60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4C5-492B-B4D8-C2D785A9E60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4C5-492B-B4D8-C2D785A9E60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4C5-492B-B4D8-C2D785A9E60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4C5-492B-B4D8-C2D785A9E60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4C5-492B-B4D8-C2D785A9E60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4C5-492B-B4D8-C2D785A9E60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4C5-492B-B4D8-C2D785A9E60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4C5-492B-B4D8-C2D785A9E60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4C5-492B-B4D8-C2D785A9E60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4C5-492B-B4D8-C2D785A9E60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4C5-492B-B4D8-C2D785A9E60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4C5-492B-B4D8-C2D785A9E60E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4C5-492B-B4D8-C2D785A9E60E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4C5-492B-B4D8-C2D785A9E60E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4C5-492B-B4D8-C2D785A9E60E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4C5-492B-B4D8-C2D785A9E60E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4C5-492B-B4D8-C2D785A9E60E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4C5-492B-B4D8-C2D785A9E60E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4C5-492B-B4D8-C2D785A9E60E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4C5-492B-B4D8-C2D785A9E60E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4C5-492B-B4D8-C2D785A9E60E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4C5-492B-B4D8-C2D785A9E60E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4C5-492B-B4D8-C2D785A9E60E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4C5-492B-B4D8-C2D785A9E60E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4C5-492B-B4D8-C2D785A9E60E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4C5-492B-B4D8-C2D785A9E60E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4C5-492B-B4D8-C2D785A9E60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4C5-492B-B4D8-C2D785A9E6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A29-491A-AC89-8D7BFB77826E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A29-491A-AC89-8D7BFB77826E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A29-491A-AC89-8D7BFB77826E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A29-491A-AC89-8D7BFB77826E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A29-491A-AC89-8D7BFB77826E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A29-491A-AC89-8D7BFB77826E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A29-491A-AC89-8D7BFB77826E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A29-491A-AC89-8D7BFB77826E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A29-491A-AC89-8D7BFB77826E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A29-491A-AC89-8D7BFB77826E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A29-491A-AC89-8D7BFB77826E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A29-491A-AC89-8D7BFB77826E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A29-491A-AC89-8D7BFB77826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A29-491A-AC89-8D7BFB7782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2A29-491A-AC89-8D7BFB7782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A29-491A-AC89-8D7BFB77826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A29-491A-AC89-8D7BFB77826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A29-491A-AC89-8D7BFB77826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A29-491A-AC89-8D7BFB77826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A29-491A-AC89-8D7BFB77826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A29-491A-AC89-8D7BFB77826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A29-491A-AC89-8D7BFB77826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A29-491A-AC89-8D7BFB77826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A29-491A-AC89-8D7BFB77826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A29-491A-AC89-8D7BFB77826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A29-491A-AC89-8D7BFB77826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A29-491A-AC89-8D7BFB77826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A29-491A-AC89-8D7BFB77826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A29-491A-AC89-8D7BFB77826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A29-491A-AC89-8D7BFB77826E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A29-491A-AC89-8D7BFB77826E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A29-491A-AC89-8D7BFB77826E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A29-491A-AC89-8D7BFB77826E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A29-491A-AC89-8D7BFB77826E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A29-491A-AC89-8D7BFB77826E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A29-491A-AC89-8D7BFB77826E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A29-491A-AC89-8D7BFB77826E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A29-491A-AC89-8D7BFB77826E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A29-491A-AC89-8D7BFB77826E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A29-491A-AC89-8D7BFB77826E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A29-491A-AC89-8D7BFB77826E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A29-491A-AC89-8D7BFB77826E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A29-491A-AC89-8D7BFB77826E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A29-491A-AC89-8D7BFB77826E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A29-491A-AC89-8D7BFB77826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A29-491A-AC89-8D7BFB7782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C26-4E11-91EF-8A0EDA991405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26-4E11-91EF-8A0EDA991405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26-4E11-91EF-8A0EDA991405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26-4E11-91EF-8A0EDA991405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C26-4E11-91EF-8A0EDA991405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26-4E11-91EF-8A0EDA991405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26-4E11-91EF-8A0EDA991405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26-4E11-91EF-8A0EDA991405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26-4E11-91EF-8A0EDA991405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26-4E11-91EF-8A0EDA991405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26-4E11-91EF-8A0EDA991405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26-4E11-91EF-8A0EDA991405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26-4E11-91EF-8A0EDA991405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26-4E11-91EF-8A0EDA991405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26-4E11-91EF-8A0EDA9914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C26-4E11-91EF-8A0EDA9914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C26-4E11-91EF-8A0EDA99140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C26-4E11-91EF-8A0EDA99140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C26-4E11-91EF-8A0EDA99140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C26-4E11-91EF-8A0EDA99140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C26-4E11-91EF-8A0EDA99140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C26-4E11-91EF-8A0EDA99140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C26-4E11-91EF-8A0EDA99140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C26-4E11-91EF-8A0EDA99140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C26-4E11-91EF-8A0EDA99140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C26-4E11-91EF-8A0EDA99140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C26-4E11-91EF-8A0EDA99140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C26-4E11-91EF-8A0EDA99140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C26-4E11-91EF-8A0EDA99140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C26-4E11-91EF-8A0EDA99140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C26-4E11-91EF-8A0EDA991405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26-4E11-91EF-8A0EDA991405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C26-4E11-91EF-8A0EDA991405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C26-4E11-91EF-8A0EDA991405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26-4E11-91EF-8A0EDA991405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26-4E11-91EF-8A0EDA991405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26-4E11-91EF-8A0EDA991405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26-4E11-91EF-8A0EDA991405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C26-4E11-91EF-8A0EDA991405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C26-4E11-91EF-8A0EDA991405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C26-4E11-91EF-8A0EDA991405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C26-4E11-91EF-8A0EDA991405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C26-4E11-91EF-8A0EDA991405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C26-4E11-91EF-8A0EDA991405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C26-4E11-91EF-8A0EDA991405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C26-4E11-91EF-8A0EDA9914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C26-4E11-91EF-8A0EDA9914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C03-4C82-8ECC-C6AC13258759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03-4C82-8ECC-C6AC13258759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03-4C82-8ECC-C6AC13258759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03-4C82-8ECC-C6AC13258759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03-4C82-8ECC-C6AC13258759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03-4C82-8ECC-C6AC13258759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03-4C82-8ECC-C6AC13258759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03-4C82-8ECC-C6AC13258759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C03-4C82-8ECC-C6AC13258759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03-4C82-8ECC-C6AC13258759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03-4C82-8ECC-C6AC13258759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03-4C82-8ECC-C6AC13258759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03-4C82-8ECC-C6AC13258759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03-4C82-8ECC-C6AC13258759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03-4C82-8ECC-C6AC132587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C03-4C82-8ECC-C6AC132587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C03-4C82-8ECC-C6AC1325875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C03-4C82-8ECC-C6AC1325875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C03-4C82-8ECC-C6AC1325875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C03-4C82-8ECC-C6AC1325875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C03-4C82-8ECC-C6AC1325875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C03-4C82-8ECC-C6AC1325875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C03-4C82-8ECC-C6AC1325875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C03-4C82-8ECC-C6AC1325875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C03-4C82-8ECC-C6AC1325875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C03-4C82-8ECC-C6AC1325875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C03-4C82-8ECC-C6AC1325875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C03-4C82-8ECC-C6AC1325875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C03-4C82-8ECC-C6AC1325875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C03-4C82-8ECC-C6AC1325875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C03-4C82-8ECC-C6AC13258759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03-4C82-8ECC-C6AC13258759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03-4C82-8ECC-C6AC13258759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03-4C82-8ECC-C6AC13258759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03-4C82-8ECC-C6AC13258759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03-4C82-8ECC-C6AC13258759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C03-4C82-8ECC-C6AC13258759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03-4C82-8ECC-C6AC13258759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C03-4C82-8ECC-C6AC13258759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C03-4C82-8ECC-C6AC13258759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C03-4C82-8ECC-C6AC13258759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C03-4C82-8ECC-C6AC13258759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C03-4C82-8ECC-C6AC13258759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C03-4C82-8ECC-C6AC13258759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C03-4C82-8ECC-C6AC13258759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C03-4C82-8ECC-C6AC1325875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C03-4C82-8ECC-C6AC132587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03C-454E-ACF4-1C7B3CBEBAE7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03C-454E-ACF4-1C7B3CBEBAE7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03C-454E-ACF4-1C7B3CBEBAE7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03C-454E-ACF4-1C7B3CBEBAE7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03C-454E-ACF4-1C7B3CBEBAE7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03C-454E-ACF4-1C7B3CBEBAE7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03C-454E-ACF4-1C7B3CBEBAE7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03C-454E-ACF4-1C7B3CBEBAE7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03C-454E-ACF4-1C7B3CBEBAE7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03C-454E-ACF4-1C7B3CBEBAE7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03C-454E-ACF4-1C7B3CBEBAE7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03C-454E-ACF4-1C7B3CBEBAE7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03C-454E-ACF4-1C7B3CBEBAE7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03C-454E-ACF4-1C7B3CBEBAE7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03C-454E-ACF4-1C7B3CBEBA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03C-454E-ACF4-1C7B3CBEBA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03C-454E-ACF4-1C7B3CBEBA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03C-454E-ACF4-1C7B3CBEBA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03C-454E-ACF4-1C7B3CBEBA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03C-454E-ACF4-1C7B3CBEBA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03C-454E-ACF4-1C7B3CBEBA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03C-454E-ACF4-1C7B3CBEBA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03C-454E-ACF4-1C7B3CBEBA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03C-454E-ACF4-1C7B3CBEBA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03C-454E-ACF4-1C7B3CBEBA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03C-454E-ACF4-1C7B3CBEBA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03C-454E-ACF4-1C7B3CBEBA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03C-454E-ACF4-1C7B3CBEBAE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03C-454E-ACF4-1C7B3CBEBAE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03C-454E-ACF4-1C7B3CBEBAE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03C-454E-ACF4-1C7B3CBEBAE7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03C-454E-ACF4-1C7B3CBEBAE7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03C-454E-ACF4-1C7B3CBEBAE7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03C-454E-ACF4-1C7B3CBEBAE7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03C-454E-ACF4-1C7B3CBEBAE7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03C-454E-ACF4-1C7B3CBEBAE7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03C-454E-ACF4-1C7B3CBEBAE7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03C-454E-ACF4-1C7B3CBEBAE7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03C-454E-ACF4-1C7B3CBEBAE7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03C-454E-ACF4-1C7B3CBEBAE7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03C-454E-ACF4-1C7B3CBEBAE7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03C-454E-ACF4-1C7B3CBEBAE7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03C-454E-ACF4-1C7B3CBEBAE7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03C-454E-ACF4-1C7B3CBEBAE7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03C-454E-ACF4-1C7B3CBEBAE7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03C-454E-ACF4-1C7B3CBEBA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03C-454E-ACF4-1C7B3CBEBA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983-42E1-B577-2C061CD84D9D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983-42E1-B577-2C061CD84D9D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983-42E1-B577-2C061CD84D9D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983-42E1-B577-2C061CD84D9D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983-42E1-B577-2C061CD84D9D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983-42E1-B577-2C061CD84D9D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983-42E1-B577-2C061CD84D9D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983-42E1-B577-2C061CD84D9D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983-42E1-B577-2C061CD84D9D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983-42E1-B577-2C061CD84D9D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983-42E1-B577-2C061CD84D9D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983-42E1-B577-2C061CD84D9D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983-42E1-B577-2C061CD84D9D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983-42E1-B577-2C061CD84D9D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983-42E1-B577-2C061CD84D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983-42E1-B577-2C061CD84D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983-42E1-B577-2C061CD84D9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983-42E1-B577-2C061CD84D9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983-42E1-B577-2C061CD84D9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983-42E1-B577-2C061CD84D9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983-42E1-B577-2C061CD84D9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983-42E1-B577-2C061CD84D9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983-42E1-B577-2C061CD84D9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983-42E1-B577-2C061CD84D9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983-42E1-B577-2C061CD84D9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983-42E1-B577-2C061CD84D9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983-42E1-B577-2C061CD84D9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983-42E1-B577-2C061CD84D9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983-42E1-B577-2C061CD84D9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983-42E1-B577-2C061CD84D9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983-42E1-B577-2C061CD84D9D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983-42E1-B577-2C061CD84D9D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983-42E1-B577-2C061CD84D9D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983-42E1-B577-2C061CD84D9D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983-42E1-B577-2C061CD84D9D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983-42E1-B577-2C061CD84D9D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983-42E1-B577-2C061CD84D9D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983-42E1-B577-2C061CD84D9D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983-42E1-B577-2C061CD84D9D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983-42E1-B577-2C061CD84D9D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983-42E1-B577-2C061CD84D9D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983-42E1-B577-2C061CD84D9D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983-42E1-B577-2C061CD84D9D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983-42E1-B577-2C061CD84D9D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983-42E1-B577-2C061CD84D9D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983-42E1-B577-2C061CD84D9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983-42E1-B577-2C061CD84D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DC2-43FC-BE2C-6767EEB75B99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DC2-43FC-BE2C-6767EEB75B99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DC2-43FC-BE2C-6767EEB75B99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DC2-43FC-BE2C-6767EEB75B99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DC2-43FC-BE2C-6767EEB75B99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DC2-43FC-BE2C-6767EEB75B99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DC2-43FC-BE2C-6767EEB75B99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DC2-43FC-BE2C-6767EEB75B99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DC2-43FC-BE2C-6767EEB75B99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DC2-43FC-BE2C-6767EEB75B99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DC2-43FC-BE2C-6767EEB75B99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DC2-43FC-BE2C-6767EEB75B99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DC2-43FC-BE2C-6767EEB75B99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DC2-43FC-BE2C-6767EEB75B99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DC2-43FC-BE2C-6767EEB75B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DC2-43FC-BE2C-6767EEB75B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DC2-43FC-BE2C-6767EEB75B9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DC2-43FC-BE2C-6767EEB75B9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DC2-43FC-BE2C-6767EEB75B9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DC2-43FC-BE2C-6767EEB75B9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DC2-43FC-BE2C-6767EEB75B9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DC2-43FC-BE2C-6767EEB75B9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DC2-43FC-BE2C-6767EEB75B9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DC2-43FC-BE2C-6767EEB75B9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DC2-43FC-BE2C-6767EEB75B9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DC2-43FC-BE2C-6767EEB75B9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DC2-43FC-BE2C-6767EEB75B9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DC2-43FC-BE2C-6767EEB75B9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DC2-43FC-BE2C-6767EEB75B9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DC2-43FC-BE2C-6767EEB75B9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DC2-43FC-BE2C-6767EEB75B99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DC2-43FC-BE2C-6767EEB75B99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DC2-43FC-BE2C-6767EEB75B99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DC2-43FC-BE2C-6767EEB75B99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DC2-43FC-BE2C-6767EEB75B99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DC2-43FC-BE2C-6767EEB75B99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DC2-43FC-BE2C-6767EEB75B99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DC2-43FC-BE2C-6767EEB75B99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DC2-43FC-BE2C-6767EEB75B99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DC2-43FC-BE2C-6767EEB75B99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DC2-43FC-BE2C-6767EEB75B99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DC2-43FC-BE2C-6767EEB75B99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DC2-43FC-BE2C-6767EEB75B99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DC2-43FC-BE2C-6767EEB75B99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DC2-43FC-BE2C-6767EEB75B99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DC2-43FC-BE2C-6767EEB75B9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DC2-43FC-BE2C-6767EEB75B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118-4690-A61B-BC33267606F4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118-4690-A61B-BC33267606F4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118-4690-A61B-BC33267606F4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118-4690-A61B-BC33267606F4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118-4690-A61B-BC33267606F4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118-4690-A61B-BC33267606F4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118-4690-A61B-BC33267606F4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118-4690-A61B-BC33267606F4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118-4690-A61B-BC33267606F4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118-4690-A61B-BC33267606F4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118-4690-A61B-BC33267606F4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118-4690-A61B-BC33267606F4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118-4690-A61B-BC33267606F4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118-4690-A61B-BC33267606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C118-4690-A61B-BC33267606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118-4690-A61B-BC33267606F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118-4690-A61B-BC33267606F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118-4690-A61B-BC33267606F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118-4690-A61B-BC33267606F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118-4690-A61B-BC33267606F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118-4690-A61B-BC33267606F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118-4690-A61B-BC33267606F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118-4690-A61B-BC33267606F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118-4690-A61B-BC33267606F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118-4690-A61B-BC33267606F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118-4690-A61B-BC33267606F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118-4690-A61B-BC33267606F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118-4690-A61B-BC33267606F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118-4690-A61B-BC33267606F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118-4690-A61B-BC33267606F4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118-4690-A61B-BC33267606F4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118-4690-A61B-BC33267606F4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118-4690-A61B-BC33267606F4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118-4690-A61B-BC33267606F4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118-4690-A61B-BC33267606F4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118-4690-A61B-BC33267606F4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118-4690-A61B-BC33267606F4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118-4690-A61B-BC33267606F4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118-4690-A61B-BC33267606F4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118-4690-A61B-BC33267606F4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118-4690-A61B-BC33267606F4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118-4690-A61B-BC33267606F4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118-4690-A61B-BC33267606F4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118-4690-A61B-BC33267606F4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118-4690-A61B-BC33267606F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118-4690-A61B-BC33267606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3DF-44FA-A7AC-32A7AC2942A6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DF-44FA-A7AC-32A7AC2942A6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DF-44FA-A7AC-32A7AC2942A6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3DF-44FA-A7AC-32A7AC2942A6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DF-44FA-A7AC-32A7AC2942A6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DF-44FA-A7AC-32A7AC2942A6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3DF-44FA-A7AC-32A7AC2942A6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DF-44FA-A7AC-32A7AC2942A6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DF-44FA-A7AC-32A7AC2942A6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DF-44FA-A7AC-32A7AC2942A6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3DF-44FA-A7AC-32A7AC2942A6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3DF-44FA-A7AC-32A7AC2942A6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3DF-44FA-A7AC-32A7AC2942A6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DF-44FA-A7AC-32A7AC2942A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3DF-44FA-A7AC-32A7AC2942A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3DF-44FA-A7AC-32A7AC2942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3DF-44FA-A7AC-32A7AC2942A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3DF-44FA-A7AC-32A7AC2942A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3DF-44FA-A7AC-32A7AC2942A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3DF-44FA-A7AC-32A7AC2942A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3DF-44FA-A7AC-32A7AC2942A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3DF-44FA-A7AC-32A7AC2942A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3DF-44FA-A7AC-32A7AC2942A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3DF-44FA-A7AC-32A7AC2942A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3DF-44FA-A7AC-32A7AC2942A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3DF-44FA-A7AC-32A7AC2942A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3DF-44FA-A7AC-32A7AC2942A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3DF-44FA-A7AC-32A7AC2942A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3DF-44FA-A7AC-32A7AC2942A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3DF-44FA-A7AC-32A7AC2942A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3DF-44FA-A7AC-32A7AC2942A6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3DF-44FA-A7AC-32A7AC2942A6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3DF-44FA-A7AC-32A7AC2942A6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DF-44FA-A7AC-32A7AC2942A6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3DF-44FA-A7AC-32A7AC2942A6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3DF-44FA-A7AC-32A7AC2942A6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3DF-44FA-A7AC-32A7AC2942A6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3DF-44FA-A7AC-32A7AC2942A6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3DF-44FA-A7AC-32A7AC2942A6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3DF-44FA-A7AC-32A7AC2942A6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3DF-44FA-A7AC-32A7AC2942A6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3DF-44FA-A7AC-32A7AC2942A6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3DF-44FA-A7AC-32A7AC2942A6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3DF-44FA-A7AC-32A7AC2942A6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3DF-44FA-A7AC-32A7AC2942A6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3DF-44FA-A7AC-32A7AC2942A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3DF-44FA-A7AC-32A7AC2942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8E9-41FA-B9FC-C00335975B5E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8E9-41FA-B9FC-C00335975B5E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8E9-41FA-B9FC-C00335975B5E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8E9-41FA-B9FC-C00335975B5E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8E9-41FA-B9FC-C00335975B5E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8E9-41FA-B9FC-C00335975B5E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8E9-41FA-B9FC-C00335975B5E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8E9-41FA-B9FC-C00335975B5E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8E9-41FA-B9FC-C00335975B5E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8E9-41FA-B9FC-C00335975B5E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8E9-41FA-B9FC-C00335975B5E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8E9-41FA-B9FC-C00335975B5E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8E9-41FA-B9FC-C00335975B5E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8E9-41FA-B9FC-C00335975B5E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8E9-41FA-B9FC-C00335975B5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8E9-41FA-B9FC-C00335975B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8E9-41FA-B9FC-C00335975B5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8E9-41FA-B9FC-C00335975B5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8E9-41FA-B9FC-C00335975B5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8E9-41FA-B9FC-C00335975B5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8E9-41FA-B9FC-C00335975B5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8E9-41FA-B9FC-C00335975B5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8E9-41FA-B9FC-C00335975B5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8E9-41FA-B9FC-C00335975B5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8E9-41FA-B9FC-C00335975B5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8E9-41FA-B9FC-C00335975B5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8E9-41FA-B9FC-C00335975B5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8E9-41FA-B9FC-C00335975B5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8E9-41FA-B9FC-C00335975B5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8E9-41FA-B9FC-C00335975B5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8E9-41FA-B9FC-C00335975B5E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8E9-41FA-B9FC-C00335975B5E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8E9-41FA-B9FC-C00335975B5E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8E9-41FA-B9FC-C00335975B5E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8E9-41FA-B9FC-C00335975B5E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8E9-41FA-B9FC-C00335975B5E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8E9-41FA-B9FC-C00335975B5E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8E9-41FA-B9FC-C00335975B5E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8E9-41FA-B9FC-C00335975B5E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8E9-41FA-B9FC-C00335975B5E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8E9-41FA-B9FC-C00335975B5E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8E9-41FA-B9FC-C00335975B5E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8E9-41FA-B9FC-C00335975B5E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8E9-41FA-B9FC-C00335975B5E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8E9-41FA-B9FC-C00335975B5E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8E9-41FA-B9FC-C00335975B5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8E9-41FA-B9FC-C00335975B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FBE-41F8-AFFA-CFAC81D77682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FBE-41F8-AFFA-CFAC81D77682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FBE-41F8-AFFA-CFAC81D77682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FBE-41F8-AFFA-CFAC81D77682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FBE-41F8-AFFA-CFAC81D77682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FBE-41F8-AFFA-CFAC81D77682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FBE-41F8-AFFA-CFAC81D77682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FBE-41F8-AFFA-CFAC81D77682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FBE-41F8-AFFA-CFAC81D77682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FBE-41F8-AFFA-CFAC81D77682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FBE-41F8-AFFA-CFAC81D77682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FBE-41F8-AFFA-CFAC81D77682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FBE-41F8-AFFA-CFAC81D77682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FBE-41F8-AFFA-CFAC81D77682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FBE-41F8-AFFA-CFAC81D7768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FBE-41F8-AFFA-CFAC81D776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FBE-41F8-AFFA-CFAC81D7768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FBE-41F8-AFFA-CFAC81D7768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FBE-41F8-AFFA-CFAC81D7768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FBE-41F8-AFFA-CFAC81D7768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FBE-41F8-AFFA-CFAC81D7768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FBE-41F8-AFFA-CFAC81D7768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FBE-41F8-AFFA-CFAC81D7768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FBE-41F8-AFFA-CFAC81D7768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FBE-41F8-AFFA-CFAC81D7768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FBE-41F8-AFFA-CFAC81D7768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FBE-41F8-AFFA-CFAC81D7768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FBE-41F8-AFFA-CFAC81D7768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FBE-41F8-AFFA-CFAC81D7768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FBE-41F8-AFFA-CFAC81D7768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FBE-41F8-AFFA-CFAC81D77682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FBE-41F8-AFFA-CFAC81D77682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FBE-41F8-AFFA-CFAC81D77682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FBE-41F8-AFFA-CFAC81D77682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FBE-41F8-AFFA-CFAC81D77682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FBE-41F8-AFFA-CFAC81D77682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FBE-41F8-AFFA-CFAC81D77682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FBE-41F8-AFFA-CFAC81D77682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FBE-41F8-AFFA-CFAC81D77682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FBE-41F8-AFFA-CFAC81D77682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FBE-41F8-AFFA-CFAC81D77682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FBE-41F8-AFFA-CFAC81D77682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FBE-41F8-AFFA-CFAC81D77682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FBE-41F8-AFFA-CFAC81D77682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FBE-41F8-AFFA-CFAC81D77682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FBE-41F8-AFFA-CFAC81D7768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FBE-41F8-AFFA-CFAC81D776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3EC-40A7-B1CF-5CD97C29B447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3EC-40A7-B1CF-5CD97C29B447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3EC-40A7-B1CF-5CD97C29B447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3EC-40A7-B1CF-5CD97C29B447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3EC-40A7-B1CF-5CD97C29B447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3EC-40A7-B1CF-5CD97C29B447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3EC-40A7-B1CF-5CD97C29B447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3EC-40A7-B1CF-5CD97C29B447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3EC-40A7-B1CF-5CD97C29B447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3EC-40A7-B1CF-5CD97C29B447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3EC-40A7-B1CF-5CD97C29B447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3EC-40A7-B1CF-5CD97C29B447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3EC-40A7-B1CF-5CD97C29B447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3EC-40A7-B1CF-5CD97C29B447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3EC-40A7-B1CF-5CD97C29B44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3EC-40A7-B1CF-5CD97C29B4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3EC-40A7-B1CF-5CD97C29B44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3EC-40A7-B1CF-5CD97C29B44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3EC-40A7-B1CF-5CD97C29B44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3EC-40A7-B1CF-5CD97C29B44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3EC-40A7-B1CF-5CD97C29B44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3EC-40A7-B1CF-5CD97C29B44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3EC-40A7-B1CF-5CD97C29B44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3EC-40A7-B1CF-5CD97C29B44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3EC-40A7-B1CF-5CD97C29B44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3EC-40A7-B1CF-5CD97C29B44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3EC-40A7-B1CF-5CD97C29B44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3EC-40A7-B1CF-5CD97C29B44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3EC-40A7-B1CF-5CD97C29B44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3EC-40A7-B1CF-5CD97C29B44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3EC-40A7-B1CF-5CD97C29B447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3EC-40A7-B1CF-5CD97C29B447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3EC-40A7-B1CF-5CD97C29B447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3EC-40A7-B1CF-5CD97C29B447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3EC-40A7-B1CF-5CD97C29B447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3EC-40A7-B1CF-5CD97C29B447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3EC-40A7-B1CF-5CD97C29B447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3EC-40A7-B1CF-5CD97C29B447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3EC-40A7-B1CF-5CD97C29B447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3EC-40A7-B1CF-5CD97C29B447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3EC-40A7-B1CF-5CD97C29B447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3EC-40A7-B1CF-5CD97C29B447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3EC-40A7-B1CF-5CD97C29B447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3EC-40A7-B1CF-5CD97C29B447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3EC-40A7-B1CF-5CD97C29B447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3EC-40A7-B1CF-5CD97C29B44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3EC-40A7-B1CF-5CD97C29B4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60C-4E23-BAA6-673A49CA7F76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60C-4E23-BAA6-673A49CA7F76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60C-4E23-BAA6-673A49CA7F76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60C-4E23-BAA6-673A49CA7F76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60C-4E23-BAA6-673A49CA7F76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60C-4E23-BAA6-673A49CA7F76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60C-4E23-BAA6-673A49CA7F76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60C-4E23-BAA6-673A49CA7F76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60C-4E23-BAA6-673A49CA7F76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60C-4E23-BAA6-673A49CA7F76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60C-4E23-BAA6-673A49CA7F76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60C-4E23-BAA6-673A49CA7F76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60C-4E23-BAA6-673A49CA7F76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60C-4E23-BAA6-673A49CA7F76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60C-4E23-BAA6-673A49CA7F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60C-4E23-BAA6-673A49CA7F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60C-4E23-BAA6-673A49CA7F7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60C-4E23-BAA6-673A49CA7F7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60C-4E23-BAA6-673A49CA7F7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60C-4E23-BAA6-673A49CA7F7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60C-4E23-BAA6-673A49CA7F7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60C-4E23-BAA6-673A49CA7F7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60C-4E23-BAA6-673A49CA7F7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60C-4E23-BAA6-673A49CA7F7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60C-4E23-BAA6-673A49CA7F7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60C-4E23-BAA6-673A49CA7F7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60C-4E23-BAA6-673A49CA7F7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60C-4E23-BAA6-673A49CA7F7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60C-4E23-BAA6-673A49CA7F7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60C-4E23-BAA6-673A49CA7F7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60C-4E23-BAA6-673A49CA7F76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60C-4E23-BAA6-673A49CA7F76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60C-4E23-BAA6-673A49CA7F76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60C-4E23-BAA6-673A49CA7F76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60C-4E23-BAA6-673A49CA7F76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60C-4E23-BAA6-673A49CA7F76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60C-4E23-BAA6-673A49CA7F76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60C-4E23-BAA6-673A49CA7F76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60C-4E23-BAA6-673A49CA7F76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60C-4E23-BAA6-673A49CA7F76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60C-4E23-BAA6-673A49CA7F76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60C-4E23-BAA6-673A49CA7F76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60C-4E23-BAA6-673A49CA7F76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60C-4E23-BAA6-673A49CA7F76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60C-4E23-BAA6-673A49CA7F76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60C-4E23-BAA6-673A49CA7F7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60C-4E23-BAA6-673A49CA7F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A3F-4412-913A-1B1D85CF1C94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A3F-4412-913A-1B1D85CF1C94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A3F-4412-913A-1B1D85CF1C94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A3F-4412-913A-1B1D85CF1C94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A3F-4412-913A-1B1D85CF1C94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A3F-4412-913A-1B1D85CF1C94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A3F-4412-913A-1B1D85CF1C94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A3F-4412-913A-1B1D85CF1C94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A3F-4412-913A-1B1D85CF1C94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A3F-4412-913A-1B1D85CF1C94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A3F-4412-913A-1B1D85CF1C94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A3F-4412-913A-1B1D85CF1C94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A3F-4412-913A-1B1D85CF1C9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CA3F-4412-913A-1B1D85CF1C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A3F-4412-913A-1B1D85CF1C9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A3F-4412-913A-1B1D85CF1C9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A3F-4412-913A-1B1D85CF1C9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A3F-4412-913A-1B1D85CF1C9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A3F-4412-913A-1B1D85CF1C9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A3F-4412-913A-1B1D85CF1C9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A3F-4412-913A-1B1D85CF1C9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A3F-4412-913A-1B1D85CF1C9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A3F-4412-913A-1B1D85CF1C9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A3F-4412-913A-1B1D85CF1C9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A3F-4412-913A-1B1D85CF1C9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A3F-4412-913A-1B1D85CF1C9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A3F-4412-913A-1B1D85CF1C9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A3F-4412-913A-1B1D85CF1C9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A3F-4412-913A-1B1D85CF1C94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A3F-4412-913A-1B1D85CF1C94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A3F-4412-913A-1B1D85CF1C94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A3F-4412-913A-1B1D85CF1C94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A3F-4412-913A-1B1D85CF1C94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A3F-4412-913A-1B1D85CF1C94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A3F-4412-913A-1B1D85CF1C94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A3F-4412-913A-1B1D85CF1C94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A3F-4412-913A-1B1D85CF1C94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A3F-4412-913A-1B1D85CF1C94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A3F-4412-913A-1B1D85CF1C94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A3F-4412-913A-1B1D85CF1C94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A3F-4412-913A-1B1D85CF1C94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A3F-4412-913A-1B1D85CF1C94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A3F-4412-913A-1B1D85CF1C94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A3F-4412-913A-1B1D85CF1C9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A3F-4412-913A-1B1D85CF1C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253-436A-AEEE-86DB9B48A5D7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253-436A-AEEE-86DB9B48A5D7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253-436A-AEEE-86DB9B48A5D7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253-436A-AEEE-86DB9B48A5D7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253-436A-AEEE-86DB9B48A5D7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253-436A-AEEE-86DB9B48A5D7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253-436A-AEEE-86DB9B48A5D7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253-436A-AEEE-86DB9B48A5D7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253-436A-AEEE-86DB9B48A5D7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253-436A-AEEE-86DB9B48A5D7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253-436A-AEEE-86DB9B48A5D7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253-436A-AEEE-86DB9B48A5D7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53-436A-AEEE-86DB9B48A5D7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253-436A-AEEE-86DB9B48A5D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253-436A-AEEE-86DB9B48A5D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253-436A-AEEE-86DB9B48A5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253-436A-AEEE-86DB9B48A5D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253-436A-AEEE-86DB9B48A5D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253-436A-AEEE-86DB9B48A5D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253-436A-AEEE-86DB9B48A5D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253-436A-AEEE-86DB9B48A5D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253-436A-AEEE-86DB9B48A5D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253-436A-AEEE-86DB9B48A5D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253-436A-AEEE-86DB9B48A5D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253-436A-AEEE-86DB9B48A5D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253-436A-AEEE-86DB9B48A5D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253-436A-AEEE-86DB9B48A5D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253-436A-AEEE-86DB9B48A5D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253-436A-AEEE-86DB9B48A5D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253-436A-AEEE-86DB9B48A5D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253-436A-AEEE-86DB9B48A5D7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253-436A-AEEE-86DB9B48A5D7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253-436A-AEEE-86DB9B48A5D7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253-436A-AEEE-86DB9B48A5D7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253-436A-AEEE-86DB9B48A5D7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253-436A-AEEE-86DB9B48A5D7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253-436A-AEEE-86DB9B48A5D7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253-436A-AEEE-86DB9B48A5D7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253-436A-AEEE-86DB9B48A5D7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253-436A-AEEE-86DB9B48A5D7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253-436A-AEEE-86DB9B48A5D7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253-436A-AEEE-86DB9B48A5D7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253-436A-AEEE-86DB9B48A5D7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253-436A-AEEE-86DB9B48A5D7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253-436A-AEEE-86DB9B48A5D7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253-436A-AEEE-86DB9B48A5D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253-436A-AEEE-86DB9B48A5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C16-4CFF-927E-B5FD02898CEB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C16-4CFF-927E-B5FD02898CEB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16-4CFF-927E-B5FD02898CEB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C16-4CFF-927E-B5FD02898CEB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16-4CFF-927E-B5FD02898CEB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16-4CFF-927E-B5FD02898CEB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C16-4CFF-927E-B5FD02898CEB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16-4CFF-927E-B5FD02898CEB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C16-4CFF-927E-B5FD02898CEB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16-4CFF-927E-B5FD02898CEB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16-4CFF-927E-B5FD02898CEB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C16-4CFF-927E-B5FD02898CEB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C16-4CFF-927E-B5FD02898CEB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C16-4CFF-927E-B5FD02898CEB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C16-4CFF-927E-B5FD02898CE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C16-4CFF-927E-B5FD02898C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C16-4CFF-927E-B5FD02898CE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C16-4CFF-927E-B5FD02898CE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C16-4CFF-927E-B5FD02898CE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C16-4CFF-927E-B5FD02898CE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C16-4CFF-927E-B5FD02898CE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C16-4CFF-927E-B5FD02898CE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C16-4CFF-927E-B5FD02898CE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C16-4CFF-927E-B5FD02898CE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C16-4CFF-927E-B5FD02898CE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C16-4CFF-927E-B5FD02898CE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C16-4CFF-927E-B5FD02898CE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C16-4CFF-927E-B5FD02898CE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C16-4CFF-927E-B5FD02898CE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C16-4CFF-927E-B5FD02898CE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C16-4CFF-927E-B5FD02898CEB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C16-4CFF-927E-B5FD02898CEB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C16-4CFF-927E-B5FD02898CEB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C16-4CFF-927E-B5FD02898CEB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C16-4CFF-927E-B5FD02898CEB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C16-4CFF-927E-B5FD02898CEB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C16-4CFF-927E-B5FD02898CEB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C16-4CFF-927E-B5FD02898CEB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C16-4CFF-927E-B5FD02898CEB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C16-4CFF-927E-B5FD02898CEB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C16-4CFF-927E-B5FD02898CEB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C16-4CFF-927E-B5FD02898CEB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C16-4CFF-927E-B5FD02898CEB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C16-4CFF-927E-B5FD02898CEB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C16-4CFF-927E-B5FD02898CEB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C16-4CFF-927E-B5FD02898CE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C16-4CFF-927E-B5FD02898C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E1C-4010-8559-DC45D80EE4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379897</c:v>
                </c:pt>
                <c:pt idx="1">
                  <c:v>185817</c:v>
                </c:pt>
                <c:pt idx="2">
                  <c:v>114110</c:v>
                </c:pt>
                <c:pt idx="3">
                  <c:v>49319</c:v>
                </c:pt>
                <c:pt idx="4">
                  <c:v>43666</c:v>
                </c:pt>
                <c:pt idx="5">
                  <c:v>43527</c:v>
                </c:pt>
                <c:pt idx="6">
                  <c:v>35491</c:v>
                </c:pt>
                <c:pt idx="7">
                  <c:v>34306</c:v>
                </c:pt>
                <c:pt idx="8">
                  <c:v>31543</c:v>
                </c:pt>
                <c:pt idx="9">
                  <c:v>28359</c:v>
                </c:pt>
                <c:pt idx="10">
                  <c:v>27970</c:v>
                </c:pt>
                <c:pt idx="11">
                  <c:v>26801</c:v>
                </c:pt>
                <c:pt idx="12">
                  <c:v>24585</c:v>
                </c:pt>
                <c:pt idx="13">
                  <c:v>15951</c:v>
                </c:pt>
                <c:pt idx="14">
                  <c:v>9272</c:v>
                </c:pt>
                <c:pt idx="15">
                  <c:v>7597</c:v>
                </c:pt>
                <c:pt idx="16">
                  <c:v>33986</c:v>
                </c:pt>
                <c:pt idx="17">
                  <c:v>4555</c:v>
                </c:pt>
                <c:pt idx="18">
                  <c:v>4841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E1C-4010-8559-DC45D80EE4D3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9E1C-4010-8559-DC45D80EE4D3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9E1C-4010-8559-DC45D80EE4D3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9E1C-4010-8559-DC45D80EE4D3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9E1C-4010-8559-DC45D80EE4D3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9E1C-4010-8559-DC45D80EE4D3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9E1C-4010-8559-DC45D80EE4D3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9E1C-4010-8559-DC45D80EE4D3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9E1C-4010-8559-DC45D80EE4D3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9E1C-4010-8559-DC45D80EE4D3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9E1C-4010-8559-DC45D80EE4D3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9E1C-4010-8559-DC45D80EE4D3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9E1C-4010-8559-DC45D80EE4D3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9E1C-4010-8559-DC45D80EE4D3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9E1C-4010-8559-DC45D80EE4D3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9E1C-4010-8559-DC45D80EE4D3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9E1C-4010-8559-DC45D80EE4D3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9E1C-4010-8559-DC45D80EE4D3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9E1C-4010-8559-DC45D80EE4D3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9E1C-4010-8559-DC45D80EE4D3}"/>
              </c:ext>
            </c:extLst>
          </c:dPt>
          <c:dLbls>
            <c:dLbl>
              <c:idx val="0"/>
              <c:layout>
                <c:manualLayout>
                  <c:x val="-0.66301462317210347"/>
                  <c:y val="3.4617565825814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E1C-4010-8559-DC45D80EE4D3}"/>
                </c:ext>
              </c:extLst>
            </c:dLbl>
            <c:dLbl>
              <c:idx val="1"/>
              <c:layout>
                <c:manualLayout>
                  <c:x val="-0.43043433524297825"/>
                  <c:y val="4.0385932609095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E1C-4010-8559-DC45D80EE4D3}"/>
                </c:ext>
              </c:extLst>
            </c:dLbl>
            <c:dLbl>
              <c:idx val="2"/>
              <c:layout>
                <c:manualLayout>
                  <c:x val="-0.34488520330307543"/>
                  <c:y val="3.75091143435831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E1C-4010-8559-DC45D80EE4D3}"/>
                </c:ext>
              </c:extLst>
            </c:dLbl>
            <c:dLbl>
              <c:idx val="3"/>
              <c:layout>
                <c:manualLayout>
                  <c:x val="-0.24969262563109842"/>
                  <c:y val="6.48396243785678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E1C-4010-8559-DC45D80EE4D3}"/>
                </c:ext>
              </c:extLst>
            </c:dLbl>
            <c:dLbl>
              <c:idx val="4"/>
              <c:layout>
                <c:manualLayout>
                  <c:x val="-0.24584508331807362"/>
                  <c:y val="4.036383723071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E1C-4010-8559-DC45D80EE4D3}"/>
                </c:ext>
              </c:extLst>
            </c:dLbl>
            <c:dLbl>
              <c:idx val="5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E1C-4010-8559-DC45D80EE4D3}"/>
                </c:ext>
              </c:extLst>
            </c:dLbl>
            <c:dLbl>
              <c:idx val="6"/>
              <c:layout>
                <c:manualLayout>
                  <c:x val="-0.23477193257819509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E1C-4010-8559-DC45D80EE4D3}"/>
                </c:ext>
              </c:extLst>
            </c:dLbl>
            <c:dLbl>
              <c:idx val="7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E1C-4010-8559-DC45D80EE4D3}"/>
                </c:ext>
              </c:extLst>
            </c:dLbl>
            <c:dLbl>
              <c:idx val="8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E1C-4010-8559-DC45D80EE4D3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E1C-4010-8559-DC45D80EE4D3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E1C-4010-8559-DC45D80EE4D3}"/>
                </c:ext>
              </c:extLst>
            </c:dLbl>
            <c:dLbl>
              <c:idx val="11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E1C-4010-8559-DC45D80EE4D3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E1C-4010-8559-DC45D80EE4D3}"/>
                </c:ext>
              </c:extLst>
            </c:dLbl>
            <c:dLbl>
              <c:idx val="13"/>
              <c:layout>
                <c:manualLayout>
                  <c:x val="-0.20819351069488407"/>
                  <c:y val="4.31935186890075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E1C-4010-8559-DC45D80EE4D3}"/>
                </c:ext>
              </c:extLst>
            </c:dLbl>
            <c:dLbl>
              <c:idx val="14"/>
              <c:layout>
                <c:manualLayout>
                  <c:x val="-0.18604529085027163"/>
                  <c:y val="7.487534524028723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E1C-4010-8559-DC45D80EE4D3}"/>
                </c:ext>
              </c:extLst>
            </c:dLbl>
            <c:dLbl>
              <c:idx val="15"/>
              <c:layout>
                <c:manualLayout>
                  <c:x val="-0.18604598843749182"/>
                  <c:y val="5.61399373964279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E1C-4010-8559-DC45D80EE4D3}"/>
                </c:ext>
              </c:extLst>
            </c:dLbl>
            <c:dLbl>
              <c:idx val="16"/>
              <c:layout>
                <c:manualLayout>
                  <c:x val="0.13157122801510268"/>
                  <c:y val="7.4882710366416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9E1C-4010-8559-DC45D80EE4D3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9E1C-4010-8559-DC45D80EE4D3}"/>
                </c:ext>
              </c:extLst>
            </c:dLbl>
            <c:dLbl>
              <c:idx val="18"/>
              <c:layout>
                <c:manualLayout>
                  <c:x val="-0.17497196571358814"/>
                  <c:y val="5.9031485914197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9E1C-4010-8559-DC45D80EE4D3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9E1C-4010-8559-DC45D80EE4D3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9E1C-4010-8559-DC45D80EE4D3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-0.23549973637713761</c:v>
                </c:pt>
                <c:pt idx="1">
                  <c:v>-0.18478790192026739</c:v>
                </c:pt>
                <c:pt idx="2">
                  <c:v>-0.27531721939261533</c:v>
                </c:pt>
                <c:pt idx="3">
                  <c:v>-0.14238266645799647</c:v>
                </c:pt>
                <c:pt idx="4">
                  <c:v>-0.15305390150706988</c:v>
                </c:pt>
                <c:pt idx="5">
                  <c:v>-0.1894866208591699</c:v>
                </c:pt>
                <c:pt idx="6">
                  <c:v>-0.22322171153425252</c:v>
                </c:pt>
                <c:pt idx="7">
                  <c:v>-0.14211408137237735</c:v>
                </c:pt>
                <c:pt idx="8">
                  <c:v>-0.26049139588315284</c:v>
                </c:pt>
                <c:pt idx="9">
                  <c:v>-0.31028528345939632</c:v>
                </c:pt>
                <c:pt idx="10">
                  <c:v>-0.2326053555750659</c:v>
                </c:pt>
                <c:pt idx="11">
                  <c:v>-0.36218467396477871</c:v>
                </c:pt>
                <c:pt idx="12">
                  <c:v>-0.168779795111066</c:v>
                </c:pt>
                <c:pt idx="13">
                  <c:v>-0.26053497751610954</c:v>
                </c:pt>
                <c:pt idx="14">
                  <c:v>-0.24482814790682517</c:v>
                </c:pt>
                <c:pt idx="15">
                  <c:v>-0.22708312137552145</c:v>
                </c:pt>
                <c:pt idx="16">
                  <c:v>-5.6232817750131892E-2</c:v>
                </c:pt>
                <c:pt idx="17">
                  <c:v>-0.26031178954205914</c:v>
                </c:pt>
                <c:pt idx="18">
                  <c:v>-0.12554190751445082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9E1C-4010-8559-DC45D80EE4D3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9E1C-4010-8559-DC45D80EE4D3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9E1C-4010-8559-DC45D80EE4D3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9E1C-4010-8559-DC45D80EE4D3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9E1C-4010-8559-DC45D80EE4D3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9E1C-4010-8559-DC45D80EE4D3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9E1C-4010-8559-DC45D80EE4D3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9E1C-4010-8559-DC45D80EE4D3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9E1C-4010-8559-DC45D80EE4D3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9E1C-4010-8559-DC45D80EE4D3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9E1C-4010-8559-DC45D80EE4D3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9E1C-4010-8559-DC45D80EE4D3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9E1C-4010-8559-DC45D80EE4D3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9E1C-4010-8559-DC45D80EE4D3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9E1C-4010-8559-DC45D80EE4D3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9E1C-4010-8559-DC45D80EE4D3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9E1C-4010-8559-DC45D80EE4D3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9E1C-4010-8559-DC45D80EE4D3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9E1C-4010-8559-DC45D80EE4D3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9E1C-4010-8559-DC45D80EE4D3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9E1C-4010-8559-DC45D80EE4D3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9E1C-4010-8559-DC45D80EE4D3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9E1C-4010-8559-DC45D80EE4D3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9E1C-4010-8559-DC45D80EE4D3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9E1C-4010-8559-DC45D80EE4D3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9E1C-4010-8559-DC45D80EE4D3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9E1C-4010-8559-DC45D80EE4D3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9E1C-4010-8559-DC45D80EE4D3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9E1C-4010-8559-DC45D80EE4D3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9E1C-4010-8559-DC45D80EE4D3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9E1C-4010-8559-DC45D80EE4D3}"/>
                </c:ext>
              </c:extLst>
            </c:dLbl>
            <c:dLbl>
              <c:idx val="11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9E1C-4010-8559-DC45D80EE4D3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9E1C-4010-8559-DC45D80EE4D3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9E1C-4010-8559-DC45D80EE4D3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9E1C-4010-8559-DC45D80EE4D3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9E1C-4010-8559-DC45D80EE4D3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9E1C-4010-8559-DC45D80EE4D3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9E1C-4010-8559-DC45D80EE4D3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9E1C-4010-8559-DC45D80EE4D3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9E1C-4010-8559-DC45D80EE4D3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9E1C-4010-8559-DC45D80EE4D3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0.33892533324054969</c:v>
                </c:pt>
                <c:pt idx="1">
                  <c:v>0.16577674645169407</c:v>
                </c:pt>
                <c:pt idx="2">
                  <c:v>0.10180330399050037</c:v>
                </c:pt>
                <c:pt idx="3">
                  <c:v>4.3999975019783442E-2</c:v>
                </c:pt>
                <c:pt idx="4">
                  <c:v>3.8956647726309607E-2</c:v>
                </c:pt>
                <c:pt idx="5">
                  <c:v>3.8832638794097887E-2</c:v>
                </c:pt>
                <c:pt idx="6">
                  <c:v>3.1663316641195767E-2</c:v>
                </c:pt>
                <c:pt idx="7">
                  <c:v>3.0606118190326055E-2</c:v>
                </c:pt>
                <c:pt idx="8">
                  <c:v>2.8141106106146292E-2</c:v>
                </c:pt>
                <c:pt idx="9">
                  <c:v>2.5300498622965562E-2</c:v>
                </c:pt>
                <c:pt idx="10">
                  <c:v>2.4953452042891032E-2</c:v>
                </c:pt>
                <c:pt idx="11">
                  <c:v>2.3910528001484539E-2</c:v>
                </c:pt>
                <c:pt idx="12">
                  <c:v>2.1933522290828601E-2</c:v>
                </c:pt>
                <c:pt idx="13">
                  <c:v>1.4230694084238642E-2</c:v>
                </c:pt>
                <c:pt idx="14">
                  <c:v>8.2720202839358468E-3</c:v>
                </c:pt>
                <c:pt idx="15">
                  <c:v>6.7776680432550295E-3</c:v>
                </c:pt>
                <c:pt idx="16">
                  <c:v>3.0320630001061659E-2</c:v>
                </c:pt>
                <c:pt idx="17">
                  <c:v>4.0637459440603738E-3</c:v>
                </c:pt>
                <c:pt idx="18">
                  <c:v>4.318901013215427E-3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9E1C-4010-8559-DC45D80EE4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3EE-4C87-AC30-9BB2400026A1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73EE-4C87-AC30-9BB2400026A1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73EE-4C87-AC30-9BB2400026A1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73EE-4C87-AC30-9BB2400026A1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73EE-4C87-AC30-9BB2400026A1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73EE-4C87-AC30-9BB2400026A1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73EE-4C87-AC30-9BB2400026A1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73EE-4C87-AC30-9BB2400026A1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73EE-4C87-AC30-9BB2400026A1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73EE-4C87-AC30-9BB2400026A1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73EE-4C87-AC30-9BB2400026A1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73EE-4C87-AC30-9BB2400026A1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73EE-4C87-AC30-9BB2400026A1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73EE-4C87-AC30-9BB2400026A1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73EE-4C87-AC30-9BB2400026A1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73EE-4C87-AC30-9BB2400026A1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73EE-4C87-AC30-9BB2400026A1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73EE-4C87-AC30-9BB2400026A1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73EE-4C87-AC30-9BB2400026A1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73EE-4C87-AC30-9BB2400026A1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3EE-4C87-AC30-9BB2400026A1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3EE-4C87-AC30-9BB2400026A1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3EE-4C87-AC30-9BB2400026A1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3EE-4C87-AC30-9BB2400026A1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3EE-4C87-AC30-9BB2400026A1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3EE-4C87-AC30-9BB2400026A1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3EE-4C87-AC30-9BB2400026A1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3EE-4C87-AC30-9BB2400026A1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3EE-4C87-AC30-9BB2400026A1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3EE-4C87-AC30-9BB2400026A1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3EE-4C87-AC30-9BB2400026A1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3EE-4C87-AC30-9BB2400026A1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3EE-4C87-AC30-9BB2400026A1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3EE-4C87-AC30-9BB2400026A1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3EE-4C87-AC30-9BB2400026A1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3EE-4C87-AC30-9BB2400026A1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3EE-4C87-AC30-9BB2400026A1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73EE-4C87-AC30-9BB2400026A1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73EE-4C87-AC30-9BB2400026A1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73EE-4C87-AC30-9BB2400026A1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73EE-4C87-AC30-9BB2400026A1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73EE-4C87-AC30-9BB2400026A1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73EE-4C87-AC30-9BB2400026A1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73EE-4C87-AC30-9BB2400026A1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73EE-4C87-AC30-9BB2400026A1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73EE-4C87-AC30-9BB2400026A1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73EE-4C87-AC30-9BB2400026A1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73EE-4C87-AC30-9BB2400026A1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73EE-4C87-AC30-9BB2400026A1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73EE-4C87-AC30-9BB2400026A1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73EE-4C87-AC30-9BB2400026A1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73EE-4C87-AC30-9BB2400026A1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73EE-4C87-AC30-9BB2400026A1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73EE-4C87-AC30-9BB2400026A1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73EE-4C87-AC30-9BB2400026A1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73EE-4C87-AC30-9BB2400026A1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73EE-4C87-AC30-9BB2400026A1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73EE-4C87-AC30-9BB2400026A1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73EE-4C87-AC30-9BB2400026A1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73EE-4C87-AC30-9BB2400026A1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73EE-4C87-AC30-9BB2400026A1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73EE-4C87-AC30-9BB2400026A1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73EE-4C87-AC30-9BB2400026A1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73EE-4C87-AC30-9BB2400026A1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73EE-4C87-AC30-9BB2400026A1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73EE-4C87-AC30-9BB2400026A1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73EE-4C87-AC30-9BB2400026A1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73EE-4C87-AC30-9BB2400026A1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73EE-4C87-AC30-9BB2400026A1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73EE-4C87-AC30-9BB2400026A1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73EE-4C87-AC30-9BB2400026A1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73EE-4C87-AC30-9BB2400026A1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73EE-4C87-AC30-9BB2400026A1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73EE-4C87-AC30-9BB2400026A1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73EE-4C87-AC30-9BB2400026A1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73EE-4C87-AC30-9BB2400026A1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73EE-4C87-AC30-9BB2400026A1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73EE-4C87-AC30-9BB2400026A1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73EE-4C87-AC30-9BB2400026A1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73EE-4C87-AC30-9BB2400026A1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73EE-4C87-AC30-9BB2400026A1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73EE-4C87-AC30-9BB2400026A1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73EE-4C87-AC30-9BB2400026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CB49897E-4562-4855-8AB1-0E434480BA7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B940421-3794-42A9-8B5F-0D55DC4434F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F9061EFF-26BE-440F-A482-5C1CFDF5A7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488DF596-D9FA-465A-9A02-A09D05CA6D9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B3EF1EFC-9764-48AD-8429-FEC937E291B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rusos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rusos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B0C2BAC-8C94-4818-9BF5-4513475941C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5F92A6F-777B-46ED-BA23-0FA421ADCCE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992147B-91B8-4D7C-B465-56EE5C25FA8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3CDA059-3A9F-463D-8C85-5FE2CF82BAE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0D3731B-1679-4798-BC2E-9546CA21816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8211324-CFC5-401E-B227-F640956F5CB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F51220F-CA81-41F2-9622-ECD0A2CFA20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60A40B8-0CB5-4A35-B452-0B28E494BE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2EDDE04F-E686-41BB-8E7D-D265FED819A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3EA5A0A-2035-4119-9207-883F9F29A8E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1FD4EBD-E280-44B2-B34F-13CC4C5883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95ECE92-7980-4F80-A3C7-AB98429CC91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1FF4703-AE4A-4EC3-85FD-8884EAAB3C9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C9C7B3E-F65E-409B-8A01-023C5411F0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9CCBEFA-2598-437C-86AC-BD82FDB7639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614E77A-E0B6-4FAA-B8F9-D0564DBA9B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B7F59F4-5EE9-4670-8A0A-E61C3335B8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23FBB2F7-728B-4CC2-A6C8-3CA6EC2E269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CC824C93-0479-46E1-996B-BE24D2750BF7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8E27F226-C98A-4286-BCF6-4BB915EF77B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300A4C23-558A-4C55-A595-97A4DDF91CF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85DC407D-C8F6-4913-AC4A-535032805F0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686253FB-1D8B-4D7A-A182-C0F572F02E3E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613BBF2A-482F-43BE-B966-E3973CCB15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AE822D68-AF20-4896-9D26-5AC6852A68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07073E93-0E84-4EF5-A323-C71479E02FB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186EFE76-1C86-4228-809A-8E0191F4D4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1ECA5BB8-4745-4E2C-9C96-1B62655F3B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D27DFF88-064C-4CC5-A977-0424C98E3F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C02E3C20-56E7-49AF-BB69-E0F8857104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B5D0B5F2-D5B8-4771-8607-FD6DA09AB6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9ABC8976-9DEB-435B-A7A0-5A5D001271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041CE98E-6787-49EB-89BE-87D1FB12C7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C86B869B-4275-4BF9-B2BF-5744333EED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B420F904-53DD-4CCB-AD79-11A36352C3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80E32A9A-03FA-440B-8F21-B9C3E8CE7D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67493154-70AF-43BE-AC10-1A98A3BCDD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AE50EA04-BF85-4263-B6C9-F013A93892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AC901902-C917-4E8D-8297-93EA83F1333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B489C958-E25E-4E05-9735-ADDDB81122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5E73FBF1-E390-48B1-8128-DC5CD56A47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A2EBABC4-D56A-492F-9A24-CF91EA6BBF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656501D8-3D7C-43AE-87D4-1B2E024AD9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5B32E5A5-B013-448A-97AD-8724AF9D75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EE46F05F-200B-416C-9B77-F9E63B71FC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3F79C8CC-2BA9-471D-BDF6-83470FDD490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E6334F56-B03D-4766-8928-B539B82170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8A38C5BF-CD3C-494B-A1E0-7E31D96B0FB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BE1E7F3C-AFD2-4F91-A56E-717DB1234E9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48D33CE2-37A9-4C3A-845E-1B8A8E76F2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466F5792-01EF-414A-8F80-A973328109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F30F1D0C-1D94-48BE-8A88-856753A02F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913DF9E-D655-485F-9970-097931DF886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D73F64D8-AB12-4B3F-A792-67092B561F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B1CD6054-462D-4B1B-BE2E-65DCA0CD28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8227A996-130D-4D17-A636-F8FEB64F48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EA545898-66E6-4CFA-9C61-3FE343A3EA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90440D35-B060-49CA-8EAA-6234B0603B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AF15633D-EF9E-4975-BDF3-4884989BD7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C265F85D-BDC6-452B-8721-61D65C68AB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08A698BA-8A09-41CB-9712-6961F9EA4E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A1882745-320B-4C79-B07D-48895E253A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1B131EE0-A6A2-41BF-A0D4-ECF1CD375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69F13BCD-FB49-4AD6-ABCC-14DA4855BD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7A8C97A3-92E6-4DC2-8958-17B0378866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FD4389FB-FBFF-47B6-975E-8F34D38BBF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93F98B1D-AC71-4F5A-BE10-BD0A49D0B1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C6F1DFCE-FBFC-4185-B5F0-740FD5BB33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C2C5DD93-E1C9-4419-BB7D-540A830F35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B72CAACA-312C-4893-971D-C20B2E52A3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ADA26275-CB0D-4FCB-BE5F-B2A56E2FBC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BB7AFF09-6E09-4FFC-8370-662E8478359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D864D761-6500-4AA2-9F01-9B59BC805E3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E2BADD9-BC76-4D22-8C32-F56FDC53AC7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F532E3D4-43B8-4DA2-9235-26CA7E912C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FA75EC80-911C-47CA-9866-B99525BF473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B65609D6-6456-41E0-B8FD-3C8FF4AA51F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FB29D596-BC5F-4B37-A1B7-FD0DE91F19D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C24D2065-FE01-442B-9DC4-138DFD9EBB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62D5EBEC-8DE8-4343-AF72-FE1AA1DF2B6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E93318DE-6E79-40DE-B2E7-12C870C2A11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8C3B0A7-56A4-47EB-894C-6CFE8517D49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17963BB-6C8F-4596-9B63-694A5D6F11C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C579895-819A-461B-B689-66674D615CA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39C4412-1388-4417-B21D-ADC67ABB9C8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56F1ADBE-0E6E-45F6-A6FB-03B7C7FFFF5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D6FA88C5-C31E-4EDD-99E0-13C7F7FAB2B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E2EA9D7D-6323-45EC-80B9-8D788B8541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2A601FFA-7E2C-47F0-B9A7-60819C04FD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3F2FEB37-D400-4271-94D9-8E8523A546A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ruso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7230212-F5D9-4FCB-8D96-1093F473DB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FA7F7D0-0542-46A7-83E2-715BD732648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00302B8-8ADA-457B-9114-BEF8B7234BC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B9A410A3-958B-4A9E-A684-5D56F8FADB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7CA1328A-7CED-448F-9F2D-5CFBE4D3DC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426A5362-2CB1-4D7E-A3E6-AA9387E33F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BD6A004D-588B-4966-AE31-DCE0E231FC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1E7CBC4A-F772-4EDF-A2BA-C82E1CCE44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31A2EBD8-D9D7-4F38-8EB2-F4730F457A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04BF3F11-CB22-4A95-B049-64269D5755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A6C2E48C-2A36-41C1-876E-F884AB1143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58B2D0EC-942F-461A-B843-8B3FD9C4C62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62AABB45-50AE-4B86-B876-73F1D04D57C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9354FF3-C611-40C6-BCF6-5DB70B3D9AD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98C1C1E-6C35-48C2-B87D-5C37C678578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D9D79B3-B081-4B8D-B2F1-9FEB74E633C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317E58D-18F9-4063-8C86-61D7332826F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CF7A74B-662E-4B1E-AA65-08B776D99F6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F190725-F882-4A51-A0AE-16BE10CA3C4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DAE9649-1C75-4391-AA24-56B40564A8A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6209D20-FC88-422D-BD8A-F913507B92E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B1F4CA9-06CB-4ECD-8A3B-36FADC158E1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74095F53-66E1-4703-B171-F3A71CF8C8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B65173C-9844-40A0-AB41-B835F9B5DB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526E2EBF-EF64-4B21-9687-81276E87B87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9270084-15DE-4E21-B1FB-888668562D9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892D9725-545E-41E0-B51B-E4116A5150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63,6%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18,7%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27,8%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11,8%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1,5%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36,4%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18,7%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30,1%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9,3%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37,2%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62,8%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ruso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60,5%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16,2%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29,6%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3,7%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0,8%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39,5%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29,9%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7,0%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3,4%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46,9%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53,1%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C5719EB-AE52-403E-B7F0-558868C221A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0DE8357-8706-4ED8-AE4E-25632975530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64278CE-0F81-4E40-B4E7-8BD44D361D0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2168FBA-26A4-4104-B69A-A441EF39D0D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82A12DE-D4A9-4B2F-B983-CAD25FAFAC0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6F6A013-4DFC-4CDD-B04E-7EA5445E026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5FF6E36-7C24-4E4A-9E66-6F34DC18260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E208F7C6-BB6D-4494-B235-5CF80ABEF3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567833C2-067D-4EE2-AF86-A129C4039A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4E278A83-1A4E-460C-936E-AFA657EDD2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2C2EC2AB-1B49-41F3-9B40-8EDD3A12AD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5C9BE5BD-19BA-4D67-9604-75A77B02AB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6B7C454F-6055-42C8-A257-AE1730F0E1E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84086379-ABB3-4B7D-8483-5726BBAF78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BFDB64EF-A0D1-4A21-892A-E07D46079AC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79006212-D84B-40F6-BC8F-F0234F54F12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09CBEFC-2B21-47C5-A3F9-A42F7DE5E4F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B49D91C-0007-4E25-A935-EB7B0913F37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60CC38E-5F99-4F29-8709-A7DD982200D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03AF291A-7913-44C7-9ADF-5696A91ACE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B8751024-FE27-4423-A2FA-611830ABF77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392EB77B-B6CF-409E-866D-DA4E4BDB9B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06AF9794-578E-4039-8F03-674A81A86B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21A63909-4AD1-48BB-9FE3-12CD118F62F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63596217-C4C5-4216-AE84-05C612FC8F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A41AD8AB-4FB6-46F2-9817-58D5478B92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E632A9A7-53AA-4412-B861-CB4195ECFC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865EADF7-120D-41E4-AE05-4E4C7CF4A5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50724561-F07D-446E-841C-ACBE77CEB9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7378FBCD-BC87-4473-ADB0-FFC112C89D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3371676B-1B39-44B6-9D19-28C3AB84393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B152686B-96A9-418D-8B0D-0516259845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79D4D0C9-8B44-40B3-A161-0A29C09719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27C33D7D-506F-47F6-BAE3-D98BD4B135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A829624C-85F1-4BF0-980C-7AF6856607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E28BFA9E-19FC-4C24-80C0-DB4BC04694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D2786E8C-BD29-4290-AC1F-2309BE6F49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5E29B4D1-8C71-41EC-9A8C-F1330B03D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E8B47DBE-E457-45F1-82C0-010AC70286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B56028F6-52D6-43BD-A92C-3F59FBC9C1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F0380BB1-F825-441E-B0F5-6E140DD175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0ED087BE-5EF9-404F-8437-A87B8D31123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64CB5428-8626-4AB5-9A42-A3AD40A1F17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65988381-4BC7-4974-BAF1-8E17772287C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74997149-586E-4ECC-8701-DDCE563B468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16AB5B61-4BDE-4CB0-B9F9-0D0EBB08DA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6297FE53-E4ED-4374-BF26-49108291AAB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26535633-E3BF-489C-9690-8E1367E8CFC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CC83A972-A35E-4809-910F-92DD6754FB4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75A90FA-E26C-439E-8610-5189A966011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7AE137F5-57A7-4AC4-9F45-A859700690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CE29A17D-1E6E-4D8D-936F-6CC23BCD325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5EB133C7-7CE1-4D50-B1E2-3E417584D6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6B25D4B8-D4FF-4A4C-88FB-1559FC3ECE5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0E9A993D-265E-4CC4-A8A8-FDF511F486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0696E0D4-7CF0-4113-8487-FFE71A1D1F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820B0B2D-7B28-4713-B3D3-62A7B6621B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C18F030F-C4D8-4092-8C7C-2E457C112D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EE9150F2-BA4F-4759-B90B-8EED768BA6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2FC98A7C-50F8-464E-95FB-41AE3CC551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5F4621D2-3D91-4367-A349-253AAE259A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997060DC-36D8-445D-B96B-3946C0B13FD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F023BAA9-7003-43D7-AC25-38B87A4920C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BC697C24-20B5-4DC9-88F4-D88875573B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F04FFCF6-0A78-4767-8280-0C6867BE16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9530E01F-5090-4E8F-8437-BD15BE3DF0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8035BDB9-0F7A-4BF2-BBC4-B081C4E55FD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EE1166CA-6F18-40FC-B88A-EC01904923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3A88E71A-58D6-4F28-A3DA-DDB8182AF33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538044CA-DA70-4828-BCB9-79BD0F6444C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11FA3E54-AF96-4DC7-88A6-BFA1AD759E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7952B0C7-FB12-4E43-982B-0FB0B333B6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94F73E13-8549-4167-A291-79F0B665FB6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BF4E7D6C-F985-41ED-AB99-03C66DD74EC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AE0908D6-5043-49EE-B2C5-20FA4CFF1C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6676BB8B-49FE-4210-8B36-D7DB6740E1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E3E15F7-5E25-4F12-8BD6-3578D844ADF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9BF56AA4-3FA9-47AB-8921-1AF48DCED67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A5C8B6C4-2C1F-45BF-8C09-F66BA10CDF2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1B930213-4007-4227-AA6B-33F7B0FF9F9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2B2B0289-CD05-49D6-B4CB-2C1C366277D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5D5FC42-DA74-4E63-9199-B67B4ED1E26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534808A-9512-4062-9978-02C29896472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677D046-F67B-44D0-821E-B1CD64E9B19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F2E9575-5922-4600-AB13-8250E3A0E24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F85A39F-5319-4DC6-8B09-9F0C13876E4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FA4BC3C-B9D5-4A2B-B990-F47629C9665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3CF2F29-76A4-48E7-9802-10808F9CE0A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6A6D6DD-CC1A-4263-B5F4-E9315A731C2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C4A6366-2518-4F4E-95D2-9E0A86F6FF4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6B1D76B-953F-4D22-8834-847356B2F25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439BB78-6D65-4C24-9D0F-0180149F2F2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9D1C6FA-C54B-4C44-BB64-FA904B0A682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F94E8D1-FA2C-4F93-B146-10B88618F17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18767E6-C17E-4B33-B222-D28F982AF10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60DB55E-6893-45A1-8E84-00089764CD5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DD16FD9-9063-4FDE-8702-AD78697DF46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63DAD88-2212-4990-A308-5383308C1B7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B4D9090-39F3-45F9-8C45-2A0EF5B04AE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FE5632F-C0AF-4E9F-9166-E40B4A23795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0AD776D-B059-477F-9DCA-0119738F605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A5C5742-CD35-46F7-915E-F4A5E76793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D6EC8A74-FD44-459F-8285-E928FEEABFB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AAFBDE3-3030-4964-B773-1DF5851BB75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CA4976F-C2A6-4815-B119-E0C5A1B23ED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587F6FB-1A72-4232-B0F5-C4110A8CD99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F401DF9-689B-4EA2-9FB2-8D72DB88433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314CE12-6C9D-4E10-9613-D8E1E40C1A6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E76A44A-5821-4446-8CC5-7C308CCB76E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A54CE55-2944-40D4-B3D6-892049A5CB52}">
  <dimension ref="B1:E73"/>
  <sheetViews>
    <sheetView showGridLines="0" tabSelected="1" zoomScaleNormal="100" workbookViewId="0"/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81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BA04F3A9-A200-40CE-A82C-309E92B70199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D272CB1A-51C1-414F-A702-BD76A20FA583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95628D95-D341-46E5-A9AD-90917866E09E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33F50A32-E047-416C-96AB-484A4F00D2CC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D89F79F2-8017-453E-A4DD-9A54089EB011}"/>
    <hyperlink ref="B29" location="'alojados tipología acum'!A1" tooltip="Turismo alojado según tipología de alojamiento periodo acumulado" display="Turismo alojado según tipología de alojamiento periodo acumulado" xr:uid="{04E66B6B-AA5E-47D8-AA75-7BEA35866BC9}"/>
    <hyperlink ref="B46" location="'evo turistas aloj por tipologia'!A1" tooltip="Evolución por tipología alojativa y cuota sobre total nacionalidades" display="Evolución por tipología alojativa y cuota sobre total nacionalidades" xr:uid="{CF9518B2-8C90-4384-AE0E-33D188E0E9AF}"/>
    <hyperlink ref="B30" location="'tabla turistas por temporada'!A1" tooltip="Turismo por temporada" display="Turismo por temporada" xr:uid="{060AC4C5-4D50-453C-A0BB-1C10479B368A}"/>
    <hyperlink ref="B33" location="'alojados zona tipología'!A1" tooltip="Turismo alojado por zona y tipología de alojamiento periodo acumulado" display="Turismo alojado por zona y tipología de alojamiento periodo acumulado" xr:uid="{D7DB58AA-665F-4201-BB37-152F04C3C739}"/>
    <hyperlink ref="B34" location="'alojados tipología y zona'!A1" tooltip="Turismo alojado por tipología alojativa y zona de alojamiento periodo acumulado" display="Turismo alojado por tipología alojativa y zona de alojamiento periodo acumulado" xr:uid="{11B49618-D2B9-4F8B-BAEC-5A39256FFA55}"/>
    <hyperlink ref="B52" location="'evo turistas zonas y tipologia'!A1" tooltip="Evolución del turismo por zona y tipología alojativa" display="Evolución del turismo por zona y tipología alojativa" xr:uid="{530A21D3-6CA5-4012-8111-16B9B90E5C01}"/>
    <hyperlink ref="B51" location="'Tablas zonas mensual'!A1" tooltip="Evolución mensual por zona" display="Evolución mensual por zona" xr:uid="{F4AE2BC3-7BA4-49F6-997D-A50C1FF73083}"/>
    <hyperlink ref="B53" location="'peso por zonas'!A1" tooltip="Distribución del turismo alojado en Tenerife por zona y tipología de alojamiento" display="Distribución del turismo alojado en Tenerife por zona y tipología de alojamiento" xr:uid="{C50C6C5D-7EF3-4547-8D5E-9DCF64A61A8E}"/>
    <hyperlink ref="B54" location="'peso por tipología'!A1" tooltip="Distribución del turismo por tipología de alojamiento y zona" display="Distribución del turismo por tipología de alojamiento y zona" xr:uid="{E2B544BF-E5BD-4CA3-A056-FE9980DC16FC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9CE2116E-13D7-4832-974D-F78222A8F843}"/>
    <hyperlink ref="B39" location="'Alojados tipologia categoría Te'!A1" tooltip="Turismo alojado en Tenerife por tipología y categoría de alojamiento" display="Turismo alojado en Tenerife por tipología y categoría de alojamiento" xr:uid="{2C809628-39FC-4ECB-8FFF-CA9AF6CAA6D9}"/>
    <hyperlink ref="B61" location="'tabla turistas categoría'!A1" tooltip="Evolución del turismo alojado por categoría y municipio de alojamiento" display="Evolución del turismo alojado por categoría y municipio de alojamiento" xr:uid="{001DB87C-A254-4780-927F-FAB97647B2B2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1FC4F00F-6E7A-4D91-B2FC-A0E8715A3E78}"/>
    <hyperlink ref="B47" location="'nacionalidades evolución mensua'!A1" tooltip="Evolución mensual del turismo alojado por nacionalidad" display="Evolución mensual del turismo alojado por nacionalidad" xr:uid="{1854C8E6-DC4C-4E2D-9AAF-B8A491FBBBC2}"/>
    <hyperlink ref="B31" location="'nacionalidades acumulado'!A1" tooltip="Turismo alojado por nacionalidad periodo acumulado" display="Turismo alojado por nacionalidad periodo acumulado" xr:uid="{D4DAB5D1-374F-4886-B753-C0305030F541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3BB49238-027E-4C2E-9774-97BC1EAFF524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F603E76E-442F-411D-ABE7-C157B0882A70}"/>
    <hyperlink ref="B42" location="'distrib categoría x nacion TF'!A1" tooltip="Distribución de turistas alojados en Tenerife por nacionalidad según categoría" display="Distribución de turistas alojados en Tenerife por nacionalidad según categoría" xr:uid="{30A558F5-AB36-43A6-A2CE-F97D5A0B0674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32469467-9A6A-4406-B918-7995CF8D0CF2}"/>
    <hyperlink ref="B36" location="'cuota nacionali x zona ac'!A1" tooltip="Turistas alojados en Tenerife: cuota nacionalidad por zona periodo acumulado" display="Turistas alojados en Tenerife: cuota nacionalidad por zona periodo acumulado" xr:uid="{CEF1F7E3-0103-439B-BF28-9D72CB12C5B5}"/>
    <hyperlink ref="B37" location="'cuota zona x  nacionali ac'!A1" tooltip="Turistas alojados en Tenerife: cuota zona por nacionalidad periodo acumulado" display="Turistas alojados en Tenerife: cuota zona por nacionalidad periodo acumulado" xr:uid="{5E13F0C0-785D-4AA2-91B1-1881181A0D1E}"/>
    <hyperlink ref="B56" location="'evoucion zona de alojamiento'!A1" tooltip="Evolución del turismo alojado en Tenerife por zona de alojamiento" display="Evolución del turismo alojado en Tenerife por zona de alojamiento" xr:uid="{6922777C-2AFF-4A94-BBFE-1FEC85FA071F}"/>
    <hyperlink ref="B57" location="'evoucion cuota por zona de aloj'!A1" tooltip="Evolución del turismo alojado en Tenerife: cuota por zona de alojamiento" display="Evolución del turismo alojado en Tenerife: cuota por zona de alojamiento" xr:uid="{B1533B4B-3A9C-467E-A3FD-E5687684CFD4}"/>
    <hyperlink ref="B58" location="'evolucion turismo por zona y ti'!A1" tooltip="Evolución del turismo alojado en Tenerife por tipología y zona de alojamiento" display="Evolución del turismo alojado en Tenerife por tipología y zona de alojamiento" xr:uid="{13D6D683-0257-4AC1-B4B9-2DBF683C8B64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4A2FFBAC-A6F6-495E-B32F-34DCE2BDA153}"/>
    <hyperlink ref="B48" location="'evolucion mensual nacionalidad'!A1" tooltip="Evolución mensual del turismo alojado por nacionalidad" display="Evolución mensual del turismo alojado por nacionalidad" xr:uid="{7DF2ACE5-D635-401B-8E08-9527518898BB}"/>
    <hyperlink ref="B45" location="'alojad evolucion intermensual'!A1" tooltip="Evolución intermensual del turismo alojado" display="Evolución intermensual del turismo alojado" xr:uid="{0A2E0A66-B2E3-435C-A4C9-57380CE5C44E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855A340F-436A-4646-AB7F-6C606E68781F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9C6EE8C6-E5F2-4D70-9F30-50E8984A3C9C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F8B6A702-97A0-43FA-9BD0-ED8E92D03FEC}"/>
    <hyperlink ref="B12" location="'cuota de mercado por isla'!A1" display="Cuota por país del aeropuerto de destino" xr:uid="{1BD30109-D23D-41C8-8344-8101174699C0}"/>
    <hyperlink ref="B13" location="'grafica dist pasajeros por isla'!A1" tooltip="Distribución de pasajeros por isla de llegada" display="Distribución de pasajeros por isla de llegada" xr:uid="{EDCC5B3E-841A-460D-AE1A-C57A93C20453}"/>
    <hyperlink ref="B14" location="'grafica llegada pas por isla'!A1" tooltip="Gráfica llegada de pasajeros por isla de destino" display="Gráfica llegada de pasajeros por isla de destino" xr:uid="{3EC1FE86-ED7E-46D1-BD68-31FA5E49FC23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130D4CBF-195D-4DC6-B637-D2F49297DF82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ADB335B8-E7BA-4866-BEA0-ABF2283800E1}"/>
    <hyperlink ref="B49" location="'Grafica nacionalidad evol anual'!A1" tooltip="Evolución anual por mercado" display="Evolución anual por mercado" xr:uid="{4254EEE0-A79D-4CA8-9392-F29251087097}"/>
    <hyperlink ref="B63" location="'evolución mensual categorías'!A1" tooltip="Evolución mensual del turismo alojado por nacionalidad" display="Evolución mensual por categoría" xr:uid="{53C39A23-9821-45CF-BA8A-D474582E435F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506327-4F16-41AA-A5A4-78C37CF87293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6" t="s">
        <v>224</v>
      </c>
      <c r="C3" s="606"/>
      <c r="D3" s="606"/>
      <c r="E3" s="606"/>
      <c r="F3" s="606"/>
      <c r="G3" s="606"/>
      <c r="H3" s="606"/>
      <c r="I3" s="606"/>
      <c r="J3" s="606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70806</v>
      </c>
      <c r="D6" s="23">
        <v>89098</v>
      </c>
      <c r="E6" s="24">
        <v>0.25833968872694402</v>
      </c>
      <c r="F6" s="25">
        <v>1</v>
      </c>
      <c r="G6" s="26">
        <v>17516</v>
      </c>
      <c r="H6" s="27">
        <v>10837</v>
      </c>
      <c r="I6" s="24">
        <v>-0.38130851792646725</v>
      </c>
      <c r="J6" s="24">
        <v>1</v>
      </c>
    </row>
    <row r="7" spans="2:12" x14ac:dyDescent="0.25">
      <c r="B7" s="4" t="s">
        <v>55</v>
      </c>
      <c r="C7" s="28">
        <v>70710</v>
      </c>
      <c r="D7" s="28">
        <v>89098</v>
      </c>
      <c r="E7" s="29">
        <v>0.26004808372224586</v>
      </c>
      <c r="F7" s="29">
        <v>1</v>
      </c>
      <c r="G7" s="30">
        <v>17516</v>
      </c>
      <c r="H7" s="28">
        <v>10837</v>
      </c>
      <c r="I7" s="29">
        <v>-0.38130851792646725</v>
      </c>
      <c r="J7" s="29">
        <v>1</v>
      </c>
      <c r="K7" s="31"/>
    </row>
    <row r="8" spans="2:12" x14ac:dyDescent="0.25">
      <c r="B8" s="4" t="s">
        <v>56</v>
      </c>
      <c r="C8" s="28">
        <v>96</v>
      </c>
      <c r="D8" s="28">
        <v>0</v>
      </c>
      <c r="E8" s="29">
        <v>-1</v>
      </c>
      <c r="F8" s="29">
        <v>0</v>
      </c>
      <c r="G8" s="30">
        <v>0</v>
      </c>
      <c r="H8" s="28">
        <v>0</v>
      </c>
      <c r="I8" s="29" t="s">
        <v>113</v>
      </c>
      <c r="J8" s="29">
        <v>0</v>
      </c>
    </row>
    <row r="9" spans="2:12" x14ac:dyDescent="0.25">
      <c r="B9" s="4" t="s">
        <v>57</v>
      </c>
      <c r="C9" s="28">
        <v>0</v>
      </c>
      <c r="D9" s="28">
        <v>0</v>
      </c>
      <c r="E9" s="29" t="s">
        <v>113</v>
      </c>
      <c r="F9" s="29">
        <v>0</v>
      </c>
      <c r="G9" s="30">
        <v>0</v>
      </c>
      <c r="H9" s="28">
        <v>0</v>
      </c>
      <c r="I9" s="29" t="s">
        <v>113</v>
      </c>
      <c r="J9" s="29">
        <v>0</v>
      </c>
    </row>
    <row r="10" spans="2:12" x14ac:dyDescent="0.25">
      <c r="B10" s="4" t="s">
        <v>58</v>
      </c>
      <c r="C10" s="28">
        <v>0</v>
      </c>
      <c r="D10" s="28">
        <v>0</v>
      </c>
      <c r="E10" s="29" t="s">
        <v>113</v>
      </c>
      <c r="F10" s="29">
        <v>0</v>
      </c>
      <c r="G10" s="30">
        <v>0</v>
      </c>
      <c r="H10" s="28">
        <v>0</v>
      </c>
      <c r="I10" s="29" t="s">
        <v>113</v>
      </c>
      <c r="J10" s="29">
        <v>0</v>
      </c>
    </row>
    <row r="11" spans="2:12" x14ac:dyDescent="0.25">
      <c r="B11" s="4" t="s">
        <v>59</v>
      </c>
      <c r="C11" s="28">
        <v>0</v>
      </c>
      <c r="D11" s="28">
        <v>0</v>
      </c>
      <c r="E11" s="29" t="s">
        <v>113</v>
      </c>
      <c r="F11" s="29">
        <v>0</v>
      </c>
      <c r="G11" s="30">
        <v>0</v>
      </c>
      <c r="H11" s="28">
        <v>0</v>
      </c>
      <c r="I11" s="29" t="s">
        <v>113</v>
      </c>
      <c r="J11" s="29">
        <v>0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AF91CD3-DF76-4842-AC1C-1127803183CB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8" t="s">
        <v>61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</row>
    <row r="4" spans="2:16" s="4" customFormat="1" ht="16.5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4326368</v>
      </c>
      <c r="D7" s="50">
        <v>-0.23442521389943294</v>
      </c>
      <c r="E7" s="51">
        <v>1618334</v>
      </c>
      <c r="F7" s="50">
        <v>-0.23958045533057792</v>
      </c>
      <c r="G7" s="51">
        <v>1359355</v>
      </c>
      <c r="H7" s="50">
        <v>-0.22721021839964572</v>
      </c>
      <c r="I7" s="51">
        <v>531454</v>
      </c>
      <c r="J7" s="50">
        <v>-0.21194156444992762</v>
      </c>
      <c r="K7" s="51">
        <v>644624</v>
      </c>
      <c r="L7" s="50">
        <v>-0.26567279114830333</v>
      </c>
      <c r="M7" s="51">
        <v>142013</v>
      </c>
      <c r="N7" s="52">
        <v>-0.19801102351532673</v>
      </c>
      <c r="O7" s="51">
        <v>30588</v>
      </c>
      <c r="P7" s="52">
        <v>-8.6134265483552963E-2</v>
      </c>
    </row>
    <row r="8" spans="2:16" s="58" customFormat="1" ht="17.100000000000001" customHeight="1" x14ac:dyDescent="0.25">
      <c r="B8" s="53" t="s">
        <v>67</v>
      </c>
      <c r="C8" s="54">
        <v>1577489</v>
      </c>
      <c r="D8" s="55">
        <v>-0.18546403314551974</v>
      </c>
      <c r="E8" s="56">
        <v>587415</v>
      </c>
      <c r="F8" s="55">
        <v>-0.20698039236862997</v>
      </c>
      <c r="G8" s="56">
        <v>530564</v>
      </c>
      <c r="H8" s="55">
        <v>-0.17160081128048355</v>
      </c>
      <c r="I8" s="56">
        <v>141853</v>
      </c>
      <c r="J8" s="55">
        <v>-0.16000686902661154</v>
      </c>
      <c r="K8" s="56">
        <v>189060</v>
      </c>
      <c r="L8" s="55">
        <v>-0.18663930511996485</v>
      </c>
      <c r="M8" s="56">
        <v>98009</v>
      </c>
      <c r="N8" s="55">
        <v>-0.18021830956463547</v>
      </c>
      <c r="O8" s="56">
        <v>30588</v>
      </c>
      <c r="P8" s="57">
        <v>-0.11592820601751497</v>
      </c>
    </row>
    <row r="9" spans="2:16" s="4" customFormat="1" ht="17.100000000000001" customHeight="1" x14ac:dyDescent="0.25">
      <c r="B9" s="59" t="s">
        <v>68</v>
      </c>
      <c r="C9" s="60">
        <v>114659</v>
      </c>
      <c r="D9" s="61">
        <v>-0.23400317999011266</v>
      </c>
      <c r="E9" s="62">
        <v>33790</v>
      </c>
      <c r="F9" s="61">
        <v>-0.26412300187290383</v>
      </c>
      <c r="G9" s="62">
        <v>41566</v>
      </c>
      <c r="H9" s="61">
        <v>-0.19561094554321323</v>
      </c>
      <c r="I9" s="62">
        <v>13598</v>
      </c>
      <c r="J9" s="61">
        <v>-0.22474344355758269</v>
      </c>
      <c r="K9" s="62">
        <v>20827</v>
      </c>
      <c r="L9" s="61">
        <v>-0.2740170105967652</v>
      </c>
      <c r="M9" s="62">
        <v>4878</v>
      </c>
      <c r="N9" s="63">
        <v>-0.16842823048073641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79820</v>
      </c>
      <c r="D10" s="61">
        <v>-0.24512956307925104</v>
      </c>
      <c r="E10" s="62">
        <v>49936</v>
      </c>
      <c r="F10" s="61">
        <v>-0.22727202389242218</v>
      </c>
      <c r="G10" s="62">
        <v>14908</v>
      </c>
      <c r="H10" s="61">
        <v>-0.31010227220139752</v>
      </c>
      <c r="I10" s="62">
        <v>4083</v>
      </c>
      <c r="J10" s="61">
        <v>-0.20191555903049252</v>
      </c>
      <c r="K10" s="62">
        <v>10002</v>
      </c>
      <c r="L10" s="61">
        <v>-0.22680890538033394</v>
      </c>
      <c r="M10" s="62">
        <v>891</v>
      </c>
      <c r="N10" s="63">
        <v>-0.3880494505494505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624635</v>
      </c>
      <c r="D11" s="61">
        <v>-0.25788526974109416</v>
      </c>
      <c r="E11" s="62">
        <v>181117</v>
      </c>
      <c r="F11" s="61">
        <v>-0.28215910712304004</v>
      </c>
      <c r="G11" s="62">
        <v>205971</v>
      </c>
      <c r="H11" s="61">
        <v>-0.31187713607039891</v>
      </c>
      <c r="I11" s="62">
        <v>150400</v>
      </c>
      <c r="J11" s="61">
        <v>-7.2852581094576485E-2</v>
      </c>
      <c r="K11" s="62">
        <v>63101</v>
      </c>
      <c r="L11" s="61">
        <v>-0.35498676261640205</v>
      </c>
      <c r="M11" s="62">
        <v>24046</v>
      </c>
      <c r="N11" s="63">
        <v>-0.19894729828769409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98705</v>
      </c>
      <c r="D12" s="61">
        <v>-8.9546456605757663E-2</v>
      </c>
      <c r="E12" s="62">
        <v>38563</v>
      </c>
      <c r="F12" s="61">
        <v>-7.8454332552693185E-2</v>
      </c>
      <c r="G12" s="62">
        <v>10628</v>
      </c>
      <c r="H12" s="61">
        <v>-9.6796124755672674E-2</v>
      </c>
      <c r="I12" s="62">
        <v>20096</v>
      </c>
      <c r="J12" s="61">
        <v>-0.20339318983628651</v>
      </c>
      <c r="K12" s="62">
        <v>29418</v>
      </c>
      <c r="L12" s="61">
        <v>-5.2412673722652681E-3</v>
      </c>
      <c r="M12" s="62">
        <v>0</v>
      </c>
      <c r="N12" s="63" t="s">
        <v>113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916017</v>
      </c>
      <c r="D13" s="61">
        <v>-0.27130846229051497</v>
      </c>
      <c r="E13" s="62">
        <v>416750</v>
      </c>
      <c r="F13" s="61">
        <v>-0.25120651427873264</v>
      </c>
      <c r="G13" s="62">
        <v>135587</v>
      </c>
      <c r="H13" s="61">
        <v>-0.24712787282126458</v>
      </c>
      <c r="I13" s="62">
        <v>116393</v>
      </c>
      <c r="J13" s="61">
        <v>-0.32981136855681981</v>
      </c>
      <c r="K13" s="62">
        <v>240059</v>
      </c>
      <c r="L13" s="61">
        <v>-0.28831131099377727</v>
      </c>
      <c r="M13" s="62">
        <v>7228</v>
      </c>
      <c r="N13" s="63">
        <v>-0.23391626921038688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90493</v>
      </c>
      <c r="D14" s="61">
        <v>-0.26423669832184205</v>
      </c>
      <c r="E14" s="62">
        <v>26981</v>
      </c>
      <c r="F14" s="61">
        <v>-0.22036004276591437</v>
      </c>
      <c r="G14" s="62">
        <v>15817</v>
      </c>
      <c r="H14" s="61">
        <v>-0.21468646045380069</v>
      </c>
      <c r="I14" s="62">
        <v>8324</v>
      </c>
      <c r="J14" s="61">
        <v>-0.29012450963670477</v>
      </c>
      <c r="K14" s="62">
        <v>39371</v>
      </c>
      <c r="L14" s="61">
        <v>-0.30339007042004318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71247</v>
      </c>
      <c r="D15" s="61">
        <v>-0.48523185411037095</v>
      </c>
      <c r="E15" s="62">
        <v>30912</v>
      </c>
      <c r="F15" s="61">
        <v>-0.53216091049429426</v>
      </c>
      <c r="G15" s="62">
        <v>12333</v>
      </c>
      <c r="H15" s="61">
        <v>-0.58072412034676191</v>
      </c>
      <c r="I15" s="62">
        <v>15829</v>
      </c>
      <c r="J15" s="61">
        <v>-0.24077893424145047</v>
      </c>
      <c r="K15" s="62">
        <v>12173</v>
      </c>
      <c r="L15" s="61">
        <v>-0.44838680442269352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-0.26877755922027802</v>
      </c>
      <c r="E16" s="62">
        <v>39912</v>
      </c>
      <c r="F16" s="61">
        <v>-0.20121682744266101</v>
      </c>
      <c r="G16" s="62">
        <v>99536</v>
      </c>
      <c r="H16" s="61">
        <v>-0.25195773398866694</v>
      </c>
      <c r="I16" s="62">
        <v>9624</v>
      </c>
      <c r="J16" s="61">
        <v>-0.41392119846537967</v>
      </c>
      <c r="K16" s="62">
        <v>6163</v>
      </c>
      <c r="L16" s="61">
        <v>-0.52079931576082727</v>
      </c>
      <c r="M16" s="62">
        <v>1640</v>
      </c>
      <c r="N16" s="63">
        <v>-0.26391382405745067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131442</v>
      </c>
      <c r="D17" s="61">
        <v>-0.27164420604663531</v>
      </c>
      <c r="E17" s="62">
        <v>20900</v>
      </c>
      <c r="F17" s="61">
        <v>-0.39892439101550148</v>
      </c>
      <c r="G17" s="62">
        <v>102609</v>
      </c>
      <c r="H17" s="61">
        <v>-0.23724958186210743</v>
      </c>
      <c r="I17" s="62">
        <v>1267</v>
      </c>
      <c r="J17" s="61">
        <v>-0.29217877094972067</v>
      </c>
      <c r="K17" s="62">
        <v>6666</v>
      </c>
      <c r="L17" s="61">
        <v>-0.28918746001279594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121490</v>
      </c>
      <c r="D18" s="61">
        <v>-0.14394830854219665</v>
      </c>
      <c r="E18" s="62">
        <v>36005</v>
      </c>
      <c r="F18" s="61">
        <v>-0.26320420733828553</v>
      </c>
      <c r="G18" s="62">
        <v>59477</v>
      </c>
      <c r="H18" s="61">
        <v>-9.590186361839903E-2</v>
      </c>
      <c r="I18" s="62">
        <v>13187</v>
      </c>
      <c r="J18" s="61">
        <v>-0.15037690870433607</v>
      </c>
      <c r="K18" s="62">
        <v>9004</v>
      </c>
      <c r="L18" s="61">
        <v>-4.028991686207628E-2</v>
      </c>
      <c r="M18" s="62">
        <v>3817</v>
      </c>
      <c r="N18" s="63">
        <v>0.61531950909860345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-0.23301368130519207</v>
      </c>
      <c r="E19" s="62">
        <v>41126</v>
      </c>
      <c r="F19" s="61">
        <v>-0.20839989990953367</v>
      </c>
      <c r="G19" s="62">
        <v>52196</v>
      </c>
      <c r="H19" s="61">
        <v>-0.25735587046838537</v>
      </c>
      <c r="I19" s="62">
        <v>5860</v>
      </c>
      <c r="J19" s="61">
        <v>-0.18859041816671285</v>
      </c>
      <c r="K19" s="62">
        <v>3914</v>
      </c>
      <c r="L19" s="61">
        <v>-0.21056877773295679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60538</v>
      </c>
      <c r="D20" s="61">
        <v>-0.28604113595622227</v>
      </c>
      <c r="E20" s="62">
        <v>20367</v>
      </c>
      <c r="F20" s="61">
        <v>-0.23915723411408718</v>
      </c>
      <c r="G20" s="62">
        <v>19541</v>
      </c>
      <c r="H20" s="61">
        <v>-0.25910900473933651</v>
      </c>
      <c r="I20" s="62">
        <v>11432</v>
      </c>
      <c r="J20" s="61">
        <v>-0.22678390260399051</v>
      </c>
      <c r="K20" s="62">
        <v>7694</v>
      </c>
      <c r="L20" s="61">
        <v>-0.2814717967874486</v>
      </c>
      <c r="M20" s="62">
        <v>1504</v>
      </c>
      <c r="N20" s="63">
        <v>-0.7556458164094233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29071</v>
      </c>
      <c r="D21" s="61">
        <v>-0.37128830640801058</v>
      </c>
      <c r="E21" s="62">
        <v>15061</v>
      </c>
      <c r="F21" s="61">
        <v>-0.27451830443159919</v>
      </c>
      <c r="G21" s="62">
        <v>9843</v>
      </c>
      <c r="H21" s="61">
        <v>-0.24243823597321634</v>
      </c>
      <c r="I21" s="62">
        <v>4167</v>
      </c>
      <c r="J21" s="61">
        <v>-0.52872653245871981</v>
      </c>
      <c r="K21" s="62">
        <v>0</v>
      </c>
      <c r="L21" s="61">
        <v>-1</v>
      </c>
      <c r="M21" s="62">
        <v>0</v>
      </c>
      <c r="N21" s="63" t="s">
        <v>113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10837</v>
      </c>
      <c r="D22" s="61">
        <v>-0.38130851792646725</v>
      </c>
      <c r="E22" s="62">
        <v>10837</v>
      </c>
      <c r="F22" s="61">
        <v>-0.38130851792646725</v>
      </c>
      <c r="G22" s="62">
        <v>0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50011</v>
      </c>
      <c r="D23" s="61">
        <v>-0.25229494961576415</v>
      </c>
      <c r="E23" s="62">
        <v>23890</v>
      </c>
      <c r="F23" s="61">
        <v>-0.21649011183627953</v>
      </c>
      <c r="G23" s="62">
        <v>8393</v>
      </c>
      <c r="H23" s="61">
        <v>-0.39409471556453946</v>
      </c>
      <c r="I23" s="62">
        <v>12450</v>
      </c>
      <c r="J23" s="61">
        <v>-0.22289495037762941</v>
      </c>
      <c r="K23" s="62">
        <v>5278</v>
      </c>
      <c r="L23" s="61">
        <v>-0.19073903710518247</v>
      </c>
      <c r="M23" s="62">
        <v>0</v>
      </c>
      <c r="N23" s="63" t="s">
        <v>113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22319</v>
      </c>
      <c r="D24" s="61">
        <v>0.41447493504024346</v>
      </c>
      <c r="E24" s="62">
        <v>11646</v>
      </c>
      <c r="F24" s="61">
        <v>2.2341016384337684</v>
      </c>
      <c r="G24" s="62">
        <v>10673</v>
      </c>
      <c r="H24" s="61">
        <v>-0.12343955321944811</v>
      </c>
      <c r="I24" s="62">
        <v>0</v>
      </c>
      <c r="J24" s="61" t="s">
        <v>113</v>
      </c>
      <c r="K24" s="62">
        <v>0</v>
      </c>
      <c r="L24" s="61">
        <v>-1</v>
      </c>
      <c r="M24" s="62">
        <v>0</v>
      </c>
      <c r="N24" s="63" t="s">
        <v>113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9521</v>
      </c>
      <c r="D25" s="61">
        <v>-0.16232623614288233</v>
      </c>
      <c r="E25" s="62">
        <v>504</v>
      </c>
      <c r="F25" s="61">
        <v>-0.46610169491525422</v>
      </c>
      <c r="G25" s="62">
        <v>9015</v>
      </c>
      <c r="H25" s="61">
        <v>-0.13500287852619464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7173</v>
      </c>
      <c r="D26" s="61">
        <v>-0.19774074488312265</v>
      </c>
      <c r="E26" s="62">
        <v>3146</v>
      </c>
      <c r="F26" s="61">
        <v>-7.2523584905660354E-2</v>
      </c>
      <c r="G26" s="62">
        <v>2192</v>
      </c>
      <c r="H26" s="61">
        <v>-0.16685670847586465</v>
      </c>
      <c r="I26" s="62">
        <v>1632</v>
      </c>
      <c r="J26" s="61">
        <v>-0.32867132867132864</v>
      </c>
      <c r="K26" s="62">
        <v>203</v>
      </c>
      <c r="L26" s="61">
        <v>-0.58316221765913756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50930</v>
      </c>
      <c r="D27" s="65">
        <v>-0.24664221052008761</v>
      </c>
      <c r="E27" s="64">
        <v>29476</v>
      </c>
      <c r="F27" s="65">
        <v>-0.19270376862401406</v>
      </c>
      <c r="G27" s="64">
        <v>18506</v>
      </c>
      <c r="H27" s="65">
        <v>-0.17479711049674485</v>
      </c>
      <c r="I27" s="64">
        <v>1259</v>
      </c>
      <c r="J27" s="65">
        <v>-0.79458312938489151</v>
      </c>
      <c r="K27" s="64">
        <v>1689</v>
      </c>
      <c r="L27" s="65">
        <v>-0.33425305478912104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2748879</v>
      </c>
      <c r="D28" s="69">
        <v>-0.25995291381127561</v>
      </c>
      <c r="E28" s="68">
        <v>1030919</v>
      </c>
      <c r="F28" s="69">
        <v>-0.25698460518349819</v>
      </c>
      <c r="G28" s="68">
        <v>828791</v>
      </c>
      <c r="H28" s="69">
        <v>-0.2590514181702448</v>
      </c>
      <c r="I28" s="68">
        <v>389601</v>
      </c>
      <c r="J28" s="69">
        <v>-0.22929121085636284</v>
      </c>
      <c r="K28" s="68">
        <v>455564</v>
      </c>
      <c r="L28" s="69">
        <v>-0.29413696932135114</v>
      </c>
      <c r="M28" s="68">
        <v>44004</v>
      </c>
      <c r="N28" s="69">
        <v>-0.2349924375445489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0" t="s">
        <v>88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</row>
    <row r="31" spans="2:16" s="4" customFormat="1" x14ac:dyDescent="0.25">
      <c r="B31" s="611" t="s">
        <v>60</v>
      </c>
      <c r="C31" s="611"/>
      <c r="D31" s="611"/>
      <c r="E31" s="611"/>
      <c r="F31" s="611"/>
      <c r="G31" s="611"/>
      <c r="H31" s="611"/>
      <c r="I31" s="611"/>
      <c r="J31" s="611"/>
      <c r="K31" s="611"/>
      <c r="L31" s="611"/>
      <c r="M31" s="611"/>
      <c r="N31" s="611"/>
      <c r="O31" s="611"/>
      <c r="P31" s="611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8" t="s">
        <v>61</v>
      </c>
      <c r="C33" s="608"/>
      <c r="D33" s="608"/>
      <c r="E33" s="608"/>
      <c r="F33" s="608"/>
      <c r="G33" s="608"/>
      <c r="H33" s="608"/>
      <c r="I33" s="608"/>
      <c r="J33" s="608"/>
      <c r="K33" s="608"/>
      <c r="L33" s="608"/>
      <c r="M33" s="608"/>
      <c r="N33" s="608"/>
      <c r="O33" s="608"/>
      <c r="P33" s="608"/>
    </row>
    <row r="34" spans="2:16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  <c r="J34" s="609" t="s">
        <v>229</v>
      </c>
      <c r="K34" s="609" t="s">
        <v>229</v>
      </c>
      <c r="L34" s="609" t="s">
        <v>229</v>
      </c>
      <c r="M34" s="609" t="s">
        <v>229</v>
      </c>
      <c r="N34" s="609" t="s">
        <v>229</v>
      </c>
      <c r="O34" s="609" t="s">
        <v>229</v>
      </c>
      <c r="P34" s="609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  <c r="J60" s="607"/>
      <c r="K60" s="607"/>
      <c r="L60" s="607"/>
      <c r="M60" s="607"/>
      <c r="N60" s="607"/>
      <c r="O60" s="607"/>
      <c r="P60" s="607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726FF1-1D36-4F17-9F44-AF2C586830BD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2" t="s">
        <v>89</v>
      </c>
      <c r="C3" s="612"/>
      <c r="D3" s="612"/>
      <c r="E3" s="612"/>
      <c r="F3" s="612"/>
      <c r="G3" s="612"/>
      <c r="H3" s="612"/>
      <c r="I3" s="612"/>
    </row>
    <row r="4" spans="2:9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0.3646220108876545</v>
      </c>
      <c r="D8" s="55">
        <v>0.36297513368686563</v>
      </c>
      <c r="E8" s="55">
        <v>0.39030569645162594</v>
      </c>
      <c r="F8" s="55">
        <v>0.26691491643679416</v>
      </c>
      <c r="G8" s="55">
        <v>0.29328724962148478</v>
      </c>
      <c r="H8" s="55">
        <v>0.6901410434256019</v>
      </c>
      <c r="I8" s="55">
        <v>1</v>
      </c>
    </row>
    <row r="9" spans="2:9" s="4" customFormat="1" x14ac:dyDescent="0.25">
      <c r="B9" s="59" t="s">
        <v>68</v>
      </c>
      <c r="C9" s="61">
        <v>2.6502368730537948E-2</v>
      </c>
      <c r="D9" s="61">
        <v>2.0879497063029016E-2</v>
      </c>
      <c r="E9" s="61">
        <v>3.0577737235674272E-2</v>
      </c>
      <c r="F9" s="61">
        <v>2.5586410112634395E-2</v>
      </c>
      <c r="G9" s="61">
        <v>3.2308756732606914E-2</v>
      </c>
      <c r="H9" s="61">
        <v>3.4348968052220569E-2</v>
      </c>
      <c r="I9" s="61">
        <v>0</v>
      </c>
    </row>
    <row r="10" spans="2:9" s="4" customFormat="1" x14ac:dyDescent="0.25">
      <c r="B10" s="59" t="s">
        <v>69</v>
      </c>
      <c r="C10" s="61">
        <v>1.844965569271962E-2</v>
      </c>
      <c r="D10" s="61">
        <v>3.0856423952039566E-2</v>
      </c>
      <c r="E10" s="61">
        <v>1.0966965950763413E-2</v>
      </c>
      <c r="F10" s="61">
        <v>7.6826969032126958E-3</v>
      </c>
      <c r="G10" s="61">
        <v>1.5516021742907494E-2</v>
      </c>
      <c r="H10" s="61">
        <v>6.2740735003133513E-3</v>
      </c>
      <c r="I10" s="61">
        <v>0</v>
      </c>
    </row>
    <row r="11" spans="2:9" s="4" customFormat="1" x14ac:dyDescent="0.25">
      <c r="B11" s="59" t="s">
        <v>70</v>
      </c>
      <c r="C11" s="61">
        <v>0.14437861041871611</v>
      </c>
      <c r="D11" s="61">
        <v>0.11191571084831685</v>
      </c>
      <c r="E11" s="61">
        <v>0.15152112582805816</v>
      </c>
      <c r="F11" s="61">
        <v>0.28299721142375445</v>
      </c>
      <c r="G11" s="61">
        <v>9.7888071185683434E-2</v>
      </c>
      <c r="H11" s="61">
        <v>0.16932252681092577</v>
      </c>
      <c r="I11" s="61">
        <v>0</v>
      </c>
    </row>
    <row r="12" spans="2:9" s="4" customFormat="1" x14ac:dyDescent="0.25">
      <c r="B12" s="59" t="s">
        <v>71</v>
      </c>
      <c r="C12" s="61">
        <v>2.281474899962278E-2</v>
      </c>
      <c r="D12" s="61">
        <v>2.3828826435086947E-2</v>
      </c>
      <c r="E12" s="61">
        <v>7.8184138801122589E-3</v>
      </c>
      <c r="F12" s="61">
        <v>3.7813244420025066E-2</v>
      </c>
      <c r="G12" s="61">
        <v>4.5635905582168831E-2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0.21172886818689488</v>
      </c>
      <c r="D13" s="61">
        <v>0.25751791657346385</v>
      </c>
      <c r="E13" s="61">
        <v>9.9743628412004223E-2</v>
      </c>
      <c r="F13" s="61">
        <v>0.21900860657742721</v>
      </c>
      <c r="G13" s="61">
        <v>0.37240158604085483</v>
      </c>
      <c r="H13" s="61">
        <v>5.0896748889186202E-2</v>
      </c>
      <c r="I13" s="61">
        <v>0</v>
      </c>
    </row>
    <row r="14" spans="2:9" s="4" customFormat="1" x14ac:dyDescent="0.25">
      <c r="B14" s="59" t="s">
        <v>73</v>
      </c>
      <c r="C14" s="61">
        <v>2.0916621054889461E-2</v>
      </c>
      <c r="D14" s="61">
        <v>1.6672083760212664E-2</v>
      </c>
      <c r="E14" s="61">
        <v>1.1635665444273203E-2</v>
      </c>
      <c r="F14" s="61">
        <v>1.5662691408851941E-2</v>
      </c>
      <c r="G14" s="61">
        <v>6.1075914021196852E-2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1.646808593258826E-2</v>
      </c>
      <c r="D15" s="61">
        <v>1.9101124984088575E-2</v>
      </c>
      <c r="E15" s="61">
        <v>9.0726852073225901E-3</v>
      </c>
      <c r="F15" s="61">
        <v>2.9784327524113093E-2</v>
      </c>
      <c r="G15" s="61">
        <v>1.8883876492342824E-2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3.6260207176088584E-2</v>
      </c>
      <c r="D16" s="61">
        <v>2.4662399727126787E-2</v>
      </c>
      <c r="E16" s="61">
        <v>7.3222962360825539E-2</v>
      </c>
      <c r="F16" s="61">
        <v>1.8108810922488117E-2</v>
      </c>
      <c r="G16" s="61">
        <v>9.5606120777383397E-3</v>
      </c>
      <c r="H16" s="61">
        <v>1.1548238541541972E-2</v>
      </c>
      <c r="I16" s="61">
        <v>0</v>
      </c>
    </row>
    <row r="17" spans="2:9" s="4" customFormat="1" x14ac:dyDescent="0.25">
      <c r="B17" s="59" t="s">
        <v>76</v>
      </c>
      <c r="C17" s="61">
        <v>3.0381604153876876E-2</v>
      </c>
      <c r="D17" s="61">
        <v>1.2914515792166513E-2</v>
      </c>
      <c r="E17" s="61">
        <v>7.5483593321832784E-2</v>
      </c>
      <c r="F17" s="61">
        <v>2.3840257105977188E-3</v>
      </c>
      <c r="G17" s="61">
        <v>1.0340911911439847E-2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2.808129128174025E-2</v>
      </c>
      <c r="D18" s="61">
        <v>2.2248188569232309E-2</v>
      </c>
      <c r="E18" s="61">
        <v>4.3753839136943626E-2</v>
      </c>
      <c r="F18" s="61">
        <v>2.4813060020246344E-2</v>
      </c>
      <c r="G18" s="61">
        <v>1.3967832410831741E-2</v>
      </c>
      <c r="H18" s="61">
        <v>2.6877821044552261E-2</v>
      </c>
      <c r="I18" s="61">
        <v>0</v>
      </c>
    </row>
    <row r="19" spans="2:9" s="4" customFormat="1" x14ac:dyDescent="0.25">
      <c r="B19" s="59" t="s">
        <v>78</v>
      </c>
      <c r="C19" s="61">
        <v>2.3829688089408944E-2</v>
      </c>
      <c r="D19" s="61">
        <v>2.5412553898021051E-2</v>
      </c>
      <c r="E19" s="61">
        <v>3.8397622401800856E-2</v>
      </c>
      <c r="F19" s="61">
        <v>1.1026354115313837E-2</v>
      </c>
      <c r="G19" s="61">
        <v>6.0717565588622206E-3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1.3992799502954904E-2</v>
      </c>
      <c r="D20" s="61">
        <v>1.2585164743495471E-2</v>
      </c>
      <c r="E20" s="61">
        <v>1.4375200002942573E-2</v>
      </c>
      <c r="F20" s="61">
        <v>2.1510798676837507E-2</v>
      </c>
      <c r="G20" s="61">
        <v>1.1935640000992826E-2</v>
      </c>
      <c r="H20" s="61">
        <v>1.0590579735658003E-2</v>
      </c>
      <c r="I20" s="61">
        <v>0</v>
      </c>
    </row>
    <row r="21" spans="2:9" s="4" customFormat="1" x14ac:dyDescent="0.25">
      <c r="B21" s="59" t="s">
        <v>80</v>
      </c>
      <c r="C21" s="61">
        <v>6.7194931175526447E-3</v>
      </c>
      <c r="D21" s="61">
        <v>9.3064843227664996E-3</v>
      </c>
      <c r="E21" s="61">
        <v>7.240934119490494E-3</v>
      </c>
      <c r="F21" s="61">
        <v>7.8407538564014955E-3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2.5048724472814146E-3</v>
      </c>
      <c r="D22" s="61">
        <v>6.6963927100338987E-3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1.1559580692164883E-2</v>
      </c>
      <c r="D23" s="61">
        <v>1.4762094845686984E-2</v>
      </c>
      <c r="E23" s="61">
        <v>6.1742517591063407E-3</v>
      </c>
      <c r="F23" s="61">
        <v>2.3426298419054144E-2</v>
      </c>
      <c r="G23" s="61">
        <v>8.1877187321601434E-3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5.1588306866175047E-3</v>
      </c>
      <c r="D24" s="61">
        <v>7.1962895174914453E-3</v>
      </c>
      <c r="E24" s="61">
        <v>7.851517815434526E-3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2.200691203337303E-3</v>
      </c>
      <c r="D25" s="61">
        <v>3.1143138561013983E-4</v>
      </c>
      <c r="E25" s="61">
        <v>6.6318217095607847E-3</v>
      </c>
      <c r="F25" s="61">
        <v>0</v>
      </c>
      <c r="G25" s="61">
        <v>3.1025838318151354E-6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1.6579726921057108E-3</v>
      </c>
      <c r="D26" s="61">
        <v>1.9439744823998013E-3</v>
      </c>
      <c r="E26" s="61">
        <v>1.6125294716979744E-3</v>
      </c>
      <c r="F26" s="61">
        <v>3.0708208048109524E-3</v>
      </c>
      <c r="G26" s="61">
        <v>3.1491225892923627E-4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1.1771999053247436E-2</v>
      </c>
      <c r="D27" s="65">
        <v>1.8213792702866032E-2</v>
      </c>
      <c r="E27" s="65">
        <v>1.3613809490530435E-2</v>
      </c>
      <c r="F27" s="65">
        <v>2.3689726674368805E-3</v>
      </c>
      <c r="G27" s="65">
        <v>2.6201320459678821E-3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0.63537798911234555</v>
      </c>
      <c r="D28" s="69">
        <v>0.63702486631313437</v>
      </c>
      <c r="E28" s="69">
        <v>0.60969430354837406</v>
      </c>
      <c r="F28" s="69">
        <v>0.7330850835632059</v>
      </c>
      <c r="G28" s="69">
        <v>0.70671275037851522</v>
      </c>
      <c r="H28" s="69">
        <v>0.3098589565743981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7" t="s">
        <v>60</v>
      </c>
      <c r="C30" s="607"/>
      <c r="D30" s="607"/>
      <c r="E30" s="607"/>
      <c r="F30" s="607"/>
      <c r="G30" s="607"/>
      <c r="H30" s="607"/>
      <c r="I30" s="607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8" t="s">
        <v>89</v>
      </c>
      <c r="C33" s="608"/>
      <c r="D33" s="608"/>
      <c r="E33" s="608"/>
      <c r="F33" s="608"/>
      <c r="G33" s="608"/>
      <c r="H33" s="608"/>
      <c r="I33" s="608"/>
    </row>
    <row r="34" spans="2:9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89C43C-DEBF-4084-8ED8-80976CB7305E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230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3" t="s">
        <v>54</v>
      </c>
      <c r="D5" s="614"/>
      <c r="E5" s="613" t="s">
        <v>90</v>
      </c>
      <c r="F5" s="614"/>
      <c r="G5" s="613" t="s">
        <v>91</v>
      </c>
      <c r="H5" s="614"/>
      <c r="I5" s="613" t="s">
        <v>55</v>
      </c>
      <c r="J5" s="614"/>
      <c r="K5" s="613" t="s">
        <v>56</v>
      </c>
      <c r="L5" s="614"/>
      <c r="M5" s="613" t="s">
        <v>57</v>
      </c>
      <c r="N5" s="614"/>
      <c r="O5" s="613" t="s">
        <v>58</v>
      </c>
      <c r="P5" s="614"/>
      <c r="Q5" s="613" t="s">
        <v>59</v>
      </c>
      <c r="R5" s="614"/>
    </row>
    <row r="6" spans="2:54" s="4" customFormat="1" ht="30.75" thickBot="1" x14ac:dyDescent="0.3">
      <c r="B6" s="15"/>
      <c r="C6" s="92" t="s">
        <v>92</v>
      </c>
      <c r="D6" s="93" t="s">
        <v>64</v>
      </c>
      <c r="E6" s="92" t="s">
        <v>92</v>
      </c>
      <c r="F6" s="93" t="s">
        <v>64</v>
      </c>
      <c r="G6" s="92" t="s">
        <v>92</v>
      </c>
      <c r="H6" s="93" t="s">
        <v>64</v>
      </c>
      <c r="I6" s="92" t="s">
        <v>92</v>
      </c>
      <c r="J6" s="93" t="s">
        <v>64</v>
      </c>
      <c r="K6" s="92" t="s">
        <v>92</v>
      </c>
      <c r="L6" s="93" t="s">
        <v>64</v>
      </c>
      <c r="M6" s="92" t="s">
        <v>92</v>
      </c>
      <c r="N6" s="93" t="s">
        <v>64</v>
      </c>
      <c r="O6" s="92" t="s">
        <v>92</v>
      </c>
      <c r="P6" s="93" t="s">
        <v>64</v>
      </c>
      <c r="Q6" s="92" t="s">
        <v>92</v>
      </c>
      <c r="R6" s="93" t="s">
        <v>64</v>
      </c>
    </row>
    <row r="7" spans="2:54" s="4" customFormat="1" x14ac:dyDescent="0.25">
      <c r="B7" s="71" t="s">
        <v>93</v>
      </c>
      <c r="C7" s="94">
        <v>4733</v>
      </c>
      <c r="D7" s="95">
        <v>-0.17787041862080943</v>
      </c>
      <c r="E7" s="96">
        <v>0</v>
      </c>
      <c r="F7" s="95" t="s">
        <v>113</v>
      </c>
      <c r="G7" s="96">
        <v>4733</v>
      </c>
      <c r="H7" s="95">
        <v>-0.17787041862080943</v>
      </c>
      <c r="I7" s="94">
        <v>4733</v>
      </c>
      <c r="J7" s="95">
        <v>-0.17787041862080943</v>
      </c>
      <c r="K7" s="96">
        <v>0</v>
      </c>
      <c r="L7" s="95" t="s">
        <v>113</v>
      </c>
      <c r="M7" s="96">
        <v>0</v>
      </c>
      <c r="N7" s="95" t="s">
        <v>113</v>
      </c>
      <c r="O7" s="96">
        <v>0</v>
      </c>
      <c r="P7" s="95" t="s">
        <v>113</v>
      </c>
      <c r="Q7" s="96">
        <v>0</v>
      </c>
      <c r="R7" s="95" t="s">
        <v>113</v>
      </c>
      <c r="S7" s="72"/>
    </row>
    <row r="8" spans="2:54" s="4" customFormat="1" x14ac:dyDescent="0.25">
      <c r="B8" s="71" t="s">
        <v>94</v>
      </c>
      <c r="C8" s="94">
        <v>4779</v>
      </c>
      <c r="D8" s="95">
        <v>-2.0897357098955127E-2</v>
      </c>
      <c r="E8" s="94">
        <v>0</v>
      </c>
      <c r="F8" s="95" t="s">
        <v>113</v>
      </c>
      <c r="G8" s="94">
        <v>4779</v>
      </c>
      <c r="H8" s="95">
        <v>-2.0897357098955127E-2</v>
      </c>
      <c r="I8" s="94">
        <v>4779</v>
      </c>
      <c r="J8" s="95">
        <v>-2.0897357098955127E-2</v>
      </c>
      <c r="K8" s="94">
        <v>0</v>
      </c>
      <c r="L8" s="95" t="s">
        <v>113</v>
      </c>
      <c r="M8" s="94">
        <v>0</v>
      </c>
      <c r="N8" s="95" t="s">
        <v>113</v>
      </c>
      <c r="O8" s="94">
        <v>0</v>
      </c>
      <c r="P8" s="95" t="s">
        <v>113</v>
      </c>
      <c r="Q8" s="94">
        <v>0</v>
      </c>
      <c r="R8" s="95" t="s">
        <v>113</v>
      </c>
      <c r="S8" s="72"/>
    </row>
    <row r="9" spans="2:54" s="4" customFormat="1" x14ac:dyDescent="0.25">
      <c r="B9" s="71" t="s">
        <v>95</v>
      </c>
      <c r="C9" s="94">
        <v>1325</v>
      </c>
      <c r="D9" s="95">
        <v>-0.80735678976446645</v>
      </c>
      <c r="E9" s="94">
        <v>0</v>
      </c>
      <c r="F9" s="95" t="s">
        <v>113</v>
      </c>
      <c r="G9" s="94">
        <v>1325</v>
      </c>
      <c r="H9" s="95">
        <v>-0.80735678976446645</v>
      </c>
      <c r="I9" s="94">
        <v>1325</v>
      </c>
      <c r="J9" s="95">
        <v>-0.80735678976446645</v>
      </c>
      <c r="K9" s="94">
        <v>0</v>
      </c>
      <c r="L9" s="95" t="s">
        <v>113</v>
      </c>
      <c r="M9" s="94">
        <v>0</v>
      </c>
      <c r="N9" s="95" t="s">
        <v>113</v>
      </c>
      <c r="O9" s="94">
        <v>0</v>
      </c>
      <c r="P9" s="95" t="s">
        <v>113</v>
      </c>
      <c r="Q9" s="94">
        <v>0</v>
      </c>
      <c r="R9" s="95" t="s">
        <v>113</v>
      </c>
      <c r="S9" s="72"/>
    </row>
    <row r="10" spans="2:54" s="4" customFormat="1" x14ac:dyDescent="0.25">
      <c r="B10" s="71" t="s">
        <v>96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72"/>
    </row>
    <row r="11" spans="2:54" s="4" customFormat="1" x14ac:dyDescent="0.25">
      <c r="B11" s="71" t="s">
        <v>97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72"/>
    </row>
    <row r="12" spans="2:54" s="4" customFormat="1" x14ac:dyDescent="0.25">
      <c r="B12" s="71" t="s">
        <v>98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72"/>
    </row>
    <row r="13" spans="2:54" s="4" customFormat="1" x14ac:dyDescent="0.25">
      <c r="B13" s="71" t="s">
        <v>99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72"/>
    </row>
    <row r="14" spans="2:54" s="4" customFormat="1" x14ac:dyDescent="0.25">
      <c r="B14" s="71" t="s">
        <v>100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72"/>
    </row>
    <row r="15" spans="2:54" s="4" customFormat="1" x14ac:dyDescent="0.25">
      <c r="B15" s="71" t="s">
        <v>101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72"/>
    </row>
    <row r="16" spans="2:54" s="4" customFormat="1" x14ac:dyDescent="0.25">
      <c r="B16" s="71" t="s">
        <v>102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</row>
    <row r="17" spans="2:18" s="4" customFormat="1" x14ac:dyDescent="0.25">
      <c r="B17" s="71" t="s">
        <v>103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</row>
    <row r="18" spans="2:18" s="4" customFormat="1" x14ac:dyDescent="0.25">
      <c r="B18" s="71" t="s">
        <v>104</v>
      </c>
      <c r="C18" s="94" t="s">
        <v>113</v>
      </c>
      <c r="D18" s="95" t="s">
        <v>113</v>
      </c>
      <c r="E18" s="94" t="s">
        <v>113</v>
      </c>
      <c r="F18" s="95" t="s">
        <v>113</v>
      </c>
      <c r="G18" s="94" t="s">
        <v>113</v>
      </c>
      <c r="H18" s="95" t="s">
        <v>113</v>
      </c>
      <c r="I18" s="94" t="s">
        <v>113</v>
      </c>
      <c r="J18" s="95" t="s">
        <v>113</v>
      </c>
      <c r="K18" s="94" t="s">
        <v>113</v>
      </c>
      <c r="L18" s="95" t="s">
        <v>113</v>
      </c>
      <c r="M18" s="94" t="s">
        <v>113</v>
      </c>
      <c r="N18" s="95" t="s">
        <v>113</v>
      </c>
      <c r="O18" s="94" t="s">
        <v>113</v>
      </c>
      <c r="P18" s="95" t="s">
        <v>113</v>
      </c>
      <c r="Q18" s="94" t="s">
        <v>113</v>
      </c>
      <c r="R18" s="95" t="s">
        <v>113</v>
      </c>
    </row>
    <row r="19" spans="2:18" s="100" customFormat="1" ht="34.5" customHeight="1" x14ac:dyDescent="0.25">
      <c r="B19" s="97">
        <v>2020</v>
      </c>
      <c r="C19" s="98">
        <v>10837</v>
      </c>
      <c r="D19" s="99">
        <v>-0.38130851792646725</v>
      </c>
      <c r="E19" s="98">
        <v>0</v>
      </c>
      <c r="F19" s="99" t="s">
        <v>113</v>
      </c>
      <c r="G19" s="98">
        <v>10837</v>
      </c>
      <c r="H19" s="99">
        <v>-0.38130851792646725</v>
      </c>
      <c r="I19" s="98">
        <v>10837</v>
      </c>
      <c r="J19" s="99">
        <v>-0.38130851792646725</v>
      </c>
      <c r="K19" s="98">
        <v>0</v>
      </c>
      <c r="L19" s="99" t="s">
        <v>113</v>
      </c>
      <c r="M19" s="98">
        <v>0</v>
      </c>
      <c r="N19" s="99" t="s">
        <v>113</v>
      </c>
      <c r="O19" s="98">
        <v>0</v>
      </c>
      <c r="P19" s="99" t="s">
        <v>113</v>
      </c>
      <c r="Q19" s="98">
        <v>0</v>
      </c>
      <c r="R19" s="99" t="s">
        <v>113</v>
      </c>
    </row>
    <row r="20" spans="2:18" s="4" customFormat="1" outlineLevel="1" x14ac:dyDescent="0.25">
      <c r="B20" s="71" t="s">
        <v>93</v>
      </c>
      <c r="C20" s="94">
        <v>5757</v>
      </c>
      <c r="D20" s="95">
        <v>0.54758064516129035</v>
      </c>
      <c r="E20" s="96">
        <v>0</v>
      </c>
      <c r="F20" s="95" t="s">
        <v>113</v>
      </c>
      <c r="G20" s="96">
        <v>5757</v>
      </c>
      <c r="H20" s="95">
        <v>0.54758064516129035</v>
      </c>
      <c r="I20" s="94">
        <v>5757</v>
      </c>
      <c r="J20" s="95">
        <v>0.54758064516129035</v>
      </c>
      <c r="K20" s="96">
        <v>0</v>
      </c>
      <c r="L20" s="95" t="s">
        <v>113</v>
      </c>
      <c r="M20" s="96">
        <v>0</v>
      </c>
      <c r="N20" s="95" t="s">
        <v>113</v>
      </c>
      <c r="O20" s="96">
        <v>0</v>
      </c>
      <c r="P20" s="95" t="s">
        <v>113</v>
      </c>
      <c r="Q20" s="96">
        <v>0</v>
      </c>
      <c r="R20" s="95" t="s">
        <v>113</v>
      </c>
    </row>
    <row r="21" spans="2:18" s="4" customFormat="1" outlineLevel="1" x14ac:dyDescent="0.25">
      <c r="B21" s="71" t="s">
        <v>94</v>
      </c>
      <c r="C21" s="94">
        <v>4881</v>
      </c>
      <c r="D21" s="95">
        <v>0.66700819672131151</v>
      </c>
      <c r="E21" s="96">
        <v>0</v>
      </c>
      <c r="F21" s="95" t="s">
        <v>113</v>
      </c>
      <c r="G21" s="96">
        <v>4881</v>
      </c>
      <c r="H21" s="95">
        <v>0.66700819672131151</v>
      </c>
      <c r="I21" s="94">
        <v>4881</v>
      </c>
      <c r="J21" s="95">
        <v>0.66700819672131151</v>
      </c>
      <c r="K21" s="96">
        <v>0</v>
      </c>
      <c r="L21" s="95" t="s">
        <v>113</v>
      </c>
      <c r="M21" s="96">
        <v>0</v>
      </c>
      <c r="N21" s="95" t="s">
        <v>113</v>
      </c>
      <c r="O21" s="96">
        <v>0</v>
      </c>
      <c r="P21" s="95" t="s">
        <v>113</v>
      </c>
      <c r="Q21" s="96">
        <v>0</v>
      </c>
      <c r="R21" s="95" t="s">
        <v>113</v>
      </c>
    </row>
    <row r="22" spans="2:18" s="4" customFormat="1" outlineLevel="1" x14ac:dyDescent="0.25">
      <c r="B22" s="71" t="s">
        <v>95</v>
      </c>
      <c r="C22" s="94">
        <v>6878</v>
      </c>
      <c r="D22" s="95">
        <v>0.60401119402985071</v>
      </c>
      <c r="E22" s="96">
        <v>0</v>
      </c>
      <c r="F22" s="95" t="s">
        <v>113</v>
      </c>
      <c r="G22" s="96">
        <v>6878</v>
      </c>
      <c r="H22" s="95">
        <v>0.62677388836329229</v>
      </c>
      <c r="I22" s="94">
        <v>6878</v>
      </c>
      <c r="J22" s="95">
        <v>0.62677388836329229</v>
      </c>
      <c r="K22" s="96">
        <v>0</v>
      </c>
      <c r="L22" s="95">
        <v>-1</v>
      </c>
      <c r="M22" s="96">
        <v>0</v>
      </c>
      <c r="N22" s="95" t="s">
        <v>113</v>
      </c>
      <c r="O22" s="96">
        <v>0</v>
      </c>
      <c r="P22" s="95" t="s">
        <v>113</v>
      </c>
      <c r="Q22" s="96">
        <v>0</v>
      </c>
      <c r="R22" s="95" t="s">
        <v>113</v>
      </c>
    </row>
    <row r="23" spans="2:18" s="4" customFormat="1" outlineLevel="1" x14ac:dyDescent="0.25">
      <c r="B23" s="71" t="s">
        <v>96</v>
      </c>
      <c r="C23" s="94">
        <v>8785</v>
      </c>
      <c r="D23" s="95">
        <v>0.70021288949100069</v>
      </c>
      <c r="E23" s="96">
        <v>0</v>
      </c>
      <c r="F23" s="95" t="s">
        <v>113</v>
      </c>
      <c r="G23" s="96">
        <v>8785</v>
      </c>
      <c r="H23" s="95">
        <v>0.70021288949100069</v>
      </c>
      <c r="I23" s="94">
        <v>8785</v>
      </c>
      <c r="J23" s="95">
        <v>0.70021288949100069</v>
      </c>
      <c r="K23" s="96">
        <v>0</v>
      </c>
      <c r="L23" s="95" t="s">
        <v>113</v>
      </c>
      <c r="M23" s="96">
        <v>0</v>
      </c>
      <c r="N23" s="95" t="s">
        <v>113</v>
      </c>
      <c r="O23" s="96">
        <v>0</v>
      </c>
      <c r="P23" s="95" t="s">
        <v>113</v>
      </c>
      <c r="Q23" s="96">
        <v>0</v>
      </c>
      <c r="R23" s="95" t="s">
        <v>113</v>
      </c>
    </row>
    <row r="24" spans="2:18" s="4" customFormat="1" outlineLevel="1" x14ac:dyDescent="0.25">
      <c r="B24" s="71" t="s">
        <v>97</v>
      </c>
      <c r="C24" s="94">
        <v>6698</v>
      </c>
      <c r="D24" s="95">
        <v>0.25477707006369421</v>
      </c>
      <c r="E24" s="96">
        <v>0</v>
      </c>
      <c r="F24" s="95" t="s">
        <v>113</v>
      </c>
      <c r="G24" s="96">
        <v>6698</v>
      </c>
      <c r="H24" s="95">
        <v>0.25477707006369421</v>
      </c>
      <c r="I24" s="94">
        <v>6698</v>
      </c>
      <c r="J24" s="95">
        <v>0.25477707006369421</v>
      </c>
      <c r="K24" s="96">
        <v>0</v>
      </c>
      <c r="L24" s="95" t="s">
        <v>113</v>
      </c>
      <c r="M24" s="96">
        <v>0</v>
      </c>
      <c r="N24" s="95" t="s">
        <v>113</v>
      </c>
      <c r="O24" s="96">
        <v>0</v>
      </c>
      <c r="P24" s="95" t="s">
        <v>113</v>
      </c>
      <c r="Q24" s="96">
        <v>0</v>
      </c>
      <c r="R24" s="95" t="s">
        <v>113</v>
      </c>
    </row>
    <row r="25" spans="2:18" s="4" customFormat="1" outlineLevel="1" x14ac:dyDescent="0.25">
      <c r="B25" s="71" t="s">
        <v>98</v>
      </c>
      <c r="C25" s="94">
        <v>8816</v>
      </c>
      <c r="D25" s="95">
        <v>0.26086956521739135</v>
      </c>
      <c r="E25" s="96">
        <v>0</v>
      </c>
      <c r="F25" s="95" t="s">
        <v>113</v>
      </c>
      <c r="G25" s="96">
        <v>8816</v>
      </c>
      <c r="H25" s="95">
        <v>0.26086956521739135</v>
      </c>
      <c r="I25" s="94">
        <v>8816</v>
      </c>
      <c r="J25" s="95">
        <v>0.26086956521739135</v>
      </c>
      <c r="K25" s="96">
        <v>0</v>
      </c>
      <c r="L25" s="95" t="s">
        <v>113</v>
      </c>
      <c r="M25" s="96">
        <v>0</v>
      </c>
      <c r="N25" s="95" t="s">
        <v>113</v>
      </c>
      <c r="O25" s="96">
        <v>0</v>
      </c>
      <c r="P25" s="95" t="s">
        <v>113</v>
      </c>
      <c r="Q25" s="96">
        <v>0</v>
      </c>
      <c r="R25" s="95" t="s">
        <v>113</v>
      </c>
    </row>
    <row r="26" spans="2:18" s="4" customFormat="1" outlineLevel="1" x14ac:dyDescent="0.25">
      <c r="B26" s="71" t="s">
        <v>99</v>
      </c>
      <c r="C26" s="94">
        <v>9875</v>
      </c>
      <c r="D26" s="95">
        <v>0.32266273774444154</v>
      </c>
      <c r="E26" s="96">
        <v>0</v>
      </c>
      <c r="F26" s="95" t="s">
        <v>113</v>
      </c>
      <c r="G26" s="96">
        <v>9875</v>
      </c>
      <c r="H26" s="95">
        <v>0.32266273774444154</v>
      </c>
      <c r="I26" s="94">
        <v>9875</v>
      </c>
      <c r="J26" s="95">
        <v>0.32266273774444154</v>
      </c>
      <c r="K26" s="96">
        <v>0</v>
      </c>
      <c r="L26" s="95" t="s">
        <v>113</v>
      </c>
      <c r="M26" s="96">
        <v>0</v>
      </c>
      <c r="N26" s="95" t="s">
        <v>113</v>
      </c>
      <c r="O26" s="96">
        <v>0</v>
      </c>
      <c r="P26" s="95" t="s">
        <v>113</v>
      </c>
      <c r="Q26" s="96">
        <v>0</v>
      </c>
      <c r="R26" s="95" t="s">
        <v>113</v>
      </c>
    </row>
    <row r="27" spans="2:18" s="4" customFormat="1" outlineLevel="1" x14ac:dyDescent="0.25">
      <c r="B27" s="71" t="s">
        <v>100</v>
      </c>
      <c r="C27" s="94">
        <v>9102</v>
      </c>
      <c r="D27" s="95">
        <v>0.28305610374964751</v>
      </c>
      <c r="E27" s="96">
        <v>0</v>
      </c>
      <c r="F27" s="95" t="s">
        <v>113</v>
      </c>
      <c r="G27" s="96">
        <v>9102</v>
      </c>
      <c r="H27" s="95">
        <v>0.28323699421965309</v>
      </c>
      <c r="I27" s="94">
        <v>9102</v>
      </c>
      <c r="J27" s="95">
        <v>0.28323699421965309</v>
      </c>
      <c r="K27" s="96">
        <v>0</v>
      </c>
      <c r="L27" s="95">
        <v>-1</v>
      </c>
      <c r="M27" s="96">
        <v>0</v>
      </c>
      <c r="N27" s="95" t="s">
        <v>113</v>
      </c>
      <c r="O27" s="96">
        <v>0</v>
      </c>
      <c r="P27" s="95" t="s">
        <v>113</v>
      </c>
      <c r="Q27" s="96">
        <v>0</v>
      </c>
      <c r="R27" s="95" t="s">
        <v>113</v>
      </c>
    </row>
    <row r="28" spans="2:18" s="4" customFormat="1" outlineLevel="1" x14ac:dyDescent="0.25">
      <c r="B28" s="71" t="s">
        <v>101</v>
      </c>
      <c r="C28" s="94">
        <v>8708</v>
      </c>
      <c r="D28" s="95">
        <v>0.23622941510505391</v>
      </c>
      <c r="E28" s="96">
        <v>0</v>
      </c>
      <c r="F28" s="95" t="s">
        <v>113</v>
      </c>
      <c r="G28" s="96">
        <v>8708</v>
      </c>
      <c r="H28" s="95">
        <v>0.23622941510505391</v>
      </c>
      <c r="I28" s="94">
        <v>8708</v>
      </c>
      <c r="J28" s="95">
        <v>0.23622941510505391</v>
      </c>
      <c r="K28" s="96">
        <v>0</v>
      </c>
      <c r="L28" s="95" t="s">
        <v>113</v>
      </c>
      <c r="M28" s="96">
        <v>0</v>
      </c>
      <c r="N28" s="95" t="s">
        <v>113</v>
      </c>
      <c r="O28" s="96">
        <v>0</v>
      </c>
      <c r="P28" s="95" t="s">
        <v>113</v>
      </c>
      <c r="Q28" s="96">
        <v>0</v>
      </c>
      <c r="R28" s="95" t="s">
        <v>113</v>
      </c>
    </row>
    <row r="29" spans="2:18" s="4" customFormat="1" outlineLevel="1" x14ac:dyDescent="0.25">
      <c r="B29" s="71" t="s">
        <v>102</v>
      </c>
      <c r="C29" s="94">
        <v>8303</v>
      </c>
      <c r="D29" s="95">
        <v>5.8246240122355353E-2</v>
      </c>
      <c r="E29" s="96">
        <v>0</v>
      </c>
      <c r="F29" s="95" t="s">
        <v>113</v>
      </c>
      <c r="G29" s="96">
        <v>8303</v>
      </c>
      <c r="H29" s="95">
        <v>6.2988093713993054E-2</v>
      </c>
      <c r="I29" s="94">
        <v>8303</v>
      </c>
      <c r="J29" s="95">
        <v>6.2988093713993054E-2</v>
      </c>
      <c r="K29" s="96">
        <v>0</v>
      </c>
      <c r="L29" s="95">
        <v>-1</v>
      </c>
      <c r="M29" s="96">
        <v>0</v>
      </c>
      <c r="N29" s="95" t="s">
        <v>113</v>
      </c>
      <c r="O29" s="96">
        <v>0</v>
      </c>
      <c r="P29" s="95" t="s">
        <v>113</v>
      </c>
      <c r="Q29" s="96">
        <v>0</v>
      </c>
      <c r="R29" s="95" t="s">
        <v>113</v>
      </c>
    </row>
    <row r="30" spans="2:18" s="4" customFormat="1" outlineLevel="1" x14ac:dyDescent="0.25">
      <c r="B30" s="71" t="s">
        <v>103</v>
      </c>
      <c r="C30" s="94">
        <v>5738</v>
      </c>
      <c r="D30" s="95">
        <v>-4.2549641248122771E-2</v>
      </c>
      <c r="E30" s="96">
        <v>9</v>
      </c>
      <c r="F30" s="95" t="s">
        <v>113</v>
      </c>
      <c r="G30" s="96">
        <v>5729</v>
      </c>
      <c r="H30" s="95">
        <v>-4.4051393292174224E-2</v>
      </c>
      <c r="I30" s="94">
        <v>5738</v>
      </c>
      <c r="J30" s="95">
        <v>-4.2549641248122771E-2</v>
      </c>
      <c r="K30" s="96">
        <v>0</v>
      </c>
      <c r="L30" s="95" t="s">
        <v>113</v>
      </c>
      <c r="M30" s="96">
        <v>0</v>
      </c>
      <c r="N30" s="95" t="s">
        <v>113</v>
      </c>
      <c r="O30" s="96">
        <v>0</v>
      </c>
      <c r="P30" s="95" t="s">
        <v>113</v>
      </c>
      <c r="Q30" s="96">
        <v>0</v>
      </c>
      <c r="R30" s="95" t="s">
        <v>113</v>
      </c>
    </row>
    <row r="31" spans="2:18" s="4" customFormat="1" outlineLevel="1" x14ac:dyDescent="0.25">
      <c r="B31" s="71" t="s">
        <v>104</v>
      </c>
      <c r="C31" s="94">
        <v>5557</v>
      </c>
      <c r="D31" s="95">
        <v>-0.19812409812409815</v>
      </c>
      <c r="E31" s="96">
        <v>0</v>
      </c>
      <c r="F31" s="95" t="s">
        <v>113</v>
      </c>
      <c r="G31" s="96">
        <v>5557</v>
      </c>
      <c r="H31" s="95">
        <v>-0.19812409812409815</v>
      </c>
      <c r="I31" s="94">
        <v>5557</v>
      </c>
      <c r="J31" s="95">
        <v>-0.19812409812409815</v>
      </c>
      <c r="K31" s="96">
        <v>0</v>
      </c>
      <c r="L31" s="95" t="s">
        <v>113</v>
      </c>
      <c r="M31" s="96">
        <v>0</v>
      </c>
      <c r="N31" s="95" t="s">
        <v>113</v>
      </c>
      <c r="O31" s="96">
        <v>0</v>
      </c>
      <c r="P31" s="95" t="s">
        <v>113</v>
      </c>
      <c r="Q31" s="96">
        <v>0</v>
      </c>
      <c r="R31" s="95" t="s">
        <v>113</v>
      </c>
    </row>
    <row r="32" spans="2:18" s="4" customFormat="1" ht="15.75" x14ac:dyDescent="0.25">
      <c r="B32" s="101">
        <v>2019</v>
      </c>
      <c r="C32" s="102">
        <v>89098</v>
      </c>
      <c r="D32" s="103">
        <v>0.25833968872694402</v>
      </c>
      <c r="E32" s="102">
        <v>9</v>
      </c>
      <c r="F32" s="103" t="s">
        <v>113</v>
      </c>
      <c r="G32" s="102">
        <v>89089</v>
      </c>
      <c r="H32" s="103">
        <v>0.25992080328100697</v>
      </c>
      <c r="I32" s="102">
        <v>89098</v>
      </c>
      <c r="J32" s="103">
        <v>0.26004808372224586</v>
      </c>
      <c r="K32" s="102">
        <v>0</v>
      </c>
      <c r="L32" s="103">
        <v>-1</v>
      </c>
      <c r="M32" s="102">
        <v>0</v>
      </c>
      <c r="N32" s="103" t="s">
        <v>113</v>
      </c>
      <c r="O32" s="102">
        <v>0</v>
      </c>
      <c r="P32" s="103" t="s">
        <v>113</v>
      </c>
      <c r="Q32" s="102">
        <v>0</v>
      </c>
      <c r="R32" s="103" t="s">
        <v>113</v>
      </c>
    </row>
    <row r="33" spans="2:18" s="4" customFormat="1" hidden="1" outlineLevel="1" x14ac:dyDescent="0.25">
      <c r="B33" s="71" t="s">
        <v>93</v>
      </c>
      <c r="C33" s="94">
        <v>3720</v>
      </c>
      <c r="D33" s="95">
        <v>-0.10598413842826249</v>
      </c>
      <c r="E33" s="96">
        <v>0</v>
      </c>
      <c r="F33" s="95" t="s">
        <v>113</v>
      </c>
      <c r="G33" s="96">
        <v>3720</v>
      </c>
      <c r="H33" s="95">
        <v>-9.6209912536443176E-2</v>
      </c>
      <c r="I33" s="94">
        <v>3720</v>
      </c>
      <c r="J33" s="95">
        <v>-9.6209912536443176E-2</v>
      </c>
      <c r="K33" s="96">
        <v>0</v>
      </c>
      <c r="L33" s="95">
        <v>-1</v>
      </c>
      <c r="M33" s="96">
        <v>0</v>
      </c>
      <c r="N33" s="95" t="s">
        <v>113</v>
      </c>
      <c r="O33" s="96">
        <v>0</v>
      </c>
      <c r="P33" s="95" t="s">
        <v>113</v>
      </c>
      <c r="Q33" s="96">
        <v>0</v>
      </c>
      <c r="R33" s="95" t="s">
        <v>113</v>
      </c>
    </row>
    <row r="34" spans="2:18" s="4" customFormat="1" hidden="1" outlineLevel="1" x14ac:dyDescent="0.25">
      <c r="B34" s="71" t="s">
        <v>94</v>
      </c>
      <c r="C34" s="94">
        <v>2928</v>
      </c>
      <c r="D34" s="95">
        <v>-0.16723549488054612</v>
      </c>
      <c r="E34" s="96">
        <v>0</v>
      </c>
      <c r="F34" s="95" t="s">
        <v>113</v>
      </c>
      <c r="G34" s="96">
        <v>2928</v>
      </c>
      <c r="H34" s="95">
        <v>-0.16723549488054612</v>
      </c>
      <c r="I34" s="94">
        <v>2928</v>
      </c>
      <c r="J34" s="95">
        <v>-0.16723549488054612</v>
      </c>
      <c r="K34" s="96">
        <v>0</v>
      </c>
      <c r="L34" s="95" t="s">
        <v>113</v>
      </c>
      <c r="M34" s="96">
        <v>0</v>
      </c>
      <c r="N34" s="95" t="s">
        <v>113</v>
      </c>
      <c r="O34" s="96">
        <v>0</v>
      </c>
      <c r="P34" s="95" t="s">
        <v>113</v>
      </c>
      <c r="Q34" s="96">
        <v>0</v>
      </c>
      <c r="R34" s="95" t="s">
        <v>113</v>
      </c>
    </row>
    <row r="35" spans="2:18" s="4" customFormat="1" hidden="1" outlineLevel="1" x14ac:dyDescent="0.25">
      <c r="B35" s="71" t="s">
        <v>95</v>
      </c>
      <c r="C35" s="94">
        <v>4288</v>
      </c>
      <c r="D35" s="95">
        <v>-5.0907481186365677E-2</v>
      </c>
      <c r="E35" s="96">
        <v>0</v>
      </c>
      <c r="F35" s="95" t="s">
        <v>113</v>
      </c>
      <c r="G35" s="96">
        <v>4228</v>
      </c>
      <c r="H35" s="95">
        <v>-6.41876936697654E-2</v>
      </c>
      <c r="I35" s="94">
        <v>4228</v>
      </c>
      <c r="J35" s="95">
        <v>-6.41876936697654E-2</v>
      </c>
      <c r="K35" s="96">
        <v>60</v>
      </c>
      <c r="L35" s="95" t="s">
        <v>113</v>
      </c>
      <c r="M35" s="96">
        <v>0</v>
      </c>
      <c r="N35" s="95" t="s">
        <v>113</v>
      </c>
      <c r="O35" s="96">
        <v>0</v>
      </c>
      <c r="P35" s="95" t="s">
        <v>113</v>
      </c>
      <c r="Q35" s="96">
        <v>0</v>
      </c>
      <c r="R35" s="95" t="s">
        <v>113</v>
      </c>
    </row>
    <row r="36" spans="2:18" s="4" customFormat="1" hidden="1" outlineLevel="1" x14ac:dyDescent="0.25">
      <c r="B36" s="71" t="s">
        <v>96</v>
      </c>
      <c r="C36" s="94">
        <v>5167</v>
      </c>
      <c r="D36" s="95">
        <v>-0.16350979439857538</v>
      </c>
      <c r="E36" s="96">
        <v>0</v>
      </c>
      <c r="F36" s="95" t="s">
        <v>113</v>
      </c>
      <c r="G36" s="96">
        <v>5167</v>
      </c>
      <c r="H36" s="95">
        <v>-0.16350979439857538</v>
      </c>
      <c r="I36" s="94">
        <v>5167</v>
      </c>
      <c r="J36" s="95">
        <v>-0.16350979439857538</v>
      </c>
      <c r="K36" s="96">
        <v>0</v>
      </c>
      <c r="L36" s="95" t="s">
        <v>113</v>
      </c>
      <c r="M36" s="96">
        <v>0</v>
      </c>
      <c r="N36" s="95" t="s">
        <v>113</v>
      </c>
      <c r="O36" s="96">
        <v>0</v>
      </c>
      <c r="P36" s="95" t="s">
        <v>113</v>
      </c>
      <c r="Q36" s="96">
        <v>0</v>
      </c>
      <c r="R36" s="95" t="s">
        <v>113</v>
      </c>
    </row>
    <row r="37" spans="2:18" s="4" customFormat="1" hidden="1" outlineLevel="1" x14ac:dyDescent="0.25">
      <c r="B37" s="71" t="s">
        <v>97</v>
      </c>
      <c r="C37" s="94">
        <v>5338</v>
      </c>
      <c r="D37" s="95">
        <v>-0.1575126262626263</v>
      </c>
      <c r="E37" s="96">
        <v>0</v>
      </c>
      <c r="F37" s="95" t="s">
        <v>113</v>
      </c>
      <c r="G37" s="96">
        <v>5338</v>
      </c>
      <c r="H37" s="95">
        <v>-0.1575126262626263</v>
      </c>
      <c r="I37" s="94">
        <v>5338</v>
      </c>
      <c r="J37" s="95">
        <v>-0.1575126262626263</v>
      </c>
      <c r="K37" s="96">
        <v>0</v>
      </c>
      <c r="L37" s="95" t="s">
        <v>113</v>
      </c>
      <c r="M37" s="96">
        <v>0</v>
      </c>
      <c r="N37" s="95" t="s">
        <v>113</v>
      </c>
      <c r="O37" s="96">
        <v>0</v>
      </c>
      <c r="P37" s="95" t="s">
        <v>113</v>
      </c>
      <c r="Q37" s="96">
        <v>0</v>
      </c>
      <c r="R37" s="95" t="s">
        <v>113</v>
      </c>
    </row>
    <row r="38" spans="2:18" s="4" customFormat="1" hidden="1" outlineLevel="1" x14ac:dyDescent="0.25">
      <c r="B38" s="71" t="s">
        <v>98</v>
      </c>
      <c r="C38" s="94">
        <v>6992</v>
      </c>
      <c r="D38" s="95">
        <v>-3.1847133757961776E-2</v>
      </c>
      <c r="E38" s="96">
        <v>0</v>
      </c>
      <c r="F38" s="95" t="s">
        <v>113</v>
      </c>
      <c r="G38" s="96">
        <v>6992</v>
      </c>
      <c r="H38" s="95">
        <v>-3.1847133757961776E-2</v>
      </c>
      <c r="I38" s="94">
        <v>6992</v>
      </c>
      <c r="J38" s="95">
        <v>-3.1847133757961776E-2</v>
      </c>
      <c r="K38" s="96">
        <v>0</v>
      </c>
      <c r="L38" s="95" t="s">
        <v>113</v>
      </c>
      <c r="M38" s="96">
        <v>0</v>
      </c>
      <c r="N38" s="95" t="s">
        <v>113</v>
      </c>
      <c r="O38" s="96">
        <v>0</v>
      </c>
      <c r="P38" s="95" t="s">
        <v>113</v>
      </c>
      <c r="Q38" s="96">
        <v>0</v>
      </c>
      <c r="R38" s="95" t="s">
        <v>113</v>
      </c>
    </row>
    <row r="39" spans="2:18" s="4" customFormat="1" hidden="1" outlineLevel="1" x14ac:dyDescent="0.25">
      <c r="B39" s="71" t="s">
        <v>99</v>
      </c>
      <c r="C39" s="94">
        <v>7466</v>
      </c>
      <c r="D39" s="95">
        <v>3.4932076517881994E-2</v>
      </c>
      <c r="E39" s="96">
        <v>0</v>
      </c>
      <c r="F39" s="95" t="s">
        <v>113</v>
      </c>
      <c r="G39" s="96">
        <v>7466</v>
      </c>
      <c r="H39" s="95">
        <v>3.5506241331483945E-2</v>
      </c>
      <c r="I39" s="94">
        <v>7466</v>
      </c>
      <c r="J39" s="95">
        <v>3.5506241331483945E-2</v>
      </c>
      <c r="K39" s="96">
        <v>0</v>
      </c>
      <c r="L39" s="95" t="s">
        <v>113</v>
      </c>
      <c r="M39" s="96">
        <v>0</v>
      </c>
      <c r="N39" s="95" t="s">
        <v>113</v>
      </c>
      <c r="O39" s="96">
        <v>0</v>
      </c>
      <c r="P39" s="95">
        <v>-1</v>
      </c>
      <c r="Q39" s="96">
        <v>0</v>
      </c>
      <c r="R39" s="95" t="s">
        <v>113</v>
      </c>
    </row>
    <row r="40" spans="2:18" s="4" customFormat="1" hidden="1" outlineLevel="1" x14ac:dyDescent="0.25">
      <c r="B40" s="71" t="s">
        <v>100</v>
      </c>
      <c r="C40" s="94">
        <v>7094</v>
      </c>
      <c r="D40" s="95">
        <v>6.4046797660116894E-2</v>
      </c>
      <c r="E40" s="96">
        <v>0</v>
      </c>
      <c r="F40" s="95" t="s">
        <v>113</v>
      </c>
      <c r="G40" s="96">
        <v>7093</v>
      </c>
      <c r="H40" s="95">
        <v>6.3896805159741943E-2</v>
      </c>
      <c r="I40" s="94">
        <v>7093</v>
      </c>
      <c r="J40" s="95">
        <v>6.3896805159741943E-2</v>
      </c>
      <c r="K40" s="96">
        <v>1</v>
      </c>
      <c r="L40" s="95" t="s">
        <v>113</v>
      </c>
      <c r="M40" s="96">
        <v>0</v>
      </c>
      <c r="N40" s="95" t="s">
        <v>113</v>
      </c>
      <c r="O40" s="96">
        <v>0</v>
      </c>
      <c r="P40" s="95" t="s">
        <v>113</v>
      </c>
      <c r="Q40" s="96">
        <v>0</v>
      </c>
      <c r="R40" s="95" t="s">
        <v>113</v>
      </c>
    </row>
    <row r="41" spans="2:18" s="4" customFormat="1" hidden="1" outlineLevel="1" x14ac:dyDescent="0.25">
      <c r="B41" s="71" t="s">
        <v>101</v>
      </c>
      <c r="C41" s="94">
        <v>7044</v>
      </c>
      <c r="D41" s="95">
        <v>4.587973273942092E-2</v>
      </c>
      <c r="E41" s="96">
        <v>0</v>
      </c>
      <c r="F41" s="95" t="s">
        <v>113</v>
      </c>
      <c r="G41" s="96">
        <v>7044</v>
      </c>
      <c r="H41" s="95">
        <v>4.587973273942092E-2</v>
      </c>
      <c r="I41" s="94">
        <v>7044</v>
      </c>
      <c r="J41" s="95">
        <v>4.587973273942092E-2</v>
      </c>
      <c r="K41" s="96">
        <v>0</v>
      </c>
      <c r="L41" s="95" t="s">
        <v>113</v>
      </c>
      <c r="M41" s="96">
        <v>0</v>
      </c>
      <c r="N41" s="95" t="s">
        <v>113</v>
      </c>
      <c r="O41" s="96">
        <v>0</v>
      </c>
      <c r="P41" s="95" t="s">
        <v>113</v>
      </c>
      <c r="Q41" s="96">
        <v>0</v>
      </c>
      <c r="R41" s="95" t="s">
        <v>113</v>
      </c>
    </row>
    <row r="42" spans="2:18" s="4" customFormat="1" hidden="1" outlineLevel="1" x14ac:dyDescent="0.25">
      <c r="B42" s="71" t="s">
        <v>102</v>
      </c>
      <c r="C42" s="94">
        <v>7846</v>
      </c>
      <c r="D42" s="95">
        <v>0.24836913285600626</v>
      </c>
      <c r="E42" s="96">
        <v>0</v>
      </c>
      <c r="F42" s="95" t="s">
        <v>113</v>
      </c>
      <c r="G42" s="96">
        <v>7811</v>
      </c>
      <c r="H42" s="95">
        <v>0.24280031821797921</v>
      </c>
      <c r="I42" s="94">
        <v>7811</v>
      </c>
      <c r="J42" s="95">
        <v>0.24280031821797921</v>
      </c>
      <c r="K42" s="96">
        <v>35</v>
      </c>
      <c r="L42" s="95" t="s">
        <v>113</v>
      </c>
      <c r="M42" s="96">
        <v>0</v>
      </c>
      <c r="N42" s="95" t="s">
        <v>113</v>
      </c>
      <c r="O42" s="96">
        <v>0</v>
      </c>
      <c r="P42" s="95" t="s">
        <v>113</v>
      </c>
      <c r="Q42" s="96">
        <v>0</v>
      </c>
      <c r="R42" s="95" t="s">
        <v>113</v>
      </c>
    </row>
    <row r="43" spans="2:18" s="4" customFormat="1" hidden="1" outlineLevel="1" x14ac:dyDescent="0.25">
      <c r="B43" s="71" t="s">
        <v>103</v>
      </c>
      <c r="C43" s="94">
        <v>5993</v>
      </c>
      <c r="D43" s="95">
        <v>0.33296263345195731</v>
      </c>
      <c r="E43" s="96">
        <v>0</v>
      </c>
      <c r="F43" s="95">
        <v>-1</v>
      </c>
      <c r="G43" s="96">
        <v>5993</v>
      </c>
      <c r="H43" s="95">
        <v>0.33474387527839644</v>
      </c>
      <c r="I43" s="94">
        <v>5993</v>
      </c>
      <c r="J43" s="95">
        <v>0.33296263345195731</v>
      </c>
      <c r="K43" s="96">
        <v>0</v>
      </c>
      <c r="L43" s="95" t="s">
        <v>113</v>
      </c>
      <c r="M43" s="96">
        <v>0</v>
      </c>
      <c r="N43" s="95" t="s">
        <v>113</v>
      </c>
      <c r="O43" s="96">
        <v>0</v>
      </c>
      <c r="P43" s="95" t="s">
        <v>113</v>
      </c>
      <c r="Q43" s="96">
        <v>0</v>
      </c>
      <c r="R43" s="95" t="s">
        <v>113</v>
      </c>
    </row>
    <row r="44" spans="2:18" s="4" customFormat="1" hidden="1" outlineLevel="1" x14ac:dyDescent="0.25">
      <c r="B44" s="71" t="s">
        <v>104</v>
      </c>
      <c r="C44" s="94">
        <v>6930</v>
      </c>
      <c r="D44" s="95">
        <v>0.6138798323241732</v>
      </c>
      <c r="E44" s="96">
        <v>0</v>
      </c>
      <c r="F44" s="95" t="s">
        <v>113</v>
      </c>
      <c r="G44" s="96">
        <v>6930</v>
      </c>
      <c r="H44" s="95">
        <v>0.6138798323241732</v>
      </c>
      <c r="I44" s="94">
        <v>6930</v>
      </c>
      <c r="J44" s="95">
        <v>0.6138798323241732</v>
      </c>
      <c r="K44" s="96">
        <v>0</v>
      </c>
      <c r="L44" s="95" t="s">
        <v>113</v>
      </c>
      <c r="M44" s="96">
        <v>0</v>
      </c>
      <c r="N44" s="95" t="s">
        <v>113</v>
      </c>
      <c r="O44" s="96">
        <v>0</v>
      </c>
      <c r="P44" s="95" t="s">
        <v>113</v>
      </c>
      <c r="Q44" s="96">
        <v>0</v>
      </c>
      <c r="R44" s="95" t="s">
        <v>113</v>
      </c>
    </row>
    <row r="45" spans="2:18" s="4" customFormat="1" ht="15.75" collapsed="1" x14ac:dyDescent="0.25">
      <c r="B45" s="101">
        <v>2018</v>
      </c>
      <c r="C45" s="102">
        <v>70806</v>
      </c>
      <c r="D45" s="103">
        <v>4.7100752724745343E-2</v>
      </c>
      <c r="E45" s="102">
        <v>0</v>
      </c>
      <c r="F45" s="103">
        <v>-1</v>
      </c>
      <c r="G45" s="102">
        <v>70710</v>
      </c>
      <c r="H45" s="103">
        <v>4.6532279548885613E-2</v>
      </c>
      <c r="I45" s="102">
        <v>70710</v>
      </c>
      <c r="J45" s="103">
        <v>4.643935357840534E-2</v>
      </c>
      <c r="K45" s="102">
        <v>96</v>
      </c>
      <c r="L45" s="103">
        <v>1.1333333333333333</v>
      </c>
      <c r="M45" s="102">
        <v>0</v>
      </c>
      <c r="N45" s="103" t="s">
        <v>113</v>
      </c>
      <c r="O45" s="102">
        <v>0</v>
      </c>
      <c r="P45" s="103">
        <v>-1</v>
      </c>
      <c r="Q45" s="102">
        <v>0</v>
      </c>
      <c r="R45" s="103" t="s">
        <v>113</v>
      </c>
    </row>
    <row r="46" spans="2:18" s="4" customFormat="1" hidden="1" outlineLevel="1" x14ac:dyDescent="0.25">
      <c r="B46" s="71" t="s">
        <v>93</v>
      </c>
      <c r="C46" s="94">
        <v>4161</v>
      </c>
      <c r="D46" s="95">
        <v>-3.9251904871854038E-2</v>
      </c>
      <c r="E46" s="96">
        <v>0</v>
      </c>
      <c r="F46" s="95" t="s">
        <v>113</v>
      </c>
      <c r="G46" s="96">
        <v>4116</v>
      </c>
      <c r="H46" s="95">
        <v>-4.9642114984991936E-2</v>
      </c>
      <c r="I46" s="94">
        <v>4116</v>
      </c>
      <c r="J46" s="95">
        <v>-4.9642114984991936E-2</v>
      </c>
      <c r="K46" s="96">
        <v>45</v>
      </c>
      <c r="L46" s="95" t="s">
        <v>113</v>
      </c>
      <c r="M46" s="96">
        <v>0</v>
      </c>
      <c r="N46" s="95" t="s">
        <v>113</v>
      </c>
      <c r="O46" s="96">
        <v>0</v>
      </c>
      <c r="P46" s="95" t="s">
        <v>113</v>
      </c>
      <c r="Q46" s="96">
        <v>0</v>
      </c>
      <c r="R46" s="95" t="s">
        <v>113</v>
      </c>
    </row>
    <row r="47" spans="2:18" s="4" customFormat="1" hidden="1" outlineLevel="1" x14ac:dyDescent="0.25">
      <c r="B47" s="71" t="s">
        <v>94</v>
      </c>
      <c r="C47" s="94">
        <v>3516</v>
      </c>
      <c r="D47" s="95">
        <v>0.22210636079249224</v>
      </c>
      <c r="E47" s="96">
        <v>0</v>
      </c>
      <c r="F47" s="95" t="s">
        <v>113</v>
      </c>
      <c r="G47" s="96">
        <v>3516</v>
      </c>
      <c r="H47" s="95">
        <v>0.22210636079249224</v>
      </c>
      <c r="I47" s="94">
        <v>3516</v>
      </c>
      <c r="J47" s="95">
        <v>0.22210636079249224</v>
      </c>
      <c r="K47" s="96">
        <v>0</v>
      </c>
      <c r="L47" s="95" t="s">
        <v>113</v>
      </c>
      <c r="M47" s="96">
        <v>0</v>
      </c>
      <c r="N47" s="95" t="s">
        <v>113</v>
      </c>
      <c r="O47" s="96">
        <v>0</v>
      </c>
      <c r="P47" s="95" t="s">
        <v>113</v>
      </c>
      <c r="Q47" s="96">
        <v>0</v>
      </c>
      <c r="R47" s="95" t="s">
        <v>113</v>
      </c>
    </row>
    <row r="48" spans="2:18" s="4" customFormat="1" hidden="1" outlineLevel="1" x14ac:dyDescent="0.25">
      <c r="B48" s="71" t="s">
        <v>95</v>
      </c>
      <c r="C48" s="94">
        <v>4518</v>
      </c>
      <c r="D48" s="95">
        <v>5.4129724685020975E-2</v>
      </c>
      <c r="E48" s="96">
        <v>0</v>
      </c>
      <c r="F48" s="95" t="s">
        <v>113</v>
      </c>
      <c r="G48" s="96">
        <v>4518</v>
      </c>
      <c r="H48" s="95">
        <v>5.4129724685020975E-2</v>
      </c>
      <c r="I48" s="94">
        <v>4518</v>
      </c>
      <c r="J48" s="95">
        <v>5.4129724685020975E-2</v>
      </c>
      <c r="K48" s="96">
        <v>0</v>
      </c>
      <c r="L48" s="95" t="s">
        <v>113</v>
      </c>
      <c r="M48" s="96">
        <v>0</v>
      </c>
      <c r="N48" s="95" t="s">
        <v>113</v>
      </c>
      <c r="O48" s="96">
        <v>0</v>
      </c>
      <c r="P48" s="95" t="s">
        <v>113</v>
      </c>
      <c r="Q48" s="96">
        <v>0</v>
      </c>
      <c r="R48" s="95" t="s">
        <v>113</v>
      </c>
    </row>
    <row r="49" spans="2:18" s="4" customFormat="1" hidden="1" outlineLevel="1" x14ac:dyDescent="0.25">
      <c r="B49" s="71" t="s">
        <v>96</v>
      </c>
      <c r="C49" s="94">
        <v>6177</v>
      </c>
      <c r="D49" s="95">
        <v>-9.7325734327049496E-2</v>
      </c>
      <c r="E49" s="96">
        <v>0</v>
      </c>
      <c r="F49" s="95" t="s">
        <v>113</v>
      </c>
      <c r="G49" s="96">
        <v>6177</v>
      </c>
      <c r="H49" s="95">
        <v>-8.4753296784708887E-2</v>
      </c>
      <c r="I49" s="94">
        <v>6177</v>
      </c>
      <c r="J49" s="95">
        <v>-8.4753296784708887E-2</v>
      </c>
      <c r="K49" s="96">
        <v>0</v>
      </c>
      <c r="L49" s="95">
        <v>-1</v>
      </c>
      <c r="M49" s="96">
        <v>0</v>
      </c>
      <c r="N49" s="95" t="s">
        <v>113</v>
      </c>
      <c r="O49" s="96">
        <v>0</v>
      </c>
      <c r="P49" s="95" t="s">
        <v>113</v>
      </c>
      <c r="Q49" s="96">
        <v>0</v>
      </c>
      <c r="R49" s="95" t="s">
        <v>113</v>
      </c>
    </row>
    <row r="50" spans="2:18" s="4" customFormat="1" hidden="1" outlineLevel="1" x14ac:dyDescent="0.25">
      <c r="B50" s="71" t="s">
        <v>97</v>
      </c>
      <c r="C50" s="94">
        <v>6336</v>
      </c>
      <c r="D50" s="95">
        <v>-9.4469058167786168E-2</v>
      </c>
      <c r="E50" s="96">
        <v>0</v>
      </c>
      <c r="F50" s="95" t="s">
        <v>113</v>
      </c>
      <c r="G50" s="96">
        <v>6336</v>
      </c>
      <c r="H50" s="95">
        <v>-9.4469058167786168E-2</v>
      </c>
      <c r="I50" s="94">
        <v>6336</v>
      </c>
      <c r="J50" s="95">
        <v>-9.4469058167786168E-2</v>
      </c>
      <c r="K50" s="96">
        <v>0</v>
      </c>
      <c r="L50" s="95" t="s">
        <v>113</v>
      </c>
      <c r="M50" s="96">
        <v>0</v>
      </c>
      <c r="N50" s="95" t="s">
        <v>113</v>
      </c>
      <c r="O50" s="96">
        <v>0</v>
      </c>
      <c r="P50" s="95" t="s">
        <v>113</v>
      </c>
      <c r="Q50" s="96">
        <v>0</v>
      </c>
      <c r="R50" s="95" t="s">
        <v>113</v>
      </c>
    </row>
    <row r="51" spans="2:18" s="4" customFormat="1" hidden="1" outlineLevel="1" x14ac:dyDescent="0.25">
      <c r="B51" s="71" t="s">
        <v>98</v>
      </c>
      <c r="C51" s="94">
        <v>7222</v>
      </c>
      <c r="D51" s="95">
        <v>-0.27153520274359488</v>
      </c>
      <c r="E51" s="96">
        <v>0</v>
      </c>
      <c r="F51" s="95" t="s">
        <v>113</v>
      </c>
      <c r="G51" s="96">
        <v>7222</v>
      </c>
      <c r="H51" s="95">
        <v>-0.27153520274359488</v>
      </c>
      <c r="I51" s="94">
        <v>7222</v>
      </c>
      <c r="J51" s="95">
        <v>-0.27153520274359488</v>
      </c>
      <c r="K51" s="96">
        <v>0</v>
      </c>
      <c r="L51" s="95" t="s">
        <v>113</v>
      </c>
      <c r="M51" s="96">
        <v>0</v>
      </c>
      <c r="N51" s="95" t="s">
        <v>113</v>
      </c>
      <c r="O51" s="96">
        <v>0</v>
      </c>
      <c r="P51" s="95" t="s">
        <v>113</v>
      </c>
      <c r="Q51" s="96">
        <v>0</v>
      </c>
      <c r="R51" s="95" t="s">
        <v>113</v>
      </c>
    </row>
    <row r="52" spans="2:18" s="4" customFormat="1" hidden="1" outlineLevel="1" x14ac:dyDescent="0.25">
      <c r="B52" s="71" t="s">
        <v>99</v>
      </c>
      <c r="C52" s="94">
        <v>7214</v>
      </c>
      <c r="D52" s="95">
        <v>-0.14455116803035695</v>
      </c>
      <c r="E52" s="96">
        <v>0</v>
      </c>
      <c r="F52" s="95" t="s">
        <v>113</v>
      </c>
      <c r="G52" s="96">
        <v>7210</v>
      </c>
      <c r="H52" s="95">
        <v>-0.14502549507885687</v>
      </c>
      <c r="I52" s="94">
        <v>7210</v>
      </c>
      <c r="J52" s="95">
        <v>-0.14502549507885687</v>
      </c>
      <c r="K52" s="96">
        <v>0</v>
      </c>
      <c r="L52" s="95" t="s">
        <v>113</v>
      </c>
      <c r="M52" s="96">
        <v>0</v>
      </c>
      <c r="N52" s="95" t="s">
        <v>113</v>
      </c>
      <c r="O52" s="96">
        <v>4</v>
      </c>
      <c r="P52" s="95" t="s">
        <v>113</v>
      </c>
      <c r="Q52" s="96">
        <v>0</v>
      </c>
      <c r="R52" s="95" t="s">
        <v>113</v>
      </c>
    </row>
    <row r="53" spans="2:18" s="4" customFormat="1" hidden="1" outlineLevel="1" x14ac:dyDescent="0.25">
      <c r="B53" s="71" t="s">
        <v>100</v>
      </c>
      <c r="C53" s="94">
        <v>6667</v>
      </c>
      <c r="D53" s="95">
        <v>-7.6592797783933464E-2</v>
      </c>
      <c r="E53" s="96">
        <v>0</v>
      </c>
      <c r="F53" s="95" t="s">
        <v>113</v>
      </c>
      <c r="G53" s="96">
        <v>6667</v>
      </c>
      <c r="H53" s="95">
        <v>-7.6592797783933464E-2</v>
      </c>
      <c r="I53" s="94">
        <v>6667</v>
      </c>
      <c r="J53" s="95">
        <v>-7.6592797783933464E-2</v>
      </c>
      <c r="K53" s="96">
        <v>0</v>
      </c>
      <c r="L53" s="95" t="s">
        <v>113</v>
      </c>
      <c r="M53" s="96">
        <v>0</v>
      </c>
      <c r="N53" s="95" t="s">
        <v>113</v>
      </c>
      <c r="O53" s="96">
        <v>0</v>
      </c>
      <c r="P53" s="95" t="s">
        <v>113</v>
      </c>
      <c r="Q53" s="96">
        <v>0</v>
      </c>
      <c r="R53" s="95" t="s">
        <v>113</v>
      </c>
    </row>
    <row r="54" spans="2:18" s="4" customFormat="1" hidden="1" outlineLevel="1" x14ac:dyDescent="0.25">
      <c r="B54" s="71" t="s">
        <v>101</v>
      </c>
      <c r="C54" s="94">
        <v>6735</v>
      </c>
      <c r="D54" s="95">
        <v>-0.13107986066314026</v>
      </c>
      <c r="E54" s="96">
        <v>0</v>
      </c>
      <c r="F54" s="95" t="s">
        <v>113</v>
      </c>
      <c r="G54" s="96">
        <v>6735</v>
      </c>
      <c r="H54" s="95">
        <v>-0.13107986066314026</v>
      </c>
      <c r="I54" s="94">
        <v>6735</v>
      </c>
      <c r="J54" s="95">
        <v>-0.13107986066314026</v>
      </c>
      <c r="K54" s="96">
        <v>0</v>
      </c>
      <c r="L54" s="95" t="s">
        <v>113</v>
      </c>
      <c r="M54" s="96">
        <v>0</v>
      </c>
      <c r="N54" s="95" t="s">
        <v>113</v>
      </c>
      <c r="O54" s="96">
        <v>0</v>
      </c>
      <c r="P54" s="95" t="s">
        <v>113</v>
      </c>
      <c r="Q54" s="96">
        <v>0</v>
      </c>
      <c r="R54" s="95" t="s">
        <v>113</v>
      </c>
    </row>
    <row r="55" spans="2:18" s="4" customFormat="1" hidden="1" outlineLevel="1" x14ac:dyDescent="0.25">
      <c r="B55" s="71" t="s">
        <v>102</v>
      </c>
      <c r="C55" s="94">
        <v>6285</v>
      </c>
      <c r="D55" s="95">
        <v>-2.5883446993180459E-2</v>
      </c>
      <c r="E55" s="96">
        <v>0</v>
      </c>
      <c r="F55" s="95" t="s">
        <v>113</v>
      </c>
      <c r="G55" s="96">
        <v>6285</v>
      </c>
      <c r="H55" s="95">
        <v>-2.5883446993180459E-2</v>
      </c>
      <c r="I55" s="94">
        <v>6285</v>
      </c>
      <c r="J55" s="95">
        <v>-2.5883446993180459E-2</v>
      </c>
      <c r="K55" s="96">
        <v>0</v>
      </c>
      <c r="L55" s="95" t="s">
        <v>113</v>
      </c>
      <c r="M55" s="96">
        <v>0</v>
      </c>
      <c r="N55" s="95" t="s">
        <v>113</v>
      </c>
      <c r="O55" s="96">
        <v>0</v>
      </c>
      <c r="P55" s="95" t="s">
        <v>113</v>
      </c>
      <c r="Q55" s="96">
        <v>0</v>
      </c>
      <c r="R55" s="95" t="s">
        <v>113</v>
      </c>
    </row>
    <row r="56" spans="2:18" s="4" customFormat="1" hidden="1" outlineLevel="1" x14ac:dyDescent="0.25">
      <c r="B56" s="71" t="s">
        <v>103</v>
      </c>
      <c r="C56" s="94">
        <v>4496</v>
      </c>
      <c r="D56" s="95">
        <v>-9.1166363452597543E-2</v>
      </c>
      <c r="E56" s="96">
        <v>6</v>
      </c>
      <c r="F56" s="95" t="s">
        <v>113</v>
      </c>
      <c r="G56" s="96">
        <v>4490</v>
      </c>
      <c r="H56" s="95">
        <v>-9.237921972912877E-2</v>
      </c>
      <c r="I56" s="94">
        <v>4496</v>
      </c>
      <c r="J56" s="95">
        <v>-9.1166363452597543E-2</v>
      </c>
      <c r="K56" s="96">
        <v>0</v>
      </c>
      <c r="L56" s="95" t="s">
        <v>113</v>
      </c>
      <c r="M56" s="96">
        <v>0</v>
      </c>
      <c r="N56" s="95" t="s">
        <v>113</v>
      </c>
      <c r="O56" s="96">
        <v>0</v>
      </c>
      <c r="P56" s="95" t="s">
        <v>113</v>
      </c>
      <c r="Q56" s="96">
        <v>0</v>
      </c>
      <c r="R56" s="95" t="s">
        <v>113</v>
      </c>
    </row>
    <row r="57" spans="2:18" s="4" customFormat="1" hidden="1" outlineLevel="1" x14ac:dyDescent="0.25">
      <c r="B57" s="71" t="s">
        <v>104</v>
      </c>
      <c r="C57" s="94">
        <v>4294</v>
      </c>
      <c r="D57" s="95">
        <v>-0.19738317757009349</v>
      </c>
      <c r="E57" s="96">
        <v>0</v>
      </c>
      <c r="F57" s="95" t="s">
        <v>113</v>
      </c>
      <c r="G57" s="96">
        <v>4294</v>
      </c>
      <c r="H57" s="95">
        <v>-0.19738317757009349</v>
      </c>
      <c r="I57" s="94">
        <v>4294</v>
      </c>
      <c r="J57" s="95">
        <v>-0.19738317757009349</v>
      </c>
      <c r="K57" s="96">
        <v>0</v>
      </c>
      <c r="L57" s="95" t="s">
        <v>113</v>
      </c>
      <c r="M57" s="96">
        <v>0</v>
      </c>
      <c r="N57" s="95" t="s">
        <v>113</v>
      </c>
      <c r="O57" s="96">
        <v>0</v>
      </c>
      <c r="P57" s="95" t="s">
        <v>113</v>
      </c>
      <c r="Q57" s="96">
        <v>0</v>
      </c>
      <c r="R57" s="95" t="s">
        <v>113</v>
      </c>
    </row>
    <row r="58" spans="2:18" s="4" customFormat="1" ht="15.75" collapsed="1" x14ac:dyDescent="0.25">
      <c r="B58" s="101">
        <v>2017</v>
      </c>
      <c r="C58" s="102">
        <v>67621</v>
      </c>
      <c r="D58" s="103">
        <v>-0.10318165541571067</v>
      </c>
      <c r="E58" s="102">
        <v>6</v>
      </c>
      <c r="F58" s="103" t="s">
        <v>113</v>
      </c>
      <c r="G58" s="102">
        <v>67566</v>
      </c>
      <c r="H58" s="103">
        <v>-0.10279256908388335</v>
      </c>
      <c r="I58" s="102">
        <v>67572</v>
      </c>
      <c r="J58" s="103">
        <v>-0.10271289521558424</v>
      </c>
      <c r="K58" s="102">
        <v>45</v>
      </c>
      <c r="L58" s="103">
        <v>-0.52127659574468077</v>
      </c>
      <c r="M58" s="102">
        <v>0</v>
      </c>
      <c r="N58" s="103" t="s">
        <v>113</v>
      </c>
      <c r="O58" s="102">
        <v>4</v>
      </c>
      <c r="P58" s="103" t="s">
        <v>113</v>
      </c>
      <c r="Q58" s="102">
        <v>0</v>
      </c>
      <c r="R58" s="103" t="s">
        <v>113</v>
      </c>
    </row>
    <row r="59" spans="2:18" s="4" customFormat="1" hidden="1" outlineLevel="1" x14ac:dyDescent="0.25">
      <c r="B59" s="71" t="s">
        <v>93</v>
      </c>
      <c r="C59" s="94">
        <v>4331</v>
      </c>
      <c r="D59" s="95">
        <v>-9.4501358979719896E-2</v>
      </c>
      <c r="E59" s="96">
        <v>0</v>
      </c>
      <c r="F59" s="95" t="s">
        <v>113</v>
      </c>
      <c r="G59" s="96">
        <v>4331</v>
      </c>
      <c r="H59" s="95">
        <v>-9.4501358979719896E-2</v>
      </c>
      <c r="I59" s="94">
        <v>4331</v>
      </c>
      <c r="J59" s="95">
        <v>-9.4501358979719896E-2</v>
      </c>
      <c r="K59" s="96">
        <v>0</v>
      </c>
      <c r="L59" s="95" t="s">
        <v>113</v>
      </c>
      <c r="M59" s="96">
        <v>0</v>
      </c>
      <c r="N59" s="95" t="s">
        <v>113</v>
      </c>
      <c r="O59" s="96">
        <v>0</v>
      </c>
      <c r="P59" s="95" t="s">
        <v>113</v>
      </c>
      <c r="Q59" s="96">
        <v>0</v>
      </c>
      <c r="R59" s="95" t="s">
        <v>113</v>
      </c>
    </row>
    <row r="60" spans="2:18" s="4" customFormat="1" hidden="1" outlineLevel="1" x14ac:dyDescent="0.25">
      <c r="B60" s="71" t="s">
        <v>94</v>
      </c>
      <c r="C60" s="94">
        <v>2877</v>
      </c>
      <c r="D60" s="95">
        <v>-9.5851665619107518E-2</v>
      </c>
      <c r="E60" s="96">
        <v>0</v>
      </c>
      <c r="F60" s="95" t="s">
        <v>113</v>
      </c>
      <c r="G60" s="96">
        <v>2877</v>
      </c>
      <c r="H60" s="95">
        <v>-9.5851665619107518E-2</v>
      </c>
      <c r="I60" s="94">
        <v>2877</v>
      </c>
      <c r="J60" s="95">
        <v>-9.5851665619107518E-2</v>
      </c>
      <c r="K60" s="96">
        <v>0</v>
      </c>
      <c r="L60" s="95" t="s">
        <v>113</v>
      </c>
      <c r="M60" s="96">
        <v>0</v>
      </c>
      <c r="N60" s="95" t="s">
        <v>113</v>
      </c>
      <c r="O60" s="96">
        <v>0</v>
      </c>
      <c r="P60" s="95" t="s">
        <v>113</v>
      </c>
      <c r="Q60" s="96">
        <v>0</v>
      </c>
      <c r="R60" s="95" t="s">
        <v>113</v>
      </c>
    </row>
    <row r="61" spans="2:18" s="4" customFormat="1" hidden="1" outlineLevel="1" x14ac:dyDescent="0.25">
      <c r="B61" s="71" t="s">
        <v>95</v>
      </c>
      <c r="C61" s="94">
        <v>4286</v>
      </c>
      <c r="D61" s="95">
        <v>8.8369730827831283E-2</v>
      </c>
      <c r="E61" s="96">
        <v>0</v>
      </c>
      <c r="F61" s="95" t="s">
        <v>113</v>
      </c>
      <c r="G61" s="96">
        <v>4286</v>
      </c>
      <c r="H61" s="95">
        <v>8.8369730827831283E-2</v>
      </c>
      <c r="I61" s="94">
        <v>4286</v>
      </c>
      <c r="J61" s="95">
        <v>8.8369730827831283E-2</v>
      </c>
      <c r="K61" s="96">
        <v>0</v>
      </c>
      <c r="L61" s="95" t="s">
        <v>113</v>
      </c>
      <c r="M61" s="96">
        <v>0</v>
      </c>
      <c r="N61" s="95" t="s">
        <v>113</v>
      </c>
      <c r="O61" s="96">
        <v>0</v>
      </c>
      <c r="P61" s="95" t="s">
        <v>113</v>
      </c>
      <c r="Q61" s="96">
        <v>0</v>
      </c>
      <c r="R61" s="95" t="s">
        <v>113</v>
      </c>
    </row>
    <row r="62" spans="2:18" s="4" customFormat="1" hidden="1" outlineLevel="1" x14ac:dyDescent="0.25">
      <c r="B62" s="71" t="s">
        <v>96</v>
      </c>
      <c r="C62" s="94">
        <v>6843</v>
      </c>
      <c r="D62" s="95">
        <v>0.45224957555178258</v>
      </c>
      <c r="E62" s="96">
        <v>0</v>
      </c>
      <c r="F62" s="95" t="s">
        <v>113</v>
      </c>
      <c r="G62" s="96">
        <v>6749</v>
      </c>
      <c r="H62" s="95">
        <v>0.46526270082501076</v>
      </c>
      <c r="I62" s="94">
        <v>6749</v>
      </c>
      <c r="J62" s="95">
        <v>0.46526270082501076</v>
      </c>
      <c r="K62" s="96">
        <v>94</v>
      </c>
      <c r="L62" s="95">
        <v>-0.1132075471698113</v>
      </c>
      <c r="M62" s="96">
        <v>0</v>
      </c>
      <c r="N62" s="95" t="s">
        <v>113</v>
      </c>
      <c r="O62" s="96">
        <v>0</v>
      </c>
      <c r="P62" s="95" t="s">
        <v>113</v>
      </c>
      <c r="Q62" s="96">
        <v>0</v>
      </c>
      <c r="R62" s="95" t="s">
        <v>113</v>
      </c>
    </row>
    <row r="63" spans="2:18" s="4" customFormat="1" hidden="1" outlineLevel="1" x14ac:dyDescent="0.25">
      <c r="B63" s="71" t="s">
        <v>97</v>
      </c>
      <c r="C63" s="94">
        <v>6997</v>
      </c>
      <c r="D63" s="95">
        <v>7.1024031838359036E-2</v>
      </c>
      <c r="E63" s="96">
        <v>0</v>
      </c>
      <c r="F63" s="95" t="s">
        <v>113</v>
      </c>
      <c r="G63" s="96">
        <v>6997</v>
      </c>
      <c r="H63" s="95">
        <v>7.1024031838359036E-2</v>
      </c>
      <c r="I63" s="94">
        <v>6997</v>
      </c>
      <c r="J63" s="95">
        <v>7.1024031838359036E-2</v>
      </c>
      <c r="K63" s="96">
        <v>0</v>
      </c>
      <c r="L63" s="95" t="s">
        <v>113</v>
      </c>
      <c r="M63" s="96">
        <v>0</v>
      </c>
      <c r="N63" s="95" t="s">
        <v>113</v>
      </c>
      <c r="O63" s="96">
        <v>0</v>
      </c>
      <c r="P63" s="95" t="s">
        <v>113</v>
      </c>
      <c r="Q63" s="96">
        <v>0</v>
      </c>
      <c r="R63" s="95" t="s">
        <v>113</v>
      </c>
    </row>
    <row r="64" spans="2:18" s="4" customFormat="1" hidden="1" outlineLevel="1" x14ac:dyDescent="0.25">
      <c r="B64" s="71" t="s">
        <v>98</v>
      </c>
      <c r="C64" s="94">
        <v>9914</v>
      </c>
      <c r="D64" s="95">
        <v>0.54544037412314883</v>
      </c>
      <c r="E64" s="96">
        <v>0</v>
      </c>
      <c r="F64" s="95" t="s">
        <v>113</v>
      </c>
      <c r="G64" s="96">
        <v>9914</v>
      </c>
      <c r="H64" s="95">
        <v>0.54544037412314883</v>
      </c>
      <c r="I64" s="94">
        <v>9914</v>
      </c>
      <c r="J64" s="95">
        <v>0.54544037412314883</v>
      </c>
      <c r="K64" s="96">
        <v>0</v>
      </c>
      <c r="L64" s="95" t="s">
        <v>113</v>
      </c>
      <c r="M64" s="96">
        <v>0</v>
      </c>
      <c r="N64" s="95" t="s">
        <v>113</v>
      </c>
      <c r="O64" s="96">
        <v>0</v>
      </c>
      <c r="P64" s="95" t="s">
        <v>113</v>
      </c>
      <c r="Q64" s="96">
        <v>0</v>
      </c>
      <c r="R64" s="95" t="s">
        <v>113</v>
      </c>
    </row>
    <row r="65" spans="2:18" s="4" customFormat="1" hidden="1" outlineLevel="1" x14ac:dyDescent="0.25">
      <c r="B65" s="71" t="s">
        <v>99</v>
      </c>
      <c r="C65" s="94">
        <v>8433</v>
      </c>
      <c r="D65" s="95">
        <v>0.26792963464140729</v>
      </c>
      <c r="E65" s="96">
        <v>0</v>
      </c>
      <c r="F65" s="95" t="s">
        <v>113</v>
      </c>
      <c r="G65" s="96">
        <v>8433</v>
      </c>
      <c r="H65" s="95">
        <v>0.26792963464140729</v>
      </c>
      <c r="I65" s="94">
        <v>8433</v>
      </c>
      <c r="J65" s="95">
        <v>0.26792963464140729</v>
      </c>
      <c r="K65" s="96">
        <v>0</v>
      </c>
      <c r="L65" s="95" t="s">
        <v>113</v>
      </c>
      <c r="M65" s="96">
        <v>0</v>
      </c>
      <c r="N65" s="95" t="s">
        <v>113</v>
      </c>
      <c r="O65" s="96">
        <v>0</v>
      </c>
      <c r="P65" s="95" t="s">
        <v>113</v>
      </c>
      <c r="Q65" s="96">
        <v>0</v>
      </c>
      <c r="R65" s="95" t="s">
        <v>113</v>
      </c>
    </row>
    <row r="66" spans="2:18" s="4" customFormat="1" hidden="1" outlineLevel="1" x14ac:dyDescent="0.25">
      <c r="B66" s="71" t="s">
        <v>100</v>
      </c>
      <c r="C66" s="94">
        <v>7220</v>
      </c>
      <c r="D66" s="95">
        <v>0.13272670222780047</v>
      </c>
      <c r="E66" s="96">
        <v>0</v>
      </c>
      <c r="F66" s="95" t="s">
        <v>113</v>
      </c>
      <c r="G66" s="96">
        <v>7220</v>
      </c>
      <c r="H66" s="95">
        <v>0.13272670222780047</v>
      </c>
      <c r="I66" s="94">
        <v>7220</v>
      </c>
      <c r="J66" s="95">
        <v>0.13272670222780047</v>
      </c>
      <c r="K66" s="96">
        <v>0</v>
      </c>
      <c r="L66" s="95" t="s">
        <v>113</v>
      </c>
      <c r="M66" s="96">
        <v>0</v>
      </c>
      <c r="N66" s="95" t="s">
        <v>113</v>
      </c>
      <c r="O66" s="96">
        <v>0</v>
      </c>
      <c r="P66" s="95" t="s">
        <v>113</v>
      </c>
      <c r="Q66" s="96">
        <v>0</v>
      </c>
      <c r="R66" s="95" t="s">
        <v>113</v>
      </c>
    </row>
    <row r="67" spans="2:18" s="4" customFormat="1" hidden="1" outlineLevel="1" x14ac:dyDescent="0.25">
      <c r="B67" s="71" t="s">
        <v>101</v>
      </c>
      <c r="C67" s="94">
        <v>7751</v>
      </c>
      <c r="D67" s="95">
        <v>0.35601819454163741</v>
      </c>
      <c r="E67" s="96">
        <v>0</v>
      </c>
      <c r="F67" s="95" t="s">
        <v>113</v>
      </c>
      <c r="G67" s="96">
        <v>7751</v>
      </c>
      <c r="H67" s="95">
        <v>0.35601819454163741</v>
      </c>
      <c r="I67" s="94">
        <v>7751</v>
      </c>
      <c r="J67" s="95">
        <v>0.35601819454163741</v>
      </c>
      <c r="K67" s="96">
        <v>0</v>
      </c>
      <c r="L67" s="95" t="s">
        <v>113</v>
      </c>
      <c r="M67" s="96">
        <v>0</v>
      </c>
      <c r="N67" s="95" t="s">
        <v>113</v>
      </c>
      <c r="O67" s="96">
        <v>0</v>
      </c>
      <c r="P67" s="95" t="s">
        <v>113</v>
      </c>
      <c r="Q67" s="96">
        <v>0</v>
      </c>
      <c r="R67" s="95" t="s">
        <v>113</v>
      </c>
    </row>
    <row r="68" spans="2:18" s="4" customFormat="1" hidden="1" outlineLevel="1" x14ac:dyDescent="0.25">
      <c r="B68" s="71" t="s">
        <v>102</v>
      </c>
      <c r="C68" s="94">
        <v>6452</v>
      </c>
      <c r="D68" s="95">
        <v>6.2034739454097654E-4</v>
      </c>
      <c r="E68" s="96">
        <v>0</v>
      </c>
      <c r="F68" s="95" t="s">
        <v>113</v>
      </c>
      <c r="G68" s="96">
        <v>6452</v>
      </c>
      <c r="H68" s="95">
        <v>6.2034739454097654E-4</v>
      </c>
      <c r="I68" s="94">
        <v>6452</v>
      </c>
      <c r="J68" s="95">
        <v>6.2034739454097654E-4</v>
      </c>
      <c r="K68" s="96">
        <v>0</v>
      </c>
      <c r="L68" s="95" t="s">
        <v>113</v>
      </c>
      <c r="M68" s="96">
        <v>0</v>
      </c>
      <c r="N68" s="95" t="s">
        <v>113</v>
      </c>
      <c r="O68" s="96">
        <v>0</v>
      </c>
      <c r="P68" s="95" t="s">
        <v>113</v>
      </c>
      <c r="Q68" s="96">
        <v>0</v>
      </c>
      <c r="R68" s="95" t="s">
        <v>113</v>
      </c>
    </row>
    <row r="69" spans="2:18" s="4" customFormat="1" hidden="1" outlineLevel="1" x14ac:dyDescent="0.25">
      <c r="B69" s="71" t="s">
        <v>103</v>
      </c>
      <c r="C69" s="94">
        <v>4947</v>
      </c>
      <c r="D69" s="95">
        <v>0.18491017964071865</v>
      </c>
      <c r="E69" s="96">
        <v>0</v>
      </c>
      <c r="F69" s="95" t="s">
        <v>113</v>
      </c>
      <c r="G69" s="96">
        <v>4947</v>
      </c>
      <c r="H69" s="95">
        <v>0.18661549532261934</v>
      </c>
      <c r="I69" s="94">
        <v>4947</v>
      </c>
      <c r="J69" s="95">
        <v>0.18661549532261934</v>
      </c>
      <c r="K69" s="96">
        <v>0</v>
      </c>
      <c r="L69" s="95" t="s">
        <v>113</v>
      </c>
      <c r="M69" s="96">
        <v>0</v>
      </c>
      <c r="N69" s="95">
        <v>-1</v>
      </c>
      <c r="O69" s="96">
        <v>0</v>
      </c>
      <c r="P69" s="95" t="s">
        <v>113</v>
      </c>
      <c r="Q69" s="96">
        <v>0</v>
      </c>
      <c r="R69" s="95" t="s">
        <v>113</v>
      </c>
    </row>
    <row r="70" spans="2:18" s="4" customFormat="1" hidden="1" outlineLevel="1" x14ac:dyDescent="0.25">
      <c r="B70" s="71" t="s">
        <v>104</v>
      </c>
      <c r="C70" s="94">
        <v>5350</v>
      </c>
      <c r="D70" s="95">
        <v>0.16253802694480668</v>
      </c>
      <c r="E70" s="96">
        <v>0</v>
      </c>
      <c r="F70" s="95" t="s">
        <v>113</v>
      </c>
      <c r="G70" s="96">
        <v>5350</v>
      </c>
      <c r="H70" s="95">
        <v>0.16253802694480668</v>
      </c>
      <c r="I70" s="94">
        <v>5350</v>
      </c>
      <c r="J70" s="95">
        <v>0.16253802694480668</v>
      </c>
      <c r="K70" s="96">
        <v>0</v>
      </c>
      <c r="L70" s="95" t="s">
        <v>113</v>
      </c>
      <c r="M70" s="96">
        <v>0</v>
      </c>
      <c r="N70" s="95" t="s">
        <v>113</v>
      </c>
      <c r="O70" s="96">
        <v>0</v>
      </c>
      <c r="P70" s="95" t="s">
        <v>113</v>
      </c>
      <c r="Q70" s="96">
        <v>0</v>
      </c>
      <c r="R70" s="95" t="s">
        <v>113</v>
      </c>
    </row>
    <row r="71" spans="2:18" s="4" customFormat="1" ht="15.75" collapsed="1" x14ac:dyDescent="0.25">
      <c r="B71" s="101">
        <v>2016</v>
      </c>
      <c r="C71" s="102">
        <v>75401</v>
      </c>
      <c r="D71" s="103">
        <v>0.18687528530277508</v>
      </c>
      <c r="E71" s="102">
        <v>0</v>
      </c>
      <c r="F71" s="103" t="s">
        <v>113</v>
      </c>
      <c r="G71" s="102">
        <v>75307</v>
      </c>
      <c r="H71" s="103">
        <v>0.18748915905829677</v>
      </c>
      <c r="I71" s="102">
        <v>75307</v>
      </c>
      <c r="J71" s="103">
        <v>0.18748915905829677</v>
      </c>
      <c r="K71" s="102">
        <v>94</v>
      </c>
      <c r="L71" s="103">
        <v>-0.1132075471698113</v>
      </c>
      <c r="M71" s="102">
        <v>0</v>
      </c>
      <c r="N71" s="103">
        <v>-1</v>
      </c>
      <c r="O71" s="102">
        <v>0</v>
      </c>
      <c r="P71" s="103" t="s">
        <v>113</v>
      </c>
      <c r="Q71" s="102">
        <v>0</v>
      </c>
      <c r="R71" s="103" t="s">
        <v>113</v>
      </c>
    </row>
    <row r="72" spans="2:18" s="4" customFormat="1" hidden="1" outlineLevel="1" x14ac:dyDescent="0.25">
      <c r="B72" s="71" t="s">
        <v>93</v>
      </c>
      <c r="C72" s="94">
        <v>4783</v>
      </c>
      <c r="D72" s="95">
        <v>-0.49694993689524614</v>
      </c>
      <c r="E72" s="96">
        <v>0</v>
      </c>
      <c r="F72" s="95" t="s">
        <v>113</v>
      </c>
      <c r="G72" s="96">
        <v>4783</v>
      </c>
      <c r="H72" s="95">
        <v>-0.49673821548821551</v>
      </c>
      <c r="I72" s="94">
        <v>4783</v>
      </c>
      <c r="J72" s="95">
        <v>-0.49673821548821551</v>
      </c>
      <c r="K72" s="96">
        <v>0</v>
      </c>
      <c r="L72" s="95">
        <v>-1</v>
      </c>
      <c r="M72" s="96">
        <v>0</v>
      </c>
      <c r="N72" s="95" t="s">
        <v>113</v>
      </c>
      <c r="O72" s="96">
        <v>0</v>
      </c>
      <c r="P72" s="95" t="s">
        <v>113</v>
      </c>
      <c r="Q72" s="96">
        <v>0</v>
      </c>
      <c r="R72" s="95" t="s">
        <v>113</v>
      </c>
    </row>
    <row r="73" spans="2:18" s="4" customFormat="1" hidden="1" outlineLevel="1" x14ac:dyDescent="0.25">
      <c r="B73" s="71" t="s">
        <v>94</v>
      </c>
      <c r="C73" s="94">
        <v>3182</v>
      </c>
      <c r="D73" s="95">
        <v>-0.49897653912769646</v>
      </c>
      <c r="E73" s="96">
        <v>0</v>
      </c>
      <c r="F73" s="95" t="s">
        <v>113</v>
      </c>
      <c r="G73" s="96">
        <v>3182</v>
      </c>
      <c r="H73" s="95">
        <v>-0.49897653912769646</v>
      </c>
      <c r="I73" s="94">
        <v>3182</v>
      </c>
      <c r="J73" s="95">
        <v>-0.49897653912769646</v>
      </c>
      <c r="K73" s="96">
        <v>0</v>
      </c>
      <c r="L73" s="95" t="s">
        <v>113</v>
      </c>
      <c r="M73" s="96">
        <v>0</v>
      </c>
      <c r="N73" s="95" t="s">
        <v>113</v>
      </c>
      <c r="O73" s="96">
        <v>0</v>
      </c>
      <c r="P73" s="95" t="s">
        <v>113</v>
      </c>
      <c r="Q73" s="96">
        <v>0</v>
      </c>
      <c r="R73" s="95" t="s">
        <v>113</v>
      </c>
    </row>
    <row r="74" spans="2:18" s="4" customFormat="1" hidden="1" outlineLevel="1" x14ac:dyDescent="0.25">
      <c r="B74" s="71" t="s">
        <v>95</v>
      </c>
      <c r="C74" s="94">
        <v>3938</v>
      </c>
      <c r="D74" s="95">
        <v>-0.50515204825333004</v>
      </c>
      <c r="E74" s="96">
        <v>0</v>
      </c>
      <c r="F74" s="95" t="s">
        <v>113</v>
      </c>
      <c r="G74" s="96">
        <v>3938</v>
      </c>
      <c r="H74" s="95">
        <v>-0.50515204825333004</v>
      </c>
      <c r="I74" s="94">
        <v>3938</v>
      </c>
      <c r="J74" s="95">
        <v>-0.50515204825333004</v>
      </c>
      <c r="K74" s="96">
        <v>0</v>
      </c>
      <c r="L74" s="95" t="s">
        <v>113</v>
      </c>
      <c r="M74" s="96">
        <v>0</v>
      </c>
      <c r="N74" s="95" t="s">
        <v>113</v>
      </c>
      <c r="O74" s="96">
        <v>0</v>
      </c>
      <c r="P74" s="95" t="s">
        <v>113</v>
      </c>
      <c r="Q74" s="96">
        <v>0</v>
      </c>
      <c r="R74" s="95" t="s">
        <v>113</v>
      </c>
    </row>
    <row r="75" spans="2:18" s="4" customFormat="1" hidden="1" outlineLevel="1" x14ac:dyDescent="0.25">
      <c r="B75" s="71" t="s">
        <v>96</v>
      </c>
      <c r="C75" s="94">
        <v>4712</v>
      </c>
      <c r="D75" s="95">
        <v>-0.5612254399851011</v>
      </c>
      <c r="E75" s="96">
        <v>0</v>
      </c>
      <c r="F75" s="95" t="s">
        <v>113</v>
      </c>
      <c r="G75" s="96">
        <v>4606</v>
      </c>
      <c r="H75" s="95">
        <v>-0.57109600521463821</v>
      </c>
      <c r="I75" s="94">
        <v>4606</v>
      </c>
      <c r="J75" s="95">
        <v>-0.57109600521463821</v>
      </c>
      <c r="K75" s="96">
        <v>106</v>
      </c>
      <c r="L75" s="95" t="s">
        <v>113</v>
      </c>
      <c r="M75" s="96">
        <v>0</v>
      </c>
      <c r="N75" s="95" t="s">
        <v>113</v>
      </c>
      <c r="O75" s="96">
        <v>0</v>
      </c>
      <c r="P75" s="95" t="s">
        <v>113</v>
      </c>
      <c r="Q75" s="96">
        <v>0</v>
      </c>
      <c r="R75" s="95" t="s">
        <v>113</v>
      </c>
    </row>
    <row r="76" spans="2:18" s="4" customFormat="1" hidden="1" outlineLevel="1" x14ac:dyDescent="0.25">
      <c r="B76" s="71" t="s">
        <v>97</v>
      </c>
      <c r="C76" s="94">
        <v>6533</v>
      </c>
      <c r="D76" s="95">
        <v>-0.52244152046783632</v>
      </c>
      <c r="E76" s="96">
        <v>0</v>
      </c>
      <c r="F76" s="95" t="s">
        <v>113</v>
      </c>
      <c r="G76" s="96">
        <v>6533</v>
      </c>
      <c r="H76" s="95">
        <v>-0.52244152046783632</v>
      </c>
      <c r="I76" s="94">
        <v>6533</v>
      </c>
      <c r="J76" s="95">
        <v>-0.52244152046783632</v>
      </c>
      <c r="K76" s="96">
        <v>0</v>
      </c>
      <c r="L76" s="95" t="s">
        <v>113</v>
      </c>
      <c r="M76" s="96">
        <v>0</v>
      </c>
      <c r="N76" s="95" t="s">
        <v>113</v>
      </c>
      <c r="O76" s="96">
        <v>0</v>
      </c>
      <c r="P76" s="95" t="s">
        <v>113</v>
      </c>
      <c r="Q76" s="96">
        <v>0</v>
      </c>
      <c r="R76" s="95" t="s">
        <v>113</v>
      </c>
    </row>
    <row r="77" spans="2:18" s="4" customFormat="1" hidden="1" outlineLevel="1" x14ac:dyDescent="0.25">
      <c r="B77" s="71" t="s">
        <v>98</v>
      </c>
      <c r="C77" s="94">
        <v>6415</v>
      </c>
      <c r="D77" s="95">
        <v>-0.60554633216503717</v>
      </c>
      <c r="E77" s="96">
        <v>0</v>
      </c>
      <c r="F77" s="95" t="s">
        <v>113</v>
      </c>
      <c r="G77" s="96">
        <v>6415</v>
      </c>
      <c r="H77" s="95">
        <v>-0.60554633216503717</v>
      </c>
      <c r="I77" s="94">
        <v>6415</v>
      </c>
      <c r="J77" s="95">
        <v>-0.60554633216503717</v>
      </c>
      <c r="K77" s="96">
        <v>0</v>
      </c>
      <c r="L77" s="95" t="s">
        <v>113</v>
      </c>
      <c r="M77" s="96">
        <v>0</v>
      </c>
      <c r="N77" s="95" t="s">
        <v>113</v>
      </c>
      <c r="O77" s="96">
        <v>0</v>
      </c>
      <c r="P77" s="95" t="s">
        <v>113</v>
      </c>
      <c r="Q77" s="96">
        <v>0</v>
      </c>
      <c r="R77" s="95" t="s">
        <v>113</v>
      </c>
    </row>
    <row r="78" spans="2:18" s="4" customFormat="1" hidden="1" outlineLevel="1" x14ac:dyDescent="0.25">
      <c r="B78" s="71" t="s">
        <v>99</v>
      </c>
      <c r="C78" s="94">
        <v>6651</v>
      </c>
      <c r="D78" s="95">
        <v>-0.58040502176518838</v>
      </c>
      <c r="E78" s="96">
        <v>0</v>
      </c>
      <c r="F78" s="95" t="s">
        <v>113</v>
      </c>
      <c r="G78" s="96">
        <v>6651</v>
      </c>
      <c r="H78" s="95">
        <v>-0.58040502176518838</v>
      </c>
      <c r="I78" s="94">
        <v>6651</v>
      </c>
      <c r="J78" s="95">
        <v>-0.58040502176518838</v>
      </c>
      <c r="K78" s="96">
        <v>0</v>
      </c>
      <c r="L78" s="95" t="s">
        <v>113</v>
      </c>
      <c r="M78" s="96">
        <v>0</v>
      </c>
      <c r="N78" s="95" t="s">
        <v>113</v>
      </c>
      <c r="O78" s="96">
        <v>0</v>
      </c>
      <c r="P78" s="95" t="s">
        <v>113</v>
      </c>
      <c r="Q78" s="96">
        <v>0</v>
      </c>
      <c r="R78" s="95" t="s">
        <v>113</v>
      </c>
    </row>
    <row r="79" spans="2:18" s="4" customFormat="1" hidden="1" outlineLevel="1" x14ac:dyDescent="0.25">
      <c r="B79" s="71" t="s">
        <v>100</v>
      </c>
      <c r="C79" s="94">
        <v>6374</v>
      </c>
      <c r="D79" s="95">
        <v>-0.62127153891859777</v>
      </c>
      <c r="E79" s="96">
        <v>0</v>
      </c>
      <c r="F79" s="95" t="s">
        <v>113</v>
      </c>
      <c r="G79" s="96">
        <v>6374</v>
      </c>
      <c r="H79" s="95">
        <v>-0.62127153891859777</v>
      </c>
      <c r="I79" s="94">
        <v>6374</v>
      </c>
      <c r="J79" s="95">
        <v>-0.62127153891859777</v>
      </c>
      <c r="K79" s="96">
        <v>0</v>
      </c>
      <c r="L79" s="95" t="s">
        <v>113</v>
      </c>
      <c r="M79" s="96">
        <v>0</v>
      </c>
      <c r="N79" s="95" t="s">
        <v>113</v>
      </c>
      <c r="O79" s="96">
        <v>0</v>
      </c>
      <c r="P79" s="95" t="s">
        <v>113</v>
      </c>
      <c r="Q79" s="96">
        <v>0</v>
      </c>
      <c r="R79" s="95" t="s">
        <v>113</v>
      </c>
    </row>
    <row r="80" spans="2:18" s="4" customFormat="1" hidden="1" outlineLevel="1" x14ac:dyDescent="0.25">
      <c r="B80" s="71" t="s">
        <v>101</v>
      </c>
      <c r="C80" s="94">
        <v>5716</v>
      </c>
      <c r="D80" s="95">
        <v>-0.59339877649736805</v>
      </c>
      <c r="E80" s="96">
        <v>0</v>
      </c>
      <c r="F80" s="95" t="s">
        <v>113</v>
      </c>
      <c r="G80" s="96">
        <v>5716</v>
      </c>
      <c r="H80" s="95">
        <v>-0.59339877649736805</v>
      </c>
      <c r="I80" s="94">
        <v>5716</v>
      </c>
      <c r="J80" s="95">
        <v>-0.59339877649736805</v>
      </c>
      <c r="K80" s="96">
        <v>0</v>
      </c>
      <c r="L80" s="95" t="s">
        <v>113</v>
      </c>
      <c r="M80" s="96">
        <v>0</v>
      </c>
      <c r="N80" s="95" t="s">
        <v>113</v>
      </c>
      <c r="O80" s="96">
        <v>0</v>
      </c>
      <c r="P80" s="95" t="s">
        <v>113</v>
      </c>
      <c r="Q80" s="96">
        <v>0</v>
      </c>
      <c r="R80" s="95" t="s">
        <v>113</v>
      </c>
    </row>
    <row r="81" spans="2:18" s="4" customFormat="1" hidden="1" outlineLevel="1" x14ac:dyDescent="0.25">
      <c r="B81" s="71" t="s">
        <v>102</v>
      </c>
      <c r="C81" s="94">
        <v>6448</v>
      </c>
      <c r="D81" s="95">
        <v>-0.47112860892388453</v>
      </c>
      <c r="E81" s="96">
        <v>0</v>
      </c>
      <c r="F81" s="95" t="s">
        <v>113</v>
      </c>
      <c r="G81" s="96">
        <v>6448</v>
      </c>
      <c r="H81" s="95">
        <v>-0.47112860892388453</v>
      </c>
      <c r="I81" s="94">
        <v>6448</v>
      </c>
      <c r="J81" s="95">
        <v>-0.47112860892388453</v>
      </c>
      <c r="K81" s="96">
        <v>0</v>
      </c>
      <c r="L81" s="95" t="s">
        <v>113</v>
      </c>
      <c r="M81" s="96">
        <v>0</v>
      </c>
      <c r="N81" s="95" t="s">
        <v>113</v>
      </c>
      <c r="O81" s="96">
        <v>0</v>
      </c>
      <c r="P81" s="95" t="s">
        <v>113</v>
      </c>
      <c r="Q81" s="96">
        <v>0</v>
      </c>
      <c r="R81" s="95" t="s">
        <v>113</v>
      </c>
    </row>
    <row r="82" spans="2:18" s="4" customFormat="1" hidden="1" outlineLevel="1" x14ac:dyDescent="0.25">
      <c r="B82" s="71" t="s">
        <v>103</v>
      </c>
      <c r="C82" s="94">
        <v>4175</v>
      </c>
      <c r="D82" s="95">
        <v>-0.33719638037783772</v>
      </c>
      <c r="E82" s="96">
        <v>0</v>
      </c>
      <c r="F82" s="95" t="s">
        <v>113</v>
      </c>
      <c r="G82" s="96">
        <v>4169</v>
      </c>
      <c r="H82" s="95">
        <v>-0.33814891252579771</v>
      </c>
      <c r="I82" s="94">
        <v>4169</v>
      </c>
      <c r="J82" s="95">
        <v>-0.33814891252579771</v>
      </c>
      <c r="K82" s="96">
        <v>0</v>
      </c>
      <c r="L82" s="95" t="s">
        <v>113</v>
      </c>
      <c r="M82" s="96">
        <v>6</v>
      </c>
      <c r="N82" s="95" t="s">
        <v>113</v>
      </c>
      <c r="O82" s="96">
        <v>0</v>
      </c>
      <c r="P82" s="95" t="s">
        <v>113</v>
      </c>
      <c r="Q82" s="96">
        <v>0</v>
      </c>
      <c r="R82" s="95" t="s">
        <v>113</v>
      </c>
    </row>
    <row r="83" spans="2:18" s="4" customFormat="1" hidden="1" outlineLevel="1" x14ac:dyDescent="0.25">
      <c r="B83" s="71" t="s">
        <v>104</v>
      </c>
      <c r="C83" s="94">
        <v>4602</v>
      </c>
      <c r="D83" s="95">
        <v>-0.23223223223223222</v>
      </c>
      <c r="E83" s="96">
        <v>0</v>
      </c>
      <c r="F83" s="95" t="s">
        <v>113</v>
      </c>
      <c r="G83" s="96">
        <v>4602</v>
      </c>
      <c r="H83" s="95">
        <v>-0.23223223223223222</v>
      </c>
      <c r="I83" s="94">
        <v>4602</v>
      </c>
      <c r="J83" s="95">
        <v>-0.23223223223223222</v>
      </c>
      <c r="K83" s="96">
        <v>0</v>
      </c>
      <c r="L83" s="95" t="s">
        <v>113</v>
      </c>
      <c r="M83" s="96">
        <v>0</v>
      </c>
      <c r="N83" s="95" t="s">
        <v>113</v>
      </c>
      <c r="O83" s="96">
        <v>0</v>
      </c>
      <c r="P83" s="95" t="s">
        <v>113</v>
      </c>
      <c r="Q83" s="96">
        <v>0</v>
      </c>
      <c r="R83" s="95" t="s">
        <v>113</v>
      </c>
    </row>
    <row r="84" spans="2:18" s="4" customFormat="1" ht="15.75" collapsed="1" x14ac:dyDescent="0.25">
      <c r="B84" s="101">
        <v>2015</v>
      </c>
      <c r="C84" s="102">
        <v>63529</v>
      </c>
      <c r="D84" s="103">
        <v>-0.53192163450557384</v>
      </c>
      <c r="E84" s="102">
        <v>0</v>
      </c>
      <c r="F84" s="103" t="s">
        <v>113</v>
      </c>
      <c r="G84" s="102">
        <v>63417</v>
      </c>
      <c r="H84" s="103">
        <v>-0.5327330734827106</v>
      </c>
      <c r="I84" s="102">
        <v>63417</v>
      </c>
      <c r="J84" s="103">
        <v>-0.5327330734827106</v>
      </c>
      <c r="K84" s="102">
        <v>106</v>
      </c>
      <c r="L84" s="103">
        <v>25.5</v>
      </c>
      <c r="M84" s="102">
        <v>6</v>
      </c>
      <c r="N84" s="103" t="s">
        <v>113</v>
      </c>
      <c r="O84" s="102">
        <v>0</v>
      </c>
      <c r="P84" s="103" t="s">
        <v>113</v>
      </c>
      <c r="Q84" s="102">
        <v>0</v>
      </c>
      <c r="R84" s="103" t="s">
        <v>113</v>
      </c>
    </row>
    <row r="85" spans="2:18" s="4" customFormat="1" hidden="1" outlineLevel="1" x14ac:dyDescent="0.25">
      <c r="B85" s="71" t="s">
        <v>93</v>
      </c>
      <c r="C85" s="94">
        <v>9508</v>
      </c>
      <c r="D85" s="95">
        <v>0.27521459227467804</v>
      </c>
      <c r="E85" s="96">
        <v>0</v>
      </c>
      <c r="F85" s="95" t="s">
        <v>113</v>
      </c>
      <c r="G85" s="96">
        <v>9504</v>
      </c>
      <c r="H85" s="95">
        <v>0.30531520395550071</v>
      </c>
      <c r="I85" s="94">
        <v>9504</v>
      </c>
      <c r="J85" s="95">
        <v>0.30531520395550071</v>
      </c>
      <c r="K85" s="96">
        <v>4</v>
      </c>
      <c r="L85" s="95">
        <v>-0.97714285714285709</v>
      </c>
      <c r="M85" s="96">
        <v>0</v>
      </c>
      <c r="N85" s="95" t="s">
        <v>113</v>
      </c>
      <c r="O85" s="96">
        <v>0</v>
      </c>
      <c r="P85" s="95" t="s">
        <v>113</v>
      </c>
      <c r="Q85" s="96">
        <v>0</v>
      </c>
      <c r="R85" s="95" t="s">
        <v>113</v>
      </c>
    </row>
    <row r="86" spans="2:18" s="4" customFormat="1" hidden="1" outlineLevel="1" x14ac:dyDescent="0.25">
      <c r="B86" s="71" t="s">
        <v>94</v>
      </c>
      <c r="C86" s="94">
        <v>6351</v>
      </c>
      <c r="D86" s="95">
        <v>7.5711382113821113E-2</v>
      </c>
      <c r="E86" s="96">
        <v>0</v>
      </c>
      <c r="F86" s="95" t="s">
        <v>113</v>
      </c>
      <c r="G86" s="96">
        <v>6351</v>
      </c>
      <c r="H86" s="95">
        <v>7.5711382113821113E-2</v>
      </c>
      <c r="I86" s="94">
        <v>6351</v>
      </c>
      <c r="J86" s="95">
        <v>7.5711382113821113E-2</v>
      </c>
      <c r="K86" s="96">
        <v>0</v>
      </c>
      <c r="L86" s="95" t="s">
        <v>113</v>
      </c>
      <c r="M86" s="96">
        <v>0</v>
      </c>
      <c r="N86" s="95" t="s">
        <v>113</v>
      </c>
      <c r="O86" s="96">
        <v>0</v>
      </c>
      <c r="P86" s="95" t="s">
        <v>113</v>
      </c>
      <c r="Q86" s="96">
        <v>0</v>
      </c>
      <c r="R86" s="95" t="s">
        <v>113</v>
      </c>
    </row>
    <row r="87" spans="2:18" s="4" customFormat="1" hidden="1" outlineLevel="1" x14ac:dyDescent="0.25">
      <c r="B87" s="71" t="s">
        <v>95</v>
      </c>
      <c r="C87" s="94">
        <v>7958</v>
      </c>
      <c r="D87" s="95">
        <v>-0.15232211333617385</v>
      </c>
      <c r="E87" s="96">
        <v>0</v>
      </c>
      <c r="F87" s="95" t="s">
        <v>113</v>
      </c>
      <c r="G87" s="96">
        <v>7958</v>
      </c>
      <c r="H87" s="95">
        <v>-9.8039215686274495E-2</v>
      </c>
      <c r="I87" s="94">
        <v>7958</v>
      </c>
      <c r="J87" s="95">
        <v>-9.8039215686274495E-2</v>
      </c>
      <c r="K87" s="96">
        <v>0</v>
      </c>
      <c r="L87" s="95">
        <v>-1</v>
      </c>
      <c r="M87" s="96">
        <v>0</v>
      </c>
      <c r="N87" s="95" t="s">
        <v>113</v>
      </c>
      <c r="O87" s="96">
        <v>0</v>
      </c>
      <c r="P87" s="95" t="s">
        <v>113</v>
      </c>
      <c r="Q87" s="96">
        <v>0</v>
      </c>
      <c r="R87" s="95" t="s">
        <v>113</v>
      </c>
    </row>
    <row r="88" spans="2:18" s="4" customFormat="1" hidden="1" outlineLevel="1" x14ac:dyDescent="0.25">
      <c r="B88" s="71" t="s">
        <v>96</v>
      </c>
      <c r="C88" s="94">
        <v>10739</v>
      </c>
      <c r="D88" s="95">
        <v>-6.7552313970652089E-2</v>
      </c>
      <c r="E88" s="96">
        <v>0</v>
      </c>
      <c r="F88" s="95" t="s">
        <v>113</v>
      </c>
      <c r="G88" s="96">
        <v>10739</v>
      </c>
      <c r="H88" s="95">
        <v>-1.4318494722349695E-2</v>
      </c>
      <c r="I88" s="94">
        <v>10739</v>
      </c>
      <c r="J88" s="95">
        <v>-1.4318494722349695E-2</v>
      </c>
      <c r="K88" s="96">
        <v>0</v>
      </c>
      <c r="L88" s="95">
        <v>-1</v>
      </c>
      <c r="M88" s="96">
        <v>0</v>
      </c>
      <c r="N88" s="95" t="s">
        <v>113</v>
      </c>
      <c r="O88" s="96">
        <v>0</v>
      </c>
      <c r="P88" s="95" t="s">
        <v>113</v>
      </c>
      <c r="Q88" s="96">
        <v>0</v>
      </c>
      <c r="R88" s="95" t="s">
        <v>113</v>
      </c>
    </row>
    <row r="89" spans="2:18" s="4" customFormat="1" hidden="1" outlineLevel="1" x14ac:dyDescent="0.25">
      <c r="B89" s="71" t="s">
        <v>97</v>
      </c>
      <c r="C89" s="94">
        <v>13680</v>
      </c>
      <c r="D89" s="95">
        <v>-4.6291132180702688E-2</v>
      </c>
      <c r="E89" s="96">
        <v>0</v>
      </c>
      <c r="F89" s="95" t="s">
        <v>113</v>
      </c>
      <c r="G89" s="96">
        <v>13680</v>
      </c>
      <c r="H89" s="95">
        <v>-1.5327348368732174E-3</v>
      </c>
      <c r="I89" s="94">
        <v>13680</v>
      </c>
      <c r="J89" s="95">
        <v>-1.5327348368732174E-3</v>
      </c>
      <c r="K89" s="96">
        <v>0</v>
      </c>
      <c r="L89" s="95">
        <v>-1</v>
      </c>
      <c r="M89" s="96">
        <v>0</v>
      </c>
      <c r="N89" s="95" t="s">
        <v>113</v>
      </c>
      <c r="O89" s="96">
        <v>0</v>
      </c>
      <c r="P89" s="95" t="s">
        <v>113</v>
      </c>
      <c r="Q89" s="96">
        <v>0</v>
      </c>
      <c r="R89" s="95" t="s">
        <v>113</v>
      </c>
    </row>
    <row r="90" spans="2:18" s="4" customFormat="1" hidden="1" outlineLevel="1" x14ac:dyDescent="0.25">
      <c r="B90" s="71" t="s">
        <v>98</v>
      </c>
      <c r="C90" s="94">
        <v>16263</v>
      </c>
      <c r="D90" s="95">
        <v>-2.7739582710587629E-2</v>
      </c>
      <c r="E90" s="96">
        <v>0</v>
      </c>
      <c r="F90" s="95" t="s">
        <v>113</v>
      </c>
      <c r="G90" s="96">
        <v>16263</v>
      </c>
      <c r="H90" s="95">
        <v>6.6496163682864484E-2</v>
      </c>
      <c r="I90" s="94">
        <v>16263</v>
      </c>
      <c r="J90" s="95">
        <v>6.6496163682864484E-2</v>
      </c>
      <c r="K90" s="96">
        <v>0</v>
      </c>
      <c r="L90" s="95">
        <v>-1</v>
      </c>
      <c r="M90" s="96">
        <v>0</v>
      </c>
      <c r="N90" s="95" t="s">
        <v>113</v>
      </c>
      <c r="O90" s="96">
        <v>0</v>
      </c>
      <c r="P90" s="95" t="s">
        <v>113</v>
      </c>
      <c r="Q90" s="96">
        <v>0</v>
      </c>
      <c r="R90" s="95" t="s">
        <v>113</v>
      </c>
    </row>
    <row r="91" spans="2:18" s="4" customFormat="1" hidden="1" outlineLevel="1" x14ac:dyDescent="0.25">
      <c r="B91" s="71" t="s">
        <v>99</v>
      </c>
      <c r="C91" s="94">
        <v>15851</v>
      </c>
      <c r="D91" s="95">
        <v>-0.12168227406217103</v>
      </c>
      <c r="E91" s="96">
        <v>0</v>
      </c>
      <c r="F91" s="95" t="s">
        <v>113</v>
      </c>
      <c r="G91" s="96">
        <v>15851</v>
      </c>
      <c r="H91" s="95">
        <v>-8.8184537505752392E-2</v>
      </c>
      <c r="I91" s="94">
        <v>15851</v>
      </c>
      <c r="J91" s="95">
        <v>-8.8184537505752392E-2</v>
      </c>
      <c r="K91" s="96">
        <v>0</v>
      </c>
      <c r="L91" s="95">
        <v>-1</v>
      </c>
      <c r="M91" s="96">
        <v>0</v>
      </c>
      <c r="N91" s="95" t="s">
        <v>113</v>
      </c>
      <c r="O91" s="96">
        <v>0</v>
      </c>
      <c r="P91" s="95" t="s">
        <v>113</v>
      </c>
      <c r="Q91" s="96">
        <v>0</v>
      </c>
      <c r="R91" s="95" t="s">
        <v>113</v>
      </c>
    </row>
    <row r="92" spans="2:18" s="4" customFormat="1" hidden="1" outlineLevel="1" x14ac:dyDescent="0.25">
      <c r="B92" s="71" t="s">
        <v>100</v>
      </c>
      <c r="C92" s="94">
        <v>16830</v>
      </c>
      <c r="D92" s="95">
        <v>-5.4494382022471921E-2</v>
      </c>
      <c r="E92" s="96">
        <v>0</v>
      </c>
      <c r="F92" s="95" t="s">
        <v>113</v>
      </c>
      <c r="G92" s="96">
        <v>16830</v>
      </c>
      <c r="H92" s="95">
        <v>-1.825818118182343E-2</v>
      </c>
      <c r="I92" s="94">
        <v>16830</v>
      </c>
      <c r="J92" s="95">
        <v>-1.825818118182343E-2</v>
      </c>
      <c r="K92" s="96">
        <v>0</v>
      </c>
      <c r="L92" s="95">
        <v>-1</v>
      </c>
      <c r="M92" s="96">
        <v>0</v>
      </c>
      <c r="N92" s="95" t="s">
        <v>113</v>
      </c>
      <c r="O92" s="96">
        <v>0</v>
      </c>
      <c r="P92" s="95" t="s">
        <v>113</v>
      </c>
      <c r="Q92" s="96">
        <v>0</v>
      </c>
      <c r="R92" s="95" t="s">
        <v>113</v>
      </c>
    </row>
    <row r="93" spans="2:18" s="4" customFormat="1" hidden="1" outlineLevel="1" x14ac:dyDescent="0.25">
      <c r="B93" s="71" t="s">
        <v>101</v>
      </c>
      <c r="C93" s="94">
        <v>14058</v>
      </c>
      <c r="D93" s="95">
        <v>-6.4110245656081477E-2</v>
      </c>
      <c r="E93" s="96">
        <v>0</v>
      </c>
      <c r="F93" s="95" t="s">
        <v>113</v>
      </c>
      <c r="G93" s="96">
        <v>14058</v>
      </c>
      <c r="H93" s="95">
        <v>-2.109880927512009E-2</v>
      </c>
      <c r="I93" s="94">
        <v>14058</v>
      </c>
      <c r="J93" s="95">
        <v>-2.109880927512009E-2</v>
      </c>
      <c r="K93" s="96">
        <v>0</v>
      </c>
      <c r="L93" s="95">
        <v>-1</v>
      </c>
      <c r="M93" s="96">
        <v>0</v>
      </c>
      <c r="N93" s="95" t="s">
        <v>113</v>
      </c>
      <c r="O93" s="96">
        <v>0</v>
      </c>
      <c r="P93" s="95" t="s">
        <v>113</v>
      </c>
      <c r="Q93" s="96">
        <v>0</v>
      </c>
      <c r="R93" s="95" t="s">
        <v>113</v>
      </c>
    </row>
    <row r="94" spans="2:18" s="4" customFormat="1" hidden="1" outlineLevel="1" x14ac:dyDescent="0.25">
      <c r="B94" s="71" t="s">
        <v>102</v>
      </c>
      <c r="C94" s="94">
        <v>12192</v>
      </c>
      <c r="D94" s="95">
        <v>-0.13378330373001779</v>
      </c>
      <c r="E94" s="96">
        <v>0</v>
      </c>
      <c r="F94" s="95" t="s">
        <v>113</v>
      </c>
      <c r="G94" s="96">
        <v>12192</v>
      </c>
      <c r="H94" s="95">
        <v>-8.385933273219115E-2</v>
      </c>
      <c r="I94" s="94">
        <v>12192</v>
      </c>
      <c r="J94" s="95">
        <v>-8.385933273219115E-2</v>
      </c>
      <c r="K94" s="96">
        <v>0</v>
      </c>
      <c r="L94" s="95">
        <v>-1</v>
      </c>
      <c r="M94" s="96">
        <v>0</v>
      </c>
      <c r="N94" s="95" t="s">
        <v>113</v>
      </c>
      <c r="O94" s="96">
        <v>0</v>
      </c>
      <c r="P94" s="95" t="s">
        <v>113</v>
      </c>
      <c r="Q94" s="96">
        <v>0</v>
      </c>
      <c r="R94" s="95" t="s">
        <v>113</v>
      </c>
    </row>
    <row r="95" spans="2:18" s="4" customFormat="1" hidden="1" outlineLevel="1" x14ac:dyDescent="0.25">
      <c r="B95" s="71" t="s">
        <v>103</v>
      </c>
      <c r="C95" s="94">
        <v>6299</v>
      </c>
      <c r="D95" s="95">
        <v>-0.48194752857965295</v>
      </c>
      <c r="E95" s="96">
        <v>0</v>
      </c>
      <c r="F95" s="95" t="s">
        <v>113</v>
      </c>
      <c r="G95" s="96">
        <v>6299</v>
      </c>
      <c r="H95" s="95">
        <v>-0.45283182765809593</v>
      </c>
      <c r="I95" s="94">
        <v>6299</v>
      </c>
      <c r="J95" s="95">
        <v>-0.45283182765809593</v>
      </c>
      <c r="K95" s="96">
        <v>0</v>
      </c>
      <c r="L95" s="95">
        <v>-1</v>
      </c>
      <c r="M95" s="96">
        <v>0</v>
      </c>
      <c r="N95" s="95">
        <v>-1</v>
      </c>
      <c r="O95" s="96">
        <v>0</v>
      </c>
      <c r="P95" s="95" t="s">
        <v>113</v>
      </c>
      <c r="Q95" s="96">
        <v>0</v>
      </c>
      <c r="R95" s="95" t="s">
        <v>113</v>
      </c>
    </row>
    <row r="96" spans="2:18" s="4" customFormat="1" hidden="1" outlineLevel="1" x14ac:dyDescent="0.25">
      <c r="B96" s="71" t="s">
        <v>104</v>
      </c>
      <c r="C96" s="94">
        <v>5994</v>
      </c>
      <c r="D96" s="95">
        <v>-0.37653422092781363</v>
      </c>
      <c r="E96" s="96">
        <v>0</v>
      </c>
      <c r="F96" s="95" t="s">
        <v>113</v>
      </c>
      <c r="G96" s="96">
        <v>5994</v>
      </c>
      <c r="H96" s="95">
        <v>-0.33957690612604674</v>
      </c>
      <c r="I96" s="94">
        <v>5994</v>
      </c>
      <c r="J96" s="95">
        <v>-0.33957690612604674</v>
      </c>
      <c r="K96" s="96">
        <v>0</v>
      </c>
      <c r="L96" s="95">
        <v>-1</v>
      </c>
      <c r="M96" s="96">
        <v>0</v>
      </c>
      <c r="N96" s="95" t="s">
        <v>113</v>
      </c>
      <c r="O96" s="96">
        <v>0</v>
      </c>
      <c r="P96" s="95" t="s">
        <v>113</v>
      </c>
      <c r="Q96" s="96">
        <v>0</v>
      </c>
      <c r="R96" s="95" t="s">
        <v>113</v>
      </c>
    </row>
    <row r="97" spans="2:18" s="4" customFormat="1" ht="15.75" collapsed="1" x14ac:dyDescent="0.25">
      <c r="B97" s="101">
        <v>2014</v>
      </c>
      <c r="C97" s="102">
        <v>135723</v>
      </c>
      <c r="D97" s="103">
        <v>-0.10739089258937728</v>
      </c>
      <c r="E97" s="102">
        <v>0</v>
      </c>
      <c r="F97" s="103" t="s">
        <v>113</v>
      </c>
      <c r="G97" s="102">
        <v>135719</v>
      </c>
      <c r="H97" s="103">
        <v>-6.1657805402490329E-2</v>
      </c>
      <c r="I97" s="102">
        <v>135719</v>
      </c>
      <c r="J97" s="103">
        <v>-6.1657805402490329E-2</v>
      </c>
      <c r="K97" s="102">
        <v>4</v>
      </c>
      <c r="L97" s="103">
        <v>-0.9994604073924187</v>
      </c>
      <c r="M97" s="102">
        <v>0</v>
      </c>
      <c r="N97" s="103">
        <v>-1</v>
      </c>
      <c r="O97" s="102">
        <v>0</v>
      </c>
      <c r="P97" s="103" t="s">
        <v>113</v>
      </c>
      <c r="Q97" s="102">
        <v>0</v>
      </c>
      <c r="R97" s="103" t="s">
        <v>113</v>
      </c>
    </row>
    <row r="98" spans="2:18" s="4" customFormat="1" hidden="1" outlineLevel="1" x14ac:dyDescent="0.25">
      <c r="B98" s="71" t="s">
        <v>93</v>
      </c>
      <c r="C98" s="94">
        <v>7456</v>
      </c>
      <c r="D98" s="95">
        <v>0.54208893485005172</v>
      </c>
      <c r="E98" s="96">
        <v>0</v>
      </c>
      <c r="F98" s="95" t="s">
        <v>113</v>
      </c>
      <c r="G98" s="96">
        <v>7281</v>
      </c>
      <c r="H98" s="95">
        <v>0.66613272311212812</v>
      </c>
      <c r="I98" s="94">
        <v>7281</v>
      </c>
      <c r="J98" s="95">
        <v>0.66613272311212812</v>
      </c>
      <c r="K98" s="96">
        <v>175</v>
      </c>
      <c r="L98" s="95">
        <v>-0.61873638344226578</v>
      </c>
      <c r="M98" s="96">
        <v>0</v>
      </c>
      <c r="N98" s="95">
        <v>-1</v>
      </c>
      <c r="O98" s="96">
        <v>0</v>
      </c>
      <c r="P98" s="95" t="s">
        <v>113</v>
      </c>
      <c r="Q98" s="96">
        <v>0</v>
      </c>
      <c r="R98" s="95" t="s">
        <v>113</v>
      </c>
    </row>
    <row r="99" spans="2:18" s="4" customFormat="1" hidden="1" outlineLevel="1" x14ac:dyDescent="0.25">
      <c r="B99" s="71" t="s">
        <v>94</v>
      </c>
      <c r="C99" s="94">
        <v>5904</v>
      </c>
      <c r="D99" s="95">
        <v>0.63409908663160808</v>
      </c>
      <c r="E99" s="96">
        <v>0</v>
      </c>
      <c r="F99" s="95" t="s">
        <v>113</v>
      </c>
      <c r="G99" s="96">
        <v>5904</v>
      </c>
      <c r="H99" s="95">
        <v>0.85020369790034467</v>
      </c>
      <c r="I99" s="94">
        <v>5904</v>
      </c>
      <c r="J99" s="95">
        <v>0.85020369790034467</v>
      </c>
      <c r="K99" s="96">
        <v>0</v>
      </c>
      <c r="L99" s="95">
        <v>-1</v>
      </c>
      <c r="M99" s="96">
        <v>0</v>
      </c>
      <c r="N99" s="95">
        <v>-1</v>
      </c>
      <c r="O99" s="96">
        <v>0</v>
      </c>
      <c r="P99" s="95" t="s">
        <v>113</v>
      </c>
      <c r="Q99" s="96">
        <v>0</v>
      </c>
      <c r="R99" s="95" t="s">
        <v>113</v>
      </c>
    </row>
    <row r="100" spans="2:18" s="4" customFormat="1" hidden="1" outlineLevel="1" x14ac:dyDescent="0.25">
      <c r="B100" s="71" t="s">
        <v>95</v>
      </c>
      <c r="C100" s="94">
        <v>9388</v>
      </c>
      <c r="D100" s="95">
        <v>0.6976491862567813</v>
      </c>
      <c r="E100" s="96">
        <v>0</v>
      </c>
      <c r="F100" s="95" t="s">
        <v>113</v>
      </c>
      <c r="G100" s="96">
        <v>8823</v>
      </c>
      <c r="H100" s="95">
        <v>0.72156097560975607</v>
      </c>
      <c r="I100" s="94">
        <v>8823</v>
      </c>
      <c r="J100" s="95">
        <v>0.72156097560975607</v>
      </c>
      <c r="K100" s="96">
        <v>565</v>
      </c>
      <c r="L100" s="95">
        <v>0.39506172839506171</v>
      </c>
      <c r="M100" s="96">
        <v>0</v>
      </c>
      <c r="N100" s="95" t="s">
        <v>113</v>
      </c>
      <c r="O100" s="96">
        <v>0</v>
      </c>
      <c r="P100" s="95" t="s">
        <v>113</v>
      </c>
      <c r="Q100" s="96">
        <v>0</v>
      </c>
      <c r="R100" s="95" t="s">
        <v>113</v>
      </c>
    </row>
    <row r="101" spans="2:18" s="4" customFormat="1" hidden="1" outlineLevel="1" x14ac:dyDescent="0.25">
      <c r="B101" s="71" t="s">
        <v>96</v>
      </c>
      <c r="C101" s="94">
        <v>11517</v>
      </c>
      <c r="D101" s="95">
        <v>0.73684210526315796</v>
      </c>
      <c r="E101" s="96">
        <v>0</v>
      </c>
      <c r="F101" s="95" t="s">
        <v>113</v>
      </c>
      <c r="G101" s="96">
        <v>10895</v>
      </c>
      <c r="H101" s="95">
        <v>0.74655338249438929</v>
      </c>
      <c r="I101" s="94">
        <v>10895</v>
      </c>
      <c r="J101" s="95">
        <v>0.74655338249438929</v>
      </c>
      <c r="K101" s="96">
        <v>622</v>
      </c>
      <c r="L101" s="95">
        <v>0.58269720101781175</v>
      </c>
      <c r="M101" s="96">
        <v>0</v>
      </c>
      <c r="N101" s="95" t="s">
        <v>113</v>
      </c>
      <c r="O101" s="96">
        <v>0</v>
      </c>
      <c r="P101" s="95" t="s">
        <v>113</v>
      </c>
      <c r="Q101" s="96">
        <v>0</v>
      </c>
      <c r="R101" s="95" t="s">
        <v>113</v>
      </c>
    </row>
    <row r="102" spans="2:18" s="4" customFormat="1" hidden="1" outlineLevel="1" x14ac:dyDescent="0.25">
      <c r="B102" s="71" t="s">
        <v>97</v>
      </c>
      <c r="C102" s="94">
        <v>14344</v>
      </c>
      <c r="D102" s="95">
        <v>1.2761028245001587</v>
      </c>
      <c r="E102" s="96">
        <v>0</v>
      </c>
      <c r="F102" s="95" t="s">
        <v>113</v>
      </c>
      <c r="G102" s="96">
        <v>13701</v>
      </c>
      <c r="H102" s="95">
        <v>1.1740717232624562</v>
      </c>
      <c r="I102" s="94">
        <v>13701</v>
      </c>
      <c r="J102" s="95">
        <v>1.1740717232624562</v>
      </c>
      <c r="K102" s="96">
        <v>643</v>
      </c>
      <c r="L102" s="95" t="s">
        <v>113</v>
      </c>
      <c r="M102" s="96">
        <v>0</v>
      </c>
      <c r="N102" s="95" t="s">
        <v>113</v>
      </c>
      <c r="O102" s="96">
        <v>0</v>
      </c>
      <c r="P102" s="95" t="s">
        <v>113</v>
      </c>
      <c r="Q102" s="96">
        <v>0</v>
      </c>
      <c r="R102" s="95" t="s">
        <v>113</v>
      </c>
    </row>
    <row r="103" spans="2:18" s="4" customFormat="1" hidden="1" outlineLevel="1" x14ac:dyDescent="0.25">
      <c r="B103" s="71" t="s">
        <v>98</v>
      </c>
      <c r="C103" s="94">
        <v>16727</v>
      </c>
      <c r="D103" s="95">
        <v>0.61926427879961277</v>
      </c>
      <c r="E103" s="96">
        <v>0</v>
      </c>
      <c r="F103" s="95" t="s">
        <v>113</v>
      </c>
      <c r="G103" s="96">
        <v>15249</v>
      </c>
      <c r="H103" s="95">
        <v>0.47747311307043883</v>
      </c>
      <c r="I103" s="94">
        <v>15249</v>
      </c>
      <c r="J103" s="95">
        <v>0.47747311307043883</v>
      </c>
      <c r="K103" s="96">
        <v>1478</v>
      </c>
      <c r="L103" s="95">
        <v>163.22222222222223</v>
      </c>
      <c r="M103" s="96">
        <v>0</v>
      </c>
      <c r="N103" s="95" t="s">
        <v>113</v>
      </c>
      <c r="O103" s="96">
        <v>0</v>
      </c>
      <c r="P103" s="95" t="s">
        <v>113</v>
      </c>
      <c r="Q103" s="96">
        <v>0</v>
      </c>
      <c r="R103" s="95" t="s">
        <v>113</v>
      </c>
    </row>
    <row r="104" spans="2:18" s="4" customFormat="1" hidden="1" outlineLevel="1" x14ac:dyDescent="0.25">
      <c r="B104" s="71" t="s">
        <v>99</v>
      </c>
      <c r="C104" s="94">
        <v>18047</v>
      </c>
      <c r="D104" s="95">
        <v>0.84209451873022356</v>
      </c>
      <c r="E104" s="96">
        <v>0</v>
      </c>
      <c r="F104" s="95" t="s">
        <v>113</v>
      </c>
      <c r="G104" s="96">
        <v>17384</v>
      </c>
      <c r="H104" s="95">
        <v>0.80313245513950826</v>
      </c>
      <c r="I104" s="94">
        <v>17384</v>
      </c>
      <c r="J104" s="95">
        <v>0.80313245513950826</v>
      </c>
      <c r="K104" s="96">
        <v>663</v>
      </c>
      <c r="L104" s="95">
        <v>3.25</v>
      </c>
      <c r="M104" s="96">
        <v>0</v>
      </c>
      <c r="N104" s="95" t="s">
        <v>113</v>
      </c>
      <c r="O104" s="96">
        <v>0</v>
      </c>
      <c r="P104" s="95" t="s">
        <v>113</v>
      </c>
      <c r="Q104" s="96">
        <v>0</v>
      </c>
      <c r="R104" s="95" t="s">
        <v>113</v>
      </c>
    </row>
    <row r="105" spans="2:18" s="4" customFormat="1" hidden="1" outlineLevel="1" x14ac:dyDescent="0.25">
      <c r="B105" s="71" t="s">
        <v>100</v>
      </c>
      <c r="C105" s="94">
        <v>17800</v>
      </c>
      <c r="D105" s="95">
        <v>0.69072948328267469</v>
      </c>
      <c r="E105" s="96">
        <v>0</v>
      </c>
      <c r="F105" s="95" t="s">
        <v>113</v>
      </c>
      <c r="G105" s="96">
        <v>17143</v>
      </c>
      <c r="H105" s="95">
        <v>0.62832446808510634</v>
      </c>
      <c r="I105" s="94">
        <v>17143</v>
      </c>
      <c r="J105" s="95">
        <v>0.62832446808510634</v>
      </c>
      <c r="K105" s="96">
        <v>657</v>
      </c>
      <c r="L105" s="95" t="s">
        <v>113</v>
      </c>
      <c r="M105" s="96">
        <v>0</v>
      </c>
      <c r="N105" s="95" t="s">
        <v>113</v>
      </c>
      <c r="O105" s="96">
        <v>0</v>
      </c>
      <c r="P105" s="95" t="s">
        <v>113</v>
      </c>
      <c r="Q105" s="96">
        <v>0</v>
      </c>
      <c r="R105" s="95" t="s">
        <v>113</v>
      </c>
    </row>
    <row r="106" spans="2:18" s="4" customFormat="1" hidden="1" outlineLevel="1" x14ac:dyDescent="0.25">
      <c r="B106" s="71" t="s">
        <v>101</v>
      </c>
      <c r="C106" s="94">
        <v>15021</v>
      </c>
      <c r="D106" s="95">
        <v>0.88233082706766908</v>
      </c>
      <c r="E106" s="96">
        <v>0</v>
      </c>
      <c r="F106" s="95" t="s">
        <v>113</v>
      </c>
      <c r="G106" s="96">
        <v>14361</v>
      </c>
      <c r="H106" s="95">
        <v>0.7996240601503759</v>
      </c>
      <c r="I106" s="94">
        <v>14361</v>
      </c>
      <c r="J106" s="95">
        <v>0.7996240601503759</v>
      </c>
      <c r="K106" s="96">
        <v>660</v>
      </c>
      <c r="L106" s="95" t="s">
        <v>113</v>
      </c>
      <c r="M106" s="96">
        <v>0</v>
      </c>
      <c r="N106" s="95" t="s">
        <v>113</v>
      </c>
      <c r="O106" s="96">
        <v>0</v>
      </c>
      <c r="P106" s="95" t="s">
        <v>113</v>
      </c>
      <c r="Q106" s="96">
        <v>0</v>
      </c>
      <c r="R106" s="95" t="s">
        <v>113</v>
      </c>
    </row>
    <row r="107" spans="2:18" s="4" customFormat="1" hidden="1" outlineLevel="1" x14ac:dyDescent="0.25">
      <c r="B107" s="71" t="s">
        <v>102</v>
      </c>
      <c r="C107" s="94">
        <v>14075</v>
      </c>
      <c r="D107" s="95">
        <v>0.82153487770156586</v>
      </c>
      <c r="E107" s="96">
        <v>0</v>
      </c>
      <c r="F107" s="95" t="s">
        <v>113</v>
      </c>
      <c r="G107" s="96">
        <v>13308</v>
      </c>
      <c r="H107" s="95">
        <v>0.8215165617300848</v>
      </c>
      <c r="I107" s="94">
        <v>13308</v>
      </c>
      <c r="J107" s="95">
        <v>0.8215165617300848</v>
      </c>
      <c r="K107" s="96">
        <v>767</v>
      </c>
      <c r="L107" s="95">
        <v>0.821852731591449</v>
      </c>
      <c r="M107" s="96">
        <v>0</v>
      </c>
      <c r="N107" s="95" t="s">
        <v>113</v>
      </c>
      <c r="O107" s="96">
        <v>0</v>
      </c>
      <c r="P107" s="95" t="s">
        <v>113</v>
      </c>
      <c r="Q107" s="96">
        <v>0</v>
      </c>
      <c r="R107" s="95" t="s">
        <v>113</v>
      </c>
    </row>
    <row r="108" spans="2:18" s="4" customFormat="1" hidden="1" outlineLevel="1" x14ac:dyDescent="0.25">
      <c r="B108" s="71" t="s">
        <v>103</v>
      </c>
      <c r="C108" s="94">
        <v>12159</v>
      </c>
      <c r="D108" s="95">
        <v>0.23054346726039876</v>
      </c>
      <c r="E108" s="96">
        <v>0</v>
      </c>
      <c r="F108" s="95" t="s">
        <v>113</v>
      </c>
      <c r="G108" s="96">
        <v>11512</v>
      </c>
      <c r="H108" s="95">
        <v>0.23638706905810336</v>
      </c>
      <c r="I108" s="94">
        <v>11512</v>
      </c>
      <c r="J108" s="95">
        <v>0.23638706905810336</v>
      </c>
      <c r="K108" s="96">
        <v>645</v>
      </c>
      <c r="L108" s="95">
        <v>0.13157894736842102</v>
      </c>
      <c r="M108" s="96">
        <v>2</v>
      </c>
      <c r="N108" s="95" t="s">
        <v>113</v>
      </c>
      <c r="O108" s="96">
        <v>0</v>
      </c>
      <c r="P108" s="95" t="s">
        <v>113</v>
      </c>
      <c r="Q108" s="96">
        <v>0</v>
      </c>
      <c r="R108" s="95" t="s">
        <v>113</v>
      </c>
    </row>
    <row r="109" spans="2:18" s="4" customFormat="1" hidden="1" outlineLevel="1" x14ac:dyDescent="0.25">
      <c r="B109" s="71" t="s">
        <v>104</v>
      </c>
      <c r="C109" s="94">
        <v>9614</v>
      </c>
      <c r="D109" s="95">
        <v>0.31410606889010384</v>
      </c>
      <c r="E109" s="96">
        <v>0</v>
      </c>
      <c r="F109" s="95" t="s">
        <v>113</v>
      </c>
      <c r="G109" s="96">
        <v>9076</v>
      </c>
      <c r="H109" s="95">
        <v>0.324963503649635</v>
      </c>
      <c r="I109" s="94">
        <v>9076</v>
      </c>
      <c r="J109" s="95">
        <v>0.324963503649635</v>
      </c>
      <c r="K109" s="96">
        <v>538</v>
      </c>
      <c r="L109" s="95">
        <v>0.15450643776824036</v>
      </c>
      <c r="M109" s="96">
        <v>0</v>
      </c>
      <c r="N109" s="95" t="s">
        <v>113</v>
      </c>
      <c r="O109" s="96">
        <v>0</v>
      </c>
      <c r="P109" s="95" t="s">
        <v>113</v>
      </c>
      <c r="Q109" s="96">
        <v>0</v>
      </c>
      <c r="R109" s="95" t="s">
        <v>113</v>
      </c>
    </row>
    <row r="110" spans="2:18" s="4" customFormat="1" ht="15.75" collapsed="1" x14ac:dyDescent="0.25">
      <c r="B110" s="101">
        <v>2013</v>
      </c>
      <c r="C110" s="102">
        <v>152052</v>
      </c>
      <c r="D110" s="103">
        <v>0.68068973140267497</v>
      </c>
      <c r="E110" s="102">
        <v>0</v>
      </c>
      <c r="F110" s="103" t="s">
        <v>113</v>
      </c>
      <c r="G110" s="102">
        <v>144637</v>
      </c>
      <c r="H110" s="103">
        <v>0.65938528962977405</v>
      </c>
      <c r="I110" s="102">
        <v>144637</v>
      </c>
      <c r="J110" s="103">
        <v>0.65938528962977405</v>
      </c>
      <c r="K110" s="102">
        <v>7413</v>
      </c>
      <c r="L110" s="103">
        <v>1.2504553734061932</v>
      </c>
      <c r="M110" s="102">
        <v>2</v>
      </c>
      <c r="N110" s="103">
        <v>-0.84615384615384615</v>
      </c>
      <c r="O110" s="102">
        <v>0</v>
      </c>
      <c r="P110" s="103" t="s">
        <v>113</v>
      </c>
      <c r="Q110" s="102">
        <v>0</v>
      </c>
      <c r="R110" s="103" t="s">
        <v>113</v>
      </c>
    </row>
    <row r="111" spans="2:18" s="4" customFormat="1" hidden="1" outlineLevel="1" x14ac:dyDescent="0.25">
      <c r="B111" s="71" t="s">
        <v>93</v>
      </c>
      <c r="C111" s="94">
        <v>4835</v>
      </c>
      <c r="D111" s="95">
        <v>0.41209112149532712</v>
      </c>
      <c r="E111" s="96">
        <v>0</v>
      </c>
      <c r="F111" s="95" t="s">
        <v>113</v>
      </c>
      <c r="G111" s="96">
        <v>4370</v>
      </c>
      <c r="H111" s="95">
        <v>0.27628504672897192</v>
      </c>
      <c r="I111" s="94">
        <v>4370</v>
      </c>
      <c r="J111" s="95">
        <v>0.27628504672897192</v>
      </c>
      <c r="K111" s="96">
        <v>459</v>
      </c>
      <c r="L111" s="95" t="s">
        <v>113</v>
      </c>
      <c r="M111" s="96">
        <v>6</v>
      </c>
      <c r="N111" s="95" t="s">
        <v>113</v>
      </c>
      <c r="O111" s="96">
        <v>0</v>
      </c>
      <c r="P111" s="95" t="s">
        <v>113</v>
      </c>
      <c r="Q111" s="96">
        <v>0</v>
      </c>
      <c r="R111" s="95" t="s">
        <v>113</v>
      </c>
    </row>
    <row r="112" spans="2:18" s="4" customFormat="1" hidden="1" outlineLevel="1" x14ac:dyDescent="0.25">
      <c r="B112" s="71" t="s">
        <v>94</v>
      </c>
      <c r="C112" s="94">
        <v>3613</v>
      </c>
      <c r="D112" s="95">
        <v>0.45275432247687974</v>
      </c>
      <c r="E112" s="96">
        <v>0</v>
      </c>
      <c r="F112" s="95" t="s">
        <v>113</v>
      </c>
      <c r="G112" s="96">
        <v>3191</v>
      </c>
      <c r="H112" s="95">
        <v>0.28307197426618425</v>
      </c>
      <c r="I112" s="94">
        <v>3191</v>
      </c>
      <c r="J112" s="95">
        <v>0.28307197426618425</v>
      </c>
      <c r="K112" s="96">
        <v>415</v>
      </c>
      <c r="L112" s="95" t="s">
        <v>113</v>
      </c>
      <c r="M112" s="96">
        <v>7</v>
      </c>
      <c r="N112" s="95" t="s">
        <v>113</v>
      </c>
      <c r="O112" s="96">
        <v>0</v>
      </c>
      <c r="P112" s="95" t="s">
        <v>113</v>
      </c>
      <c r="Q112" s="96">
        <v>0</v>
      </c>
      <c r="R112" s="95" t="s">
        <v>113</v>
      </c>
    </row>
    <row r="113" spans="2:18" s="4" customFormat="1" hidden="1" outlineLevel="1" x14ac:dyDescent="0.25">
      <c r="B113" s="71" t="s">
        <v>95</v>
      </c>
      <c r="C113" s="94">
        <v>5530</v>
      </c>
      <c r="D113" s="95">
        <v>0.56126482213438744</v>
      </c>
      <c r="E113" s="96">
        <v>0</v>
      </c>
      <c r="F113" s="95" t="s">
        <v>113</v>
      </c>
      <c r="G113" s="96">
        <v>5125</v>
      </c>
      <c r="H113" s="95">
        <v>0.44692264257481651</v>
      </c>
      <c r="I113" s="94">
        <v>5125</v>
      </c>
      <c r="J113" s="95">
        <v>0.44692264257481651</v>
      </c>
      <c r="K113" s="96">
        <v>405</v>
      </c>
      <c r="L113" s="95" t="s">
        <v>113</v>
      </c>
      <c r="M113" s="96">
        <v>0</v>
      </c>
      <c r="N113" s="95" t="s">
        <v>113</v>
      </c>
      <c r="O113" s="96">
        <v>0</v>
      </c>
      <c r="P113" s="95" t="s">
        <v>113</v>
      </c>
      <c r="Q113" s="96">
        <v>0</v>
      </c>
      <c r="R113" s="95" t="s">
        <v>113</v>
      </c>
    </row>
    <row r="114" spans="2:18" s="4" customFormat="1" hidden="1" outlineLevel="1" x14ac:dyDescent="0.25">
      <c r="B114" s="71" t="s">
        <v>96</v>
      </c>
      <c r="C114" s="94">
        <v>6631</v>
      </c>
      <c r="D114" s="95">
        <v>0.18326195574589588</v>
      </c>
      <c r="E114" s="96">
        <v>0</v>
      </c>
      <c r="F114" s="95" t="s">
        <v>113</v>
      </c>
      <c r="G114" s="96">
        <v>6238</v>
      </c>
      <c r="H114" s="95">
        <v>0.1131334760885081</v>
      </c>
      <c r="I114" s="94">
        <v>6238</v>
      </c>
      <c r="J114" s="95">
        <v>0.1131334760885081</v>
      </c>
      <c r="K114" s="96">
        <v>393</v>
      </c>
      <c r="L114" s="95" t="s">
        <v>113</v>
      </c>
      <c r="M114" s="96">
        <v>0</v>
      </c>
      <c r="N114" s="95" t="s">
        <v>113</v>
      </c>
      <c r="O114" s="96">
        <v>0</v>
      </c>
      <c r="P114" s="95" t="s">
        <v>113</v>
      </c>
      <c r="Q114" s="96">
        <v>0</v>
      </c>
      <c r="R114" s="95" t="s">
        <v>113</v>
      </c>
    </row>
    <row r="115" spans="2:18" s="4" customFormat="1" hidden="1" outlineLevel="1" x14ac:dyDescent="0.25">
      <c r="B115" s="71" t="s">
        <v>97</v>
      </c>
      <c r="C115" s="94">
        <v>6302</v>
      </c>
      <c r="D115" s="95">
        <v>0.20520175941862684</v>
      </c>
      <c r="E115" s="96">
        <v>0</v>
      </c>
      <c r="F115" s="95" t="s">
        <v>113</v>
      </c>
      <c r="G115" s="96">
        <v>6302</v>
      </c>
      <c r="H115" s="95">
        <v>0.20520175941862684</v>
      </c>
      <c r="I115" s="94">
        <v>6302</v>
      </c>
      <c r="J115" s="95">
        <v>0.20520175941862684</v>
      </c>
      <c r="K115" s="96">
        <v>0</v>
      </c>
      <c r="L115" s="95" t="s">
        <v>113</v>
      </c>
      <c r="M115" s="96">
        <v>0</v>
      </c>
      <c r="N115" s="95" t="s">
        <v>113</v>
      </c>
      <c r="O115" s="96">
        <v>0</v>
      </c>
      <c r="P115" s="95" t="s">
        <v>113</v>
      </c>
      <c r="Q115" s="96">
        <v>0</v>
      </c>
      <c r="R115" s="95" t="s">
        <v>113</v>
      </c>
    </row>
    <row r="116" spans="2:18" s="4" customFormat="1" hidden="1" outlineLevel="1" x14ac:dyDescent="0.25">
      <c r="B116" s="71" t="s">
        <v>98</v>
      </c>
      <c r="C116" s="94">
        <v>10330</v>
      </c>
      <c r="D116" s="95">
        <v>0.52045922873123351</v>
      </c>
      <c r="E116" s="96">
        <v>0</v>
      </c>
      <c r="F116" s="95" t="s">
        <v>113</v>
      </c>
      <c r="G116" s="96">
        <v>10321</v>
      </c>
      <c r="H116" s="95">
        <v>0.51913453046806013</v>
      </c>
      <c r="I116" s="94">
        <v>10321</v>
      </c>
      <c r="J116" s="95">
        <v>0.51913453046806013</v>
      </c>
      <c r="K116" s="96">
        <v>9</v>
      </c>
      <c r="L116" s="95" t="s">
        <v>113</v>
      </c>
      <c r="M116" s="96">
        <v>0</v>
      </c>
      <c r="N116" s="95" t="s">
        <v>113</v>
      </c>
      <c r="O116" s="96">
        <v>0</v>
      </c>
      <c r="P116" s="95" t="s">
        <v>113</v>
      </c>
      <c r="Q116" s="96">
        <v>0</v>
      </c>
      <c r="R116" s="95" t="s">
        <v>113</v>
      </c>
    </row>
    <row r="117" spans="2:18" s="4" customFormat="1" hidden="1" outlineLevel="1" x14ac:dyDescent="0.25">
      <c r="B117" s="71" t="s">
        <v>99</v>
      </c>
      <c r="C117" s="94">
        <v>9797</v>
      </c>
      <c r="D117" s="95">
        <v>2.7693275988670996E-2</v>
      </c>
      <c r="E117" s="96">
        <v>0</v>
      </c>
      <c r="F117" s="95" t="s">
        <v>113</v>
      </c>
      <c r="G117" s="96">
        <v>9641</v>
      </c>
      <c r="H117" s="95">
        <v>1.1435165757448518E-2</v>
      </c>
      <c r="I117" s="94">
        <v>9641</v>
      </c>
      <c r="J117" s="95">
        <v>1.1435165757448518E-2</v>
      </c>
      <c r="K117" s="96">
        <v>156</v>
      </c>
      <c r="L117" s="95">
        <v>155</v>
      </c>
      <c r="M117" s="96">
        <v>0</v>
      </c>
      <c r="N117" s="95" t="s">
        <v>113</v>
      </c>
      <c r="O117" s="96">
        <v>0</v>
      </c>
      <c r="P117" s="95" t="s">
        <v>113</v>
      </c>
      <c r="Q117" s="96">
        <v>0</v>
      </c>
      <c r="R117" s="95" t="s">
        <v>113</v>
      </c>
    </row>
    <row r="118" spans="2:18" s="4" customFormat="1" hidden="1" outlineLevel="1" x14ac:dyDescent="0.25">
      <c r="B118" s="71" t="s">
        <v>100</v>
      </c>
      <c r="C118" s="94">
        <v>10528</v>
      </c>
      <c r="D118" s="95">
        <v>0.405607476635514</v>
      </c>
      <c r="E118" s="96">
        <v>0</v>
      </c>
      <c r="F118" s="95" t="s">
        <v>113</v>
      </c>
      <c r="G118" s="96">
        <v>10528</v>
      </c>
      <c r="H118" s="95">
        <v>0.405607476635514</v>
      </c>
      <c r="I118" s="94">
        <v>10528</v>
      </c>
      <c r="J118" s="95">
        <v>0.405607476635514</v>
      </c>
      <c r="K118" s="96">
        <v>0</v>
      </c>
      <c r="L118" s="95" t="s">
        <v>113</v>
      </c>
      <c r="M118" s="96">
        <v>0</v>
      </c>
      <c r="N118" s="95" t="s">
        <v>113</v>
      </c>
      <c r="O118" s="96">
        <v>0</v>
      </c>
      <c r="P118" s="95" t="s">
        <v>113</v>
      </c>
      <c r="Q118" s="96">
        <v>0</v>
      </c>
      <c r="R118" s="95" t="s">
        <v>113</v>
      </c>
    </row>
    <row r="119" spans="2:18" s="4" customFormat="1" hidden="1" outlineLevel="1" x14ac:dyDescent="0.25">
      <c r="B119" s="71" t="s">
        <v>101</v>
      </c>
      <c r="C119" s="94">
        <v>7980</v>
      </c>
      <c r="D119" s="95">
        <v>7.2148327287384184E-2</v>
      </c>
      <c r="E119" s="96">
        <v>0</v>
      </c>
      <c r="F119" s="95" t="s">
        <v>113</v>
      </c>
      <c r="G119" s="96">
        <v>7980</v>
      </c>
      <c r="H119" s="95">
        <v>7.2148327287384184E-2</v>
      </c>
      <c r="I119" s="94">
        <v>7980</v>
      </c>
      <c r="J119" s="95">
        <v>7.2148327287384184E-2</v>
      </c>
      <c r="K119" s="96">
        <v>0</v>
      </c>
      <c r="L119" s="95" t="s">
        <v>113</v>
      </c>
      <c r="M119" s="96">
        <v>0</v>
      </c>
      <c r="N119" s="95" t="s">
        <v>113</v>
      </c>
      <c r="O119" s="96">
        <v>0</v>
      </c>
      <c r="P119" s="95" t="s">
        <v>113</v>
      </c>
      <c r="Q119" s="96">
        <v>0</v>
      </c>
      <c r="R119" s="95" t="s">
        <v>113</v>
      </c>
    </row>
    <row r="120" spans="2:18" s="4" customFormat="1" hidden="1" outlineLevel="1" x14ac:dyDescent="0.25">
      <c r="B120" s="71" t="s">
        <v>102</v>
      </c>
      <c r="C120" s="94">
        <v>7727</v>
      </c>
      <c r="D120" s="95">
        <v>0.42986676535899337</v>
      </c>
      <c r="E120" s="96">
        <v>0</v>
      </c>
      <c r="F120" s="95" t="s">
        <v>113</v>
      </c>
      <c r="G120" s="96">
        <v>7306</v>
      </c>
      <c r="H120" s="95">
        <v>0.40933641975308643</v>
      </c>
      <c r="I120" s="94">
        <v>7306</v>
      </c>
      <c r="J120" s="95">
        <v>0.40933641975308643</v>
      </c>
      <c r="K120" s="96">
        <v>421</v>
      </c>
      <c r="L120" s="95">
        <v>0.91363636363636358</v>
      </c>
      <c r="M120" s="96">
        <v>0</v>
      </c>
      <c r="N120" s="95" t="s">
        <v>113</v>
      </c>
      <c r="O120" s="96">
        <v>0</v>
      </c>
      <c r="P120" s="95" t="s">
        <v>113</v>
      </c>
      <c r="Q120" s="96">
        <v>0</v>
      </c>
      <c r="R120" s="95" t="s">
        <v>113</v>
      </c>
    </row>
    <row r="121" spans="2:18" s="4" customFormat="1" hidden="1" outlineLevel="1" x14ac:dyDescent="0.25">
      <c r="B121" s="71" t="s">
        <v>103</v>
      </c>
      <c r="C121" s="94">
        <v>9881</v>
      </c>
      <c r="D121" s="95">
        <v>0.78841628959276022</v>
      </c>
      <c r="E121" s="96">
        <v>0</v>
      </c>
      <c r="F121" s="95" t="s">
        <v>113</v>
      </c>
      <c r="G121" s="96">
        <v>9311</v>
      </c>
      <c r="H121" s="95">
        <v>0.94060025010421011</v>
      </c>
      <c r="I121" s="94">
        <v>9311</v>
      </c>
      <c r="J121" s="95">
        <v>0.94060025010421011</v>
      </c>
      <c r="K121" s="96">
        <v>570</v>
      </c>
      <c r="L121" s="95">
        <v>-0.21595598349381018</v>
      </c>
      <c r="M121" s="96">
        <v>0</v>
      </c>
      <c r="N121" s="95" t="s">
        <v>113</v>
      </c>
      <c r="O121" s="96">
        <v>0</v>
      </c>
      <c r="P121" s="95" t="s">
        <v>113</v>
      </c>
      <c r="Q121" s="96">
        <v>0</v>
      </c>
      <c r="R121" s="95" t="s">
        <v>113</v>
      </c>
    </row>
    <row r="122" spans="2:18" s="4" customFormat="1" hidden="1" outlineLevel="1" x14ac:dyDescent="0.25">
      <c r="B122" s="71" t="s">
        <v>104</v>
      </c>
      <c r="C122" s="94">
        <v>7316</v>
      </c>
      <c r="D122" s="95">
        <v>0.1229470452801229</v>
      </c>
      <c r="E122" s="96">
        <v>0</v>
      </c>
      <c r="F122" s="95" t="s">
        <v>113</v>
      </c>
      <c r="G122" s="96">
        <v>6850</v>
      </c>
      <c r="H122" s="95">
        <v>0.18491610448019369</v>
      </c>
      <c r="I122" s="94">
        <v>6850</v>
      </c>
      <c r="J122" s="95">
        <v>0.18491610448019369</v>
      </c>
      <c r="K122" s="96">
        <v>466</v>
      </c>
      <c r="L122" s="95">
        <v>-0.36512261580381467</v>
      </c>
      <c r="M122" s="96">
        <v>0</v>
      </c>
      <c r="N122" s="95" t="s">
        <v>113</v>
      </c>
      <c r="O122" s="96">
        <v>0</v>
      </c>
      <c r="P122" s="95" t="s">
        <v>113</v>
      </c>
      <c r="Q122" s="96">
        <v>0</v>
      </c>
      <c r="R122" s="95" t="s">
        <v>113</v>
      </c>
    </row>
    <row r="123" spans="2:18" s="4" customFormat="1" ht="15.75" collapsed="1" x14ac:dyDescent="0.25">
      <c r="B123" s="101">
        <v>2012</v>
      </c>
      <c r="C123" s="102">
        <v>90470</v>
      </c>
      <c r="D123" s="103">
        <v>0.31134947093781706</v>
      </c>
      <c r="E123" s="102">
        <v>0</v>
      </c>
      <c r="F123" s="103" t="s">
        <v>113</v>
      </c>
      <c r="G123" s="102">
        <v>87163</v>
      </c>
      <c r="H123" s="103">
        <v>0.29498722291555235</v>
      </c>
      <c r="I123" s="102">
        <v>87163</v>
      </c>
      <c r="J123" s="103">
        <v>0.29498722291555235</v>
      </c>
      <c r="K123" s="102">
        <v>3294</v>
      </c>
      <c r="L123" s="103">
        <v>0.95838287752675377</v>
      </c>
      <c r="M123" s="102">
        <v>13</v>
      </c>
      <c r="N123" s="103" t="s">
        <v>113</v>
      </c>
      <c r="O123" s="102">
        <v>0</v>
      </c>
      <c r="P123" s="103" t="s">
        <v>113</v>
      </c>
      <c r="Q123" s="102">
        <v>0</v>
      </c>
      <c r="R123" s="103" t="s">
        <v>113</v>
      </c>
    </row>
    <row r="124" spans="2:18" s="4" customFormat="1" hidden="1" outlineLevel="1" x14ac:dyDescent="0.25">
      <c r="B124" s="71" t="s">
        <v>93</v>
      </c>
      <c r="C124" s="94">
        <v>3424</v>
      </c>
      <c r="D124" s="95">
        <v>0.12594541269319293</v>
      </c>
      <c r="E124" s="96">
        <v>0</v>
      </c>
      <c r="F124" s="95" t="s">
        <v>113</v>
      </c>
      <c r="G124" s="96">
        <v>3424</v>
      </c>
      <c r="H124" s="95">
        <v>0.12594541269319293</v>
      </c>
      <c r="I124" s="94">
        <v>3424</v>
      </c>
      <c r="J124" s="95">
        <v>0.12594541269319293</v>
      </c>
      <c r="K124" s="96">
        <v>0</v>
      </c>
      <c r="L124" s="95" t="s">
        <v>113</v>
      </c>
      <c r="M124" s="96">
        <v>0</v>
      </c>
      <c r="N124" s="95" t="s">
        <v>113</v>
      </c>
      <c r="O124" s="96">
        <v>0</v>
      </c>
      <c r="P124" s="95" t="s">
        <v>113</v>
      </c>
      <c r="Q124" s="96">
        <v>0</v>
      </c>
      <c r="R124" s="95" t="s">
        <v>113</v>
      </c>
    </row>
    <row r="125" spans="2:18" s="4" customFormat="1" hidden="1" outlineLevel="1" x14ac:dyDescent="0.25">
      <c r="B125" s="71" t="s">
        <v>94</v>
      </c>
      <c r="C125" s="94">
        <v>2487</v>
      </c>
      <c r="D125" s="95">
        <v>0.356052344601963</v>
      </c>
      <c r="E125" s="96">
        <v>0</v>
      </c>
      <c r="F125" s="95" t="s">
        <v>113</v>
      </c>
      <c r="G125" s="96">
        <v>2487</v>
      </c>
      <c r="H125" s="95">
        <v>0.356052344601963</v>
      </c>
      <c r="I125" s="94">
        <v>2487</v>
      </c>
      <c r="J125" s="95">
        <v>0.356052344601963</v>
      </c>
      <c r="K125" s="96">
        <v>0</v>
      </c>
      <c r="L125" s="95" t="s">
        <v>113</v>
      </c>
      <c r="M125" s="96">
        <v>0</v>
      </c>
      <c r="N125" s="95" t="s">
        <v>113</v>
      </c>
      <c r="O125" s="96">
        <v>0</v>
      </c>
      <c r="P125" s="95" t="s">
        <v>113</v>
      </c>
      <c r="Q125" s="96">
        <v>0</v>
      </c>
      <c r="R125" s="95" t="s">
        <v>113</v>
      </c>
    </row>
    <row r="126" spans="2:18" s="4" customFormat="1" hidden="1" outlineLevel="1" x14ac:dyDescent="0.25">
      <c r="B126" s="71" t="s">
        <v>95</v>
      </c>
      <c r="C126" s="94">
        <v>3542</v>
      </c>
      <c r="D126" s="95">
        <v>0.61661341853035134</v>
      </c>
      <c r="E126" s="96">
        <v>0</v>
      </c>
      <c r="F126" s="95" t="s">
        <v>113</v>
      </c>
      <c r="G126" s="96">
        <v>3542</v>
      </c>
      <c r="H126" s="95">
        <v>0.61661341853035134</v>
      </c>
      <c r="I126" s="94">
        <v>3542</v>
      </c>
      <c r="J126" s="95">
        <v>0.61661341853035134</v>
      </c>
      <c r="K126" s="96">
        <v>0</v>
      </c>
      <c r="L126" s="95" t="s">
        <v>113</v>
      </c>
      <c r="M126" s="96">
        <v>0</v>
      </c>
      <c r="N126" s="95" t="s">
        <v>113</v>
      </c>
      <c r="O126" s="96">
        <v>0</v>
      </c>
      <c r="P126" s="95" t="s">
        <v>113</v>
      </c>
      <c r="Q126" s="96">
        <v>0</v>
      </c>
      <c r="R126" s="95" t="s">
        <v>113</v>
      </c>
    </row>
    <row r="127" spans="2:18" s="4" customFormat="1" hidden="1" outlineLevel="1" x14ac:dyDescent="0.25">
      <c r="B127" s="71" t="s">
        <v>96</v>
      </c>
      <c r="C127" s="94">
        <v>5604</v>
      </c>
      <c r="D127" s="95">
        <v>0.4735734946095187</v>
      </c>
      <c r="E127" s="96">
        <v>0</v>
      </c>
      <c r="F127" s="95" t="s">
        <v>113</v>
      </c>
      <c r="G127" s="96">
        <v>5604</v>
      </c>
      <c r="H127" s="95">
        <v>0.4735734946095187</v>
      </c>
      <c r="I127" s="94">
        <v>5604</v>
      </c>
      <c r="J127" s="95">
        <v>0.4735734946095187</v>
      </c>
      <c r="K127" s="96">
        <v>0</v>
      </c>
      <c r="L127" s="95" t="s">
        <v>113</v>
      </c>
      <c r="M127" s="96">
        <v>0</v>
      </c>
      <c r="N127" s="95" t="s">
        <v>113</v>
      </c>
      <c r="O127" s="96">
        <v>0</v>
      </c>
      <c r="P127" s="95" t="s">
        <v>113</v>
      </c>
      <c r="Q127" s="96">
        <v>0</v>
      </c>
      <c r="R127" s="95" t="s">
        <v>113</v>
      </c>
    </row>
    <row r="128" spans="2:18" s="4" customFormat="1" hidden="1" outlineLevel="1" x14ac:dyDescent="0.25">
      <c r="B128" s="71" t="s">
        <v>97</v>
      </c>
      <c r="C128" s="94">
        <v>5229</v>
      </c>
      <c r="D128" s="95">
        <v>0.68351577591757895</v>
      </c>
      <c r="E128" s="96">
        <v>0</v>
      </c>
      <c r="F128" s="95" t="s">
        <v>113</v>
      </c>
      <c r="G128" s="96">
        <v>5229</v>
      </c>
      <c r="H128" s="95">
        <v>0.68351577591757895</v>
      </c>
      <c r="I128" s="94">
        <v>5229</v>
      </c>
      <c r="J128" s="95">
        <v>0.68351577591757895</v>
      </c>
      <c r="K128" s="96">
        <v>0</v>
      </c>
      <c r="L128" s="95" t="s">
        <v>113</v>
      </c>
      <c r="M128" s="96">
        <v>0</v>
      </c>
      <c r="N128" s="95" t="s">
        <v>113</v>
      </c>
      <c r="O128" s="96">
        <v>0</v>
      </c>
      <c r="P128" s="95" t="s">
        <v>113</v>
      </c>
      <c r="Q128" s="96">
        <v>0</v>
      </c>
      <c r="R128" s="95" t="s">
        <v>113</v>
      </c>
    </row>
    <row r="129" spans="2:18" s="4" customFormat="1" hidden="1" outlineLevel="1" x14ac:dyDescent="0.25">
      <c r="B129" s="71" t="s">
        <v>98</v>
      </c>
      <c r="C129" s="94">
        <v>6794</v>
      </c>
      <c r="D129" s="95">
        <v>0.71739130434782616</v>
      </c>
      <c r="E129" s="96">
        <v>0</v>
      </c>
      <c r="F129" s="95" t="s">
        <v>113</v>
      </c>
      <c r="G129" s="96">
        <v>6794</v>
      </c>
      <c r="H129" s="95">
        <v>0.71739130434782616</v>
      </c>
      <c r="I129" s="94">
        <v>6794</v>
      </c>
      <c r="J129" s="95">
        <v>0.71739130434782616</v>
      </c>
      <c r="K129" s="96">
        <v>0</v>
      </c>
      <c r="L129" s="95" t="s">
        <v>113</v>
      </c>
      <c r="M129" s="96">
        <v>0</v>
      </c>
      <c r="N129" s="95" t="s">
        <v>113</v>
      </c>
      <c r="O129" s="96">
        <v>0</v>
      </c>
      <c r="P129" s="95" t="s">
        <v>113</v>
      </c>
      <c r="Q129" s="96">
        <v>0</v>
      </c>
      <c r="R129" s="95" t="s">
        <v>113</v>
      </c>
    </row>
    <row r="130" spans="2:18" s="4" customFormat="1" hidden="1" outlineLevel="1" x14ac:dyDescent="0.25">
      <c r="B130" s="71" t="s">
        <v>99</v>
      </c>
      <c r="C130" s="94">
        <v>9533</v>
      </c>
      <c r="D130" s="95">
        <v>0.61412123264476803</v>
      </c>
      <c r="E130" s="96">
        <v>0</v>
      </c>
      <c r="F130" s="95" t="s">
        <v>113</v>
      </c>
      <c r="G130" s="96">
        <v>9532</v>
      </c>
      <c r="H130" s="95">
        <v>0.61395191330849985</v>
      </c>
      <c r="I130" s="94">
        <v>9532</v>
      </c>
      <c r="J130" s="95">
        <v>0.61395191330849985</v>
      </c>
      <c r="K130" s="96">
        <v>1</v>
      </c>
      <c r="L130" s="95" t="s">
        <v>113</v>
      </c>
      <c r="M130" s="96">
        <v>0</v>
      </c>
      <c r="N130" s="95" t="s">
        <v>113</v>
      </c>
      <c r="O130" s="96">
        <v>0</v>
      </c>
      <c r="P130" s="95" t="s">
        <v>113</v>
      </c>
      <c r="Q130" s="96">
        <v>0</v>
      </c>
      <c r="R130" s="95" t="s">
        <v>113</v>
      </c>
    </row>
    <row r="131" spans="2:18" s="4" customFormat="1" hidden="1" outlineLevel="1" x14ac:dyDescent="0.25">
      <c r="B131" s="71" t="s">
        <v>100</v>
      </c>
      <c r="C131" s="94">
        <v>7490</v>
      </c>
      <c r="D131" s="95">
        <v>0.37810487580496788</v>
      </c>
      <c r="E131" s="96">
        <v>0</v>
      </c>
      <c r="F131" s="95" t="s">
        <v>113</v>
      </c>
      <c r="G131" s="96">
        <v>7490</v>
      </c>
      <c r="H131" s="95">
        <v>0.37810487580496788</v>
      </c>
      <c r="I131" s="94">
        <v>7490</v>
      </c>
      <c r="J131" s="95">
        <v>0.37810487580496788</v>
      </c>
      <c r="K131" s="96">
        <v>0</v>
      </c>
      <c r="L131" s="95" t="s">
        <v>113</v>
      </c>
      <c r="M131" s="96">
        <v>0</v>
      </c>
      <c r="N131" s="95" t="s">
        <v>113</v>
      </c>
      <c r="O131" s="96">
        <v>0</v>
      </c>
      <c r="P131" s="95" t="s">
        <v>113</v>
      </c>
      <c r="Q131" s="96">
        <v>0</v>
      </c>
      <c r="R131" s="95" t="s">
        <v>113</v>
      </c>
    </row>
    <row r="132" spans="2:18" s="4" customFormat="1" hidden="1" outlineLevel="1" x14ac:dyDescent="0.25">
      <c r="B132" s="71" t="s">
        <v>101</v>
      </c>
      <c r="C132" s="94">
        <v>7443</v>
      </c>
      <c r="D132" s="95">
        <v>0.44749124854142353</v>
      </c>
      <c r="E132" s="96">
        <v>0</v>
      </c>
      <c r="F132" s="95" t="s">
        <v>113</v>
      </c>
      <c r="G132" s="96">
        <v>7443</v>
      </c>
      <c r="H132" s="95">
        <v>0.64087301587301582</v>
      </c>
      <c r="I132" s="94">
        <v>7443</v>
      </c>
      <c r="J132" s="95">
        <v>0.64087301587301582</v>
      </c>
      <c r="K132" s="96">
        <v>0</v>
      </c>
      <c r="L132" s="95">
        <v>-1</v>
      </c>
      <c r="M132" s="96">
        <v>0</v>
      </c>
      <c r="N132" s="95" t="s">
        <v>113</v>
      </c>
      <c r="O132" s="96">
        <v>0</v>
      </c>
      <c r="P132" s="95" t="s">
        <v>113</v>
      </c>
      <c r="Q132" s="96">
        <v>0</v>
      </c>
      <c r="R132" s="95" t="s">
        <v>113</v>
      </c>
    </row>
    <row r="133" spans="2:18" s="4" customFormat="1" hidden="1" outlineLevel="1" x14ac:dyDescent="0.25">
      <c r="B133" s="71" t="s">
        <v>102</v>
      </c>
      <c r="C133" s="94">
        <v>5404</v>
      </c>
      <c r="D133" s="95">
        <v>0.12818371607515666</v>
      </c>
      <c r="E133" s="96">
        <v>0</v>
      </c>
      <c r="F133" s="95" t="s">
        <v>113</v>
      </c>
      <c r="G133" s="96">
        <v>5184</v>
      </c>
      <c r="H133" s="95">
        <v>8.2254697286012535E-2</v>
      </c>
      <c r="I133" s="94">
        <v>5184</v>
      </c>
      <c r="J133" s="95">
        <v>8.2254697286012535E-2</v>
      </c>
      <c r="K133" s="96">
        <v>220</v>
      </c>
      <c r="L133" s="95" t="s">
        <v>113</v>
      </c>
      <c r="M133" s="96">
        <v>0</v>
      </c>
      <c r="N133" s="95" t="s">
        <v>113</v>
      </c>
      <c r="O133" s="96">
        <v>0</v>
      </c>
      <c r="P133" s="95" t="s">
        <v>113</v>
      </c>
      <c r="Q133" s="96">
        <v>0</v>
      </c>
      <c r="R133" s="95" t="s">
        <v>113</v>
      </c>
    </row>
    <row r="134" spans="2:18" s="4" customFormat="1" hidden="1" outlineLevel="1" x14ac:dyDescent="0.25">
      <c r="B134" s="71" t="s">
        <v>103</v>
      </c>
      <c r="C134" s="94">
        <v>5525</v>
      </c>
      <c r="D134" s="95">
        <v>0.85464921114467951</v>
      </c>
      <c r="E134" s="96">
        <v>0</v>
      </c>
      <c r="F134" s="95" t="s">
        <v>113</v>
      </c>
      <c r="G134" s="96">
        <v>4798</v>
      </c>
      <c r="H134" s="95">
        <v>0.61060758643840218</v>
      </c>
      <c r="I134" s="94">
        <v>4798</v>
      </c>
      <c r="J134" s="95">
        <v>0.61060758643840218</v>
      </c>
      <c r="K134" s="96">
        <v>727</v>
      </c>
      <c r="L134" s="95" t="s">
        <v>113</v>
      </c>
      <c r="M134" s="96">
        <v>0</v>
      </c>
      <c r="N134" s="95" t="s">
        <v>113</v>
      </c>
      <c r="O134" s="96">
        <v>0</v>
      </c>
      <c r="P134" s="95" t="s">
        <v>113</v>
      </c>
      <c r="Q134" s="96">
        <v>0</v>
      </c>
      <c r="R134" s="95" t="s">
        <v>113</v>
      </c>
    </row>
    <row r="135" spans="2:18" s="4" customFormat="1" hidden="1" outlineLevel="1" x14ac:dyDescent="0.25">
      <c r="B135" s="71" t="s">
        <v>104</v>
      </c>
      <c r="C135" s="94">
        <v>6515</v>
      </c>
      <c r="D135" s="95">
        <v>0.95410917816436713</v>
      </c>
      <c r="E135" s="96">
        <v>0</v>
      </c>
      <c r="F135" s="95" t="s">
        <v>113</v>
      </c>
      <c r="G135" s="96">
        <v>5781</v>
      </c>
      <c r="H135" s="95">
        <v>0.83000949667616331</v>
      </c>
      <c r="I135" s="94">
        <v>5781</v>
      </c>
      <c r="J135" s="95">
        <v>0.83000949667616331</v>
      </c>
      <c r="K135" s="96">
        <v>734</v>
      </c>
      <c r="L135" s="95">
        <v>3.194285714285714</v>
      </c>
      <c r="M135" s="96">
        <v>0</v>
      </c>
      <c r="N135" s="95" t="s">
        <v>113</v>
      </c>
      <c r="O135" s="96">
        <v>0</v>
      </c>
      <c r="P135" s="95" t="s">
        <v>113</v>
      </c>
      <c r="Q135" s="96">
        <v>0</v>
      </c>
      <c r="R135" s="95" t="s">
        <v>113</v>
      </c>
    </row>
    <row r="136" spans="2:18" s="4" customFormat="1" ht="15.75" collapsed="1" x14ac:dyDescent="0.25">
      <c r="B136" s="101">
        <v>2011</v>
      </c>
      <c r="C136" s="102">
        <v>68990</v>
      </c>
      <c r="D136" s="103">
        <v>0.51569743172880456</v>
      </c>
      <c r="E136" s="102">
        <v>0</v>
      </c>
      <c r="F136" s="103" t="s">
        <v>113</v>
      </c>
      <c r="G136" s="102">
        <v>67308</v>
      </c>
      <c r="H136" s="103">
        <v>0.50456008583690992</v>
      </c>
      <c r="I136" s="102">
        <v>67308</v>
      </c>
      <c r="J136" s="103">
        <v>0.50456008583690992</v>
      </c>
      <c r="K136" s="102">
        <v>1682</v>
      </c>
      <c r="L136" s="103">
        <v>1.1536491677336747</v>
      </c>
      <c r="M136" s="102">
        <v>0</v>
      </c>
      <c r="N136" s="103" t="s">
        <v>113</v>
      </c>
      <c r="O136" s="102">
        <v>0</v>
      </c>
      <c r="P136" s="103" t="s">
        <v>113</v>
      </c>
      <c r="Q136" s="102">
        <v>0</v>
      </c>
      <c r="R136" s="103" t="s">
        <v>113</v>
      </c>
    </row>
    <row r="137" spans="2:18" s="4" customFormat="1" hidden="1" outlineLevel="1" x14ac:dyDescent="0.25">
      <c r="B137" s="71" t="s">
        <v>93</v>
      </c>
      <c r="C137" s="94">
        <v>3041</v>
      </c>
      <c r="D137" s="95">
        <v>0</v>
      </c>
      <c r="E137" s="96">
        <v>0</v>
      </c>
      <c r="F137" s="95" t="s">
        <v>113</v>
      </c>
      <c r="G137" s="96">
        <v>3041</v>
      </c>
      <c r="H137" s="95">
        <v>-2.5632809996795847E-2</v>
      </c>
      <c r="I137" s="94">
        <v>3041</v>
      </c>
      <c r="J137" s="95">
        <v>-2.5632809996795847E-2</v>
      </c>
      <c r="K137" s="96">
        <v>0</v>
      </c>
      <c r="L137" s="95" t="s">
        <v>113</v>
      </c>
      <c r="M137" s="96">
        <v>0</v>
      </c>
      <c r="N137" s="95" t="s">
        <v>113</v>
      </c>
      <c r="O137" s="96">
        <v>0</v>
      </c>
      <c r="P137" s="95" t="s">
        <v>113</v>
      </c>
      <c r="Q137" s="96">
        <v>0</v>
      </c>
      <c r="R137" s="95" t="s">
        <v>113</v>
      </c>
    </row>
    <row r="138" spans="2:18" s="4" customFormat="1" hidden="1" outlineLevel="1" x14ac:dyDescent="0.25">
      <c r="B138" s="71" t="s">
        <v>94</v>
      </c>
      <c r="C138" s="94">
        <v>1834</v>
      </c>
      <c r="D138" s="95">
        <v>0</v>
      </c>
      <c r="E138" s="96">
        <v>0</v>
      </c>
      <c r="F138" s="95" t="s">
        <v>113</v>
      </c>
      <c r="G138" s="96">
        <v>1834</v>
      </c>
      <c r="H138" s="95">
        <v>0.11897498474679691</v>
      </c>
      <c r="I138" s="94">
        <v>1834</v>
      </c>
      <c r="J138" s="95">
        <v>0.11897498474679691</v>
      </c>
      <c r="K138" s="96">
        <v>0</v>
      </c>
      <c r="L138" s="95" t="s">
        <v>113</v>
      </c>
      <c r="M138" s="96">
        <v>0</v>
      </c>
      <c r="N138" s="95" t="s">
        <v>113</v>
      </c>
      <c r="O138" s="96">
        <v>0</v>
      </c>
      <c r="P138" s="95" t="s">
        <v>113</v>
      </c>
      <c r="Q138" s="96">
        <v>0</v>
      </c>
      <c r="R138" s="95" t="s">
        <v>113</v>
      </c>
    </row>
    <row r="139" spans="2:18" s="4" customFormat="1" hidden="1" outlineLevel="1" x14ac:dyDescent="0.25">
      <c r="B139" s="71" t="s">
        <v>95</v>
      </c>
      <c r="C139" s="94">
        <v>2191</v>
      </c>
      <c r="D139" s="95">
        <v>0</v>
      </c>
      <c r="E139" s="96">
        <v>0</v>
      </c>
      <c r="F139" s="95" t="s">
        <v>113</v>
      </c>
      <c r="G139" s="96">
        <v>2191</v>
      </c>
      <c r="H139" s="95">
        <v>0.12996389891696758</v>
      </c>
      <c r="I139" s="94">
        <v>2191</v>
      </c>
      <c r="J139" s="95">
        <v>0.12996389891696758</v>
      </c>
      <c r="K139" s="96">
        <v>0</v>
      </c>
      <c r="L139" s="95" t="s">
        <v>113</v>
      </c>
      <c r="M139" s="96">
        <v>0</v>
      </c>
      <c r="N139" s="95" t="s">
        <v>113</v>
      </c>
      <c r="O139" s="96">
        <v>0</v>
      </c>
      <c r="P139" s="95" t="s">
        <v>113</v>
      </c>
      <c r="Q139" s="96">
        <v>0</v>
      </c>
      <c r="R139" s="95" t="s">
        <v>113</v>
      </c>
    </row>
    <row r="140" spans="2:18" s="4" customFormat="1" hidden="1" outlineLevel="1" x14ac:dyDescent="0.25">
      <c r="B140" s="71" t="s">
        <v>96</v>
      </c>
      <c r="C140" s="94">
        <v>3803</v>
      </c>
      <c r="D140" s="95">
        <v>0</v>
      </c>
      <c r="E140" s="96">
        <v>0</v>
      </c>
      <c r="F140" s="95" t="s">
        <v>113</v>
      </c>
      <c r="G140" s="96">
        <v>3803</v>
      </c>
      <c r="H140" s="95">
        <v>0.35289932408395597</v>
      </c>
      <c r="I140" s="94">
        <v>3803</v>
      </c>
      <c r="J140" s="95">
        <v>0.35289932408395597</v>
      </c>
      <c r="K140" s="96">
        <v>0</v>
      </c>
      <c r="L140" s="95" t="s">
        <v>113</v>
      </c>
      <c r="M140" s="96">
        <v>0</v>
      </c>
      <c r="N140" s="95" t="s">
        <v>113</v>
      </c>
      <c r="O140" s="96">
        <v>0</v>
      </c>
      <c r="P140" s="95" t="s">
        <v>113</v>
      </c>
      <c r="Q140" s="96">
        <v>0</v>
      </c>
      <c r="R140" s="95" t="s">
        <v>113</v>
      </c>
    </row>
    <row r="141" spans="2:18" s="4" customFormat="1" hidden="1" outlineLevel="1" x14ac:dyDescent="0.25">
      <c r="B141" s="71" t="s">
        <v>97</v>
      </c>
      <c r="C141" s="94">
        <v>3106</v>
      </c>
      <c r="D141" s="95">
        <v>0</v>
      </c>
      <c r="E141" s="96">
        <v>0</v>
      </c>
      <c r="F141" s="95" t="s">
        <v>113</v>
      </c>
      <c r="G141" s="96">
        <v>3106</v>
      </c>
      <c r="H141" s="95">
        <v>-0.2780102278010228</v>
      </c>
      <c r="I141" s="94">
        <v>3106</v>
      </c>
      <c r="J141" s="95">
        <v>-0.2780102278010228</v>
      </c>
      <c r="K141" s="96">
        <v>0</v>
      </c>
      <c r="L141" s="95" t="s">
        <v>113</v>
      </c>
      <c r="M141" s="96">
        <v>0</v>
      </c>
      <c r="N141" s="95" t="s">
        <v>113</v>
      </c>
      <c r="O141" s="96">
        <v>0</v>
      </c>
      <c r="P141" s="95" t="s">
        <v>113</v>
      </c>
      <c r="Q141" s="96">
        <v>0</v>
      </c>
      <c r="R141" s="95" t="s">
        <v>113</v>
      </c>
    </row>
    <row r="142" spans="2:18" s="4" customFormat="1" hidden="1" outlineLevel="1" x14ac:dyDescent="0.25">
      <c r="B142" s="71" t="s">
        <v>98</v>
      </c>
      <c r="C142" s="94">
        <v>3956</v>
      </c>
      <c r="D142" s="95">
        <v>0</v>
      </c>
      <c r="E142" s="96">
        <v>0</v>
      </c>
      <c r="F142" s="95" t="s">
        <v>113</v>
      </c>
      <c r="G142" s="96">
        <v>3956</v>
      </c>
      <c r="H142" s="95">
        <v>3.2628556512659834E-2</v>
      </c>
      <c r="I142" s="94">
        <v>3956</v>
      </c>
      <c r="J142" s="95">
        <v>3.2628556512659834E-2</v>
      </c>
      <c r="K142" s="96">
        <v>0</v>
      </c>
      <c r="L142" s="95" t="s">
        <v>113</v>
      </c>
      <c r="M142" s="96">
        <v>0</v>
      </c>
      <c r="N142" s="95" t="s">
        <v>113</v>
      </c>
      <c r="O142" s="96">
        <v>0</v>
      </c>
      <c r="P142" s="95" t="s">
        <v>113</v>
      </c>
      <c r="Q142" s="96">
        <v>0</v>
      </c>
      <c r="R142" s="95" t="s">
        <v>113</v>
      </c>
    </row>
    <row r="143" spans="2:18" s="4" customFormat="1" hidden="1" outlineLevel="1" x14ac:dyDescent="0.25">
      <c r="B143" s="71" t="s">
        <v>99</v>
      </c>
      <c r="C143" s="94">
        <v>5906</v>
      </c>
      <c r="D143" s="95">
        <v>0</v>
      </c>
      <c r="E143" s="96">
        <v>0</v>
      </c>
      <c r="F143" s="95" t="s">
        <v>113</v>
      </c>
      <c r="G143" s="96">
        <v>5906</v>
      </c>
      <c r="H143" s="95">
        <v>0.1573584166176758</v>
      </c>
      <c r="I143" s="94">
        <v>5906</v>
      </c>
      <c r="J143" s="95">
        <v>0.1573584166176758</v>
      </c>
      <c r="K143" s="96">
        <v>0</v>
      </c>
      <c r="L143" s="95" t="s">
        <v>113</v>
      </c>
      <c r="M143" s="96">
        <v>0</v>
      </c>
      <c r="N143" s="95" t="s">
        <v>113</v>
      </c>
      <c r="O143" s="96">
        <v>0</v>
      </c>
      <c r="P143" s="95" t="s">
        <v>113</v>
      </c>
      <c r="Q143" s="96">
        <v>0</v>
      </c>
      <c r="R143" s="95" t="s">
        <v>113</v>
      </c>
    </row>
    <row r="144" spans="2:18" s="4" customFormat="1" hidden="1" outlineLevel="1" x14ac:dyDescent="0.25">
      <c r="B144" s="71" t="s">
        <v>100</v>
      </c>
      <c r="C144" s="94">
        <v>5435</v>
      </c>
      <c r="D144" s="95">
        <v>0</v>
      </c>
      <c r="E144" s="96">
        <v>0</v>
      </c>
      <c r="F144" s="95" t="s">
        <v>113</v>
      </c>
      <c r="G144" s="96">
        <v>5435</v>
      </c>
      <c r="H144" s="95">
        <v>0.19898521950143389</v>
      </c>
      <c r="I144" s="94">
        <v>5435</v>
      </c>
      <c r="J144" s="95">
        <v>0.19898521950143389</v>
      </c>
      <c r="K144" s="96">
        <v>0</v>
      </c>
      <c r="L144" s="95" t="s">
        <v>113</v>
      </c>
      <c r="M144" s="96">
        <v>0</v>
      </c>
      <c r="N144" s="95" t="s">
        <v>113</v>
      </c>
      <c r="O144" s="96">
        <v>0</v>
      </c>
      <c r="P144" s="95" t="s">
        <v>113</v>
      </c>
      <c r="Q144" s="96">
        <v>0</v>
      </c>
      <c r="R144" s="95" t="s">
        <v>113</v>
      </c>
    </row>
    <row r="145" spans="2:18" s="4" customFormat="1" hidden="1" outlineLevel="1" x14ac:dyDescent="0.25">
      <c r="B145" s="71" t="s">
        <v>101</v>
      </c>
      <c r="C145" s="94">
        <v>5142</v>
      </c>
      <c r="D145" s="95">
        <v>0</v>
      </c>
      <c r="E145" s="96">
        <v>0</v>
      </c>
      <c r="F145" s="95" t="s">
        <v>113</v>
      </c>
      <c r="G145" s="96">
        <v>4536</v>
      </c>
      <c r="H145" s="95">
        <v>7.8459343794579084E-2</v>
      </c>
      <c r="I145" s="94">
        <v>4536</v>
      </c>
      <c r="J145" s="95">
        <v>7.8459343794579084E-2</v>
      </c>
      <c r="K145" s="96">
        <v>606</v>
      </c>
      <c r="L145" s="95">
        <v>0</v>
      </c>
      <c r="M145" s="96">
        <v>0</v>
      </c>
      <c r="N145" s="95" t="s">
        <v>113</v>
      </c>
      <c r="O145" s="96">
        <v>0</v>
      </c>
      <c r="P145" s="95" t="s">
        <v>113</v>
      </c>
      <c r="Q145" s="96">
        <v>0</v>
      </c>
      <c r="R145" s="95" t="s">
        <v>113</v>
      </c>
    </row>
    <row r="146" spans="2:18" s="4" customFormat="1" hidden="1" outlineLevel="1" x14ac:dyDescent="0.25">
      <c r="B146" s="71" t="s">
        <v>102</v>
      </c>
      <c r="C146" s="94">
        <v>4790</v>
      </c>
      <c r="D146" s="95">
        <v>0</v>
      </c>
      <c r="E146" s="96">
        <v>0</v>
      </c>
      <c r="F146" s="95" t="s">
        <v>113</v>
      </c>
      <c r="G146" s="96">
        <v>4790</v>
      </c>
      <c r="H146" s="95">
        <v>0.1859371131468186</v>
      </c>
      <c r="I146" s="94">
        <v>4790</v>
      </c>
      <c r="J146" s="95">
        <v>0.1859371131468186</v>
      </c>
      <c r="K146" s="96">
        <v>0</v>
      </c>
      <c r="L146" s="95" t="s">
        <v>113</v>
      </c>
      <c r="M146" s="96">
        <v>0</v>
      </c>
      <c r="N146" s="95" t="s">
        <v>113</v>
      </c>
      <c r="O146" s="96">
        <v>0</v>
      </c>
      <c r="P146" s="95" t="s">
        <v>113</v>
      </c>
      <c r="Q146" s="96">
        <v>0</v>
      </c>
      <c r="R146" s="95" t="s">
        <v>113</v>
      </c>
    </row>
    <row r="147" spans="2:18" s="4" customFormat="1" hidden="1" outlineLevel="1" x14ac:dyDescent="0.25">
      <c r="B147" s="71" t="s">
        <v>103</v>
      </c>
      <c r="C147" s="94">
        <v>2979</v>
      </c>
      <c r="D147" s="95">
        <v>0</v>
      </c>
      <c r="E147" s="96">
        <v>0</v>
      </c>
      <c r="F147" s="95" t="s">
        <v>113</v>
      </c>
      <c r="G147" s="96">
        <v>2979</v>
      </c>
      <c r="H147" s="95">
        <v>0.36463582226294089</v>
      </c>
      <c r="I147" s="94">
        <v>2979</v>
      </c>
      <c r="J147" s="95">
        <v>0.36463582226294089</v>
      </c>
      <c r="K147" s="96">
        <v>0</v>
      </c>
      <c r="L147" s="95" t="s">
        <v>113</v>
      </c>
      <c r="M147" s="96">
        <v>0</v>
      </c>
      <c r="N147" s="95" t="s">
        <v>113</v>
      </c>
      <c r="O147" s="96">
        <v>0</v>
      </c>
      <c r="P147" s="95" t="s">
        <v>113</v>
      </c>
      <c r="Q147" s="96">
        <v>0</v>
      </c>
      <c r="R147" s="95" t="s">
        <v>113</v>
      </c>
    </row>
    <row r="148" spans="2:18" s="4" customFormat="1" hidden="1" outlineLevel="1" x14ac:dyDescent="0.25">
      <c r="B148" s="71" t="s">
        <v>104</v>
      </c>
      <c r="C148" s="94">
        <v>3334</v>
      </c>
      <c r="D148" s="95">
        <v>0</v>
      </c>
      <c r="E148" s="96">
        <v>0</v>
      </c>
      <c r="F148" s="95" t="s">
        <v>113</v>
      </c>
      <c r="G148" s="96">
        <v>3159</v>
      </c>
      <c r="H148" s="95">
        <v>0.77272727272727271</v>
      </c>
      <c r="I148" s="94">
        <v>3159</v>
      </c>
      <c r="J148" s="95">
        <v>0.77272727272727271</v>
      </c>
      <c r="K148" s="96">
        <v>175</v>
      </c>
      <c r="L148" s="95">
        <v>0</v>
      </c>
      <c r="M148" s="96">
        <v>0</v>
      </c>
      <c r="N148" s="95" t="s">
        <v>113</v>
      </c>
      <c r="O148" s="96">
        <v>0</v>
      </c>
      <c r="P148" s="95" t="s">
        <v>113</v>
      </c>
      <c r="Q148" s="96">
        <v>0</v>
      </c>
      <c r="R148" s="95" t="s">
        <v>113</v>
      </c>
    </row>
    <row r="149" spans="2:18" s="4" customFormat="1" ht="15.75" collapsed="1" x14ac:dyDescent="0.25">
      <c r="B149" s="101">
        <v>2010</v>
      </c>
      <c r="C149" s="102">
        <v>45517</v>
      </c>
      <c r="D149" s="103">
        <v>0</v>
      </c>
      <c r="E149" s="102">
        <v>0</v>
      </c>
      <c r="F149" s="103" t="s">
        <v>113</v>
      </c>
      <c r="G149" s="102">
        <v>44736</v>
      </c>
      <c r="H149" s="103">
        <v>0.1328724454911494</v>
      </c>
      <c r="I149" s="102">
        <v>44736</v>
      </c>
      <c r="J149" s="103">
        <v>0.1328724454911494</v>
      </c>
      <c r="K149" s="102">
        <v>781</v>
      </c>
      <c r="L149" s="103">
        <v>0</v>
      </c>
      <c r="M149" s="102">
        <v>0</v>
      </c>
      <c r="N149" s="103" t="s">
        <v>113</v>
      </c>
      <c r="O149" s="102">
        <v>0</v>
      </c>
      <c r="P149" s="103" t="s">
        <v>113</v>
      </c>
      <c r="Q149" s="102">
        <v>0</v>
      </c>
      <c r="R149" s="103" t="s">
        <v>113</v>
      </c>
    </row>
    <row r="150" spans="2:18" s="4" customFormat="1" hidden="1" outlineLevel="1" x14ac:dyDescent="0.25">
      <c r="B150" s="71" t="s">
        <v>93</v>
      </c>
      <c r="C150" s="96">
        <v>3041</v>
      </c>
      <c r="D150" s="104">
        <v>-2.5632809996795847E-2</v>
      </c>
      <c r="E150" s="96">
        <v>0</v>
      </c>
      <c r="F150" s="104" t="s">
        <v>113</v>
      </c>
      <c r="G150" s="96">
        <v>3121</v>
      </c>
      <c r="H150" s="104">
        <v>0</v>
      </c>
      <c r="I150" s="94">
        <v>3121</v>
      </c>
      <c r="J150" s="104">
        <v>0</v>
      </c>
      <c r="K150" s="96">
        <v>0</v>
      </c>
      <c r="L150" s="104" t="s">
        <v>113</v>
      </c>
      <c r="M150" s="96">
        <v>0</v>
      </c>
      <c r="N150" s="104" t="s">
        <v>113</v>
      </c>
      <c r="O150" s="96">
        <v>0</v>
      </c>
      <c r="P150" s="104" t="s">
        <v>113</v>
      </c>
      <c r="Q150" s="96">
        <v>0</v>
      </c>
      <c r="R150" s="95" t="s">
        <v>113</v>
      </c>
    </row>
    <row r="151" spans="2:18" s="4" customFormat="1" hidden="1" outlineLevel="1" x14ac:dyDescent="0.25">
      <c r="B151" s="71" t="s">
        <v>94</v>
      </c>
      <c r="C151" s="96">
        <v>1834</v>
      </c>
      <c r="D151" s="104">
        <v>0.11897498474679691</v>
      </c>
      <c r="E151" s="96">
        <v>0</v>
      </c>
      <c r="F151" s="104" t="s">
        <v>113</v>
      </c>
      <c r="G151" s="96">
        <v>1639</v>
      </c>
      <c r="H151" s="104">
        <v>0</v>
      </c>
      <c r="I151" s="94">
        <v>1639</v>
      </c>
      <c r="J151" s="104">
        <v>0</v>
      </c>
      <c r="K151" s="96">
        <v>0</v>
      </c>
      <c r="L151" s="104" t="s">
        <v>113</v>
      </c>
      <c r="M151" s="96">
        <v>0</v>
      </c>
      <c r="N151" s="104" t="s">
        <v>113</v>
      </c>
      <c r="O151" s="96">
        <v>0</v>
      </c>
      <c r="P151" s="104" t="s">
        <v>113</v>
      </c>
      <c r="Q151" s="96">
        <v>0</v>
      </c>
      <c r="R151" s="95" t="s">
        <v>113</v>
      </c>
    </row>
    <row r="152" spans="2:18" s="4" customFormat="1" hidden="1" outlineLevel="1" x14ac:dyDescent="0.25">
      <c r="B152" s="71" t="s">
        <v>95</v>
      </c>
      <c r="C152" s="96">
        <v>2191</v>
      </c>
      <c r="D152" s="104">
        <v>0.12996389891696758</v>
      </c>
      <c r="E152" s="96">
        <v>0</v>
      </c>
      <c r="F152" s="104" t="s">
        <v>113</v>
      </c>
      <c r="G152" s="96">
        <v>1939</v>
      </c>
      <c r="H152" s="104">
        <v>0</v>
      </c>
      <c r="I152" s="94">
        <v>1939</v>
      </c>
      <c r="J152" s="104">
        <v>0</v>
      </c>
      <c r="K152" s="96">
        <v>0</v>
      </c>
      <c r="L152" s="104" t="s">
        <v>113</v>
      </c>
      <c r="M152" s="96">
        <v>0</v>
      </c>
      <c r="N152" s="104" t="s">
        <v>113</v>
      </c>
      <c r="O152" s="96">
        <v>0</v>
      </c>
      <c r="P152" s="104" t="s">
        <v>113</v>
      </c>
      <c r="Q152" s="96">
        <v>0</v>
      </c>
      <c r="R152" s="95" t="s">
        <v>113</v>
      </c>
    </row>
    <row r="153" spans="2:18" s="4" customFormat="1" hidden="1" outlineLevel="1" x14ac:dyDescent="0.25">
      <c r="B153" s="71" t="s">
        <v>96</v>
      </c>
      <c r="C153" s="96">
        <v>3803</v>
      </c>
      <c r="D153" s="104">
        <v>0.2697829716193656</v>
      </c>
      <c r="E153" s="96">
        <v>0</v>
      </c>
      <c r="F153" s="104" t="s">
        <v>113</v>
      </c>
      <c r="G153" s="96">
        <v>2811</v>
      </c>
      <c r="H153" s="104">
        <v>0</v>
      </c>
      <c r="I153" s="94">
        <v>2811</v>
      </c>
      <c r="J153" s="104">
        <v>0</v>
      </c>
      <c r="K153" s="96">
        <v>0</v>
      </c>
      <c r="L153" s="104">
        <v>-1</v>
      </c>
      <c r="M153" s="96">
        <v>0</v>
      </c>
      <c r="N153" s="104" t="s">
        <v>113</v>
      </c>
      <c r="O153" s="96">
        <v>0</v>
      </c>
      <c r="P153" s="104" t="s">
        <v>113</v>
      </c>
      <c r="Q153" s="96">
        <v>0</v>
      </c>
      <c r="R153" s="95" t="s">
        <v>113</v>
      </c>
    </row>
    <row r="154" spans="2:18" s="4" customFormat="1" hidden="1" outlineLevel="1" x14ac:dyDescent="0.25">
      <c r="B154" s="71" t="s">
        <v>97</v>
      </c>
      <c r="C154" s="96">
        <v>3106</v>
      </c>
      <c r="D154" s="104">
        <v>-0.2780102278010228</v>
      </c>
      <c r="E154" s="96">
        <v>0</v>
      </c>
      <c r="F154" s="104" t="s">
        <v>113</v>
      </c>
      <c r="G154" s="96">
        <v>4302</v>
      </c>
      <c r="H154" s="104">
        <v>0</v>
      </c>
      <c r="I154" s="94">
        <v>4302</v>
      </c>
      <c r="J154" s="104">
        <v>0</v>
      </c>
      <c r="K154" s="96">
        <v>0</v>
      </c>
      <c r="L154" s="104" t="s">
        <v>113</v>
      </c>
      <c r="M154" s="96">
        <v>0</v>
      </c>
      <c r="N154" s="104" t="s">
        <v>113</v>
      </c>
      <c r="O154" s="96">
        <v>0</v>
      </c>
      <c r="P154" s="104" t="s">
        <v>113</v>
      </c>
      <c r="Q154" s="96">
        <v>0</v>
      </c>
      <c r="R154" s="95" t="s">
        <v>113</v>
      </c>
    </row>
    <row r="155" spans="2:18" s="4" customFormat="1" hidden="1" outlineLevel="1" x14ac:dyDescent="0.25">
      <c r="B155" s="71" t="s">
        <v>98</v>
      </c>
      <c r="C155" s="96">
        <v>3956</v>
      </c>
      <c r="D155" s="104">
        <v>3.2628556512659834E-2</v>
      </c>
      <c r="E155" s="96">
        <v>0</v>
      </c>
      <c r="F155" s="104" t="s">
        <v>113</v>
      </c>
      <c r="G155" s="96">
        <v>3831</v>
      </c>
      <c r="H155" s="104">
        <v>0</v>
      </c>
      <c r="I155" s="94">
        <v>3831</v>
      </c>
      <c r="J155" s="104">
        <v>0</v>
      </c>
      <c r="K155" s="96">
        <v>0</v>
      </c>
      <c r="L155" s="104" t="s">
        <v>113</v>
      </c>
      <c r="M155" s="96">
        <v>0</v>
      </c>
      <c r="N155" s="104" t="s">
        <v>113</v>
      </c>
      <c r="O155" s="96">
        <v>0</v>
      </c>
      <c r="P155" s="104" t="s">
        <v>113</v>
      </c>
      <c r="Q155" s="96">
        <v>0</v>
      </c>
      <c r="R155" s="95" t="s">
        <v>113</v>
      </c>
    </row>
    <row r="156" spans="2:18" s="4" customFormat="1" hidden="1" outlineLevel="1" x14ac:dyDescent="0.25">
      <c r="B156" s="71" t="s">
        <v>99</v>
      </c>
      <c r="C156" s="96">
        <v>5906</v>
      </c>
      <c r="D156" s="104">
        <v>0.1573584166176758</v>
      </c>
      <c r="E156" s="96">
        <v>0</v>
      </c>
      <c r="F156" s="104" t="s">
        <v>113</v>
      </c>
      <c r="G156" s="96">
        <v>5103</v>
      </c>
      <c r="H156" s="104">
        <v>0</v>
      </c>
      <c r="I156" s="94">
        <v>5103</v>
      </c>
      <c r="J156" s="104">
        <v>0</v>
      </c>
      <c r="K156" s="96">
        <v>0</v>
      </c>
      <c r="L156" s="104" t="s">
        <v>113</v>
      </c>
      <c r="M156" s="96">
        <v>0</v>
      </c>
      <c r="N156" s="104" t="s">
        <v>113</v>
      </c>
      <c r="O156" s="96">
        <v>0</v>
      </c>
      <c r="P156" s="104" t="s">
        <v>113</v>
      </c>
      <c r="Q156" s="96">
        <v>0</v>
      </c>
      <c r="R156" s="95" t="s">
        <v>113</v>
      </c>
    </row>
    <row r="157" spans="2:18" s="4" customFormat="1" hidden="1" outlineLevel="1" x14ac:dyDescent="0.25">
      <c r="B157" s="71" t="s">
        <v>100</v>
      </c>
      <c r="C157" s="96">
        <v>5435</v>
      </c>
      <c r="D157" s="104">
        <v>0.19898521950143389</v>
      </c>
      <c r="E157" s="96">
        <v>0</v>
      </c>
      <c r="F157" s="104" t="s">
        <v>113</v>
      </c>
      <c r="G157" s="96">
        <v>4533</v>
      </c>
      <c r="H157" s="104">
        <v>0</v>
      </c>
      <c r="I157" s="94">
        <v>4533</v>
      </c>
      <c r="J157" s="104">
        <v>0</v>
      </c>
      <c r="K157" s="96">
        <v>0</v>
      </c>
      <c r="L157" s="104" t="s">
        <v>113</v>
      </c>
      <c r="M157" s="96">
        <v>0</v>
      </c>
      <c r="N157" s="104" t="s">
        <v>113</v>
      </c>
      <c r="O157" s="96">
        <v>0</v>
      </c>
      <c r="P157" s="104" t="s">
        <v>113</v>
      </c>
      <c r="Q157" s="96">
        <v>0</v>
      </c>
      <c r="R157" s="95" t="s">
        <v>113</v>
      </c>
    </row>
    <row r="158" spans="2:18" s="4" customFormat="1" hidden="1" outlineLevel="1" x14ac:dyDescent="0.25">
      <c r="B158" s="71" t="s">
        <v>101</v>
      </c>
      <c r="C158" s="96">
        <v>5142</v>
      </c>
      <c r="D158" s="104">
        <v>0.22253922967189732</v>
      </c>
      <c r="E158" s="96">
        <v>0</v>
      </c>
      <c r="F158" s="104" t="s">
        <v>113</v>
      </c>
      <c r="G158" s="96">
        <v>4206</v>
      </c>
      <c r="H158" s="104">
        <v>0</v>
      </c>
      <c r="I158" s="94">
        <v>4206</v>
      </c>
      <c r="J158" s="104">
        <v>0</v>
      </c>
      <c r="K158" s="96">
        <v>606</v>
      </c>
      <c r="L158" s="104" t="s">
        <v>113</v>
      </c>
      <c r="M158" s="96">
        <v>0</v>
      </c>
      <c r="N158" s="104" t="s">
        <v>113</v>
      </c>
      <c r="O158" s="96">
        <v>0</v>
      </c>
      <c r="P158" s="104" t="s">
        <v>113</v>
      </c>
      <c r="Q158" s="96">
        <v>0</v>
      </c>
      <c r="R158" s="95" t="s">
        <v>113</v>
      </c>
    </row>
    <row r="159" spans="2:18" s="4" customFormat="1" hidden="1" outlineLevel="1" x14ac:dyDescent="0.25">
      <c r="B159" s="71" t="s">
        <v>102</v>
      </c>
      <c r="C159" s="96">
        <v>4790</v>
      </c>
      <c r="D159" s="104">
        <v>0.1859371131468186</v>
      </c>
      <c r="E159" s="96">
        <v>0</v>
      </c>
      <c r="F159" s="104" t="s">
        <v>113</v>
      </c>
      <c r="G159" s="96">
        <v>4039</v>
      </c>
      <c r="H159" s="104">
        <v>0</v>
      </c>
      <c r="I159" s="94">
        <v>4039</v>
      </c>
      <c r="J159" s="104">
        <v>0</v>
      </c>
      <c r="K159" s="96">
        <v>0</v>
      </c>
      <c r="L159" s="104" t="s">
        <v>113</v>
      </c>
      <c r="M159" s="96">
        <v>0</v>
      </c>
      <c r="N159" s="104" t="s">
        <v>113</v>
      </c>
      <c r="O159" s="96">
        <v>0</v>
      </c>
      <c r="P159" s="104" t="s">
        <v>113</v>
      </c>
      <c r="Q159" s="96">
        <v>0</v>
      </c>
      <c r="R159" s="95" t="s">
        <v>113</v>
      </c>
    </row>
    <row r="160" spans="2:18" s="4" customFormat="1" hidden="1" outlineLevel="1" x14ac:dyDescent="0.25">
      <c r="B160" s="71" t="s">
        <v>103</v>
      </c>
      <c r="C160" s="96">
        <v>2979</v>
      </c>
      <c r="D160" s="104">
        <v>0.36463582226294089</v>
      </c>
      <c r="E160" s="96">
        <v>0</v>
      </c>
      <c r="F160" s="104" t="s">
        <v>113</v>
      </c>
      <c r="G160" s="96">
        <v>2183</v>
      </c>
      <c r="H160" s="104">
        <v>0</v>
      </c>
      <c r="I160" s="94">
        <v>2183</v>
      </c>
      <c r="J160" s="104">
        <v>0</v>
      </c>
      <c r="K160" s="96">
        <v>0</v>
      </c>
      <c r="L160" s="104" t="s">
        <v>113</v>
      </c>
      <c r="M160" s="96">
        <v>0</v>
      </c>
      <c r="N160" s="104" t="s">
        <v>113</v>
      </c>
      <c r="O160" s="96">
        <v>0</v>
      </c>
      <c r="P160" s="104" t="s">
        <v>113</v>
      </c>
      <c r="Q160" s="96">
        <v>0</v>
      </c>
      <c r="R160" s="95" t="s">
        <v>113</v>
      </c>
    </row>
    <row r="161" spans="2:18" s="4" customFormat="1" hidden="1" outlineLevel="1" x14ac:dyDescent="0.25">
      <c r="B161" s="71" t="s">
        <v>104</v>
      </c>
      <c r="C161" s="96">
        <v>3334</v>
      </c>
      <c r="D161" s="104">
        <v>0.8709315375982043</v>
      </c>
      <c r="E161" s="96">
        <v>0</v>
      </c>
      <c r="F161" s="104" t="s">
        <v>113</v>
      </c>
      <c r="G161" s="96">
        <v>1782</v>
      </c>
      <c r="H161" s="104">
        <v>0</v>
      </c>
      <c r="I161" s="94">
        <v>1782</v>
      </c>
      <c r="J161" s="104">
        <v>0</v>
      </c>
      <c r="K161" s="96">
        <v>175</v>
      </c>
      <c r="L161" s="104" t="s">
        <v>113</v>
      </c>
      <c r="M161" s="96">
        <v>0</v>
      </c>
      <c r="N161" s="104" t="s">
        <v>113</v>
      </c>
      <c r="O161" s="96">
        <v>0</v>
      </c>
      <c r="P161" s="104" t="s">
        <v>113</v>
      </c>
      <c r="Q161" s="96">
        <v>0</v>
      </c>
      <c r="R161" s="95" t="s">
        <v>113</v>
      </c>
    </row>
    <row r="162" spans="2:18" s="4" customFormat="1" ht="15.75" collapsed="1" x14ac:dyDescent="0.25">
      <c r="B162" s="101">
        <v>2009</v>
      </c>
      <c r="C162" s="102">
        <v>45517</v>
      </c>
      <c r="D162" s="103">
        <v>0.1473042119325485</v>
      </c>
      <c r="E162" s="102">
        <v>0</v>
      </c>
      <c r="F162" s="103" t="s">
        <v>113</v>
      </c>
      <c r="G162" s="102">
        <v>39489</v>
      </c>
      <c r="H162" s="103">
        <v>0</v>
      </c>
      <c r="I162" s="102">
        <v>39489</v>
      </c>
      <c r="J162" s="103">
        <v>0</v>
      </c>
      <c r="K162" s="102">
        <v>781</v>
      </c>
      <c r="L162" s="103">
        <v>3.2445652173913047</v>
      </c>
      <c r="M162" s="102">
        <v>0</v>
      </c>
      <c r="N162" s="103" t="s">
        <v>113</v>
      </c>
      <c r="O162" s="102">
        <v>0</v>
      </c>
      <c r="P162" s="103" t="s">
        <v>113</v>
      </c>
      <c r="Q162" s="102">
        <v>0</v>
      </c>
      <c r="R162" s="103" t="s">
        <v>113</v>
      </c>
    </row>
    <row r="163" spans="2:18" s="4" customFormat="1" hidden="1" outlineLevel="1" x14ac:dyDescent="0.25">
      <c r="B163" s="71" t="s">
        <v>93</v>
      </c>
      <c r="C163" s="96">
        <v>3121</v>
      </c>
      <c r="D163" s="104">
        <v>4.4511378848728356E-2</v>
      </c>
      <c r="E163" s="96">
        <v>0</v>
      </c>
      <c r="F163" s="104" t="s">
        <v>113</v>
      </c>
      <c r="G163" s="96">
        <v>3121</v>
      </c>
      <c r="H163" s="104">
        <v>4.4511378848728356E-2</v>
      </c>
      <c r="I163" s="96">
        <v>3121</v>
      </c>
      <c r="J163" s="104">
        <v>4.4511378848728356E-2</v>
      </c>
      <c r="K163" s="96">
        <v>0</v>
      </c>
      <c r="L163" s="104" t="s">
        <v>113</v>
      </c>
      <c r="M163" s="96">
        <v>0</v>
      </c>
      <c r="N163" s="104" t="s">
        <v>113</v>
      </c>
      <c r="O163" s="96">
        <v>0</v>
      </c>
      <c r="P163" s="104" t="s">
        <v>113</v>
      </c>
      <c r="Q163" s="96">
        <v>0</v>
      </c>
      <c r="R163" s="95" t="s">
        <v>113</v>
      </c>
    </row>
    <row r="164" spans="2:18" s="4" customFormat="1" hidden="1" outlineLevel="1" x14ac:dyDescent="0.25">
      <c r="B164" s="71" t="s">
        <v>94</v>
      </c>
      <c r="C164" s="96">
        <v>1639</v>
      </c>
      <c r="D164" s="104">
        <v>-0.26568100358422941</v>
      </c>
      <c r="E164" s="96">
        <v>0</v>
      </c>
      <c r="F164" s="104" t="s">
        <v>113</v>
      </c>
      <c r="G164" s="96">
        <v>1639</v>
      </c>
      <c r="H164" s="104">
        <v>-0.26568100358422941</v>
      </c>
      <c r="I164" s="96">
        <v>1639</v>
      </c>
      <c r="J164" s="104">
        <v>-0.26568100358422941</v>
      </c>
      <c r="K164" s="96">
        <v>0</v>
      </c>
      <c r="L164" s="104" t="s">
        <v>113</v>
      </c>
      <c r="M164" s="96">
        <v>0</v>
      </c>
      <c r="N164" s="104" t="s">
        <v>113</v>
      </c>
      <c r="O164" s="96">
        <v>0</v>
      </c>
      <c r="P164" s="104" t="s">
        <v>113</v>
      </c>
      <c r="Q164" s="96">
        <v>0</v>
      </c>
      <c r="R164" s="95" t="s">
        <v>113</v>
      </c>
    </row>
    <row r="165" spans="2:18" s="4" customFormat="1" hidden="1" outlineLevel="1" x14ac:dyDescent="0.25">
      <c r="B165" s="71" t="s">
        <v>95</v>
      </c>
      <c r="C165" s="96">
        <v>1939</v>
      </c>
      <c r="D165" s="104">
        <v>-0.26469472885855139</v>
      </c>
      <c r="E165" s="96">
        <v>0</v>
      </c>
      <c r="F165" s="104" t="s">
        <v>113</v>
      </c>
      <c r="G165" s="96">
        <v>1939</v>
      </c>
      <c r="H165" s="104">
        <v>-0.26469472885855139</v>
      </c>
      <c r="I165" s="96">
        <v>1939</v>
      </c>
      <c r="J165" s="104">
        <v>-0.26469472885855139</v>
      </c>
      <c r="K165" s="96">
        <v>0</v>
      </c>
      <c r="L165" s="104" t="s">
        <v>113</v>
      </c>
      <c r="M165" s="96">
        <v>0</v>
      </c>
      <c r="N165" s="104" t="s">
        <v>113</v>
      </c>
      <c r="O165" s="96">
        <v>0</v>
      </c>
      <c r="P165" s="104" t="s">
        <v>113</v>
      </c>
      <c r="Q165" s="96">
        <v>0</v>
      </c>
      <c r="R165" s="95" t="s">
        <v>113</v>
      </c>
    </row>
    <row r="166" spans="2:18" s="4" customFormat="1" hidden="1" outlineLevel="1" x14ac:dyDescent="0.25">
      <c r="B166" s="71" t="s">
        <v>96</v>
      </c>
      <c r="C166" s="96">
        <v>2995</v>
      </c>
      <c r="D166" s="104">
        <v>-0.11048411048411044</v>
      </c>
      <c r="E166" s="96">
        <v>0</v>
      </c>
      <c r="F166" s="104" t="s">
        <v>113</v>
      </c>
      <c r="G166" s="96">
        <v>2811</v>
      </c>
      <c r="H166" s="104">
        <v>-0.16463595839524514</v>
      </c>
      <c r="I166" s="96">
        <v>2811</v>
      </c>
      <c r="J166" s="104">
        <v>-0.16463595839524514</v>
      </c>
      <c r="K166" s="96">
        <v>184</v>
      </c>
      <c r="L166" s="104">
        <v>91</v>
      </c>
      <c r="M166" s="96">
        <v>0</v>
      </c>
      <c r="N166" s="104" t="s">
        <v>113</v>
      </c>
      <c r="O166" s="96">
        <v>0</v>
      </c>
      <c r="P166" s="104" t="s">
        <v>113</v>
      </c>
      <c r="Q166" s="96">
        <v>0</v>
      </c>
      <c r="R166" s="95" t="s">
        <v>113</v>
      </c>
    </row>
    <row r="167" spans="2:18" s="4" customFormat="1" hidden="1" outlineLevel="1" x14ac:dyDescent="0.25">
      <c r="B167" s="71" t="s">
        <v>97</v>
      </c>
      <c r="C167" s="96">
        <v>4302</v>
      </c>
      <c r="D167" s="104">
        <v>-8.0179602309172537E-2</v>
      </c>
      <c r="E167" s="96">
        <v>0</v>
      </c>
      <c r="F167" s="104" t="s">
        <v>113</v>
      </c>
      <c r="G167" s="96">
        <v>4302</v>
      </c>
      <c r="H167" s="104">
        <v>-4.5908183632734523E-2</v>
      </c>
      <c r="I167" s="96">
        <v>4302</v>
      </c>
      <c r="J167" s="104">
        <v>-4.5908183632734523E-2</v>
      </c>
      <c r="K167" s="96">
        <v>0</v>
      </c>
      <c r="L167" s="104">
        <v>-1</v>
      </c>
      <c r="M167" s="96">
        <v>0</v>
      </c>
      <c r="N167" s="104" t="s">
        <v>113</v>
      </c>
      <c r="O167" s="96">
        <v>0</v>
      </c>
      <c r="P167" s="104" t="s">
        <v>113</v>
      </c>
      <c r="Q167" s="96">
        <v>0</v>
      </c>
      <c r="R167" s="95" t="s">
        <v>113</v>
      </c>
    </row>
    <row r="168" spans="2:18" s="4" customFormat="1" hidden="1" outlineLevel="1" x14ac:dyDescent="0.25">
      <c r="B168" s="71" t="s">
        <v>98</v>
      </c>
      <c r="C168" s="96">
        <v>3831</v>
      </c>
      <c r="D168" s="104">
        <v>-2.2454707833631016E-2</v>
      </c>
      <c r="E168" s="96">
        <v>0</v>
      </c>
      <c r="F168" s="104" t="s">
        <v>113</v>
      </c>
      <c r="G168" s="96">
        <v>3831</v>
      </c>
      <c r="H168" s="104">
        <v>-2.2454707833631016E-2</v>
      </c>
      <c r="I168" s="96">
        <v>3831</v>
      </c>
      <c r="J168" s="104">
        <v>-2.2454707833631016E-2</v>
      </c>
      <c r="K168" s="96">
        <v>0</v>
      </c>
      <c r="L168" s="104" t="s">
        <v>113</v>
      </c>
      <c r="M168" s="96">
        <v>0</v>
      </c>
      <c r="N168" s="104" t="s">
        <v>113</v>
      </c>
      <c r="O168" s="96">
        <v>0</v>
      </c>
      <c r="P168" s="104" t="s">
        <v>113</v>
      </c>
      <c r="Q168" s="96">
        <v>0</v>
      </c>
      <c r="R168" s="95" t="s">
        <v>113</v>
      </c>
    </row>
    <row r="169" spans="2:18" s="4" customFormat="1" hidden="1" outlineLevel="1" x14ac:dyDescent="0.25">
      <c r="B169" s="71" t="s">
        <v>99</v>
      </c>
      <c r="C169" s="96">
        <v>5103</v>
      </c>
      <c r="D169" s="104">
        <v>0.17743424088601745</v>
      </c>
      <c r="E169" s="96">
        <v>0</v>
      </c>
      <c r="F169" s="104" t="s">
        <v>113</v>
      </c>
      <c r="G169" s="96">
        <v>5103</v>
      </c>
      <c r="H169" s="104">
        <v>0.17743424088601745</v>
      </c>
      <c r="I169" s="96">
        <v>5103</v>
      </c>
      <c r="J169" s="104">
        <v>0.17743424088601745</v>
      </c>
      <c r="K169" s="96">
        <v>0</v>
      </c>
      <c r="L169" s="104" t="s">
        <v>113</v>
      </c>
      <c r="M169" s="96">
        <v>0</v>
      </c>
      <c r="N169" s="104" t="s">
        <v>113</v>
      </c>
      <c r="O169" s="96">
        <v>0</v>
      </c>
      <c r="P169" s="104" t="s">
        <v>113</v>
      </c>
      <c r="Q169" s="96">
        <v>0</v>
      </c>
      <c r="R169" s="95" t="s">
        <v>113</v>
      </c>
    </row>
    <row r="170" spans="2:18" s="4" customFormat="1" hidden="1" outlineLevel="1" x14ac:dyDescent="0.25">
      <c r="B170" s="71" t="s">
        <v>100</v>
      </c>
      <c r="C170" s="96">
        <v>4533</v>
      </c>
      <c r="D170" s="104">
        <v>-0.21520083102493071</v>
      </c>
      <c r="E170" s="96">
        <v>0</v>
      </c>
      <c r="F170" s="104" t="s">
        <v>113</v>
      </c>
      <c r="G170" s="96">
        <v>4533</v>
      </c>
      <c r="H170" s="104">
        <v>-0.21520083102493071</v>
      </c>
      <c r="I170" s="96">
        <v>4533</v>
      </c>
      <c r="J170" s="104">
        <v>-0.21520083102493071</v>
      </c>
      <c r="K170" s="96">
        <v>0</v>
      </c>
      <c r="L170" s="104" t="s">
        <v>113</v>
      </c>
      <c r="M170" s="96">
        <v>0</v>
      </c>
      <c r="N170" s="104" t="s">
        <v>113</v>
      </c>
      <c r="O170" s="96">
        <v>0</v>
      </c>
      <c r="P170" s="104" t="s">
        <v>113</v>
      </c>
      <c r="Q170" s="96">
        <v>0</v>
      </c>
      <c r="R170" s="95" t="s">
        <v>113</v>
      </c>
    </row>
    <row r="171" spans="2:18" s="4" customFormat="1" hidden="1" outlineLevel="1" x14ac:dyDescent="0.25">
      <c r="B171" s="71" t="s">
        <v>101</v>
      </c>
      <c r="C171" s="96">
        <v>4206</v>
      </c>
      <c r="D171" s="104">
        <v>-3.9067854694996518E-2</v>
      </c>
      <c r="E171" s="96">
        <v>0</v>
      </c>
      <c r="F171" s="104" t="s">
        <v>113</v>
      </c>
      <c r="G171" s="96">
        <v>4206</v>
      </c>
      <c r="H171" s="104">
        <v>-3.9067854694996518E-2</v>
      </c>
      <c r="I171" s="96">
        <v>4206</v>
      </c>
      <c r="J171" s="104">
        <v>-3.9067854694996518E-2</v>
      </c>
      <c r="K171" s="96">
        <v>0</v>
      </c>
      <c r="L171" s="104" t="s">
        <v>113</v>
      </c>
      <c r="M171" s="96">
        <v>0</v>
      </c>
      <c r="N171" s="104" t="s">
        <v>113</v>
      </c>
      <c r="O171" s="96">
        <v>0</v>
      </c>
      <c r="P171" s="104" t="s">
        <v>113</v>
      </c>
      <c r="Q171" s="96">
        <v>0</v>
      </c>
      <c r="R171" s="95" t="s">
        <v>113</v>
      </c>
    </row>
    <row r="172" spans="2:18" s="4" customFormat="1" hidden="1" outlineLevel="1" x14ac:dyDescent="0.25">
      <c r="B172" s="71" t="s">
        <v>102</v>
      </c>
      <c r="C172" s="96">
        <v>4039</v>
      </c>
      <c r="D172" s="104">
        <v>-0.58248914616497827</v>
      </c>
      <c r="E172" s="96">
        <v>0</v>
      </c>
      <c r="F172" s="104" t="s">
        <v>113</v>
      </c>
      <c r="G172" s="96">
        <v>4039</v>
      </c>
      <c r="H172" s="104">
        <v>-0.57909545644018334</v>
      </c>
      <c r="I172" s="96">
        <v>4039</v>
      </c>
      <c r="J172" s="104">
        <v>-0.57909545644018334</v>
      </c>
      <c r="K172" s="96">
        <v>0</v>
      </c>
      <c r="L172" s="104" t="s">
        <v>113</v>
      </c>
      <c r="M172" s="96">
        <v>0</v>
      </c>
      <c r="N172" s="104">
        <v>-1</v>
      </c>
      <c r="O172" s="96">
        <v>0</v>
      </c>
      <c r="P172" s="104" t="s">
        <v>113</v>
      </c>
      <c r="Q172" s="96">
        <v>0</v>
      </c>
      <c r="R172" s="95" t="s">
        <v>113</v>
      </c>
    </row>
    <row r="173" spans="2:18" s="4" customFormat="1" hidden="1" outlineLevel="1" x14ac:dyDescent="0.25">
      <c r="B173" s="71" t="s">
        <v>103</v>
      </c>
      <c r="C173" s="96">
        <v>2183</v>
      </c>
      <c r="D173" s="104">
        <v>-0.39293659621802002</v>
      </c>
      <c r="E173" s="96">
        <v>0</v>
      </c>
      <c r="F173" s="104" t="s">
        <v>113</v>
      </c>
      <c r="G173" s="96">
        <v>2183</v>
      </c>
      <c r="H173" s="104">
        <v>-0.31588843622688811</v>
      </c>
      <c r="I173" s="96">
        <v>2183</v>
      </c>
      <c r="J173" s="104">
        <v>-0.31588843622688811</v>
      </c>
      <c r="K173" s="96">
        <v>0</v>
      </c>
      <c r="L173" s="104">
        <v>-1</v>
      </c>
      <c r="M173" s="96">
        <v>0</v>
      </c>
      <c r="N173" s="104">
        <v>-1</v>
      </c>
      <c r="O173" s="96">
        <v>0</v>
      </c>
      <c r="P173" s="104" t="s">
        <v>113</v>
      </c>
      <c r="Q173" s="96">
        <v>0</v>
      </c>
      <c r="R173" s="95" t="s">
        <v>113</v>
      </c>
    </row>
    <row r="174" spans="2:18" s="4" customFormat="1" hidden="1" outlineLevel="1" x14ac:dyDescent="0.25">
      <c r="B174" s="71" t="s">
        <v>104</v>
      </c>
      <c r="C174" s="96">
        <v>1782</v>
      </c>
      <c r="D174" s="104">
        <v>-0.31170336037079949</v>
      </c>
      <c r="E174" s="96">
        <v>0</v>
      </c>
      <c r="F174" s="104" t="s">
        <v>113</v>
      </c>
      <c r="G174" s="96">
        <v>1782</v>
      </c>
      <c r="H174" s="104">
        <v>-0.31170336037079949</v>
      </c>
      <c r="I174" s="96">
        <v>1782</v>
      </c>
      <c r="J174" s="104">
        <v>-0.31170336037079949</v>
      </c>
      <c r="K174" s="96">
        <v>0</v>
      </c>
      <c r="L174" s="104" t="s">
        <v>113</v>
      </c>
      <c r="M174" s="96">
        <v>0</v>
      </c>
      <c r="N174" s="104" t="s">
        <v>113</v>
      </c>
      <c r="O174" s="96">
        <v>0</v>
      </c>
      <c r="P174" s="104" t="s">
        <v>113</v>
      </c>
      <c r="Q174" s="96">
        <v>0</v>
      </c>
      <c r="R174" s="95" t="s">
        <v>113</v>
      </c>
    </row>
    <row r="175" spans="2:18" s="4" customFormat="1" ht="15.75" collapsed="1" x14ac:dyDescent="0.25">
      <c r="B175" s="101">
        <v>2008</v>
      </c>
      <c r="C175" s="102">
        <v>39673</v>
      </c>
      <c r="D175" s="103">
        <v>-0.20916557030658212</v>
      </c>
      <c r="E175" s="102">
        <v>0</v>
      </c>
      <c r="F175" s="103" t="s">
        <v>113</v>
      </c>
      <c r="G175" s="102">
        <v>39489</v>
      </c>
      <c r="H175" s="103">
        <v>-0.20245188132409675</v>
      </c>
      <c r="I175" s="102">
        <v>39489</v>
      </c>
      <c r="J175" s="103">
        <v>-0.20245188132409675</v>
      </c>
      <c r="K175" s="102">
        <v>184</v>
      </c>
      <c r="L175" s="103">
        <v>-0.26984126984126988</v>
      </c>
      <c r="M175" s="102">
        <v>0</v>
      </c>
      <c r="N175" s="103">
        <v>-1</v>
      </c>
      <c r="O175" s="102">
        <v>0</v>
      </c>
      <c r="P175" s="103" t="s">
        <v>113</v>
      </c>
      <c r="Q175" s="102">
        <v>0</v>
      </c>
      <c r="R175" s="103" t="s">
        <v>113</v>
      </c>
    </row>
    <row r="176" spans="2:18" s="4" customFormat="1" hidden="1" outlineLevel="1" x14ac:dyDescent="0.25">
      <c r="B176" s="71" t="s">
        <v>93</v>
      </c>
      <c r="C176" s="96">
        <v>2988</v>
      </c>
      <c r="D176" s="104">
        <v>-0.13940092165898621</v>
      </c>
      <c r="E176" s="96">
        <v>0</v>
      </c>
      <c r="F176" s="104" t="s">
        <v>113</v>
      </c>
      <c r="G176" s="96">
        <v>2988</v>
      </c>
      <c r="H176" s="104">
        <v>-0.13940092165898621</v>
      </c>
      <c r="I176" s="96">
        <v>2988</v>
      </c>
      <c r="J176" s="104">
        <v>-0.13940092165898621</v>
      </c>
      <c r="K176" s="96">
        <v>0</v>
      </c>
      <c r="L176" s="104" t="s">
        <v>113</v>
      </c>
      <c r="M176" s="96">
        <v>0</v>
      </c>
      <c r="N176" s="104" t="s">
        <v>113</v>
      </c>
      <c r="O176" s="96">
        <v>0</v>
      </c>
      <c r="P176" s="104" t="s">
        <v>113</v>
      </c>
      <c r="Q176" s="96">
        <v>0</v>
      </c>
      <c r="R176" s="95" t="s">
        <v>113</v>
      </c>
    </row>
    <row r="177" spans="2:18" s="4" customFormat="1" hidden="1" outlineLevel="1" x14ac:dyDescent="0.25">
      <c r="B177" s="71" t="s">
        <v>94</v>
      </c>
      <c r="C177" s="96">
        <v>2232</v>
      </c>
      <c r="D177" s="104">
        <v>0.34538878842676302</v>
      </c>
      <c r="E177" s="96">
        <v>0</v>
      </c>
      <c r="F177" s="104" t="s">
        <v>113</v>
      </c>
      <c r="G177" s="96">
        <v>2232</v>
      </c>
      <c r="H177" s="104">
        <v>0.34538878842676302</v>
      </c>
      <c r="I177" s="96">
        <v>2232</v>
      </c>
      <c r="J177" s="104">
        <v>0.34538878842676302</v>
      </c>
      <c r="K177" s="96">
        <v>0</v>
      </c>
      <c r="L177" s="104" t="s">
        <v>113</v>
      </c>
      <c r="M177" s="96">
        <v>0</v>
      </c>
      <c r="N177" s="104" t="s">
        <v>113</v>
      </c>
      <c r="O177" s="96">
        <v>0</v>
      </c>
      <c r="P177" s="104" t="s">
        <v>113</v>
      </c>
      <c r="Q177" s="96">
        <v>0</v>
      </c>
      <c r="R177" s="95" t="s">
        <v>113</v>
      </c>
    </row>
    <row r="178" spans="2:18" s="4" customFormat="1" hidden="1" outlineLevel="1" x14ac:dyDescent="0.25">
      <c r="B178" s="71" t="s">
        <v>95</v>
      </c>
      <c r="C178" s="96">
        <v>2637</v>
      </c>
      <c r="D178" s="104">
        <v>0.15607189829022361</v>
      </c>
      <c r="E178" s="96">
        <v>0</v>
      </c>
      <c r="F178" s="104" t="s">
        <v>113</v>
      </c>
      <c r="G178" s="96">
        <v>2637</v>
      </c>
      <c r="H178" s="104">
        <v>0.15607189829022361</v>
      </c>
      <c r="I178" s="96">
        <v>2637</v>
      </c>
      <c r="J178" s="104">
        <v>0.15607189829022361</v>
      </c>
      <c r="K178" s="96">
        <v>0</v>
      </c>
      <c r="L178" s="104" t="s">
        <v>113</v>
      </c>
      <c r="M178" s="96">
        <v>0</v>
      </c>
      <c r="N178" s="104" t="s">
        <v>113</v>
      </c>
      <c r="O178" s="96">
        <v>0</v>
      </c>
      <c r="P178" s="104" t="s">
        <v>113</v>
      </c>
      <c r="Q178" s="96">
        <v>0</v>
      </c>
      <c r="R178" s="95" t="s">
        <v>113</v>
      </c>
    </row>
    <row r="179" spans="2:18" s="4" customFormat="1" hidden="1" outlineLevel="1" x14ac:dyDescent="0.25">
      <c r="B179" s="71" t="s">
        <v>96</v>
      </c>
      <c r="C179" s="96">
        <v>3367</v>
      </c>
      <c r="D179" s="104">
        <v>-4.8063330506078583E-2</v>
      </c>
      <c r="E179" s="96">
        <v>0</v>
      </c>
      <c r="F179" s="104" t="s">
        <v>113</v>
      </c>
      <c r="G179" s="96">
        <v>3365</v>
      </c>
      <c r="H179" s="104">
        <v>-4.8628781453208925E-2</v>
      </c>
      <c r="I179" s="96">
        <v>3365</v>
      </c>
      <c r="J179" s="104">
        <v>-4.8628781453208925E-2</v>
      </c>
      <c r="K179" s="96">
        <v>2</v>
      </c>
      <c r="L179" s="104" t="s">
        <v>113</v>
      </c>
      <c r="M179" s="96">
        <v>0</v>
      </c>
      <c r="N179" s="104" t="s">
        <v>113</v>
      </c>
      <c r="O179" s="96">
        <v>0</v>
      </c>
      <c r="P179" s="104" t="s">
        <v>113</v>
      </c>
      <c r="Q179" s="96">
        <v>0</v>
      </c>
      <c r="R179" s="95" t="s">
        <v>113</v>
      </c>
    </row>
    <row r="180" spans="2:18" s="4" customFormat="1" hidden="1" outlineLevel="1" x14ac:dyDescent="0.25">
      <c r="B180" s="71" t="s">
        <v>97</v>
      </c>
      <c r="C180" s="96">
        <v>4677</v>
      </c>
      <c r="D180" s="104">
        <v>0.69456521739130439</v>
      </c>
      <c r="E180" s="96">
        <v>0</v>
      </c>
      <c r="F180" s="104" t="s">
        <v>113</v>
      </c>
      <c r="G180" s="96">
        <v>4509</v>
      </c>
      <c r="H180" s="104">
        <v>0.63369565217391299</v>
      </c>
      <c r="I180" s="96">
        <v>4509</v>
      </c>
      <c r="J180" s="104">
        <v>0.63369565217391299</v>
      </c>
      <c r="K180" s="96">
        <v>168</v>
      </c>
      <c r="L180" s="104" t="s">
        <v>113</v>
      </c>
      <c r="M180" s="96">
        <v>0</v>
      </c>
      <c r="N180" s="104" t="s">
        <v>113</v>
      </c>
      <c r="O180" s="96">
        <v>0</v>
      </c>
      <c r="P180" s="104" t="s">
        <v>113</v>
      </c>
      <c r="Q180" s="96">
        <v>0</v>
      </c>
      <c r="R180" s="95" t="s">
        <v>113</v>
      </c>
    </row>
    <row r="181" spans="2:18" s="4" customFormat="1" hidden="1" outlineLevel="1" x14ac:dyDescent="0.25">
      <c r="B181" s="71" t="s">
        <v>98</v>
      </c>
      <c r="C181" s="96">
        <v>3919</v>
      </c>
      <c r="D181" s="104">
        <v>-0.19028925619834713</v>
      </c>
      <c r="E181" s="96">
        <v>0</v>
      </c>
      <c r="F181" s="104" t="s">
        <v>113</v>
      </c>
      <c r="G181" s="96">
        <v>3919</v>
      </c>
      <c r="H181" s="104">
        <v>-0.19028925619834713</v>
      </c>
      <c r="I181" s="96">
        <v>3919</v>
      </c>
      <c r="J181" s="104">
        <v>-0.19028925619834713</v>
      </c>
      <c r="K181" s="96">
        <v>0</v>
      </c>
      <c r="L181" s="104" t="s">
        <v>113</v>
      </c>
      <c r="M181" s="96">
        <v>0</v>
      </c>
      <c r="N181" s="104" t="s">
        <v>113</v>
      </c>
      <c r="O181" s="96">
        <v>0</v>
      </c>
      <c r="P181" s="104" t="s">
        <v>113</v>
      </c>
      <c r="Q181" s="96">
        <v>0</v>
      </c>
      <c r="R181" s="95" t="s">
        <v>113</v>
      </c>
    </row>
    <row r="182" spans="2:18" s="4" customFormat="1" hidden="1" outlineLevel="1" x14ac:dyDescent="0.25">
      <c r="B182" s="71" t="s">
        <v>99</v>
      </c>
      <c r="C182" s="96">
        <v>4334</v>
      </c>
      <c r="D182" s="104">
        <v>2.9698265621287634E-2</v>
      </c>
      <c r="E182" s="96">
        <v>0</v>
      </c>
      <c r="F182" s="104" t="s">
        <v>113</v>
      </c>
      <c r="G182" s="96">
        <v>4334</v>
      </c>
      <c r="H182" s="104">
        <v>2.9698265621287634E-2</v>
      </c>
      <c r="I182" s="96">
        <v>4334</v>
      </c>
      <c r="J182" s="104">
        <v>2.9698265621287634E-2</v>
      </c>
      <c r="K182" s="96">
        <v>0</v>
      </c>
      <c r="L182" s="104" t="s">
        <v>113</v>
      </c>
      <c r="M182" s="96">
        <v>0</v>
      </c>
      <c r="N182" s="104" t="s">
        <v>113</v>
      </c>
      <c r="O182" s="96">
        <v>0</v>
      </c>
      <c r="P182" s="104" t="s">
        <v>113</v>
      </c>
      <c r="Q182" s="96">
        <v>0</v>
      </c>
      <c r="R182" s="95" t="s">
        <v>113</v>
      </c>
    </row>
    <row r="183" spans="2:18" s="4" customFormat="1" hidden="1" outlineLevel="1" x14ac:dyDescent="0.25">
      <c r="B183" s="71" t="s">
        <v>100</v>
      </c>
      <c r="C183" s="96">
        <v>5776</v>
      </c>
      <c r="D183" s="104">
        <v>0.25102880658436222</v>
      </c>
      <c r="E183" s="96">
        <v>0</v>
      </c>
      <c r="F183" s="104" t="s">
        <v>113</v>
      </c>
      <c r="G183" s="96">
        <v>5776</v>
      </c>
      <c r="H183" s="104">
        <v>0.25102880658436222</v>
      </c>
      <c r="I183" s="96">
        <v>5776</v>
      </c>
      <c r="J183" s="104">
        <v>0.25102880658436222</v>
      </c>
      <c r="K183" s="96">
        <v>0</v>
      </c>
      <c r="L183" s="104" t="s">
        <v>113</v>
      </c>
      <c r="M183" s="96">
        <v>0</v>
      </c>
      <c r="N183" s="104" t="s">
        <v>113</v>
      </c>
      <c r="O183" s="96">
        <v>0</v>
      </c>
      <c r="P183" s="104" t="s">
        <v>113</v>
      </c>
      <c r="Q183" s="96">
        <v>0</v>
      </c>
      <c r="R183" s="95" t="s">
        <v>113</v>
      </c>
    </row>
    <row r="184" spans="2:18" s="4" customFormat="1" hidden="1" outlineLevel="1" x14ac:dyDescent="0.25">
      <c r="B184" s="71" t="s">
        <v>101</v>
      </c>
      <c r="C184" s="96">
        <v>4377</v>
      </c>
      <c r="D184" s="104">
        <v>-0.14210113680909442</v>
      </c>
      <c r="E184" s="96">
        <v>0</v>
      </c>
      <c r="F184" s="104" t="s">
        <v>113</v>
      </c>
      <c r="G184" s="96">
        <v>4377</v>
      </c>
      <c r="H184" s="104">
        <v>-0.14210113680909442</v>
      </c>
      <c r="I184" s="96">
        <v>4377</v>
      </c>
      <c r="J184" s="104">
        <v>-0.14210113680909442</v>
      </c>
      <c r="K184" s="96">
        <v>0</v>
      </c>
      <c r="L184" s="104" t="s">
        <v>113</v>
      </c>
      <c r="M184" s="96">
        <v>0</v>
      </c>
      <c r="N184" s="104" t="s">
        <v>113</v>
      </c>
      <c r="O184" s="96">
        <v>0</v>
      </c>
      <c r="P184" s="104" t="s">
        <v>113</v>
      </c>
      <c r="Q184" s="96">
        <v>0</v>
      </c>
      <c r="R184" s="95" t="s">
        <v>113</v>
      </c>
    </row>
    <row r="185" spans="2:18" s="4" customFormat="1" hidden="1" outlineLevel="1" x14ac:dyDescent="0.25">
      <c r="B185" s="71" t="s">
        <v>102</v>
      </c>
      <c r="C185" s="96">
        <v>9674</v>
      </c>
      <c r="D185" s="104">
        <v>1.4404641775983853</v>
      </c>
      <c r="E185" s="96">
        <v>0</v>
      </c>
      <c r="F185" s="104" t="s">
        <v>113</v>
      </c>
      <c r="G185" s="96">
        <v>9596</v>
      </c>
      <c r="H185" s="104">
        <v>1.4207870837537842</v>
      </c>
      <c r="I185" s="96">
        <v>9596</v>
      </c>
      <c r="J185" s="104">
        <v>1.4207870837537842</v>
      </c>
      <c r="K185" s="96">
        <v>0</v>
      </c>
      <c r="L185" s="104" t="s">
        <v>113</v>
      </c>
      <c r="M185" s="96">
        <v>78</v>
      </c>
      <c r="N185" s="104" t="s">
        <v>113</v>
      </c>
      <c r="O185" s="96">
        <v>0</v>
      </c>
      <c r="P185" s="104" t="s">
        <v>113</v>
      </c>
      <c r="Q185" s="96">
        <v>0</v>
      </c>
      <c r="R185" s="95" t="s">
        <v>113</v>
      </c>
    </row>
    <row r="186" spans="2:18" s="4" customFormat="1" hidden="1" outlineLevel="1" x14ac:dyDescent="0.25">
      <c r="B186" s="71" t="s">
        <v>103</v>
      </c>
      <c r="C186" s="96">
        <v>3596</v>
      </c>
      <c r="D186" s="104">
        <v>-3.669970533083311E-2</v>
      </c>
      <c r="E186" s="96">
        <v>0</v>
      </c>
      <c r="F186" s="104" t="s">
        <v>113</v>
      </c>
      <c r="G186" s="96">
        <v>3191</v>
      </c>
      <c r="H186" s="104">
        <v>-0.14519153495847847</v>
      </c>
      <c r="I186" s="96">
        <v>3191</v>
      </c>
      <c r="J186" s="104">
        <v>-0.14519153495847847</v>
      </c>
      <c r="K186" s="96">
        <v>82</v>
      </c>
      <c r="L186" s="104" t="s">
        <v>113</v>
      </c>
      <c r="M186" s="96">
        <v>323</v>
      </c>
      <c r="N186" s="104" t="s">
        <v>113</v>
      </c>
      <c r="O186" s="96">
        <v>0</v>
      </c>
      <c r="P186" s="104" t="s">
        <v>113</v>
      </c>
      <c r="Q186" s="96">
        <v>0</v>
      </c>
      <c r="R186" s="95" t="s">
        <v>113</v>
      </c>
    </row>
    <row r="187" spans="2:18" s="4" customFormat="1" hidden="1" outlineLevel="1" x14ac:dyDescent="0.25">
      <c r="B187" s="71" t="s">
        <v>104</v>
      </c>
      <c r="C187" s="96">
        <v>2589</v>
      </c>
      <c r="D187" s="104">
        <v>0.1527159394479074</v>
      </c>
      <c r="E187" s="96">
        <v>0</v>
      </c>
      <c r="F187" s="104" t="s">
        <v>113</v>
      </c>
      <c r="G187" s="96">
        <v>2589</v>
      </c>
      <c r="H187" s="104">
        <v>0.1527159394479074</v>
      </c>
      <c r="I187" s="96">
        <v>2589</v>
      </c>
      <c r="J187" s="104">
        <v>0.1527159394479074</v>
      </c>
      <c r="K187" s="96">
        <v>0</v>
      </c>
      <c r="L187" s="104" t="s">
        <v>113</v>
      </c>
      <c r="M187" s="96">
        <v>0</v>
      </c>
      <c r="N187" s="104" t="s">
        <v>113</v>
      </c>
      <c r="O187" s="96">
        <v>0</v>
      </c>
      <c r="P187" s="104" t="s">
        <v>113</v>
      </c>
      <c r="Q187" s="96">
        <v>0</v>
      </c>
      <c r="R187" s="95" t="s">
        <v>113</v>
      </c>
    </row>
    <row r="188" spans="2:18" s="4" customFormat="1" ht="15.75" collapsed="1" x14ac:dyDescent="0.25">
      <c r="B188" s="101">
        <v>2007</v>
      </c>
      <c r="C188" s="102">
        <v>50166</v>
      </c>
      <c r="D188" s="103">
        <v>0.1826025459688827</v>
      </c>
      <c r="E188" s="102">
        <v>0</v>
      </c>
      <c r="F188" s="103" t="s">
        <v>113</v>
      </c>
      <c r="G188" s="102">
        <v>49513</v>
      </c>
      <c r="H188" s="103">
        <v>0.16720886374351718</v>
      </c>
      <c r="I188" s="102">
        <v>49513</v>
      </c>
      <c r="J188" s="103">
        <v>0.16720886374351718</v>
      </c>
      <c r="K188" s="102">
        <v>252</v>
      </c>
      <c r="L188" s="103" t="s">
        <v>113</v>
      </c>
      <c r="M188" s="102">
        <v>401</v>
      </c>
      <c r="N188" s="103" t="s">
        <v>113</v>
      </c>
      <c r="O188" s="102">
        <v>0</v>
      </c>
      <c r="P188" s="103" t="s">
        <v>113</v>
      </c>
      <c r="Q188" s="102">
        <v>0</v>
      </c>
      <c r="R188" s="103" t="s">
        <v>113</v>
      </c>
    </row>
    <row r="189" spans="2:18" s="4" customFormat="1" hidden="1" outlineLevel="1" x14ac:dyDescent="0.25">
      <c r="B189" s="71" t="s">
        <v>93</v>
      </c>
      <c r="C189" s="96">
        <v>3472</v>
      </c>
      <c r="D189" s="104">
        <v>0.12000000000000011</v>
      </c>
      <c r="E189" s="96">
        <v>0</v>
      </c>
      <c r="F189" s="104" t="s">
        <v>113</v>
      </c>
      <c r="G189" s="96">
        <v>3472</v>
      </c>
      <c r="H189" s="104" t="s">
        <v>113</v>
      </c>
      <c r="I189" s="96">
        <v>3472</v>
      </c>
      <c r="J189" s="104">
        <v>0.14814814814814814</v>
      </c>
      <c r="K189" s="96">
        <v>0</v>
      </c>
      <c r="L189" s="104">
        <v>-1</v>
      </c>
      <c r="M189" s="96">
        <v>0</v>
      </c>
      <c r="N189" s="104" t="s">
        <v>113</v>
      </c>
      <c r="O189" s="96">
        <v>0</v>
      </c>
      <c r="P189" s="104" t="s">
        <v>113</v>
      </c>
      <c r="Q189" s="96">
        <v>0</v>
      </c>
      <c r="R189" s="95" t="s">
        <v>113</v>
      </c>
    </row>
    <row r="190" spans="2:18" s="4" customFormat="1" hidden="1" outlineLevel="1" x14ac:dyDescent="0.25">
      <c r="B190" s="71" t="s">
        <v>94</v>
      </c>
      <c r="C190" s="96">
        <v>1659</v>
      </c>
      <c r="D190" s="104">
        <v>8.4313725490196001E-2</v>
      </c>
      <c r="E190" s="96">
        <v>0</v>
      </c>
      <c r="F190" s="104" t="s">
        <v>113</v>
      </c>
      <c r="G190" s="96">
        <v>1659</v>
      </c>
      <c r="H190" s="104" t="s">
        <v>113</v>
      </c>
      <c r="I190" s="96">
        <v>1659</v>
      </c>
      <c r="J190" s="104">
        <v>8.4313725490196001E-2</v>
      </c>
      <c r="K190" s="96">
        <v>0</v>
      </c>
      <c r="L190" s="104" t="s">
        <v>113</v>
      </c>
      <c r="M190" s="96">
        <v>0</v>
      </c>
      <c r="N190" s="104" t="s">
        <v>113</v>
      </c>
      <c r="O190" s="96">
        <v>0</v>
      </c>
      <c r="P190" s="104" t="s">
        <v>113</v>
      </c>
      <c r="Q190" s="96">
        <v>0</v>
      </c>
      <c r="R190" s="95" t="s">
        <v>113</v>
      </c>
    </row>
    <row r="191" spans="2:18" s="4" customFormat="1" hidden="1" outlineLevel="1" x14ac:dyDescent="0.25">
      <c r="B191" s="71" t="s">
        <v>95</v>
      </c>
      <c r="C191" s="96">
        <v>2281</v>
      </c>
      <c r="D191" s="104">
        <v>-0.21072664359861593</v>
      </c>
      <c r="E191" s="96">
        <v>0</v>
      </c>
      <c r="F191" s="104" t="s">
        <v>113</v>
      </c>
      <c r="G191" s="96">
        <v>2281</v>
      </c>
      <c r="H191" s="104" t="s">
        <v>113</v>
      </c>
      <c r="I191" s="96">
        <v>2281</v>
      </c>
      <c r="J191" s="104">
        <v>-0.16630116959064323</v>
      </c>
      <c r="K191" s="96">
        <v>0</v>
      </c>
      <c r="L191" s="104">
        <v>-1</v>
      </c>
      <c r="M191" s="96">
        <v>0</v>
      </c>
      <c r="N191" s="104" t="s">
        <v>113</v>
      </c>
      <c r="O191" s="96">
        <v>0</v>
      </c>
      <c r="P191" s="104" t="s">
        <v>113</v>
      </c>
      <c r="Q191" s="96">
        <v>0</v>
      </c>
      <c r="R191" s="95" t="s">
        <v>113</v>
      </c>
    </row>
    <row r="192" spans="2:18" s="4" customFormat="1" hidden="1" outlineLevel="1" x14ac:dyDescent="0.25">
      <c r="B192" s="71" t="s">
        <v>96</v>
      </c>
      <c r="C192" s="96">
        <v>3537</v>
      </c>
      <c r="D192" s="104">
        <v>-2.7762506871907622E-2</v>
      </c>
      <c r="E192" s="96">
        <v>0</v>
      </c>
      <c r="F192" s="104" t="s">
        <v>113</v>
      </c>
      <c r="G192" s="96">
        <v>3537</v>
      </c>
      <c r="H192" s="104" t="s">
        <v>113</v>
      </c>
      <c r="I192" s="96">
        <v>3537</v>
      </c>
      <c r="J192" s="104">
        <v>1.81347150259068E-2</v>
      </c>
      <c r="K192" s="96">
        <v>0</v>
      </c>
      <c r="L192" s="104">
        <v>-1</v>
      </c>
      <c r="M192" s="96">
        <v>0</v>
      </c>
      <c r="N192" s="104" t="s">
        <v>113</v>
      </c>
      <c r="O192" s="96">
        <v>0</v>
      </c>
      <c r="P192" s="104" t="s">
        <v>113</v>
      </c>
      <c r="Q192" s="96">
        <v>0</v>
      </c>
      <c r="R192" s="95" t="s">
        <v>113</v>
      </c>
    </row>
    <row r="193" spans="2:18" s="4" customFormat="1" hidden="1" outlineLevel="1" x14ac:dyDescent="0.25">
      <c r="B193" s="71" t="s">
        <v>97</v>
      </c>
      <c r="C193" s="96">
        <v>2760</v>
      </c>
      <c r="D193" s="104">
        <v>-7.2268907563025175E-2</v>
      </c>
      <c r="E193" s="96">
        <v>0</v>
      </c>
      <c r="F193" s="104" t="s">
        <v>113</v>
      </c>
      <c r="G193" s="96">
        <v>2760</v>
      </c>
      <c r="H193" s="104" t="s">
        <v>113</v>
      </c>
      <c r="I193" s="96">
        <v>2760</v>
      </c>
      <c r="J193" s="104">
        <v>-7.2268907563025175E-2</v>
      </c>
      <c r="K193" s="96">
        <v>0</v>
      </c>
      <c r="L193" s="104" t="s">
        <v>113</v>
      </c>
      <c r="M193" s="96">
        <v>0</v>
      </c>
      <c r="N193" s="104" t="s">
        <v>113</v>
      </c>
      <c r="O193" s="96">
        <v>0</v>
      </c>
      <c r="P193" s="104" t="s">
        <v>113</v>
      </c>
      <c r="Q193" s="96">
        <v>0</v>
      </c>
      <c r="R193" s="95" t="s">
        <v>113</v>
      </c>
    </row>
    <row r="194" spans="2:18" s="4" customFormat="1" hidden="1" outlineLevel="1" x14ac:dyDescent="0.25">
      <c r="B194" s="71" t="s">
        <v>98</v>
      </c>
      <c r="C194" s="96">
        <v>4840</v>
      </c>
      <c r="D194" s="104">
        <v>0.11623616236162371</v>
      </c>
      <c r="E194" s="96">
        <v>0</v>
      </c>
      <c r="F194" s="104" t="s">
        <v>113</v>
      </c>
      <c r="G194" s="96">
        <v>4840</v>
      </c>
      <c r="H194" s="104" t="s">
        <v>113</v>
      </c>
      <c r="I194" s="96">
        <v>4840</v>
      </c>
      <c r="J194" s="104">
        <v>0.13828786453433684</v>
      </c>
      <c r="K194" s="96">
        <v>0</v>
      </c>
      <c r="L194" s="104">
        <v>-1</v>
      </c>
      <c r="M194" s="96">
        <v>0</v>
      </c>
      <c r="N194" s="104" t="s">
        <v>113</v>
      </c>
      <c r="O194" s="96">
        <v>0</v>
      </c>
      <c r="P194" s="104" t="s">
        <v>113</v>
      </c>
      <c r="Q194" s="96">
        <v>0</v>
      </c>
      <c r="R194" s="95" t="s">
        <v>113</v>
      </c>
    </row>
    <row r="195" spans="2:18" s="4" customFormat="1" hidden="1" outlineLevel="1" x14ac:dyDescent="0.25">
      <c r="B195" s="71" t="s">
        <v>99</v>
      </c>
      <c r="C195" s="96">
        <v>4209</v>
      </c>
      <c r="D195" s="104">
        <v>9.8668754894283506E-2</v>
      </c>
      <c r="E195" s="96">
        <v>0</v>
      </c>
      <c r="F195" s="104" t="s">
        <v>113</v>
      </c>
      <c r="G195" s="96">
        <v>4209</v>
      </c>
      <c r="H195" s="104" t="s">
        <v>113</v>
      </c>
      <c r="I195" s="96">
        <v>4209</v>
      </c>
      <c r="J195" s="104">
        <v>9.8668754894283506E-2</v>
      </c>
      <c r="K195" s="96">
        <v>0</v>
      </c>
      <c r="L195" s="104" t="s">
        <v>113</v>
      </c>
      <c r="M195" s="96">
        <v>0</v>
      </c>
      <c r="N195" s="104" t="s">
        <v>113</v>
      </c>
      <c r="O195" s="96">
        <v>0</v>
      </c>
      <c r="P195" s="104" t="s">
        <v>113</v>
      </c>
      <c r="Q195" s="96">
        <v>0</v>
      </c>
      <c r="R195" s="95" t="s">
        <v>113</v>
      </c>
    </row>
    <row r="196" spans="2:18" s="4" customFormat="1" hidden="1" outlineLevel="1" x14ac:dyDescent="0.25">
      <c r="B196" s="71" t="s">
        <v>100</v>
      </c>
      <c r="C196" s="96">
        <v>4617</v>
      </c>
      <c r="D196" s="104">
        <v>0.21117523609653732</v>
      </c>
      <c r="E196" s="96">
        <v>0</v>
      </c>
      <c r="F196" s="104" t="s">
        <v>113</v>
      </c>
      <c r="G196" s="96">
        <v>4617</v>
      </c>
      <c r="H196" s="104" t="s">
        <v>113</v>
      </c>
      <c r="I196" s="96">
        <v>4617</v>
      </c>
      <c r="J196" s="104">
        <v>0.21117523609653732</v>
      </c>
      <c r="K196" s="96">
        <v>0</v>
      </c>
      <c r="L196" s="104" t="s">
        <v>113</v>
      </c>
      <c r="M196" s="96">
        <v>0</v>
      </c>
      <c r="N196" s="104" t="s">
        <v>113</v>
      </c>
      <c r="O196" s="96">
        <v>0</v>
      </c>
      <c r="P196" s="104" t="s">
        <v>113</v>
      </c>
      <c r="Q196" s="96">
        <v>0</v>
      </c>
      <c r="R196" s="95" t="s">
        <v>113</v>
      </c>
    </row>
    <row r="197" spans="2:18" s="4" customFormat="1" hidden="1" outlineLevel="1" x14ac:dyDescent="0.25">
      <c r="B197" s="71" t="s">
        <v>101</v>
      </c>
      <c r="C197" s="96">
        <v>5102</v>
      </c>
      <c r="D197" s="104">
        <v>0.24712784160351986</v>
      </c>
      <c r="E197" s="96">
        <v>0</v>
      </c>
      <c r="F197" s="104" t="s">
        <v>113</v>
      </c>
      <c r="G197" s="96">
        <v>5102</v>
      </c>
      <c r="H197" s="104" t="s">
        <v>113</v>
      </c>
      <c r="I197" s="96">
        <v>5102</v>
      </c>
      <c r="J197" s="104">
        <v>0.24712784160351986</v>
      </c>
      <c r="K197" s="96">
        <v>0</v>
      </c>
      <c r="L197" s="104" t="s">
        <v>113</v>
      </c>
      <c r="M197" s="96">
        <v>0</v>
      </c>
      <c r="N197" s="104" t="s">
        <v>113</v>
      </c>
      <c r="O197" s="96">
        <v>0</v>
      </c>
      <c r="P197" s="104" t="s">
        <v>113</v>
      </c>
      <c r="Q197" s="96">
        <v>0</v>
      </c>
      <c r="R197" s="95" t="s">
        <v>113</v>
      </c>
    </row>
    <row r="198" spans="2:18" s="4" customFormat="1" hidden="1" outlineLevel="1" x14ac:dyDescent="0.25">
      <c r="B198" s="71" t="s">
        <v>102</v>
      </c>
      <c r="C198" s="96">
        <v>3964</v>
      </c>
      <c r="D198" s="104">
        <v>0.23758975960037465</v>
      </c>
      <c r="E198" s="96">
        <v>0</v>
      </c>
      <c r="F198" s="104" t="s">
        <v>113</v>
      </c>
      <c r="G198" s="96">
        <v>3964</v>
      </c>
      <c r="H198" s="104" t="s">
        <v>113</v>
      </c>
      <c r="I198" s="96">
        <v>3964</v>
      </c>
      <c r="J198" s="104">
        <v>0.38118466898954706</v>
      </c>
      <c r="K198" s="96">
        <v>0</v>
      </c>
      <c r="L198" s="104">
        <v>-1</v>
      </c>
      <c r="M198" s="96">
        <v>0</v>
      </c>
      <c r="N198" s="104" t="s">
        <v>113</v>
      </c>
      <c r="O198" s="96">
        <v>0</v>
      </c>
      <c r="P198" s="104" t="s">
        <v>113</v>
      </c>
      <c r="Q198" s="96">
        <v>0</v>
      </c>
      <c r="R198" s="95" t="s">
        <v>113</v>
      </c>
    </row>
    <row r="199" spans="2:18" s="4" customFormat="1" hidden="1" outlineLevel="1" x14ac:dyDescent="0.25">
      <c r="B199" s="71" t="s">
        <v>103</v>
      </c>
      <c r="C199" s="96">
        <v>3733</v>
      </c>
      <c r="D199" s="104">
        <v>0.16948621553884702</v>
      </c>
      <c r="E199" s="96">
        <v>0</v>
      </c>
      <c r="F199" s="104" t="s">
        <v>113</v>
      </c>
      <c r="G199" s="96">
        <v>3733</v>
      </c>
      <c r="H199" s="104" t="s">
        <v>113</v>
      </c>
      <c r="I199" s="96">
        <v>3733</v>
      </c>
      <c r="J199" s="104">
        <v>0.16948621553884702</v>
      </c>
      <c r="K199" s="96">
        <v>0</v>
      </c>
      <c r="L199" s="104" t="s">
        <v>113</v>
      </c>
      <c r="M199" s="96">
        <v>0</v>
      </c>
      <c r="N199" s="104" t="s">
        <v>113</v>
      </c>
      <c r="O199" s="96">
        <v>0</v>
      </c>
      <c r="P199" s="104" t="s">
        <v>113</v>
      </c>
      <c r="Q199" s="96">
        <v>0</v>
      </c>
      <c r="R199" s="95" t="s">
        <v>113</v>
      </c>
    </row>
    <row r="200" spans="2:18" s="4" customFormat="1" hidden="1" outlineLevel="1" x14ac:dyDescent="0.25">
      <c r="B200" s="71" t="s">
        <v>104</v>
      </c>
      <c r="C200" s="96">
        <v>2246</v>
      </c>
      <c r="D200" s="104">
        <v>-0.32103990326481258</v>
      </c>
      <c r="E200" s="96">
        <v>0</v>
      </c>
      <c r="F200" s="104" t="s">
        <v>113</v>
      </c>
      <c r="G200" s="96">
        <v>2246</v>
      </c>
      <c r="H200" s="104" t="s">
        <v>113</v>
      </c>
      <c r="I200" s="96">
        <v>2246</v>
      </c>
      <c r="J200" s="104">
        <v>-0.32103990326481258</v>
      </c>
      <c r="K200" s="96">
        <v>0</v>
      </c>
      <c r="L200" s="104" t="s">
        <v>113</v>
      </c>
      <c r="M200" s="96">
        <v>0</v>
      </c>
      <c r="N200" s="104" t="s">
        <v>113</v>
      </c>
      <c r="O200" s="96">
        <v>0</v>
      </c>
      <c r="P200" s="104" t="s">
        <v>113</v>
      </c>
      <c r="Q200" s="96">
        <v>0</v>
      </c>
      <c r="R200" s="95" t="s">
        <v>113</v>
      </c>
    </row>
    <row r="201" spans="2:18" s="4" customFormat="1" ht="15.75" collapsed="1" x14ac:dyDescent="0.25">
      <c r="B201" s="101">
        <v>2006</v>
      </c>
      <c r="C201" s="102">
        <v>42420</v>
      </c>
      <c r="D201" s="103">
        <v>6.2998045406705838E-2</v>
      </c>
      <c r="E201" s="102">
        <v>0</v>
      </c>
      <c r="F201" s="103" t="s">
        <v>113</v>
      </c>
      <c r="G201" s="102">
        <v>42420</v>
      </c>
      <c r="H201" s="103" t="s">
        <v>113</v>
      </c>
      <c r="I201" s="102">
        <v>42420</v>
      </c>
      <c r="J201" s="103">
        <v>8.5049239033124335E-2</v>
      </c>
      <c r="K201" s="102">
        <v>0</v>
      </c>
      <c r="L201" s="103">
        <v>-1</v>
      </c>
      <c r="M201" s="102">
        <v>0</v>
      </c>
      <c r="N201" s="103" t="s">
        <v>113</v>
      </c>
      <c r="O201" s="102">
        <v>0</v>
      </c>
      <c r="P201" s="103" t="s">
        <v>113</v>
      </c>
      <c r="Q201" s="102">
        <v>0</v>
      </c>
      <c r="R201" s="103" t="s">
        <v>113</v>
      </c>
    </row>
    <row r="202" spans="2:18" s="4" customFormat="1" hidden="1" outlineLevel="1" x14ac:dyDescent="0.25">
      <c r="B202" s="71" t="s">
        <v>93</v>
      </c>
      <c r="C202" s="96">
        <v>3100</v>
      </c>
      <c r="D202" s="104">
        <v>0.15844544095665181</v>
      </c>
      <c r="E202" s="96">
        <v>0</v>
      </c>
      <c r="F202" s="104" t="s">
        <v>113</v>
      </c>
      <c r="G202" s="96">
        <v>0</v>
      </c>
      <c r="H202" s="104" t="s">
        <v>113</v>
      </c>
      <c r="I202" s="96">
        <v>3024</v>
      </c>
      <c r="J202" s="104">
        <v>0.13004484304932729</v>
      </c>
      <c r="K202" s="96">
        <v>76</v>
      </c>
      <c r="L202" s="104" t="s">
        <v>113</v>
      </c>
      <c r="M202" s="96">
        <v>0</v>
      </c>
      <c r="N202" s="104" t="s">
        <v>113</v>
      </c>
      <c r="O202" s="96">
        <v>0</v>
      </c>
      <c r="P202" s="104" t="s">
        <v>113</v>
      </c>
      <c r="Q202" s="96">
        <v>0</v>
      </c>
      <c r="R202" s="95" t="s">
        <v>113</v>
      </c>
    </row>
    <row r="203" spans="2:18" s="4" customFormat="1" hidden="1" outlineLevel="1" x14ac:dyDescent="0.25">
      <c r="B203" s="71" t="s">
        <v>94</v>
      </c>
      <c r="C203" s="96">
        <v>1530</v>
      </c>
      <c r="D203" s="104">
        <v>4.1524846834581242E-2</v>
      </c>
      <c r="E203" s="96">
        <v>0</v>
      </c>
      <c r="F203" s="104" t="s">
        <v>113</v>
      </c>
      <c r="G203" s="96">
        <v>0</v>
      </c>
      <c r="H203" s="104" t="s">
        <v>113</v>
      </c>
      <c r="I203" s="96">
        <v>1530</v>
      </c>
      <c r="J203" s="104">
        <v>4.1524846834581242E-2</v>
      </c>
      <c r="K203" s="96">
        <v>0</v>
      </c>
      <c r="L203" s="104" t="s">
        <v>113</v>
      </c>
      <c r="M203" s="96">
        <v>0</v>
      </c>
      <c r="N203" s="104" t="s">
        <v>113</v>
      </c>
      <c r="O203" s="96">
        <v>0</v>
      </c>
      <c r="P203" s="104" t="s">
        <v>113</v>
      </c>
      <c r="Q203" s="96">
        <v>0</v>
      </c>
      <c r="R203" s="95" t="s">
        <v>113</v>
      </c>
    </row>
    <row r="204" spans="2:18" s="4" customFormat="1" hidden="1" outlineLevel="1" x14ac:dyDescent="0.25">
      <c r="B204" s="71" t="s">
        <v>95</v>
      </c>
      <c r="C204" s="96">
        <v>2890</v>
      </c>
      <c r="D204" s="104">
        <v>0.74939467312348662</v>
      </c>
      <c r="E204" s="96">
        <v>0</v>
      </c>
      <c r="F204" s="104" t="s">
        <v>113</v>
      </c>
      <c r="G204" s="96">
        <v>0</v>
      </c>
      <c r="H204" s="104" t="s">
        <v>113</v>
      </c>
      <c r="I204" s="96">
        <v>2736</v>
      </c>
      <c r="J204" s="104">
        <v>0.69937888198757769</v>
      </c>
      <c r="K204" s="96">
        <v>154</v>
      </c>
      <c r="L204" s="104">
        <v>2.6666666666666665</v>
      </c>
      <c r="M204" s="96">
        <v>0</v>
      </c>
      <c r="N204" s="104" t="s">
        <v>113</v>
      </c>
      <c r="O204" s="96">
        <v>0</v>
      </c>
      <c r="P204" s="104" t="s">
        <v>113</v>
      </c>
      <c r="Q204" s="96">
        <v>0</v>
      </c>
      <c r="R204" s="95" t="s">
        <v>113</v>
      </c>
    </row>
    <row r="205" spans="2:18" s="4" customFormat="1" hidden="1" outlineLevel="1" x14ac:dyDescent="0.25">
      <c r="B205" s="71" t="s">
        <v>96</v>
      </c>
      <c r="C205" s="96">
        <v>3638</v>
      </c>
      <c r="D205" s="104">
        <v>-4.0611814345991593E-2</v>
      </c>
      <c r="E205" s="96">
        <v>0</v>
      </c>
      <c r="F205" s="104" t="s">
        <v>113</v>
      </c>
      <c r="G205" s="96">
        <v>0</v>
      </c>
      <c r="H205" s="104" t="s">
        <v>113</v>
      </c>
      <c r="I205" s="96">
        <v>3474</v>
      </c>
      <c r="J205" s="104">
        <v>-4.4554455445544594E-2</v>
      </c>
      <c r="K205" s="96">
        <v>164</v>
      </c>
      <c r="L205" s="104">
        <v>5.1282051282051322E-2</v>
      </c>
      <c r="M205" s="96">
        <v>0</v>
      </c>
      <c r="N205" s="104" t="s">
        <v>113</v>
      </c>
      <c r="O205" s="96">
        <v>0</v>
      </c>
      <c r="P205" s="104" t="s">
        <v>113</v>
      </c>
      <c r="Q205" s="96">
        <v>0</v>
      </c>
      <c r="R205" s="95" t="s">
        <v>113</v>
      </c>
    </row>
    <row r="206" spans="2:18" s="4" customFormat="1" hidden="1" outlineLevel="1" x14ac:dyDescent="0.25">
      <c r="B206" s="71" t="s">
        <v>97</v>
      </c>
      <c r="C206" s="96">
        <v>2975</v>
      </c>
      <c r="D206" s="104">
        <v>9.8596750369276176E-2</v>
      </c>
      <c r="E206" s="96">
        <v>0</v>
      </c>
      <c r="F206" s="104" t="s">
        <v>113</v>
      </c>
      <c r="G206" s="96">
        <v>0</v>
      </c>
      <c r="H206" s="104" t="s">
        <v>113</v>
      </c>
      <c r="I206" s="96">
        <v>2975</v>
      </c>
      <c r="J206" s="104">
        <v>9.8596750369276176E-2</v>
      </c>
      <c r="K206" s="96">
        <v>0</v>
      </c>
      <c r="L206" s="104" t="s">
        <v>113</v>
      </c>
      <c r="M206" s="96">
        <v>0</v>
      </c>
      <c r="N206" s="104" t="s">
        <v>113</v>
      </c>
      <c r="O206" s="96">
        <v>0</v>
      </c>
      <c r="P206" s="104" t="s">
        <v>113</v>
      </c>
      <c r="Q206" s="96">
        <v>0</v>
      </c>
      <c r="R206" s="95" t="s">
        <v>113</v>
      </c>
    </row>
    <row r="207" spans="2:18" s="4" customFormat="1" hidden="1" outlineLevel="1" x14ac:dyDescent="0.25">
      <c r="B207" s="71" t="s">
        <v>98</v>
      </c>
      <c r="C207" s="96">
        <v>4336</v>
      </c>
      <c r="D207" s="104">
        <v>0.57500908100254278</v>
      </c>
      <c r="E207" s="96">
        <v>0</v>
      </c>
      <c r="F207" s="104" t="s">
        <v>113</v>
      </c>
      <c r="G207" s="96">
        <v>0</v>
      </c>
      <c r="H207" s="104" t="s">
        <v>113</v>
      </c>
      <c r="I207" s="96">
        <v>4252</v>
      </c>
      <c r="J207" s="104">
        <v>0.54449691245913545</v>
      </c>
      <c r="K207" s="96">
        <v>84</v>
      </c>
      <c r="L207" s="104" t="s">
        <v>113</v>
      </c>
      <c r="M207" s="96">
        <v>0</v>
      </c>
      <c r="N207" s="104" t="s">
        <v>113</v>
      </c>
      <c r="O207" s="96">
        <v>0</v>
      </c>
      <c r="P207" s="104" t="s">
        <v>113</v>
      </c>
      <c r="Q207" s="96">
        <v>0</v>
      </c>
      <c r="R207" s="95" t="s">
        <v>113</v>
      </c>
    </row>
    <row r="208" spans="2:18" s="4" customFormat="1" hidden="1" outlineLevel="1" x14ac:dyDescent="0.25">
      <c r="B208" s="71" t="s">
        <v>99</v>
      </c>
      <c r="C208" s="96">
        <v>3831</v>
      </c>
      <c r="D208" s="104">
        <v>-6.9919883466860844E-2</v>
      </c>
      <c r="E208" s="96">
        <v>0</v>
      </c>
      <c r="F208" s="104" t="s">
        <v>113</v>
      </c>
      <c r="G208" s="96">
        <v>0</v>
      </c>
      <c r="H208" s="104" t="s">
        <v>113</v>
      </c>
      <c r="I208" s="96">
        <v>3831</v>
      </c>
      <c r="J208" s="104">
        <v>-6.9919883466860844E-2</v>
      </c>
      <c r="K208" s="96">
        <v>0</v>
      </c>
      <c r="L208" s="104" t="s">
        <v>113</v>
      </c>
      <c r="M208" s="96">
        <v>0</v>
      </c>
      <c r="N208" s="104" t="s">
        <v>113</v>
      </c>
      <c r="O208" s="96">
        <v>0</v>
      </c>
      <c r="P208" s="104" t="s">
        <v>113</v>
      </c>
      <c r="Q208" s="96">
        <v>0</v>
      </c>
      <c r="R208" s="95" t="s">
        <v>113</v>
      </c>
    </row>
    <row r="209" spans="2:18" s="4" customFormat="1" hidden="1" outlineLevel="1" x14ac:dyDescent="0.25">
      <c r="B209" s="71" t="s">
        <v>100</v>
      </c>
      <c r="C209" s="96">
        <v>3812</v>
      </c>
      <c r="D209" s="104">
        <v>8.2339579784213468E-2</v>
      </c>
      <c r="E209" s="96">
        <v>0</v>
      </c>
      <c r="F209" s="104" t="s">
        <v>113</v>
      </c>
      <c r="G209" s="96">
        <v>0</v>
      </c>
      <c r="H209" s="104" t="s">
        <v>113</v>
      </c>
      <c r="I209" s="96">
        <v>3812</v>
      </c>
      <c r="J209" s="104">
        <v>8.2339579784213468E-2</v>
      </c>
      <c r="K209" s="96">
        <v>0</v>
      </c>
      <c r="L209" s="104" t="s">
        <v>113</v>
      </c>
      <c r="M209" s="96">
        <v>0</v>
      </c>
      <c r="N209" s="104" t="s">
        <v>113</v>
      </c>
      <c r="O209" s="96">
        <v>0</v>
      </c>
      <c r="P209" s="104" t="s">
        <v>113</v>
      </c>
      <c r="Q209" s="96">
        <v>0</v>
      </c>
      <c r="R209" s="95" t="s">
        <v>113</v>
      </c>
    </row>
    <row r="210" spans="2:18" s="4" customFormat="1" hidden="1" outlineLevel="1" x14ac:dyDescent="0.25">
      <c r="B210" s="71" t="s">
        <v>101</v>
      </c>
      <c r="C210" s="96">
        <v>4091</v>
      </c>
      <c r="D210" s="104">
        <v>0.12948647156267246</v>
      </c>
      <c r="E210" s="96">
        <v>0</v>
      </c>
      <c r="F210" s="104" t="s">
        <v>113</v>
      </c>
      <c r="G210" s="96">
        <v>0</v>
      </c>
      <c r="H210" s="104" t="s">
        <v>113</v>
      </c>
      <c r="I210" s="96">
        <v>4091</v>
      </c>
      <c r="J210" s="104">
        <v>0.17794414051252527</v>
      </c>
      <c r="K210" s="96">
        <v>0</v>
      </c>
      <c r="L210" s="104">
        <v>-1</v>
      </c>
      <c r="M210" s="96">
        <v>0</v>
      </c>
      <c r="N210" s="104" t="s">
        <v>113</v>
      </c>
      <c r="O210" s="96">
        <v>0</v>
      </c>
      <c r="P210" s="104" t="s">
        <v>113</v>
      </c>
      <c r="Q210" s="96">
        <v>0</v>
      </c>
      <c r="R210" s="95" t="s">
        <v>113</v>
      </c>
    </row>
    <row r="211" spans="2:18" s="4" customFormat="1" hidden="1" outlineLevel="1" x14ac:dyDescent="0.25">
      <c r="B211" s="71" t="s">
        <v>102</v>
      </c>
      <c r="C211" s="96">
        <v>3203</v>
      </c>
      <c r="D211" s="104">
        <v>-4.3518806341311667E-3</v>
      </c>
      <c r="E211" s="96">
        <v>0</v>
      </c>
      <c r="F211" s="104" t="s">
        <v>113</v>
      </c>
      <c r="G211" s="96">
        <v>0</v>
      </c>
      <c r="H211" s="104" t="s">
        <v>113</v>
      </c>
      <c r="I211" s="96">
        <v>2870</v>
      </c>
      <c r="J211" s="104">
        <v>-0.1078644700031085</v>
      </c>
      <c r="K211" s="96">
        <v>333</v>
      </c>
      <c r="L211" s="104" t="s">
        <v>113</v>
      </c>
      <c r="M211" s="96">
        <v>0</v>
      </c>
      <c r="N211" s="104" t="s">
        <v>113</v>
      </c>
      <c r="O211" s="96">
        <v>0</v>
      </c>
      <c r="P211" s="104" t="s">
        <v>113</v>
      </c>
      <c r="Q211" s="96">
        <v>0</v>
      </c>
      <c r="R211" s="95" t="s">
        <v>113</v>
      </c>
    </row>
    <row r="212" spans="2:18" s="4" customFormat="1" hidden="1" outlineLevel="1" x14ac:dyDescent="0.25">
      <c r="B212" s="71" t="s">
        <v>103</v>
      </c>
      <c r="C212" s="96">
        <v>3192</v>
      </c>
      <c r="D212" s="104">
        <v>0.13071200850159403</v>
      </c>
      <c r="E212" s="96">
        <v>0</v>
      </c>
      <c r="F212" s="104" t="s">
        <v>113</v>
      </c>
      <c r="G212" s="96">
        <v>0</v>
      </c>
      <c r="H212" s="104" t="s">
        <v>113</v>
      </c>
      <c r="I212" s="96">
        <v>3192</v>
      </c>
      <c r="J212" s="104">
        <v>0.13071200850159403</v>
      </c>
      <c r="K212" s="96">
        <v>0</v>
      </c>
      <c r="L212" s="104" t="s">
        <v>113</v>
      </c>
      <c r="M212" s="96">
        <v>0</v>
      </c>
      <c r="N212" s="104" t="s">
        <v>113</v>
      </c>
      <c r="O212" s="96">
        <v>0</v>
      </c>
      <c r="P212" s="104" t="s">
        <v>113</v>
      </c>
      <c r="Q212" s="96">
        <v>0</v>
      </c>
      <c r="R212" s="95" t="s">
        <v>113</v>
      </c>
    </row>
    <row r="213" spans="2:18" s="4" customFormat="1" hidden="1" outlineLevel="1" x14ac:dyDescent="0.25">
      <c r="B213" s="71" t="s">
        <v>104</v>
      </c>
      <c r="C213" s="96">
        <v>3308</v>
      </c>
      <c r="D213" s="104">
        <v>0.13171399247348625</v>
      </c>
      <c r="E213" s="96">
        <v>0</v>
      </c>
      <c r="F213" s="104" t="s">
        <v>113</v>
      </c>
      <c r="G213" s="96">
        <v>0</v>
      </c>
      <c r="H213" s="104" t="s">
        <v>113</v>
      </c>
      <c r="I213" s="96">
        <v>3308</v>
      </c>
      <c r="J213" s="104">
        <v>0.13171399247348625</v>
      </c>
      <c r="K213" s="96">
        <v>0</v>
      </c>
      <c r="L213" s="104" t="s">
        <v>113</v>
      </c>
      <c r="M213" s="96">
        <v>0</v>
      </c>
      <c r="N213" s="104" t="s">
        <v>113</v>
      </c>
      <c r="O213" s="96">
        <v>0</v>
      </c>
      <c r="P213" s="104" t="s">
        <v>113</v>
      </c>
      <c r="Q213" s="96">
        <v>0</v>
      </c>
      <c r="R213" s="95" t="s">
        <v>113</v>
      </c>
    </row>
    <row r="214" spans="2:18" s="4" customFormat="1" ht="15.75" collapsed="1" x14ac:dyDescent="0.25">
      <c r="B214" s="101">
        <v>2005</v>
      </c>
      <c r="C214" s="102">
        <v>39906</v>
      </c>
      <c r="D214" s="103">
        <v>0.13125070869713129</v>
      </c>
      <c r="E214" s="102">
        <v>0</v>
      </c>
      <c r="F214" s="103" t="s">
        <v>113</v>
      </c>
      <c r="G214" s="102">
        <v>0</v>
      </c>
      <c r="H214" s="103" t="s">
        <v>113</v>
      </c>
      <c r="I214" s="102">
        <v>39095</v>
      </c>
      <c r="J214" s="103">
        <v>0.11927052019811613</v>
      </c>
      <c r="K214" s="102">
        <v>811</v>
      </c>
      <c r="L214" s="103">
        <v>1.3371757925072045</v>
      </c>
      <c r="M214" s="102">
        <v>0</v>
      </c>
      <c r="N214" s="103" t="s">
        <v>113</v>
      </c>
      <c r="O214" s="102">
        <v>0</v>
      </c>
      <c r="P214" s="103" t="s">
        <v>113</v>
      </c>
      <c r="Q214" s="102">
        <v>0</v>
      </c>
      <c r="R214" s="103" t="s">
        <v>113</v>
      </c>
    </row>
    <row r="215" spans="2:18" s="4" customFormat="1" hidden="1" outlineLevel="1" x14ac:dyDescent="0.25">
      <c r="B215" s="71" t="s">
        <v>93</v>
      </c>
      <c r="C215" s="96">
        <v>2676</v>
      </c>
      <c r="D215" s="104">
        <v>-0.34023668639053251</v>
      </c>
      <c r="E215" s="96">
        <v>0</v>
      </c>
      <c r="F215" s="104" t="s">
        <v>113</v>
      </c>
      <c r="G215" s="96">
        <v>0</v>
      </c>
      <c r="H215" s="104" t="s">
        <v>113</v>
      </c>
      <c r="I215" s="96">
        <v>2676</v>
      </c>
      <c r="J215" s="104">
        <v>-0.3239009600808489</v>
      </c>
      <c r="K215" s="96">
        <v>0</v>
      </c>
      <c r="L215" s="104">
        <v>-1</v>
      </c>
      <c r="M215" s="96">
        <v>0</v>
      </c>
      <c r="N215" s="104" t="s">
        <v>113</v>
      </c>
      <c r="O215" s="96">
        <v>0</v>
      </c>
      <c r="P215" s="104" t="s">
        <v>113</v>
      </c>
      <c r="Q215" s="96">
        <v>0</v>
      </c>
      <c r="R215" s="95" t="s">
        <v>113</v>
      </c>
    </row>
    <row r="216" spans="2:18" s="4" customFormat="1" hidden="1" outlineLevel="1" x14ac:dyDescent="0.25">
      <c r="B216" s="71" t="s">
        <v>94</v>
      </c>
      <c r="C216" s="96">
        <v>1469</v>
      </c>
      <c r="D216" s="104">
        <v>-0.39070924927416006</v>
      </c>
      <c r="E216" s="96">
        <v>0</v>
      </c>
      <c r="F216" s="104" t="s">
        <v>113</v>
      </c>
      <c r="G216" s="96">
        <v>0</v>
      </c>
      <c r="H216" s="104" t="s">
        <v>113</v>
      </c>
      <c r="I216" s="96">
        <v>1469</v>
      </c>
      <c r="J216" s="104">
        <v>-0.39070924927416006</v>
      </c>
      <c r="K216" s="96">
        <v>0</v>
      </c>
      <c r="L216" s="104" t="s">
        <v>113</v>
      </c>
      <c r="M216" s="96">
        <v>0</v>
      </c>
      <c r="N216" s="104" t="s">
        <v>113</v>
      </c>
      <c r="O216" s="96">
        <v>0</v>
      </c>
      <c r="P216" s="104" t="s">
        <v>113</v>
      </c>
      <c r="Q216" s="96">
        <v>0</v>
      </c>
      <c r="R216" s="95" t="s">
        <v>113</v>
      </c>
    </row>
    <row r="217" spans="2:18" s="4" customFormat="1" hidden="1" outlineLevel="1" x14ac:dyDescent="0.25">
      <c r="B217" s="71" t="s">
        <v>95</v>
      </c>
      <c r="C217" s="96">
        <v>1652</v>
      </c>
      <c r="D217" s="104">
        <v>-0.33919999999999995</v>
      </c>
      <c r="E217" s="96">
        <v>0</v>
      </c>
      <c r="F217" s="104" t="s">
        <v>113</v>
      </c>
      <c r="G217" s="96">
        <v>0</v>
      </c>
      <c r="H217" s="104" t="s">
        <v>113</v>
      </c>
      <c r="I217" s="96">
        <v>1610</v>
      </c>
      <c r="J217" s="104">
        <v>-0.35599999999999998</v>
      </c>
      <c r="K217" s="96">
        <v>42</v>
      </c>
      <c r="L217" s="104" t="s">
        <v>113</v>
      </c>
      <c r="M217" s="96">
        <v>0</v>
      </c>
      <c r="N217" s="104" t="s">
        <v>113</v>
      </c>
      <c r="O217" s="96">
        <v>0</v>
      </c>
      <c r="P217" s="104" t="s">
        <v>113</v>
      </c>
      <c r="Q217" s="96">
        <v>0</v>
      </c>
      <c r="R217" s="95" t="s">
        <v>113</v>
      </c>
    </row>
    <row r="218" spans="2:18" s="4" customFormat="1" hidden="1" outlineLevel="1" x14ac:dyDescent="0.25">
      <c r="B218" s="71" t="s">
        <v>96</v>
      </c>
      <c r="C218" s="96">
        <v>3792</v>
      </c>
      <c r="D218" s="104">
        <v>-0.21506934382115506</v>
      </c>
      <c r="E218" s="96">
        <v>0</v>
      </c>
      <c r="F218" s="104" t="s">
        <v>113</v>
      </c>
      <c r="G218" s="96">
        <v>0</v>
      </c>
      <c r="H218" s="104" t="s">
        <v>113</v>
      </c>
      <c r="I218" s="96">
        <v>3636</v>
      </c>
      <c r="J218" s="104">
        <v>-0.23307319130985027</v>
      </c>
      <c r="K218" s="96">
        <v>156</v>
      </c>
      <c r="L218" s="104">
        <v>0.73333333333333339</v>
      </c>
      <c r="M218" s="96">
        <v>0</v>
      </c>
      <c r="N218" s="104" t="s">
        <v>113</v>
      </c>
      <c r="O218" s="96">
        <v>0</v>
      </c>
      <c r="P218" s="104" t="s">
        <v>113</v>
      </c>
      <c r="Q218" s="96">
        <v>0</v>
      </c>
      <c r="R218" s="95" t="s">
        <v>113</v>
      </c>
    </row>
    <row r="219" spans="2:18" s="4" customFormat="1" hidden="1" outlineLevel="1" x14ac:dyDescent="0.25">
      <c r="B219" s="71" t="s">
        <v>97</v>
      </c>
      <c r="C219" s="96">
        <v>2708</v>
      </c>
      <c r="D219" s="104">
        <v>-6.0700659035726634E-2</v>
      </c>
      <c r="E219" s="96">
        <v>0</v>
      </c>
      <c r="F219" s="104" t="s">
        <v>113</v>
      </c>
      <c r="G219" s="96">
        <v>0</v>
      </c>
      <c r="H219" s="104" t="s">
        <v>113</v>
      </c>
      <c r="I219" s="96">
        <v>2708</v>
      </c>
      <c r="J219" s="104">
        <v>-6.0700659035726634E-2</v>
      </c>
      <c r="K219" s="96">
        <v>0</v>
      </c>
      <c r="L219" s="104" t="s">
        <v>113</v>
      </c>
      <c r="M219" s="96">
        <v>0</v>
      </c>
      <c r="N219" s="104" t="s">
        <v>113</v>
      </c>
      <c r="O219" s="96">
        <v>0</v>
      </c>
      <c r="P219" s="104" t="s">
        <v>113</v>
      </c>
      <c r="Q219" s="96">
        <v>0</v>
      </c>
      <c r="R219" s="95" t="s">
        <v>113</v>
      </c>
    </row>
    <row r="220" spans="2:18" s="4" customFormat="1" hidden="1" outlineLevel="1" x14ac:dyDescent="0.25">
      <c r="B220" s="71" t="s">
        <v>98</v>
      </c>
      <c r="C220" s="96">
        <v>2753</v>
      </c>
      <c r="D220" s="104">
        <v>-0.10267275097783568</v>
      </c>
      <c r="E220" s="96">
        <v>0</v>
      </c>
      <c r="F220" s="104" t="s">
        <v>113</v>
      </c>
      <c r="G220" s="96">
        <v>0</v>
      </c>
      <c r="H220" s="104" t="s">
        <v>113</v>
      </c>
      <c r="I220" s="96">
        <v>2753</v>
      </c>
      <c r="J220" s="104">
        <v>-0.10267275097783568</v>
      </c>
      <c r="K220" s="96">
        <v>0</v>
      </c>
      <c r="L220" s="104" t="s">
        <v>113</v>
      </c>
      <c r="M220" s="96">
        <v>0</v>
      </c>
      <c r="N220" s="104" t="s">
        <v>113</v>
      </c>
      <c r="O220" s="96">
        <v>0</v>
      </c>
      <c r="P220" s="104" t="s">
        <v>113</v>
      </c>
      <c r="Q220" s="96">
        <v>0</v>
      </c>
      <c r="R220" s="95" t="s">
        <v>113</v>
      </c>
    </row>
    <row r="221" spans="2:18" s="4" customFormat="1" hidden="1" outlineLevel="1" x14ac:dyDescent="0.25">
      <c r="B221" s="71" t="s">
        <v>99</v>
      </c>
      <c r="C221" s="96">
        <v>4119</v>
      </c>
      <c r="D221" s="104">
        <v>-6.023271731690627E-2</v>
      </c>
      <c r="E221" s="96">
        <v>0</v>
      </c>
      <c r="F221" s="104" t="s">
        <v>113</v>
      </c>
      <c r="G221" s="96">
        <v>0</v>
      </c>
      <c r="H221" s="104" t="s">
        <v>113</v>
      </c>
      <c r="I221" s="96">
        <v>4119</v>
      </c>
      <c r="J221" s="104">
        <v>-6.023271731690627E-2</v>
      </c>
      <c r="K221" s="96">
        <v>0</v>
      </c>
      <c r="L221" s="104" t="s">
        <v>113</v>
      </c>
      <c r="M221" s="96">
        <v>0</v>
      </c>
      <c r="N221" s="104" t="s">
        <v>113</v>
      </c>
      <c r="O221" s="96">
        <v>0</v>
      </c>
      <c r="P221" s="104" t="s">
        <v>113</v>
      </c>
      <c r="Q221" s="96">
        <v>0</v>
      </c>
      <c r="R221" s="95" t="s">
        <v>113</v>
      </c>
    </row>
    <row r="222" spans="2:18" s="4" customFormat="1" hidden="1" outlineLevel="1" x14ac:dyDescent="0.25">
      <c r="B222" s="71" t="s">
        <v>100</v>
      </c>
      <c r="C222" s="96">
        <v>3522</v>
      </c>
      <c r="D222" s="104">
        <v>-0.11751440741668751</v>
      </c>
      <c r="E222" s="96">
        <v>0</v>
      </c>
      <c r="F222" s="104" t="s">
        <v>113</v>
      </c>
      <c r="G222" s="96">
        <v>0</v>
      </c>
      <c r="H222" s="104" t="s">
        <v>113</v>
      </c>
      <c r="I222" s="96">
        <v>3522</v>
      </c>
      <c r="J222" s="104">
        <v>-7.8974895397489586E-2</v>
      </c>
      <c r="K222" s="96">
        <v>0</v>
      </c>
      <c r="L222" s="104">
        <v>-1</v>
      </c>
      <c r="M222" s="96">
        <v>0</v>
      </c>
      <c r="N222" s="104" t="s">
        <v>113</v>
      </c>
      <c r="O222" s="96">
        <v>0</v>
      </c>
      <c r="P222" s="104" t="s">
        <v>113</v>
      </c>
      <c r="Q222" s="96">
        <v>0</v>
      </c>
      <c r="R222" s="95" t="s">
        <v>113</v>
      </c>
    </row>
    <row r="223" spans="2:18" s="4" customFormat="1" hidden="1" outlineLevel="1" x14ac:dyDescent="0.25">
      <c r="B223" s="71" t="s">
        <v>101</v>
      </c>
      <c r="C223" s="96">
        <v>3622</v>
      </c>
      <c r="D223" s="104">
        <v>-0.22357984994640945</v>
      </c>
      <c r="E223" s="96">
        <v>0</v>
      </c>
      <c r="F223" s="104" t="s">
        <v>113</v>
      </c>
      <c r="G223" s="96">
        <v>0</v>
      </c>
      <c r="H223" s="104" t="s">
        <v>113</v>
      </c>
      <c r="I223" s="96">
        <v>3473</v>
      </c>
      <c r="J223" s="104">
        <v>-0.22924988903683974</v>
      </c>
      <c r="K223" s="96">
        <v>149</v>
      </c>
      <c r="L223" s="104">
        <v>-6.2893081761006275E-2</v>
      </c>
      <c r="M223" s="96">
        <v>0</v>
      </c>
      <c r="N223" s="104" t="s">
        <v>113</v>
      </c>
      <c r="O223" s="96">
        <v>0</v>
      </c>
      <c r="P223" s="104" t="s">
        <v>113</v>
      </c>
      <c r="Q223" s="96">
        <v>0</v>
      </c>
      <c r="R223" s="95" t="s">
        <v>113</v>
      </c>
    </row>
    <row r="224" spans="2:18" s="4" customFormat="1" hidden="1" outlineLevel="1" x14ac:dyDescent="0.25">
      <c r="B224" s="71" t="s">
        <v>102</v>
      </c>
      <c r="C224" s="96">
        <v>3217</v>
      </c>
      <c r="D224" s="104">
        <v>-0.34172293840802126</v>
      </c>
      <c r="E224" s="96">
        <v>0</v>
      </c>
      <c r="F224" s="104" t="s">
        <v>113</v>
      </c>
      <c r="G224" s="96">
        <v>0</v>
      </c>
      <c r="H224" s="104" t="s">
        <v>113</v>
      </c>
      <c r="I224" s="96">
        <v>3217</v>
      </c>
      <c r="J224" s="104">
        <v>-0.29513584574934271</v>
      </c>
      <c r="K224" s="96">
        <v>0</v>
      </c>
      <c r="L224" s="104">
        <v>-1</v>
      </c>
      <c r="M224" s="96">
        <v>0</v>
      </c>
      <c r="N224" s="104" t="s">
        <v>113</v>
      </c>
      <c r="O224" s="96">
        <v>0</v>
      </c>
      <c r="P224" s="104" t="s">
        <v>113</v>
      </c>
      <c r="Q224" s="96">
        <v>0</v>
      </c>
      <c r="R224" s="95" t="s">
        <v>113</v>
      </c>
    </row>
    <row r="225" spans="2:18" s="4" customFormat="1" hidden="1" outlineLevel="1" x14ac:dyDescent="0.25">
      <c r="B225" s="71" t="s">
        <v>103</v>
      </c>
      <c r="C225" s="96">
        <v>2823</v>
      </c>
      <c r="D225" s="104">
        <v>4.7495361781076051E-2</v>
      </c>
      <c r="E225" s="96">
        <v>0</v>
      </c>
      <c r="F225" s="104" t="s">
        <v>113</v>
      </c>
      <c r="G225" s="96">
        <v>0</v>
      </c>
      <c r="H225" s="104" t="s">
        <v>113</v>
      </c>
      <c r="I225" s="96">
        <v>2823</v>
      </c>
      <c r="J225" s="104">
        <v>4.7495361781076051E-2</v>
      </c>
      <c r="K225" s="96">
        <v>0</v>
      </c>
      <c r="L225" s="104" t="s">
        <v>113</v>
      </c>
      <c r="M225" s="96">
        <v>0</v>
      </c>
      <c r="N225" s="104" t="s">
        <v>113</v>
      </c>
      <c r="O225" s="96">
        <v>0</v>
      </c>
      <c r="P225" s="104" t="s">
        <v>113</v>
      </c>
      <c r="Q225" s="96">
        <v>0</v>
      </c>
      <c r="R225" s="95" t="s">
        <v>113</v>
      </c>
    </row>
    <row r="226" spans="2:18" s="4" customFormat="1" hidden="1" outlineLevel="1" x14ac:dyDescent="0.25">
      <c r="B226" s="71" t="s">
        <v>104</v>
      </c>
      <c r="C226" s="96">
        <v>2923</v>
      </c>
      <c r="D226" s="104">
        <v>0.11992337164750966</v>
      </c>
      <c r="E226" s="96">
        <v>0</v>
      </c>
      <c r="F226" s="104" t="s">
        <v>113</v>
      </c>
      <c r="G226" s="96">
        <v>0</v>
      </c>
      <c r="H226" s="104" t="s">
        <v>113</v>
      </c>
      <c r="I226" s="96">
        <v>2923</v>
      </c>
      <c r="J226" s="104">
        <v>0.1594605315351052</v>
      </c>
      <c r="K226" s="96">
        <v>0</v>
      </c>
      <c r="L226" s="104">
        <v>-1</v>
      </c>
      <c r="M226" s="96">
        <v>0</v>
      </c>
      <c r="N226" s="104" t="s">
        <v>113</v>
      </c>
      <c r="O226" s="96">
        <v>0</v>
      </c>
      <c r="P226" s="104" t="s">
        <v>113</v>
      </c>
      <c r="Q226" s="96">
        <v>0</v>
      </c>
      <c r="R226" s="95" t="s">
        <v>113</v>
      </c>
    </row>
    <row r="227" spans="2:18" s="4" customFormat="1" ht="15.75" collapsed="1" x14ac:dyDescent="0.25">
      <c r="B227" s="101">
        <v>2004</v>
      </c>
      <c r="C227" s="102">
        <v>35276</v>
      </c>
      <c r="D227" s="103">
        <v>-0.1792461610051187</v>
      </c>
      <c r="E227" s="102">
        <v>0</v>
      </c>
      <c r="F227" s="103" t="s">
        <v>113</v>
      </c>
      <c r="G227" s="102">
        <v>0</v>
      </c>
      <c r="H227" s="103" t="s">
        <v>113</v>
      </c>
      <c r="I227" s="102">
        <v>34929</v>
      </c>
      <c r="J227" s="103">
        <v>-0.16942502496789846</v>
      </c>
      <c r="K227" s="102">
        <v>347</v>
      </c>
      <c r="L227" s="103">
        <v>-0.62526997840172793</v>
      </c>
      <c r="M227" s="102">
        <v>0</v>
      </c>
      <c r="N227" s="103" t="s">
        <v>113</v>
      </c>
      <c r="O227" s="102">
        <v>0</v>
      </c>
      <c r="P227" s="103" t="s">
        <v>113</v>
      </c>
      <c r="Q227" s="102">
        <v>0</v>
      </c>
      <c r="R227" s="103" t="s">
        <v>113</v>
      </c>
    </row>
    <row r="228" spans="2:18" s="4" customFormat="1" hidden="1" outlineLevel="1" x14ac:dyDescent="0.25">
      <c r="B228" s="71" t="s">
        <v>93</v>
      </c>
      <c r="C228" s="96">
        <v>4056</v>
      </c>
      <c r="D228" s="104">
        <v>0.51230425055928408</v>
      </c>
      <c r="E228" s="96">
        <v>0</v>
      </c>
      <c r="F228" s="104" t="s">
        <v>113</v>
      </c>
      <c r="G228" s="96">
        <v>0</v>
      </c>
      <c r="H228" s="104" t="s">
        <v>113</v>
      </c>
      <c r="I228" s="96">
        <v>3958</v>
      </c>
      <c r="J228" s="104">
        <v>0.47576435495898584</v>
      </c>
      <c r="K228" s="96">
        <v>98</v>
      </c>
      <c r="L228" s="104" t="s">
        <v>113</v>
      </c>
      <c r="M228" s="96">
        <v>0</v>
      </c>
      <c r="N228" s="104" t="s">
        <v>113</v>
      </c>
      <c r="O228" s="96">
        <v>0</v>
      </c>
      <c r="P228" s="104" t="s">
        <v>113</v>
      </c>
      <c r="Q228" s="96">
        <v>0</v>
      </c>
      <c r="R228" s="95" t="s">
        <v>113</v>
      </c>
    </row>
    <row r="229" spans="2:18" s="4" customFormat="1" hidden="1" outlineLevel="1" x14ac:dyDescent="0.25">
      <c r="B229" s="71" t="s">
        <v>94</v>
      </c>
      <c r="C229" s="96">
        <v>2411</v>
      </c>
      <c r="D229" s="104">
        <v>0.75345454545454538</v>
      </c>
      <c r="E229" s="96">
        <v>0</v>
      </c>
      <c r="F229" s="104" t="s">
        <v>113</v>
      </c>
      <c r="G229" s="96">
        <v>0</v>
      </c>
      <c r="H229" s="104" t="s">
        <v>113</v>
      </c>
      <c r="I229" s="96">
        <v>2411</v>
      </c>
      <c r="J229" s="104">
        <v>0.75345454545454538</v>
      </c>
      <c r="K229" s="96">
        <v>0</v>
      </c>
      <c r="L229" s="104" t="s">
        <v>113</v>
      </c>
      <c r="M229" s="96">
        <v>0</v>
      </c>
      <c r="N229" s="104" t="s">
        <v>113</v>
      </c>
      <c r="O229" s="96">
        <v>0</v>
      </c>
      <c r="P229" s="104" t="s">
        <v>113</v>
      </c>
      <c r="Q229" s="96">
        <v>0</v>
      </c>
      <c r="R229" s="95" t="s">
        <v>113</v>
      </c>
    </row>
    <row r="230" spans="2:18" s="4" customFormat="1" hidden="1" outlineLevel="1" x14ac:dyDescent="0.25">
      <c r="B230" s="71" t="s">
        <v>95</v>
      </c>
      <c r="C230" s="96">
        <v>2500</v>
      </c>
      <c r="D230" s="104">
        <v>0.52532031726662609</v>
      </c>
      <c r="E230" s="96">
        <v>0</v>
      </c>
      <c r="F230" s="104" t="s">
        <v>113</v>
      </c>
      <c r="G230" s="96">
        <v>0</v>
      </c>
      <c r="H230" s="104" t="s">
        <v>113</v>
      </c>
      <c r="I230" s="96">
        <v>2500</v>
      </c>
      <c r="J230" s="104">
        <v>0.68690958164642368</v>
      </c>
      <c r="K230" s="96">
        <v>0</v>
      </c>
      <c r="L230" s="104">
        <v>-1</v>
      </c>
      <c r="M230" s="96">
        <v>0</v>
      </c>
      <c r="N230" s="104" t="s">
        <v>113</v>
      </c>
      <c r="O230" s="96">
        <v>0</v>
      </c>
      <c r="P230" s="104" t="s">
        <v>113</v>
      </c>
      <c r="Q230" s="96">
        <v>0</v>
      </c>
      <c r="R230" s="95" t="s">
        <v>113</v>
      </c>
    </row>
    <row r="231" spans="2:18" s="4" customFormat="1" hidden="1" outlineLevel="1" x14ac:dyDescent="0.25">
      <c r="B231" s="71" t="s">
        <v>96</v>
      </c>
      <c r="C231" s="96">
        <v>4831</v>
      </c>
      <c r="D231" s="104">
        <v>0.7278254649499285</v>
      </c>
      <c r="E231" s="96">
        <v>0</v>
      </c>
      <c r="F231" s="104" t="s">
        <v>113</v>
      </c>
      <c r="G231" s="96">
        <v>0</v>
      </c>
      <c r="H231" s="104" t="s">
        <v>113</v>
      </c>
      <c r="I231" s="96">
        <v>4741</v>
      </c>
      <c r="J231" s="104">
        <v>0.69563662374821167</v>
      </c>
      <c r="K231" s="96">
        <v>90</v>
      </c>
      <c r="L231" s="104" t="s">
        <v>113</v>
      </c>
      <c r="M231" s="96">
        <v>0</v>
      </c>
      <c r="N231" s="104" t="s">
        <v>113</v>
      </c>
      <c r="O231" s="96">
        <v>0</v>
      </c>
      <c r="P231" s="104" t="s">
        <v>113</v>
      </c>
      <c r="Q231" s="96">
        <v>0</v>
      </c>
      <c r="R231" s="95" t="s">
        <v>113</v>
      </c>
    </row>
    <row r="232" spans="2:18" s="4" customFormat="1" hidden="1" outlineLevel="1" x14ac:dyDescent="0.25">
      <c r="B232" s="71" t="s">
        <v>97</v>
      </c>
      <c r="C232" s="96">
        <v>2883</v>
      </c>
      <c r="D232" s="104">
        <v>-7.5665277332478409E-2</v>
      </c>
      <c r="E232" s="96">
        <v>0</v>
      </c>
      <c r="F232" s="104" t="s">
        <v>113</v>
      </c>
      <c r="G232" s="96">
        <v>0</v>
      </c>
      <c r="H232" s="104" t="s">
        <v>113</v>
      </c>
      <c r="I232" s="96">
        <v>2883</v>
      </c>
      <c r="J232" s="104">
        <v>-5.070793546262764E-2</v>
      </c>
      <c r="K232" s="96">
        <v>0</v>
      </c>
      <c r="L232" s="104">
        <v>-1</v>
      </c>
      <c r="M232" s="96">
        <v>0</v>
      </c>
      <c r="N232" s="104" t="s">
        <v>113</v>
      </c>
      <c r="O232" s="96">
        <v>0</v>
      </c>
      <c r="P232" s="104" t="s">
        <v>113</v>
      </c>
      <c r="Q232" s="96">
        <v>0</v>
      </c>
      <c r="R232" s="95" t="s">
        <v>113</v>
      </c>
    </row>
    <row r="233" spans="2:18" s="4" customFormat="1" hidden="1" outlineLevel="1" x14ac:dyDescent="0.25">
      <c r="B233" s="71" t="s">
        <v>98</v>
      </c>
      <c r="C233" s="96">
        <v>3068</v>
      </c>
      <c r="D233" s="104">
        <v>0.27726894254787671</v>
      </c>
      <c r="E233" s="96">
        <v>0</v>
      </c>
      <c r="F233" s="104" t="s">
        <v>113</v>
      </c>
      <c r="G233" s="96">
        <v>0</v>
      </c>
      <c r="H233" s="104" t="s">
        <v>113</v>
      </c>
      <c r="I233" s="96">
        <v>3068</v>
      </c>
      <c r="J233" s="104">
        <v>0.27726894254787671</v>
      </c>
      <c r="K233" s="96">
        <v>0</v>
      </c>
      <c r="L233" s="104" t="s">
        <v>113</v>
      </c>
      <c r="M233" s="96">
        <v>0</v>
      </c>
      <c r="N233" s="104" t="s">
        <v>113</v>
      </c>
      <c r="O233" s="96">
        <v>0</v>
      </c>
      <c r="P233" s="104" t="s">
        <v>113</v>
      </c>
      <c r="Q233" s="96">
        <v>0</v>
      </c>
      <c r="R233" s="95" t="s">
        <v>113</v>
      </c>
    </row>
    <row r="234" spans="2:18" s="4" customFormat="1" hidden="1" outlineLevel="1" x14ac:dyDescent="0.25">
      <c r="B234" s="71" t="s">
        <v>99</v>
      </c>
      <c r="C234" s="96">
        <v>4383</v>
      </c>
      <c r="D234" s="104">
        <v>0.68966846569005402</v>
      </c>
      <c r="E234" s="96">
        <v>0</v>
      </c>
      <c r="F234" s="104" t="s">
        <v>113</v>
      </c>
      <c r="G234" s="96">
        <v>0</v>
      </c>
      <c r="H234" s="104" t="s">
        <v>113</v>
      </c>
      <c r="I234" s="96">
        <v>4383</v>
      </c>
      <c r="J234" s="104">
        <v>0.68966846569005402</v>
      </c>
      <c r="K234" s="96">
        <v>0</v>
      </c>
      <c r="L234" s="104" t="s">
        <v>113</v>
      </c>
      <c r="M234" s="96">
        <v>0</v>
      </c>
      <c r="N234" s="104" t="s">
        <v>113</v>
      </c>
      <c r="O234" s="96">
        <v>0</v>
      </c>
      <c r="P234" s="104" t="s">
        <v>113</v>
      </c>
      <c r="Q234" s="96">
        <v>0</v>
      </c>
      <c r="R234" s="95" t="s">
        <v>113</v>
      </c>
    </row>
    <row r="235" spans="2:18" s="4" customFormat="1" hidden="1" outlineLevel="1" x14ac:dyDescent="0.25">
      <c r="B235" s="71" t="s">
        <v>100</v>
      </c>
      <c r="C235" s="96">
        <v>3991</v>
      </c>
      <c r="D235" s="104">
        <v>0.29746423927178145</v>
      </c>
      <c r="E235" s="96">
        <v>0</v>
      </c>
      <c r="F235" s="104" t="s">
        <v>113</v>
      </c>
      <c r="G235" s="96">
        <v>0</v>
      </c>
      <c r="H235" s="104" t="s">
        <v>113</v>
      </c>
      <c r="I235" s="96">
        <v>3824</v>
      </c>
      <c r="J235" s="104">
        <v>0.24317295188556565</v>
      </c>
      <c r="K235" s="96">
        <v>167</v>
      </c>
      <c r="L235" s="104" t="s">
        <v>113</v>
      </c>
      <c r="M235" s="96">
        <v>0</v>
      </c>
      <c r="N235" s="104" t="s">
        <v>113</v>
      </c>
      <c r="O235" s="96">
        <v>0</v>
      </c>
      <c r="P235" s="104" t="s">
        <v>113</v>
      </c>
      <c r="Q235" s="96">
        <v>0</v>
      </c>
      <c r="R235" s="95" t="s">
        <v>113</v>
      </c>
    </row>
    <row r="236" spans="2:18" s="4" customFormat="1" hidden="1" outlineLevel="1" x14ac:dyDescent="0.25">
      <c r="B236" s="71" t="s">
        <v>101</v>
      </c>
      <c r="C236" s="96">
        <v>4665</v>
      </c>
      <c r="D236" s="104">
        <v>0.6762486525332374</v>
      </c>
      <c r="E236" s="96">
        <v>0</v>
      </c>
      <c r="F236" s="104" t="s">
        <v>113</v>
      </c>
      <c r="G236" s="96">
        <v>0</v>
      </c>
      <c r="H236" s="104" t="s">
        <v>113</v>
      </c>
      <c r="I236" s="96">
        <v>4506</v>
      </c>
      <c r="J236" s="104">
        <v>0.67012601927353588</v>
      </c>
      <c r="K236" s="96">
        <v>159</v>
      </c>
      <c r="L236" s="104">
        <v>0.87058823529411766</v>
      </c>
      <c r="M236" s="96">
        <v>0</v>
      </c>
      <c r="N236" s="104" t="s">
        <v>113</v>
      </c>
      <c r="O236" s="96">
        <v>0</v>
      </c>
      <c r="P236" s="104" t="s">
        <v>113</v>
      </c>
      <c r="Q236" s="96">
        <v>0</v>
      </c>
      <c r="R236" s="95" t="s">
        <v>113</v>
      </c>
    </row>
    <row r="237" spans="2:18" s="4" customFormat="1" hidden="1" outlineLevel="1" x14ac:dyDescent="0.25">
      <c r="B237" s="71" t="s">
        <v>102</v>
      </c>
      <c r="C237" s="96">
        <v>4887</v>
      </c>
      <c r="D237" s="104">
        <v>0.33707250341997264</v>
      </c>
      <c r="E237" s="96">
        <v>0</v>
      </c>
      <c r="F237" s="104" t="s">
        <v>113</v>
      </c>
      <c r="G237" s="96">
        <v>0</v>
      </c>
      <c r="H237" s="104" t="s">
        <v>113</v>
      </c>
      <c r="I237" s="96">
        <v>4564</v>
      </c>
      <c r="J237" s="104">
        <v>0.24870041039671675</v>
      </c>
      <c r="K237" s="96">
        <v>323</v>
      </c>
      <c r="L237" s="104" t="s">
        <v>113</v>
      </c>
      <c r="M237" s="96">
        <v>0</v>
      </c>
      <c r="N237" s="104" t="s">
        <v>113</v>
      </c>
      <c r="O237" s="96">
        <v>0</v>
      </c>
      <c r="P237" s="104" t="s">
        <v>113</v>
      </c>
      <c r="Q237" s="96">
        <v>0</v>
      </c>
      <c r="R237" s="95" t="s">
        <v>113</v>
      </c>
    </row>
    <row r="238" spans="2:18" s="4" customFormat="1" hidden="1" outlineLevel="1" x14ac:dyDescent="0.25">
      <c r="B238" s="71" t="s">
        <v>103</v>
      </c>
      <c r="C238" s="96">
        <v>2695</v>
      </c>
      <c r="D238" s="104">
        <v>-0.18109996961409902</v>
      </c>
      <c r="E238" s="96">
        <v>0</v>
      </c>
      <c r="F238" s="104" t="s">
        <v>113</v>
      </c>
      <c r="G238" s="96">
        <v>0</v>
      </c>
      <c r="H238" s="104" t="s">
        <v>113</v>
      </c>
      <c r="I238" s="96">
        <v>2695</v>
      </c>
      <c r="J238" s="104">
        <v>-0.13759999999999994</v>
      </c>
      <c r="K238" s="96">
        <v>0</v>
      </c>
      <c r="L238" s="104">
        <v>-1</v>
      </c>
      <c r="M238" s="96">
        <v>0</v>
      </c>
      <c r="N238" s="104" t="s">
        <v>113</v>
      </c>
      <c r="O238" s="96">
        <v>0</v>
      </c>
      <c r="P238" s="104" t="s">
        <v>113</v>
      </c>
      <c r="Q238" s="96">
        <v>0</v>
      </c>
      <c r="R238" s="95" t="s">
        <v>113</v>
      </c>
    </row>
    <row r="239" spans="2:18" s="4" customFormat="1" hidden="1" outlineLevel="1" x14ac:dyDescent="0.25">
      <c r="B239" s="71" t="s">
        <v>104</v>
      </c>
      <c r="C239" s="96">
        <v>2610</v>
      </c>
      <c r="D239" s="104">
        <v>3.6948748510131191E-2</v>
      </c>
      <c r="E239" s="96">
        <v>0</v>
      </c>
      <c r="F239" s="104" t="s">
        <v>113</v>
      </c>
      <c r="G239" s="96">
        <v>0</v>
      </c>
      <c r="H239" s="104" t="s">
        <v>113</v>
      </c>
      <c r="I239" s="96">
        <v>2521</v>
      </c>
      <c r="J239" s="104">
        <v>1.5891934843066391E-3</v>
      </c>
      <c r="K239" s="96">
        <v>89</v>
      </c>
      <c r="L239" s="104" t="s">
        <v>113</v>
      </c>
      <c r="M239" s="96">
        <v>0</v>
      </c>
      <c r="N239" s="104" t="s">
        <v>113</v>
      </c>
      <c r="O239" s="96">
        <v>0</v>
      </c>
      <c r="P239" s="104" t="s">
        <v>113</v>
      </c>
      <c r="Q239" s="96">
        <v>0</v>
      </c>
      <c r="R239" s="95" t="s">
        <v>113</v>
      </c>
    </row>
    <row r="240" spans="2:18" s="4" customFormat="1" ht="15.75" collapsed="1" x14ac:dyDescent="0.25">
      <c r="B240" s="101">
        <v>2003</v>
      </c>
      <c r="C240" s="102">
        <v>42980</v>
      </c>
      <c r="D240" s="103">
        <v>0.34611168530176339</v>
      </c>
      <c r="E240" s="102">
        <v>0</v>
      </c>
      <c r="F240" s="103" t="s">
        <v>113</v>
      </c>
      <c r="G240" s="102">
        <v>0</v>
      </c>
      <c r="H240" s="103" t="s">
        <v>113</v>
      </c>
      <c r="I240" s="102">
        <v>42054</v>
      </c>
      <c r="J240" s="103">
        <v>0.33763796558414705</v>
      </c>
      <c r="K240" s="102">
        <v>926</v>
      </c>
      <c r="L240" s="103">
        <v>0.88979591836734695</v>
      </c>
      <c r="M240" s="102">
        <v>0</v>
      </c>
      <c r="N240" s="103" t="s">
        <v>113</v>
      </c>
      <c r="O240" s="102">
        <v>0</v>
      </c>
      <c r="P240" s="103" t="s">
        <v>113</v>
      </c>
      <c r="Q240" s="102">
        <v>0</v>
      </c>
      <c r="R240" s="103" t="s">
        <v>113</v>
      </c>
    </row>
    <row r="241" spans="2:18" s="4" customFormat="1" hidden="1" outlineLevel="1" x14ac:dyDescent="0.25">
      <c r="B241" s="71" t="s">
        <v>93</v>
      </c>
      <c r="C241" s="96">
        <v>2682</v>
      </c>
      <c r="D241" s="104">
        <v>-1.6862170087976525E-2</v>
      </c>
      <c r="E241" s="96">
        <v>0</v>
      </c>
      <c r="F241" s="104" t="s">
        <v>113</v>
      </c>
      <c r="G241" s="96">
        <v>0</v>
      </c>
      <c r="H241" s="104" t="s">
        <v>113</v>
      </c>
      <c r="I241" s="96">
        <v>2682</v>
      </c>
      <c r="J241" s="104">
        <v>9.0293453724605843E-3</v>
      </c>
      <c r="K241" s="96">
        <v>0</v>
      </c>
      <c r="L241" s="104">
        <v>-1</v>
      </c>
      <c r="M241" s="96">
        <v>0</v>
      </c>
      <c r="N241" s="104" t="s">
        <v>113</v>
      </c>
      <c r="O241" s="96">
        <v>0</v>
      </c>
      <c r="P241" s="104" t="s">
        <v>113</v>
      </c>
      <c r="Q241" s="96">
        <v>0</v>
      </c>
      <c r="R241" s="95" t="s">
        <v>113</v>
      </c>
    </row>
    <row r="242" spans="2:18" s="4" customFormat="1" hidden="1" outlineLevel="1" x14ac:dyDescent="0.25">
      <c r="B242" s="71" t="s">
        <v>94</v>
      </c>
      <c r="C242" s="96">
        <v>1375</v>
      </c>
      <c r="D242" s="104">
        <v>-0.35233160621761661</v>
      </c>
      <c r="E242" s="96">
        <v>0</v>
      </c>
      <c r="F242" s="104" t="s">
        <v>113</v>
      </c>
      <c r="G242" s="96">
        <v>0</v>
      </c>
      <c r="H242" s="104" t="s">
        <v>113</v>
      </c>
      <c r="I242" s="96">
        <v>1375</v>
      </c>
      <c r="J242" s="104">
        <v>-0.28310740354535979</v>
      </c>
      <c r="K242" s="96">
        <v>0</v>
      </c>
      <c r="L242" s="104">
        <v>-1</v>
      </c>
      <c r="M242" s="96">
        <v>0</v>
      </c>
      <c r="N242" s="104" t="s">
        <v>113</v>
      </c>
      <c r="O242" s="96">
        <v>0</v>
      </c>
      <c r="P242" s="104" t="s">
        <v>113</v>
      </c>
      <c r="Q242" s="96">
        <v>0</v>
      </c>
      <c r="R242" s="95" t="s">
        <v>113</v>
      </c>
    </row>
    <row r="243" spans="2:18" s="4" customFormat="1" hidden="1" outlineLevel="1" x14ac:dyDescent="0.25">
      <c r="B243" s="71" t="s">
        <v>95</v>
      </c>
      <c r="C243" s="96">
        <v>1639</v>
      </c>
      <c r="D243" s="104">
        <v>-0.38452872699962448</v>
      </c>
      <c r="E243" s="96">
        <v>0</v>
      </c>
      <c r="F243" s="104" t="s">
        <v>113</v>
      </c>
      <c r="G243" s="96">
        <v>0</v>
      </c>
      <c r="H243" s="104" t="s">
        <v>113</v>
      </c>
      <c r="I243" s="96">
        <v>1482</v>
      </c>
      <c r="J243" s="104">
        <v>-0.41190476190476188</v>
      </c>
      <c r="K243" s="96">
        <v>157</v>
      </c>
      <c r="L243" s="104">
        <v>9.7902097902097918E-2</v>
      </c>
      <c r="M243" s="96">
        <v>0</v>
      </c>
      <c r="N243" s="104" t="s">
        <v>113</v>
      </c>
      <c r="O243" s="96">
        <v>0</v>
      </c>
      <c r="P243" s="104" t="s">
        <v>113</v>
      </c>
      <c r="Q243" s="96">
        <v>0</v>
      </c>
      <c r="R243" s="95" t="s">
        <v>113</v>
      </c>
    </row>
    <row r="244" spans="2:18" s="4" customFormat="1" hidden="1" outlineLevel="1" x14ac:dyDescent="0.25">
      <c r="B244" s="71" t="s">
        <v>96</v>
      </c>
      <c r="C244" s="96">
        <v>2796</v>
      </c>
      <c r="D244" s="104">
        <v>0.1139442231075698</v>
      </c>
      <c r="E244" s="96">
        <v>0</v>
      </c>
      <c r="F244" s="104" t="s">
        <v>113</v>
      </c>
      <c r="G244" s="96">
        <v>0</v>
      </c>
      <c r="H244" s="104" t="s">
        <v>113</v>
      </c>
      <c r="I244" s="96">
        <v>2796</v>
      </c>
      <c r="J244" s="104">
        <v>0.18625371234620269</v>
      </c>
      <c r="K244" s="96">
        <v>0</v>
      </c>
      <c r="L244" s="104" t="s">
        <v>113</v>
      </c>
      <c r="M244" s="96">
        <v>0</v>
      </c>
      <c r="N244" s="104" t="s">
        <v>113</v>
      </c>
      <c r="O244" s="96">
        <v>0</v>
      </c>
      <c r="P244" s="104">
        <v>-1</v>
      </c>
      <c r="Q244" s="96">
        <v>0</v>
      </c>
      <c r="R244" s="95" t="s">
        <v>113</v>
      </c>
    </row>
    <row r="245" spans="2:18" s="4" customFormat="1" hidden="1" outlineLevel="1" x14ac:dyDescent="0.25">
      <c r="B245" s="71" t="s">
        <v>97</v>
      </c>
      <c r="C245" s="96">
        <v>3119</v>
      </c>
      <c r="D245" s="104">
        <v>0.11154668567355674</v>
      </c>
      <c r="E245" s="96">
        <v>0</v>
      </c>
      <c r="F245" s="104" t="s">
        <v>113</v>
      </c>
      <c r="G245" s="96">
        <v>0</v>
      </c>
      <c r="H245" s="104" t="s">
        <v>113</v>
      </c>
      <c r="I245" s="96">
        <v>3037</v>
      </c>
      <c r="J245" s="104">
        <v>0.10036231884057978</v>
      </c>
      <c r="K245" s="96">
        <v>82</v>
      </c>
      <c r="L245" s="104">
        <v>0.78260869565217384</v>
      </c>
      <c r="M245" s="96">
        <v>0</v>
      </c>
      <c r="N245" s="104" t="s">
        <v>113</v>
      </c>
      <c r="O245" s="96">
        <v>0</v>
      </c>
      <c r="P245" s="104" t="s">
        <v>113</v>
      </c>
      <c r="Q245" s="96">
        <v>0</v>
      </c>
      <c r="R245" s="95" t="s">
        <v>113</v>
      </c>
    </row>
    <row r="246" spans="2:18" s="4" customFormat="1" hidden="1" outlineLevel="1" x14ac:dyDescent="0.25">
      <c r="B246" s="71" t="s">
        <v>98</v>
      </c>
      <c r="C246" s="96">
        <v>2402</v>
      </c>
      <c r="D246" s="104">
        <v>8.2957619477006306E-2</v>
      </c>
      <c r="E246" s="96">
        <v>0</v>
      </c>
      <c r="F246" s="104" t="s">
        <v>113</v>
      </c>
      <c r="G246" s="96">
        <v>0</v>
      </c>
      <c r="H246" s="104" t="s">
        <v>113</v>
      </c>
      <c r="I246" s="96">
        <v>2402</v>
      </c>
      <c r="J246" s="104">
        <v>0.16488845780795347</v>
      </c>
      <c r="K246" s="96">
        <v>0</v>
      </c>
      <c r="L246" s="104">
        <v>-1</v>
      </c>
      <c r="M246" s="96">
        <v>0</v>
      </c>
      <c r="N246" s="104" t="s">
        <v>113</v>
      </c>
      <c r="O246" s="96">
        <v>0</v>
      </c>
      <c r="P246" s="104" t="s">
        <v>113</v>
      </c>
      <c r="Q246" s="96">
        <v>0</v>
      </c>
      <c r="R246" s="95" t="s">
        <v>113</v>
      </c>
    </row>
    <row r="247" spans="2:18" s="4" customFormat="1" hidden="1" outlineLevel="1" x14ac:dyDescent="0.25">
      <c r="B247" s="71" t="s">
        <v>99</v>
      </c>
      <c r="C247" s="96">
        <v>2594</v>
      </c>
      <c r="D247" s="104">
        <v>-4.7374219610723411E-2</v>
      </c>
      <c r="E247" s="96">
        <v>0</v>
      </c>
      <c r="F247" s="104" t="s">
        <v>113</v>
      </c>
      <c r="G247" s="96">
        <v>0</v>
      </c>
      <c r="H247" s="104" t="s">
        <v>113</v>
      </c>
      <c r="I247" s="96">
        <v>2594</v>
      </c>
      <c r="J247" s="104">
        <v>-1.4812001519179607E-2</v>
      </c>
      <c r="K247" s="96">
        <v>0</v>
      </c>
      <c r="L247" s="104">
        <v>-1</v>
      </c>
      <c r="M247" s="96">
        <v>0</v>
      </c>
      <c r="N247" s="104" t="s">
        <v>113</v>
      </c>
      <c r="O247" s="96">
        <v>0</v>
      </c>
      <c r="P247" s="104" t="s">
        <v>113</v>
      </c>
      <c r="Q247" s="96">
        <v>0</v>
      </c>
      <c r="R247" s="95" t="s">
        <v>113</v>
      </c>
    </row>
    <row r="248" spans="2:18" s="4" customFormat="1" hidden="1" outlineLevel="1" x14ac:dyDescent="0.25">
      <c r="B248" s="71" t="s">
        <v>100</v>
      </c>
      <c r="C248" s="96">
        <v>3076</v>
      </c>
      <c r="D248" s="104">
        <v>7.0657848938391998E-2</v>
      </c>
      <c r="E248" s="96">
        <v>0</v>
      </c>
      <c r="F248" s="104" t="s">
        <v>113</v>
      </c>
      <c r="G248" s="96">
        <v>0</v>
      </c>
      <c r="H248" s="104" t="s">
        <v>113</v>
      </c>
      <c r="I248" s="96">
        <v>3076</v>
      </c>
      <c r="J248" s="104">
        <v>7.0657848938391998E-2</v>
      </c>
      <c r="K248" s="96">
        <v>0</v>
      </c>
      <c r="L248" s="104" t="s">
        <v>113</v>
      </c>
      <c r="M248" s="96">
        <v>0</v>
      </c>
      <c r="N248" s="104" t="s">
        <v>113</v>
      </c>
      <c r="O248" s="96">
        <v>0</v>
      </c>
      <c r="P248" s="104" t="s">
        <v>113</v>
      </c>
      <c r="Q248" s="96">
        <v>0</v>
      </c>
      <c r="R248" s="95" t="s">
        <v>113</v>
      </c>
    </row>
    <row r="249" spans="2:18" s="4" customFormat="1" hidden="1" outlineLevel="1" x14ac:dyDescent="0.25">
      <c r="B249" s="71" t="s">
        <v>101</v>
      </c>
      <c r="C249" s="96">
        <v>2783</v>
      </c>
      <c r="D249" s="104">
        <v>0.36088019559902196</v>
      </c>
      <c r="E249" s="96">
        <v>0</v>
      </c>
      <c r="F249" s="104" t="s">
        <v>113</v>
      </c>
      <c r="G249" s="96">
        <v>0</v>
      </c>
      <c r="H249" s="104" t="s">
        <v>113</v>
      </c>
      <c r="I249" s="96">
        <v>2698</v>
      </c>
      <c r="J249" s="104">
        <v>0.31931540342298281</v>
      </c>
      <c r="K249" s="96">
        <v>85</v>
      </c>
      <c r="L249" s="104" t="s">
        <v>113</v>
      </c>
      <c r="M249" s="96">
        <v>0</v>
      </c>
      <c r="N249" s="104" t="s">
        <v>113</v>
      </c>
      <c r="O249" s="96">
        <v>0</v>
      </c>
      <c r="P249" s="104" t="s">
        <v>113</v>
      </c>
      <c r="Q249" s="96">
        <v>0</v>
      </c>
      <c r="R249" s="95" t="s">
        <v>113</v>
      </c>
    </row>
    <row r="250" spans="2:18" s="4" customFormat="1" hidden="1" outlineLevel="1" x14ac:dyDescent="0.25">
      <c r="B250" s="71" t="s">
        <v>102</v>
      </c>
      <c r="C250" s="96">
        <v>3655</v>
      </c>
      <c r="D250" s="104">
        <v>1.0294280955024986</v>
      </c>
      <c r="E250" s="96">
        <v>0</v>
      </c>
      <c r="F250" s="104" t="s">
        <v>113</v>
      </c>
      <c r="G250" s="96">
        <v>0</v>
      </c>
      <c r="H250" s="104" t="s">
        <v>113</v>
      </c>
      <c r="I250" s="96">
        <v>3655</v>
      </c>
      <c r="J250" s="104">
        <v>1.0294280955024986</v>
      </c>
      <c r="K250" s="96">
        <v>0</v>
      </c>
      <c r="L250" s="104" t="s">
        <v>113</v>
      </c>
      <c r="M250" s="96">
        <v>0</v>
      </c>
      <c r="N250" s="104" t="s">
        <v>113</v>
      </c>
      <c r="O250" s="96">
        <v>0</v>
      </c>
      <c r="P250" s="104" t="s">
        <v>113</v>
      </c>
      <c r="Q250" s="96">
        <v>0</v>
      </c>
      <c r="R250" s="95" t="s">
        <v>113</v>
      </c>
    </row>
    <row r="251" spans="2:18" s="4" customFormat="1" hidden="1" outlineLevel="1" x14ac:dyDescent="0.25">
      <c r="B251" s="71" t="s">
        <v>103</v>
      </c>
      <c r="C251" s="96">
        <v>3291</v>
      </c>
      <c r="D251" s="104">
        <v>0.36556016597510377</v>
      </c>
      <c r="E251" s="96">
        <v>0</v>
      </c>
      <c r="F251" s="104" t="s">
        <v>113</v>
      </c>
      <c r="G251" s="96">
        <v>0</v>
      </c>
      <c r="H251" s="104" t="s">
        <v>113</v>
      </c>
      <c r="I251" s="96">
        <v>3125</v>
      </c>
      <c r="J251" s="104">
        <v>0.29668049792531126</v>
      </c>
      <c r="K251" s="96">
        <v>166</v>
      </c>
      <c r="L251" s="104" t="s">
        <v>113</v>
      </c>
      <c r="M251" s="96">
        <v>0</v>
      </c>
      <c r="N251" s="104" t="s">
        <v>113</v>
      </c>
      <c r="O251" s="96">
        <v>0</v>
      </c>
      <c r="P251" s="104" t="s">
        <v>113</v>
      </c>
      <c r="Q251" s="96">
        <v>0</v>
      </c>
      <c r="R251" s="95" t="s">
        <v>113</v>
      </c>
    </row>
    <row r="252" spans="2:18" s="4" customFormat="1" hidden="1" outlineLevel="1" x14ac:dyDescent="0.25">
      <c r="B252" s="71" t="s">
        <v>104</v>
      </c>
      <c r="C252" s="96">
        <v>2517</v>
      </c>
      <c r="D252" s="104">
        <v>0.24542305789213259</v>
      </c>
      <c r="E252" s="96">
        <v>0</v>
      </c>
      <c r="F252" s="104" t="s">
        <v>113</v>
      </c>
      <c r="G252" s="96">
        <v>0</v>
      </c>
      <c r="H252" s="104" t="s">
        <v>113</v>
      </c>
      <c r="I252" s="96">
        <v>2517</v>
      </c>
      <c r="J252" s="104">
        <v>0.2578710644677662</v>
      </c>
      <c r="K252" s="96">
        <v>0</v>
      </c>
      <c r="L252" s="104">
        <v>-1</v>
      </c>
      <c r="M252" s="96">
        <v>0</v>
      </c>
      <c r="N252" s="104" t="s">
        <v>113</v>
      </c>
      <c r="O252" s="96">
        <v>0</v>
      </c>
      <c r="P252" s="104" t="s">
        <v>113</v>
      </c>
      <c r="Q252" s="96">
        <v>0</v>
      </c>
      <c r="R252" s="95" t="s">
        <v>113</v>
      </c>
    </row>
    <row r="253" spans="2:18" s="4" customFormat="1" ht="15.75" collapsed="1" x14ac:dyDescent="0.25">
      <c r="B253" s="101">
        <v>2002</v>
      </c>
      <c r="C253" s="102">
        <v>31929</v>
      </c>
      <c r="D253" s="103">
        <v>0.10400746862141697</v>
      </c>
      <c r="E253" s="102">
        <v>0</v>
      </c>
      <c r="F253" s="103" t="s">
        <v>113</v>
      </c>
      <c r="G253" s="102">
        <v>0</v>
      </c>
      <c r="H253" s="103" t="s">
        <v>113</v>
      </c>
      <c r="I253" s="102">
        <v>31439</v>
      </c>
      <c r="J253" s="103">
        <v>0.12129966474070897</v>
      </c>
      <c r="K253" s="102">
        <v>490</v>
      </c>
      <c r="L253" s="103">
        <v>-0.32876712328767121</v>
      </c>
      <c r="M253" s="102">
        <v>0</v>
      </c>
      <c r="N253" s="103" t="s">
        <v>113</v>
      </c>
      <c r="O253" s="102">
        <v>0</v>
      </c>
      <c r="P253" s="103">
        <v>-1</v>
      </c>
      <c r="Q253" s="102">
        <v>0</v>
      </c>
      <c r="R253" s="103" t="s">
        <v>113</v>
      </c>
    </row>
    <row r="254" spans="2:18" s="4" customFormat="1" hidden="1" outlineLevel="1" x14ac:dyDescent="0.25">
      <c r="B254" s="71" t="s">
        <v>93</v>
      </c>
      <c r="C254" s="96">
        <v>2728</v>
      </c>
      <c r="D254" s="104">
        <v>-8.6709072648141983E-2</v>
      </c>
      <c r="E254" s="96">
        <v>0</v>
      </c>
      <c r="F254" s="104" t="s">
        <v>113</v>
      </c>
      <c r="G254" s="96">
        <v>0</v>
      </c>
      <c r="H254" s="104" t="s">
        <v>113</v>
      </c>
      <c r="I254" s="96">
        <v>2658</v>
      </c>
      <c r="J254" s="104">
        <v>-9.0660280533698234E-2</v>
      </c>
      <c r="K254" s="96">
        <v>70</v>
      </c>
      <c r="L254" s="104">
        <v>9.375E-2</v>
      </c>
      <c r="M254" s="96">
        <v>0</v>
      </c>
      <c r="N254" s="104" t="s">
        <v>113</v>
      </c>
      <c r="O254" s="96">
        <v>0</v>
      </c>
      <c r="P254" s="104" t="s">
        <v>113</v>
      </c>
      <c r="Q254" s="96">
        <v>0</v>
      </c>
      <c r="R254" s="95" t="s">
        <v>113</v>
      </c>
    </row>
    <row r="255" spans="2:18" s="4" customFormat="1" hidden="1" outlineLevel="1" x14ac:dyDescent="0.25">
      <c r="B255" s="71" t="s">
        <v>94</v>
      </c>
      <c r="C255" s="96">
        <v>2123</v>
      </c>
      <c r="D255" s="104">
        <v>0.24007009345794383</v>
      </c>
      <c r="E255" s="96">
        <v>0</v>
      </c>
      <c r="F255" s="104" t="s">
        <v>113</v>
      </c>
      <c r="G255" s="96">
        <v>0</v>
      </c>
      <c r="H255" s="104" t="s">
        <v>113</v>
      </c>
      <c r="I255" s="96">
        <v>1918</v>
      </c>
      <c r="J255" s="104">
        <v>0.12032710280373826</v>
      </c>
      <c r="K255" s="96">
        <v>205</v>
      </c>
      <c r="L255" s="104" t="s">
        <v>113</v>
      </c>
      <c r="M255" s="96">
        <v>0</v>
      </c>
      <c r="N255" s="104" t="s">
        <v>113</v>
      </c>
      <c r="O255" s="96">
        <v>0</v>
      </c>
      <c r="P255" s="104" t="s">
        <v>113</v>
      </c>
      <c r="Q255" s="96">
        <v>0</v>
      </c>
      <c r="R255" s="95" t="s">
        <v>113</v>
      </c>
    </row>
    <row r="256" spans="2:18" s="4" customFormat="1" hidden="1" outlineLevel="1" x14ac:dyDescent="0.25">
      <c r="B256" s="71" t="s">
        <v>95</v>
      </c>
      <c r="C256" s="96">
        <v>2663</v>
      </c>
      <c r="D256" s="104">
        <v>-1.7705643673921023E-2</v>
      </c>
      <c r="E256" s="96">
        <v>0</v>
      </c>
      <c r="F256" s="104" t="s">
        <v>113</v>
      </c>
      <c r="G256" s="96">
        <v>0</v>
      </c>
      <c r="H256" s="104" t="s">
        <v>113</v>
      </c>
      <c r="I256" s="96">
        <v>2520</v>
      </c>
      <c r="J256" s="104">
        <v>-7.0453707119144227E-2</v>
      </c>
      <c r="K256" s="96">
        <v>143</v>
      </c>
      <c r="L256" s="104" t="s">
        <v>113</v>
      </c>
      <c r="M256" s="96">
        <v>0</v>
      </c>
      <c r="N256" s="104" t="s">
        <v>113</v>
      </c>
      <c r="O256" s="96">
        <v>0</v>
      </c>
      <c r="P256" s="104" t="s">
        <v>113</v>
      </c>
      <c r="Q256" s="96">
        <v>0</v>
      </c>
      <c r="R256" s="95" t="s">
        <v>113</v>
      </c>
    </row>
    <row r="257" spans="2:18" s="4" customFormat="1" hidden="1" outlineLevel="1" x14ac:dyDescent="0.25">
      <c r="B257" s="71" t="s">
        <v>96</v>
      </c>
      <c r="C257" s="96">
        <v>2510</v>
      </c>
      <c r="D257" s="104">
        <v>-0.11181882519462139</v>
      </c>
      <c r="E257" s="96">
        <v>0</v>
      </c>
      <c r="F257" s="104" t="s">
        <v>113</v>
      </c>
      <c r="G257" s="96">
        <v>0</v>
      </c>
      <c r="H257" s="104" t="s">
        <v>113</v>
      </c>
      <c r="I257" s="96">
        <v>2357</v>
      </c>
      <c r="J257" s="104">
        <v>-0.1205223880597015</v>
      </c>
      <c r="K257" s="96">
        <v>0</v>
      </c>
      <c r="L257" s="104">
        <v>-1</v>
      </c>
      <c r="M257" s="96">
        <v>0</v>
      </c>
      <c r="N257" s="104" t="s">
        <v>113</v>
      </c>
      <c r="O257" s="96">
        <v>153</v>
      </c>
      <c r="P257" s="104" t="s">
        <v>113</v>
      </c>
      <c r="Q257" s="96">
        <v>0</v>
      </c>
      <c r="R257" s="95" t="s">
        <v>113</v>
      </c>
    </row>
    <row r="258" spans="2:18" s="4" customFormat="1" hidden="1" outlineLevel="1" x14ac:dyDescent="0.25">
      <c r="B258" s="71" t="s">
        <v>97</v>
      </c>
      <c r="C258" s="96">
        <v>2806</v>
      </c>
      <c r="D258" s="104">
        <v>0.25435851586946812</v>
      </c>
      <c r="E258" s="96">
        <v>0</v>
      </c>
      <c r="F258" s="104" t="s">
        <v>113</v>
      </c>
      <c r="G258" s="96">
        <v>0</v>
      </c>
      <c r="H258" s="104" t="s">
        <v>113</v>
      </c>
      <c r="I258" s="96">
        <v>2760</v>
      </c>
      <c r="J258" s="104">
        <v>0.2337952615109522</v>
      </c>
      <c r="K258" s="96">
        <v>46</v>
      </c>
      <c r="L258" s="104" t="s">
        <v>113</v>
      </c>
      <c r="M258" s="96">
        <v>0</v>
      </c>
      <c r="N258" s="104" t="s">
        <v>113</v>
      </c>
      <c r="O258" s="96">
        <v>0</v>
      </c>
      <c r="P258" s="104" t="s">
        <v>113</v>
      </c>
      <c r="Q258" s="96">
        <v>0</v>
      </c>
      <c r="R258" s="95" t="s">
        <v>113</v>
      </c>
    </row>
    <row r="259" spans="2:18" s="4" customFormat="1" hidden="1" outlineLevel="1" x14ac:dyDescent="0.25">
      <c r="B259" s="71" t="s">
        <v>98</v>
      </c>
      <c r="C259" s="96">
        <v>2218</v>
      </c>
      <c r="D259" s="104">
        <v>-0.33473305338932213</v>
      </c>
      <c r="E259" s="96">
        <v>0</v>
      </c>
      <c r="F259" s="104" t="s">
        <v>113</v>
      </c>
      <c r="G259" s="96">
        <v>0</v>
      </c>
      <c r="H259" s="104" t="s">
        <v>113</v>
      </c>
      <c r="I259" s="96">
        <v>2062</v>
      </c>
      <c r="J259" s="104">
        <v>-0.38152369526094776</v>
      </c>
      <c r="K259" s="96">
        <v>156</v>
      </c>
      <c r="L259" s="104" t="s">
        <v>113</v>
      </c>
      <c r="M259" s="96">
        <v>0</v>
      </c>
      <c r="N259" s="104" t="s">
        <v>113</v>
      </c>
      <c r="O259" s="96">
        <v>0</v>
      </c>
      <c r="P259" s="104" t="s">
        <v>113</v>
      </c>
      <c r="Q259" s="96">
        <v>0</v>
      </c>
      <c r="R259" s="95" t="s">
        <v>113</v>
      </c>
    </row>
    <row r="260" spans="2:18" s="4" customFormat="1" hidden="1" outlineLevel="1" x14ac:dyDescent="0.25">
      <c r="B260" s="71" t="s">
        <v>99</v>
      </c>
      <c r="C260" s="96">
        <v>2723</v>
      </c>
      <c r="D260" s="104">
        <v>-4.1534670890531533E-2</v>
      </c>
      <c r="E260" s="96">
        <v>0</v>
      </c>
      <c r="F260" s="104" t="s">
        <v>113</v>
      </c>
      <c r="G260" s="96">
        <v>0</v>
      </c>
      <c r="H260" s="104" t="s">
        <v>113</v>
      </c>
      <c r="I260" s="96">
        <v>2633</v>
      </c>
      <c r="J260" s="104">
        <v>-7.5901328273242363E-4</v>
      </c>
      <c r="K260" s="96">
        <v>90</v>
      </c>
      <c r="L260" s="104">
        <v>-0.56310679611650483</v>
      </c>
      <c r="M260" s="96">
        <v>0</v>
      </c>
      <c r="N260" s="104" t="s">
        <v>113</v>
      </c>
      <c r="O260" s="96">
        <v>0</v>
      </c>
      <c r="P260" s="104" t="s">
        <v>113</v>
      </c>
      <c r="Q260" s="96">
        <v>0</v>
      </c>
      <c r="R260" s="95" t="s">
        <v>113</v>
      </c>
    </row>
    <row r="261" spans="2:18" s="4" customFormat="1" hidden="1" outlineLevel="1" x14ac:dyDescent="0.25">
      <c r="B261" s="71" t="s">
        <v>100</v>
      </c>
      <c r="C261" s="96">
        <v>2873</v>
      </c>
      <c r="D261" s="104">
        <v>-0.22872483221476514</v>
      </c>
      <c r="E261" s="96">
        <v>0</v>
      </c>
      <c r="F261" s="104" t="s">
        <v>113</v>
      </c>
      <c r="G261" s="96">
        <v>0</v>
      </c>
      <c r="H261" s="104" t="s">
        <v>113</v>
      </c>
      <c r="I261" s="96">
        <v>2873</v>
      </c>
      <c r="J261" s="104">
        <v>-0.22872483221476514</v>
      </c>
      <c r="K261" s="96">
        <v>0</v>
      </c>
      <c r="L261" s="104" t="s">
        <v>113</v>
      </c>
      <c r="M261" s="96">
        <v>0</v>
      </c>
      <c r="N261" s="104" t="s">
        <v>113</v>
      </c>
      <c r="O261" s="96">
        <v>0</v>
      </c>
      <c r="P261" s="104" t="s">
        <v>113</v>
      </c>
      <c r="Q261" s="96">
        <v>0</v>
      </c>
      <c r="R261" s="95" t="s">
        <v>113</v>
      </c>
    </row>
    <row r="262" spans="2:18" s="4" customFormat="1" hidden="1" outlineLevel="1" x14ac:dyDescent="0.25">
      <c r="B262" s="71" t="s">
        <v>101</v>
      </c>
      <c r="C262" s="96">
        <v>2045</v>
      </c>
      <c r="D262" s="104">
        <v>-0.15039468217698382</v>
      </c>
      <c r="E262" s="96">
        <v>0</v>
      </c>
      <c r="F262" s="104" t="s">
        <v>113</v>
      </c>
      <c r="G262" s="96">
        <v>0</v>
      </c>
      <c r="H262" s="104" t="s">
        <v>113</v>
      </c>
      <c r="I262" s="96">
        <v>2045</v>
      </c>
      <c r="J262" s="104">
        <v>-0.15039468217698382</v>
      </c>
      <c r="K262" s="96">
        <v>0</v>
      </c>
      <c r="L262" s="104" t="s">
        <v>113</v>
      </c>
      <c r="M262" s="96">
        <v>0</v>
      </c>
      <c r="N262" s="104" t="s">
        <v>113</v>
      </c>
      <c r="O262" s="96">
        <v>0</v>
      </c>
      <c r="P262" s="104" t="s">
        <v>113</v>
      </c>
      <c r="Q262" s="96">
        <v>0</v>
      </c>
      <c r="R262" s="95" t="s">
        <v>113</v>
      </c>
    </row>
    <row r="263" spans="2:18" s="4" customFormat="1" hidden="1" outlineLevel="1" x14ac:dyDescent="0.25">
      <c r="B263" s="71" t="s">
        <v>102</v>
      </c>
      <c r="C263" s="96">
        <v>1801</v>
      </c>
      <c r="D263" s="104">
        <v>-0.36517448008459641</v>
      </c>
      <c r="E263" s="96">
        <v>0</v>
      </c>
      <c r="F263" s="104" t="s">
        <v>113</v>
      </c>
      <c r="G263" s="96">
        <v>0</v>
      </c>
      <c r="H263" s="104" t="s">
        <v>113</v>
      </c>
      <c r="I263" s="96">
        <v>1801</v>
      </c>
      <c r="J263" s="104">
        <v>-0.36517448008459641</v>
      </c>
      <c r="K263" s="96">
        <v>0</v>
      </c>
      <c r="L263" s="104" t="s">
        <v>113</v>
      </c>
      <c r="M263" s="96">
        <v>0</v>
      </c>
      <c r="N263" s="104" t="s">
        <v>113</v>
      </c>
      <c r="O263" s="96">
        <v>0</v>
      </c>
      <c r="P263" s="104" t="s">
        <v>113</v>
      </c>
      <c r="Q263" s="96">
        <v>0</v>
      </c>
      <c r="R263" s="95" t="s">
        <v>113</v>
      </c>
    </row>
    <row r="264" spans="2:18" s="4" customFormat="1" hidden="1" outlineLevel="1" x14ac:dyDescent="0.25">
      <c r="B264" s="71" t="s">
        <v>103</v>
      </c>
      <c r="C264" s="96">
        <v>2410</v>
      </c>
      <c r="D264" s="104">
        <v>-0.42591710338256317</v>
      </c>
      <c r="E264" s="96">
        <v>0</v>
      </c>
      <c r="F264" s="104" t="s">
        <v>113</v>
      </c>
      <c r="G264" s="96">
        <v>0</v>
      </c>
      <c r="H264" s="104" t="s">
        <v>113</v>
      </c>
      <c r="I264" s="96">
        <v>2410</v>
      </c>
      <c r="J264" s="104">
        <v>-0.42591710338256317</v>
      </c>
      <c r="K264" s="96">
        <v>0</v>
      </c>
      <c r="L264" s="104" t="s">
        <v>113</v>
      </c>
      <c r="M264" s="96">
        <v>0</v>
      </c>
      <c r="N264" s="104" t="s">
        <v>113</v>
      </c>
      <c r="O264" s="96">
        <v>0</v>
      </c>
      <c r="P264" s="104" t="s">
        <v>113</v>
      </c>
      <c r="Q264" s="96">
        <v>0</v>
      </c>
      <c r="R264" s="95" t="s">
        <v>113</v>
      </c>
    </row>
    <row r="265" spans="2:18" s="4" customFormat="1" hidden="1" outlineLevel="1" x14ac:dyDescent="0.25">
      <c r="B265" s="71" t="s">
        <v>104</v>
      </c>
      <c r="C265" s="96">
        <v>2021</v>
      </c>
      <c r="D265" s="104">
        <v>-0.12925463162429984</v>
      </c>
      <c r="E265" s="96">
        <v>0</v>
      </c>
      <c r="F265" s="104" t="s">
        <v>113</v>
      </c>
      <c r="G265" s="96">
        <v>0</v>
      </c>
      <c r="H265" s="104" t="s">
        <v>113</v>
      </c>
      <c r="I265" s="96">
        <v>2001</v>
      </c>
      <c r="J265" s="104">
        <v>-0.13787160706591983</v>
      </c>
      <c r="K265" s="96">
        <v>20</v>
      </c>
      <c r="L265" s="104" t="s">
        <v>113</v>
      </c>
      <c r="M265" s="96">
        <v>0</v>
      </c>
      <c r="N265" s="104" t="s">
        <v>113</v>
      </c>
      <c r="O265" s="96">
        <v>0</v>
      </c>
      <c r="P265" s="104" t="s">
        <v>113</v>
      </c>
      <c r="Q265" s="96">
        <v>0</v>
      </c>
      <c r="R265" s="95" t="s">
        <v>113</v>
      </c>
    </row>
    <row r="266" spans="2:18" s="4" customFormat="1" ht="15.75" collapsed="1" x14ac:dyDescent="0.25">
      <c r="B266" s="101">
        <v>2001</v>
      </c>
      <c r="C266" s="102">
        <v>28921</v>
      </c>
      <c r="D266" s="103">
        <v>-0.15277126786969764</v>
      </c>
      <c r="E266" s="102">
        <v>0</v>
      </c>
      <c r="F266" s="103" t="s">
        <v>113</v>
      </c>
      <c r="G266" s="102">
        <v>0</v>
      </c>
      <c r="H266" s="103" t="s">
        <v>113</v>
      </c>
      <c r="I266" s="102">
        <v>28038</v>
      </c>
      <c r="J266" s="103">
        <v>-0.16850533807829182</v>
      </c>
      <c r="K266" s="102">
        <v>730</v>
      </c>
      <c r="L266" s="103">
        <v>0.75480769230769229</v>
      </c>
      <c r="M266" s="102">
        <v>0</v>
      </c>
      <c r="N266" s="103" t="s">
        <v>113</v>
      </c>
      <c r="O266" s="102">
        <v>153</v>
      </c>
      <c r="P266" s="103" t="s">
        <v>113</v>
      </c>
      <c r="Q266" s="102">
        <v>0</v>
      </c>
      <c r="R266" s="103" t="s">
        <v>113</v>
      </c>
    </row>
    <row r="267" spans="2:18" s="4" customFormat="1" hidden="1" outlineLevel="1" x14ac:dyDescent="0.25">
      <c r="B267" s="71" t="s">
        <v>93</v>
      </c>
      <c r="C267" s="96">
        <v>2987</v>
      </c>
      <c r="D267" s="104">
        <v>5.3244005641748915E-2</v>
      </c>
      <c r="E267" s="96">
        <v>0</v>
      </c>
      <c r="F267" s="104" t="s">
        <v>113</v>
      </c>
      <c r="G267" s="96">
        <v>0</v>
      </c>
      <c r="H267" s="104" t="s">
        <v>113</v>
      </c>
      <c r="I267" s="96">
        <v>2923</v>
      </c>
      <c r="J267" s="104">
        <v>3.0677009873060657E-2</v>
      </c>
      <c r="K267" s="96">
        <v>64</v>
      </c>
      <c r="L267" s="104" t="s">
        <v>113</v>
      </c>
      <c r="M267" s="96">
        <v>0</v>
      </c>
      <c r="N267" s="104" t="s">
        <v>113</v>
      </c>
      <c r="O267" s="96">
        <v>0</v>
      </c>
      <c r="P267" s="104" t="s">
        <v>113</v>
      </c>
      <c r="Q267" s="96">
        <v>0</v>
      </c>
      <c r="R267" s="95" t="s">
        <v>113</v>
      </c>
    </row>
    <row r="268" spans="2:18" s="4" customFormat="1" hidden="1" outlineLevel="1" x14ac:dyDescent="0.25">
      <c r="B268" s="71" t="s">
        <v>94</v>
      </c>
      <c r="C268" s="96">
        <v>1712</v>
      </c>
      <c r="D268" s="104">
        <v>-2.5056947608200431E-2</v>
      </c>
      <c r="E268" s="96">
        <v>0</v>
      </c>
      <c r="F268" s="104" t="s">
        <v>113</v>
      </c>
      <c r="G268" s="96">
        <v>0</v>
      </c>
      <c r="H268" s="104" t="s">
        <v>113</v>
      </c>
      <c r="I268" s="96">
        <v>1712</v>
      </c>
      <c r="J268" s="104">
        <v>7.2010018785222396E-2</v>
      </c>
      <c r="K268" s="96">
        <v>0</v>
      </c>
      <c r="L268" s="104">
        <v>-1</v>
      </c>
      <c r="M268" s="96">
        <v>0</v>
      </c>
      <c r="N268" s="104" t="s">
        <v>113</v>
      </c>
      <c r="O268" s="96">
        <v>0</v>
      </c>
      <c r="P268" s="104" t="s">
        <v>113</v>
      </c>
      <c r="Q268" s="96">
        <v>0</v>
      </c>
      <c r="R268" s="95" t="s">
        <v>113</v>
      </c>
    </row>
    <row r="269" spans="2:18" s="4" customFormat="1" hidden="1" outlineLevel="1" x14ac:dyDescent="0.25">
      <c r="B269" s="71" t="s">
        <v>95</v>
      </c>
      <c r="C269" s="96">
        <v>2711</v>
      </c>
      <c r="D269" s="104">
        <v>0.26919475655430714</v>
      </c>
      <c r="E269" s="96">
        <v>0</v>
      </c>
      <c r="F269" s="104" t="s">
        <v>113</v>
      </c>
      <c r="G269" s="96">
        <v>0</v>
      </c>
      <c r="H269" s="104" t="s">
        <v>113</v>
      </c>
      <c r="I269" s="96">
        <v>2711</v>
      </c>
      <c r="J269" s="104">
        <v>0.26919475655430714</v>
      </c>
      <c r="K269" s="96">
        <v>0</v>
      </c>
      <c r="L269" s="104" t="s">
        <v>113</v>
      </c>
      <c r="M269" s="96">
        <v>0</v>
      </c>
      <c r="N269" s="104" t="s">
        <v>113</v>
      </c>
      <c r="O269" s="96">
        <v>0</v>
      </c>
      <c r="P269" s="104" t="s">
        <v>113</v>
      </c>
      <c r="Q269" s="96">
        <v>0</v>
      </c>
      <c r="R269" s="95" t="s">
        <v>113</v>
      </c>
    </row>
    <row r="270" spans="2:18" s="4" customFormat="1" hidden="1" outlineLevel="1" x14ac:dyDescent="0.25">
      <c r="B270" s="71" t="s">
        <v>96</v>
      </c>
      <c r="C270" s="96">
        <v>2826</v>
      </c>
      <c r="D270" s="104">
        <v>1.1815252416756072E-2</v>
      </c>
      <c r="E270" s="96">
        <v>0</v>
      </c>
      <c r="F270" s="104" t="s">
        <v>113</v>
      </c>
      <c r="G270" s="96">
        <v>0</v>
      </c>
      <c r="H270" s="104" t="s">
        <v>113</v>
      </c>
      <c r="I270" s="96">
        <v>2680</v>
      </c>
      <c r="J270" s="104">
        <v>-1.6152716593245242E-2</v>
      </c>
      <c r="K270" s="96">
        <v>146</v>
      </c>
      <c r="L270" s="104">
        <v>1.1159420289855073</v>
      </c>
      <c r="M270" s="96">
        <v>0</v>
      </c>
      <c r="N270" s="104" t="s">
        <v>113</v>
      </c>
      <c r="O270" s="96">
        <v>0</v>
      </c>
      <c r="P270" s="104" t="s">
        <v>113</v>
      </c>
      <c r="Q270" s="96">
        <v>0</v>
      </c>
      <c r="R270" s="95" t="s">
        <v>113</v>
      </c>
    </row>
    <row r="271" spans="2:18" s="4" customFormat="1" hidden="1" outlineLevel="1" x14ac:dyDescent="0.25">
      <c r="B271" s="71" t="s">
        <v>97</v>
      </c>
      <c r="C271" s="96">
        <v>2237</v>
      </c>
      <c r="D271" s="104">
        <v>0.87983193277310923</v>
      </c>
      <c r="E271" s="96">
        <v>0</v>
      </c>
      <c r="F271" s="104" t="s">
        <v>113</v>
      </c>
      <c r="G271" s="96">
        <v>0</v>
      </c>
      <c r="H271" s="104" t="s">
        <v>113</v>
      </c>
      <c r="I271" s="96">
        <v>2237</v>
      </c>
      <c r="J271" s="104">
        <v>0.99198575244879783</v>
      </c>
      <c r="K271" s="96">
        <v>0</v>
      </c>
      <c r="L271" s="104">
        <v>-1</v>
      </c>
      <c r="M271" s="96">
        <v>0</v>
      </c>
      <c r="N271" s="104" t="s">
        <v>113</v>
      </c>
      <c r="O271" s="96">
        <v>0</v>
      </c>
      <c r="P271" s="104" t="s">
        <v>113</v>
      </c>
      <c r="Q271" s="96">
        <v>0</v>
      </c>
      <c r="R271" s="95" t="s">
        <v>113</v>
      </c>
    </row>
    <row r="272" spans="2:18" s="4" customFormat="1" hidden="1" outlineLevel="1" x14ac:dyDescent="0.25">
      <c r="B272" s="71" t="s">
        <v>98</v>
      </c>
      <c r="C272" s="96">
        <v>3334</v>
      </c>
      <c r="D272" s="104">
        <v>0.50996376811594213</v>
      </c>
      <c r="E272" s="96">
        <v>0</v>
      </c>
      <c r="F272" s="104" t="s">
        <v>113</v>
      </c>
      <c r="G272" s="96">
        <v>0</v>
      </c>
      <c r="H272" s="104" t="s">
        <v>113</v>
      </c>
      <c r="I272" s="96">
        <v>3334</v>
      </c>
      <c r="J272" s="104">
        <v>0.55867227676484332</v>
      </c>
      <c r="K272" s="96">
        <v>0</v>
      </c>
      <c r="L272" s="104">
        <v>-1</v>
      </c>
      <c r="M272" s="96">
        <v>0</v>
      </c>
      <c r="N272" s="104" t="s">
        <v>113</v>
      </c>
      <c r="O272" s="96">
        <v>0</v>
      </c>
      <c r="P272" s="104" t="s">
        <v>113</v>
      </c>
      <c r="Q272" s="96">
        <v>0</v>
      </c>
      <c r="R272" s="95" t="s">
        <v>113</v>
      </c>
    </row>
    <row r="273" spans="2:18" s="4" customFormat="1" hidden="1" outlineLevel="1" x14ac:dyDescent="0.25">
      <c r="B273" s="71" t="s">
        <v>99</v>
      </c>
      <c r="C273" s="96">
        <v>2841</v>
      </c>
      <c r="D273" s="104">
        <v>0.25264550264550256</v>
      </c>
      <c r="E273" s="96">
        <v>0</v>
      </c>
      <c r="F273" s="104" t="s">
        <v>113</v>
      </c>
      <c r="G273" s="96">
        <v>0</v>
      </c>
      <c r="H273" s="104" t="s">
        <v>113</v>
      </c>
      <c r="I273" s="96">
        <v>2635</v>
      </c>
      <c r="J273" s="104">
        <v>0.16181657848324504</v>
      </c>
      <c r="K273" s="96">
        <v>206</v>
      </c>
      <c r="L273" s="104" t="s">
        <v>113</v>
      </c>
      <c r="M273" s="96">
        <v>0</v>
      </c>
      <c r="N273" s="104" t="s">
        <v>113</v>
      </c>
      <c r="O273" s="96">
        <v>0</v>
      </c>
      <c r="P273" s="104" t="s">
        <v>113</v>
      </c>
      <c r="Q273" s="96">
        <v>0</v>
      </c>
      <c r="R273" s="95" t="s">
        <v>113</v>
      </c>
    </row>
    <row r="274" spans="2:18" s="4" customFormat="1" hidden="1" outlineLevel="1" x14ac:dyDescent="0.25">
      <c r="B274" s="71" t="s">
        <v>100</v>
      </c>
      <c r="C274" s="96">
        <v>3725</v>
      </c>
      <c r="D274" s="104">
        <v>0.38321574452283702</v>
      </c>
      <c r="E274" s="96">
        <v>0</v>
      </c>
      <c r="F274" s="104" t="s">
        <v>113</v>
      </c>
      <c r="G274" s="96">
        <v>0</v>
      </c>
      <c r="H274" s="104" t="s">
        <v>113</v>
      </c>
      <c r="I274" s="96">
        <v>3725</v>
      </c>
      <c r="J274" s="104">
        <v>0.39774859287054398</v>
      </c>
      <c r="K274" s="96">
        <v>0</v>
      </c>
      <c r="L274" s="104">
        <v>-1</v>
      </c>
      <c r="M274" s="96">
        <v>0</v>
      </c>
      <c r="N274" s="104" t="s">
        <v>113</v>
      </c>
      <c r="O274" s="96">
        <v>0</v>
      </c>
      <c r="P274" s="104" t="s">
        <v>113</v>
      </c>
      <c r="Q274" s="96">
        <v>0</v>
      </c>
      <c r="R274" s="95" t="s">
        <v>113</v>
      </c>
    </row>
    <row r="275" spans="2:18" s="4" customFormat="1" hidden="1" outlineLevel="1" x14ac:dyDescent="0.25">
      <c r="B275" s="71" t="s">
        <v>101</v>
      </c>
      <c r="C275" s="96">
        <v>2407</v>
      </c>
      <c r="D275" s="104">
        <v>-2.4865312888520119E-3</v>
      </c>
      <c r="E275" s="96">
        <v>0</v>
      </c>
      <c r="F275" s="104" t="s">
        <v>113</v>
      </c>
      <c r="G275" s="96">
        <v>0</v>
      </c>
      <c r="H275" s="104" t="s">
        <v>113</v>
      </c>
      <c r="I275" s="96">
        <v>2407</v>
      </c>
      <c r="J275" s="104">
        <v>-2.4865312888520119E-3</v>
      </c>
      <c r="K275" s="96">
        <v>0</v>
      </c>
      <c r="L275" s="104" t="s">
        <v>113</v>
      </c>
      <c r="M275" s="96">
        <v>0</v>
      </c>
      <c r="N275" s="104" t="s">
        <v>113</v>
      </c>
      <c r="O275" s="96">
        <v>0</v>
      </c>
      <c r="P275" s="104" t="s">
        <v>113</v>
      </c>
      <c r="Q275" s="96">
        <v>0</v>
      </c>
      <c r="R275" s="95" t="s">
        <v>113</v>
      </c>
    </row>
    <row r="276" spans="2:18" s="4" customFormat="1" hidden="1" outlineLevel="1" x14ac:dyDescent="0.25">
      <c r="B276" s="71" t="s">
        <v>102</v>
      </c>
      <c r="C276" s="96">
        <v>2837</v>
      </c>
      <c r="D276" s="104">
        <v>5.8977230309817053E-2</v>
      </c>
      <c r="E276" s="96">
        <v>0</v>
      </c>
      <c r="F276" s="104" t="s">
        <v>113</v>
      </c>
      <c r="G276" s="96">
        <v>0</v>
      </c>
      <c r="H276" s="104" t="s">
        <v>113</v>
      </c>
      <c r="I276" s="96">
        <v>2837</v>
      </c>
      <c r="J276" s="104">
        <v>5.8977230309817053E-2</v>
      </c>
      <c r="K276" s="96">
        <v>0</v>
      </c>
      <c r="L276" s="104" t="s">
        <v>113</v>
      </c>
      <c r="M276" s="96">
        <v>0</v>
      </c>
      <c r="N276" s="104" t="s">
        <v>113</v>
      </c>
      <c r="O276" s="96">
        <v>0</v>
      </c>
      <c r="P276" s="104" t="s">
        <v>113</v>
      </c>
      <c r="Q276" s="96">
        <v>0</v>
      </c>
      <c r="R276" s="95" t="s">
        <v>113</v>
      </c>
    </row>
    <row r="277" spans="2:18" s="4" customFormat="1" hidden="1" outlineLevel="1" x14ac:dyDescent="0.25">
      <c r="B277" s="71" t="s">
        <v>103</v>
      </c>
      <c r="C277" s="96">
        <v>4198</v>
      </c>
      <c r="D277" s="104">
        <v>0.63856362217017959</v>
      </c>
      <c r="E277" s="96">
        <v>0</v>
      </c>
      <c r="F277" s="104" t="s">
        <v>113</v>
      </c>
      <c r="G277" s="96">
        <v>0</v>
      </c>
      <c r="H277" s="104" t="s">
        <v>113</v>
      </c>
      <c r="I277" s="96">
        <v>4198</v>
      </c>
      <c r="J277" s="104">
        <v>0.63856362217017959</v>
      </c>
      <c r="K277" s="96">
        <v>0</v>
      </c>
      <c r="L277" s="104" t="s">
        <v>113</v>
      </c>
      <c r="M277" s="96">
        <v>0</v>
      </c>
      <c r="N277" s="104" t="s">
        <v>113</v>
      </c>
      <c r="O277" s="96">
        <v>0</v>
      </c>
      <c r="P277" s="104" t="s">
        <v>113</v>
      </c>
      <c r="Q277" s="96">
        <v>0</v>
      </c>
      <c r="R277" s="95" t="s">
        <v>113</v>
      </c>
    </row>
    <row r="278" spans="2:18" s="4" customFormat="1" hidden="1" outlineLevel="1" x14ac:dyDescent="0.25">
      <c r="B278" s="71" t="s">
        <v>104</v>
      </c>
      <c r="C278" s="96">
        <v>2321</v>
      </c>
      <c r="D278" s="104">
        <v>-0.17898832684824906</v>
      </c>
      <c r="E278" s="96">
        <v>0</v>
      </c>
      <c r="F278" s="104" t="s">
        <v>113</v>
      </c>
      <c r="G278" s="96">
        <v>0</v>
      </c>
      <c r="H278" s="104" t="s">
        <v>113</v>
      </c>
      <c r="I278" s="96">
        <v>2321</v>
      </c>
      <c r="J278" s="104">
        <v>-0.17898832684824906</v>
      </c>
      <c r="K278" s="96">
        <v>0</v>
      </c>
      <c r="L278" s="104" t="s">
        <v>113</v>
      </c>
      <c r="M278" s="96">
        <v>0</v>
      </c>
      <c r="N278" s="104" t="s">
        <v>113</v>
      </c>
      <c r="O278" s="96">
        <v>0</v>
      </c>
      <c r="P278" s="104" t="s">
        <v>113</v>
      </c>
      <c r="Q278" s="96">
        <v>0</v>
      </c>
      <c r="R278" s="95" t="s">
        <v>113</v>
      </c>
    </row>
    <row r="279" spans="2:18" s="4" customFormat="1" ht="15.75" collapsed="1" x14ac:dyDescent="0.25">
      <c r="B279" s="101">
        <v>2000</v>
      </c>
      <c r="C279" s="102">
        <v>34136</v>
      </c>
      <c r="D279" s="103">
        <v>0.20362469588519438</v>
      </c>
      <c r="E279" s="102">
        <v>0</v>
      </c>
      <c r="F279" s="103" t="s">
        <v>113</v>
      </c>
      <c r="G279" s="102">
        <v>0</v>
      </c>
      <c r="H279" s="103" t="s">
        <v>113</v>
      </c>
      <c r="I279" s="102">
        <v>33720</v>
      </c>
      <c r="J279" s="103">
        <v>0.20562050842003643</v>
      </c>
      <c r="K279" s="102">
        <v>416</v>
      </c>
      <c r="L279" s="103">
        <v>6.1224489795918435E-2</v>
      </c>
      <c r="M279" s="102">
        <v>0</v>
      </c>
      <c r="N279" s="103" t="s">
        <v>113</v>
      </c>
      <c r="O279" s="102">
        <v>0</v>
      </c>
      <c r="P279" s="103" t="s">
        <v>113</v>
      </c>
      <c r="Q279" s="102">
        <v>0</v>
      </c>
      <c r="R279" s="103" t="s">
        <v>113</v>
      </c>
    </row>
    <row r="280" spans="2:18" s="4" customFormat="1" hidden="1" outlineLevel="1" x14ac:dyDescent="0.25">
      <c r="B280" s="71" t="s">
        <v>93</v>
      </c>
      <c r="C280" s="96">
        <v>2836</v>
      </c>
      <c r="D280" s="104" t="s">
        <v>113</v>
      </c>
      <c r="E280" s="96">
        <v>0</v>
      </c>
      <c r="F280" s="104" t="s">
        <v>113</v>
      </c>
      <c r="G280" s="96">
        <v>0</v>
      </c>
      <c r="H280" s="104" t="s">
        <v>113</v>
      </c>
      <c r="I280" s="96">
        <v>2836</v>
      </c>
      <c r="J280" s="104" t="s">
        <v>113</v>
      </c>
      <c r="K280" s="96">
        <v>0</v>
      </c>
      <c r="L280" s="104" t="s">
        <v>113</v>
      </c>
      <c r="M280" s="96">
        <v>0</v>
      </c>
      <c r="N280" s="104" t="s">
        <v>113</v>
      </c>
      <c r="O280" s="96">
        <v>0</v>
      </c>
      <c r="P280" s="104" t="s">
        <v>113</v>
      </c>
      <c r="Q280" s="96">
        <v>0</v>
      </c>
      <c r="R280" s="95" t="s">
        <v>113</v>
      </c>
    </row>
    <row r="281" spans="2:18" s="4" customFormat="1" hidden="1" outlineLevel="1" x14ac:dyDescent="0.25">
      <c r="B281" s="71" t="s">
        <v>94</v>
      </c>
      <c r="C281" s="96">
        <v>1756</v>
      </c>
      <c r="D281" s="104" t="s">
        <v>113</v>
      </c>
      <c r="E281" s="96">
        <v>0</v>
      </c>
      <c r="F281" s="104" t="s">
        <v>113</v>
      </c>
      <c r="G281" s="96">
        <v>0</v>
      </c>
      <c r="H281" s="104" t="s">
        <v>113</v>
      </c>
      <c r="I281" s="96">
        <v>1597</v>
      </c>
      <c r="J281" s="104" t="s">
        <v>113</v>
      </c>
      <c r="K281" s="96">
        <v>159</v>
      </c>
      <c r="L281" s="104" t="s">
        <v>113</v>
      </c>
      <c r="M281" s="96">
        <v>0</v>
      </c>
      <c r="N281" s="104" t="s">
        <v>113</v>
      </c>
      <c r="O281" s="96">
        <v>0</v>
      </c>
      <c r="P281" s="104" t="s">
        <v>113</v>
      </c>
      <c r="Q281" s="96">
        <v>0</v>
      </c>
      <c r="R281" s="95" t="s">
        <v>113</v>
      </c>
    </row>
    <row r="282" spans="2:18" s="4" customFormat="1" hidden="1" outlineLevel="1" x14ac:dyDescent="0.25">
      <c r="B282" s="71" t="s">
        <v>95</v>
      </c>
      <c r="C282" s="96">
        <v>2136</v>
      </c>
      <c r="D282" s="104" t="s">
        <v>113</v>
      </c>
      <c r="E282" s="96">
        <v>0</v>
      </c>
      <c r="F282" s="104" t="s">
        <v>113</v>
      </c>
      <c r="G282" s="96">
        <v>0</v>
      </c>
      <c r="H282" s="104" t="s">
        <v>113</v>
      </c>
      <c r="I282" s="96">
        <v>2136</v>
      </c>
      <c r="J282" s="104" t="s">
        <v>113</v>
      </c>
      <c r="K282" s="96">
        <v>0</v>
      </c>
      <c r="L282" s="104" t="s">
        <v>113</v>
      </c>
      <c r="M282" s="96">
        <v>0</v>
      </c>
      <c r="N282" s="104" t="s">
        <v>113</v>
      </c>
      <c r="O282" s="96">
        <v>0</v>
      </c>
      <c r="P282" s="104" t="s">
        <v>113</v>
      </c>
      <c r="Q282" s="96">
        <v>0</v>
      </c>
      <c r="R282" s="95" t="s">
        <v>113</v>
      </c>
    </row>
    <row r="283" spans="2:18" s="4" customFormat="1" hidden="1" outlineLevel="1" x14ac:dyDescent="0.25">
      <c r="B283" s="71" t="s">
        <v>96</v>
      </c>
      <c r="C283" s="96">
        <v>2793</v>
      </c>
      <c r="D283" s="104" t="s">
        <v>113</v>
      </c>
      <c r="E283" s="96">
        <v>0</v>
      </c>
      <c r="F283" s="104" t="s">
        <v>113</v>
      </c>
      <c r="G283" s="96">
        <v>0</v>
      </c>
      <c r="H283" s="104" t="s">
        <v>113</v>
      </c>
      <c r="I283" s="96">
        <v>2724</v>
      </c>
      <c r="J283" s="104" t="s">
        <v>113</v>
      </c>
      <c r="K283" s="96">
        <v>69</v>
      </c>
      <c r="L283" s="104" t="s">
        <v>113</v>
      </c>
      <c r="M283" s="96">
        <v>0</v>
      </c>
      <c r="N283" s="104" t="s">
        <v>113</v>
      </c>
      <c r="O283" s="96">
        <v>0</v>
      </c>
      <c r="P283" s="104" t="s">
        <v>113</v>
      </c>
      <c r="Q283" s="96">
        <v>0</v>
      </c>
      <c r="R283" s="95" t="s">
        <v>113</v>
      </c>
    </row>
    <row r="284" spans="2:18" s="4" customFormat="1" hidden="1" outlineLevel="1" x14ac:dyDescent="0.25">
      <c r="B284" s="71" t="s">
        <v>97</v>
      </c>
      <c r="C284" s="96">
        <v>1190</v>
      </c>
      <c r="D284" s="104" t="s">
        <v>113</v>
      </c>
      <c r="E284" s="96">
        <v>0</v>
      </c>
      <c r="F284" s="104" t="s">
        <v>113</v>
      </c>
      <c r="G284" s="96">
        <v>0</v>
      </c>
      <c r="H284" s="104" t="s">
        <v>113</v>
      </c>
      <c r="I284" s="96">
        <v>1123</v>
      </c>
      <c r="J284" s="104" t="s">
        <v>113</v>
      </c>
      <c r="K284" s="96">
        <v>67</v>
      </c>
      <c r="L284" s="104" t="s">
        <v>113</v>
      </c>
      <c r="M284" s="96">
        <v>0</v>
      </c>
      <c r="N284" s="104" t="s">
        <v>113</v>
      </c>
      <c r="O284" s="96">
        <v>0</v>
      </c>
      <c r="P284" s="104" t="s">
        <v>113</v>
      </c>
      <c r="Q284" s="96">
        <v>0</v>
      </c>
      <c r="R284" s="95" t="s">
        <v>113</v>
      </c>
    </row>
    <row r="285" spans="2:18" s="4" customFormat="1" hidden="1" outlineLevel="1" x14ac:dyDescent="0.25">
      <c r="B285" s="71" t="s">
        <v>98</v>
      </c>
      <c r="C285" s="96">
        <v>2208</v>
      </c>
      <c r="D285" s="104" t="s">
        <v>113</v>
      </c>
      <c r="E285" s="96">
        <v>0</v>
      </c>
      <c r="F285" s="104" t="s">
        <v>113</v>
      </c>
      <c r="G285" s="96">
        <v>0</v>
      </c>
      <c r="H285" s="104" t="s">
        <v>113</v>
      </c>
      <c r="I285" s="96">
        <v>2139</v>
      </c>
      <c r="J285" s="104" t="s">
        <v>113</v>
      </c>
      <c r="K285" s="96">
        <v>69</v>
      </c>
      <c r="L285" s="104" t="s">
        <v>113</v>
      </c>
      <c r="M285" s="96">
        <v>0</v>
      </c>
      <c r="N285" s="104" t="s">
        <v>113</v>
      </c>
      <c r="O285" s="96">
        <v>0</v>
      </c>
      <c r="P285" s="104" t="s">
        <v>113</v>
      </c>
      <c r="Q285" s="96">
        <v>0</v>
      </c>
      <c r="R285" s="95" t="s">
        <v>113</v>
      </c>
    </row>
    <row r="286" spans="2:18" s="4" customFormat="1" hidden="1" outlineLevel="1" x14ac:dyDescent="0.25">
      <c r="B286" s="71" t="s">
        <v>99</v>
      </c>
      <c r="C286" s="96">
        <v>2268</v>
      </c>
      <c r="D286" s="104" t="s">
        <v>113</v>
      </c>
      <c r="E286" s="96">
        <v>0</v>
      </c>
      <c r="F286" s="104" t="s">
        <v>113</v>
      </c>
      <c r="G286" s="96">
        <v>0</v>
      </c>
      <c r="H286" s="104" t="s">
        <v>113</v>
      </c>
      <c r="I286" s="96">
        <v>2268</v>
      </c>
      <c r="J286" s="104" t="s">
        <v>113</v>
      </c>
      <c r="K286" s="96">
        <v>0</v>
      </c>
      <c r="L286" s="104" t="s">
        <v>113</v>
      </c>
      <c r="M286" s="96">
        <v>0</v>
      </c>
      <c r="N286" s="104" t="s">
        <v>113</v>
      </c>
      <c r="O286" s="96">
        <v>0</v>
      </c>
      <c r="P286" s="104" t="s">
        <v>113</v>
      </c>
      <c r="Q286" s="96">
        <v>0</v>
      </c>
      <c r="R286" s="95" t="s">
        <v>113</v>
      </c>
    </row>
    <row r="287" spans="2:18" s="4" customFormat="1" hidden="1" outlineLevel="1" x14ac:dyDescent="0.25">
      <c r="B287" s="71" t="s">
        <v>100</v>
      </c>
      <c r="C287" s="96">
        <v>2693</v>
      </c>
      <c r="D287" s="104" t="s">
        <v>113</v>
      </c>
      <c r="E287" s="96">
        <v>0</v>
      </c>
      <c r="F287" s="104" t="s">
        <v>113</v>
      </c>
      <c r="G287" s="96">
        <v>0</v>
      </c>
      <c r="H287" s="104" t="s">
        <v>113</v>
      </c>
      <c r="I287" s="96">
        <v>2665</v>
      </c>
      <c r="J287" s="104" t="s">
        <v>113</v>
      </c>
      <c r="K287" s="96">
        <v>28</v>
      </c>
      <c r="L287" s="104" t="s">
        <v>113</v>
      </c>
      <c r="M287" s="96">
        <v>0</v>
      </c>
      <c r="N287" s="104" t="s">
        <v>113</v>
      </c>
      <c r="O287" s="96">
        <v>0</v>
      </c>
      <c r="P287" s="104" t="s">
        <v>113</v>
      </c>
      <c r="Q287" s="96">
        <v>0</v>
      </c>
      <c r="R287" s="95" t="s">
        <v>113</v>
      </c>
    </row>
    <row r="288" spans="2:18" s="4" customFormat="1" hidden="1" outlineLevel="1" x14ac:dyDescent="0.25">
      <c r="B288" s="71" t="s">
        <v>101</v>
      </c>
      <c r="C288" s="96">
        <v>2413</v>
      </c>
      <c r="D288" s="104" t="s">
        <v>113</v>
      </c>
      <c r="E288" s="96">
        <v>0</v>
      </c>
      <c r="F288" s="104" t="s">
        <v>113</v>
      </c>
      <c r="G288" s="96">
        <v>0</v>
      </c>
      <c r="H288" s="104" t="s">
        <v>113</v>
      </c>
      <c r="I288" s="96">
        <v>2413</v>
      </c>
      <c r="J288" s="104" t="s">
        <v>113</v>
      </c>
      <c r="K288" s="96">
        <v>0</v>
      </c>
      <c r="L288" s="104" t="s">
        <v>113</v>
      </c>
      <c r="M288" s="96">
        <v>0</v>
      </c>
      <c r="N288" s="104" t="s">
        <v>113</v>
      </c>
      <c r="O288" s="96">
        <v>0</v>
      </c>
      <c r="P288" s="104" t="s">
        <v>113</v>
      </c>
      <c r="Q288" s="96">
        <v>0</v>
      </c>
      <c r="R288" s="95" t="s">
        <v>113</v>
      </c>
    </row>
    <row r="289" spans="2:18" s="4" customFormat="1" hidden="1" outlineLevel="1" x14ac:dyDescent="0.25">
      <c r="B289" s="71" t="s">
        <v>102</v>
      </c>
      <c r="C289" s="96">
        <v>2679</v>
      </c>
      <c r="D289" s="104" t="s">
        <v>113</v>
      </c>
      <c r="E289" s="96">
        <v>0</v>
      </c>
      <c r="F289" s="104" t="s">
        <v>113</v>
      </c>
      <c r="G289" s="96">
        <v>0</v>
      </c>
      <c r="H289" s="104" t="s">
        <v>113</v>
      </c>
      <c r="I289" s="96">
        <v>2679</v>
      </c>
      <c r="J289" s="104" t="s">
        <v>113</v>
      </c>
      <c r="K289" s="96">
        <v>0</v>
      </c>
      <c r="L289" s="104" t="s">
        <v>113</v>
      </c>
      <c r="M289" s="96">
        <v>0</v>
      </c>
      <c r="N289" s="104" t="s">
        <v>113</v>
      </c>
      <c r="O289" s="96">
        <v>0</v>
      </c>
      <c r="P289" s="104" t="s">
        <v>113</v>
      </c>
      <c r="Q289" s="96">
        <v>0</v>
      </c>
      <c r="R289" s="95" t="s">
        <v>113</v>
      </c>
    </row>
    <row r="290" spans="2:18" s="4" customFormat="1" hidden="1" outlineLevel="1" x14ac:dyDescent="0.25">
      <c r="B290" s="71" t="s">
        <v>103</v>
      </c>
      <c r="C290" s="96">
        <v>2562</v>
      </c>
      <c r="D290" s="104" t="s">
        <v>113</v>
      </c>
      <c r="E290" s="96">
        <v>0</v>
      </c>
      <c r="F290" s="104" t="s">
        <v>113</v>
      </c>
      <c r="G290" s="96">
        <v>0</v>
      </c>
      <c r="H290" s="104" t="s">
        <v>113</v>
      </c>
      <c r="I290" s="96">
        <v>2562</v>
      </c>
      <c r="J290" s="104" t="s">
        <v>113</v>
      </c>
      <c r="K290" s="96">
        <v>0</v>
      </c>
      <c r="L290" s="104" t="s">
        <v>113</v>
      </c>
      <c r="M290" s="96">
        <v>0</v>
      </c>
      <c r="N290" s="104" t="s">
        <v>113</v>
      </c>
      <c r="O290" s="96">
        <v>0</v>
      </c>
      <c r="P290" s="104" t="s">
        <v>113</v>
      </c>
      <c r="Q290" s="96">
        <v>0</v>
      </c>
      <c r="R290" s="95" t="s">
        <v>113</v>
      </c>
    </row>
    <row r="291" spans="2:18" s="4" customFormat="1" hidden="1" outlineLevel="1" x14ac:dyDescent="0.25">
      <c r="B291" s="71" t="s">
        <v>104</v>
      </c>
      <c r="C291" s="96">
        <v>2827</v>
      </c>
      <c r="D291" s="104" t="s">
        <v>113</v>
      </c>
      <c r="E291" s="96">
        <v>0</v>
      </c>
      <c r="F291" s="104" t="s">
        <v>113</v>
      </c>
      <c r="G291" s="96">
        <v>0</v>
      </c>
      <c r="H291" s="104" t="s">
        <v>113</v>
      </c>
      <c r="I291" s="96">
        <v>2827</v>
      </c>
      <c r="J291" s="104" t="s">
        <v>113</v>
      </c>
      <c r="K291" s="96">
        <v>0</v>
      </c>
      <c r="L291" s="104" t="s">
        <v>113</v>
      </c>
      <c r="M291" s="96">
        <v>0</v>
      </c>
      <c r="N291" s="104" t="s">
        <v>113</v>
      </c>
      <c r="O291" s="96">
        <v>0</v>
      </c>
      <c r="P291" s="104" t="s">
        <v>113</v>
      </c>
      <c r="Q291" s="96">
        <v>0</v>
      </c>
      <c r="R291" s="95" t="s">
        <v>113</v>
      </c>
    </row>
    <row r="292" spans="2:18" s="4" customFormat="1" ht="15.75" collapsed="1" x14ac:dyDescent="0.25">
      <c r="B292" s="101">
        <v>1999</v>
      </c>
      <c r="C292" s="102">
        <v>28361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27969</v>
      </c>
      <c r="J292" s="103" t="s">
        <v>113</v>
      </c>
      <c r="K292" s="102">
        <v>392</v>
      </c>
      <c r="L292" s="103" t="s">
        <v>113</v>
      </c>
      <c r="M292" s="102">
        <v>0</v>
      </c>
      <c r="N292" s="103" t="s">
        <v>113</v>
      </c>
      <c r="O292" s="102">
        <v>0</v>
      </c>
      <c r="P292" s="103" t="s">
        <v>113</v>
      </c>
      <c r="Q292" s="102">
        <v>0</v>
      </c>
      <c r="R292" s="103" t="s">
        <v>113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rusos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A020CE-2221-4C99-B48E-321684206794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6" t="s">
        <v>231</v>
      </c>
      <c r="C3" s="606"/>
      <c r="D3" s="606"/>
      <c r="E3" s="606"/>
      <c r="F3" s="606"/>
      <c r="G3" s="606"/>
      <c r="H3" s="606"/>
      <c r="I3" s="606"/>
      <c r="J3" s="606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54</v>
      </c>
      <c r="D5" s="106" t="s">
        <v>90</v>
      </c>
      <c r="E5" s="106" t="s">
        <v>91</v>
      </c>
      <c r="F5" s="106" t="s">
        <v>55</v>
      </c>
      <c r="G5" s="106" t="s">
        <v>56</v>
      </c>
      <c r="H5" s="106" t="s">
        <v>57</v>
      </c>
      <c r="I5" s="106" t="s">
        <v>58</v>
      </c>
      <c r="J5" s="106" t="s">
        <v>59</v>
      </c>
    </row>
    <row r="6" spans="2:17" x14ac:dyDescent="0.25">
      <c r="B6" s="71" t="s">
        <v>93</v>
      </c>
      <c r="C6" s="107">
        <v>1</v>
      </c>
      <c r="D6" s="107">
        <v>0</v>
      </c>
      <c r="E6" s="107">
        <v>1</v>
      </c>
      <c r="F6" s="107">
        <v>1</v>
      </c>
      <c r="G6" s="107">
        <v>0</v>
      </c>
      <c r="H6" s="107">
        <v>0</v>
      </c>
      <c r="I6" s="107">
        <v>0</v>
      </c>
      <c r="J6" s="107">
        <v>0</v>
      </c>
    </row>
    <row r="7" spans="2:17" x14ac:dyDescent="0.25">
      <c r="B7" s="71" t="s">
        <v>94</v>
      </c>
      <c r="C7" s="107">
        <v>1</v>
      </c>
      <c r="D7" s="107">
        <v>0</v>
      </c>
      <c r="E7" s="107">
        <v>1</v>
      </c>
      <c r="F7" s="107">
        <v>1</v>
      </c>
      <c r="G7" s="107">
        <v>0</v>
      </c>
      <c r="H7" s="107">
        <v>0</v>
      </c>
      <c r="I7" s="107">
        <v>0</v>
      </c>
      <c r="J7" s="107">
        <v>0</v>
      </c>
    </row>
    <row r="8" spans="2:17" x14ac:dyDescent="0.25">
      <c r="B8" s="71" t="s">
        <v>95</v>
      </c>
      <c r="C8" s="107">
        <v>1</v>
      </c>
      <c r="D8" s="107">
        <v>0</v>
      </c>
      <c r="E8" s="107">
        <v>1</v>
      </c>
      <c r="F8" s="107">
        <v>1</v>
      </c>
      <c r="G8" s="107">
        <v>0</v>
      </c>
      <c r="H8" s="107">
        <v>0</v>
      </c>
      <c r="I8" s="107">
        <v>0</v>
      </c>
      <c r="J8" s="107">
        <v>0</v>
      </c>
    </row>
    <row r="9" spans="2:17" x14ac:dyDescent="0.25">
      <c r="B9" s="71" t="s">
        <v>96</v>
      </c>
      <c r="C9" s="107" t="s">
        <v>113</v>
      </c>
      <c r="D9" s="107" t="s">
        <v>113</v>
      </c>
      <c r="E9" s="107" t="s">
        <v>113</v>
      </c>
      <c r="F9" s="107" t="s">
        <v>113</v>
      </c>
      <c r="G9" s="107" t="s">
        <v>113</v>
      </c>
      <c r="H9" s="107" t="s">
        <v>113</v>
      </c>
      <c r="I9" s="107" t="s">
        <v>113</v>
      </c>
      <c r="J9" s="107" t="s">
        <v>113</v>
      </c>
    </row>
    <row r="10" spans="2:17" x14ac:dyDescent="0.25">
      <c r="B10" s="71" t="s">
        <v>97</v>
      </c>
      <c r="C10" s="107" t="s">
        <v>113</v>
      </c>
      <c r="D10" s="107" t="s">
        <v>113</v>
      </c>
      <c r="E10" s="107" t="s">
        <v>113</v>
      </c>
      <c r="F10" s="107" t="s">
        <v>113</v>
      </c>
      <c r="G10" s="107" t="s">
        <v>113</v>
      </c>
      <c r="H10" s="107" t="s">
        <v>113</v>
      </c>
      <c r="I10" s="107" t="s">
        <v>113</v>
      </c>
      <c r="J10" s="107" t="s">
        <v>113</v>
      </c>
    </row>
    <row r="11" spans="2:17" x14ac:dyDescent="0.25">
      <c r="B11" s="71" t="s">
        <v>98</v>
      </c>
      <c r="C11" s="107" t="s">
        <v>113</v>
      </c>
      <c r="D11" s="107" t="s">
        <v>113</v>
      </c>
      <c r="E11" s="107" t="s">
        <v>113</v>
      </c>
      <c r="F11" s="107" t="s">
        <v>113</v>
      </c>
      <c r="G11" s="107" t="s">
        <v>113</v>
      </c>
      <c r="H11" s="107" t="s">
        <v>113</v>
      </c>
      <c r="I11" s="107" t="s">
        <v>113</v>
      </c>
      <c r="J11" s="107" t="s">
        <v>113</v>
      </c>
    </row>
    <row r="12" spans="2:17" x14ac:dyDescent="0.25">
      <c r="B12" s="71" t="s">
        <v>99</v>
      </c>
      <c r="C12" s="107" t="s">
        <v>113</v>
      </c>
      <c r="D12" s="107" t="s">
        <v>113</v>
      </c>
      <c r="E12" s="107" t="s">
        <v>113</v>
      </c>
      <c r="F12" s="107" t="s">
        <v>113</v>
      </c>
      <c r="G12" s="107" t="s">
        <v>113</v>
      </c>
      <c r="H12" s="107" t="s">
        <v>113</v>
      </c>
      <c r="I12" s="107" t="s">
        <v>113</v>
      </c>
      <c r="J12" s="107" t="s">
        <v>113</v>
      </c>
    </row>
    <row r="13" spans="2:17" x14ac:dyDescent="0.25">
      <c r="B13" s="71" t="s">
        <v>100</v>
      </c>
      <c r="C13" s="107" t="s">
        <v>113</v>
      </c>
      <c r="D13" s="107" t="s">
        <v>113</v>
      </c>
      <c r="E13" s="107" t="s">
        <v>113</v>
      </c>
      <c r="F13" s="107" t="s">
        <v>113</v>
      </c>
      <c r="G13" s="107" t="s">
        <v>113</v>
      </c>
      <c r="H13" s="107" t="s">
        <v>113</v>
      </c>
      <c r="I13" s="107" t="s">
        <v>113</v>
      </c>
      <c r="J13" s="107" t="s">
        <v>113</v>
      </c>
    </row>
    <row r="14" spans="2:17" x14ac:dyDescent="0.25">
      <c r="B14" s="71" t="s">
        <v>101</v>
      </c>
      <c r="C14" s="107" t="s">
        <v>113</v>
      </c>
      <c r="D14" s="107" t="s">
        <v>113</v>
      </c>
      <c r="E14" s="107" t="s">
        <v>113</v>
      </c>
      <c r="F14" s="107" t="s">
        <v>113</v>
      </c>
      <c r="G14" s="107" t="s">
        <v>113</v>
      </c>
      <c r="H14" s="107" t="s">
        <v>113</v>
      </c>
      <c r="I14" s="107" t="s">
        <v>113</v>
      </c>
      <c r="J14" s="107" t="s">
        <v>113</v>
      </c>
    </row>
    <row r="15" spans="2:17" x14ac:dyDescent="0.25">
      <c r="B15" s="71" t="s">
        <v>102</v>
      </c>
      <c r="C15" s="107" t="s">
        <v>113</v>
      </c>
      <c r="D15" s="107" t="s">
        <v>113</v>
      </c>
      <c r="E15" s="107" t="s">
        <v>113</v>
      </c>
      <c r="F15" s="107" t="s">
        <v>113</v>
      </c>
      <c r="G15" s="107" t="s">
        <v>113</v>
      </c>
      <c r="H15" s="107" t="s">
        <v>113</v>
      </c>
      <c r="I15" s="107" t="s">
        <v>113</v>
      </c>
      <c r="J15" s="107" t="s">
        <v>113</v>
      </c>
    </row>
    <row r="16" spans="2:17" x14ac:dyDescent="0.25">
      <c r="B16" s="71" t="s">
        <v>103</v>
      </c>
      <c r="C16" s="107" t="s">
        <v>113</v>
      </c>
      <c r="D16" s="107" t="s">
        <v>113</v>
      </c>
      <c r="E16" s="107" t="s">
        <v>113</v>
      </c>
      <c r="F16" s="107" t="s">
        <v>113</v>
      </c>
      <c r="G16" s="107" t="s">
        <v>113</v>
      </c>
      <c r="H16" s="107" t="s">
        <v>113</v>
      </c>
      <c r="I16" s="107" t="s">
        <v>113</v>
      </c>
      <c r="J16" s="107" t="s">
        <v>113</v>
      </c>
    </row>
    <row r="17" spans="2:10" x14ac:dyDescent="0.25">
      <c r="B17" s="71" t="s">
        <v>104</v>
      </c>
      <c r="C17" s="107" t="s">
        <v>113</v>
      </c>
      <c r="D17" s="107" t="s">
        <v>113</v>
      </c>
      <c r="E17" s="107" t="s">
        <v>113</v>
      </c>
      <c r="F17" s="107" t="s">
        <v>113</v>
      </c>
      <c r="G17" s="107" t="s">
        <v>113</v>
      </c>
      <c r="H17" s="107" t="s">
        <v>113</v>
      </c>
      <c r="I17" s="107" t="s">
        <v>113</v>
      </c>
      <c r="J17" s="107" t="s">
        <v>113</v>
      </c>
    </row>
    <row r="18" spans="2:10" s="100" customFormat="1" ht="34.5" customHeight="1" x14ac:dyDescent="0.25">
      <c r="B18" s="97" t="s">
        <v>223</v>
      </c>
      <c r="C18" s="108">
        <v>1</v>
      </c>
      <c r="D18" s="108">
        <v>0</v>
      </c>
      <c r="E18" s="108">
        <v>1</v>
      </c>
      <c r="F18" s="108">
        <v>1</v>
      </c>
      <c r="G18" s="108">
        <v>0</v>
      </c>
      <c r="H18" s="108">
        <v>0</v>
      </c>
      <c r="I18" s="108">
        <v>0</v>
      </c>
      <c r="J18" s="108">
        <v>0</v>
      </c>
    </row>
    <row r="19" spans="2:10" s="4" customFormat="1" outlineLevel="1" x14ac:dyDescent="0.25">
      <c r="B19" s="71" t="s">
        <v>93</v>
      </c>
      <c r="C19" s="107">
        <v>1</v>
      </c>
      <c r="D19" s="107">
        <v>0</v>
      </c>
      <c r="E19" s="107">
        <v>1</v>
      </c>
      <c r="F19" s="107">
        <v>1</v>
      </c>
      <c r="G19" s="107">
        <v>0</v>
      </c>
      <c r="H19" s="107">
        <v>0</v>
      </c>
      <c r="I19" s="107">
        <v>0</v>
      </c>
      <c r="J19" s="107">
        <v>0</v>
      </c>
    </row>
    <row r="20" spans="2:10" s="4" customFormat="1" outlineLevel="1" x14ac:dyDescent="0.25">
      <c r="B20" s="71" t="s">
        <v>94</v>
      </c>
      <c r="C20" s="107">
        <v>1</v>
      </c>
      <c r="D20" s="107">
        <v>0</v>
      </c>
      <c r="E20" s="107">
        <v>1</v>
      </c>
      <c r="F20" s="107">
        <v>1</v>
      </c>
      <c r="G20" s="107">
        <v>0</v>
      </c>
      <c r="H20" s="107">
        <v>0</v>
      </c>
      <c r="I20" s="107">
        <v>0</v>
      </c>
      <c r="J20" s="107">
        <v>0</v>
      </c>
    </row>
    <row r="21" spans="2:10" s="4" customFormat="1" outlineLevel="1" x14ac:dyDescent="0.25">
      <c r="B21" s="71" t="s">
        <v>95</v>
      </c>
      <c r="C21" s="107">
        <v>1</v>
      </c>
      <c r="D21" s="107">
        <v>0</v>
      </c>
      <c r="E21" s="107">
        <v>1</v>
      </c>
      <c r="F21" s="107">
        <v>1</v>
      </c>
      <c r="G21" s="107">
        <v>0</v>
      </c>
      <c r="H21" s="107">
        <v>0</v>
      </c>
      <c r="I21" s="107">
        <v>0</v>
      </c>
      <c r="J21" s="107">
        <v>0</v>
      </c>
    </row>
    <row r="22" spans="2:10" s="4" customFormat="1" outlineLevel="1" x14ac:dyDescent="0.25">
      <c r="B22" s="71" t="s">
        <v>96</v>
      </c>
      <c r="C22" s="107">
        <v>1</v>
      </c>
      <c r="D22" s="107">
        <v>0</v>
      </c>
      <c r="E22" s="107">
        <v>1</v>
      </c>
      <c r="F22" s="107">
        <v>1</v>
      </c>
      <c r="G22" s="107">
        <v>0</v>
      </c>
      <c r="H22" s="107">
        <v>0</v>
      </c>
      <c r="I22" s="107">
        <v>0</v>
      </c>
      <c r="J22" s="107">
        <v>0</v>
      </c>
    </row>
    <row r="23" spans="2:10" s="4" customFormat="1" outlineLevel="1" x14ac:dyDescent="0.25">
      <c r="B23" s="71" t="s">
        <v>97</v>
      </c>
      <c r="C23" s="107">
        <v>1</v>
      </c>
      <c r="D23" s="107">
        <v>0</v>
      </c>
      <c r="E23" s="107">
        <v>1</v>
      </c>
      <c r="F23" s="107">
        <v>1</v>
      </c>
      <c r="G23" s="107">
        <v>0</v>
      </c>
      <c r="H23" s="107">
        <v>0</v>
      </c>
      <c r="I23" s="107">
        <v>0</v>
      </c>
      <c r="J23" s="107">
        <v>0</v>
      </c>
    </row>
    <row r="24" spans="2:10" s="4" customFormat="1" outlineLevel="1" x14ac:dyDescent="0.25">
      <c r="B24" s="71" t="s">
        <v>98</v>
      </c>
      <c r="C24" s="107">
        <v>1</v>
      </c>
      <c r="D24" s="107">
        <v>0</v>
      </c>
      <c r="E24" s="107">
        <v>1</v>
      </c>
      <c r="F24" s="107">
        <v>1</v>
      </c>
      <c r="G24" s="107">
        <v>0</v>
      </c>
      <c r="H24" s="107">
        <v>0</v>
      </c>
      <c r="I24" s="107">
        <v>0</v>
      </c>
      <c r="J24" s="107">
        <v>0</v>
      </c>
    </row>
    <row r="25" spans="2:10" s="4" customFormat="1" outlineLevel="1" x14ac:dyDescent="0.25">
      <c r="B25" s="71" t="s">
        <v>99</v>
      </c>
      <c r="C25" s="107">
        <v>1</v>
      </c>
      <c r="D25" s="107">
        <v>0</v>
      </c>
      <c r="E25" s="107">
        <v>1</v>
      </c>
      <c r="F25" s="107">
        <v>1</v>
      </c>
      <c r="G25" s="107">
        <v>0</v>
      </c>
      <c r="H25" s="107">
        <v>0</v>
      </c>
      <c r="I25" s="107">
        <v>0</v>
      </c>
      <c r="J25" s="107">
        <v>0</v>
      </c>
    </row>
    <row r="26" spans="2:10" s="4" customFormat="1" outlineLevel="1" x14ac:dyDescent="0.25">
      <c r="B26" s="71" t="s">
        <v>100</v>
      </c>
      <c r="C26" s="107">
        <v>1</v>
      </c>
      <c r="D26" s="107">
        <v>0</v>
      </c>
      <c r="E26" s="107">
        <v>1</v>
      </c>
      <c r="F26" s="107">
        <v>1</v>
      </c>
      <c r="G26" s="107">
        <v>0</v>
      </c>
      <c r="H26" s="107">
        <v>0</v>
      </c>
      <c r="I26" s="107">
        <v>0</v>
      </c>
      <c r="J26" s="107">
        <v>0</v>
      </c>
    </row>
    <row r="27" spans="2:10" s="4" customFormat="1" outlineLevel="1" x14ac:dyDescent="0.25">
      <c r="B27" s="71" t="s">
        <v>101</v>
      </c>
      <c r="C27" s="107">
        <v>1</v>
      </c>
      <c r="D27" s="107">
        <v>0</v>
      </c>
      <c r="E27" s="107">
        <v>1</v>
      </c>
      <c r="F27" s="107">
        <v>1</v>
      </c>
      <c r="G27" s="107">
        <v>0</v>
      </c>
      <c r="H27" s="107">
        <v>0</v>
      </c>
      <c r="I27" s="107">
        <v>0</v>
      </c>
      <c r="J27" s="107">
        <v>0</v>
      </c>
    </row>
    <row r="28" spans="2:10" s="4" customFormat="1" outlineLevel="1" x14ac:dyDescent="0.25">
      <c r="B28" s="71" t="s">
        <v>102</v>
      </c>
      <c r="C28" s="107">
        <v>1</v>
      </c>
      <c r="D28" s="107">
        <v>0</v>
      </c>
      <c r="E28" s="107">
        <v>1</v>
      </c>
      <c r="F28" s="107">
        <v>1</v>
      </c>
      <c r="G28" s="107">
        <v>0</v>
      </c>
      <c r="H28" s="107">
        <v>0</v>
      </c>
      <c r="I28" s="107">
        <v>0</v>
      </c>
      <c r="J28" s="107">
        <v>0</v>
      </c>
    </row>
    <row r="29" spans="2:10" s="4" customFormat="1" outlineLevel="1" x14ac:dyDescent="0.25">
      <c r="B29" s="71" t="s">
        <v>103</v>
      </c>
      <c r="C29" s="107">
        <v>1</v>
      </c>
      <c r="D29" s="107">
        <v>1.5684907633321714E-3</v>
      </c>
      <c r="E29" s="107">
        <v>0.99843150923666779</v>
      </c>
      <c r="F29" s="107">
        <v>1</v>
      </c>
      <c r="G29" s="107">
        <v>0</v>
      </c>
      <c r="H29" s="107">
        <v>0</v>
      </c>
      <c r="I29" s="107">
        <v>0</v>
      </c>
      <c r="J29" s="107">
        <v>0</v>
      </c>
    </row>
    <row r="30" spans="2:10" s="4" customFormat="1" outlineLevel="1" x14ac:dyDescent="0.25">
      <c r="B30" s="71" t="s">
        <v>104</v>
      </c>
      <c r="C30" s="107">
        <v>1</v>
      </c>
      <c r="D30" s="107">
        <v>0</v>
      </c>
      <c r="E30" s="107">
        <v>1</v>
      </c>
      <c r="F30" s="107">
        <v>1</v>
      </c>
      <c r="G30" s="107">
        <v>0</v>
      </c>
      <c r="H30" s="107">
        <v>0</v>
      </c>
      <c r="I30" s="107">
        <v>0</v>
      </c>
      <c r="J30" s="107">
        <v>0</v>
      </c>
    </row>
    <row r="31" spans="2:10" s="4" customFormat="1" ht="15.75" x14ac:dyDescent="0.25">
      <c r="B31" s="101">
        <v>2019</v>
      </c>
      <c r="C31" s="109">
        <v>1</v>
      </c>
      <c r="D31" s="109">
        <v>1.0101236840333116E-4</v>
      </c>
      <c r="E31" s="109">
        <v>0.99989898763159668</v>
      </c>
      <c r="F31" s="109">
        <v>1</v>
      </c>
      <c r="G31" s="109">
        <v>0</v>
      </c>
      <c r="H31" s="109">
        <v>0</v>
      </c>
      <c r="I31" s="109">
        <v>0</v>
      </c>
      <c r="J31" s="109">
        <v>0</v>
      </c>
    </row>
    <row r="32" spans="2:10" s="4" customFormat="1" hidden="1" outlineLevel="1" x14ac:dyDescent="0.25">
      <c r="B32" s="71" t="s">
        <v>93</v>
      </c>
      <c r="C32" s="107">
        <v>1</v>
      </c>
      <c r="D32" s="107">
        <v>0</v>
      </c>
      <c r="E32" s="107">
        <v>1</v>
      </c>
      <c r="F32" s="107">
        <v>1</v>
      </c>
      <c r="G32" s="107">
        <v>0</v>
      </c>
      <c r="H32" s="107">
        <v>0</v>
      </c>
      <c r="I32" s="107">
        <v>0</v>
      </c>
      <c r="J32" s="107">
        <v>0</v>
      </c>
    </row>
    <row r="33" spans="2:10" s="4" customFormat="1" hidden="1" outlineLevel="1" x14ac:dyDescent="0.25">
      <c r="B33" s="71" t="s">
        <v>94</v>
      </c>
      <c r="C33" s="107">
        <v>1</v>
      </c>
      <c r="D33" s="107">
        <v>0</v>
      </c>
      <c r="E33" s="107">
        <v>1</v>
      </c>
      <c r="F33" s="107">
        <v>1</v>
      </c>
      <c r="G33" s="107">
        <v>0</v>
      </c>
      <c r="H33" s="107">
        <v>0</v>
      </c>
      <c r="I33" s="107">
        <v>0</v>
      </c>
      <c r="J33" s="107">
        <v>0</v>
      </c>
    </row>
    <row r="34" spans="2:10" s="4" customFormat="1" hidden="1" outlineLevel="1" x14ac:dyDescent="0.25">
      <c r="B34" s="71" t="s">
        <v>95</v>
      </c>
      <c r="C34" s="107">
        <v>1</v>
      </c>
      <c r="D34" s="107">
        <v>0</v>
      </c>
      <c r="E34" s="107">
        <v>0.98600746268656714</v>
      </c>
      <c r="F34" s="107">
        <v>0.98600746268656714</v>
      </c>
      <c r="G34" s="107">
        <v>1.3992537313432836E-2</v>
      </c>
      <c r="H34" s="107">
        <v>0</v>
      </c>
      <c r="I34" s="107">
        <v>0</v>
      </c>
      <c r="J34" s="107">
        <v>0</v>
      </c>
    </row>
    <row r="35" spans="2:10" s="4" customFormat="1" hidden="1" outlineLevel="1" x14ac:dyDescent="0.25">
      <c r="B35" s="71" t="s">
        <v>96</v>
      </c>
      <c r="C35" s="107">
        <v>1</v>
      </c>
      <c r="D35" s="107">
        <v>0</v>
      </c>
      <c r="E35" s="107">
        <v>1</v>
      </c>
      <c r="F35" s="107">
        <v>1</v>
      </c>
      <c r="G35" s="107">
        <v>0</v>
      </c>
      <c r="H35" s="107">
        <v>0</v>
      </c>
      <c r="I35" s="107">
        <v>0</v>
      </c>
      <c r="J35" s="107">
        <v>0</v>
      </c>
    </row>
    <row r="36" spans="2:10" s="4" customFormat="1" hidden="1" outlineLevel="1" x14ac:dyDescent="0.25">
      <c r="B36" s="71" t="s">
        <v>97</v>
      </c>
      <c r="C36" s="107">
        <v>1</v>
      </c>
      <c r="D36" s="107">
        <v>0</v>
      </c>
      <c r="E36" s="107">
        <v>1</v>
      </c>
      <c r="F36" s="107">
        <v>1</v>
      </c>
      <c r="G36" s="107">
        <v>0</v>
      </c>
      <c r="H36" s="107">
        <v>0</v>
      </c>
      <c r="I36" s="107">
        <v>0</v>
      </c>
      <c r="J36" s="107">
        <v>0</v>
      </c>
    </row>
    <row r="37" spans="2:10" s="4" customFormat="1" hidden="1" outlineLevel="1" x14ac:dyDescent="0.25">
      <c r="B37" s="71" t="s">
        <v>98</v>
      </c>
      <c r="C37" s="107">
        <v>1</v>
      </c>
      <c r="D37" s="107">
        <v>0</v>
      </c>
      <c r="E37" s="107">
        <v>1</v>
      </c>
      <c r="F37" s="107">
        <v>1</v>
      </c>
      <c r="G37" s="107">
        <v>0</v>
      </c>
      <c r="H37" s="107">
        <v>0</v>
      </c>
      <c r="I37" s="107">
        <v>0</v>
      </c>
      <c r="J37" s="107">
        <v>0</v>
      </c>
    </row>
    <row r="38" spans="2:10" s="4" customFormat="1" hidden="1" outlineLevel="1" x14ac:dyDescent="0.25">
      <c r="B38" s="71" t="s">
        <v>99</v>
      </c>
      <c r="C38" s="107">
        <v>1</v>
      </c>
      <c r="D38" s="107">
        <v>0</v>
      </c>
      <c r="E38" s="107">
        <v>1</v>
      </c>
      <c r="F38" s="107">
        <v>1</v>
      </c>
      <c r="G38" s="107">
        <v>0</v>
      </c>
      <c r="H38" s="107">
        <v>0</v>
      </c>
      <c r="I38" s="107">
        <v>0</v>
      </c>
      <c r="J38" s="107">
        <v>0</v>
      </c>
    </row>
    <row r="39" spans="2:10" s="4" customFormat="1" hidden="1" outlineLevel="1" x14ac:dyDescent="0.25">
      <c r="B39" s="71" t="s">
        <v>100</v>
      </c>
      <c r="C39" s="107">
        <v>1</v>
      </c>
      <c r="D39" s="107">
        <v>0</v>
      </c>
      <c r="E39" s="107">
        <v>0.99985903580490554</v>
      </c>
      <c r="F39" s="107">
        <v>0.99985903580490554</v>
      </c>
      <c r="G39" s="107">
        <v>1.4096419509444601E-4</v>
      </c>
      <c r="H39" s="107">
        <v>0</v>
      </c>
      <c r="I39" s="107">
        <v>0</v>
      </c>
      <c r="J39" s="107">
        <v>0</v>
      </c>
    </row>
    <row r="40" spans="2:10" s="4" customFormat="1" hidden="1" outlineLevel="1" x14ac:dyDescent="0.25">
      <c r="B40" s="71" t="s">
        <v>101</v>
      </c>
      <c r="C40" s="107">
        <v>1</v>
      </c>
      <c r="D40" s="107">
        <v>0</v>
      </c>
      <c r="E40" s="107">
        <v>1</v>
      </c>
      <c r="F40" s="107">
        <v>1</v>
      </c>
      <c r="G40" s="107">
        <v>0</v>
      </c>
      <c r="H40" s="107">
        <v>0</v>
      </c>
      <c r="I40" s="107">
        <v>0</v>
      </c>
      <c r="J40" s="107">
        <v>0</v>
      </c>
    </row>
    <row r="41" spans="2:10" s="4" customFormat="1" hidden="1" outlineLevel="1" x14ac:dyDescent="0.25">
      <c r="B41" s="71" t="s">
        <v>102</v>
      </c>
      <c r="C41" s="107">
        <v>1</v>
      </c>
      <c r="D41" s="107">
        <v>0</v>
      </c>
      <c r="E41" s="107">
        <v>0.99553912821820034</v>
      </c>
      <c r="F41" s="107">
        <v>0.99553912821820034</v>
      </c>
      <c r="G41" s="107">
        <v>4.4608717817996432E-3</v>
      </c>
      <c r="H41" s="107">
        <v>0</v>
      </c>
      <c r="I41" s="107">
        <v>0</v>
      </c>
      <c r="J41" s="107">
        <v>0</v>
      </c>
    </row>
    <row r="42" spans="2:10" s="4" customFormat="1" hidden="1" outlineLevel="1" x14ac:dyDescent="0.25">
      <c r="B42" s="71" t="s">
        <v>103</v>
      </c>
      <c r="C42" s="107">
        <v>1</v>
      </c>
      <c r="D42" s="107">
        <v>0</v>
      </c>
      <c r="E42" s="107">
        <v>1</v>
      </c>
      <c r="F42" s="107">
        <v>1</v>
      </c>
      <c r="G42" s="107">
        <v>0</v>
      </c>
      <c r="H42" s="107">
        <v>0</v>
      </c>
      <c r="I42" s="107">
        <v>0</v>
      </c>
      <c r="J42" s="107">
        <v>0</v>
      </c>
    </row>
    <row r="43" spans="2:10" s="4" customFormat="1" hidden="1" outlineLevel="1" x14ac:dyDescent="0.25">
      <c r="B43" s="71" t="s">
        <v>104</v>
      </c>
      <c r="C43" s="107">
        <v>1</v>
      </c>
      <c r="D43" s="107">
        <v>0</v>
      </c>
      <c r="E43" s="107">
        <v>1</v>
      </c>
      <c r="F43" s="107">
        <v>1</v>
      </c>
      <c r="G43" s="107">
        <v>0</v>
      </c>
      <c r="H43" s="107">
        <v>0</v>
      </c>
      <c r="I43" s="107">
        <v>0</v>
      </c>
      <c r="J43" s="107">
        <v>0</v>
      </c>
    </row>
    <row r="44" spans="2:10" s="4" customFormat="1" ht="15.75" collapsed="1" x14ac:dyDescent="0.25">
      <c r="B44" s="101">
        <v>2018</v>
      </c>
      <c r="C44" s="109">
        <v>1</v>
      </c>
      <c r="D44" s="109">
        <v>0</v>
      </c>
      <c r="E44" s="109">
        <v>0.99864418269638167</v>
      </c>
      <c r="F44" s="109">
        <v>0.99864418269638167</v>
      </c>
      <c r="G44" s="109">
        <v>1.3558173036183373E-3</v>
      </c>
      <c r="H44" s="109">
        <v>0</v>
      </c>
      <c r="I44" s="109">
        <v>0</v>
      </c>
      <c r="J44" s="109">
        <v>0</v>
      </c>
    </row>
    <row r="45" spans="2:10" s="4" customFormat="1" hidden="1" outlineLevel="1" x14ac:dyDescent="0.25">
      <c r="B45" s="71" t="s">
        <v>93</v>
      </c>
      <c r="C45" s="107">
        <v>1</v>
      </c>
      <c r="D45" s="107">
        <v>0</v>
      </c>
      <c r="E45" s="107">
        <v>0.98918529199711602</v>
      </c>
      <c r="F45" s="107">
        <v>0.98918529199711602</v>
      </c>
      <c r="G45" s="107">
        <v>1.0814708002883922E-2</v>
      </c>
      <c r="H45" s="107">
        <v>0</v>
      </c>
      <c r="I45" s="107">
        <v>0</v>
      </c>
      <c r="J45" s="107">
        <v>0</v>
      </c>
    </row>
    <row r="46" spans="2:10" s="4" customFormat="1" hidden="1" outlineLevel="1" x14ac:dyDescent="0.25">
      <c r="B46" s="71" t="s">
        <v>94</v>
      </c>
      <c r="C46" s="107">
        <v>1</v>
      </c>
      <c r="D46" s="107">
        <v>0</v>
      </c>
      <c r="E46" s="107">
        <v>1</v>
      </c>
      <c r="F46" s="107">
        <v>1</v>
      </c>
      <c r="G46" s="107">
        <v>0</v>
      </c>
      <c r="H46" s="107">
        <v>0</v>
      </c>
      <c r="I46" s="107">
        <v>0</v>
      </c>
      <c r="J46" s="107">
        <v>0</v>
      </c>
    </row>
    <row r="47" spans="2:10" s="4" customFormat="1" hidden="1" outlineLevel="1" x14ac:dyDescent="0.25">
      <c r="B47" s="71" t="s">
        <v>95</v>
      </c>
      <c r="C47" s="107">
        <v>1</v>
      </c>
      <c r="D47" s="107">
        <v>0</v>
      </c>
      <c r="E47" s="107">
        <v>1</v>
      </c>
      <c r="F47" s="107">
        <v>1</v>
      </c>
      <c r="G47" s="107">
        <v>0</v>
      </c>
      <c r="H47" s="107">
        <v>0</v>
      </c>
      <c r="I47" s="107">
        <v>0</v>
      </c>
      <c r="J47" s="107">
        <v>0</v>
      </c>
    </row>
    <row r="48" spans="2:10" s="4" customFormat="1" hidden="1" outlineLevel="1" x14ac:dyDescent="0.25">
      <c r="B48" s="71" t="s">
        <v>96</v>
      </c>
      <c r="C48" s="107">
        <v>1</v>
      </c>
      <c r="D48" s="107">
        <v>0</v>
      </c>
      <c r="E48" s="107">
        <v>1</v>
      </c>
      <c r="F48" s="107">
        <v>1</v>
      </c>
      <c r="G48" s="107">
        <v>0</v>
      </c>
      <c r="H48" s="107">
        <v>0</v>
      </c>
      <c r="I48" s="107">
        <v>0</v>
      </c>
      <c r="J48" s="107">
        <v>0</v>
      </c>
    </row>
    <row r="49" spans="2:10" s="4" customFormat="1" hidden="1" outlineLevel="1" x14ac:dyDescent="0.25">
      <c r="B49" s="71" t="s">
        <v>97</v>
      </c>
      <c r="C49" s="107">
        <v>1</v>
      </c>
      <c r="D49" s="107">
        <v>0</v>
      </c>
      <c r="E49" s="107">
        <v>1</v>
      </c>
      <c r="F49" s="107">
        <v>1</v>
      </c>
      <c r="G49" s="107">
        <v>0</v>
      </c>
      <c r="H49" s="107">
        <v>0</v>
      </c>
      <c r="I49" s="107">
        <v>0</v>
      </c>
      <c r="J49" s="107">
        <v>0</v>
      </c>
    </row>
    <row r="50" spans="2:10" s="4" customFormat="1" hidden="1" outlineLevel="1" x14ac:dyDescent="0.25">
      <c r="B50" s="71" t="s">
        <v>98</v>
      </c>
      <c r="C50" s="107">
        <v>1</v>
      </c>
      <c r="D50" s="107">
        <v>0</v>
      </c>
      <c r="E50" s="107">
        <v>1</v>
      </c>
      <c r="F50" s="107">
        <v>1</v>
      </c>
      <c r="G50" s="107">
        <v>0</v>
      </c>
      <c r="H50" s="107">
        <v>0</v>
      </c>
      <c r="I50" s="107">
        <v>0</v>
      </c>
      <c r="J50" s="107">
        <v>0</v>
      </c>
    </row>
    <row r="51" spans="2:10" s="4" customFormat="1" hidden="1" outlineLevel="1" x14ac:dyDescent="0.25">
      <c r="B51" s="71" t="s">
        <v>99</v>
      </c>
      <c r="C51" s="107">
        <v>1</v>
      </c>
      <c r="D51" s="107">
        <v>0</v>
      </c>
      <c r="E51" s="107">
        <v>0.99944552259495423</v>
      </c>
      <c r="F51" s="107">
        <v>0.99944552259495423</v>
      </c>
      <c r="G51" s="107">
        <v>0</v>
      </c>
      <c r="H51" s="107">
        <v>0</v>
      </c>
      <c r="I51" s="107">
        <v>5.5447740504574439E-4</v>
      </c>
      <c r="J51" s="107">
        <v>0</v>
      </c>
    </row>
    <row r="52" spans="2:10" s="4" customFormat="1" hidden="1" outlineLevel="1" x14ac:dyDescent="0.25">
      <c r="B52" s="71" t="s">
        <v>100</v>
      </c>
      <c r="C52" s="107">
        <v>1</v>
      </c>
      <c r="D52" s="107">
        <v>0</v>
      </c>
      <c r="E52" s="107">
        <v>1</v>
      </c>
      <c r="F52" s="107">
        <v>1</v>
      </c>
      <c r="G52" s="107">
        <v>0</v>
      </c>
      <c r="H52" s="107">
        <v>0</v>
      </c>
      <c r="I52" s="107">
        <v>0</v>
      </c>
      <c r="J52" s="107">
        <v>0</v>
      </c>
    </row>
    <row r="53" spans="2:10" s="4" customFormat="1" hidden="1" outlineLevel="1" x14ac:dyDescent="0.25">
      <c r="B53" s="71" t="s">
        <v>101</v>
      </c>
      <c r="C53" s="107">
        <v>1</v>
      </c>
      <c r="D53" s="107">
        <v>0</v>
      </c>
      <c r="E53" s="107">
        <v>1</v>
      </c>
      <c r="F53" s="107">
        <v>1</v>
      </c>
      <c r="G53" s="107">
        <v>0</v>
      </c>
      <c r="H53" s="107">
        <v>0</v>
      </c>
      <c r="I53" s="107">
        <v>0</v>
      </c>
      <c r="J53" s="107">
        <v>0</v>
      </c>
    </row>
    <row r="54" spans="2:10" s="4" customFormat="1" hidden="1" outlineLevel="1" x14ac:dyDescent="0.25">
      <c r="B54" s="71" t="s">
        <v>102</v>
      </c>
      <c r="C54" s="107">
        <v>1</v>
      </c>
      <c r="D54" s="107">
        <v>0</v>
      </c>
      <c r="E54" s="107">
        <v>1</v>
      </c>
      <c r="F54" s="107">
        <v>1</v>
      </c>
      <c r="G54" s="107">
        <v>0</v>
      </c>
      <c r="H54" s="107">
        <v>0</v>
      </c>
      <c r="I54" s="107">
        <v>0</v>
      </c>
      <c r="J54" s="107">
        <v>0</v>
      </c>
    </row>
    <row r="55" spans="2:10" s="4" customFormat="1" hidden="1" outlineLevel="1" x14ac:dyDescent="0.25">
      <c r="B55" s="71" t="s">
        <v>103</v>
      </c>
      <c r="C55" s="107">
        <v>1</v>
      </c>
      <c r="D55" s="107">
        <v>1.3345195729537367E-3</v>
      </c>
      <c r="E55" s="107">
        <v>0.99866548042704628</v>
      </c>
      <c r="F55" s="107">
        <v>1</v>
      </c>
      <c r="G55" s="107">
        <v>0</v>
      </c>
      <c r="H55" s="107">
        <v>0</v>
      </c>
      <c r="I55" s="107">
        <v>0</v>
      </c>
      <c r="J55" s="107">
        <v>0</v>
      </c>
    </row>
    <row r="56" spans="2:10" s="4" customFormat="1" hidden="1" outlineLevel="1" x14ac:dyDescent="0.25">
      <c r="B56" s="71" t="s">
        <v>104</v>
      </c>
      <c r="C56" s="107">
        <v>1</v>
      </c>
      <c r="D56" s="107">
        <v>0</v>
      </c>
      <c r="E56" s="107">
        <v>1</v>
      </c>
      <c r="F56" s="107">
        <v>1</v>
      </c>
      <c r="G56" s="107">
        <v>0</v>
      </c>
      <c r="H56" s="107">
        <v>0</v>
      </c>
      <c r="I56" s="107">
        <v>0</v>
      </c>
      <c r="J56" s="107">
        <v>0</v>
      </c>
    </row>
    <row r="57" spans="2:10" s="4" customFormat="1" ht="15.75" collapsed="1" x14ac:dyDescent="0.25">
      <c r="B57" s="101">
        <v>2017</v>
      </c>
      <c r="C57" s="109">
        <v>1</v>
      </c>
      <c r="D57" s="109">
        <v>8.8729832448499724E-5</v>
      </c>
      <c r="E57" s="109">
        <v>0.99918664320255546</v>
      </c>
      <c r="F57" s="109">
        <v>0.99927537303500391</v>
      </c>
      <c r="G57" s="109">
        <v>6.6547374336374792E-4</v>
      </c>
      <c r="H57" s="109">
        <v>0</v>
      </c>
      <c r="I57" s="109">
        <v>5.9153221632333154E-5</v>
      </c>
      <c r="J57" s="109">
        <v>0</v>
      </c>
    </row>
    <row r="58" spans="2:10" s="4" customFormat="1" hidden="1" outlineLevel="1" x14ac:dyDescent="0.25">
      <c r="B58" s="71" t="s">
        <v>93</v>
      </c>
      <c r="C58" s="107">
        <v>1</v>
      </c>
      <c r="D58" s="107">
        <v>0</v>
      </c>
      <c r="E58" s="107">
        <v>1</v>
      </c>
      <c r="F58" s="107">
        <v>1</v>
      </c>
      <c r="G58" s="107">
        <v>0</v>
      </c>
      <c r="H58" s="107">
        <v>0</v>
      </c>
      <c r="I58" s="107">
        <v>0</v>
      </c>
      <c r="J58" s="107">
        <v>0</v>
      </c>
    </row>
    <row r="59" spans="2:10" s="4" customFormat="1" hidden="1" outlineLevel="1" x14ac:dyDescent="0.25">
      <c r="B59" s="71" t="s">
        <v>94</v>
      </c>
      <c r="C59" s="107">
        <v>1</v>
      </c>
      <c r="D59" s="107">
        <v>0</v>
      </c>
      <c r="E59" s="107">
        <v>1</v>
      </c>
      <c r="F59" s="107">
        <v>1</v>
      </c>
      <c r="G59" s="107">
        <v>0</v>
      </c>
      <c r="H59" s="107">
        <v>0</v>
      </c>
      <c r="I59" s="107">
        <v>0</v>
      </c>
      <c r="J59" s="107">
        <v>0</v>
      </c>
    </row>
    <row r="60" spans="2:10" s="4" customFormat="1" hidden="1" outlineLevel="1" x14ac:dyDescent="0.25">
      <c r="B60" s="71" t="s">
        <v>95</v>
      </c>
      <c r="C60" s="107">
        <v>1</v>
      </c>
      <c r="D60" s="107">
        <v>0</v>
      </c>
      <c r="E60" s="107">
        <v>1</v>
      </c>
      <c r="F60" s="107">
        <v>1</v>
      </c>
      <c r="G60" s="107">
        <v>0</v>
      </c>
      <c r="H60" s="107">
        <v>0</v>
      </c>
      <c r="I60" s="107">
        <v>0</v>
      </c>
      <c r="J60" s="107">
        <v>0</v>
      </c>
    </row>
    <row r="61" spans="2:10" s="4" customFormat="1" hidden="1" outlineLevel="1" x14ac:dyDescent="0.25">
      <c r="B61" s="71" t="s">
        <v>96</v>
      </c>
      <c r="C61" s="107">
        <v>1</v>
      </c>
      <c r="D61" s="107">
        <v>0</v>
      </c>
      <c r="E61" s="107">
        <v>0.98626333479468065</v>
      </c>
      <c r="F61" s="107">
        <v>0.98626333479468065</v>
      </c>
      <c r="G61" s="107">
        <v>1.3736665205319304E-2</v>
      </c>
      <c r="H61" s="107">
        <v>0</v>
      </c>
      <c r="I61" s="107">
        <v>0</v>
      </c>
      <c r="J61" s="107">
        <v>0</v>
      </c>
    </row>
    <row r="62" spans="2:10" s="4" customFormat="1" hidden="1" outlineLevel="1" x14ac:dyDescent="0.25">
      <c r="B62" s="71" t="s">
        <v>97</v>
      </c>
      <c r="C62" s="107">
        <v>1</v>
      </c>
      <c r="D62" s="107">
        <v>0</v>
      </c>
      <c r="E62" s="107">
        <v>1</v>
      </c>
      <c r="F62" s="107">
        <v>1</v>
      </c>
      <c r="G62" s="107">
        <v>0</v>
      </c>
      <c r="H62" s="107">
        <v>0</v>
      </c>
      <c r="I62" s="107">
        <v>0</v>
      </c>
      <c r="J62" s="107">
        <v>0</v>
      </c>
    </row>
    <row r="63" spans="2:10" s="4" customFormat="1" hidden="1" outlineLevel="1" x14ac:dyDescent="0.25">
      <c r="B63" s="71" t="s">
        <v>98</v>
      </c>
      <c r="C63" s="107">
        <v>1</v>
      </c>
      <c r="D63" s="107">
        <v>0</v>
      </c>
      <c r="E63" s="107">
        <v>1</v>
      </c>
      <c r="F63" s="107">
        <v>1</v>
      </c>
      <c r="G63" s="107">
        <v>0</v>
      </c>
      <c r="H63" s="107">
        <v>0</v>
      </c>
      <c r="I63" s="107">
        <v>0</v>
      </c>
      <c r="J63" s="107">
        <v>0</v>
      </c>
    </row>
    <row r="64" spans="2:10" s="4" customFormat="1" hidden="1" outlineLevel="1" x14ac:dyDescent="0.25">
      <c r="B64" s="71" t="s">
        <v>99</v>
      </c>
      <c r="C64" s="107">
        <v>1</v>
      </c>
      <c r="D64" s="107">
        <v>0</v>
      </c>
      <c r="E64" s="107">
        <v>1</v>
      </c>
      <c r="F64" s="107">
        <v>1</v>
      </c>
      <c r="G64" s="107">
        <v>0</v>
      </c>
      <c r="H64" s="107">
        <v>0</v>
      </c>
      <c r="I64" s="107">
        <v>0</v>
      </c>
      <c r="J64" s="107">
        <v>0</v>
      </c>
    </row>
    <row r="65" spans="2:10" s="4" customFormat="1" hidden="1" outlineLevel="1" x14ac:dyDescent="0.25">
      <c r="B65" s="71" t="s">
        <v>100</v>
      </c>
      <c r="C65" s="107">
        <v>1</v>
      </c>
      <c r="D65" s="107">
        <v>0</v>
      </c>
      <c r="E65" s="107">
        <v>1</v>
      </c>
      <c r="F65" s="107">
        <v>1</v>
      </c>
      <c r="G65" s="107">
        <v>0</v>
      </c>
      <c r="H65" s="107">
        <v>0</v>
      </c>
      <c r="I65" s="107">
        <v>0</v>
      </c>
      <c r="J65" s="107">
        <v>0</v>
      </c>
    </row>
    <row r="66" spans="2:10" s="4" customFormat="1" hidden="1" outlineLevel="1" x14ac:dyDescent="0.25">
      <c r="B66" s="71" t="s">
        <v>101</v>
      </c>
      <c r="C66" s="107">
        <v>1</v>
      </c>
      <c r="D66" s="107">
        <v>0</v>
      </c>
      <c r="E66" s="107">
        <v>1</v>
      </c>
      <c r="F66" s="107">
        <v>1</v>
      </c>
      <c r="G66" s="107">
        <v>0</v>
      </c>
      <c r="H66" s="107">
        <v>0</v>
      </c>
      <c r="I66" s="107">
        <v>0</v>
      </c>
      <c r="J66" s="107">
        <v>0</v>
      </c>
    </row>
    <row r="67" spans="2:10" s="4" customFormat="1" hidden="1" outlineLevel="1" x14ac:dyDescent="0.25">
      <c r="B67" s="71" t="s">
        <v>102</v>
      </c>
      <c r="C67" s="107">
        <v>1</v>
      </c>
      <c r="D67" s="107">
        <v>0</v>
      </c>
      <c r="E67" s="107">
        <v>1</v>
      </c>
      <c r="F67" s="107">
        <v>1</v>
      </c>
      <c r="G67" s="107">
        <v>0</v>
      </c>
      <c r="H67" s="107">
        <v>0</v>
      </c>
      <c r="I67" s="107">
        <v>0</v>
      </c>
      <c r="J67" s="107">
        <v>0</v>
      </c>
    </row>
    <row r="68" spans="2:10" s="4" customFormat="1" hidden="1" outlineLevel="1" x14ac:dyDescent="0.25">
      <c r="B68" s="71" t="s">
        <v>103</v>
      </c>
      <c r="C68" s="107">
        <v>1</v>
      </c>
      <c r="D68" s="107">
        <v>0</v>
      </c>
      <c r="E68" s="107">
        <v>1</v>
      </c>
      <c r="F68" s="107">
        <v>1</v>
      </c>
      <c r="G68" s="107">
        <v>0</v>
      </c>
      <c r="H68" s="107">
        <v>0</v>
      </c>
      <c r="I68" s="107">
        <v>0</v>
      </c>
      <c r="J68" s="107">
        <v>0</v>
      </c>
    </row>
    <row r="69" spans="2:10" s="4" customFormat="1" hidden="1" outlineLevel="1" x14ac:dyDescent="0.25">
      <c r="B69" s="71" t="s">
        <v>104</v>
      </c>
      <c r="C69" s="107">
        <v>1</v>
      </c>
      <c r="D69" s="107">
        <v>0</v>
      </c>
      <c r="E69" s="107">
        <v>1</v>
      </c>
      <c r="F69" s="107">
        <v>1</v>
      </c>
      <c r="G69" s="107">
        <v>0</v>
      </c>
      <c r="H69" s="107">
        <v>0</v>
      </c>
      <c r="I69" s="107">
        <v>0</v>
      </c>
      <c r="J69" s="107">
        <v>0</v>
      </c>
    </row>
    <row r="70" spans="2:10" s="4" customFormat="1" ht="15.75" collapsed="1" x14ac:dyDescent="0.25">
      <c r="B70" s="101">
        <v>2016</v>
      </c>
      <c r="C70" s="109">
        <v>1</v>
      </c>
      <c r="D70" s="109">
        <v>0</v>
      </c>
      <c r="E70" s="109">
        <v>0.99875333218392326</v>
      </c>
      <c r="F70" s="109">
        <v>0.99875333218392326</v>
      </c>
      <c r="G70" s="109">
        <v>1.2466678160767098E-3</v>
      </c>
      <c r="H70" s="109">
        <v>0</v>
      </c>
      <c r="I70" s="109">
        <v>0</v>
      </c>
      <c r="J70" s="109">
        <v>0</v>
      </c>
    </row>
    <row r="71" spans="2:10" s="4" customFormat="1" hidden="1" outlineLevel="1" x14ac:dyDescent="0.25">
      <c r="B71" s="71" t="s">
        <v>93</v>
      </c>
      <c r="C71" s="107">
        <v>1</v>
      </c>
      <c r="D71" s="107">
        <v>0</v>
      </c>
      <c r="E71" s="107">
        <v>1</v>
      </c>
      <c r="F71" s="107">
        <v>1</v>
      </c>
      <c r="G71" s="107">
        <v>0</v>
      </c>
      <c r="H71" s="107">
        <v>0</v>
      </c>
      <c r="I71" s="107">
        <v>0</v>
      </c>
      <c r="J71" s="107">
        <v>0</v>
      </c>
    </row>
    <row r="72" spans="2:10" s="4" customFormat="1" hidden="1" outlineLevel="1" x14ac:dyDescent="0.25">
      <c r="B72" s="71" t="s">
        <v>94</v>
      </c>
      <c r="C72" s="107">
        <v>1</v>
      </c>
      <c r="D72" s="107">
        <v>0</v>
      </c>
      <c r="E72" s="107">
        <v>1</v>
      </c>
      <c r="F72" s="107">
        <v>1</v>
      </c>
      <c r="G72" s="107">
        <v>0</v>
      </c>
      <c r="H72" s="107">
        <v>0</v>
      </c>
      <c r="I72" s="107">
        <v>0</v>
      </c>
      <c r="J72" s="107">
        <v>0</v>
      </c>
    </row>
    <row r="73" spans="2:10" s="4" customFormat="1" hidden="1" outlineLevel="1" x14ac:dyDescent="0.25">
      <c r="B73" s="71" t="s">
        <v>95</v>
      </c>
      <c r="C73" s="107">
        <v>1</v>
      </c>
      <c r="D73" s="107">
        <v>0</v>
      </c>
      <c r="E73" s="107">
        <v>1</v>
      </c>
      <c r="F73" s="107">
        <v>1</v>
      </c>
      <c r="G73" s="107">
        <v>0</v>
      </c>
      <c r="H73" s="107">
        <v>0</v>
      </c>
      <c r="I73" s="107">
        <v>0</v>
      </c>
      <c r="J73" s="107">
        <v>0</v>
      </c>
    </row>
    <row r="74" spans="2:10" s="4" customFormat="1" hidden="1" outlineLevel="1" x14ac:dyDescent="0.25">
      <c r="B74" s="71" t="s">
        <v>96</v>
      </c>
      <c r="C74" s="107">
        <v>1</v>
      </c>
      <c r="D74" s="107">
        <v>0</v>
      </c>
      <c r="E74" s="107">
        <v>0.97750424448217321</v>
      </c>
      <c r="F74" s="107">
        <v>0.97750424448217321</v>
      </c>
      <c r="G74" s="107">
        <v>2.2495755517826826E-2</v>
      </c>
      <c r="H74" s="107">
        <v>0</v>
      </c>
      <c r="I74" s="107">
        <v>0</v>
      </c>
      <c r="J74" s="107">
        <v>0</v>
      </c>
    </row>
    <row r="75" spans="2:10" s="4" customFormat="1" hidden="1" outlineLevel="1" x14ac:dyDescent="0.25">
      <c r="B75" s="71" t="s">
        <v>97</v>
      </c>
      <c r="C75" s="107">
        <v>1</v>
      </c>
      <c r="D75" s="107">
        <v>0</v>
      </c>
      <c r="E75" s="107">
        <v>1</v>
      </c>
      <c r="F75" s="107">
        <v>1</v>
      </c>
      <c r="G75" s="107">
        <v>0</v>
      </c>
      <c r="H75" s="107">
        <v>0</v>
      </c>
      <c r="I75" s="107">
        <v>0</v>
      </c>
      <c r="J75" s="107">
        <v>0</v>
      </c>
    </row>
    <row r="76" spans="2:10" s="4" customFormat="1" hidden="1" outlineLevel="1" x14ac:dyDescent="0.25">
      <c r="B76" s="71" t="s">
        <v>98</v>
      </c>
      <c r="C76" s="107">
        <v>1</v>
      </c>
      <c r="D76" s="107">
        <v>0</v>
      </c>
      <c r="E76" s="107">
        <v>1</v>
      </c>
      <c r="F76" s="107">
        <v>1</v>
      </c>
      <c r="G76" s="107">
        <v>0</v>
      </c>
      <c r="H76" s="107">
        <v>0</v>
      </c>
      <c r="I76" s="107">
        <v>0</v>
      </c>
      <c r="J76" s="107">
        <v>0</v>
      </c>
    </row>
    <row r="77" spans="2:10" s="4" customFormat="1" hidden="1" outlineLevel="1" x14ac:dyDescent="0.25">
      <c r="B77" s="71" t="s">
        <v>99</v>
      </c>
      <c r="C77" s="107">
        <v>1</v>
      </c>
      <c r="D77" s="107">
        <v>0</v>
      </c>
      <c r="E77" s="107">
        <v>1</v>
      </c>
      <c r="F77" s="107">
        <v>1</v>
      </c>
      <c r="G77" s="107">
        <v>0</v>
      </c>
      <c r="H77" s="107">
        <v>0</v>
      </c>
      <c r="I77" s="107">
        <v>0</v>
      </c>
      <c r="J77" s="107">
        <v>0</v>
      </c>
    </row>
    <row r="78" spans="2:10" s="4" customFormat="1" hidden="1" outlineLevel="1" x14ac:dyDescent="0.25">
      <c r="B78" s="71" t="s">
        <v>100</v>
      </c>
      <c r="C78" s="107">
        <v>1</v>
      </c>
      <c r="D78" s="107">
        <v>0</v>
      </c>
      <c r="E78" s="107">
        <v>1</v>
      </c>
      <c r="F78" s="107">
        <v>1</v>
      </c>
      <c r="G78" s="107">
        <v>0</v>
      </c>
      <c r="H78" s="107">
        <v>0</v>
      </c>
      <c r="I78" s="107">
        <v>0</v>
      </c>
      <c r="J78" s="107">
        <v>0</v>
      </c>
    </row>
    <row r="79" spans="2:10" s="4" customFormat="1" hidden="1" outlineLevel="1" x14ac:dyDescent="0.25">
      <c r="B79" s="71" t="s">
        <v>101</v>
      </c>
      <c r="C79" s="107">
        <v>1</v>
      </c>
      <c r="D79" s="107">
        <v>0</v>
      </c>
      <c r="E79" s="107">
        <v>1</v>
      </c>
      <c r="F79" s="107">
        <v>1</v>
      </c>
      <c r="G79" s="107">
        <v>0</v>
      </c>
      <c r="H79" s="107">
        <v>0</v>
      </c>
      <c r="I79" s="107">
        <v>0</v>
      </c>
      <c r="J79" s="107">
        <v>0</v>
      </c>
    </row>
    <row r="80" spans="2:10" s="4" customFormat="1" hidden="1" outlineLevel="1" x14ac:dyDescent="0.25">
      <c r="B80" s="71" t="s">
        <v>102</v>
      </c>
      <c r="C80" s="107">
        <v>1</v>
      </c>
      <c r="D80" s="107">
        <v>0</v>
      </c>
      <c r="E80" s="107">
        <v>1</v>
      </c>
      <c r="F80" s="107">
        <v>1</v>
      </c>
      <c r="G80" s="107">
        <v>0</v>
      </c>
      <c r="H80" s="107">
        <v>0</v>
      </c>
      <c r="I80" s="107">
        <v>0</v>
      </c>
      <c r="J80" s="107">
        <v>0</v>
      </c>
    </row>
    <row r="81" spans="2:10" s="4" customFormat="1" hidden="1" outlineLevel="1" x14ac:dyDescent="0.25">
      <c r="B81" s="71" t="s">
        <v>103</v>
      </c>
      <c r="C81" s="107">
        <v>1</v>
      </c>
      <c r="D81" s="107">
        <v>0</v>
      </c>
      <c r="E81" s="107">
        <v>0.99856287425149703</v>
      </c>
      <c r="F81" s="107">
        <v>0.99856287425149703</v>
      </c>
      <c r="G81" s="107">
        <v>0</v>
      </c>
      <c r="H81" s="107">
        <v>1.437125748502994E-3</v>
      </c>
      <c r="I81" s="107">
        <v>0</v>
      </c>
      <c r="J81" s="107">
        <v>0</v>
      </c>
    </row>
    <row r="82" spans="2:10" s="4" customFormat="1" hidden="1" outlineLevel="1" x14ac:dyDescent="0.25">
      <c r="B82" s="71" t="s">
        <v>104</v>
      </c>
      <c r="C82" s="107">
        <v>1</v>
      </c>
      <c r="D82" s="107">
        <v>0</v>
      </c>
      <c r="E82" s="107">
        <v>1</v>
      </c>
      <c r="F82" s="107">
        <v>1</v>
      </c>
      <c r="G82" s="107">
        <v>0</v>
      </c>
      <c r="H82" s="107">
        <v>0</v>
      </c>
      <c r="I82" s="107">
        <v>0</v>
      </c>
      <c r="J82" s="107">
        <v>0</v>
      </c>
    </row>
    <row r="83" spans="2:10" s="4" customFormat="1" ht="15.75" collapsed="1" x14ac:dyDescent="0.25">
      <c r="B83" s="101">
        <v>2015</v>
      </c>
      <c r="C83" s="109">
        <v>1</v>
      </c>
      <c r="D83" s="109">
        <v>0</v>
      </c>
      <c r="E83" s="109">
        <v>0.99823702561035121</v>
      </c>
      <c r="F83" s="109">
        <v>0.99823702561035121</v>
      </c>
      <c r="G83" s="109">
        <v>1.6685293330604921E-3</v>
      </c>
      <c r="H83" s="109">
        <v>9.4445056588329733E-5</v>
      </c>
      <c r="I83" s="109">
        <v>0</v>
      </c>
      <c r="J83" s="109">
        <v>0</v>
      </c>
    </row>
    <row r="84" spans="2:10" s="4" customFormat="1" hidden="1" outlineLevel="1" x14ac:dyDescent="0.25">
      <c r="B84" s="71" t="s">
        <v>93</v>
      </c>
      <c r="C84" s="107">
        <v>1</v>
      </c>
      <c r="D84" s="107">
        <v>0</v>
      </c>
      <c r="E84" s="107">
        <v>0.99957930164072362</v>
      </c>
      <c r="F84" s="107">
        <v>0.99957930164072362</v>
      </c>
      <c r="G84" s="107">
        <v>4.2069835927639884E-4</v>
      </c>
      <c r="H84" s="107">
        <v>0</v>
      </c>
      <c r="I84" s="107">
        <v>0</v>
      </c>
      <c r="J84" s="107">
        <v>0</v>
      </c>
    </row>
    <row r="85" spans="2:10" s="4" customFormat="1" hidden="1" outlineLevel="1" x14ac:dyDescent="0.25">
      <c r="B85" s="71" t="s">
        <v>94</v>
      </c>
      <c r="C85" s="107">
        <v>1</v>
      </c>
      <c r="D85" s="107">
        <v>0</v>
      </c>
      <c r="E85" s="107">
        <v>1</v>
      </c>
      <c r="F85" s="107">
        <v>1</v>
      </c>
      <c r="G85" s="107">
        <v>0</v>
      </c>
      <c r="H85" s="107">
        <v>0</v>
      </c>
      <c r="I85" s="107">
        <v>0</v>
      </c>
      <c r="J85" s="107">
        <v>0</v>
      </c>
    </row>
    <row r="86" spans="2:10" s="4" customFormat="1" hidden="1" outlineLevel="1" x14ac:dyDescent="0.25">
      <c r="B86" s="71" t="s">
        <v>95</v>
      </c>
      <c r="C86" s="107">
        <v>1</v>
      </c>
      <c r="D86" s="107">
        <v>0</v>
      </c>
      <c r="E86" s="107">
        <v>1</v>
      </c>
      <c r="F86" s="107">
        <v>1</v>
      </c>
      <c r="G86" s="107">
        <v>0</v>
      </c>
      <c r="H86" s="107">
        <v>0</v>
      </c>
      <c r="I86" s="107">
        <v>0</v>
      </c>
      <c r="J86" s="107">
        <v>0</v>
      </c>
    </row>
    <row r="87" spans="2:10" s="4" customFormat="1" hidden="1" outlineLevel="1" x14ac:dyDescent="0.25">
      <c r="B87" s="71" t="s">
        <v>96</v>
      </c>
      <c r="C87" s="107">
        <v>1</v>
      </c>
      <c r="D87" s="107">
        <v>0</v>
      </c>
      <c r="E87" s="107">
        <v>1</v>
      </c>
      <c r="F87" s="107">
        <v>1</v>
      </c>
      <c r="G87" s="107">
        <v>0</v>
      </c>
      <c r="H87" s="107">
        <v>0</v>
      </c>
      <c r="I87" s="107">
        <v>0</v>
      </c>
      <c r="J87" s="107">
        <v>0</v>
      </c>
    </row>
    <row r="88" spans="2:10" s="4" customFormat="1" hidden="1" outlineLevel="1" x14ac:dyDescent="0.25">
      <c r="B88" s="71" t="s">
        <v>97</v>
      </c>
      <c r="C88" s="107">
        <v>1</v>
      </c>
      <c r="D88" s="107">
        <v>0</v>
      </c>
      <c r="E88" s="107">
        <v>1</v>
      </c>
      <c r="F88" s="107">
        <v>1</v>
      </c>
      <c r="G88" s="107">
        <v>0</v>
      </c>
      <c r="H88" s="107">
        <v>0</v>
      </c>
      <c r="I88" s="107">
        <v>0</v>
      </c>
      <c r="J88" s="107">
        <v>0</v>
      </c>
    </row>
    <row r="89" spans="2:10" s="4" customFormat="1" hidden="1" outlineLevel="1" x14ac:dyDescent="0.25">
      <c r="B89" s="71" t="s">
        <v>98</v>
      </c>
      <c r="C89" s="107">
        <v>1</v>
      </c>
      <c r="D89" s="107">
        <v>0</v>
      </c>
      <c r="E89" s="107">
        <v>1</v>
      </c>
      <c r="F89" s="107">
        <v>1</v>
      </c>
      <c r="G89" s="107">
        <v>0</v>
      </c>
      <c r="H89" s="107">
        <v>0</v>
      </c>
      <c r="I89" s="107">
        <v>0</v>
      </c>
      <c r="J89" s="107">
        <v>0</v>
      </c>
    </row>
    <row r="90" spans="2:10" s="4" customFormat="1" hidden="1" outlineLevel="1" x14ac:dyDescent="0.25">
      <c r="B90" s="71" t="s">
        <v>99</v>
      </c>
      <c r="C90" s="107">
        <v>1</v>
      </c>
      <c r="D90" s="107">
        <v>0</v>
      </c>
      <c r="E90" s="107">
        <v>1</v>
      </c>
      <c r="F90" s="107">
        <v>1</v>
      </c>
      <c r="G90" s="107">
        <v>0</v>
      </c>
      <c r="H90" s="107">
        <v>0</v>
      </c>
      <c r="I90" s="107">
        <v>0</v>
      </c>
      <c r="J90" s="107">
        <v>0</v>
      </c>
    </row>
    <row r="91" spans="2:10" s="4" customFormat="1" hidden="1" outlineLevel="1" x14ac:dyDescent="0.25">
      <c r="B91" s="71" t="s">
        <v>100</v>
      </c>
      <c r="C91" s="107">
        <v>1</v>
      </c>
      <c r="D91" s="107">
        <v>0</v>
      </c>
      <c r="E91" s="107">
        <v>1</v>
      </c>
      <c r="F91" s="107">
        <v>1</v>
      </c>
      <c r="G91" s="107">
        <v>0</v>
      </c>
      <c r="H91" s="107">
        <v>0</v>
      </c>
      <c r="I91" s="107">
        <v>0</v>
      </c>
      <c r="J91" s="107">
        <v>0</v>
      </c>
    </row>
    <row r="92" spans="2:10" s="4" customFormat="1" hidden="1" outlineLevel="1" x14ac:dyDescent="0.25">
      <c r="B92" s="71" t="s">
        <v>101</v>
      </c>
      <c r="C92" s="107">
        <v>1</v>
      </c>
      <c r="D92" s="107">
        <v>0</v>
      </c>
      <c r="E92" s="107">
        <v>1</v>
      </c>
      <c r="F92" s="107">
        <v>1</v>
      </c>
      <c r="G92" s="107">
        <v>0</v>
      </c>
      <c r="H92" s="107">
        <v>0</v>
      </c>
      <c r="I92" s="107">
        <v>0</v>
      </c>
      <c r="J92" s="107">
        <v>0</v>
      </c>
    </row>
    <row r="93" spans="2:10" s="4" customFormat="1" hidden="1" outlineLevel="1" x14ac:dyDescent="0.25">
      <c r="B93" s="71" t="s">
        <v>102</v>
      </c>
      <c r="C93" s="107">
        <v>1</v>
      </c>
      <c r="D93" s="107">
        <v>0</v>
      </c>
      <c r="E93" s="107">
        <v>1</v>
      </c>
      <c r="F93" s="107">
        <v>1</v>
      </c>
      <c r="G93" s="107">
        <v>0</v>
      </c>
      <c r="H93" s="107">
        <v>0</v>
      </c>
      <c r="I93" s="107">
        <v>0</v>
      </c>
      <c r="J93" s="107">
        <v>0</v>
      </c>
    </row>
    <row r="94" spans="2:10" s="4" customFormat="1" hidden="1" outlineLevel="1" x14ac:dyDescent="0.25">
      <c r="B94" s="71" t="s">
        <v>103</v>
      </c>
      <c r="C94" s="107">
        <v>1</v>
      </c>
      <c r="D94" s="107">
        <v>0</v>
      </c>
      <c r="E94" s="107">
        <v>1</v>
      </c>
      <c r="F94" s="107">
        <v>1</v>
      </c>
      <c r="G94" s="107">
        <v>0</v>
      </c>
      <c r="H94" s="107">
        <v>0</v>
      </c>
      <c r="I94" s="107">
        <v>0</v>
      </c>
      <c r="J94" s="107">
        <v>0</v>
      </c>
    </row>
    <row r="95" spans="2:10" s="4" customFormat="1" hidden="1" outlineLevel="1" x14ac:dyDescent="0.25">
      <c r="B95" s="71" t="s">
        <v>104</v>
      </c>
      <c r="C95" s="107">
        <v>1</v>
      </c>
      <c r="D95" s="107">
        <v>0</v>
      </c>
      <c r="E95" s="107">
        <v>1</v>
      </c>
      <c r="F95" s="107">
        <v>1</v>
      </c>
      <c r="G95" s="107">
        <v>0</v>
      </c>
      <c r="H95" s="107">
        <v>0</v>
      </c>
      <c r="I95" s="107">
        <v>0</v>
      </c>
      <c r="J95" s="107">
        <v>0</v>
      </c>
    </row>
    <row r="96" spans="2:10" s="4" customFormat="1" ht="15.75" collapsed="1" x14ac:dyDescent="0.25">
      <c r="B96" s="101">
        <v>2014</v>
      </c>
      <c r="C96" s="109">
        <v>1</v>
      </c>
      <c r="D96" s="109">
        <v>0</v>
      </c>
      <c r="E96" s="109">
        <v>0.99997052820818877</v>
      </c>
      <c r="F96" s="109">
        <v>0.99997052820818877</v>
      </c>
      <c r="G96" s="109">
        <v>2.9471791811262644E-5</v>
      </c>
      <c r="H96" s="109">
        <v>0</v>
      </c>
      <c r="I96" s="109">
        <v>0</v>
      </c>
      <c r="J96" s="109">
        <v>0</v>
      </c>
    </row>
    <row r="97" spans="2:10" s="4" customFormat="1" hidden="1" outlineLevel="1" x14ac:dyDescent="0.25">
      <c r="B97" s="71" t="s">
        <v>93</v>
      </c>
      <c r="C97" s="110">
        <v>1</v>
      </c>
      <c r="D97" s="110">
        <v>0</v>
      </c>
      <c r="E97" s="110">
        <v>0.97652896995708149</v>
      </c>
      <c r="F97" s="110">
        <v>0.97652896995708149</v>
      </c>
      <c r="G97" s="110">
        <v>2.3471030042918454E-2</v>
      </c>
      <c r="H97" s="110">
        <v>0</v>
      </c>
      <c r="I97" s="110">
        <v>0</v>
      </c>
      <c r="J97" s="110">
        <v>0</v>
      </c>
    </row>
    <row r="98" spans="2:10" s="4" customFormat="1" hidden="1" outlineLevel="1" x14ac:dyDescent="0.25">
      <c r="B98" s="71" t="s">
        <v>94</v>
      </c>
      <c r="C98" s="110">
        <v>1</v>
      </c>
      <c r="D98" s="110">
        <v>0</v>
      </c>
      <c r="E98" s="110">
        <v>1</v>
      </c>
      <c r="F98" s="110">
        <v>1</v>
      </c>
      <c r="G98" s="110">
        <v>0</v>
      </c>
      <c r="H98" s="110">
        <v>0</v>
      </c>
      <c r="I98" s="110">
        <v>0</v>
      </c>
      <c r="J98" s="110">
        <v>0</v>
      </c>
    </row>
    <row r="99" spans="2:10" s="4" customFormat="1" hidden="1" outlineLevel="1" x14ac:dyDescent="0.25">
      <c r="B99" s="71" t="s">
        <v>95</v>
      </c>
      <c r="C99" s="110">
        <v>1</v>
      </c>
      <c r="D99" s="110">
        <v>0</v>
      </c>
      <c r="E99" s="110">
        <v>0.93981678738815511</v>
      </c>
      <c r="F99" s="110">
        <v>0.93981678738815511</v>
      </c>
      <c r="G99" s="110">
        <v>6.0183212611844908E-2</v>
      </c>
      <c r="H99" s="110">
        <v>0</v>
      </c>
      <c r="I99" s="110">
        <v>0</v>
      </c>
      <c r="J99" s="110">
        <v>0</v>
      </c>
    </row>
    <row r="100" spans="2:10" s="4" customFormat="1" hidden="1" outlineLevel="1" x14ac:dyDescent="0.25">
      <c r="B100" s="71" t="s">
        <v>96</v>
      </c>
      <c r="C100" s="110">
        <v>1</v>
      </c>
      <c r="D100" s="110">
        <v>0</v>
      </c>
      <c r="E100" s="110">
        <v>0.94599288009030125</v>
      </c>
      <c r="F100" s="110">
        <v>0.94599288009030125</v>
      </c>
      <c r="G100" s="110">
        <v>5.4007119909698705E-2</v>
      </c>
      <c r="H100" s="110">
        <v>0</v>
      </c>
      <c r="I100" s="110">
        <v>0</v>
      </c>
      <c r="J100" s="110">
        <v>0</v>
      </c>
    </row>
    <row r="101" spans="2:10" s="4" customFormat="1" hidden="1" outlineLevel="1" x14ac:dyDescent="0.25">
      <c r="B101" s="71" t="s">
        <v>97</v>
      </c>
      <c r="C101" s="110">
        <v>1</v>
      </c>
      <c r="D101" s="110">
        <v>0</v>
      </c>
      <c r="E101" s="110">
        <v>0.95517289459007249</v>
      </c>
      <c r="F101" s="110">
        <v>0.95517289459007249</v>
      </c>
      <c r="G101" s="110">
        <v>4.4827105409927494E-2</v>
      </c>
      <c r="H101" s="110">
        <v>0</v>
      </c>
      <c r="I101" s="110">
        <v>0</v>
      </c>
      <c r="J101" s="110">
        <v>0</v>
      </c>
    </row>
    <row r="102" spans="2:10" s="4" customFormat="1" hidden="1" outlineLevel="1" x14ac:dyDescent="0.25">
      <c r="B102" s="71" t="s">
        <v>98</v>
      </c>
      <c r="C102" s="110">
        <v>1</v>
      </c>
      <c r="D102" s="110">
        <v>0</v>
      </c>
      <c r="E102" s="110">
        <v>0.91163986369342975</v>
      </c>
      <c r="F102" s="110">
        <v>0.91163986369342975</v>
      </c>
      <c r="G102" s="110">
        <v>8.8360136306570219E-2</v>
      </c>
      <c r="H102" s="110">
        <v>0</v>
      </c>
      <c r="I102" s="110">
        <v>0</v>
      </c>
      <c r="J102" s="110">
        <v>0</v>
      </c>
    </row>
    <row r="103" spans="2:10" s="4" customFormat="1" hidden="1" outlineLevel="1" x14ac:dyDescent="0.25">
      <c r="B103" s="71" t="s">
        <v>99</v>
      </c>
      <c r="C103" s="110">
        <v>1</v>
      </c>
      <c r="D103" s="110">
        <v>0</v>
      </c>
      <c r="E103" s="110">
        <v>0.96326259212057408</v>
      </c>
      <c r="F103" s="110">
        <v>0.96326259212057408</v>
      </c>
      <c r="G103" s="110">
        <v>3.6737407879425941E-2</v>
      </c>
      <c r="H103" s="110">
        <v>0</v>
      </c>
      <c r="I103" s="110">
        <v>0</v>
      </c>
      <c r="J103" s="110">
        <v>0</v>
      </c>
    </row>
    <row r="104" spans="2:10" s="4" customFormat="1" hidden="1" outlineLevel="1" x14ac:dyDescent="0.25">
      <c r="B104" s="71" t="s">
        <v>100</v>
      </c>
      <c r="C104" s="110">
        <v>1</v>
      </c>
      <c r="D104" s="110">
        <v>0</v>
      </c>
      <c r="E104" s="110">
        <v>0.96308988764044945</v>
      </c>
      <c r="F104" s="110">
        <v>0.96308988764044945</v>
      </c>
      <c r="G104" s="110">
        <v>3.6910112359550565E-2</v>
      </c>
      <c r="H104" s="110">
        <v>0</v>
      </c>
      <c r="I104" s="110">
        <v>0</v>
      </c>
      <c r="J104" s="110">
        <v>0</v>
      </c>
    </row>
    <row r="105" spans="2:10" s="4" customFormat="1" hidden="1" outlineLevel="1" x14ac:dyDescent="0.25">
      <c r="B105" s="71" t="s">
        <v>101</v>
      </c>
      <c r="C105" s="110">
        <v>1</v>
      </c>
      <c r="D105" s="110">
        <v>0</v>
      </c>
      <c r="E105" s="110">
        <v>0.95606151388056726</v>
      </c>
      <c r="F105" s="110">
        <v>0.95606151388056726</v>
      </c>
      <c r="G105" s="110">
        <v>4.3938486119432796E-2</v>
      </c>
      <c r="H105" s="110">
        <v>0</v>
      </c>
      <c r="I105" s="110">
        <v>0</v>
      </c>
      <c r="J105" s="110">
        <v>0</v>
      </c>
    </row>
    <row r="106" spans="2:10" s="4" customFormat="1" hidden="1" outlineLevel="1" x14ac:dyDescent="0.25">
      <c r="B106" s="71" t="s">
        <v>102</v>
      </c>
      <c r="C106" s="110">
        <v>1</v>
      </c>
      <c r="D106" s="110">
        <v>0</v>
      </c>
      <c r="E106" s="110">
        <v>0.94550621669627</v>
      </c>
      <c r="F106" s="110">
        <v>0.94550621669627</v>
      </c>
      <c r="G106" s="110">
        <v>5.4493783303730017E-2</v>
      </c>
      <c r="H106" s="110">
        <v>0</v>
      </c>
      <c r="I106" s="110">
        <v>0</v>
      </c>
      <c r="J106" s="110">
        <v>0</v>
      </c>
    </row>
    <row r="107" spans="2:10" s="4" customFormat="1" hidden="1" outlineLevel="1" x14ac:dyDescent="0.25">
      <c r="B107" s="71" t="s">
        <v>103</v>
      </c>
      <c r="C107" s="110">
        <v>1</v>
      </c>
      <c r="D107" s="110">
        <v>0</v>
      </c>
      <c r="E107" s="110">
        <v>0.94678838720289493</v>
      </c>
      <c r="F107" s="110">
        <v>0.94678838720289493</v>
      </c>
      <c r="G107" s="110">
        <v>5.3047125585985691E-2</v>
      </c>
      <c r="H107" s="110">
        <v>1.6448721111933547E-4</v>
      </c>
      <c r="I107" s="110">
        <v>0</v>
      </c>
      <c r="J107" s="110">
        <v>0</v>
      </c>
    </row>
    <row r="108" spans="2:10" s="4" customFormat="1" hidden="1" outlineLevel="1" x14ac:dyDescent="0.25">
      <c r="B108" s="71" t="s">
        <v>104</v>
      </c>
      <c r="C108" s="110">
        <v>1</v>
      </c>
      <c r="D108" s="110">
        <v>0</v>
      </c>
      <c r="E108" s="110">
        <v>0.94403994175161221</v>
      </c>
      <c r="F108" s="110">
        <v>0.94403994175161221</v>
      </c>
      <c r="G108" s="110">
        <v>5.5960058248387769E-2</v>
      </c>
      <c r="H108" s="110">
        <v>0</v>
      </c>
      <c r="I108" s="110">
        <v>0</v>
      </c>
      <c r="J108" s="110">
        <v>0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0</v>
      </c>
      <c r="E109" s="109">
        <v>0.95123378844079653</v>
      </c>
      <c r="F109" s="109">
        <v>0.95123378844079653</v>
      </c>
      <c r="G109" s="109">
        <v>4.8753058164312212E-2</v>
      </c>
      <c r="H109" s="109">
        <v>1.3153394891221425E-5</v>
      </c>
      <c r="I109" s="109">
        <v>0</v>
      </c>
      <c r="J109" s="109">
        <v>0</v>
      </c>
    </row>
    <row r="110" spans="2:10" s="4" customFormat="1" hidden="1" outlineLevel="1" x14ac:dyDescent="0.25">
      <c r="B110" s="71" t="s">
        <v>93</v>
      </c>
      <c r="C110" s="110">
        <v>1</v>
      </c>
      <c r="D110" s="110">
        <v>0</v>
      </c>
      <c r="E110" s="110">
        <v>0.90382626680455014</v>
      </c>
      <c r="F110" s="110">
        <v>0.90382626680455014</v>
      </c>
      <c r="G110" s="110">
        <v>9.4932781799379529E-2</v>
      </c>
      <c r="H110" s="110">
        <v>1.2409513960703205E-3</v>
      </c>
      <c r="I110" s="110">
        <v>0</v>
      </c>
      <c r="J110" s="110">
        <v>0</v>
      </c>
    </row>
    <row r="111" spans="2:10" s="4" customFormat="1" hidden="1" outlineLevel="1" x14ac:dyDescent="0.25">
      <c r="B111" s="71" t="s">
        <v>94</v>
      </c>
      <c r="C111" s="110">
        <v>1</v>
      </c>
      <c r="D111" s="110">
        <v>0</v>
      </c>
      <c r="E111" s="110">
        <v>0.88319955715471909</v>
      </c>
      <c r="F111" s="110">
        <v>0.88319955715471909</v>
      </c>
      <c r="G111" s="110">
        <v>0.11486299474121228</v>
      </c>
      <c r="H111" s="110">
        <v>1.9374481040686411E-3</v>
      </c>
      <c r="I111" s="110">
        <v>0</v>
      </c>
      <c r="J111" s="110">
        <v>0</v>
      </c>
    </row>
    <row r="112" spans="2:10" s="4" customFormat="1" hidden="1" outlineLevel="1" x14ac:dyDescent="0.25">
      <c r="B112" s="71" t="s">
        <v>95</v>
      </c>
      <c r="C112" s="110">
        <v>1</v>
      </c>
      <c r="D112" s="110">
        <v>0</v>
      </c>
      <c r="E112" s="110">
        <v>0.9267631103074141</v>
      </c>
      <c r="F112" s="110">
        <v>0.9267631103074141</v>
      </c>
      <c r="G112" s="110">
        <v>7.3236889692585891E-2</v>
      </c>
      <c r="H112" s="110">
        <v>0</v>
      </c>
      <c r="I112" s="110">
        <v>0</v>
      </c>
      <c r="J112" s="110">
        <v>0</v>
      </c>
    </row>
    <row r="113" spans="2:10" s="4" customFormat="1" hidden="1" outlineLevel="1" x14ac:dyDescent="0.25">
      <c r="B113" s="71" t="s">
        <v>96</v>
      </c>
      <c r="C113" s="110">
        <v>1</v>
      </c>
      <c r="D113" s="110">
        <v>0</v>
      </c>
      <c r="E113" s="110">
        <v>0.94073292112803497</v>
      </c>
      <c r="F113" s="110">
        <v>0.94073292112803497</v>
      </c>
      <c r="G113" s="110">
        <v>5.9267078871965015E-2</v>
      </c>
      <c r="H113" s="110">
        <v>0</v>
      </c>
      <c r="I113" s="110">
        <v>0</v>
      </c>
      <c r="J113" s="110">
        <v>0</v>
      </c>
    </row>
    <row r="114" spans="2:10" s="4" customFormat="1" hidden="1" outlineLevel="1" x14ac:dyDescent="0.25">
      <c r="B114" s="71" t="s">
        <v>97</v>
      </c>
      <c r="C114" s="110">
        <v>1</v>
      </c>
      <c r="D114" s="110">
        <v>0</v>
      </c>
      <c r="E114" s="110">
        <v>1</v>
      </c>
      <c r="F114" s="110">
        <v>1</v>
      </c>
      <c r="G114" s="110">
        <v>0</v>
      </c>
      <c r="H114" s="110">
        <v>0</v>
      </c>
      <c r="I114" s="110">
        <v>0</v>
      </c>
      <c r="J114" s="110">
        <v>0</v>
      </c>
    </row>
    <row r="115" spans="2:10" s="4" customFormat="1" hidden="1" outlineLevel="1" x14ac:dyDescent="0.25">
      <c r="B115" s="71" t="s">
        <v>98</v>
      </c>
      <c r="C115" s="110">
        <v>1</v>
      </c>
      <c r="D115" s="110">
        <v>0</v>
      </c>
      <c r="E115" s="110">
        <v>0.99912875121006772</v>
      </c>
      <c r="F115" s="110">
        <v>0.99912875121006772</v>
      </c>
      <c r="G115" s="110">
        <v>8.7124878993223619E-4</v>
      </c>
      <c r="H115" s="110">
        <v>0</v>
      </c>
      <c r="I115" s="110">
        <v>0</v>
      </c>
      <c r="J115" s="110">
        <v>0</v>
      </c>
    </row>
    <row r="116" spans="2:10" s="4" customFormat="1" hidden="1" outlineLevel="1" x14ac:dyDescent="0.25">
      <c r="B116" s="71" t="s">
        <v>99</v>
      </c>
      <c r="C116" s="110">
        <v>1</v>
      </c>
      <c r="D116" s="110">
        <v>0</v>
      </c>
      <c r="E116" s="110">
        <v>0.98407675819128304</v>
      </c>
      <c r="F116" s="110">
        <v>0.98407675819128304</v>
      </c>
      <c r="G116" s="110">
        <v>1.5923241808716956E-2</v>
      </c>
      <c r="H116" s="110">
        <v>0</v>
      </c>
      <c r="I116" s="110">
        <v>0</v>
      </c>
      <c r="J116" s="110">
        <v>0</v>
      </c>
    </row>
    <row r="117" spans="2:10" s="4" customFormat="1" hidden="1" outlineLevel="1" x14ac:dyDescent="0.25">
      <c r="B117" s="71" t="s">
        <v>100</v>
      </c>
      <c r="C117" s="110">
        <v>1</v>
      </c>
      <c r="D117" s="110">
        <v>0</v>
      </c>
      <c r="E117" s="110">
        <v>1</v>
      </c>
      <c r="F117" s="110">
        <v>1</v>
      </c>
      <c r="G117" s="110">
        <v>0</v>
      </c>
      <c r="H117" s="110">
        <v>0</v>
      </c>
      <c r="I117" s="110">
        <v>0</v>
      </c>
      <c r="J117" s="110">
        <v>0</v>
      </c>
    </row>
    <row r="118" spans="2:10" s="4" customFormat="1" hidden="1" outlineLevel="1" x14ac:dyDescent="0.25">
      <c r="B118" s="71" t="s">
        <v>101</v>
      </c>
      <c r="C118" s="110">
        <v>1</v>
      </c>
      <c r="D118" s="110">
        <v>0</v>
      </c>
      <c r="E118" s="110">
        <v>1</v>
      </c>
      <c r="F118" s="110">
        <v>1</v>
      </c>
      <c r="G118" s="110">
        <v>0</v>
      </c>
      <c r="H118" s="110">
        <v>0</v>
      </c>
      <c r="I118" s="110">
        <v>0</v>
      </c>
      <c r="J118" s="110">
        <v>0</v>
      </c>
    </row>
    <row r="119" spans="2:10" s="4" customFormat="1" hidden="1" outlineLevel="1" x14ac:dyDescent="0.25">
      <c r="B119" s="71" t="s">
        <v>102</v>
      </c>
      <c r="C119" s="110">
        <v>1</v>
      </c>
      <c r="D119" s="110">
        <v>0</v>
      </c>
      <c r="E119" s="110">
        <v>0.94551572408437945</v>
      </c>
      <c r="F119" s="110">
        <v>0.94551572408437945</v>
      </c>
      <c r="G119" s="110">
        <v>5.448427591562055E-2</v>
      </c>
      <c r="H119" s="110">
        <v>0</v>
      </c>
      <c r="I119" s="110">
        <v>0</v>
      </c>
      <c r="J119" s="110">
        <v>0</v>
      </c>
    </row>
    <row r="120" spans="2:10" s="4" customFormat="1" hidden="1" outlineLevel="1" x14ac:dyDescent="0.25">
      <c r="B120" s="71" t="s">
        <v>103</v>
      </c>
      <c r="C120" s="110">
        <v>1</v>
      </c>
      <c r="D120" s="110">
        <v>0</v>
      </c>
      <c r="E120" s="110">
        <v>0.94231353101912763</v>
      </c>
      <c r="F120" s="110">
        <v>0.94231353101912763</v>
      </c>
      <c r="G120" s="110">
        <v>5.7686468980872381E-2</v>
      </c>
      <c r="H120" s="110">
        <v>0</v>
      </c>
      <c r="I120" s="110">
        <v>0</v>
      </c>
      <c r="J120" s="110">
        <v>0</v>
      </c>
    </row>
    <row r="121" spans="2:10" s="4" customFormat="1" hidden="1" outlineLevel="1" x14ac:dyDescent="0.25">
      <c r="B121" s="71" t="s">
        <v>104</v>
      </c>
      <c r="C121" s="110">
        <v>1</v>
      </c>
      <c r="D121" s="110">
        <v>0</v>
      </c>
      <c r="E121" s="110">
        <v>0.93630399125205033</v>
      </c>
      <c r="F121" s="110">
        <v>0.93630399125205033</v>
      </c>
      <c r="G121" s="110">
        <v>6.3696008747949701E-2</v>
      </c>
      <c r="H121" s="110">
        <v>0</v>
      </c>
      <c r="I121" s="110">
        <v>0</v>
      </c>
      <c r="J121" s="110">
        <v>0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0</v>
      </c>
      <c r="E122" s="109">
        <v>0.9634464463358019</v>
      </c>
      <c r="F122" s="109">
        <v>0.9634464463358019</v>
      </c>
      <c r="G122" s="109">
        <v>3.6409859621974135E-2</v>
      </c>
      <c r="H122" s="109">
        <v>1.4369404222394164E-4</v>
      </c>
      <c r="I122" s="109">
        <v>0</v>
      </c>
      <c r="J122" s="109">
        <v>0</v>
      </c>
    </row>
    <row r="123" spans="2:10" s="4" customFormat="1" hidden="1" outlineLevel="1" x14ac:dyDescent="0.25">
      <c r="B123" s="71" t="s">
        <v>93</v>
      </c>
      <c r="C123" s="110">
        <v>1</v>
      </c>
      <c r="D123" s="110">
        <v>0</v>
      </c>
      <c r="E123" s="110">
        <v>1</v>
      </c>
      <c r="F123" s="110">
        <v>1</v>
      </c>
      <c r="G123" s="110">
        <v>0</v>
      </c>
      <c r="H123" s="110">
        <v>0</v>
      </c>
      <c r="I123" s="110">
        <v>0</v>
      </c>
      <c r="J123" s="110">
        <v>0</v>
      </c>
    </row>
    <row r="124" spans="2:10" s="4" customFormat="1" hidden="1" outlineLevel="1" x14ac:dyDescent="0.25">
      <c r="B124" s="71" t="s">
        <v>94</v>
      </c>
      <c r="C124" s="110">
        <v>1</v>
      </c>
      <c r="D124" s="110">
        <v>0</v>
      </c>
      <c r="E124" s="110">
        <v>1</v>
      </c>
      <c r="F124" s="110">
        <v>1</v>
      </c>
      <c r="G124" s="110">
        <v>0</v>
      </c>
      <c r="H124" s="110">
        <v>0</v>
      </c>
      <c r="I124" s="110">
        <v>0</v>
      </c>
      <c r="J124" s="110">
        <v>0</v>
      </c>
    </row>
    <row r="125" spans="2:10" s="4" customFormat="1" hidden="1" outlineLevel="1" x14ac:dyDescent="0.25">
      <c r="B125" s="71" t="s">
        <v>95</v>
      </c>
      <c r="C125" s="110">
        <v>1</v>
      </c>
      <c r="D125" s="110">
        <v>0</v>
      </c>
      <c r="E125" s="110">
        <v>1</v>
      </c>
      <c r="F125" s="110">
        <v>1</v>
      </c>
      <c r="G125" s="110">
        <v>0</v>
      </c>
      <c r="H125" s="110">
        <v>0</v>
      </c>
      <c r="I125" s="110">
        <v>0</v>
      </c>
      <c r="J125" s="110">
        <v>0</v>
      </c>
    </row>
    <row r="126" spans="2:10" s="4" customFormat="1" hidden="1" outlineLevel="1" x14ac:dyDescent="0.25">
      <c r="B126" s="71" t="s">
        <v>96</v>
      </c>
      <c r="C126" s="110">
        <v>1</v>
      </c>
      <c r="D126" s="110">
        <v>0</v>
      </c>
      <c r="E126" s="110">
        <v>1</v>
      </c>
      <c r="F126" s="110">
        <v>1</v>
      </c>
      <c r="G126" s="110">
        <v>0</v>
      </c>
      <c r="H126" s="110">
        <v>0</v>
      </c>
      <c r="I126" s="110">
        <v>0</v>
      </c>
      <c r="J126" s="110">
        <v>0</v>
      </c>
    </row>
    <row r="127" spans="2:10" s="4" customFormat="1" hidden="1" outlineLevel="1" x14ac:dyDescent="0.25">
      <c r="B127" s="71" t="s">
        <v>97</v>
      </c>
      <c r="C127" s="110">
        <v>1</v>
      </c>
      <c r="D127" s="110">
        <v>0</v>
      </c>
      <c r="E127" s="110">
        <v>1</v>
      </c>
      <c r="F127" s="110">
        <v>1</v>
      </c>
      <c r="G127" s="110">
        <v>0</v>
      </c>
      <c r="H127" s="110">
        <v>0</v>
      </c>
      <c r="I127" s="110">
        <v>0</v>
      </c>
      <c r="J127" s="110">
        <v>0</v>
      </c>
    </row>
    <row r="128" spans="2:10" s="4" customFormat="1" hidden="1" outlineLevel="1" x14ac:dyDescent="0.25">
      <c r="B128" s="71" t="s">
        <v>98</v>
      </c>
      <c r="C128" s="110">
        <v>1</v>
      </c>
      <c r="D128" s="110">
        <v>0</v>
      </c>
      <c r="E128" s="110">
        <v>1</v>
      </c>
      <c r="F128" s="110">
        <v>1</v>
      </c>
      <c r="G128" s="110">
        <v>0</v>
      </c>
      <c r="H128" s="110">
        <v>0</v>
      </c>
      <c r="I128" s="110">
        <v>0</v>
      </c>
      <c r="J128" s="110">
        <v>0</v>
      </c>
    </row>
    <row r="129" spans="2:10" s="4" customFormat="1" hidden="1" outlineLevel="1" x14ac:dyDescent="0.25">
      <c r="B129" s="71" t="s">
        <v>99</v>
      </c>
      <c r="C129" s="110">
        <v>1</v>
      </c>
      <c r="D129" s="110">
        <v>0</v>
      </c>
      <c r="E129" s="110">
        <v>0.99989510122731562</v>
      </c>
      <c r="F129" s="110">
        <v>0.99989510122731562</v>
      </c>
      <c r="G129" s="110">
        <v>1.0489877268435959E-4</v>
      </c>
      <c r="H129" s="110">
        <v>0</v>
      </c>
      <c r="I129" s="110">
        <v>0</v>
      </c>
      <c r="J129" s="110">
        <v>0</v>
      </c>
    </row>
    <row r="130" spans="2:10" s="4" customFormat="1" hidden="1" outlineLevel="1" x14ac:dyDescent="0.25">
      <c r="B130" s="71" t="s">
        <v>100</v>
      </c>
      <c r="C130" s="110">
        <v>1</v>
      </c>
      <c r="D130" s="110">
        <v>0</v>
      </c>
      <c r="E130" s="110">
        <v>1</v>
      </c>
      <c r="F130" s="110">
        <v>1</v>
      </c>
      <c r="G130" s="110">
        <v>0</v>
      </c>
      <c r="H130" s="110">
        <v>0</v>
      </c>
      <c r="I130" s="110">
        <v>0</v>
      </c>
      <c r="J130" s="110">
        <v>0</v>
      </c>
    </row>
    <row r="131" spans="2:10" s="4" customFormat="1" hidden="1" outlineLevel="1" x14ac:dyDescent="0.25">
      <c r="B131" s="71" t="s">
        <v>101</v>
      </c>
      <c r="C131" s="110">
        <v>1</v>
      </c>
      <c r="D131" s="110">
        <v>0</v>
      </c>
      <c r="E131" s="110">
        <v>1</v>
      </c>
      <c r="F131" s="110">
        <v>1</v>
      </c>
      <c r="G131" s="110">
        <v>0</v>
      </c>
      <c r="H131" s="110">
        <v>0</v>
      </c>
      <c r="I131" s="110">
        <v>0</v>
      </c>
      <c r="J131" s="110">
        <v>0</v>
      </c>
    </row>
    <row r="132" spans="2:10" s="4" customFormat="1" hidden="1" outlineLevel="1" x14ac:dyDescent="0.25">
      <c r="B132" s="71" t="s">
        <v>102</v>
      </c>
      <c r="C132" s="110">
        <v>1</v>
      </c>
      <c r="D132" s="110">
        <v>0</v>
      </c>
      <c r="E132" s="110">
        <v>0.95928941524796452</v>
      </c>
      <c r="F132" s="110">
        <v>0.95928941524796452</v>
      </c>
      <c r="G132" s="110">
        <v>4.0710584752035532E-2</v>
      </c>
      <c r="H132" s="110">
        <v>0</v>
      </c>
      <c r="I132" s="110">
        <v>0</v>
      </c>
      <c r="J132" s="110">
        <v>0</v>
      </c>
    </row>
    <row r="133" spans="2:10" s="4" customFormat="1" hidden="1" outlineLevel="1" x14ac:dyDescent="0.25">
      <c r="B133" s="71" t="s">
        <v>103</v>
      </c>
      <c r="C133" s="110">
        <v>1</v>
      </c>
      <c r="D133" s="110">
        <v>0</v>
      </c>
      <c r="E133" s="110">
        <v>0.86841628959276018</v>
      </c>
      <c r="F133" s="110">
        <v>0.86841628959276018</v>
      </c>
      <c r="G133" s="110">
        <v>0.13158371040723982</v>
      </c>
      <c r="H133" s="110">
        <v>0</v>
      </c>
      <c r="I133" s="110">
        <v>0</v>
      </c>
      <c r="J133" s="110">
        <v>0</v>
      </c>
    </row>
    <row r="134" spans="2:10" s="4" customFormat="1" hidden="1" outlineLevel="1" x14ac:dyDescent="0.25">
      <c r="B134" s="71" t="s">
        <v>104</v>
      </c>
      <c r="C134" s="110">
        <v>1</v>
      </c>
      <c r="D134" s="110">
        <v>0</v>
      </c>
      <c r="E134" s="110">
        <v>0.88733691481197241</v>
      </c>
      <c r="F134" s="110">
        <v>0.88733691481197241</v>
      </c>
      <c r="G134" s="110">
        <v>0.11266308518802763</v>
      </c>
      <c r="H134" s="110">
        <v>0</v>
      </c>
      <c r="I134" s="110">
        <v>0</v>
      </c>
      <c r="J134" s="110">
        <v>0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0</v>
      </c>
      <c r="E135" s="109">
        <v>0.97561965502246706</v>
      </c>
      <c r="F135" s="109">
        <v>0.97561965502246706</v>
      </c>
      <c r="G135" s="109">
        <v>2.4380344977532976E-2</v>
      </c>
      <c r="H135" s="109">
        <v>0</v>
      </c>
      <c r="I135" s="109">
        <v>0</v>
      </c>
      <c r="J135" s="109">
        <v>0</v>
      </c>
    </row>
    <row r="136" spans="2:10" s="4" customFormat="1" hidden="1" outlineLevel="1" x14ac:dyDescent="0.25">
      <c r="B136" s="71" t="s">
        <v>93</v>
      </c>
      <c r="C136" s="110">
        <v>1</v>
      </c>
      <c r="D136" s="110">
        <v>0</v>
      </c>
      <c r="E136" s="110">
        <v>1</v>
      </c>
      <c r="F136" s="110">
        <v>1</v>
      </c>
      <c r="G136" s="110">
        <v>0</v>
      </c>
      <c r="H136" s="110">
        <v>0</v>
      </c>
      <c r="I136" s="110">
        <v>0</v>
      </c>
      <c r="J136" s="110">
        <v>0</v>
      </c>
    </row>
    <row r="137" spans="2:10" s="4" customFormat="1" hidden="1" outlineLevel="1" x14ac:dyDescent="0.25">
      <c r="B137" s="71" t="s">
        <v>94</v>
      </c>
      <c r="C137" s="110">
        <v>1</v>
      </c>
      <c r="D137" s="110">
        <v>0</v>
      </c>
      <c r="E137" s="110">
        <v>1</v>
      </c>
      <c r="F137" s="110">
        <v>1</v>
      </c>
      <c r="G137" s="110">
        <v>0</v>
      </c>
      <c r="H137" s="110">
        <v>0</v>
      </c>
      <c r="I137" s="110">
        <v>0</v>
      </c>
      <c r="J137" s="110">
        <v>0</v>
      </c>
    </row>
    <row r="138" spans="2:10" s="4" customFormat="1" hidden="1" outlineLevel="1" x14ac:dyDescent="0.25">
      <c r="B138" s="71" t="s">
        <v>95</v>
      </c>
      <c r="C138" s="110">
        <v>1</v>
      </c>
      <c r="D138" s="110">
        <v>0</v>
      </c>
      <c r="E138" s="110">
        <v>1</v>
      </c>
      <c r="F138" s="110">
        <v>1</v>
      </c>
      <c r="G138" s="110">
        <v>0</v>
      </c>
      <c r="H138" s="110">
        <v>0</v>
      </c>
      <c r="I138" s="110">
        <v>0</v>
      </c>
      <c r="J138" s="110">
        <v>0</v>
      </c>
    </row>
    <row r="139" spans="2:10" s="4" customFormat="1" hidden="1" outlineLevel="1" x14ac:dyDescent="0.25">
      <c r="B139" s="71" t="s">
        <v>96</v>
      </c>
      <c r="C139" s="110">
        <v>1</v>
      </c>
      <c r="D139" s="110">
        <v>0</v>
      </c>
      <c r="E139" s="110">
        <v>1</v>
      </c>
      <c r="F139" s="110">
        <v>1</v>
      </c>
      <c r="G139" s="110">
        <v>0</v>
      </c>
      <c r="H139" s="110">
        <v>0</v>
      </c>
      <c r="I139" s="110">
        <v>0</v>
      </c>
      <c r="J139" s="110">
        <v>0</v>
      </c>
    </row>
    <row r="140" spans="2:10" s="4" customFormat="1" hidden="1" outlineLevel="1" x14ac:dyDescent="0.25">
      <c r="B140" s="71" t="s">
        <v>97</v>
      </c>
      <c r="C140" s="110">
        <v>1</v>
      </c>
      <c r="D140" s="110">
        <v>0</v>
      </c>
      <c r="E140" s="110">
        <v>1</v>
      </c>
      <c r="F140" s="110">
        <v>1</v>
      </c>
      <c r="G140" s="110">
        <v>0</v>
      </c>
      <c r="H140" s="110">
        <v>0</v>
      </c>
      <c r="I140" s="110">
        <v>0</v>
      </c>
      <c r="J140" s="110">
        <v>0</v>
      </c>
    </row>
    <row r="141" spans="2:10" s="4" customFormat="1" hidden="1" outlineLevel="1" x14ac:dyDescent="0.25">
      <c r="B141" s="71" t="s">
        <v>98</v>
      </c>
      <c r="C141" s="110">
        <v>1</v>
      </c>
      <c r="D141" s="110">
        <v>0</v>
      </c>
      <c r="E141" s="110">
        <v>1</v>
      </c>
      <c r="F141" s="110">
        <v>1</v>
      </c>
      <c r="G141" s="110">
        <v>0</v>
      </c>
      <c r="H141" s="110">
        <v>0</v>
      </c>
      <c r="I141" s="110">
        <v>0</v>
      </c>
      <c r="J141" s="110">
        <v>0</v>
      </c>
    </row>
    <row r="142" spans="2:10" s="4" customFormat="1" hidden="1" outlineLevel="1" x14ac:dyDescent="0.25">
      <c r="B142" s="71" t="s">
        <v>99</v>
      </c>
      <c r="C142" s="110">
        <v>1</v>
      </c>
      <c r="D142" s="110">
        <v>0</v>
      </c>
      <c r="E142" s="110">
        <v>1</v>
      </c>
      <c r="F142" s="110">
        <v>1</v>
      </c>
      <c r="G142" s="110">
        <v>0</v>
      </c>
      <c r="H142" s="110">
        <v>0</v>
      </c>
      <c r="I142" s="110">
        <v>0</v>
      </c>
      <c r="J142" s="110">
        <v>0</v>
      </c>
    </row>
    <row r="143" spans="2:10" s="4" customFormat="1" hidden="1" outlineLevel="1" x14ac:dyDescent="0.25">
      <c r="B143" s="71" t="s">
        <v>100</v>
      </c>
      <c r="C143" s="110">
        <v>1</v>
      </c>
      <c r="D143" s="110">
        <v>0</v>
      </c>
      <c r="E143" s="110">
        <v>1</v>
      </c>
      <c r="F143" s="110">
        <v>1</v>
      </c>
      <c r="G143" s="110">
        <v>0</v>
      </c>
      <c r="H143" s="110">
        <v>0</v>
      </c>
      <c r="I143" s="110">
        <v>0</v>
      </c>
      <c r="J143" s="110">
        <v>0</v>
      </c>
    </row>
    <row r="144" spans="2:10" s="4" customFormat="1" hidden="1" outlineLevel="1" x14ac:dyDescent="0.25">
      <c r="B144" s="71" t="s">
        <v>101</v>
      </c>
      <c r="C144" s="110">
        <v>1</v>
      </c>
      <c r="D144" s="110">
        <v>0</v>
      </c>
      <c r="E144" s="110">
        <v>0.882147024504084</v>
      </c>
      <c r="F144" s="110">
        <v>0.882147024504084</v>
      </c>
      <c r="G144" s="110">
        <v>0.11785297549591599</v>
      </c>
      <c r="H144" s="110">
        <v>0</v>
      </c>
      <c r="I144" s="110">
        <v>0</v>
      </c>
      <c r="J144" s="110">
        <v>0</v>
      </c>
    </row>
    <row r="145" spans="2:10" s="4" customFormat="1" hidden="1" outlineLevel="1" x14ac:dyDescent="0.25">
      <c r="B145" s="71" t="s">
        <v>102</v>
      </c>
      <c r="C145" s="110">
        <v>1</v>
      </c>
      <c r="D145" s="110">
        <v>0</v>
      </c>
      <c r="E145" s="110">
        <v>1</v>
      </c>
      <c r="F145" s="110">
        <v>1</v>
      </c>
      <c r="G145" s="110">
        <v>0</v>
      </c>
      <c r="H145" s="110">
        <v>0</v>
      </c>
      <c r="I145" s="110">
        <v>0</v>
      </c>
      <c r="J145" s="110">
        <v>0</v>
      </c>
    </row>
    <row r="146" spans="2:10" s="4" customFormat="1" hidden="1" outlineLevel="1" x14ac:dyDescent="0.25">
      <c r="B146" s="71" t="s">
        <v>103</v>
      </c>
      <c r="C146" s="110">
        <v>1</v>
      </c>
      <c r="D146" s="110">
        <v>0</v>
      </c>
      <c r="E146" s="110">
        <v>1</v>
      </c>
      <c r="F146" s="110">
        <v>1</v>
      </c>
      <c r="G146" s="110">
        <v>0</v>
      </c>
      <c r="H146" s="110">
        <v>0</v>
      </c>
      <c r="I146" s="110">
        <v>0</v>
      </c>
      <c r="J146" s="110">
        <v>0</v>
      </c>
    </row>
    <row r="147" spans="2:10" s="4" customFormat="1" hidden="1" outlineLevel="1" x14ac:dyDescent="0.25">
      <c r="B147" s="71" t="s">
        <v>104</v>
      </c>
      <c r="C147" s="110">
        <v>1</v>
      </c>
      <c r="D147" s="110">
        <v>0</v>
      </c>
      <c r="E147" s="110">
        <v>0.94751049790041997</v>
      </c>
      <c r="F147" s="110">
        <v>0.94751049790041997</v>
      </c>
      <c r="G147" s="110">
        <v>5.2489502099580081E-2</v>
      </c>
      <c r="H147" s="110">
        <v>0</v>
      </c>
      <c r="I147" s="110">
        <v>0</v>
      </c>
      <c r="J147" s="110">
        <v>0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0</v>
      </c>
      <c r="E148" s="109">
        <v>0.98284157567502251</v>
      </c>
      <c r="F148" s="109">
        <v>0.98284157567502251</v>
      </c>
      <c r="G148" s="109">
        <v>1.7158424324977481E-2</v>
      </c>
      <c r="H148" s="109">
        <v>0</v>
      </c>
      <c r="I148" s="109">
        <v>0</v>
      </c>
      <c r="J148" s="109">
        <v>0</v>
      </c>
    </row>
    <row r="149" spans="2:10" s="4" customFormat="1" hidden="1" outlineLevel="1" x14ac:dyDescent="0.25">
      <c r="B149" s="71" t="s">
        <v>93</v>
      </c>
      <c r="C149" s="110">
        <v>1</v>
      </c>
      <c r="D149" s="110">
        <v>0</v>
      </c>
      <c r="E149" s="110">
        <v>1.0263071358105886</v>
      </c>
      <c r="F149" s="110">
        <v>1.0263071358105886</v>
      </c>
      <c r="G149" s="110">
        <v>0</v>
      </c>
      <c r="H149" s="110">
        <v>0</v>
      </c>
      <c r="I149" s="110">
        <v>0</v>
      </c>
      <c r="J149" s="110">
        <v>0</v>
      </c>
    </row>
    <row r="150" spans="2:10" s="4" customFormat="1" hidden="1" outlineLevel="1" x14ac:dyDescent="0.25">
      <c r="B150" s="71" t="s">
        <v>94</v>
      </c>
      <c r="C150" s="110">
        <v>1</v>
      </c>
      <c r="D150" s="110">
        <v>0</v>
      </c>
      <c r="E150" s="110">
        <v>0.89367502726281356</v>
      </c>
      <c r="F150" s="110">
        <v>0.89367502726281356</v>
      </c>
      <c r="G150" s="110">
        <v>0</v>
      </c>
      <c r="H150" s="110">
        <v>0</v>
      </c>
      <c r="I150" s="110">
        <v>0</v>
      </c>
      <c r="J150" s="110">
        <v>0</v>
      </c>
    </row>
    <row r="151" spans="2:10" s="4" customFormat="1" hidden="1" outlineLevel="1" x14ac:dyDescent="0.25">
      <c r="B151" s="71" t="s">
        <v>95</v>
      </c>
      <c r="C151" s="110">
        <v>1</v>
      </c>
      <c r="D151" s="110">
        <v>0</v>
      </c>
      <c r="E151" s="110">
        <v>0.88498402555910538</v>
      </c>
      <c r="F151" s="110">
        <v>0.88498402555910538</v>
      </c>
      <c r="G151" s="110">
        <v>0</v>
      </c>
      <c r="H151" s="110">
        <v>0</v>
      </c>
      <c r="I151" s="110">
        <v>0</v>
      </c>
      <c r="J151" s="110">
        <v>0</v>
      </c>
    </row>
    <row r="152" spans="2:10" s="4" customFormat="1" hidden="1" outlineLevel="1" x14ac:dyDescent="0.25">
      <c r="B152" s="71" t="s">
        <v>96</v>
      </c>
      <c r="C152" s="110">
        <v>1</v>
      </c>
      <c r="D152" s="110">
        <v>0</v>
      </c>
      <c r="E152" s="110">
        <v>0.73915330002629498</v>
      </c>
      <c r="F152" s="110">
        <v>0.73915330002629498</v>
      </c>
      <c r="G152" s="110">
        <v>0</v>
      </c>
      <c r="H152" s="110">
        <v>0</v>
      </c>
      <c r="I152" s="110">
        <v>0</v>
      </c>
      <c r="J152" s="110">
        <v>0</v>
      </c>
    </row>
    <row r="153" spans="2:10" s="4" customFormat="1" hidden="1" outlineLevel="1" x14ac:dyDescent="0.25">
      <c r="B153" s="71" t="s">
        <v>97</v>
      </c>
      <c r="C153" s="110">
        <v>1</v>
      </c>
      <c r="D153" s="110">
        <v>0</v>
      </c>
      <c r="E153" s="110">
        <v>1.3850611719253059</v>
      </c>
      <c r="F153" s="110">
        <v>1.3850611719253059</v>
      </c>
      <c r="G153" s="110">
        <v>0</v>
      </c>
      <c r="H153" s="110">
        <v>0</v>
      </c>
      <c r="I153" s="110">
        <v>0</v>
      </c>
      <c r="J153" s="110">
        <v>0</v>
      </c>
    </row>
    <row r="154" spans="2:10" s="4" customFormat="1" hidden="1" outlineLevel="1" x14ac:dyDescent="0.25">
      <c r="B154" s="71" t="s">
        <v>98</v>
      </c>
      <c r="C154" s="110">
        <v>1</v>
      </c>
      <c r="D154" s="110">
        <v>0</v>
      </c>
      <c r="E154" s="110">
        <v>0.96840242669362997</v>
      </c>
      <c r="F154" s="110">
        <v>0.96840242669362997</v>
      </c>
      <c r="G154" s="110">
        <v>0</v>
      </c>
      <c r="H154" s="110">
        <v>0</v>
      </c>
      <c r="I154" s="110">
        <v>0</v>
      </c>
      <c r="J154" s="110">
        <v>0</v>
      </c>
    </row>
    <row r="155" spans="2:10" s="4" customFormat="1" hidden="1" outlineLevel="1" x14ac:dyDescent="0.25">
      <c r="B155" s="71" t="s">
        <v>99</v>
      </c>
      <c r="C155" s="110">
        <v>1</v>
      </c>
      <c r="D155" s="110">
        <v>0</v>
      </c>
      <c r="E155" s="110">
        <v>0.86403657297663394</v>
      </c>
      <c r="F155" s="110">
        <v>0.86403657297663394</v>
      </c>
      <c r="G155" s="110">
        <v>0</v>
      </c>
      <c r="H155" s="110">
        <v>0</v>
      </c>
      <c r="I155" s="110">
        <v>0</v>
      </c>
      <c r="J155" s="110">
        <v>0</v>
      </c>
    </row>
    <row r="156" spans="2:10" s="4" customFormat="1" hidden="1" outlineLevel="1" x14ac:dyDescent="0.25">
      <c r="B156" s="71" t="s">
        <v>100</v>
      </c>
      <c r="C156" s="110">
        <v>1</v>
      </c>
      <c r="D156" s="110">
        <v>0</v>
      </c>
      <c r="E156" s="110">
        <v>0.8340386384544618</v>
      </c>
      <c r="F156" s="110">
        <v>0.8340386384544618</v>
      </c>
      <c r="G156" s="110">
        <v>0</v>
      </c>
      <c r="H156" s="110">
        <v>0</v>
      </c>
      <c r="I156" s="110">
        <v>0</v>
      </c>
      <c r="J156" s="110">
        <v>0</v>
      </c>
    </row>
    <row r="157" spans="2:10" s="4" customFormat="1" hidden="1" outlineLevel="1" x14ac:dyDescent="0.25">
      <c r="B157" s="71" t="s">
        <v>101</v>
      </c>
      <c r="C157" s="110">
        <v>1</v>
      </c>
      <c r="D157" s="110">
        <v>0</v>
      </c>
      <c r="E157" s="110">
        <v>0.81796966161026841</v>
      </c>
      <c r="F157" s="110">
        <v>0.81796966161026841</v>
      </c>
      <c r="G157" s="110">
        <v>0.11785297549591599</v>
      </c>
      <c r="H157" s="110">
        <v>0</v>
      </c>
      <c r="I157" s="110">
        <v>0</v>
      </c>
      <c r="J157" s="110">
        <v>0</v>
      </c>
    </row>
    <row r="158" spans="2:10" s="4" customFormat="1" hidden="1" outlineLevel="1" x14ac:dyDescent="0.25">
      <c r="B158" s="71" t="s">
        <v>102</v>
      </c>
      <c r="C158" s="110">
        <v>1</v>
      </c>
      <c r="D158" s="110">
        <v>0</v>
      </c>
      <c r="E158" s="110">
        <v>0.84321503131524012</v>
      </c>
      <c r="F158" s="110">
        <v>0.84321503131524012</v>
      </c>
      <c r="G158" s="110">
        <v>0</v>
      </c>
      <c r="H158" s="110">
        <v>0</v>
      </c>
      <c r="I158" s="110">
        <v>0</v>
      </c>
      <c r="J158" s="110">
        <v>0</v>
      </c>
    </row>
    <row r="159" spans="2:10" s="4" customFormat="1" hidden="1" outlineLevel="1" x14ac:dyDescent="0.25">
      <c r="B159" s="71" t="s">
        <v>103</v>
      </c>
      <c r="C159" s="110">
        <v>1</v>
      </c>
      <c r="D159" s="110">
        <v>0</v>
      </c>
      <c r="E159" s="110">
        <v>0.73279624034911039</v>
      </c>
      <c r="F159" s="110">
        <v>0.73279624034911039</v>
      </c>
      <c r="G159" s="110">
        <v>0</v>
      </c>
      <c r="H159" s="110">
        <v>0</v>
      </c>
      <c r="I159" s="110">
        <v>0</v>
      </c>
      <c r="J159" s="110">
        <v>0</v>
      </c>
    </row>
    <row r="160" spans="2:10" s="4" customFormat="1" hidden="1" outlineLevel="1" x14ac:dyDescent="0.25">
      <c r="B160" s="71" t="s">
        <v>104</v>
      </c>
      <c r="C160" s="110">
        <v>1</v>
      </c>
      <c r="D160" s="110">
        <v>0</v>
      </c>
      <c r="E160" s="110">
        <v>0.53449310137972406</v>
      </c>
      <c r="F160" s="110">
        <v>0.53449310137972406</v>
      </c>
      <c r="G160" s="110">
        <v>5.2489502099580081E-2</v>
      </c>
      <c r="H160" s="110">
        <v>0</v>
      </c>
      <c r="I160" s="110">
        <v>0</v>
      </c>
      <c r="J160" s="110">
        <v>0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0</v>
      </c>
      <c r="E161" s="109">
        <v>0.86756596436496258</v>
      </c>
      <c r="F161" s="109">
        <v>0.86756596436496258</v>
      </c>
      <c r="G161" s="109">
        <v>1.7158424324977481E-2</v>
      </c>
      <c r="H161" s="109">
        <v>0</v>
      </c>
      <c r="I161" s="109">
        <v>0</v>
      </c>
      <c r="J161" s="109">
        <v>0</v>
      </c>
    </row>
    <row r="162" spans="2:10" s="4" customFormat="1" hidden="1" outlineLevel="1" x14ac:dyDescent="0.25">
      <c r="B162" s="71" t="s">
        <v>93</v>
      </c>
      <c r="C162" s="110">
        <v>1</v>
      </c>
      <c r="D162" s="110">
        <v>0</v>
      </c>
      <c r="E162" s="110">
        <v>1</v>
      </c>
      <c r="F162" s="110">
        <v>1</v>
      </c>
      <c r="G162" s="110">
        <v>0</v>
      </c>
      <c r="H162" s="110">
        <v>0</v>
      </c>
      <c r="I162" s="110">
        <v>0</v>
      </c>
      <c r="J162" s="110">
        <v>0</v>
      </c>
    </row>
    <row r="163" spans="2:10" s="4" customFormat="1" hidden="1" outlineLevel="1" x14ac:dyDescent="0.25">
      <c r="B163" s="71" t="s">
        <v>94</v>
      </c>
      <c r="C163" s="110">
        <v>1</v>
      </c>
      <c r="D163" s="110">
        <v>0</v>
      </c>
      <c r="E163" s="110">
        <v>1</v>
      </c>
      <c r="F163" s="110">
        <v>1</v>
      </c>
      <c r="G163" s="110">
        <v>0</v>
      </c>
      <c r="H163" s="110">
        <v>0</v>
      </c>
      <c r="I163" s="110">
        <v>0</v>
      </c>
      <c r="J163" s="110">
        <v>0</v>
      </c>
    </row>
    <row r="164" spans="2:10" s="4" customFormat="1" hidden="1" outlineLevel="1" x14ac:dyDescent="0.25">
      <c r="B164" s="71" t="s">
        <v>95</v>
      </c>
      <c r="C164" s="110">
        <v>1</v>
      </c>
      <c r="D164" s="110">
        <v>0</v>
      </c>
      <c r="E164" s="110">
        <v>1</v>
      </c>
      <c r="F164" s="110">
        <v>1</v>
      </c>
      <c r="G164" s="110">
        <v>0</v>
      </c>
      <c r="H164" s="110">
        <v>0</v>
      </c>
      <c r="I164" s="110">
        <v>0</v>
      </c>
      <c r="J164" s="110">
        <v>0</v>
      </c>
    </row>
    <row r="165" spans="2:10" s="4" customFormat="1" hidden="1" outlineLevel="1" x14ac:dyDescent="0.25">
      <c r="B165" s="71" t="s">
        <v>96</v>
      </c>
      <c r="C165" s="110">
        <v>1</v>
      </c>
      <c r="D165" s="110">
        <v>0</v>
      </c>
      <c r="E165" s="110">
        <v>0.93856427378964946</v>
      </c>
      <c r="F165" s="110">
        <v>0.93856427378964946</v>
      </c>
      <c r="G165" s="110">
        <v>6.1435726210350587E-2</v>
      </c>
      <c r="H165" s="110">
        <v>0</v>
      </c>
      <c r="I165" s="110">
        <v>0</v>
      </c>
      <c r="J165" s="110">
        <v>0</v>
      </c>
    </row>
    <row r="166" spans="2:10" s="4" customFormat="1" hidden="1" outlineLevel="1" x14ac:dyDescent="0.25">
      <c r="B166" s="71" t="s">
        <v>97</v>
      </c>
      <c r="C166" s="110">
        <v>1</v>
      </c>
      <c r="D166" s="110">
        <v>0</v>
      </c>
      <c r="E166" s="110">
        <v>1</v>
      </c>
      <c r="F166" s="110">
        <v>1</v>
      </c>
      <c r="G166" s="110">
        <v>0</v>
      </c>
      <c r="H166" s="110">
        <v>0</v>
      </c>
      <c r="I166" s="110">
        <v>0</v>
      </c>
      <c r="J166" s="110">
        <v>0</v>
      </c>
    </row>
    <row r="167" spans="2:10" s="4" customFormat="1" hidden="1" outlineLevel="1" x14ac:dyDescent="0.25">
      <c r="B167" s="71" t="s">
        <v>98</v>
      </c>
      <c r="C167" s="110">
        <v>1</v>
      </c>
      <c r="D167" s="110">
        <v>0</v>
      </c>
      <c r="E167" s="110">
        <v>1</v>
      </c>
      <c r="F167" s="110">
        <v>1</v>
      </c>
      <c r="G167" s="110">
        <v>0</v>
      </c>
      <c r="H167" s="110">
        <v>0</v>
      </c>
      <c r="I167" s="110">
        <v>0</v>
      </c>
      <c r="J167" s="110">
        <v>0</v>
      </c>
    </row>
    <row r="168" spans="2:10" s="4" customFormat="1" hidden="1" outlineLevel="1" x14ac:dyDescent="0.25">
      <c r="B168" s="71" t="s">
        <v>99</v>
      </c>
      <c r="C168" s="110">
        <v>1</v>
      </c>
      <c r="D168" s="110">
        <v>0</v>
      </c>
      <c r="E168" s="110">
        <v>1</v>
      </c>
      <c r="F168" s="110">
        <v>1</v>
      </c>
      <c r="G168" s="110">
        <v>0</v>
      </c>
      <c r="H168" s="110">
        <v>0</v>
      </c>
      <c r="I168" s="110">
        <v>0</v>
      </c>
      <c r="J168" s="110">
        <v>0</v>
      </c>
    </row>
    <row r="169" spans="2:10" s="4" customFormat="1" hidden="1" outlineLevel="1" x14ac:dyDescent="0.25">
      <c r="B169" s="71" t="s">
        <v>100</v>
      </c>
      <c r="C169" s="110">
        <v>1</v>
      </c>
      <c r="D169" s="110">
        <v>0</v>
      </c>
      <c r="E169" s="110">
        <v>1</v>
      </c>
      <c r="F169" s="110">
        <v>1</v>
      </c>
      <c r="G169" s="110">
        <v>0</v>
      </c>
      <c r="H169" s="110">
        <v>0</v>
      </c>
      <c r="I169" s="110">
        <v>0</v>
      </c>
      <c r="J169" s="110">
        <v>0</v>
      </c>
    </row>
    <row r="170" spans="2:10" s="4" customFormat="1" hidden="1" outlineLevel="1" x14ac:dyDescent="0.25">
      <c r="B170" s="71" t="s">
        <v>101</v>
      </c>
      <c r="C170" s="110">
        <v>1</v>
      </c>
      <c r="D170" s="110">
        <v>0</v>
      </c>
      <c r="E170" s="110">
        <v>1</v>
      </c>
      <c r="F170" s="110">
        <v>1</v>
      </c>
      <c r="G170" s="110">
        <v>0</v>
      </c>
      <c r="H170" s="110">
        <v>0</v>
      </c>
      <c r="I170" s="110">
        <v>0</v>
      </c>
      <c r="J170" s="110">
        <v>0</v>
      </c>
    </row>
    <row r="171" spans="2:10" s="4" customFormat="1" hidden="1" outlineLevel="1" x14ac:dyDescent="0.25">
      <c r="B171" s="71" t="s">
        <v>102</v>
      </c>
      <c r="C171" s="110">
        <v>1</v>
      </c>
      <c r="D171" s="110">
        <v>0</v>
      </c>
      <c r="E171" s="110">
        <v>1</v>
      </c>
      <c r="F171" s="110">
        <v>1</v>
      </c>
      <c r="G171" s="110">
        <v>0</v>
      </c>
      <c r="H171" s="110">
        <v>0</v>
      </c>
      <c r="I171" s="110">
        <v>0</v>
      </c>
      <c r="J171" s="110">
        <v>0</v>
      </c>
    </row>
    <row r="172" spans="2:10" s="4" customFormat="1" hidden="1" outlineLevel="1" x14ac:dyDescent="0.25">
      <c r="B172" s="71" t="s">
        <v>103</v>
      </c>
      <c r="C172" s="110">
        <v>1</v>
      </c>
      <c r="D172" s="110">
        <v>0</v>
      </c>
      <c r="E172" s="110">
        <v>1</v>
      </c>
      <c r="F172" s="110">
        <v>1</v>
      </c>
      <c r="G172" s="110">
        <v>0</v>
      </c>
      <c r="H172" s="110">
        <v>0</v>
      </c>
      <c r="I172" s="110">
        <v>0</v>
      </c>
      <c r="J172" s="110">
        <v>0</v>
      </c>
    </row>
    <row r="173" spans="2:10" s="4" customFormat="1" hidden="1" outlineLevel="1" x14ac:dyDescent="0.25">
      <c r="B173" s="71" t="s">
        <v>104</v>
      </c>
      <c r="C173" s="110">
        <v>1</v>
      </c>
      <c r="D173" s="110">
        <v>0</v>
      </c>
      <c r="E173" s="110">
        <v>1</v>
      </c>
      <c r="F173" s="110">
        <v>1</v>
      </c>
      <c r="G173" s="110">
        <v>0</v>
      </c>
      <c r="H173" s="110">
        <v>0</v>
      </c>
      <c r="I173" s="110">
        <v>0</v>
      </c>
      <c r="J173" s="110">
        <v>0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0</v>
      </c>
      <c r="E174" s="109">
        <v>0.99536208504524493</v>
      </c>
      <c r="F174" s="109">
        <v>0.99536208504524493</v>
      </c>
      <c r="G174" s="109">
        <v>4.637914954755123E-3</v>
      </c>
      <c r="H174" s="109">
        <v>0</v>
      </c>
      <c r="I174" s="109">
        <v>0</v>
      </c>
      <c r="J174" s="109">
        <v>0</v>
      </c>
    </row>
    <row r="175" spans="2:10" s="4" customFormat="1" hidden="1" outlineLevel="1" x14ac:dyDescent="0.25">
      <c r="B175" s="71" t="s">
        <v>93</v>
      </c>
      <c r="C175" s="110">
        <v>1</v>
      </c>
      <c r="D175" s="110">
        <v>0</v>
      </c>
      <c r="E175" s="110">
        <v>1</v>
      </c>
      <c r="F175" s="110">
        <v>1</v>
      </c>
      <c r="G175" s="110">
        <v>0</v>
      </c>
      <c r="H175" s="110">
        <v>0</v>
      </c>
      <c r="I175" s="110">
        <v>0</v>
      </c>
      <c r="J175" s="110">
        <v>0</v>
      </c>
    </row>
    <row r="176" spans="2:10" s="4" customFormat="1" hidden="1" outlineLevel="1" x14ac:dyDescent="0.25">
      <c r="B176" s="71" t="s">
        <v>94</v>
      </c>
      <c r="C176" s="110">
        <v>1</v>
      </c>
      <c r="D176" s="110">
        <v>0</v>
      </c>
      <c r="E176" s="110">
        <v>1</v>
      </c>
      <c r="F176" s="110">
        <v>1</v>
      </c>
      <c r="G176" s="110">
        <v>0</v>
      </c>
      <c r="H176" s="110">
        <v>0</v>
      </c>
      <c r="I176" s="110">
        <v>0</v>
      </c>
      <c r="J176" s="110">
        <v>0</v>
      </c>
    </row>
    <row r="177" spans="2:10" s="4" customFormat="1" hidden="1" outlineLevel="1" x14ac:dyDescent="0.25">
      <c r="B177" s="71" t="s">
        <v>95</v>
      </c>
      <c r="C177" s="110">
        <v>1</v>
      </c>
      <c r="D177" s="110">
        <v>0</v>
      </c>
      <c r="E177" s="110">
        <v>1</v>
      </c>
      <c r="F177" s="110">
        <v>1</v>
      </c>
      <c r="G177" s="110">
        <v>0</v>
      </c>
      <c r="H177" s="110">
        <v>0</v>
      </c>
      <c r="I177" s="110">
        <v>0</v>
      </c>
      <c r="J177" s="110">
        <v>0</v>
      </c>
    </row>
    <row r="178" spans="2:10" s="4" customFormat="1" hidden="1" outlineLevel="1" x14ac:dyDescent="0.25">
      <c r="B178" s="71" t="s">
        <v>96</v>
      </c>
      <c r="C178" s="110">
        <v>1</v>
      </c>
      <c r="D178" s="110">
        <v>0</v>
      </c>
      <c r="E178" s="110">
        <v>0.99940599940599939</v>
      </c>
      <c r="F178" s="110">
        <v>0.99940599940599939</v>
      </c>
      <c r="G178" s="110">
        <v>5.9400059400059396E-4</v>
      </c>
      <c r="H178" s="110">
        <v>0</v>
      </c>
      <c r="I178" s="110">
        <v>0</v>
      </c>
      <c r="J178" s="110">
        <v>0</v>
      </c>
    </row>
    <row r="179" spans="2:10" s="4" customFormat="1" hidden="1" outlineLevel="1" x14ac:dyDescent="0.25">
      <c r="B179" s="71" t="s">
        <v>97</v>
      </c>
      <c r="C179" s="110">
        <v>1</v>
      </c>
      <c r="D179" s="110">
        <v>0</v>
      </c>
      <c r="E179" s="110">
        <v>0.96407953816549075</v>
      </c>
      <c r="F179" s="110">
        <v>0.96407953816549075</v>
      </c>
      <c r="G179" s="110">
        <v>3.5920461834509303E-2</v>
      </c>
      <c r="H179" s="110">
        <v>0</v>
      </c>
      <c r="I179" s="110">
        <v>0</v>
      </c>
      <c r="J179" s="110">
        <v>0</v>
      </c>
    </row>
    <row r="180" spans="2:10" s="4" customFormat="1" hidden="1" outlineLevel="1" x14ac:dyDescent="0.25">
      <c r="B180" s="71" t="s">
        <v>98</v>
      </c>
      <c r="C180" s="110">
        <v>1</v>
      </c>
      <c r="D180" s="110">
        <v>0</v>
      </c>
      <c r="E180" s="110">
        <v>1</v>
      </c>
      <c r="F180" s="110">
        <v>1</v>
      </c>
      <c r="G180" s="110">
        <v>0</v>
      </c>
      <c r="H180" s="110">
        <v>0</v>
      </c>
      <c r="I180" s="110">
        <v>0</v>
      </c>
      <c r="J180" s="110">
        <v>0</v>
      </c>
    </row>
    <row r="181" spans="2:10" s="4" customFormat="1" hidden="1" outlineLevel="1" x14ac:dyDescent="0.25">
      <c r="B181" s="71" t="s">
        <v>99</v>
      </c>
      <c r="C181" s="110">
        <v>1</v>
      </c>
      <c r="D181" s="110">
        <v>0</v>
      </c>
      <c r="E181" s="110">
        <v>1</v>
      </c>
      <c r="F181" s="110">
        <v>1</v>
      </c>
      <c r="G181" s="110">
        <v>0</v>
      </c>
      <c r="H181" s="110">
        <v>0</v>
      </c>
      <c r="I181" s="110">
        <v>0</v>
      </c>
      <c r="J181" s="110">
        <v>0</v>
      </c>
    </row>
    <row r="182" spans="2:10" s="4" customFormat="1" hidden="1" outlineLevel="1" x14ac:dyDescent="0.25">
      <c r="B182" s="71" t="s">
        <v>100</v>
      </c>
      <c r="C182" s="110">
        <v>1</v>
      </c>
      <c r="D182" s="110">
        <v>0</v>
      </c>
      <c r="E182" s="110">
        <v>1</v>
      </c>
      <c r="F182" s="110">
        <v>1</v>
      </c>
      <c r="G182" s="110">
        <v>0</v>
      </c>
      <c r="H182" s="110">
        <v>0</v>
      </c>
      <c r="I182" s="110">
        <v>0</v>
      </c>
      <c r="J182" s="110">
        <v>0</v>
      </c>
    </row>
    <row r="183" spans="2:10" s="4" customFormat="1" hidden="1" outlineLevel="1" x14ac:dyDescent="0.25">
      <c r="B183" s="71" t="s">
        <v>101</v>
      </c>
      <c r="C183" s="110">
        <v>1</v>
      </c>
      <c r="D183" s="110">
        <v>0</v>
      </c>
      <c r="E183" s="110">
        <v>1</v>
      </c>
      <c r="F183" s="110">
        <v>1</v>
      </c>
      <c r="G183" s="110">
        <v>0</v>
      </c>
      <c r="H183" s="110">
        <v>0</v>
      </c>
      <c r="I183" s="110">
        <v>0</v>
      </c>
      <c r="J183" s="110">
        <v>0</v>
      </c>
    </row>
    <row r="184" spans="2:10" s="4" customFormat="1" hidden="1" outlineLevel="1" x14ac:dyDescent="0.25">
      <c r="B184" s="71" t="s">
        <v>102</v>
      </c>
      <c r="C184" s="110">
        <v>1</v>
      </c>
      <c r="D184" s="110">
        <v>0</v>
      </c>
      <c r="E184" s="110">
        <v>0.99193715112673142</v>
      </c>
      <c r="F184" s="110">
        <v>0.99193715112673142</v>
      </c>
      <c r="G184" s="110">
        <v>0</v>
      </c>
      <c r="H184" s="110">
        <v>8.0628488732685556E-3</v>
      </c>
      <c r="I184" s="110">
        <v>0</v>
      </c>
      <c r="J184" s="110">
        <v>0</v>
      </c>
    </row>
    <row r="185" spans="2:10" s="4" customFormat="1" hidden="1" outlineLevel="1" x14ac:dyDescent="0.25">
      <c r="B185" s="71" t="s">
        <v>103</v>
      </c>
      <c r="C185" s="110">
        <v>1</v>
      </c>
      <c r="D185" s="110">
        <v>0</v>
      </c>
      <c r="E185" s="110">
        <v>0.88737486095661844</v>
      </c>
      <c r="F185" s="110">
        <v>0.88737486095661844</v>
      </c>
      <c r="G185" s="110">
        <v>2.2803114571746386E-2</v>
      </c>
      <c r="H185" s="110">
        <v>8.9822024471635148E-2</v>
      </c>
      <c r="I185" s="110">
        <v>0</v>
      </c>
      <c r="J185" s="110">
        <v>0</v>
      </c>
    </row>
    <row r="186" spans="2:10" s="4" customFormat="1" hidden="1" outlineLevel="1" x14ac:dyDescent="0.25">
      <c r="B186" s="71" t="s">
        <v>104</v>
      </c>
      <c r="C186" s="110">
        <v>1</v>
      </c>
      <c r="D186" s="110">
        <v>0</v>
      </c>
      <c r="E186" s="110">
        <v>1</v>
      </c>
      <c r="F186" s="110">
        <v>1</v>
      </c>
      <c r="G186" s="110">
        <v>0</v>
      </c>
      <c r="H186" s="110">
        <v>0</v>
      </c>
      <c r="I186" s="110">
        <v>0</v>
      </c>
      <c r="J186" s="110">
        <v>0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0</v>
      </c>
      <c r="E187" s="109">
        <v>0.98698321572379699</v>
      </c>
      <c r="F187" s="109">
        <v>0.98698321572379699</v>
      </c>
      <c r="G187" s="109">
        <v>5.0233225690706857E-3</v>
      </c>
      <c r="H187" s="109">
        <v>7.99346170713232E-3</v>
      </c>
      <c r="I187" s="109">
        <v>0</v>
      </c>
      <c r="J187" s="109">
        <v>0</v>
      </c>
    </row>
    <row r="188" spans="2:10" s="4" customFormat="1" hidden="1" outlineLevel="1" x14ac:dyDescent="0.25">
      <c r="B188" s="71" t="s">
        <v>93</v>
      </c>
      <c r="C188" s="110">
        <v>1</v>
      </c>
      <c r="D188" s="110">
        <v>0</v>
      </c>
      <c r="E188" s="110">
        <v>1</v>
      </c>
      <c r="F188" s="110">
        <v>1</v>
      </c>
      <c r="G188" s="110">
        <v>0</v>
      </c>
      <c r="H188" s="110">
        <v>0</v>
      </c>
      <c r="I188" s="110">
        <v>0</v>
      </c>
      <c r="J188" s="110">
        <v>0</v>
      </c>
    </row>
    <row r="189" spans="2:10" s="4" customFormat="1" hidden="1" outlineLevel="1" x14ac:dyDescent="0.25">
      <c r="B189" s="71" t="s">
        <v>94</v>
      </c>
      <c r="C189" s="110">
        <v>1</v>
      </c>
      <c r="D189" s="110">
        <v>0</v>
      </c>
      <c r="E189" s="110">
        <v>1</v>
      </c>
      <c r="F189" s="110">
        <v>1</v>
      </c>
      <c r="G189" s="110">
        <v>0</v>
      </c>
      <c r="H189" s="110">
        <v>0</v>
      </c>
      <c r="I189" s="110">
        <v>0</v>
      </c>
      <c r="J189" s="110">
        <v>0</v>
      </c>
    </row>
    <row r="190" spans="2:10" s="4" customFormat="1" hidden="1" outlineLevel="1" x14ac:dyDescent="0.25">
      <c r="B190" s="71" t="s">
        <v>95</v>
      </c>
      <c r="C190" s="110">
        <v>1</v>
      </c>
      <c r="D190" s="110">
        <v>0</v>
      </c>
      <c r="E190" s="110">
        <v>1</v>
      </c>
      <c r="F190" s="110">
        <v>1</v>
      </c>
      <c r="G190" s="110">
        <v>0</v>
      </c>
      <c r="H190" s="110">
        <v>0</v>
      </c>
      <c r="I190" s="110">
        <v>0</v>
      </c>
      <c r="J190" s="110">
        <v>0</v>
      </c>
    </row>
    <row r="191" spans="2:10" s="4" customFormat="1" hidden="1" outlineLevel="1" x14ac:dyDescent="0.25">
      <c r="B191" s="71" t="s">
        <v>96</v>
      </c>
      <c r="C191" s="110">
        <v>1</v>
      </c>
      <c r="D191" s="110">
        <v>0</v>
      </c>
      <c r="E191" s="110">
        <v>1</v>
      </c>
      <c r="F191" s="110">
        <v>1</v>
      </c>
      <c r="G191" s="110">
        <v>0</v>
      </c>
      <c r="H191" s="110">
        <v>0</v>
      </c>
      <c r="I191" s="110">
        <v>0</v>
      </c>
      <c r="J191" s="110">
        <v>0</v>
      </c>
    </row>
    <row r="192" spans="2:10" s="4" customFormat="1" hidden="1" outlineLevel="1" x14ac:dyDescent="0.25">
      <c r="B192" s="71" t="s">
        <v>97</v>
      </c>
      <c r="C192" s="110">
        <v>1</v>
      </c>
      <c r="D192" s="110">
        <v>0</v>
      </c>
      <c r="E192" s="110">
        <v>1</v>
      </c>
      <c r="F192" s="110">
        <v>1</v>
      </c>
      <c r="G192" s="110">
        <v>0</v>
      </c>
      <c r="H192" s="110">
        <v>0</v>
      </c>
      <c r="I192" s="110">
        <v>0</v>
      </c>
      <c r="J192" s="110">
        <v>0</v>
      </c>
    </row>
    <row r="193" spans="2:10" s="4" customFormat="1" hidden="1" outlineLevel="1" x14ac:dyDescent="0.25">
      <c r="B193" s="71" t="s">
        <v>98</v>
      </c>
      <c r="C193" s="110">
        <v>1</v>
      </c>
      <c r="D193" s="110">
        <v>0</v>
      </c>
      <c r="E193" s="110">
        <v>1</v>
      </c>
      <c r="F193" s="110">
        <v>1</v>
      </c>
      <c r="G193" s="110">
        <v>0</v>
      </c>
      <c r="H193" s="110">
        <v>0</v>
      </c>
      <c r="I193" s="110">
        <v>0</v>
      </c>
      <c r="J193" s="110">
        <v>0</v>
      </c>
    </row>
    <row r="194" spans="2:10" s="4" customFormat="1" hidden="1" outlineLevel="1" x14ac:dyDescent="0.25">
      <c r="B194" s="71" t="s">
        <v>99</v>
      </c>
      <c r="C194" s="110">
        <v>1</v>
      </c>
      <c r="D194" s="110">
        <v>0</v>
      </c>
      <c r="E194" s="110">
        <v>1</v>
      </c>
      <c r="F194" s="110">
        <v>1</v>
      </c>
      <c r="G194" s="110">
        <v>0</v>
      </c>
      <c r="H194" s="110">
        <v>0</v>
      </c>
      <c r="I194" s="110">
        <v>0</v>
      </c>
      <c r="J194" s="110">
        <v>0</v>
      </c>
    </row>
    <row r="195" spans="2:10" s="4" customFormat="1" hidden="1" outlineLevel="1" x14ac:dyDescent="0.25">
      <c r="B195" s="71" t="s">
        <v>100</v>
      </c>
      <c r="C195" s="110">
        <v>1</v>
      </c>
      <c r="D195" s="110">
        <v>0</v>
      </c>
      <c r="E195" s="110">
        <v>1</v>
      </c>
      <c r="F195" s="110">
        <v>1</v>
      </c>
      <c r="G195" s="110">
        <v>0</v>
      </c>
      <c r="H195" s="110">
        <v>0</v>
      </c>
      <c r="I195" s="110">
        <v>0</v>
      </c>
      <c r="J195" s="110">
        <v>0</v>
      </c>
    </row>
    <row r="196" spans="2:10" s="4" customFormat="1" hidden="1" outlineLevel="1" x14ac:dyDescent="0.25">
      <c r="B196" s="71" t="s">
        <v>101</v>
      </c>
      <c r="C196" s="110">
        <v>1</v>
      </c>
      <c r="D196" s="110">
        <v>0</v>
      </c>
      <c r="E196" s="110">
        <v>1</v>
      </c>
      <c r="F196" s="110">
        <v>1</v>
      </c>
      <c r="G196" s="110">
        <v>0</v>
      </c>
      <c r="H196" s="110">
        <v>0</v>
      </c>
      <c r="I196" s="110">
        <v>0</v>
      </c>
      <c r="J196" s="110">
        <v>0</v>
      </c>
    </row>
    <row r="197" spans="2:10" s="4" customFormat="1" hidden="1" outlineLevel="1" x14ac:dyDescent="0.25">
      <c r="B197" s="71" t="s">
        <v>102</v>
      </c>
      <c r="C197" s="110">
        <v>1</v>
      </c>
      <c r="D197" s="110">
        <v>0</v>
      </c>
      <c r="E197" s="110">
        <v>1</v>
      </c>
      <c r="F197" s="110">
        <v>1</v>
      </c>
      <c r="G197" s="110">
        <v>0</v>
      </c>
      <c r="H197" s="110">
        <v>0</v>
      </c>
      <c r="I197" s="110">
        <v>0</v>
      </c>
      <c r="J197" s="110">
        <v>0</v>
      </c>
    </row>
    <row r="198" spans="2:10" s="4" customFormat="1" hidden="1" outlineLevel="1" x14ac:dyDescent="0.25">
      <c r="B198" s="71" t="s">
        <v>103</v>
      </c>
      <c r="C198" s="110">
        <v>1</v>
      </c>
      <c r="D198" s="110">
        <v>0</v>
      </c>
      <c r="E198" s="110">
        <v>1</v>
      </c>
      <c r="F198" s="110">
        <v>1</v>
      </c>
      <c r="G198" s="110">
        <v>0</v>
      </c>
      <c r="H198" s="110">
        <v>0</v>
      </c>
      <c r="I198" s="110">
        <v>0</v>
      </c>
      <c r="J198" s="110">
        <v>0</v>
      </c>
    </row>
    <row r="199" spans="2:10" s="4" customFormat="1" hidden="1" outlineLevel="1" x14ac:dyDescent="0.25">
      <c r="B199" s="71" t="s">
        <v>104</v>
      </c>
      <c r="C199" s="110">
        <v>1</v>
      </c>
      <c r="D199" s="110">
        <v>0</v>
      </c>
      <c r="E199" s="110">
        <v>1</v>
      </c>
      <c r="F199" s="110">
        <v>1</v>
      </c>
      <c r="G199" s="110">
        <v>0</v>
      </c>
      <c r="H199" s="110">
        <v>0</v>
      </c>
      <c r="I199" s="110">
        <v>0</v>
      </c>
      <c r="J199" s="110">
        <v>0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0</v>
      </c>
      <c r="E200" s="109">
        <v>1</v>
      </c>
      <c r="F200" s="109">
        <v>1</v>
      </c>
      <c r="G200" s="109">
        <v>0</v>
      </c>
      <c r="H200" s="109">
        <v>0</v>
      </c>
      <c r="I200" s="109">
        <v>0</v>
      </c>
      <c r="J200" s="109">
        <v>0</v>
      </c>
    </row>
    <row r="201" spans="2:10" s="4" customFormat="1" hidden="1" outlineLevel="1" x14ac:dyDescent="0.25">
      <c r="B201" s="71" t="s">
        <v>93</v>
      </c>
      <c r="C201" s="110">
        <v>1</v>
      </c>
      <c r="D201" s="110">
        <v>0</v>
      </c>
      <c r="E201" s="110">
        <v>0</v>
      </c>
      <c r="F201" s="110">
        <v>0.97548387096774192</v>
      </c>
      <c r="G201" s="110">
        <v>2.4516129032258065E-2</v>
      </c>
      <c r="H201" s="110">
        <v>0</v>
      </c>
      <c r="I201" s="110">
        <v>0</v>
      </c>
      <c r="J201" s="110">
        <v>0</v>
      </c>
    </row>
    <row r="202" spans="2:10" s="4" customFormat="1" hidden="1" outlineLevel="1" x14ac:dyDescent="0.25">
      <c r="B202" s="71" t="s">
        <v>94</v>
      </c>
      <c r="C202" s="110">
        <v>1</v>
      </c>
      <c r="D202" s="110">
        <v>0</v>
      </c>
      <c r="E202" s="110">
        <v>0</v>
      </c>
      <c r="F202" s="110">
        <v>1</v>
      </c>
      <c r="G202" s="110">
        <v>0</v>
      </c>
      <c r="H202" s="110">
        <v>0</v>
      </c>
      <c r="I202" s="110">
        <v>0</v>
      </c>
      <c r="J202" s="110">
        <v>0</v>
      </c>
    </row>
    <row r="203" spans="2:10" s="4" customFormat="1" hidden="1" outlineLevel="1" x14ac:dyDescent="0.25">
      <c r="B203" s="71" t="s">
        <v>95</v>
      </c>
      <c r="C203" s="110">
        <v>1</v>
      </c>
      <c r="D203" s="110">
        <v>0</v>
      </c>
      <c r="E203" s="110">
        <v>0</v>
      </c>
      <c r="F203" s="110">
        <v>0.94671280276816605</v>
      </c>
      <c r="G203" s="110">
        <v>5.3287197231833908E-2</v>
      </c>
      <c r="H203" s="110">
        <v>0</v>
      </c>
      <c r="I203" s="110">
        <v>0</v>
      </c>
      <c r="J203" s="110">
        <v>0</v>
      </c>
    </row>
    <row r="204" spans="2:10" s="4" customFormat="1" hidden="1" outlineLevel="1" x14ac:dyDescent="0.25">
      <c r="B204" s="71" t="s">
        <v>96</v>
      </c>
      <c r="C204" s="110">
        <v>1</v>
      </c>
      <c r="D204" s="110">
        <v>0</v>
      </c>
      <c r="E204" s="110">
        <v>0</v>
      </c>
      <c r="F204" s="110">
        <v>0.95492028587135791</v>
      </c>
      <c r="G204" s="110">
        <v>4.5079714128642111E-2</v>
      </c>
      <c r="H204" s="110">
        <v>0</v>
      </c>
      <c r="I204" s="110">
        <v>0</v>
      </c>
      <c r="J204" s="110">
        <v>0</v>
      </c>
    </row>
    <row r="205" spans="2:10" s="4" customFormat="1" hidden="1" outlineLevel="1" x14ac:dyDescent="0.25">
      <c r="B205" s="71" t="s">
        <v>97</v>
      </c>
      <c r="C205" s="110">
        <v>1</v>
      </c>
      <c r="D205" s="110">
        <v>0</v>
      </c>
      <c r="E205" s="110">
        <v>0</v>
      </c>
      <c r="F205" s="110">
        <v>1</v>
      </c>
      <c r="G205" s="110">
        <v>0</v>
      </c>
      <c r="H205" s="110">
        <v>0</v>
      </c>
      <c r="I205" s="110">
        <v>0</v>
      </c>
      <c r="J205" s="110">
        <v>0</v>
      </c>
    </row>
    <row r="206" spans="2:10" s="4" customFormat="1" hidden="1" outlineLevel="1" x14ac:dyDescent="0.25">
      <c r="B206" s="71" t="s">
        <v>98</v>
      </c>
      <c r="C206" s="110">
        <v>1</v>
      </c>
      <c r="D206" s="110">
        <v>0</v>
      </c>
      <c r="E206" s="110">
        <v>0</v>
      </c>
      <c r="F206" s="110">
        <v>0.98062730627306272</v>
      </c>
      <c r="G206" s="110">
        <v>1.9372693726937271E-2</v>
      </c>
      <c r="H206" s="110">
        <v>0</v>
      </c>
      <c r="I206" s="110">
        <v>0</v>
      </c>
      <c r="J206" s="110">
        <v>0</v>
      </c>
    </row>
    <row r="207" spans="2:10" s="4" customFormat="1" hidden="1" outlineLevel="1" x14ac:dyDescent="0.25">
      <c r="B207" s="71" t="s">
        <v>99</v>
      </c>
      <c r="C207" s="110">
        <v>1</v>
      </c>
      <c r="D207" s="110">
        <v>0</v>
      </c>
      <c r="E207" s="110">
        <v>0</v>
      </c>
      <c r="F207" s="110">
        <v>1</v>
      </c>
      <c r="G207" s="110">
        <v>0</v>
      </c>
      <c r="H207" s="110">
        <v>0</v>
      </c>
      <c r="I207" s="110">
        <v>0</v>
      </c>
      <c r="J207" s="110">
        <v>0</v>
      </c>
    </row>
    <row r="208" spans="2:10" s="4" customFormat="1" hidden="1" outlineLevel="1" x14ac:dyDescent="0.25">
      <c r="B208" s="71" t="s">
        <v>100</v>
      </c>
      <c r="C208" s="110">
        <v>1</v>
      </c>
      <c r="D208" s="110">
        <v>0</v>
      </c>
      <c r="E208" s="110">
        <v>0</v>
      </c>
      <c r="F208" s="110">
        <v>1</v>
      </c>
      <c r="G208" s="110">
        <v>0</v>
      </c>
      <c r="H208" s="110">
        <v>0</v>
      </c>
      <c r="I208" s="110">
        <v>0</v>
      </c>
      <c r="J208" s="110">
        <v>0</v>
      </c>
    </row>
    <row r="209" spans="2:10" s="4" customFormat="1" hidden="1" outlineLevel="1" x14ac:dyDescent="0.25">
      <c r="B209" s="71" t="s">
        <v>101</v>
      </c>
      <c r="C209" s="110">
        <v>1</v>
      </c>
      <c r="D209" s="110">
        <v>0</v>
      </c>
      <c r="E209" s="110">
        <v>0</v>
      </c>
      <c r="F209" s="110">
        <v>1</v>
      </c>
      <c r="G209" s="110">
        <v>0</v>
      </c>
      <c r="H209" s="110">
        <v>0</v>
      </c>
      <c r="I209" s="110">
        <v>0</v>
      </c>
      <c r="J209" s="110">
        <v>0</v>
      </c>
    </row>
    <row r="210" spans="2:10" s="4" customFormat="1" hidden="1" outlineLevel="1" x14ac:dyDescent="0.25">
      <c r="B210" s="71" t="s">
        <v>102</v>
      </c>
      <c r="C210" s="110">
        <v>1</v>
      </c>
      <c r="D210" s="110">
        <v>0</v>
      </c>
      <c r="E210" s="110">
        <v>0</v>
      </c>
      <c r="F210" s="110">
        <v>0.89603496721823295</v>
      </c>
      <c r="G210" s="110">
        <v>0.10396503278176709</v>
      </c>
      <c r="H210" s="110">
        <v>0</v>
      </c>
      <c r="I210" s="110">
        <v>0</v>
      </c>
      <c r="J210" s="110">
        <v>0</v>
      </c>
    </row>
    <row r="211" spans="2:10" s="4" customFormat="1" hidden="1" outlineLevel="1" x14ac:dyDescent="0.25">
      <c r="B211" s="71" t="s">
        <v>103</v>
      </c>
      <c r="C211" s="110">
        <v>1</v>
      </c>
      <c r="D211" s="110">
        <v>0</v>
      </c>
      <c r="E211" s="110">
        <v>0</v>
      </c>
      <c r="F211" s="110">
        <v>1</v>
      </c>
      <c r="G211" s="110">
        <v>0</v>
      </c>
      <c r="H211" s="110">
        <v>0</v>
      </c>
      <c r="I211" s="110">
        <v>0</v>
      </c>
      <c r="J211" s="110">
        <v>0</v>
      </c>
    </row>
    <row r="212" spans="2:10" s="4" customFormat="1" hidden="1" outlineLevel="1" x14ac:dyDescent="0.25">
      <c r="B212" s="71" t="s">
        <v>104</v>
      </c>
      <c r="C212" s="110">
        <v>1</v>
      </c>
      <c r="D212" s="110">
        <v>0</v>
      </c>
      <c r="E212" s="110">
        <v>0</v>
      </c>
      <c r="F212" s="110">
        <v>1</v>
      </c>
      <c r="G212" s="110">
        <v>0</v>
      </c>
      <c r="H212" s="110">
        <v>0</v>
      </c>
      <c r="I212" s="110">
        <v>0</v>
      </c>
      <c r="J212" s="110">
        <v>0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0.9796772415175663</v>
      </c>
      <c r="G213" s="109">
        <v>2.0322758482433718E-2</v>
      </c>
      <c r="H213" s="109">
        <v>0</v>
      </c>
      <c r="I213" s="109">
        <v>0</v>
      </c>
      <c r="J213" s="109">
        <v>0</v>
      </c>
    </row>
    <row r="214" spans="2:10" s="4" customFormat="1" hidden="1" outlineLevel="1" x14ac:dyDescent="0.25">
      <c r="B214" s="71" t="s">
        <v>93</v>
      </c>
      <c r="C214" s="110">
        <v>1</v>
      </c>
      <c r="D214" s="110">
        <v>0</v>
      </c>
      <c r="E214" s="110">
        <v>0</v>
      </c>
      <c r="F214" s="110">
        <v>1</v>
      </c>
      <c r="G214" s="110">
        <v>0</v>
      </c>
      <c r="H214" s="110">
        <v>0</v>
      </c>
      <c r="I214" s="110">
        <v>0</v>
      </c>
      <c r="J214" s="110">
        <v>0</v>
      </c>
    </row>
    <row r="215" spans="2:10" s="4" customFormat="1" hidden="1" outlineLevel="1" x14ac:dyDescent="0.25">
      <c r="B215" s="71" t="s">
        <v>94</v>
      </c>
      <c r="C215" s="110">
        <v>1</v>
      </c>
      <c r="D215" s="110">
        <v>0</v>
      </c>
      <c r="E215" s="110">
        <v>0</v>
      </c>
      <c r="F215" s="110">
        <v>1</v>
      </c>
      <c r="G215" s="110">
        <v>0</v>
      </c>
      <c r="H215" s="110">
        <v>0</v>
      </c>
      <c r="I215" s="110">
        <v>0</v>
      </c>
      <c r="J215" s="110">
        <v>0</v>
      </c>
    </row>
    <row r="216" spans="2:10" s="4" customFormat="1" hidden="1" outlineLevel="1" x14ac:dyDescent="0.25">
      <c r="B216" s="71" t="s">
        <v>95</v>
      </c>
      <c r="C216" s="110">
        <v>1</v>
      </c>
      <c r="D216" s="110">
        <v>0</v>
      </c>
      <c r="E216" s="110">
        <v>0</v>
      </c>
      <c r="F216" s="110">
        <v>0.97457627118644063</v>
      </c>
      <c r="G216" s="110">
        <v>2.5423728813559324E-2</v>
      </c>
      <c r="H216" s="110">
        <v>0</v>
      </c>
      <c r="I216" s="110">
        <v>0</v>
      </c>
      <c r="J216" s="110">
        <v>0</v>
      </c>
    </row>
    <row r="217" spans="2:10" s="4" customFormat="1" hidden="1" outlineLevel="1" x14ac:dyDescent="0.25">
      <c r="B217" s="71" t="s">
        <v>96</v>
      </c>
      <c r="C217" s="110">
        <v>1</v>
      </c>
      <c r="D217" s="110">
        <v>0</v>
      </c>
      <c r="E217" s="110">
        <v>0</v>
      </c>
      <c r="F217" s="110">
        <v>0.95886075949367089</v>
      </c>
      <c r="G217" s="110">
        <v>4.1139240506329111E-2</v>
      </c>
      <c r="H217" s="110">
        <v>0</v>
      </c>
      <c r="I217" s="110">
        <v>0</v>
      </c>
      <c r="J217" s="110">
        <v>0</v>
      </c>
    </row>
    <row r="218" spans="2:10" s="4" customFormat="1" hidden="1" outlineLevel="1" x14ac:dyDescent="0.25">
      <c r="B218" s="71" t="s">
        <v>97</v>
      </c>
      <c r="C218" s="110">
        <v>1</v>
      </c>
      <c r="D218" s="110">
        <v>0</v>
      </c>
      <c r="E218" s="110">
        <v>0</v>
      </c>
      <c r="F218" s="110">
        <v>1</v>
      </c>
      <c r="G218" s="110">
        <v>0</v>
      </c>
      <c r="H218" s="110">
        <v>0</v>
      </c>
      <c r="I218" s="110">
        <v>0</v>
      </c>
      <c r="J218" s="110">
        <v>0</v>
      </c>
    </row>
    <row r="219" spans="2:10" s="4" customFormat="1" hidden="1" outlineLevel="1" x14ac:dyDescent="0.25">
      <c r="B219" s="71" t="s">
        <v>98</v>
      </c>
      <c r="C219" s="110">
        <v>1</v>
      </c>
      <c r="D219" s="110">
        <v>0</v>
      </c>
      <c r="E219" s="110">
        <v>0</v>
      </c>
      <c r="F219" s="110">
        <v>1</v>
      </c>
      <c r="G219" s="110">
        <v>0</v>
      </c>
      <c r="H219" s="110">
        <v>0</v>
      </c>
      <c r="I219" s="110">
        <v>0</v>
      </c>
      <c r="J219" s="110">
        <v>0</v>
      </c>
    </row>
    <row r="220" spans="2:10" s="4" customFormat="1" hidden="1" outlineLevel="1" x14ac:dyDescent="0.25">
      <c r="B220" s="71" t="s">
        <v>99</v>
      </c>
      <c r="C220" s="110">
        <v>1</v>
      </c>
      <c r="D220" s="110">
        <v>0</v>
      </c>
      <c r="E220" s="110">
        <v>0</v>
      </c>
      <c r="F220" s="110">
        <v>1</v>
      </c>
      <c r="G220" s="110">
        <v>0</v>
      </c>
      <c r="H220" s="110">
        <v>0</v>
      </c>
      <c r="I220" s="110">
        <v>0</v>
      </c>
      <c r="J220" s="110">
        <v>0</v>
      </c>
    </row>
    <row r="221" spans="2:10" s="4" customFormat="1" hidden="1" outlineLevel="1" x14ac:dyDescent="0.25">
      <c r="B221" s="71" t="s">
        <v>100</v>
      </c>
      <c r="C221" s="110">
        <v>1</v>
      </c>
      <c r="D221" s="110">
        <v>0</v>
      </c>
      <c r="E221" s="110">
        <v>0</v>
      </c>
      <c r="F221" s="110">
        <v>1</v>
      </c>
      <c r="G221" s="110">
        <v>0</v>
      </c>
      <c r="H221" s="110">
        <v>0</v>
      </c>
      <c r="I221" s="110">
        <v>0</v>
      </c>
      <c r="J221" s="110">
        <v>0</v>
      </c>
    </row>
    <row r="222" spans="2:10" s="4" customFormat="1" hidden="1" outlineLevel="1" x14ac:dyDescent="0.25">
      <c r="B222" s="71" t="s">
        <v>101</v>
      </c>
      <c r="C222" s="110">
        <v>1</v>
      </c>
      <c r="D222" s="110">
        <v>0</v>
      </c>
      <c r="E222" s="110">
        <v>0</v>
      </c>
      <c r="F222" s="110">
        <v>0.95886250690226393</v>
      </c>
      <c r="G222" s="110">
        <v>4.1137493097736059E-2</v>
      </c>
      <c r="H222" s="110">
        <v>0</v>
      </c>
      <c r="I222" s="110">
        <v>0</v>
      </c>
      <c r="J222" s="110">
        <v>0</v>
      </c>
    </row>
    <row r="223" spans="2:10" s="4" customFormat="1" hidden="1" outlineLevel="1" x14ac:dyDescent="0.25">
      <c r="B223" s="71" t="s">
        <v>102</v>
      </c>
      <c r="C223" s="110">
        <v>1</v>
      </c>
      <c r="D223" s="110">
        <v>0</v>
      </c>
      <c r="E223" s="110">
        <v>0</v>
      </c>
      <c r="F223" s="110">
        <v>1</v>
      </c>
      <c r="G223" s="110">
        <v>0</v>
      </c>
      <c r="H223" s="110">
        <v>0</v>
      </c>
      <c r="I223" s="110">
        <v>0</v>
      </c>
      <c r="J223" s="110">
        <v>0</v>
      </c>
    </row>
    <row r="224" spans="2:10" s="4" customFormat="1" hidden="1" outlineLevel="1" x14ac:dyDescent="0.25">
      <c r="B224" s="71" t="s">
        <v>103</v>
      </c>
      <c r="C224" s="110">
        <v>1</v>
      </c>
      <c r="D224" s="110">
        <v>0</v>
      </c>
      <c r="E224" s="110">
        <v>0</v>
      </c>
      <c r="F224" s="110">
        <v>1</v>
      </c>
      <c r="G224" s="110">
        <v>0</v>
      </c>
      <c r="H224" s="110">
        <v>0</v>
      </c>
      <c r="I224" s="110">
        <v>0</v>
      </c>
      <c r="J224" s="110">
        <v>0</v>
      </c>
    </row>
    <row r="225" spans="2:10" s="4" customFormat="1" hidden="1" outlineLevel="1" x14ac:dyDescent="0.25">
      <c r="B225" s="71" t="s">
        <v>104</v>
      </c>
      <c r="C225" s="110">
        <v>1</v>
      </c>
      <c r="D225" s="110">
        <v>0</v>
      </c>
      <c r="E225" s="110">
        <v>0</v>
      </c>
      <c r="F225" s="110">
        <v>1</v>
      </c>
      <c r="G225" s="110">
        <v>0</v>
      </c>
      <c r="H225" s="110">
        <v>0</v>
      </c>
      <c r="I225" s="110">
        <v>0</v>
      </c>
      <c r="J225" s="110">
        <v>0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0.99016328381902707</v>
      </c>
      <c r="G226" s="109">
        <v>9.8367161809728987E-3</v>
      </c>
      <c r="H226" s="109">
        <v>0</v>
      </c>
      <c r="I226" s="109">
        <v>0</v>
      </c>
      <c r="J226" s="109">
        <v>0</v>
      </c>
    </row>
    <row r="227" spans="2:10" s="4" customFormat="1" hidden="1" outlineLevel="1" x14ac:dyDescent="0.25">
      <c r="B227" s="71" t="s">
        <v>93</v>
      </c>
      <c r="C227" s="110">
        <v>1</v>
      </c>
      <c r="D227" s="110">
        <v>0</v>
      </c>
      <c r="E227" s="110">
        <v>0</v>
      </c>
      <c r="F227" s="110">
        <v>0.9758382642998028</v>
      </c>
      <c r="G227" s="110">
        <v>2.4161735700197237E-2</v>
      </c>
      <c r="H227" s="110">
        <v>0</v>
      </c>
      <c r="I227" s="110">
        <v>0</v>
      </c>
      <c r="J227" s="110">
        <v>0</v>
      </c>
    </row>
    <row r="228" spans="2:10" s="4" customFormat="1" hidden="1" outlineLevel="1" x14ac:dyDescent="0.25">
      <c r="B228" s="71" t="s">
        <v>94</v>
      </c>
      <c r="C228" s="110">
        <v>1</v>
      </c>
      <c r="D228" s="110">
        <v>0</v>
      </c>
      <c r="E228" s="110">
        <v>0</v>
      </c>
      <c r="F228" s="110">
        <v>1</v>
      </c>
      <c r="G228" s="110">
        <v>0</v>
      </c>
      <c r="H228" s="110">
        <v>0</v>
      </c>
      <c r="I228" s="110">
        <v>0</v>
      </c>
      <c r="J228" s="110">
        <v>0</v>
      </c>
    </row>
    <row r="229" spans="2:10" s="4" customFormat="1" hidden="1" outlineLevel="1" x14ac:dyDescent="0.25">
      <c r="B229" s="71" t="s">
        <v>95</v>
      </c>
      <c r="C229" s="110">
        <v>1</v>
      </c>
      <c r="D229" s="110">
        <v>0</v>
      </c>
      <c r="E229" s="110">
        <v>0</v>
      </c>
      <c r="F229" s="110">
        <v>1</v>
      </c>
      <c r="G229" s="110">
        <v>0</v>
      </c>
      <c r="H229" s="110">
        <v>0</v>
      </c>
      <c r="I229" s="110">
        <v>0</v>
      </c>
      <c r="J229" s="110">
        <v>0</v>
      </c>
    </row>
    <row r="230" spans="2:10" s="4" customFormat="1" hidden="1" outlineLevel="1" x14ac:dyDescent="0.25">
      <c r="B230" s="71" t="s">
        <v>96</v>
      </c>
      <c r="C230" s="110">
        <v>1</v>
      </c>
      <c r="D230" s="110">
        <v>0</v>
      </c>
      <c r="E230" s="110">
        <v>0</v>
      </c>
      <c r="F230" s="110">
        <v>0.98137031670461605</v>
      </c>
      <c r="G230" s="110">
        <v>1.8629683295383979E-2</v>
      </c>
      <c r="H230" s="110">
        <v>0</v>
      </c>
      <c r="I230" s="110">
        <v>0</v>
      </c>
      <c r="J230" s="110">
        <v>0</v>
      </c>
    </row>
    <row r="231" spans="2:10" s="4" customFormat="1" hidden="1" outlineLevel="1" x14ac:dyDescent="0.25">
      <c r="B231" s="71" t="s">
        <v>97</v>
      </c>
      <c r="C231" s="110">
        <v>1</v>
      </c>
      <c r="D231" s="110">
        <v>0</v>
      </c>
      <c r="E231" s="110">
        <v>0</v>
      </c>
      <c r="F231" s="110">
        <v>1</v>
      </c>
      <c r="G231" s="110">
        <v>0</v>
      </c>
      <c r="H231" s="110">
        <v>0</v>
      </c>
      <c r="I231" s="110">
        <v>0</v>
      </c>
      <c r="J231" s="110">
        <v>0</v>
      </c>
    </row>
    <row r="232" spans="2:10" s="4" customFormat="1" hidden="1" outlineLevel="1" x14ac:dyDescent="0.25">
      <c r="B232" s="71" t="s">
        <v>98</v>
      </c>
      <c r="C232" s="110">
        <v>1</v>
      </c>
      <c r="D232" s="110">
        <v>0</v>
      </c>
      <c r="E232" s="110">
        <v>0</v>
      </c>
      <c r="F232" s="110">
        <v>1</v>
      </c>
      <c r="G232" s="110">
        <v>0</v>
      </c>
      <c r="H232" s="110">
        <v>0</v>
      </c>
      <c r="I232" s="110">
        <v>0</v>
      </c>
      <c r="J232" s="110">
        <v>0</v>
      </c>
    </row>
    <row r="233" spans="2:10" s="4" customFormat="1" hidden="1" outlineLevel="1" x14ac:dyDescent="0.25">
      <c r="B233" s="71" t="s">
        <v>99</v>
      </c>
      <c r="C233" s="110">
        <v>1</v>
      </c>
      <c r="D233" s="110">
        <v>0</v>
      </c>
      <c r="E233" s="110">
        <v>0</v>
      </c>
      <c r="F233" s="110">
        <v>1</v>
      </c>
      <c r="G233" s="110">
        <v>0</v>
      </c>
      <c r="H233" s="110">
        <v>0</v>
      </c>
      <c r="I233" s="110">
        <v>0</v>
      </c>
      <c r="J233" s="110">
        <v>0</v>
      </c>
    </row>
    <row r="234" spans="2:10" s="4" customFormat="1" hidden="1" outlineLevel="1" x14ac:dyDescent="0.25">
      <c r="B234" s="71" t="s">
        <v>100</v>
      </c>
      <c r="C234" s="110">
        <v>1</v>
      </c>
      <c r="D234" s="110">
        <v>0</v>
      </c>
      <c r="E234" s="110">
        <v>0</v>
      </c>
      <c r="F234" s="110">
        <v>0.958155850663994</v>
      </c>
      <c r="G234" s="110">
        <v>4.1844149336006012E-2</v>
      </c>
      <c r="H234" s="110">
        <v>0</v>
      </c>
      <c r="I234" s="110">
        <v>0</v>
      </c>
      <c r="J234" s="110">
        <v>0</v>
      </c>
    </row>
    <row r="235" spans="2:10" s="4" customFormat="1" hidden="1" outlineLevel="1" x14ac:dyDescent="0.25">
      <c r="B235" s="71" t="s">
        <v>101</v>
      </c>
      <c r="C235" s="110">
        <v>1</v>
      </c>
      <c r="D235" s="110">
        <v>0</v>
      </c>
      <c r="E235" s="110">
        <v>0</v>
      </c>
      <c r="F235" s="110">
        <v>0.9659163987138264</v>
      </c>
      <c r="G235" s="110">
        <v>3.4083601286173631E-2</v>
      </c>
      <c r="H235" s="110">
        <v>0</v>
      </c>
      <c r="I235" s="110">
        <v>0</v>
      </c>
      <c r="J235" s="110">
        <v>0</v>
      </c>
    </row>
    <row r="236" spans="2:10" s="4" customFormat="1" hidden="1" outlineLevel="1" x14ac:dyDescent="0.25">
      <c r="B236" s="71" t="s">
        <v>102</v>
      </c>
      <c r="C236" s="110">
        <v>1</v>
      </c>
      <c r="D236" s="110">
        <v>0</v>
      </c>
      <c r="E236" s="110">
        <v>0</v>
      </c>
      <c r="F236" s="110">
        <v>0.9339062819725803</v>
      </c>
      <c r="G236" s="110">
        <v>6.6093718027419687E-2</v>
      </c>
      <c r="H236" s="110">
        <v>0</v>
      </c>
      <c r="I236" s="110">
        <v>0</v>
      </c>
      <c r="J236" s="110">
        <v>0</v>
      </c>
    </row>
    <row r="237" spans="2:10" s="4" customFormat="1" hidden="1" outlineLevel="1" x14ac:dyDescent="0.25">
      <c r="B237" s="71" t="s">
        <v>103</v>
      </c>
      <c r="C237" s="110">
        <v>1</v>
      </c>
      <c r="D237" s="110">
        <v>0</v>
      </c>
      <c r="E237" s="110">
        <v>0</v>
      </c>
      <c r="F237" s="110">
        <v>1</v>
      </c>
      <c r="G237" s="110">
        <v>0</v>
      </c>
      <c r="H237" s="110">
        <v>0</v>
      </c>
      <c r="I237" s="110">
        <v>0</v>
      </c>
      <c r="J237" s="110">
        <v>0</v>
      </c>
    </row>
    <row r="238" spans="2:10" s="4" customFormat="1" hidden="1" outlineLevel="1" x14ac:dyDescent="0.25">
      <c r="B238" s="71" t="s">
        <v>104</v>
      </c>
      <c r="C238" s="110">
        <v>1</v>
      </c>
      <c r="D238" s="110">
        <v>0</v>
      </c>
      <c r="E238" s="110">
        <v>0</v>
      </c>
      <c r="F238" s="110">
        <v>0.96590038314176241</v>
      </c>
      <c r="G238" s="110">
        <v>3.409961685823755E-2</v>
      </c>
      <c r="H238" s="110">
        <v>0</v>
      </c>
      <c r="I238" s="110">
        <v>0</v>
      </c>
      <c r="J238" s="110">
        <v>0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0.97845509539320619</v>
      </c>
      <c r="G239" s="109">
        <v>2.1544904606793858E-2</v>
      </c>
      <c r="H239" s="109">
        <v>0</v>
      </c>
      <c r="I239" s="109">
        <v>0</v>
      </c>
      <c r="J239" s="109">
        <v>0</v>
      </c>
    </row>
    <row r="240" spans="2:10" s="4" customFormat="1" hidden="1" outlineLevel="1" x14ac:dyDescent="0.25">
      <c r="B240" s="71" t="s">
        <v>93</v>
      </c>
      <c r="C240" s="110">
        <v>1</v>
      </c>
      <c r="D240" s="110">
        <v>0</v>
      </c>
      <c r="E240" s="110">
        <v>0</v>
      </c>
      <c r="F240" s="110">
        <v>1</v>
      </c>
      <c r="G240" s="110">
        <v>0</v>
      </c>
      <c r="H240" s="110">
        <v>0</v>
      </c>
      <c r="I240" s="110">
        <v>0</v>
      </c>
      <c r="J240" s="110">
        <v>0</v>
      </c>
    </row>
    <row r="241" spans="2:10" s="4" customFormat="1" hidden="1" outlineLevel="1" x14ac:dyDescent="0.25">
      <c r="B241" s="71" t="s">
        <v>94</v>
      </c>
      <c r="C241" s="110">
        <v>1</v>
      </c>
      <c r="D241" s="110">
        <v>0</v>
      </c>
      <c r="E241" s="110">
        <v>0</v>
      </c>
      <c r="F241" s="110">
        <v>1</v>
      </c>
      <c r="G241" s="110">
        <v>0</v>
      </c>
      <c r="H241" s="110">
        <v>0</v>
      </c>
      <c r="I241" s="110">
        <v>0</v>
      </c>
      <c r="J241" s="110">
        <v>0</v>
      </c>
    </row>
    <row r="242" spans="2:10" s="4" customFormat="1" hidden="1" outlineLevel="1" x14ac:dyDescent="0.25">
      <c r="B242" s="71" t="s">
        <v>95</v>
      </c>
      <c r="C242" s="110">
        <v>1</v>
      </c>
      <c r="D242" s="110">
        <v>0</v>
      </c>
      <c r="E242" s="110">
        <v>0</v>
      </c>
      <c r="F242" s="110">
        <v>0.90420988407565583</v>
      </c>
      <c r="G242" s="110">
        <v>9.579011592434411E-2</v>
      </c>
      <c r="H242" s="110">
        <v>0</v>
      </c>
      <c r="I242" s="110">
        <v>0</v>
      </c>
      <c r="J242" s="110">
        <v>0</v>
      </c>
    </row>
    <row r="243" spans="2:10" s="4" customFormat="1" hidden="1" outlineLevel="1" x14ac:dyDescent="0.25">
      <c r="B243" s="71" t="s">
        <v>96</v>
      </c>
      <c r="C243" s="110">
        <v>1</v>
      </c>
      <c r="D243" s="110">
        <v>0</v>
      </c>
      <c r="E243" s="110">
        <v>0</v>
      </c>
      <c r="F243" s="110">
        <v>1</v>
      </c>
      <c r="G243" s="110">
        <v>0</v>
      </c>
      <c r="H243" s="110">
        <v>0</v>
      </c>
      <c r="I243" s="110">
        <v>0</v>
      </c>
      <c r="J243" s="110">
        <v>0</v>
      </c>
    </row>
    <row r="244" spans="2:10" s="4" customFormat="1" hidden="1" outlineLevel="1" x14ac:dyDescent="0.25">
      <c r="B244" s="71" t="s">
        <v>97</v>
      </c>
      <c r="C244" s="110">
        <v>1</v>
      </c>
      <c r="D244" s="110">
        <v>0</v>
      </c>
      <c r="E244" s="110">
        <v>0</v>
      </c>
      <c r="F244" s="110">
        <v>0.97370952228278296</v>
      </c>
      <c r="G244" s="110">
        <v>2.6290477717217056E-2</v>
      </c>
      <c r="H244" s="110">
        <v>0</v>
      </c>
      <c r="I244" s="110">
        <v>0</v>
      </c>
      <c r="J244" s="110">
        <v>0</v>
      </c>
    </row>
    <row r="245" spans="2:10" s="4" customFormat="1" hidden="1" outlineLevel="1" x14ac:dyDescent="0.25">
      <c r="B245" s="71" t="s">
        <v>98</v>
      </c>
      <c r="C245" s="110">
        <v>1</v>
      </c>
      <c r="D245" s="110">
        <v>0</v>
      </c>
      <c r="E245" s="110">
        <v>0</v>
      </c>
      <c r="F245" s="110">
        <v>1</v>
      </c>
      <c r="G245" s="110">
        <v>0</v>
      </c>
      <c r="H245" s="110">
        <v>0</v>
      </c>
      <c r="I245" s="110">
        <v>0</v>
      </c>
      <c r="J245" s="110">
        <v>0</v>
      </c>
    </row>
    <row r="246" spans="2:10" s="4" customFormat="1" hidden="1" outlineLevel="1" x14ac:dyDescent="0.25">
      <c r="B246" s="71" t="s">
        <v>99</v>
      </c>
      <c r="C246" s="110">
        <v>1</v>
      </c>
      <c r="D246" s="110">
        <v>0</v>
      </c>
      <c r="E246" s="110">
        <v>0</v>
      </c>
      <c r="F246" s="110">
        <v>1</v>
      </c>
      <c r="G246" s="110">
        <v>0</v>
      </c>
      <c r="H246" s="110">
        <v>0</v>
      </c>
      <c r="I246" s="110">
        <v>0</v>
      </c>
      <c r="J246" s="110">
        <v>0</v>
      </c>
    </row>
    <row r="247" spans="2:10" s="4" customFormat="1" hidden="1" outlineLevel="1" x14ac:dyDescent="0.25">
      <c r="B247" s="71" t="s">
        <v>100</v>
      </c>
      <c r="C247" s="110">
        <v>1</v>
      </c>
      <c r="D247" s="110">
        <v>0</v>
      </c>
      <c r="E247" s="110">
        <v>0</v>
      </c>
      <c r="F247" s="110">
        <v>1</v>
      </c>
      <c r="G247" s="110">
        <v>0</v>
      </c>
      <c r="H247" s="110">
        <v>0</v>
      </c>
      <c r="I247" s="110">
        <v>0</v>
      </c>
      <c r="J247" s="110">
        <v>0</v>
      </c>
    </row>
    <row r="248" spans="2:10" s="4" customFormat="1" hidden="1" outlineLevel="1" x14ac:dyDescent="0.25">
      <c r="B248" s="71" t="s">
        <v>101</v>
      </c>
      <c r="C248" s="110">
        <v>1</v>
      </c>
      <c r="D248" s="110">
        <v>0</v>
      </c>
      <c r="E248" s="110">
        <v>0</v>
      </c>
      <c r="F248" s="110">
        <v>0.96945742005030544</v>
      </c>
      <c r="G248" s="110">
        <v>3.0542579949694573E-2</v>
      </c>
      <c r="H248" s="110">
        <v>0</v>
      </c>
      <c r="I248" s="110">
        <v>0</v>
      </c>
      <c r="J248" s="110">
        <v>0</v>
      </c>
    </row>
    <row r="249" spans="2:10" s="4" customFormat="1" hidden="1" outlineLevel="1" x14ac:dyDescent="0.25">
      <c r="B249" s="71" t="s">
        <v>102</v>
      </c>
      <c r="C249" s="110">
        <v>1</v>
      </c>
      <c r="D249" s="110">
        <v>0</v>
      </c>
      <c r="E249" s="110">
        <v>0</v>
      </c>
      <c r="F249" s="110">
        <v>1</v>
      </c>
      <c r="G249" s="110">
        <v>0</v>
      </c>
      <c r="H249" s="110">
        <v>0</v>
      </c>
      <c r="I249" s="110">
        <v>0</v>
      </c>
      <c r="J249" s="110">
        <v>0</v>
      </c>
    </row>
    <row r="250" spans="2:10" s="4" customFormat="1" hidden="1" outlineLevel="1" x14ac:dyDescent="0.25">
      <c r="B250" s="71" t="s">
        <v>103</v>
      </c>
      <c r="C250" s="110">
        <v>1</v>
      </c>
      <c r="D250" s="110">
        <v>0</v>
      </c>
      <c r="E250" s="110">
        <v>0</v>
      </c>
      <c r="F250" s="110">
        <v>0.94955940443634157</v>
      </c>
      <c r="G250" s="110">
        <v>5.0440595563658465E-2</v>
      </c>
      <c r="H250" s="110">
        <v>0</v>
      </c>
      <c r="I250" s="110">
        <v>0</v>
      </c>
      <c r="J250" s="110">
        <v>0</v>
      </c>
    </row>
    <row r="251" spans="2:10" s="4" customFormat="1" hidden="1" outlineLevel="1" x14ac:dyDescent="0.25">
      <c r="B251" s="71" t="s">
        <v>104</v>
      </c>
      <c r="C251" s="110">
        <v>1</v>
      </c>
      <c r="D251" s="110">
        <v>0</v>
      </c>
      <c r="E251" s="110">
        <v>0</v>
      </c>
      <c r="F251" s="110">
        <v>1</v>
      </c>
      <c r="G251" s="110">
        <v>0</v>
      </c>
      <c r="H251" s="110">
        <v>0</v>
      </c>
      <c r="I251" s="110">
        <v>0</v>
      </c>
      <c r="J251" s="110">
        <v>0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0.98465344984183656</v>
      </c>
      <c r="G252" s="109">
        <v>1.5346550158163426E-2</v>
      </c>
      <c r="H252" s="109">
        <v>0</v>
      </c>
      <c r="I252" s="109">
        <v>0</v>
      </c>
      <c r="J252" s="109">
        <v>0</v>
      </c>
    </row>
    <row r="253" spans="2:10" s="4" customFormat="1" hidden="1" outlineLevel="1" x14ac:dyDescent="0.25">
      <c r="B253" s="71" t="s">
        <v>93</v>
      </c>
      <c r="C253" s="110">
        <v>1</v>
      </c>
      <c r="D253" s="110">
        <v>0</v>
      </c>
      <c r="E253" s="110">
        <v>0</v>
      </c>
      <c r="F253" s="110">
        <v>0.9743401759530792</v>
      </c>
      <c r="G253" s="110">
        <v>2.5659824046920823E-2</v>
      </c>
      <c r="H253" s="110">
        <v>0</v>
      </c>
      <c r="I253" s="110">
        <v>0</v>
      </c>
      <c r="J253" s="110">
        <v>0</v>
      </c>
    </row>
    <row r="254" spans="2:10" s="4" customFormat="1" hidden="1" outlineLevel="1" x14ac:dyDescent="0.25">
      <c r="B254" s="71" t="s">
        <v>94</v>
      </c>
      <c r="C254" s="110">
        <v>1</v>
      </c>
      <c r="D254" s="110">
        <v>0</v>
      </c>
      <c r="E254" s="110">
        <v>0</v>
      </c>
      <c r="F254" s="110">
        <v>0.90343853038153554</v>
      </c>
      <c r="G254" s="110">
        <v>9.6561469618464443E-2</v>
      </c>
      <c r="H254" s="110">
        <v>0</v>
      </c>
      <c r="I254" s="110">
        <v>0</v>
      </c>
      <c r="J254" s="110">
        <v>0</v>
      </c>
    </row>
    <row r="255" spans="2:10" s="4" customFormat="1" hidden="1" outlineLevel="1" x14ac:dyDescent="0.25">
      <c r="B255" s="71" t="s">
        <v>95</v>
      </c>
      <c r="C255" s="110">
        <v>1</v>
      </c>
      <c r="D255" s="110">
        <v>0</v>
      </c>
      <c r="E255" s="110">
        <v>0</v>
      </c>
      <c r="F255" s="110">
        <v>0.94630116410063836</v>
      </c>
      <c r="G255" s="110">
        <v>5.369883589936162E-2</v>
      </c>
      <c r="H255" s="110">
        <v>0</v>
      </c>
      <c r="I255" s="110">
        <v>0</v>
      </c>
      <c r="J255" s="110">
        <v>0</v>
      </c>
    </row>
    <row r="256" spans="2:10" s="4" customFormat="1" hidden="1" outlineLevel="1" x14ac:dyDescent="0.25">
      <c r="B256" s="71" t="s">
        <v>96</v>
      </c>
      <c r="C256" s="110">
        <v>1</v>
      </c>
      <c r="D256" s="110">
        <v>0</v>
      </c>
      <c r="E256" s="110">
        <v>0</v>
      </c>
      <c r="F256" s="110">
        <v>0.93904382470119518</v>
      </c>
      <c r="G256" s="110">
        <v>0</v>
      </c>
      <c r="H256" s="110">
        <v>0</v>
      </c>
      <c r="I256" s="110">
        <v>6.0956175298804781E-2</v>
      </c>
      <c r="J256" s="110">
        <v>0</v>
      </c>
    </row>
    <row r="257" spans="2:10" s="4" customFormat="1" hidden="1" outlineLevel="1" x14ac:dyDescent="0.25">
      <c r="B257" s="71" t="s">
        <v>97</v>
      </c>
      <c r="C257" s="110">
        <v>1</v>
      </c>
      <c r="D257" s="110">
        <v>0</v>
      </c>
      <c r="E257" s="110">
        <v>0</v>
      </c>
      <c r="F257" s="110">
        <v>0.98360655737704916</v>
      </c>
      <c r="G257" s="110">
        <v>1.6393442622950821E-2</v>
      </c>
      <c r="H257" s="110">
        <v>0</v>
      </c>
      <c r="I257" s="110">
        <v>0</v>
      </c>
      <c r="J257" s="110">
        <v>0</v>
      </c>
    </row>
    <row r="258" spans="2:10" s="4" customFormat="1" hidden="1" outlineLevel="1" x14ac:dyDescent="0.25">
      <c r="B258" s="71" t="s">
        <v>98</v>
      </c>
      <c r="C258" s="110">
        <v>1</v>
      </c>
      <c r="D258" s="110">
        <v>0</v>
      </c>
      <c r="E258" s="110">
        <v>0</v>
      </c>
      <c r="F258" s="110">
        <v>0.92966636609558162</v>
      </c>
      <c r="G258" s="110">
        <v>7.0333633904418394E-2</v>
      </c>
      <c r="H258" s="110">
        <v>0</v>
      </c>
      <c r="I258" s="110">
        <v>0</v>
      </c>
      <c r="J258" s="110">
        <v>0</v>
      </c>
    </row>
    <row r="259" spans="2:10" s="4" customFormat="1" hidden="1" outlineLevel="1" x14ac:dyDescent="0.25">
      <c r="B259" s="71" t="s">
        <v>99</v>
      </c>
      <c r="C259" s="110">
        <v>1</v>
      </c>
      <c r="D259" s="110">
        <v>0</v>
      </c>
      <c r="E259" s="110">
        <v>0</v>
      </c>
      <c r="F259" s="110">
        <v>0.9669482188762395</v>
      </c>
      <c r="G259" s="110">
        <v>3.305178112376056E-2</v>
      </c>
      <c r="H259" s="110">
        <v>0</v>
      </c>
      <c r="I259" s="110">
        <v>0</v>
      </c>
      <c r="J259" s="110">
        <v>0</v>
      </c>
    </row>
    <row r="260" spans="2:10" s="4" customFormat="1" hidden="1" outlineLevel="1" x14ac:dyDescent="0.25">
      <c r="B260" s="71" t="s">
        <v>100</v>
      </c>
      <c r="C260" s="110">
        <v>1</v>
      </c>
      <c r="D260" s="110">
        <v>0</v>
      </c>
      <c r="E260" s="110">
        <v>0</v>
      </c>
      <c r="F260" s="110">
        <v>1</v>
      </c>
      <c r="G260" s="110">
        <v>0</v>
      </c>
      <c r="H260" s="110">
        <v>0</v>
      </c>
      <c r="I260" s="110">
        <v>0</v>
      </c>
      <c r="J260" s="110">
        <v>0</v>
      </c>
    </row>
    <row r="261" spans="2:10" s="4" customFormat="1" hidden="1" outlineLevel="1" x14ac:dyDescent="0.25">
      <c r="B261" s="71" t="s">
        <v>101</v>
      </c>
      <c r="C261" s="110">
        <v>1</v>
      </c>
      <c r="D261" s="110">
        <v>0</v>
      </c>
      <c r="E261" s="110">
        <v>0</v>
      </c>
      <c r="F261" s="110">
        <v>1</v>
      </c>
      <c r="G261" s="110">
        <v>0</v>
      </c>
      <c r="H261" s="110">
        <v>0</v>
      </c>
      <c r="I261" s="110">
        <v>0</v>
      </c>
      <c r="J261" s="110">
        <v>0</v>
      </c>
    </row>
    <row r="262" spans="2:10" s="4" customFormat="1" hidden="1" outlineLevel="1" x14ac:dyDescent="0.25">
      <c r="B262" s="71" t="s">
        <v>102</v>
      </c>
      <c r="C262" s="110">
        <v>1</v>
      </c>
      <c r="D262" s="110">
        <v>0</v>
      </c>
      <c r="E262" s="110">
        <v>0</v>
      </c>
      <c r="F262" s="110">
        <v>1</v>
      </c>
      <c r="G262" s="110">
        <v>0</v>
      </c>
      <c r="H262" s="110">
        <v>0</v>
      </c>
      <c r="I262" s="110">
        <v>0</v>
      </c>
      <c r="J262" s="110">
        <v>0</v>
      </c>
    </row>
    <row r="263" spans="2:10" s="4" customFormat="1" hidden="1" outlineLevel="1" x14ac:dyDescent="0.25">
      <c r="B263" s="71" t="s">
        <v>103</v>
      </c>
      <c r="C263" s="110">
        <v>1</v>
      </c>
      <c r="D263" s="110">
        <v>0</v>
      </c>
      <c r="E263" s="110">
        <v>0</v>
      </c>
      <c r="F263" s="110">
        <v>1</v>
      </c>
      <c r="G263" s="110">
        <v>0</v>
      </c>
      <c r="H263" s="110">
        <v>0</v>
      </c>
      <c r="I263" s="110">
        <v>0</v>
      </c>
      <c r="J263" s="110">
        <v>0</v>
      </c>
    </row>
    <row r="264" spans="2:10" s="4" customFormat="1" hidden="1" outlineLevel="1" x14ac:dyDescent="0.25">
      <c r="B264" s="71" t="s">
        <v>104</v>
      </c>
      <c r="C264" s="110">
        <v>1</v>
      </c>
      <c r="D264" s="110">
        <v>0</v>
      </c>
      <c r="E264" s="110">
        <v>0</v>
      </c>
      <c r="F264" s="110">
        <v>0.99010390895596234</v>
      </c>
      <c r="G264" s="110">
        <v>9.8960910440376044E-3</v>
      </c>
      <c r="H264" s="110">
        <v>0</v>
      </c>
      <c r="I264" s="110">
        <v>0</v>
      </c>
      <c r="J264" s="110">
        <v>0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0.96946855226306139</v>
      </c>
      <c r="G265" s="109">
        <v>2.5241174233256111E-2</v>
      </c>
      <c r="H265" s="109">
        <v>0</v>
      </c>
      <c r="I265" s="109">
        <v>5.2902735036824454E-3</v>
      </c>
      <c r="J265" s="109">
        <v>0</v>
      </c>
    </row>
    <row r="266" spans="2:10" s="4" customFormat="1" hidden="1" outlineLevel="1" x14ac:dyDescent="0.25">
      <c r="B266" s="71" t="s">
        <v>93</v>
      </c>
      <c r="C266" s="110">
        <v>1</v>
      </c>
      <c r="D266" s="110">
        <v>0</v>
      </c>
      <c r="E266" s="110">
        <v>0</v>
      </c>
      <c r="F266" s="110">
        <v>0.97857381988617342</v>
      </c>
      <c r="G266" s="110">
        <v>2.1426180113826583E-2</v>
      </c>
      <c r="H266" s="110">
        <v>0</v>
      </c>
      <c r="I266" s="110">
        <v>0</v>
      </c>
      <c r="J266" s="110">
        <v>0</v>
      </c>
    </row>
    <row r="267" spans="2:10" s="4" customFormat="1" hidden="1" outlineLevel="1" x14ac:dyDescent="0.25">
      <c r="B267" s="71" t="s">
        <v>94</v>
      </c>
      <c r="C267" s="110">
        <v>1</v>
      </c>
      <c r="D267" s="110">
        <v>0</v>
      </c>
      <c r="E267" s="110">
        <v>0</v>
      </c>
      <c r="F267" s="110">
        <v>1</v>
      </c>
      <c r="G267" s="110">
        <v>0</v>
      </c>
      <c r="H267" s="110">
        <v>0</v>
      </c>
      <c r="I267" s="110">
        <v>0</v>
      </c>
      <c r="J267" s="110">
        <v>0</v>
      </c>
    </row>
    <row r="268" spans="2:10" s="4" customFormat="1" hidden="1" outlineLevel="1" x14ac:dyDescent="0.25">
      <c r="B268" s="71" t="s">
        <v>95</v>
      </c>
      <c r="C268" s="110">
        <v>1</v>
      </c>
      <c r="D268" s="110">
        <v>0</v>
      </c>
      <c r="E268" s="110">
        <v>0</v>
      </c>
      <c r="F268" s="110">
        <v>1</v>
      </c>
      <c r="G268" s="110">
        <v>0</v>
      </c>
      <c r="H268" s="110">
        <v>0</v>
      </c>
      <c r="I268" s="110">
        <v>0</v>
      </c>
      <c r="J268" s="110">
        <v>0</v>
      </c>
    </row>
    <row r="269" spans="2:10" s="4" customFormat="1" hidden="1" outlineLevel="1" x14ac:dyDescent="0.25">
      <c r="B269" s="71" t="s">
        <v>96</v>
      </c>
      <c r="C269" s="110">
        <v>1</v>
      </c>
      <c r="D269" s="110">
        <v>0</v>
      </c>
      <c r="E269" s="110">
        <v>0</v>
      </c>
      <c r="F269" s="110">
        <v>0.94833687190375093</v>
      </c>
      <c r="G269" s="110">
        <v>5.1663128096249115E-2</v>
      </c>
      <c r="H269" s="110">
        <v>0</v>
      </c>
      <c r="I269" s="110">
        <v>0</v>
      </c>
      <c r="J269" s="110">
        <v>0</v>
      </c>
    </row>
    <row r="270" spans="2:10" s="4" customFormat="1" hidden="1" outlineLevel="1" x14ac:dyDescent="0.25">
      <c r="B270" s="71" t="s">
        <v>97</v>
      </c>
      <c r="C270" s="110">
        <v>1</v>
      </c>
      <c r="D270" s="110">
        <v>0</v>
      </c>
      <c r="E270" s="110">
        <v>0</v>
      </c>
      <c r="F270" s="110">
        <v>1</v>
      </c>
      <c r="G270" s="110">
        <v>0</v>
      </c>
      <c r="H270" s="110">
        <v>0</v>
      </c>
      <c r="I270" s="110">
        <v>0</v>
      </c>
      <c r="J270" s="110">
        <v>0</v>
      </c>
    </row>
    <row r="271" spans="2:10" s="4" customFormat="1" hidden="1" outlineLevel="1" x14ac:dyDescent="0.25">
      <c r="B271" s="71" t="s">
        <v>98</v>
      </c>
      <c r="C271" s="110">
        <v>1</v>
      </c>
      <c r="D271" s="110">
        <v>0</v>
      </c>
      <c r="E271" s="110">
        <v>0</v>
      </c>
      <c r="F271" s="110">
        <v>1</v>
      </c>
      <c r="G271" s="110">
        <v>0</v>
      </c>
      <c r="H271" s="110">
        <v>0</v>
      </c>
      <c r="I271" s="110">
        <v>0</v>
      </c>
      <c r="J271" s="110">
        <v>0</v>
      </c>
    </row>
    <row r="272" spans="2:10" s="4" customFormat="1" hidden="1" outlineLevel="1" x14ac:dyDescent="0.25">
      <c r="B272" s="71" t="s">
        <v>99</v>
      </c>
      <c r="C272" s="110">
        <v>1</v>
      </c>
      <c r="D272" s="110">
        <v>0</v>
      </c>
      <c r="E272" s="110">
        <v>0</v>
      </c>
      <c r="F272" s="110">
        <v>0.92749032030975009</v>
      </c>
      <c r="G272" s="110">
        <v>7.2509679690249906E-2</v>
      </c>
      <c r="H272" s="110">
        <v>0</v>
      </c>
      <c r="I272" s="110">
        <v>0</v>
      </c>
      <c r="J272" s="110">
        <v>0</v>
      </c>
    </row>
    <row r="273" spans="2:10" s="4" customFormat="1" hidden="1" outlineLevel="1" x14ac:dyDescent="0.25">
      <c r="B273" s="71" t="s">
        <v>100</v>
      </c>
      <c r="C273" s="110">
        <v>1</v>
      </c>
      <c r="D273" s="110">
        <v>0</v>
      </c>
      <c r="E273" s="110">
        <v>0</v>
      </c>
      <c r="F273" s="110">
        <v>1</v>
      </c>
      <c r="G273" s="110">
        <v>0</v>
      </c>
      <c r="H273" s="110">
        <v>0</v>
      </c>
      <c r="I273" s="110">
        <v>0</v>
      </c>
      <c r="J273" s="110">
        <v>0</v>
      </c>
    </row>
    <row r="274" spans="2:10" s="4" customFormat="1" hidden="1" outlineLevel="1" x14ac:dyDescent="0.25">
      <c r="B274" s="71" t="s">
        <v>101</v>
      </c>
      <c r="C274" s="110">
        <v>1</v>
      </c>
      <c r="D274" s="110">
        <v>0</v>
      </c>
      <c r="E274" s="110">
        <v>0</v>
      </c>
      <c r="F274" s="110">
        <v>1</v>
      </c>
      <c r="G274" s="110">
        <v>0</v>
      </c>
      <c r="H274" s="110">
        <v>0</v>
      </c>
      <c r="I274" s="110">
        <v>0</v>
      </c>
      <c r="J274" s="110">
        <v>0</v>
      </c>
    </row>
    <row r="275" spans="2:10" s="4" customFormat="1" hidden="1" outlineLevel="1" x14ac:dyDescent="0.25">
      <c r="B275" s="71" t="s">
        <v>102</v>
      </c>
      <c r="C275" s="110">
        <v>1</v>
      </c>
      <c r="D275" s="110">
        <v>0</v>
      </c>
      <c r="E275" s="110">
        <v>0</v>
      </c>
      <c r="F275" s="110">
        <v>1</v>
      </c>
      <c r="G275" s="110">
        <v>0</v>
      </c>
      <c r="H275" s="110">
        <v>0</v>
      </c>
      <c r="I275" s="110">
        <v>0</v>
      </c>
      <c r="J275" s="110">
        <v>0</v>
      </c>
    </row>
    <row r="276" spans="2:10" s="4" customFormat="1" hidden="1" outlineLevel="1" x14ac:dyDescent="0.25">
      <c r="B276" s="71" t="s">
        <v>103</v>
      </c>
      <c r="C276" s="110">
        <v>1</v>
      </c>
      <c r="D276" s="110">
        <v>0</v>
      </c>
      <c r="E276" s="110">
        <v>0</v>
      </c>
      <c r="F276" s="110">
        <v>1</v>
      </c>
      <c r="G276" s="110">
        <v>0</v>
      </c>
      <c r="H276" s="110">
        <v>0</v>
      </c>
      <c r="I276" s="110">
        <v>0</v>
      </c>
      <c r="J276" s="110">
        <v>0</v>
      </c>
    </row>
    <row r="277" spans="2:10" s="4" customFormat="1" hidden="1" outlineLevel="1" x14ac:dyDescent="0.25">
      <c r="B277" s="71" t="s">
        <v>104</v>
      </c>
      <c r="C277" s="110">
        <v>1</v>
      </c>
      <c r="D277" s="110">
        <v>0</v>
      </c>
      <c r="E277" s="110">
        <v>0</v>
      </c>
      <c r="F277" s="110">
        <v>1</v>
      </c>
      <c r="G277" s="110">
        <v>0</v>
      </c>
      <c r="H277" s="110">
        <v>0</v>
      </c>
      <c r="I277" s="110">
        <v>0</v>
      </c>
      <c r="J277" s="110">
        <v>0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0.98781345207405669</v>
      </c>
      <c r="G278" s="109">
        <v>1.2186547925943286E-2</v>
      </c>
      <c r="H278" s="109">
        <v>0</v>
      </c>
      <c r="I278" s="109">
        <v>0</v>
      </c>
      <c r="J278" s="109">
        <v>0</v>
      </c>
    </row>
    <row r="279" spans="2:10" s="4" customFormat="1" hidden="1" outlineLevel="1" x14ac:dyDescent="0.25">
      <c r="B279" s="71" t="s">
        <v>93</v>
      </c>
      <c r="C279" s="110">
        <v>1</v>
      </c>
      <c r="D279" s="110">
        <v>0</v>
      </c>
      <c r="E279" s="110">
        <v>0</v>
      </c>
      <c r="F279" s="110">
        <v>1</v>
      </c>
      <c r="G279" s="110">
        <v>0</v>
      </c>
      <c r="H279" s="110">
        <v>0</v>
      </c>
      <c r="I279" s="110">
        <v>0</v>
      </c>
      <c r="J279" s="110">
        <v>0</v>
      </c>
    </row>
    <row r="280" spans="2:10" s="4" customFormat="1" hidden="1" outlineLevel="1" x14ac:dyDescent="0.25">
      <c r="B280" s="71" t="s">
        <v>94</v>
      </c>
      <c r="C280" s="110">
        <v>1</v>
      </c>
      <c r="D280" s="110">
        <v>0</v>
      </c>
      <c r="E280" s="110">
        <v>0</v>
      </c>
      <c r="F280" s="110">
        <v>0.90945330296127558</v>
      </c>
      <c r="G280" s="110">
        <v>9.054669703872438E-2</v>
      </c>
      <c r="H280" s="110">
        <v>0</v>
      </c>
      <c r="I280" s="110">
        <v>0</v>
      </c>
      <c r="J280" s="110">
        <v>0</v>
      </c>
    </row>
    <row r="281" spans="2:10" s="4" customFormat="1" hidden="1" outlineLevel="1" x14ac:dyDescent="0.25">
      <c r="B281" s="71" t="s">
        <v>95</v>
      </c>
      <c r="C281" s="110">
        <v>1</v>
      </c>
      <c r="D281" s="110">
        <v>0</v>
      </c>
      <c r="E281" s="110">
        <v>0</v>
      </c>
      <c r="F281" s="110">
        <v>1</v>
      </c>
      <c r="G281" s="110">
        <v>0</v>
      </c>
      <c r="H281" s="110">
        <v>0</v>
      </c>
      <c r="I281" s="110">
        <v>0</v>
      </c>
      <c r="J281" s="110">
        <v>0</v>
      </c>
    </row>
    <row r="282" spans="2:10" s="4" customFormat="1" hidden="1" outlineLevel="1" x14ac:dyDescent="0.25">
      <c r="B282" s="71" t="s">
        <v>96</v>
      </c>
      <c r="C282" s="110">
        <v>1</v>
      </c>
      <c r="D282" s="110">
        <v>0</v>
      </c>
      <c r="E282" s="110">
        <v>0</v>
      </c>
      <c r="F282" s="110">
        <v>0.97529538131041893</v>
      </c>
      <c r="G282" s="110">
        <v>2.4704618689581095E-2</v>
      </c>
      <c r="H282" s="110">
        <v>0</v>
      </c>
      <c r="I282" s="110">
        <v>0</v>
      </c>
      <c r="J282" s="110">
        <v>0</v>
      </c>
    </row>
    <row r="283" spans="2:10" s="4" customFormat="1" hidden="1" outlineLevel="1" x14ac:dyDescent="0.25">
      <c r="B283" s="71" t="s">
        <v>97</v>
      </c>
      <c r="C283" s="110">
        <v>1</v>
      </c>
      <c r="D283" s="110">
        <v>0</v>
      </c>
      <c r="E283" s="110">
        <v>0</v>
      </c>
      <c r="F283" s="110">
        <v>0.94369747899159662</v>
      </c>
      <c r="G283" s="110">
        <v>5.6302521008403363E-2</v>
      </c>
      <c r="H283" s="110">
        <v>0</v>
      </c>
      <c r="I283" s="110">
        <v>0</v>
      </c>
      <c r="J283" s="110">
        <v>0</v>
      </c>
    </row>
    <row r="284" spans="2:10" s="4" customFormat="1" hidden="1" outlineLevel="1" x14ac:dyDescent="0.25">
      <c r="B284" s="71" t="s">
        <v>98</v>
      </c>
      <c r="C284" s="110">
        <v>1</v>
      </c>
      <c r="D284" s="110">
        <v>0</v>
      </c>
      <c r="E284" s="110">
        <v>0</v>
      </c>
      <c r="F284" s="110">
        <v>0.96875</v>
      </c>
      <c r="G284" s="110">
        <v>3.125E-2</v>
      </c>
      <c r="H284" s="110">
        <v>0</v>
      </c>
      <c r="I284" s="110">
        <v>0</v>
      </c>
      <c r="J284" s="110">
        <v>0</v>
      </c>
    </row>
    <row r="285" spans="2:10" s="4" customFormat="1" hidden="1" outlineLevel="1" x14ac:dyDescent="0.25">
      <c r="B285" s="71" t="s">
        <v>99</v>
      </c>
      <c r="C285" s="110">
        <v>1</v>
      </c>
      <c r="D285" s="110">
        <v>0</v>
      </c>
      <c r="E285" s="110">
        <v>0</v>
      </c>
      <c r="F285" s="110">
        <v>1</v>
      </c>
      <c r="G285" s="110">
        <v>0</v>
      </c>
      <c r="H285" s="110">
        <v>0</v>
      </c>
      <c r="I285" s="110">
        <v>0</v>
      </c>
      <c r="J285" s="110">
        <v>0</v>
      </c>
    </row>
    <row r="286" spans="2:10" s="4" customFormat="1" hidden="1" outlineLevel="1" x14ac:dyDescent="0.25">
      <c r="B286" s="71" t="s">
        <v>100</v>
      </c>
      <c r="C286" s="110">
        <v>1</v>
      </c>
      <c r="D286" s="110">
        <v>0</v>
      </c>
      <c r="E286" s="110">
        <v>0</v>
      </c>
      <c r="F286" s="110">
        <v>0.98960267359821763</v>
      </c>
      <c r="G286" s="110">
        <v>1.0397326401782399E-2</v>
      </c>
      <c r="H286" s="110">
        <v>0</v>
      </c>
      <c r="I286" s="110">
        <v>0</v>
      </c>
      <c r="J286" s="110">
        <v>0</v>
      </c>
    </row>
    <row r="287" spans="2:10" s="4" customFormat="1" hidden="1" outlineLevel="1" x14ac:dyDescent="0.25">
      <c r="B287" s="71" t="s">
        <v>101</v>
      </c>
      <c r="C287" s="110">
        <v>1</v>
      </c>
      <c r="D287" s="110">
        <v>0</v>
      </c>
      <c r="E287" s="110">
        <v>0</v>
      </c>
      <c r="F287" s="110">
        <v>1</v>
      </c>
      <c r="G287" s="110">
        <v>0</v>
      </c>
      <c r="H287" s="110">
        <v>0</v>
      </c>
      <c r="I287" s="110">
        <v>0</v>
      </c>
      <c r="J287" s="110">
        <v>0</v>
      </c>
    </row>
    <row r="288" spans="2:10" s="4" customFormat="1" hidden="1" outlineLevel="1" x14ac:dyDescent="0.25">
      <c r="B288" s="71" t="s">
        <v>102</v>
      </c>
      <c r="C288" s="110">
        <v>1</v>
      </c>
      <c r="D288" s="110">
        <v>0</v>
      </c>
      <c r="E288" s="110">
        <v>0</v>
      </c>
      <c r="F288" s="110">
        <v>1</v>
      </c>
      <c r="G288" s="110">
        <v>0</v>
      </c>
      <c r="H288" s="110">
        <v>0</v>
      </c>
      <c r="I288" s="110">
        <v>0</v>
      </c>
      <c r="J288" s="110">
        <v>0</v>
      </c>
    </row>
    <row r="289" spans="2:10" s="4" customFormat="1" hidden="1" outlineLevel="1" x14ac:dyDescent="0.25">
      <c r="B289" s="71" t="s">
        <v>103</v>
      </c>
      <c r="C289" s="110">
        <v>1</v>
      </c>
      <c r="D289" s="110">
        <v>0</v>
      </c>
      <c r="E289" s="110">
        <v>0</v>
      </c>
      <c r="F289" s="110">
        <v>1</v>
      </c>
      <c r="G289" s="110">
        <v>0</v>
      </c>
      <c r="H289" s="110">
        <v>0</v>
      </c>
      <c r="I289" s="110">
        <v>0</v>
      </c>
      <c r="J289" s="110">
        <v>0</v>
      </c>
    </row>
    <row r="290" spans="2:10" s="4" customFormat="1" hidden="1" outlineLevel="1" x14ac:dyDescent="0.25">
      <c r="B290" s="71" t="s">
        <v>104</v>
      </c>
      <c r="C290" s="110">
        <v>1</v>
      </c>
      <c r="D290" s="110">
        <v>0</v>
      </c>
      <c r="E290" s="110">
        <v>0</v>
      </c>
      <c r="F290" s="110">
        <v>1</v>
      </c>
      <c r="G290" s="110">
        <v>0</v>
      </c>
      <c r="H290" s="110">
        <v>0</v>
      </c>
      <c r="I290" s="110">
        <v>0</v>
      </c>
      <c r="J290" s="110">
        <v>0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0.9861782024611262</v>
      </c>
      <c r="G291" s="109">
        <v>1.3821797538873805E-2</v>
      </c>
      <c r="H291" s="109">
        <v>0</v>
      </c>
      <c r="I291" s="109">
        <v>0</v>
      </c>
      <c r="J291" s="109">
        <v>0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rusos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796493-AB12-480C-AF38-B59827CF8940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105</v>
      </c>
      <c r="C5" s="92" t="s">
        <v>106</v>
      </c>
      <c r="D5" s="93" t="s">
        <v>64</v>
      </c>
      <c r="E5" s="92" t="s">
        <v>67</v>
      </c>
      <c r="F5" s="93" t="s">
        <v>64</v>
      </c>
      <c r="G5" s="92" t="s">
        <v>107</v>
      </c>
      <c r="H5" s="93" t="s">
        <v>64</v>
      </c>
      <c r="I5" s="92" t="s">
        <v>108</v>
      </c>
      <c r="J5" s="93" t="s">
        <v>64</v>
      </c>
      <c r="K5" s="92" t="s">
        <v>109</v>
      </c>
      <c r="L5" s="93" t="s">
        <v>64</v>
      </c>
      <c r="M5" s="92" t="s">
        <v>110</v>
      </c>
      <c r="N5" s="93" t="s">
        <v>64</v>
      </c>
      <c r="O5" s="92" t="s">
        <v>68</v>
      </c>
      <c r="P5" s="93" t="s">
        <v>64</v>
      </c>
      <c r="Q5" s="92" t="s">
        <v>69</v>
      </c>
      <c r="R5" s="93" t="s">
        <v>64</v>
      </c>
      <c r="S5" s="92" t="s">
        <v>70</v>
      </c>
      <c r="T5" s="93" t="s">
        <v>64</v>
      </c>
      <c r="U5" s="92" t="s">
        <v>71</v>
      </c>
      <c r="V5" s="93" t="s">
        <v>64</v>
      </c>
      <c r="W5" s="92" t="s">
        <v>72</v>
      </c>
      <c r="X5" s="93" t="s">
        <v>64</v>
      </c>
      <c r="Y5" s="92" t="s">
        <v>73</v>
      </c>
      <c r="Z5" s="93" t="s">
        <v>64</v>
      </c>
      <c r="AA5" s="92" t="s">
        <v>74</v>
      </c>
      <c r="AB5" s="93" t="s">
        <v>64</v>
      </c>
      <c r="AC5" s="92" t="s">
        <v>111</v>
      </c>
      <c r="AD5" s="93" t="s">
        <v>64</v>
      </c>
      <c r="AE5" s="92" t="s">
        <v>75</v>
      </c>
      <c r="AF5" s="93" t="s">
        <v>64</v>
      </c>
      <c r="AG5" s="92" t="s">
        <v>76</v>
      </c>
      <c r="AH5" s="93" t="s">
        <v>64</v>
      </c>
      <c r="AI5" s="92" t="s">
        <v>77</v>
      </c>
      <c r="AJ5" s="93" t="s">
        <v>64</v>
      </c>
      <c r="AK5" s="92" t="s">
        <v>78</v>
      </c>
      <c r="AL5" s="118" t="s">
        <v>64</v>
      </c>
      <c r="AM5" s="92" t="s">
        <v>79</v>
      </c>
      <c r="AN5" s="93" t="s">
        <v>64</v>
      </c>
      <c r="AO5" s="92" t="s">
        <v>80</v>
      </c>
      <c r="AP5" s="93" t="s">
        <v>64</v>
      </c>
      <c r="AQ5" s="92" t="s">
        <v>81</v>
      </c>
      <c r="AR5" s="93" t="s">
        <v>64</v>
      </c>
      <c r="AS5" s="92" t="s">
        <v>85</v>
      </c>
      <c r="AT5" s="93" t="s">
        <v>64</v>
      </c>
      <c r="AU5" s="92" t="s">
        <v>82</v>
      </c>
      <c r="AV5" s="93" t="s">
        <v>64</v>
      </c>
      <c r="AW5" s="92" t="s">
        <v>83</v>
      </c>
      <c r="AX5" s="93" t="s">
        <v>64</v>
      </c>
      <c r="AY5" s="92" t="s">
        <v>84</v>
      </c>
      <c r="AZ5" s="93" t="s">
        <v>64</v>
      </c>
      <c r="BA5" s="92" t="s">
        <v>112</v>
      </c>
      <c r="BB5" s="93" t="s">
        <v>64</v>
      </c>
      <c r="BC5" s="119"/>
    </row>
    <row r="6" spans="2:55" s="37" customFormat="1" ht="15" customHeight="1" x14ac:dyDescent="0.25">
      <c r="B6" s="71" t="s">
        <v>93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94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95</v>
      </c>
      <c r="C8" s="94">
        <v>759234</v>
      </c>
      <c r="D8" s="95">
        <v>-0.62989560813198753</v>
      </c>
      <c r="E8" s="94">
        <v>299897</v>
      </c>
      <c r="F8" s="95">
        <v>-0.57526303788397015</v>
      </c>
      <c r="G8" s="94">
        <v>138383</v>
      </c>
      <c r="H8" s="95">
        <v>-0.57977765563649952</v>
      </c>
      <c r="I8" s="94">
        <v>161514</v>
      </c>
      <c r="J8" s="95">
        <v>-0.57131709699337518</v>
      </c>
      <c r="K8" s="94">
        <v>597720</v>
      </c>
      <c r="L8" s="95">
        <v>-0.64307488727407791</v>
      </c>
      <c r="M8" s="94">
        <v>459337</v>
      </c>
      <c r="N8" s="95">
        <v>-0.65856876538658238</v>
      </c>
      <c r="O8" s="94">
        <v>20592</v>
      </c>
      <c r="P8" s="95">
        <v>-0.6310735273039989</v>
      </c>
      <c r="Q8" s="94">
        <v>13853</v>
      </c>
      <c r="R8" s="95">
        <v>-0.64035930320101775</v>
      </c>
      <c r="S8" s="94">
        <v>109649</v>
      </c>
      <c r="T8" s="95">
        <v>-0.63799666551115075</v>
      </c>
      <c r="U8" s="94">
        <v>15591</v>
      </c>
      <c r="V8" s="95">
        <v>-0.63089488636363633</v>
      </c>
      <c r="W8" s="94">
        <v>168574</v>
      </c>
      <c r="X8" s="95">
        <v>-0.64426408707799965</v>
      </c>
      <c r="Y8" s="94">
        <v>15440</v>
      </c>
      <c r="Z8" s="95">
        <v>-0.65986694276776658</v>
      </c>
      <c r="AA8" s="94">
        <v>5622</v>
      </c>
      <c r="AB8" s="95">
        <v>-0.88004096786583019</v>
      </c>
      <c r="AC8" s="94">
        <v>75551</v>
      </c>
      <c r="AD8" s="95">
        <v>-0.67098238004407174</v>
      </c>
      <c r="AE8" s="94">
        <v>22411</v>
      </c>
      <c r="AF8" s="95">
        <v>-0.69125750812806519</v>
      </c>
      <c r="AG8" s="94">
        <v>18105</v>
      </c>
      <c r="AH8" s="95">
        <v>-0.71310631150268589</v>
      </c>
      <c r="AI8" s="94">
        <v>18258</v>
      </c>
      <c r="AJ8" s="95">
        <v>-0.62576096091171829</v>
      </c>
      <c r="AK8" s="94">
        <v>16777</v>
      </c>
      <c r="AL8" s="95">
        <v>-0.62836700336700335</v>
      </c>
      <c r="AM8" s="94">
        <v>9310</v>
      </c>
      <c r="AN8" s="95">
        <v>-0.69508400746733046</v>
      </c>
      <c r="AO8" s="94">
        <v>3628</v>
      </c>
      <c r="AP8" s="95">
        <v>-0.76427782470274841</v>
      </c>
      <c r="AQ8" s="94">
        <v>1325</v>
      </c>
      <c r="AR8" s="95">
        <v>-0.80735678976446645</v>
      </c>
      <c r="AS8" s="94">
        <v>1030</v>
      </c>
      <c r="AT8" s="95">
        <v>-0.70325554595217521</v>
      </c>
      <c r="AU8" s="94">
        <v>6001</v>
      </c>
      <c r="AV8" s="95">
        <v>-0.73413964203437887</v>
      </c>
      <c r="AW8" s="94">
        <v>3489</v>
      </c>
      <c r="AX8" s="95">
        <v>-0.36332116788321167</v>
      </c>
      <c r="AY8" s="94">
        <v>1374</v>
      </c>
      <c r="AZ8" s="95">
        <v>-0.64059639026942194</v>
      </c>
      <c r="BA8" s="94">
        <v>8308</v>
      </c>
      <c r="BB8" s="95">
        <v>-0.62150341685649202</v>
      </c>
      <c r="BC8" s="112"/>
    </row>
    <row r="9" spans="2:55" s="37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 t="s">
        <v>113</v>
      </c>
      <c r="AD9" s="95" t="s">
        <v>113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112"/>
    </row>
    <row r="10" spans="2:55" s="37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 t="s">
        <v>113</v>
      </c>
      <c r="AD10" s="95" t="s">
        <v>113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112"/>
    </row>
    <row r="11" spans="2:55" s="37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 t="s">
        <v>113</v>
      </c>
      <c r="AD11" s="95" t="s">
        <v>113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112"/>
    </row>
    <row r="12" spans="2:55" s="37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 t="s">
        <v>113</v>
      </c>
      <c r="AD12" s="95" t="s">
        <v>113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112"/>
    </row>
    <row r="13" spans="2:55" s="37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 t="s">
        <v>113</v>
      </c>
      <c r="AD13" s="95" t="s">
        <v>113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112"/>
    </row>
    <row r="14" spans="2:55" s="37" customFormat="1" ht="15" customHeight="1" x14ac:dyDescent="0.25"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 t="s">
        <v>113</v>
      </c>
      <c r="AD14" s="95" t="s">
        <v>113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121"/>
    </row>
    <row r="15" spans="2:55" s="37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 t="s">
        <v>113</v>
      </c>
      <c r="AD15" s="95" t="s">
        <v>113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112"/>
    </row>
    <row r="16" spans="2:55" s="37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112"/>
    </row>
    <row r="17" spans="2:55" s="37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112"/>
    </row>
    <row r="18" spans="2:55" s="123" customFormat="1" ht="34.5" customHeight="1" x14ac:dyDescent="0.25">
      <c r="B18" s="97" t="s">
        <v>223</v>
      </c>
      <c r="C18" s="98">
        <v>4326368</v>
      </c>
      <c r="D18" s="99">
        <v>-0.23442521389943294</v>
      </c>
      <c r="E18" s="98">
        <v>1577489</v>
      </c>
      <c r="F18" s="99">
        <v>-0.18546403314551974</v>
      </c>
      <c r="G18" s="98">
        <v>742512</v>
      </c>
      <c r="H18" s="99">
        <v>-0.19941431499545537</v>
      </c>
      <c r="I18" s="98">
        <v>834977</v>
      </c>
      <c r="J18" s="99">
        <v>-0.17264377815937404</v>
      </c>
      <c r="K18" s="98">
        <v>3491391</v>
      </c>
      <c r="L18" s="99">
        <v>-0.24785724718575863</v>
      </c>
      <c r="M18" s="98">
        <v>2748879</v>
      </c>
      <c r="N18" s="99">
        <v>-0.25995291381127561</v>
      </c>
      <c r="O18" s="98">
        <v>114659</v>
      </c>
      <c r="P18" s="99">
        <v>-0.23400317999011266</v>
      </c>
      <c r="Q18" s="98">
        <v>79820</v>
      </c>
      <c r="R18" s="99">
        <v>-0.24512956307925104</v>
      </c>
      <c r="S18" s="98">
        <v>624635</v>
      </c>
      <c r="T18" s="99">
        <v>-0.25788526974109416</v>
      </c>
      <c r="U18" s="98">
        <v>98705</v>
      </c>
      <c r="V18" s="99">
        <v>-8.9546456605757663E-2</v>
      </c>
      <c r="W18" s="98">
        <v>916017</v>
      </c>
      <c r="X18" s="99">
        <v>-0.27130846229051497</v>
      </c>
      <c r="Y18" s="98">
        <v>90493</v>
      </c>
      <c r="Z18" s="99">
        <v>-0.26423669832184205</v>
      </c>
      <c r="AA18" s="98">
        <v>71247</v>
      </c>
      <c r="AB18" s="99">
        <v>-0.48523185411037095</v>
      </c>
      <c r="AC18" s="98">
        <v>512903</v>
      </c>
      <c r="AD18" s="99">
        <v>-0.23599885601589665</v>
      </c>
      <c r="AE18" s="98">
        <v>156875</v>
      </c>
      <c r="AF18" s="99">
        <v>-0.26877755922027802</v>
      </c>
      <c r="AG18" s="98">
        <v>131442</v>
      </c>
      <c r="AH18" s="99">
        <v>-0.27164420604663531</v>
      </c>
      <c r="AI18" s="98">
        <v>121490</v>
      </c>
      <c r="AJ18" s="99">
        <v>-0.14394830854219665</v>
      </c>
      <c r="AK18" s="98">
        <v>103096</v>
      </c>
      <c r="AL18" s="99">
        <v>-0.23301368130519207</v>
      </c>
      <c r="AM18" s="98">
        <v>60538</v>
      </c>
      <c r="AN18" s="99">
        <v>-0.28604113595622227</v>
      </c>
      <c r="AO18" s="98">
        <v>29071</v>
      </c>
      <c r="AP18" s="99">
        <v>-0.37128830640801058</v>
      </c>
      <c r="AQ18" s="98">
        <v>10837</v>
      </c>
      <c r="AR18" s="99">
        <v>-0.38130851792646725</v>
      </c>
      <c r="AS18" s="98">
        <v>7173</v>
      </c>
      <c r="AT18" s="99">
        <v>-0.19774074488312265</v>
      </c>
      <c r="AU18" s="98">
        <v>50011</v>
      </c>
      <c r="AV18" s="99">
        <v>-0.25229494961576415</v>
      </c>
      <c r="AW18" s="98">
        <v>22319</v>
      </c>
      <c r="AX18" s="99">
        <v>0.41447493504024346</v>
      </c>
      <c r="AY18" s="98">
        <v>9521</v>
      </c>
      <c r="AZ18" s="99">
        <v>-0.16232623614288233</v>
      </c>
      <c r="BA18" s="98">
        <v>50930</v>
      </c>
      <c r="BB18" s="99">
        <v>-0.24664221052008761</v>
      </c>
      <c r="BC18" s="122"/>
    </row>
    <row r="19" spans="2:55" s="37" customFormat="1" ht="15" customHeight="1" outlineLevel="1" x14ac:dyDescent="0.25">
      <c r="B19" s="71" t="s">
        <v>93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94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95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96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97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98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113</v>
      </c>
      <c r="AL24" s="95" t="s">
        <v>113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99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113</v>
      </c>
      <c r="AL25" s="95" t="s">
        <v>113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100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113</v>
      </c>
      <c r="AL26" s="95" t="s">
        <v>113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101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102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103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104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93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94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95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96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97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98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113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99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113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100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113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101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102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103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104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93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94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95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96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97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98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113</v>
      </c>
      <c r="AL50" s="95" t="s">
        <v>113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99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113</v>
      </c>
      <c r="AL51" s="95" t="s">
        <v>113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100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113</v>
      </c>
      <c r="AL52" s="95" t="s">
        <v>113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101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102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103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104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93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94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95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96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97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98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113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99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113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100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113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101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102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103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104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93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94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95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96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97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98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113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99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113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100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101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102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103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104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93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94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95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96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97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98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99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113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100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101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102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103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104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93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94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95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96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97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98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99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113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100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113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101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102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103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104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93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94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95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96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97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98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99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100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113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101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102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103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104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94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95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96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97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98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99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100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101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102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103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104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93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113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94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113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95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113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96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113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97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113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98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113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99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113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113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113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113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113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113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113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93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94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95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96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98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99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104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93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95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96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98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113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102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93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94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95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96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97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98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99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100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101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102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103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104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93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94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95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96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97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98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99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100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101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102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103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104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93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94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95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96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97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98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99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100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101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102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103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104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93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94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95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96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97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98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99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100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101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102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103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104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93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94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95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96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97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98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99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100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101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102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103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104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93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94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95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96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97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98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99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100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101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102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103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104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93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94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95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96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97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98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99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100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101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102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103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104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93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94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95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96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97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98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99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100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101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102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103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104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93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94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95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96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97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98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99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100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101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102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103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104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93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94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95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96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97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98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99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100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101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102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103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104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93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94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95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96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97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98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99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100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101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102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103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104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93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94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95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96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97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113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98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113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99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113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100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113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101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113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102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103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104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93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94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95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96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97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113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98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113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99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113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100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113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101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113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102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103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104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93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94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95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96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97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98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99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100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101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102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103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104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93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94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95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96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97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98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99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100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101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102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103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104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60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98B2CB-A1EC-4D0D-B843-24E0880A9E4A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105</v>
      </c>
      <c r="C5" s="92" t="s">
        <v>106</v>
      </c>
      <c r="D5" s="92" t="s">
        <v>64</v>
      </c>
      <c r="E5" s="92" t="s">
        <v>67</v>
      </c>
      <c r="F5" s="92" t="s">
        <v>64</v>
      </c>
      <c r="G5" s="92" t="s">
        <v>107</v>
      </c>
      <c r="H5" s="92" t="s">
        <v>64</v>
      </c>
      <c r="I5" s="92" t="s">
        <v>108</v>
      </c>
      <c r="J5" s="92" t="s">
        <v>64</v>
      </c>
      <c r="K5" s="92" t="s">
        <v>109</v>
      </c>
      <c r="L5" s="93" t="s">
        <v>64</v>
      </c>
      <c r="M5" s="92" t="s">
        <v>110</v>
      </c>
      <c r="N5" s="92" t="s">
        <v>64</v>
      </c>
      <c r="O5" s="92" t="s">
        <v>68</v>
      </c>
      <c r="P5" s="92" t="s">
        <v>64</v>
      </c>
      <c r="Q5" s="92" t="s">
        <v>69</v>
      </c>
      <c r="R5" s="92" t="s">
        <v>64</v>
      </c>
      <c r="S5" s="92" t="s">
        <v>70</v>
      </c>
      <c r="T5" s="92" t="s">
        <v>64</v>
      </c>
      <c r="U5" s="92" t="s">
        <v>71</v>
      </c>
      <c r="V5" s="92" t="s">
        <v>64</v>
      </c>
      <c r="W5" s="92" t="s">
        <v>72</v>
      </c>
      <c r="X5" s="92" t="s">
        <v>64</v>
      </c>
      <c r="Y5" s="92" t="s">
        <v>73</v>
      </c>
      <c r="Z5" s="92" t="s">
        <v>64</v>
      </c>
      <c r="AA5" s="92" t="s">
        <v>74</v>
      </c>
      <c r="AB5" s="92" t="s">
        <v>64</v>
      </c>
      <c r="AC5" s="92" t="s">
        <v>111</v>
      </c>
      <c r="AD5" s="92" t="s">
        <v>64</v>
      </c>
      <c r="AE5" s="92" t="s">
        <v>75</v>
      </c>
      <c r="AF5" s="92" t="s">
        <v>64</v>
      </c>
      <c r="AG5" s="92" t="s">
        <v>76</v>
      </c>
      <c r="AH5" s="92" t="s">
        <v>64</v>
      </c>
      <c r="AI5" s="92" t="s">
        <v>77</v>
      </c>
      <c r="AJ5" s="92" t="s">
        <v>64</v>
      </c>
      <c r="AK5" s="92" t="s">
        <v>78</v>
      </c>
      <c r="AL5" s="92" t="s">
        <v>64</v>
      </c>
      <c r="AM5" s="92" t="s">
        <v>79</v>
      </c>
      <c r="AN5" s="92" t="s">
        <v>64</v>
      </c>
      <c r="AO5" s="92" t="s">
        <v>80</v>
      </c>
      <c r="AP5" s="92" t="s">
        <v>64</v>
      </c>
      <c r="AQ5" s="92" t="s">
        <v>81</v>
      </c>
      <c r="AR5" s="92" t="s">
        <v>64</v>
      </c>
      <c r="AS5" s="92" t="s">
        <v>85</v>
      </c>
      <c r="AT5" s="92" t="s">
        <v>64</v>
      </c>
      <c r="AU5" s="92" t="s">
        <v>82</v>
      </c>
      <c r="AV5" s="92" t="s">
        <v>64</v>
      </c>
      <c r="AW5" s="92" t="s">
        <v>83</v>
      </c>
      <c r="AX5" s="92" t="s">
        <v>64</v>
      </c>
      <c r="AY5" s="92" t="s">
        <v>84</v>
      </c>
      <c r="AZ5" s="92" t="s">
        <v>64</v>
      </c>
      <c r="BA5" s="92" t="s">
        <v>112</v>
      </c>
      <c r="BB5" s="92" t="s">
        <v>64</v>
      </c>
      <c r="BC5" s="119"/>
    </row>
    <row r="6" spans="1:55" s="120" customFormat="1" ht="15" customHeight="1" x14ac:dyDescent="0.25">
      <c r="B6" s="71" t="s">
        <v>93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94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113</v>
      </c>
      <c r="AD7" s="95" t="s">
        <v>113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95</v>
      </c>
      <c r="C8" s="94">
        <v>269403</v>
      </c>
      <c r="D8" s="95">
        <v>-0.6479763438555961</v>
      </c>
      <c r="E8" s="94">
        <v>107567</v>
      </c>
      <c r="F8" s="95">
        <v>-0.60142508309279341</v>
      </c>
      <c r="G8" s="94">
        <v>58487</v>
      </c>
      <c r="H8" s="95">
        <v>-0.6078303841434386</v>
      </c>
      <c r="I8" s="94">
        <v>49080</v>
      </c>
      <c r="J8" s="95">
        <v>-0.5935134418843484</v>
      </c>
      <c r="K8" s="94">
        <v>220323</v>
      </c>
      <c r="L8" s="95">
        <v>-0.65817865321244384</v>
      </c>
      <c r="M8" s="94">
        <v>161836</v>
      </c>
      <c r="N8" s="95">
        <v>-0.67333509615093479</v>
      </c>
      <c r="O8" s="94">
        <v>5587</v>
      </c>
      <c r="P8" s="95">
        <v>-0.67708935383192692</v>
      </c>
      <c r="Q8" s="94">
        <v>8614</v>
      </c>
      <c r="R8" s="95">
        <v>-0.62196085315544636</v>
      </c>
      <c r="S8" s="94">
        <v>28364</v>
      </c>
      <c r="T8" s="95">
        <v>-0.67077558790073588</v>
      </c>
      <c r="U8" s="94">
        <v>4887</v>
      </c>
      <c r="V8" s="95">
        <v>-0.6922737862854984</v>
      </c>
      <c r="W8" s="94">
        <v>71597</v>
      </c>
      <c r="X8" s="95">
        <v>-0.6515994978151064</v>
      </c>
      <c r="Y8" s="94">
        <v>3990</v>
      </c>
      <c r="Z8" s="95">
        <v>-0.68310698117703117</v>
      </c>
      <c r="AA8" s="94">
        <v>2290</v>
      </c>
      <c r="AB8" s="95">
        <v>-0.89487214800532522</v>
      </c>
      <c r="AC8" s="94" t="s">
        <v>113</v>
      </c>
      <c r="AD8" s="95" t="s">
        <v>113</v>
      </c>
      <c r="AE8" s="94">
        <v>5720</v>
      </c>
      <c r="AF8" s="95">
        <v>-0.66991747936984247</v>
      </c>
      <c r="AG8" s="94">
        <v>3568</v>
      </c>
      <c r="AH8" s="95">
        <v>-0.72403124758295312</v>
      </c>
      <c r="AI8" s="94">
        <v>5418</v>
      </c>
      <c r="AJ8" s="95">
        <v>-0.6812191103789127</v>
      </c>
      <c r="AK8" s="94">
        <v>6670</v>
      </c>
      <c r="AL8" s="95">
        <v>-0.61985637752194234</v>
      </c>
      <c r="AM8" s="94">
        <v>2544</v>
      </c>
      <c r="AN8" s="95">
        <v>-0.73416927899686524</v>
      </c>
      <c r="AO8" s="94">
        <v>1880</v>
      </c>
      <c r="AP8" s="95">
        <v>-0.72494513533284566</v>
      </c>
      <c r="AQ8" s="94">
        <v>1325</v>
      </c>
      <c r="AR8" s="95">
        <v>-0.80735678976446645</v>
      </c>
      <c r="AS8" s="94">
        <v>380</v>
      </c>
      <c r="AT8" s="95">
        <v>-0.71893491124260356</v>
      </c>
      <c r="AU8" s="94">
        <v>2654</v>
      </c>
      <c r="AV8" s="95">
        <v>-0.74152707440592125</v>
      </c>
      <c r="AW8" s="94">
        <v>1908</v>
      </c>
      <c r="AX8" s="95">
        <v>0.1880448318804484</v>
      </c>
      <c r="AY8" s="94">
        <v>49</v>
      </c>
      <c r="AZ8" s="95">
        <v>-0.8550295857988166</v>
      </c>
      <c r="BA8" s="94">
        <v>4391</v>
      </c>
      <c r="BB8" s="95">
        <v>-0.62702794529856454</v>
      </c>
      <c r="BC8" s="94"/>
    </row>
    <row r="9" spans="1:55" s="120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>
        <v>0</v>
      </c>
      <c r="AD9" s="95">
        <v>-1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94"/>
    </row>
    <row r="10" spans="1:55" s="120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>
        <v>0</v>
      </c>
      <c r="AD10" s="95">
        <v>-1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94"/>
    </row>
    <row r="11" spans="1:55" s="120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>
        <v>0</v>
      </c>
      <c r="AD11" s="95">
        <v>-1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94"/>
    </row>
    <row r="12" spans="1:55" s="120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>
        <v>0</v>
      </c>
      <c r="AD12" s="95">
        <v>-1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94"/>
    </row>
    <row r="13" spans="1:55" s="120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>
        <v>0</v>
      </c>
      <c r="AD13" s="95">
        <v>-1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94"/>
    </row>
    <row r="14" spans="1:55" s="120" customFormat="1" ht="15" customHeight="1" x14ac:dyDescent="0.25">
      <c r="A14" s="130"/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>
        <v>0</v>
      </c>
      <c r="AD14" s="95">
        <v>-1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94"/>
    </row>
    <row r="15" spans="1:55" s="120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>
        <v>0</v>
      </c>
      <c r="AD15" s="95">
        <v>-1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94"/>
    </row>
    <row r="16" spans="1:55" s="120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94"/>
    </row>
    <row r="17" spans="1:55" s="120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94"/>
    </row>
    <row r="18" spans="1:55" s="123" customFormat="1" ht="34.5" customHeight="1" x14ac:dyDescent="0.25">
      <c r="A18" s="131"/>
      <c r="B18" s="97" t="s">
        <v>223</v>
      </c>
      <c r="C18" s="98">
        <v>1618334</v>
      </c>
      <c r="D18" s="99">
        <v>-0.23958045533057792</v>
      </c>
      <c r="E18" s="98">
        <v>587415</v>
      </c>
      <c r="F18" s="99">
        <v>-0.20698039236862997</v>
      </c>
      <c r="G18" s="98">
        <v>320960</v>
      </c>
      <c r="H18" s="99">
        <v>-0.23052580097622721</v>
      </c>
      <c r="I18" s="98">
        <v>266455</v>
      </c>
      <c r="J18" s="99">
        <v>-0.17663218135073666</v>
      </c>
      <c r="K18" s="98">
        <v>1351879</v>
      </c>
      <c r="L18" s="99">
        <v>-0.2508688925388286</v>
      </c>
      <c r="M18" s="98">
        <v>1030919</v>
      </c>
      <c r="N18" s="99">
        <v>-0.25698460518349819</v>
      </c>
      <c r="O18" s="98">
        <v>33790</v>
      </c>
      <c r="P18" s="99">
        <v>-0.26412300187290383</v>
      </c>
      <c r="Q18" s="98">
        <v>49936</v>
      </c>
      <c r="R18" s="99">
        <v>-0.22727202389242218</v>
      </c>
      <c r="S18" s="98">
        <v>181117</v>
      </c>
      <c r="T18" s="99">
        <v>-0.28215910712304004</v>
      </c>
      <c r="U18" s="98">
        <v>38563</v>
      </c>
      <c r="V18" s="99">
        <v>-7.8454332552693185E-2</v>
      </c>
      <c r="W18" s="98">
        <v>416750</v>
      </c>
      <c r="X18" s="99">
        <v>-0.25120651427873264</v>
      </c>
      <c r="Y18" s="98">
        <v>26981</v>
      </c>
      <c r="Z18" s="99">
        <v>-0.22036004276591437</v>
      </c>
      <c r="AA18" s="98">
        <v>30912</v>
      </c>
      <c r="AB18" s="99">
        <v>-0.53216091049429426</v>
      </c>
      <c r="AC18" s="98">
        <v>137943</v>
      </c>
      <c r="AD18" s="99">
        <v>-0.25660039772145482</v>
      </c>
      <c r="AE18" s="98">
        <v>39912</v>
      </c>
      <c r="AF18" s="99">
        <v>-0.20121682744266101</v>
      </c>
      <c r="AG18" s="98">
        <v>20900</v>
      </c>
      <c r="AH18" s="99">
        <v>-0.39892439101550148</v>
      </c>
      <c r="AI18" s="98">
        <v>36005</v>
      </c>
      <c r="AJ18" s="99">
        <v>-0.26320420733828553</v>
      </c>
      <c r="AK18" s="98">
        <v>41126</v>
      </c>
      <c r="AL18" s="99">
        <v>-0.20839989990953367</v>
      </c>
      <c r="AM18" s="98">
        <v>20367</v>
      </c>
      <c r="AN18" s="99">
        <v>-0.23915723411408718</v>
      </c>
      <c r="AO18" s="98">
        <v>15061</v>
      </c>
      <c r="AP18" s="99">
        <v>-0.27451830443159919</v>
      </c>
      <c r="AQ18" s="98">
        <v>10837</v>
      </c>
      <c r="AR18" s="99">
        <v>-0.38130851792646725</v>
      </c>
      <c r="AS18" s="98">
        <v>3146</v>
      </c>
      <c r="AT18" s="99">
        <v>-7.2523584905660354E-2</v>
      </c>
      <c r="AU18" s="98">
        <v>23890</v>
      </c>
      <c r="AV18" s="99">
        <v>-0.21649011183627953</v>
      </c>
      <c r="AW18" s="98">
        <v>11646</v>
      </c>
      <c r="AX18" s="99">
        <v>2.2341016384337684</v>
      </c>
      <c r="AY18" s="98">
        <v>504</v>
      </c>
      <c r="AZ18" s="99">
        <v>-0.46610169491525422</v>
      </c>
      <c r="BA18" s="98">
        <v>29476</v>
      </c>
      <c r="BB18" s="99">
        <v>-0.19270376862401406</v>
      </c>
    </row>
    <row r="19" spans="1:55" s="120" customFormat="1" ht="15" customHeight="1" outlineLevel="1" x14ac:dyDescent="0.25">
      <c r="B19" s="71" t="s">
        <v>93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94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95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96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97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98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113</v>
      </c>
      <c r="AL24" s="95" t="s">
        <v>113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99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113</v>
      </c>
      <c r="AL25" s="95" t="s">
        <v>113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100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113</v>
      </c>
      <c r="AL26" s="95" t="s">
        <v>113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101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102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103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104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93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113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94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113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95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96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97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98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113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99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113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100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113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101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102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103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104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93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113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94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95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113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96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97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113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98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113</v>
      </c>
      <c r="AL50" s="95" t="s">
        <v>113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99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113</v>
      </c>
      <c r="AL51" s="95" t="s">
        <v>113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100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113</v>
      </c>
      <c r="AL52" s="95" t="s">
        <v>113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101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102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103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113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104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93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113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94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113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95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113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96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97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113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98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113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99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113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100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113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101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102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103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104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93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94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113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95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96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97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113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98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113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99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113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100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101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102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103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104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93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94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113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95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96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97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113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98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113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99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113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100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113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101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102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103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104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93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94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113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95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96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97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113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113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98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113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113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99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113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100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113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113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101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102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113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103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113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104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113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93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113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94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113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95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96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113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97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113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98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113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113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99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113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113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100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113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113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101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102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113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103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113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104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113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93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113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94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95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96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113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97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113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113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113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98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113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113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99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113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113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100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113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101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113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113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102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103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104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93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113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94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113</v>
      </c>
      <c r="AY137" s="96">
        <v>2</v>
      </c>
      <c r="AZ137" s="95" t="s">
        <v>113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95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113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96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113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97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113</v>
      </c>
      <c r="AG140" s="96">
        <v>644</v>
      </c>
      <c r="AH140" s="95" t="s">
        <v>113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113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98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113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113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99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113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113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100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113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113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101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113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102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113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103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113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104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113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113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114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115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113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116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117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118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119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113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120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113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121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122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113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123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124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113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125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114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115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113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116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117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118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113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113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119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113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120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113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121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113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122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113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123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124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113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125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114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115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116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117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118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113</v>
      </c>
      <c r="AG179" s="96">
        <v>127</v>
      </c>
      <c r="AH179" s="95" t="s">
        <v>113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119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120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121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113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122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123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124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125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114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115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116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117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118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113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119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113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120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113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121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113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122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123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124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125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114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115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116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117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118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113</v>
      </c>
      <c r="AG205" s="96">
        <v>1006</v>
      </c>
      <c r="AH205" s="95" t="s">
        <v>113</v>
      </c>
      <c r="AI205" s="96">
        <v>1457</v>
      </c>
      <c r="AJ205" s="95">
        <v>0.35534883720930233</v>
      </c>
      <c r="AK205" s="96">
        <v>0</v>
      </c>
      <c r="AL205" s="95" t="s">
        <v>113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119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113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120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113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121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113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122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113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123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124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125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114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115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116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117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118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113</v>
      </c>
      <c r="AG218" s="96">
        <v>0</v>
      </c>
      <c r="AH218" s="95" t="s">
        <v>113</v>
      </c>
      <c r="AI218" s="96">
        <v>1075</v>
      </c>
      <c r="AJ218" s="95">
        <v>-5.1191526919682206E-2</v>
      </c>
      <c r="AK218" s="96">
        <v>0</v>
      </c>
      <c r="AL218" s="95" t="s">
        <v>113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119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113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120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113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121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113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122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113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123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124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125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114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115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116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117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118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113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119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113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120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113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121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113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122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113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123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124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125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114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115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116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117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118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113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119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113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120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113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121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113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122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113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123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124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125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114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115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116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117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118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113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119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113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120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113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121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113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122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113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123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124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125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114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115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116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117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118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119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120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121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122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123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124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125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114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115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116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117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118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113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119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113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120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113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121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113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122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113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123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124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125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114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115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116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117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118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113</v>
      </c>
      <c r="AI296" s="96">
        <v>921</v>
      </c>
      <c r="AJ296" s="95">
        <v>0.59067357512953378</v>
      </c>
      <c r="AK296" s="96">
        <v>0</v>
      </c>
      <c r="AL296" s="95" t="s">
        <v>113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119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113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120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113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121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113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122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113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123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124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125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114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115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116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117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118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113</v>
      </c>
      <c r="AI309" s="96">
        <v>579</v>
      </c>
      <c r="AJ309" s="95" t="s">
        <v>113</v>
      </c>
      <c r="AK309" s="96">
        <v>318</v>
      </c>
      <c r="AL309" s="95" t="s">
        <v>113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119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113</v>
      </c>
      <c r="AK310" s="96">
        <v>240</v>
      </c>
      <c r="AL310" s="95" t="s">
        <v>113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120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113</v>
      </c>
      <c r="AK311" s="96">
        <v>224</v>
      </c>
      <c r="AL311" s="95" t="s">
        <v>113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121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113</v>
      </c>
      <c r="AK312" s="96">
        <v>253</v>
      </c>
      <c r="AL312" s="95" t="s">
        <v>113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122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113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123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124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125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114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115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116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117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118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113</v>
      </c>
      <c r="AI322" s="96">
        <v>0</v>
      </c>
      <c r="AJ322" s="95" t="s">
        <v>113</v>
      </c>
      <c r="AK322" s="96">
        <v>0</v>
      </c>
      <c r="AL322" s="95" t="s">
        <v>113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119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113</v>
      </c>
      <c r="AK323" s="96">
        <v>0</v>
      </c>
      <c r="AL323" s="95" t="s">
        <v>113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120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113</v>
      </c>
      <c r="AK324" s="96">
        <v>0</v>
      </c>
      <c r="AL324" s="95" t="s">
        <v>113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121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113</v>
      </c>
      <c r="AK325" s="96">
        <v>0</v>
      </c>
      <c r="AL325" s="95" t="s">
        <v>113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122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113</v>
      </c>
      <c r="AK326" s="96">
        <v>2</v>
      </c>
      <c r="AL326" s="95" t="s">
        <v>113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123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124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125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114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115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116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117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118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113</v>
      </c>
      <c r="AI335" s="96">
        <v>0</v>
      </c>
      <c r="AJ335" s="95">
        <v>-1</v>
      </c>
      <c r="AK335" s="96">
        <v>0</v>
      </c>
      <c r="AL335" s="95" t="s">
        <v>113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119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113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120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113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121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113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122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113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123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124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125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114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115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116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117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118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113</v>
      </c>
      <c r="AI348" s="96">
        <v>788</v>
      </c>
      <c r="AJ348" s="95">
        <v>0.98989898989898983</v>
      </c>
      <c r="AK348" s="96">
        <v>0</v>
      </c>
      <c r="AL348" s="95" t="s">
        <v>113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119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113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120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113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121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113</v>
      </c>
      <c r="AI351" s="96">
        <v>703</v>
      </c>
      <c r="AJ351" s="95">
        <v>4.457652303120363E-2</v>
      </c>
      <c r="AK351" s="96">
        <v>0</v>
      </c>
      <c r="AL351" s="95" t="s">
        <v>113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122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113</v>
      </c>
      <c r="AI352" s="96">
        <v>584</v>
      </c>
      <c r="AJ352" s="95">
        <v>2.0979020979021046E-2</v>
      </c>
      <c r="AK352" s="96">
        <v>0</v>
      </c>
      <c r="AL352" s="95" t="s">
        <v>113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123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124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125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114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115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116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117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118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119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120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121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122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123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124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125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4CC774-230E-45DE-9679-7BB2091B76B9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C82F51-7525-4D7C-B1D4-064DF023A784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8F4122-737F-49F2-B046-1F2CD5FC2A2E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126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127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11" s="4" customFormat="1" x14ac:dyDescent="0.25">
      <c r="B7" s="71" t="s">
        <v>93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94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95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>
        <v>269403</v>
      </c>
      <c r="J9" s="140">
        <v>-0.6479763438555961</v>
      </c>
    </row>
    <row r="10" spans="2:11" s="4" customFormat="1" x14ac:dyDescent="0.25">
      <c r="B10" s="71" t="s">
        <v>96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97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98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99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100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101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102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103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104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106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1618334</v>
      </c>
      <c r="J19" s="144">
        <v>-0.23958045533057792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60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128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129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137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97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98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99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100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101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102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106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1030919</v>
      </c>
      <c r="J40" s="144">
        <v>-0.25698460518349819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60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130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67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137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97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98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99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100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101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102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103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104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106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587415</v>
      </c>
      <c r="J61" s="144">
        <v>-0.20698039236862997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60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8" t="s">
        <v>131</v>
      </c>
      <c r="C66" s="618"/>
      <c r="D66" s="618"/>
      <c r="E66" s="618"/>
      <c r="F66" s="618"/>
      <c r="G66" s="618"/>
      <c r="H66" s="618"/>
      <c r="I66" s="618"/>
      <c r="J66" s="618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54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137" t="s">
        <v>64</v>
      </c>
    </row>
    <row r="70" spans="2:10" s="4" customFormat="1" x14ac:dyDescent="0.25">
      <c r="B70" s="71" t="s">
        <v>93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97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98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99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100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101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102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103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104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106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266455</v>
      </c>
      <c r="J82" s="144">
        <v>-0.17663218135073666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60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8" t="s">
        <v>132</v>
      </c>
      <c r="C87" s="618"/>
      <c r="D87" s="618"/>
      <c r="E87" s="618"/>
      <c r="F87" s="618"/>
      <c r="G87" s="618"/>
      <c r="H87" s="618"/>
      <c r="I87" s="618"/>
      <c r="J87" s="618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107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137" t="s">
        <v>64</v>
      </c>
    </row>
    <row r="91" spans="2:10" s="4" customFormat="1" x14ac:dyDescent="0.25">
      <c r="B91" s="71" t="s">
        <v>93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97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98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99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100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101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102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104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106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320960</v>
      </c>
      <c r="J103" s="144">
        <v>-0.23052580097622721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60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8" t="s">
        <v>133</v>
      </c>
      <c r="C108" s="618"/>
      <c r="D108" s="618"/>
      <c r="E108" s="618"/>
      <c r="F108" s="618"/>
      <c r="G108" s="618"/>
      <c r="H108" s="618"/>
      <c r="I108" s="618"/>
      <c r="J108" s="618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72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137" t="s">
        <v>64</v>
      </c>
    </row>
    <row r="112" spans="2:11" s="4" customFormat="1" x14ac:dyDescent="0.25">
      <c r="B112" s="71" t="s">
        <v>93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97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98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99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100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101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102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103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104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106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416750</v>
      </c>
      <c r="J124" s="144">
        <v>-0.25120651427873264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60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8" t="s">
        <v>134</v>
      </c>
      <c r="C129" s="618"/>
      <c r="D129" s="618"/>
      <c r="E129" s="618"/>
      <c r="F129" s="618"/>
      <c r="G129" s="618"/>
      <c r="H129" s="618"/>
      <c r="I129" s="618"/>
      <c r="J129" s="618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70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137" t="s">
        <v>64</v>
      </c>
    </row>
    <row r="133" spans="2:10" s="4" customFormat="1" x14ac:dyDescent="0.25">
      <c r="B133" s="71" t="s">
        <v>93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94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95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>
        <v>28364</v>
      </c>
      <c r="J135" s="63">
        <v>-0.67077558790073588</v>
      </c>
    </row>
    <row r="136" spans="2:10" s="4" customFormat="1" x14ac:dyDescent="0.25">
      <c r="B136" s="71" t="s">
        <v>96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97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98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99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100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101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102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103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104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106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181117</v>
      </c>
      <c r="J145" s="144">
        <v>-0.28215910712304004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60</v>
      </c>
      <c r="C147" s="147"/>
      <c r="D147" s="147"/>
      <c r="E147" s="147"/>
      <c r="F147" s="147"/>
      <c r="G147" s="151">
        <v>252308</v>
      </c>
      <c r="H147" s="147"/>
      <c r="I147" s="151">
        <v>181117</v>
      </c>
      <c r="J147" s="147">
        <v>-0.28215910712304004</v>
      </c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8" t="s">
        <v>135</v>
      </c>
      <c r="C150" s="618"/>
      <c r="D150" s="618"/>
      <c r="E150" s="618"/>
      <c r="F150" s="618"/>
      <c r="G150" s="618"/>
      <c r="H150" s="618"/>
      <c r="I150" s="618"/>
      <c r="J150" s="618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68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137" t="s">
        <v>64</v>
      </c>
    </row>
    <row r="154" spans="2:10" s="4" customFormat="1" x14ac:dyDescent="0.25">
      <c r="B154" s="71" t="s">
        <v>93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97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98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99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100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101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102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103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104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106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33790</v>
      </c>
      <c r="J166" s="144">
        <v>-0.26412300187290383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60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8" t="s">
        <v>136</v>
      </c>
      <c r="C171" s="618"/>
      <c r="D171" s="618"/>
      <c r="E171" s="618"/>
      <c r="F171" s="618"/>
      <c r="G171" s="618"/>
      <c r="H171" s="618"/>
      <c r="I171" s="618"/>
      <c r="J171" s="618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69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64</v>
      </c>
      <c r="E174" s="136">
        <v>2018</v>
      </c>
      <c r="F174" s="137" t="s">
        <v>64</v>
      </c>
      <c r="G174" s="136">
        <v>2019</v>
      </c>
      <c r="H174" s="137" t="s">
        <v>64</v>
      </c>
      <c r="I174" s="136">
        <v>2020</v>
      </c>
      <c r="J174" s="137" t="s">
        <v>64</v>
      </c>
    </row>
    <row r="175" spans="2:10" s="4" customFormat="1" x14ac:dyDescent="0.25">
      <c r="B175" s="71" t="s">
        <v>93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97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98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99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100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101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102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103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104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106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49936</v>
      </c>
      <c r="J187" s="144">
        <v>-0.22727202389242218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60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8" t="s">
        <v>137</v>
      </c>
      <c r="C192" s="618"/>
      <c r="D192" s="618"/>
      <c r="E192" s="618"/>
      <c r="F192" s="618"/>
      <c r="G192" s="618"/>
      <c r="H192" s="618"/>
      <c r="I192" s="618"/>
      <c r="J192" s="618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71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64</v>
      </c>
      <c r="E195" s="136">
        <v>2018</v>
      </c>
      <c r="F195" s="137" t="s">
        <v>64</v>
      </c>
      <c r="G195" s="136">
        <v>2019</v>
      </c>
      <c r="H195" s="137" t="s">
        <v>64</v>
      </c>
      <c r="I195" s="136">
        <v>2020</v>
      </c>
      <c r="J195" s="137" t="s">
        <v>64</v>
      </c>
    </row>
    <row r="196" spans="2:10" s="4" customFormat="1" x14ac:dyDescent="0.25">
      <c r="B196" s="71" t="s">
        <v>93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97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98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99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100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101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102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103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104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106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38563</v>
      </c>
      <c r="J208" s="144">
        <v>-7.8454332552693185E-2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60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2">
        <v>41846</v>
      </c>
      <c r="H211" s="150"/>
      <c r="I211" s="152">
        <v>38563</v>
      </c>
      <c r="J211" s="63">
        <v>-7.8454332552693185E-2</v>
      </c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8" t="s">
        <v>138</v>
      </c>
      <c r="C213" s="618"/>
      <c r="D213" s="618"/>
      <c r="E213" s="618"/>
      <c r="F213" s="618"/>
      <c r="G213" s="618"/>
      <c r="H213" s="618"/>
      <c r="I213" s="618"/>
      <c r="J213" s="618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73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64</v>
      </c>
      <c r="E216" s="136">
        <v>2018</v>
      </c>
      <c r="F216" s="137" t="s">
        <v>64</v>
      </c>
      <c r="G216" s="136">
        <v>2019</v>
      </c>
      <c r="H216" s="137" t="s">
        <v>64</v>
      </c>
      <c r="I216" s="136">
        <v>2020</v>
      </c>
      <c r="J216" s="137" t="s">
        <v>64</v>
      </c>
    </row>
    <row r="217" spans="2:10" s="4" customFormat="1" x14ac:dyDescent="0.25">
      <c r="B217" s="71" t="s">
        <v>93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97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98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99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100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101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102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103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104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106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26981</v>
      </c>
      <c r="J229" s="144">
        <v>-0.22036004276591437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60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8" t="s">
        <v>139</v>
      </c>
      <c r="C234" s="618"/>
      <c r="D234" s="618"/>
      <c r="E234" s="618"/>
      <c r="F234" s="618"/>
      <c r="G234" s="618"/>
      <c r="H234" s="618"/>
      <c r="I234" s="618"/>
      <c r="J234" s="618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74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64</v>
      </c>
      <c r="E237" s="136">
        <v>2018</v>
      </c>
      <c r="F237" s="137" t="s">
        <v>64</v>
      </c>
      <c r="G237" s="136">
        <v>2019</v>
      </c>
      <c r="H237" s="137" t="s">
        <v>64</v>
      </c>
      <c r="I237" s="136">
        <v>2020</v>
      </c>
      <c r="J237" s="137" t="s">
        <v>64</v>
      </c>
    </row>
    <row r="238" spans="2:10" s="4" customFormat="1" x14ac:dyDescent="0.25">
      <c r="B238" s="71" t="s">
        <v>93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97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98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99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100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101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102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103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104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106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30912</v>
      </c>
      <c r="J250" s="144">
        <v>-0.53216091049429426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60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8" t="s">
        <v>140</v>
      </c>
      <c r="C255" s="618"/>
      <c r="D255" s="618"/>
      <c r="E255" s="618"/>
      <c r="F255" s="618"/>
      <c r="G255" s="618"/>
      <c r="H255" s="618"/>
      <c r="I255" s="618"/>
      <c r="J255" s="618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141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64</v>
      </c>
      <c r="E258" s="136">
        <v>2018</v>
      </c>
      <c r="F258" s="137" t="s">
        <v>64</v>
      </c>
      <c r="G258" s="136">
        <v>2019</v>
      </c>
      <c r="H258" s="137" t="s">
        <v>64</v>
      </c>
      <c r="I258" s="136">
        <v>2020</v>
      </c>
      <c r="J258" s="137" t="s">
        <v>64</v>
      </c>
    </row>
    <row r="259" spans="2:10" s="4" customFormat="1" x14ac:dyDescent="0.25">
      <c r="B259" s="71" t="s">
        <v>93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>
        <v>24780</v>
      </c>
      <c r="J261" s="138">
        <v>-0.64473118279569896</v>
      </c>
    </row>
    <row r="262" spans="2:10" s="4" customFormat="1" x14ac:dyDescent="0.25">
      <c r="B262" s="71" t="s">
        <v>96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97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98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99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100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101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102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103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104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106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162076</v>
      </c>
      <c r="J271" s="144">
        <v>-0.63230730140292923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60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8" t="s">
        <v>142</v>
      </c>
      <c r="C276" s="618"/>
      <c r="D276" s="618"/>
      <c r="E276" s="618"/>
      <c r="F276" s="618"/>
      <c r="G276" s="618"/>
      <c r="H276" s="618"/>
      <c r="I276" s="618"/>
      <c r="J276" s="618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75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64</v>
      </c>
      <c r="E279" s="136">
        <v>2018</v>
      </c>
      <c r="F279" s="137" t="s">
        <v>64</v>
      </c>
      <c r="G279" s="136">
        <v>2019</v>
      </c>
      <c r="H279" s="137" t="s">
        <v>64</v>
      </c>
      <c r="I279" s="136">
        <v>2020</v>
      </c>
      <c r="J279" s="137" t="s">
        <v>64</v>
      </c>
    </row>
    <row r="280" spans="2:10" s="4" customFormat="1" x14ac:dyDescent="0.25">
      <c r="B280" s="71" t="s">
        <v>93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97</v>
      </c>
      <c r="C284" s="60">
        <v>580</v>
      </c>
      <c r="D284" s="138" t="s">
        <v>113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98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99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100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101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102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103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104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106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39912</v>
      </c>
      <c r="J292" s="144">
        <v>-0.20121682744266101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60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8" t="s">
        <v>143</v>
      </c>
      <c r="C297" s="618"/>
      <c r="D297" s="618"/>
      <c r="E297" s="618"/>
      <c r="F297" s="618"/>
      <c r="G297" s="618"/>
      <c r="H297" s="618"/>
      <c r="I297" s="618"/>
      <c r="J297" s="618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76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64</v>
      </c>
      <c r="E300" s="136">
        <v>2018</v>
      </c>
      <c r="F300" s="137" t="s">
        <v>64</v>
      </c>
      <c r="G300" s="136">
        <v>2019</v>
      </c>
      <c r="H300" s="137" t="s">
        <v>64</v>
      </c>
      <c r="I300" s="136">
        <v>2020</v>
      </c>
      <c r="J300" s="137" t="s">
        <v>64</v>
      </c>
    </row>
    <row r="301" spans="2:10" s="4" customFormat="1" x14ac:dyDescent="0.25">
      <c r="B301" s="71" t="s">
        <v>93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97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98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99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100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101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102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103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104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106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20900</v>
      </c>
      <c r="J313" s="144">
        <v>-0.39892439101550148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60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8" t="s">
        <v>144</v>
      </c>
      <c r="C318" s="618"/>
      <c r="D318" s="618"/>
      <c r="E318" s="618"/>
      <c r="F318" s="618"/>
      <c r="G318" s="618"/>
      <c r="H318" s="618"/>
      <c r="I318" s="618"/>
      <c r="J318" s="618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78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64</v>
      </c>
      <c r="E321" s="136">
        <v>2018</v>
      </c>
      <c r="F321" s="137" t="s">
        <v>64</v>
      </c>
      <c r="G321" s="136">
        <v>2019</v>
      </c>
      <c r="H321" s="137" t="s">
        <v>64</v>
      </c>
      <c r="I321" s="136">
        <v>2020</v>
      </c>
      <c r="J321" s="137" t="s">
        <v>64</v>
      </c>
    </row>
    <row r="322" spans="2:10" s="4" customFormat="1" x14ac:dyDescent="0.25">
      <c r="B322" s="71" t="s">
        <v>93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>
        <v>6670</v>
      </c>
      <c r="J324" s="63">
        <v>-0.61985637752194234</v>
      </c>
    </row>
    <row r="325" spans="2:10" s="4" customFormat="1" x14ac:dyDescent="0.25">
      <c r="B325" s="71" t="s">
        <v>96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97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98</v>
      </c>
      <c r="C327" s="139" t="s">
        <v>113</v>
      </c>
      <c r="D327" s="63" t="s">
        <v>113</v>
      </c>
      <c r="E327" s="139">
        <v>0</v>
      </c>
      <c r="F327" s="63" t="s">
        <v>113</v>
      </c>
      <c r="G327" s="139" t="s">
        <v>113</v>
      </c>
      <c r="H327" s="63" t="s">
        <v>113</v>
      </c>
      <c r="I327" s="139"/>
      <c r="J327" s="63"/>
    </row>
    <row r="328" spans="2:10" s="4" customFormat="1" x14ac:dyDescent="0.25">
      <c r="B328" s="71" t="s">
        <v>99</v>
      </c>
      <c r="C328" s="139" t="s">
        <v>113</v>
      </c>
      <c r="D328" s="63" t="s">
        <v>113</v>
      </c>
      <c r="E328" s="139">
        <v>0</v>
      </c>
      <c r="F328" s="63" t="s">
        <v>113</v>
      </c>
      <c r="G328" s="139" t="s">
        <v>113</v>
      </c>
      <c r="H328" s="63" t="s">
        <v>113</v>
      </c>
      <c r="I328" s="139"/>
      <c r="J328" s="63"/>
    </row>
    <row r="329" spans="2:10" s="4" customFormat="1" x14ac:dyDescent="0.25">
      <c r="B329" s="71" t="s">
        <v>100</v>
      </c>
      <c r="C329" s="139" t="s">
        <v>113</v>
      </c>
      <c r="D329" s="63" t="s">
        <v>113</v>
      </c>
      <c r="E329" s="139">
        <v>0</v>
      </c>
      <c r="F329" s="63" t="s">
        <v>113</v>
      </c>
      <c r="G329" s="139" t="s">
        <v>113</v>
      </c>
      <c r="H329" s="63" t="s">
        <v>113</v>
      </c>
      <c r="I329" s="139"/>
      <c r="J329" s="63"/>
    </row>
    <row r="330" spans="2:10" s="4" customFormat="1" x14ac:dyDescent="0.25">
      <c r="B330" s="71" t="s">
        <v>101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102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103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104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106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41126</v>
      </c>
      <c r="J334" s="144">
        <v>-0.20839989990953367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60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8" t="s">
        <v>145</v>
      </c>
      <c r="C339" s="618"/>
      <c r="D339" s="618"/>
      <c r="E339" s="618"/>
      <c r="F339" s="618"/>
      <c r="G339" s="618"/>
      <c r="H339" s="618"/>
      <c r="I339" s="618"/>
      <c r="J339" s="618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77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64</v>
      </c>
      <c r="E342" s="136">
        <v>2018</v>
      </c>
      <c r="F342" s="137" t="s">
        <v>64</v>
      </c>
      <c r="G342" s="136">
        <v>2019</v>
      </c>
      <c r="H342" s="137" t="s">
        <v>64</v>
      </c>
      <c r="I342" s="136">
        <v>2020</v>
      </c>
      <c r="J342" s="137" t="s">
        <v>64</v>
      </c>
    </row>
    <row r="343" spans="2:10" s="4" customFormat="1" x14ac:dyDescent="0.25">
      <c r="B343" s="71" t="s">
        <v>93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>
        <v>5418</v>
      </c>
      <c r="J345" s="63">
        <v>-0.6812191103789127</v>
      </c>
    </row>
    <row r="346" spans="2:10" s="4" customFormat="1" x14ac:dyDescent="0.25">
      <c r="B346" s="71" t="s">
        <v>96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97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98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99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100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101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102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103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104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106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36005</v>
      </c>
      <c r="J355" s="144">
        <v>-0.26320420733828553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60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8" t="s">
        <v>146</v>
      </c>
      <c r="C360" s="618"/>
      <c r="D360" s="618"/>
      <c r="E360" s="618"/>
      <c r="F360" s="618"/>
      <c r="G360" s="618"/>
      <c r="H360" s="618"/>
      <c r="I360" s="618"/>
      <c r="J360" s="618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79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64</v>
      </c>
      <c r="E363" s="136">
        <v>2018</v>
      </c>
      <c r="F363" s="137" t="s">
        <v>64</v>
      </c>
      <c r="G363" s="136">
        <v>2019</v>
      </c>
      <c r="H363" s="137" t="s">
        <v>64</v>
      </c>
      <c r="I363" s="136">
        <v>2020</v>
      </c>
      <c r="J363" s="137" t="s">
        <v>64</v>
      </c>
    </row>
    <row r="364" spans="2:10" s="4" customFormat="1" x14ac:dyDescent="0.25">
      <c r="B364" s="71" t="s">
        <v>93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94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95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>
        <v>2544</v>
      </c>
      <c r="J366" s="63">
        <v>-0.73416927899686524</v>
      </c>
    </row>
    <row r="367" spans="2:10" s="4" customFormat="1" x14ac:dyDescent="0.25">
      <c r="B367" s="71" t="s">
        <v>96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97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98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99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100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101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102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103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104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106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20367</v>
      </c>
      <c r="J376" s="144">
        <v>-0.23915723411408718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60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8" t="s">
        <v>147</v>
      </c>
      <c r="C381" s="618"/>
      <c r="D381" s="618"/>
      <c r="E381" s="618"/>
      <c r="F381" s="618"/>
      <c r="G381" s="618"/>
      <c r="H381" s="618"/>
      <c r="I381" s="618"/>
      <c r="J381" s="618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80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64</v>
      </c>
      <c r="E384" s="136">
        <v>2018</v>
      </c>
      <c r="F384" s="137" t="s">
        <v>64</v>
      </c>
      <c r="G384" s="136">
        <v>2019</v>
      </c>
      <c r="H384" s="137" t="s">
        <v>64</v>
      </c>
      <c r="I384" s="136">
        <v>2020</v>
      </c>
      <c r="J384" s="137" t="s">
        <v>64</v>
      </c>
    </row>
    <row r="385" spans="2:10" s="4" customFormat="1" x14ac:dyDescent="0.25">
      <c r="B385" s="71" t="s">
        <v>93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94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>
        <v>1880</v>
      </c>
      <c r="J387" s="63">
        <v>-0.72494513533284566</v>
      </c>
    </row>
    <row r="388" spans="2:10" s="4" customFormat="1" x14ac:dyDescent="0.25">
      <c r="B388" s="71" t="s">
        <v>96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97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98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99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100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101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102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103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104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106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15061</v>
      </c>
      <c r="J397" s="144">
        <v>-0.27451830443159919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60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8" t="s">
        <v>148</v>
      </c>
      <c r="C402" s="618"/>
      <c r="D402" s="618"/>
      <c r="E402" s="618"/>
      <c r="F402" s="618"/>
      <c r="G402" s="618"/>
      <c r="H402" s="618"/>
      <c r="I402" s="618"/>
      <c r="J402" s="618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81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64</v>
      </c>
      <c r="E405" s="136">
        <v>2018</v>
      </c>
      <c r="F405" s="137" t="s">
        <v>64</v>
      </c>
      <c r="G405" s="136">
        <v>2019</v>
      </c>
      <c r="H405" s="137" t="s">
        <v>64</v>
      </c>
      <c r="I405" s="136">
        <v>2020</v>
      </c>
      <c r="J405" s="137" t="s">
        <v>64</v>
      </c>
    </row>
    <row r="406" spans="2:10" s="4" customFormat="1" x14ac:dyDescent="0.25">
      <c r="B406" s="71" t="s">
        <v>93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94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>
        <v>1325</v>
      </c>
      <c r="J408" s="63">
        <v>-0.80735678976446645</v>
      </c>
    </row>
    <row r="409" spans="2:10" s="4" customFormat="1" x14ac:dyDescent="0.25">
      <c r="B409" s="71" t="s">
        <v>96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97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98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99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100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101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102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103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104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106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10837</v>
      </c>
      <c r="J418" s="144">
        <v>-0.38130851792646725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60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3"/>
      <c r="C421" s="153"/>
      <c r="D421" s="153"/>
      <c r="E421" s="153"/>
      <c r="F421" s="153"/>
      <c r="G421" s="153"/>
      <c r="H421" s="153"/>
      <c r="I421" s="153"/>
      <c r="J421" s="153"/>
    </row>
    <row r="422" spans="2:10" ht="21.75" thickBot="1" x14ac:dyDescent="0.4">
      <c r="B422" s="618" t="s">
        <v>149</v>
      </c>
      <c r="C422" s="618"/>
      <c r="D422" s="618"/>
      <c r="E422" s="618"/>
      <c r="F422" s="618"/>
      <c r="G422" s="618"/>
      <c r="H422" s="618"/>
      <c r="I422" s="618"/>
      <c r="J422" s="618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82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64</v>
      </c>
      <c r="E425" s="136">
        <v>2018</v>
      </c>
      <c r="F425" s="137" t="s">
        <v>64</v>
      </c>
      <c r="G425" s="136">
        <v>2019</v>
      </c>
      <c r="H425" s="137" t="s">
        <v>64</v>
      </c>
      <c r="I425" s="136">
        <v>2020</v>
      </c>
      <c r="J425" s="137" t="s">
        <v>64</v>
      </c>
    </row>
    <row r="426" spans="2:10" x14ac:dyDescent="0.25">
      <c r="B426" s="71" t="s">
        <v>93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94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95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>
        <v>2654</v>
      </c>
      <c r="J428" s="63">
        <v>-0.74152707440592125</v>
      </c>
    </row>
    <row r="429" spans="2:10" x14ac:dyDescent="0.25">
      <c r="B429" s="71" t="s">
        <v>96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97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98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99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100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101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102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103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104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106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23890</v>
      </c>
      <c r="J438" s="144">
        <v>-0.21649011183627953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60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8" t="s">
        <v>150</v>
      </c>
      <c r="C444" s="618"/>
      <c r="D444" s="618"/>
      <c r="E444" s="618"/>
      <c r="F444" s="618"/>
      <c r="G444" s="618"/>
      <c r="H444" s="618"/>
      <c r="I444" s="618"/>
      <c r="J444" s="618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83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64</v>
      </c>
      <c r="E447" s="136">
        <v>2018</v>
      </c>
      <c r="F447" s="137" t="s">
        <v>64</v>
      </c>
      <c r="G447" s="136">
        <v>2019</v>
      </c>
      <c r="H447" s="137" t="s">
        <v>64</v>
      </c>
      <c r="I447" s="136">
        <v>2020</v>
      </c>
      <c r="J447" s="137" t="s">
        <v>64</v>
      </c>
    </row>
    <row r="448" spans="2:10" s="4" customFormat="1" x14ac:dyDescent="0.25">
      <c r="B448" s="71" t="s">
        <v>93</v>
      </c>
      <c r="C448" s="139">
        <v>0</v>
      </c>
      <c r="D448" s="63" t="s">
        <v>113</v>
      </c>
      <c r="E448" s="139">
        <v>1119</v>
      </c>
      <c r="F448" s="63" t="s">
        <v>113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94</v>
      </c>
      <c r="C449" s="139">
        <v>0</v>
      </c>
      <c r="D449" s="63">
        <v>-1</v>
      </c>
      <c r="E449" s="139">
        <v>1054</v>
      </c>
      <c r="F449" s="63" t="s">
        <v>113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95</v>
      </c>
      <c r="C450" s="139">
        <v>5</v>
      </c>
      <c r="D450" s="63" t="s">
        <v>113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>
        <v>1908</v>
      </c>
      <c r="J450" s="63">
        <v>0.1880448318804484</v>
      </c>
    </row>
    <row r="451" spans="2:10" s="4" customFormat="1" x14ac:dyDescent="0.25">
      <c r="B451" s="71" t="s">
        <v>96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97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98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99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100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101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102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103</v>
      </c>
      <c r="C458" s="139">
        <v>1199</v>
      </c>
      <c r="D458" s="63" t="s">
        <v>113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104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106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11646</v>
      </c>
      <c r="J460" s="144">
        <v>2.2341016384337684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60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3"/>
      <c r="C463" s="153"/>
      <c r="D463" s="153"/>
      <c r="E463" s="153"/>
      <c r="F463" s="153"/>
      <c r="G463" s="153"/>
      <c r="H463" s="153"/>
      <c r="I463" s="153"/>
      <c r="J463" s="153"/>
    </row>
    <row r="466" spans="2:10" s="4" customFormat="1" ht="41.25" customHeight="1" thickBot="1" x14ac:dyDescent="0.4">
      <c r="B466" s="618" t="s">
        <v>151</v>
      </c>
      <c r="C466" s="618"/>
      <c r="D466" s="618"/>
      <c r="E466" s="618"/>
      <c r="F466" s="618"/>
      <c r="G466" s="618"/>
      <c r="H466" s="618"/>
      <c r="I466" s="618"/>
      <c r="J466" s="618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152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64</v>
      </c>
      <c r="E469" s="136">
        <v>2018</v>
      </c>
      <c r="F469" s="137" t="s">
        <v>64</v>
      </c>
      <c r="G469" s="136">
        <v>2019</v>
      </c>
      <c r="H469" s="137" t="s">
        <v>64</v>
      </c>
      <c r="I469" s="136">
        <v>2020</v>
      </c>
      <c r="J469" s="137" t="s">
        <v>64</v>
      </c>
    </row>
    <row r="470" spans="2:10" s="4" customFormat="1" x14ac:dyDescent="0.25">
      <c r="B470" s="71" t="s">
        <v>93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>
        <v>506</v>
      </c>
      <c r="J472" s="63">
        <v>-0.64763231197771587</v>
      </c>
    </row>
    <row r="473" spans="2:10" s="4" customFormat="1" x14ac:dyDescent="0.25">
      <c r="B473" s="71" t="s">
        <v>96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97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98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99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100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101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102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103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104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106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3277</v>
      </c>
      <c r="J482" s="144">
        <v>-0.22821479039095616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60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8" t="s">
        <v>153</v>
      </c>
      <c r="C487" s="618"/>
      <c r="D487" s="618"/>
      <c r="E487" s="618"/>
      <c r="F487" s="618"/>
      <c r="G487" s="618"/>
      <c r="H487" s="618"/>
      <c r="I487" s="618"/>
      <c r="J487" s="618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85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64</v>
      </c>
      <c r="E490" s="136">
        <v>2018</v>
      </c>
      <c r="F490" s="137" t="s">
        <v>64</v>
      </c>
      <c r="G490" s="136">
        <v>2019</v>
      </c>
      <c r="H490" s="137" t="s">
        <v>64</v>
      </c>
      <c r="I490" s="136">
        <v>2020</v>
      </c>
      <c r="J490" s="137" t="s">
        <v>64</v>
      </c>
    </row>
    <row r="491" spans="2:10" s="4" customFormat="1" x14ac:dyDescent="0.25">
      <c r="B491" s="71" t="s">
        <v>93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94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95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>
        <v>380</v>
      </c>
      <c r="J493" s="63">
        <v>-0.71893491124260356</v>
      </c>
    </row>
    <row r="494" spans="2:10" s="4" customFormat="1" x14ac:dyDescent="0.25">
      <c r="B494" s="71" t="s">
        <v>96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97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98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99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100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101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102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103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104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106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3146</v>
      </c>
      <c r="J503" s="144">
        <v>-7.2523584905660354E-2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60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1B63EE2-DA8E-47AD-A878-95439E24F6F6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6" t="s">
        <v>233</v>
      </c>
      <c r="C5" s="606"/>
      <c r="D5" s="606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4" t="s">
        <v>106</v>
      </c>
      <c r="D7" s="155" t="s">
        <v>64</v>
      </c>
    </row>
    <row r="8" spans="2:4" s="4" customFormat="1" x14ac:dyDescent="0.25">
      <c r="B8" s="71">
        <v>2019</v>
      </c>
      <c r="C8" s="156">
        <v>8441644</v>
      </c>
      <c r="D8" s="157">
        <v>2.8496725655630328E-2</v>
      </c>
    </row>
    <row r="9" spans="2:4" s="4" customFormat="1" x14ac:dyDescent="0.25">
      <c r="B9" s="71">
        <v>2018</v>
      </c>
      <c r="C9" s="156">
        <v>8207750</v>
      </c>
      <c r="D9" s="157">
        <v>3.8605199814847335E-2</v>
      </c>
    </row>
    <row r="10" spans="2:4" s="4" customFormat="1" x14ac:dyDescent="0.25">
      <c r="B10" s="71">
        <v>2017</v>
      </c>
      <c r="C10" s="156">
        <v>7902666</v>
      </c>
      <c r="D10" s="157">
        <v>8.7665437973473814E-2</v>
      </c>
    </row>
    <row r="11" spans="2:4" s="4" customFormat="1" x14ac:dyDescent="0.25">
      <c r="B11" s="71">
        <v>2016</v>
      </c>
      <c r="C11" s="156">
        <v>7265714</v>
      </c>
      <c r="D11" s="157">
        <v>0.13587710407785925</v>
      </c>
    </row>
    <row r="12" spans="2:4" s="4" customFormat="1" x14ac:dyDescent="0.25">
      <c r="B12" s="71">
        <v>2015</v>
      </c>
      <c r="C12" s="156">
        <v>6396567</v>
      </c>
      <c r="D12" s="157">
        <v>1.0205232260277475E-2</v>
      </c>
    </row>
    <row r="13" spans="2:4" s="4" customFormat="1" x14ac:dyDescent="0.25">
      <c r="B13" s="71">
        <v>2014</v>
      </c>
      <c r="C13" s="156">
        <v>6331948</v>
      </c>
      <c r="D13" s="157">
        <v>4.7163597172105831E-2</v>
      </c>
    </row>
    <row r="14" spans="2:4" s="4" customFormat="1" x14ac:dyDescent="0.25">
      <c r="B14" s="71">
        <v>2013</v>
      </c>
      <c r="C14" s="156">
        <v>6046761</v>
      </c>
      <c r="D14" s="157">
        <v>2.3588436372845578E-4</v>
      </c>
    </row>
    <row r="15" spans="2:4" s="4" customFormat="1" x14ac:dyDescent="0.25">
      <c r="B15" s="71">
        <v>2012</v>
      </c>
      <c r="C15" s="156">
        <v>6045335</v>
      </c>
      <c r="D15" s="157">
        <v>-4.0555510588220378E-2</v>
      </c>
    </row>
    <row r="16" spans="2:4" s="4" customFormat="1" x14ac:dyDescent="0.25">
      <c r="B16" s="71">
        <v>2011</v>
      </c>
      <c r="C16" s="156">
        <v>6300870</v>
      </c>
      <c r="D16" s="157">
        <v>0.12278167638095105</v>
      </c>
    </row>
    <row r="17" spans="2:4" s="4" customFormat="1" x14ac:dyDescent="0.25">
      <c r="B17" s="71">
        <v>2010</v>
      </c>
      <c r="C17" s="156">
        <v>5611839</v>
      </c>
      <c r="D17" s="157">
        <v>2.4401423542632195E-2</v>
      </c>
    </row>
    <row r="18" spans="2:4" s="4" customFormat="1" x14ac:dyDescent="0.25">
      <c r="B18" s="71">
        <v>2009</v>
      </c>
      <c r="C18" s="156">
        <v>5478164</v>
      </c>
      <c r="D18" s="157">
        <v>-0.10583755686485807</v>
      </c>
    </row>
    <row r="19" spans="2:4" s="4" customFormat="1" x14ac:dyDescent="0.25">
      <c r="B19" s="71">
        <v>2008</v>
      </c>
      <c r="C19" s="156">
        <v>6126587</v>
      </c>
      <c r="D19" s="157">
        <v>-1.2618130790904791E-2</v>
      </c>
    </row>
    <row r="20" spans="2:4" s="4" customFormat="1" x14ac:dyDescent="0.25">
      <c r="B20" s="71">
        <v>2007</v>
      </c>
      <c r="C20" s="156">
        <v>6204881</v>
      </c>
      <c r="D20" s="157">
        <v>-4.4504565416240149E-3</v>
      </c>
    </row>
    <row r="21" spans="2:4" s="4" customFormat="1" x14ac:dyDescent="0.25">
      <c r="B21" s="71">
        <v>2006</v>
      </c>
      <c r="C21" s="156">
        <v>6232619</v>
      </c>
      <c r="D21" s="157">
        <v>3.6457496658288679E-2</v>
      </c>
    </row>
    <row r="22" spans="2:4" s="4" customFormat="1" x14ac:dyDescent="0.25">
      <c r="B22" s="71">
        <v>2005</v>
      </c>
      <c r="C22" s="156">
        <v>6013386</v>
      </c>
      <c r="D22" s="157">
        <v>2.7161054766734249E-2</v>
      </c>
    </row>
    <row r="23" spans="2:4" s="4" customFormat="1" x14ac:dyDescent="0.25">
      <c r="B23" s="71">
        <v>2004</v>
      </c>
      <c r="C23" s="156">
        <v>5854375</v>
      </c>
      <c r="D23" s="157">
        <v>1.2855205411836712E-2</v>
      </c>
    </row>
    <row r="24" spans="2:4" s="4" customFormat="1" x14ac:dyDescent="0.25">
      <c r="B24" s="71">
        <v>2003</v>
      </c>
      <c r="C24" s="156">
        <v>5780071</v>
      </c>
      <c r="D24" s="157"/>
    </row>
    <row r="25" spans="2:4" s="4" customFormat="1" ht="6" customHeight="1" x14ac:dyDescent="0.25">
      <c r="B25" s="158"/>
      <c r="C25" s="74"/>
      <c r="D25" s="75"/>
    </row>
    <row r="26" spans="2:4" s="4" customFormat="1" ht="15" customHeight="1" x14ac:dyDescent="0.25">
      <c r="B26" s="610" t="s">
        <v>60</v>
      </c>
      <c r="C26" s="610"/>
      <c r="D26" s="610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6" t="s">
        <v>233</v>
      </c>
      <c r="C29" s="606"/>
      <c r="D29" s="606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4" t="s">
        <v>110</v>
      </c>
      <c r="D31" s="155" t="s">
        <v>64</v>
      </c>
    </row>
    <row r="32" spans="2:4" s="4" customFormat="1" x14ac:dyDescent="0.25">
      <c r="B32" s="71">
        <v>2019</v>
      </c>
      <c r="C32" s="156">
        <v>5029101</v>
      </c>
      <c r="D32" s="157">
        <v>-1.423870672592753E-3</v>
      </c>
    </row>
    <row r="33" spans="2:4" s="4" customFormat="1" x14ac:dyDescent="0.25">
      <c r="B33" s="71">
        <v>2018</v>
      </c>
      <c r="C33" s="156">
        <v>5036272</v>
      </c>
      <c r="D33" s="157">
        <v>-2.055688718828852E-2</v>
      </c>
    </row>
    <row r="34" spans="2:4" s="4" customFormat="1" x14ac:dyDescent="0.25">
      <c r="B34" s="71">
        <v>2017</v>
      </c>
      <c r="C34" s="156">
        <v>5141975</v>
      </c>
      <c r="D34" s="157">
        <v>6.3602365502876124E-2</v>
      </c>
    </row>
    <row r="35" spans="2:4" s="4" customFormat="1" x14ac:dyDescent="0.25">
      <c r="B35" s="71">
        <v>2016</v>
      </c>
      <c r="C35" s="156">
        <v>4834490</v>
      </c>
      <c r="D35" s="157">
        <v>0.14999489762300589</v>
      </c>
    </row>
    <row r="36" spans="2:4" s="4" customFormat="1" x14ac:dyDescent="0.25">
      <c r="B36" s="71">
        <v>2015</v>
      </c>
      <c r="C36" s="156">
        <v>4203923</v>
      </c>
      <c r="D36" s="157">
        <v>-7.3927455703145517E-3</v>
      </c>
    </row>
    <row r="37" spans="2:4" s="4" customFormat="1" x14ac:dyDescent="0.25">
      <c r="B37" s="71">
        <v>2014</v>
      </c>
      <c r="C37" s="156">
        <v>4235233</v>
      </c>
      <c r="D37" s="157">
        <v>6.397838697691749E-2</v>
      </c>
    </row>
    <row r="38" spans="2:4" s="4" customFormat="1" x14ac:dyDescent="0.25">
      <c r="B38" s="71">
        <v>2013</v>
      </c>
      <c r="C38" s="156">
        <v>3980563</v>
      </c>
      <c r="D38" s="157">
        <v>4.9856654173908721E-2</v>
      </c>
    </row>
    <row r="39" spans="2:4" s="4" customFormat="1" x14ac:dyDescent="0.25">
      <c r="B39" s="71">
        <v>2012</v>
      </c>
      <c r="C39" s="156">
        <v>3791530</v>
      </c>
      <c r="D39" s="157">
        <v>2.4495903909429462E-3</v>
      </c>
    </row>
    <row r="40" spans="2:4" s="4" customFormat="1" x14ac:dyDescent="0.25">
      <c r="B40" s="71">
        <v>2011</v>
      </c>
      <c r="C40" s="156">
        <v>3782265</v>
      </c>
      <c r="D40" s="157">
        <v>0.21532064287307118</v>
      </c>
    </row>
    <row r="41" spans="2:4" s="4" customFormat="1" ht="15" customHeight="1" x14ac:dyDescent="0.25">
      <c r="B41" s="71">
        <v>2010</v>
      </c>
      <c r="C41" s="156">
        <v>3112154</v>
      </c>
      <c r="D41" s="157">
        <v>5.0576404384386597E-2</v>
      </c>
    </row>
    <row r="42" spans="2:4" s="4" customFormat="1" x14ac:dyDescent="0.25">
      <c r="B42" s="71">
        <v>2009</v>
      </c>
      <c r="C42" s="156">
        <v>2962330</v>
      </c>
      <c r="D42" s="157">
        <v>-0.11796591416281155</v>
      </c>
    </row>
    <row r="43" spans="2:4" s="4" customFormat="1" x14ac:dyDescent="0.25">
      <c r="B43" s="71">
        <v>2008</v>
      </c>
      <c r="C43" s="156">
        <v>3358521</v>
      </c>
      <c r="D43" s="157">
        <v>-1.5114676766968871E-2</v>
      </c>
    </row>
    <row r="44" spans="2:4" s="4" customFormat="1" x14ac:dyDescent="0.25">
      <c r="B44" s="71">
        <v>2007</v>
      </c>
      <c r="C44" s="156">
        <v>3410063</v>
      </c>
      <c r="D44" s="157">
        <v>-4.0980319367339924E-2</v>
      </c>
    </row>
    <row r="45" spans="2:4" s="4" customFormat="1" x14ac:dyDescent="0.25">
      <c r="B45" s="71">
        <v>2006</v>
      </c>
      <c r="C45" s="156">
        <v>3555780</v>
      </c>
      <c r="D45" s="157">
        <v>3.2898817002055214E-2</v>
      </c>
    </row>
    <row r="46" spans="2:4" s="4" customFormat="1" x14ac:dyDescent="0.25">
      <c r="B46" s="71">
        <v>2005</v>
      </c>
      <c r="C46" s="156">
        <v>3442525</v>
      </c>
      <c r="D46" s="157">
        <v>-4.828821682519413E-3</v>
      </c>
    </row>
    <row r="47" spans="2:4" s="4" customFormat="1" x14ac:dyDescent="0.25">
      <c r="B47" s="71">
        <v>2004</v>
      </c>
      <c r="C47" s="156">
        <v>3459229</v>
      </c>
      <c r="D47" s="157">
        <v>-3.432214544395773E-2</v>
      </c>
    </row>
    <row r="48" spans="2:4" s="4" customFormat="1" x14ac:dyDescent="0.25">
      <c r="B48" s="71">
        <v>2003</v>
      </c>
      <c r="C48" s="156">
        <v>3582177</v>
      </c>
      <c r="D48" s="29"/>
    </row>
    <row r="49" spans="2:4" s="4" customFormat="1" ht="6" customHeight="1" x14ac:dyDescent="0.25">
      <c r="B49" s="158"/>
      <c r="C49" s="74"/>
      <c r="D49" s="75"/>
    </row>
    <row r="50" spans="2:4" s="4" customFormat="1" ht="15" customHeight="1" x14ac:dyDescent="0.25">
      <c r="B50" s="610" t="s">
        <v>60</v>
      </c>
      <c r="C50" s="610"/>
      <c r="D50" s="610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6" t="s">
        <v>233</v>
      </c>
      <c r="C52" s="606"/>
      <c r="D52" s="606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4" t="s">
        <v>67</v>
      </c>
      <c r="D54" s="155" t="s">
        <v>64</v>
      </c>
    </row>
    <row r="55" spans="2:4" s="4" customFormat="1" x14ac:dyDescent="0.25">
      <c r="B55" s="71">
        <v>2019</v>
      </c>
      <c r="C55" s="156">
        <v>3412543</v>
      </c>
      <c r="D55" s="157">
        <v>7.6010301821421988E-2</v>
      </c>
    </row>
    <row r="56" spans="2:4" s="4" customFormat="1" x14ac:dyDescent="0.25">
      <c r="B56" s="71">
        <v>2018</v>
      </c>
      <c r="C56" s="156">
        <v>3171478</v>
      </c>
      <c r="D56" s="157">
        <v>0.14879861599867561</v>
      </c>
    </row>
    <row r="57" spans="2:4" s="4" customFormat="1" x14ac:dyDescent="0.25">
      <c r="B57" s="71">
        <v>2017</v>
      </c>
      <c r="C57" s="156">
        <v>2760691</v>
      </c>
      <c r="D57" s="157">
        <v>0.13551486823098169</v>
      </c>
    </row>
    <row r="58" spans="2:4" s="4" customFormat="1" x14ac:dyDescent="0.25">
      <c r="B58" s="71">
        <v>2016</v>
      </c>
      <c r="C58" s="156">
        <v>2431224</v>
      </c>
      <c r="D58" s="157">
        <v>0.10880927318798683</v>
      </c>
    </row>
    <row r="59" spans="2:4" s="4" customFormat="1" x14ac:dyDescent="0.25">
      <c r="B59" s="71">
        <v>2015</v>
      </c>
      <c r="C59" s="156">
        <v>2192644</v>
      </c>
      <c r="D59" s="157">
        <v>4.5764015775333622E-2</v>
      </c>
    </row>
    <row r="60" spans="2:4" s="4" customFormat="1" x14ac:dyDescent="0.25">
      <c r="B60" s="71">
        <v>2014</v>
      </c>
      <c r="C60" s="156">
        <v>2096691</v>
      </c>
      <c r="D60" s="157">
        <v>1.4758024158381788E-2</v>
      </c>
    </row>
    <row r="61" spans="2:4" s="4" customFormat="1" x14ac:dyDescent="0.25">
      <c r="B61" s="71">
        <v>2013</v>
      </c>
      <c r="C61" s="156">
        <v>2066198</v>
      </c>
      <c r="D61" s="157">
        <v>-8.3240120596058675E-2</v>
      </c>
    </row>
    <row r="62" spans="2:4" s="4" customFormat="1" x14ac:dyDescent="0.25">
      <c r="B62" s="71">
        <v>2012</v>
      </c>
      <c r="C62" s="156">
        <v>2253805</v>
      </c>
      <c r="D62" s="157">
        <v>-0.10513756623210069</v>
      </c>
    </row>
    <row r="63" spans="2:4" s="4" customFormat="1" x14ac:dyDescent="0.25">
      <c r="B63" s="71">
        <v>2011</v>
      </c>
      <c r="C63" s="156">
        <v>2518605</v>
      </c>
      <c r="D63" s="157">
        <v>7.5689536881646813E-3</v>
      </c>
    </row>
    <row r="64" spans="2:4" s="4" customFormat="1" x14ac:dyDescent="0.25">
      <c r="B64" s="71">
        <v>2010</v>
      </c>
      <c r="C64" s="156">
        <v>2499685</v>
      </c>
      <c r="D64" s="157">
        <v>-6.4189449701371748E-3</v>
      </c>
    </row>
    <row r="65" spans="2:4" s="4" customFormat="1" ht="15" customHeight="1" x14ac:dyDescent="0.25">
      <c r="B65" s="71">
        <v>2009</v>
      </c>
      <c r="C65" s="156">
        <v>2515834</v>
      </c>
      <c r="D65" s="157">
        <v>-9.1122104747502375E-2</v>
      </c>
    </row>
    <row r="66" spans="2:4" s="4" customFormat="1" x14ac:dyDescent="0.25">
      <c r="B66" s="71">
        <v>2008</v>
      </c>
      <c r="C66" s="156">
        <v>2768066</v>
      </c>
      <c r="D66" s="157">
        <v>-9.5720007528218298E-3</v>
      </c>
    </row>
    <row r="67" spans="2:4" s="4" customFormat="1" x14ac:dyDescent="0.25">
      <c r="B67" s="71">
        <v>2007</v>
      </c>
      <c r="C67" s="156">
        <v>2794818</v>
      </c>
      <c r="D67" s="157">
        <v>4.4073999220722637E-2</v>
      </c>
    </row>
    <row r="68" spans="2:4" s="4" customFormat="1" x14ac:dyDescent="0.25">
      <c r="B68" s="71">
        <v>2006</v>
      </c>
      <c r="C68" s="156">
        <v>2676839</v>
      </c>
      <c r="D68" s="157">
        <v>4.1222765447062271E-2</v>
      </c>
    </row>
    <row r="69" spans="2:4" s="4" customFormat="1" x14ac:dyDescent="0.25">
      <c r="B69" s="71">
        <v>2005</v>
      </c>
      <c r="C69" s="156">
        <v>2570861</v>
      </c>
      <c r="D69" s="157">
        <v>7.3362959919771153E-2</v>
      </c>
    </row>
    <row r="70" spans="2:4" s="4" customFormat="1" x14ac:dyDescent="0.25">
      <c r="B70" s="71">
        <v>2004</v>
      </c>
      <c r="C70" s="156">
        <v>2395146</v>
      </c>
      <c r="D70" s="157">
        <v>8.9745911313284354E-2</v>
      </c>
    </row>
    <row r="71" spans="2:4" s="4" customFormat="1" x14ac:dyDescent="0.25">
      <c r="B71" s="71">
        <v>2003</v>
      </c>
      <c r="C71" s="156">
        <v>2197894</v>
      </c>
      <c r="D71" s="157"/>
    </row>
    <row r="72" spans="2:4" s="4" customFormat="1" ht="6" customHeight="1" x14ac:dyDescent="0.25">
      <c r="B72" s="158"/>
      <c r="C72" s="74"/>
      <c r="D72" s="75"/>
    </row>
    <row r="73" spans="2:4" s="4" customFormat="1" ht="15" customHeight="1" x14ac:dyDescent="0.25">
      <c r="B73" s="610" t="s">
        <v>60</v>
      </c>
      <c r="C73" s="610"/>
      <c r="D73" s="610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6" t="s">
        <v>233</v>
      </c>
      <c r="C76" s="606"/>
      <c r="D76" s="606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4" t="s">
        <v>154</v>
      </c>
      <c r="D78" s="155" t="s">
        <v>64</v>
      </c>
    </row>
    <row r="79" spans="2:4" s="4" customFormat="1" x14ac:dyDescent="0.25">
      <c r="B79" s="71">
        <v>2019</v>
      </c>
      <c r="C79" s="156">
        <v>1436909</v>
      </c>
      <c r="D79" s="157">
        <v>5.7386537152528616E-2</v>
      </c>
    </row>
    <row r="80" spans="2:4" s="4" customFormat="1" x14ac:dyDescent="0.25">
      <c r="B80" s="71">
        <v>2018</v>
      </c>
      <c r="C80" s="156">
        <v>1358925</v>
      </c>
      <c r="D80" s="157">
        <v>0.22099856059775624</v>
      </c>
    </row>
    <row r="81" spans="2:4" s="4" customFormat="1" x14ac:dyDescent="0.25">
      <c r="B81" s="71">
        <v>2017</v>
      </c>
      <c r="C81" s="156">
        <v>1112962</v>
      </c>
      <c r="D81" s="157">
        <v>0.23350231303434188</v>
      </c>
    </row>
    <row r="82" spans="2:4" s="4" customFormat="1" x14ac:dyDescent="0.25">
      <c r="B82" s="71">
        <v>2016</v>
      </c>
      <c r="C82" s="156">
        <v>902278</v>
      </c>
      <c r="D82" s="157">
        <v>5.6895465183564475E-2</v>
      </c>
    </row>
    <row r="83" spans="2:4" s="4" customFormat="1" x14ac:dyDescent="0.25">
      <c r="B83" s="71">
        <v>2015</v>
      </c>
      <c r="C83" s="156">
        <v>853706</v>
      </c>
      <c r="D83" s="157">
        <v>3.2739686587422323E-2</v>
      </c>
    </row>
    <row r="84" spans="2:4" s="4" customFormat="1" x14ac:dyDescent="0.25">
      <c r="B84" s="71">
        <v>2014</v>
      </c>
      <c r="C84" s="156">
        <v>826642</v>
      </c>
      <c r="D84" s="157">
        <v>7.8769956752213988E-2</v>
      </c>
    </row>
    <row r="85" spans="2:4" s="4" customFormat="1" x14ac:dyDescent="0.25">
      <c r="B85" s="71">
        <v>2013</v>
      </c>
      <c r="C85" s="156">
        <v>766282</v>
      </c>
      <c r="D85" s="157">
        <v>-0.12933581180577014</v>
      </c>
    </row>
    <row r="86" spans="2:4" s="4" customFormat="1" x14ac:dyDescent="0.25">
      <c r="B86" s="71">
        <v>2012</v>
      </c>
      <c r="C86" s="156">
        <v>880112</v>
      </c>
      <c r="D86" s="157">
        <v>-0.12749709780999896</v>
      </c>
    </row>
    <row r="87" spans="2:4" s="4" customFormat="1" x14ac:dyDescent="0.25">
      <c r="B87" s="71">
        <v>2011</v>
      </c>
      <c r="C87" s="156">
        <v>1008721</v>
      </c>
      <c r="D87" s="157">
        <v>7.790527197654229E-2</v>
      </c>
    </row>
    <row r="88" spans="2:4" s="4" customFormat="1" ht="15" customHeight="1" x14ac:dyDescent="0.25">
      <c r="B88" s="71">
        <v>2010</v>
      </c>
      <c r="C88" s="156">
        <v>935816</v>
      </c>
      <c r="D88" s="157">
        <v>-3.4418003803242558E-2</v>
      </c>
    </row>
    <row r="89" spans="2:4" s="4" customFormat="1" x14ac:dyDescent="0.25">
      <c r="B89" s="71">
        <v>2009</v>
      </c>
      <c r="C89" s="156">
        <v>969173</v>
      </c>
      <c r="D89" s="157">
        <v>-9.7827726093909662E-2</v>
      </c>
    </row>
    <row r="90" spans="2:4" s="4" customFormat="1" x14ac:dyDescent="0.25">
      <c r="B90" s="71">
        <v>2008</v>
      </c>
      <c r="C90" s="156">
        <v>1074266</v>
      </c>
      <c r="D90" s="157">
        <v>-1.2643126701482155E-2</v>
      </c>
    </row>
    <row r="91" spans="2:4" s="4" customFormat="1" x14ac:dyDescent="0.25">
      <c r="B91" s="71">
        <v>2007</v>
      </c>
      <c r="C91" s="156">
        <v>1088022</v>
      </c>
      <c r="D91" s="157">
        <v>4.2949878069354686E-2</v>
      </c>
    </row>
    <row r="92" spans="2:4" s="4" customFormat="1" x14ac:dyDescent="0.25">
      <c r="B92" s="71">
        <v>2006</v>
      </c>
      <c r="C92" s="156">
        <v>1043216</v>
      </c>
      <c r="D92" s="157">
        <v>9.9922504731428718E-2</v>
      </c>
    </row>
    <row r="93" spans="2:4" s="4" customFormat="1" x14ac:dyDescent="0.25">
      <c r="B93" s="71">
        <v>2005</v>
      </c>
      <c r="C93" s="156">
        <v>948445</v>
      </c>
      <c r="D93" s="157">
        <v>0.13883142036182949</v>
      </c>
    </row>
    <row r="94" spans="2:4" s="4" customFormat="1" x14ac:dyDescent="0.25">
      <c r="B94" s="71">
        <v>2004</v>
      </c>
      <c r="C94" s="156">
        <v>832823</v>
      </c>
      <c r="D94" s="157">
        <v>0.1197665335120679</v>
      </c>
    </row>
    <row r="95" spans="2:4" s="4" customFormat="1" x14ac:dyDescent="0.25">
      <c r="B95" s="71">
        <v>2003</v>
      </c>
      <c r="C95" s="156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0" t="s">
        <v>60</v>
      </c>
      <c r="C97" s="610"/>
      <c r="D97" s="610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6" t="s">
        <v>233</v>
      </c>
      <c r="C100" s="606"/>
      <c r="D100" s="606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4" t="s">
        <v>107</v>
      </c>
      <c r="D102" s="155" t="s">
        <v>64</v>
      </c>
    </row>
    <row r="103" spans="2:4" s="4" customFormat="1" x14ac:dyDescent="0.25">
      <c r="B103" s="71">
        <v>2019</v>
      </c>
      <c r="C103" s="156">
        <v>1975634</v>
      </c>
      <c r="D103" s="157">
        <v>0.29215420296073247</v>
      </c>
    </row>
    <row r="104" spans="2:4" s="4" customFormat="1" x14ac:dyDescent="0.25">
      <c r="B104" s="71">
        <v>2018</v>
      </c>
      <c r="C104" s="156">
        <v>1812553</v>
      </c>
      <c r="D104" s="157">
        <v>0.35372436961233444</v>
      </c>
    </row>
    <row r="105" spans="2:4" s="4" customFormat="1" x14ac:dyDescent="0.25">
      <c r="B105" s="71">
        <v>2017</v>
      </c>
      <c r="C105" s="156">
        <v>1647729</v>
      </c>
      <c r="D105" s="157">
        <v>0.297374353272984</v>
      </c>
    </row>
    <row r="106" spans="2:4" s="4" customFormat="1" x14ac:dyDescent="0.25">
      <c r="B106" s="71">
        <v>2016</v>
      </c>
      <c r="C106" s="156">
        <v>1528946</v>
      </c>
      <c r="D106" s="157">
        <v>0.20384804050867333</v>
      </c>
    </row>
    <row r="107" spans="2:4" s="4" customFormat="1" x14ac:dyDescent="0.25">
      <c r="B107" s="71">
        <v>2015</v>
      </c>
      <c r="C107" s="156">
        <v>1338938</v>
      </c>
      <c r="D107" s="157">
        <v>5.4241214315353226E-2</v>
      </c>
    </row>
    <row r="108" spans="2:4" s="4" customFormat="1" x14ac:dyDescent="0.25">
      <c r="B108" s="71">
        <v>2014</v>
      </c>
      <c r="C108" s="156">
        <v>1270049</v>
      </c>
      <c r="D108" s="157">
        <v>-2.2976099994153509E-2</v>
      </c>
    </row>
    <row r="109" spans="2:4" s="4" customFormat="1" x14ac:dyDescent="0.25">
      <c r="B109" s="71">
        <v>2013</v>
      </c>
      <c r="C109" s="156">
        <v>1299916</v>
      </c>
      <c r="D109" s="157">
        <v>-5.3707050993198613E-2</v>
      </c>
    </row>
    <row r="110" spans="2:4" s="4" customFormat="1" x14ac:dyDescent="0.25">
      <c r="B110" s="71">
        <v>2012</v>
      </c>
      <c r="C110" s="156">
        <v>1373693</v>
      </c>
      <c r="D110" s="157">
        <v>-9.0199644475999485E-2</v>
      </c>
    </row>
    <row r="111" spans="2:4" s="4" customFormat="1" x14ac:dyDescent="0.25">
      <c r="B111" s="71">
        <v>2011</v>
      </c>
      <c r="C111" s="156">
        <v>1509884</v>
      </c>
      <c r="D111" s="157">
        <v>-3.4520154821151894E-2</v>
      </c>
    </row>
    <row r="112" spans="2:4" s="4" customFormat="1" ht="15" customHeight="1" x14ac:dyDescent="0.25">
      <c r="B112" s="71">
        <v>2010</v>
      </c>
      <c r="C112" s="156">
        <v>1563869</v>
      </c>
      <c r="D112" s="157">
        <v>1.1125902831971679E-2</v>
      </c>
    </row>
    <row r="113" spans="2:4" s="4" customFormat="1" x14ac:dyDescent="0.25">
      <c r="B113" s="71">
        <v>2009</v>
      </c>
      <c r="C113" s="156">
        <v>1546661</v>
      </c>
      <c r="D113" s="157">
        <v>-8.6869169913803335E-2</v>
      </c>
    </row>
    <row r="114" spans="2:4" s="4" customFormat="1" x14ac:dyDescent="0.25">
      <c r="B114" s="71">
        <v>2008</v>
      </c>
      <c r="C114" s="156">
        <v>1693800</v>
      </c>
      <c r="D114" s="157">
        <v>-7.6142667313492396E-3</v>
      </c>
    </row>
    <row r="115" spans="2:4" s="4" customFormat="1" x14ac:dyDescent="0.25">
      <c r="B115" s="71">
        <v>2007</v>
      </c>
      <c r="C115" s="156">
        <v>1706796</v>
      </c>
      <c r="D115" s="157">
        <v>4.4791852220493977E-2</v>
      </c>
    </row>
    <row r="116" spans="2:4" s="4" customFormat="1" x14ac:dyDescent="0.25">
      <c r="B116" s="71">
        <v>2006</v>
      </c>
      <c r="C116" s="156">
        <v>1633623</v>
      </c>
      <c r="D116" s="157">
        <v>6.9075995305765137E-3</v>
      </c>
    </row>
    <row r="117" spans="2:4" s="4" customFormat="1" x14ac:dyDescent="0.25">
      <c r="B117" s="71">
        <v>2005</v>
      </c>
      <c r="C117" s="156">
        <v>1622416</v>
      </c>
      <c r="D117" s="157">
        <v>3.8463877188007922E-2</v>
      </c>
    </row>
    <row r="118" spans="2:4" s="4" customFormat="1" x14ac:dyDescent="0.25">
      <c r="B118" s="71">
        <v>2004</v>
      </c>
      <c r="C118" s="156">
        <v>1562323</v>
      </c>
      <c r="D118" s="157">
        <v>7.4391378588271939E-2</v>
      </c>
    </row>
    <row r="119" spans="2:4" s="4" customFormat="1" x14ac:dyDescent="0.25">
      <c r="B119" s="71">
        <v>2003</v>
      </c>
      <c r="C119" s="156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0" t="s">
        <v>60</v>
      </c>
      <c r="C121" s="610"/>
      <c r="D121" s="610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6" t="s">
        <v>233</v>
      </c>
      <c r="C123" s="606"/>
      <c r="D123" s="606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4" t="s">
        <v>72</v>
      </c>
      <c r="D125" s="155" t="s">
        <v>64</v>
      </c>
    </row>
    <row r="126" spans="2:4" s="4" customFormat="1" x14ac:dyDescent="0.25">
      <c r="B126" s="71">
        <v>2019</v>
      </c>
      <c r="C126" s="156">
        <v>2253327</v>
      </c>
      <c r="D126" s="157">
        <v>2.524521780910538E-2</v>
      </c>
    </row>
    <row r="127" spans="2:4" s="4" customFormat="1" x14ac:dyDescent="0.25">
      <c r="B127" s="71">
        <v>2018</v>
      </c>
      <c r="C127" s="156">
        <v>2197842</v>
      </c>
      <c r="D127" s="157">
        <v>-6.6796764040134904E-2</v>
      </c>
    </row>
    <row r="128" spans="2:4" s="4" customFormat="1" x14ac:dyDescent="0.25">
      <c r="B128" s="71">
        <v>2017</v>
      </c>
      <c r="C128" s="156">
        <v>2355159</v>
      </c>
      <c r="D128" s="157">
        <v>5.6688521368568168E-2</v>
      </c>
    </row>
    <row r="129" spans="2:4" s="4" customFormat="1" x14ac:dyDescent="0.25">
      <c r="B129" s="71">
        <v>2016</v>
      </c>
      <c r="C129" s="156">
        <v>2228811</v>
      </c>
      <c r="D129" s="157">
        <v>0.18237679480283031</v>
      </c>
    </row>
    <row r="130" spans="2:4" s="4" customFormat="1" x14ac:dyDescent="0.25">
      <c r="B130" s="71">
        <v>2015</v>
      </c>
      <c r="C130" s="156">
        <v>1885026</v>
      </c>
      <c r="D130" s="157">
        <v>9.8113741227217055E-3</v>
      </c>
    </row>
    <row r="131" spans="2:4" s="4" customFormat="1" x14ac:dyDescent="0.25">
      <c r="B131" s="71">
        <v>2014</v>
      </c>
      <c r="C131" s="156">
        <v>1866711</v>
      </c>
      <c r="D131" s="157">
        <v>8.60453277403328E-2</v>
      </c>
    </row>
    <row r="132" spans="2:4" s="4" customFormat="1" x14ac:dyDescent="0.25">
      <c r="B132" s="71">
        <v>2013</v>
      </c>
      <c r="C132" s="156">
        <v>1718815</v>
      </c>
      <c r="D132" s="157">
        <v>4.4483754372233619E-2</v>
      </c>
    </row>
    <row r="133" spans="2:4" s="4" customFormat="1" x14ac:dyDescent="0.25">
      <c r="B133" s="71">
        <v>2012</v>
      </c>
      <c r="C133" s="156">
        <v>1645612</v>
      </c>
      <c r="D133" s="157">
        <v>-2.0297599698994917E-2</v>
      </c>
    </row>
    <row r="134" spans="2:4" s="4" customFormat="1" x14ac:dyDescent="0.25">
      <c r="B134" s="71">
        <v>2011</v>
      </c>
      <c r="C134" s="156">
        <v>1679706</v>
      </c>
      <c r="D134" s="157">
        <v>0.16425042419403124</v>
      </c>
    </row>
    <row r="135" spans="2:4" s="4" customFormat="1" x14ac:dyDescent="0.25">
      <c r="B135" s="71">
        <v>2010</v>
      </c>
      <c r="C135" s="156">
        <v>1442736</v>
      </c>
      <c r="D135" s="157">
        <v>7.8790008711159709E-2</v>
      </c>
    </row>
    <row r="136" spans="2:4" s="4" customFormat="1" ht="15" customHeight="1" x14ac:dyDescent="0.25">
      <c r="B136" s="71">
        <v>2009</v>
      </c>
      <c r="C136" s="156">
        <v>1337365</v>
      </c>
      <c r="D136" s="157">
        <v>-0.12258826832942316</v>
      </c>
    </row>
    <row r="137" spans="2:4" s="4" customFormat="1" x14ac:dyDescent="0.25">
      <c r="B137" s="71">
        <v>2008</v>
      </c>
      <c r="C137" s="156">
        <v>1524216</v>
      </c>
      <c r="D137" s="157">
        <v>-4.5418847675698815E-2</v>
      </c>
    </row>
    <row r="138" spans="2:4" s="4" customFormat="1" x14ac:dyDescent="0.25">
      <c r="B138" s="71">
        <v>2007</v>
      </c>
      <c r="C138" s="156">
        <v>1596738</v>
      </c>
      <c r="D138" s="157">
        <v>-6.691171314368527E-2</v>
      </c>
    </row>
    <row r="139" spans="2:4" s="4" customFormat="1" x14ac:dyDescent="0.25">
      <c r="B139" s="71">
        <v>2006</v>
      </c>
      <c r="C139" s="156">
        <v>1711240</v>
      </c>
      <c r="D139" s="157">
        <v>8.2463099000498197E-3</v>
      </c>
    </row>
    <row r="140" spans="2:4" s="4" customFormat="1" x14ac:dyDescent="0.25">
      <c r="B140" s="71">
        <v>2005</v>
      </c>
      <c r="C140" s="156">
        <v>1697244</v>
      </c>
      <c r="D140" s="157">
        <v>-3.8355433247268089E-2</v>
      </c>
    </row>
    <row r="141" spans="2:4" s="4" customFormat="1" x14ac:dyDescent="0.25">
      <c r="B141" s="71">
        <v>2004</v>
      </c>
      <c r="C141" s="156">
        <v>1764939</v>
      </c>
      <c r="D141" s="157">
        <v>-4.4875104309737401E-2</v>
      </c>
    </row>
    <row r="142" spans="2:4" s="4" customFormat="1" x14ac:dyDescent="0.25">
      <c r="B142" s="71">
        <v>2003</v>
      </c>
      <c r="C142" s="156">
        <v>1847862</v>
      </c>
      <c r="D142" s="157"/>
    </row>
    <row r="143" spans="2:4" s="4" customFormat="1" ht="6" customHeight="1" x14ac:dyDescent="0.25">
      <c r="B143" s="158"/>
      <c r="C143" s="74"/>
      <c r="D143" s="75"/>
    </row>
    <row r="144" spans="2:4" s="4" customFormat="1" ht="15" customHeight="1" x14ac:dyDescent="0.25">
      <c r="B144" s="610" t="s">
        <v>60</v>
      </c>
      <c r="C144" s="610"/>
      <c r="D144" s="610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6" t="s">
        <v>233</v>
      </c>
      <c r="C147" s="606"/>
      <c r="D147" s="606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4" t="s">
        <v>70</v>
      </c>
      <c r="D149" s="155" t="s">
        <v>64</v>
      </c>
    </row>
    <row r="150" spans="2:4" s="4" customFormat="1" x14ac:dyDescent="0.25">
      <c r="B150" s="71">
        <v>2019</v>
      </c>
      <c r="C150" s="156">
        <v>807088</v>
      </c>
      <c r="D150" s="157">
        <v>-0.1220958627703721</v>
      </c>
    </row>
    <row r="151" spans="2:4" s="4" customFormat="1" x14ac:dyDescent="0.25">
      <c r="B151" s="71">
        <v>2018</v>
      </c>
      <c r="C151" s="156">
        <v>919335</v>
      </c>
      <c r="D151" s="157">
        <v>4.9803533317118065E-2</v>
      </c>
    </row>
    <row r="152" spans="2:4" s="4" customFormat="1" x14ac:dyDescent="0.25">
      <c r="B152" s="71">
        <v>2017</v>
      </c>
      <c r="C152" s="156">
        <v>875721</v>
      </c>
      <c r="D152" s="157">
        <v>2.0523009870529352E-2</v>
      </c>
    </row>
    <row r="153" spans="2:4" s="4" customFormat="1" x14ac:dyDescent="0.25">
      <c r="B153" s="71">
        <v>2016</v>
      </c>
      <c r="C153" s="156">
        <v>858110</v>
      </c>
      <c r="D153" s="157">
        <v>0.12926446668175662</v>
      </c>
    </row>
    <row r="154" spans="2:4" s="4" customFormat="1" x14ac:dyDescent="0.25">
      <c r="B154" s="71">
        <v>2015</v>
      </c>
      <c r="C154" s="156">
        <v>759884</v>
      </c>
      <c r="D154" s="157">
        <v>-5.1883608433035966E-2</v>
      </c>
    </row>
    <row r="155" spans="2:4" s="4" customFormat="1" x14ac:dyDescent="0.25">
      <c r="B155" s="71">
        <v>2014</v>
      </c>
      <c r="C155" s="156">
        <v>801467</v>
      </c>
      <c r="D155" s="157">
        <v>6.7946300676238414E-2</v>
      </c>
    </row>
    <row r="156" spans="2:4" s="4" customFormat="1" x14ac:dyDescent="0.25">
      <c r="B156" s="71">
        <v>2013</v>
      </c>
      <c r="C156" s="156">
        <v>750475</v>
      </c>
      <c r="D156" s="157">
        <v>-5.1202629665918598E-2</v>
      </c>
    </row>
    <row r="157" spans="2:4" s="4" customFormat="1" x14ac:dyDescent="0.25">
      <c r="B157" s="71">
        <v>2012</v>
      </c>
      <c r="C157" s="156">
        <v>790975</v>
      </c>
      <c r="D157" s="157">
        <v>2.452195020225556E-2</v>
      </c>
    </row>
    <row r="158" spans="2:4" s="4" customFormat="1" x14ac:dyDescent="0.25">
      <c r="B158" s="71">
        <v>2011</v>
      </c>
      <c r="C158" s="156">
        <v>772043</v>
      </c>
      <c r="D158" s="157">
        <v>0.16966464915802471</v>
      </c>
    </row>
    <row r="159" spans="2:4" s="4" customFormat="1" x14ac:dyDescent="0.25">
      <c r="B159" s="71">
        <v>2010</v>
      </c>
      <c r="C159" s="156">
        <v>660055</v>
      </c>
      <c r="D159" s="157">
        <v>2.4775771351209563E-2</v>
      </c>
    </row>
    <row r="160" spans="2:4" s="4" customFormat="1" ht="15" customHeight="1" x14ac:dyDescent="0.25">
      <c r="B160" s="71">
        <v>2009</v>
      </c>
      <c r="C160" s="156">
        <v>644097</v>
      </c>
      <c r="D160" s="157">
        <v>-0.10551400895740026</v>
      </c>
    </row>
    <row r="161" spans="2:4" s="4" customFormat="1" x14ac:dyDescent="0.25">
      <c r="B161" s="71">
        <v>2008</v>
      </c>
      <c r="C161" s="156">
        <v>720075</v>
      </c>
      <c r="D161" s="157">
        <v>-1.0555721209139834E-2</v>
      </c>
    </row>
    <row r="162" spans="2:4" s="4" customFormat="1" x14ac:dyDescent="0.25">
      <c r="B162" s="71">
        <v>2007</v>
      </c>
      <c r="C162" s="156">
        <v>727757</v>
      </c>
      <c r="D162" s="157">
        <v>-5.3150561598940382E-2</v>
      </c>
    </row>
    <row r="163" spans="2:4" s="4" customFormat="1" x14ac:dyDescent="0.25">
      <c r="B163" s="71">
        <v>2006</v>
      </c>
      <c r="C163" s="156">
        <v>768609</v>
      </c>
      <c r="D163" s="157">
        <v>4.4436261054370929E-2</v>
      </c>
    </row>
    <row r="164" spans="2:4" s="4" customFormat="1" x14ac:dyDescent="0.25">
      <c r="B164" s="71">
        <v>2005</v>
      </c>
      <c r="C164" s="156">
        <v>735908</v>
      </c>
      <c r="D164" s="157">
        <v>9.5195716296942345E-2</v>
      </c>
    </row>
    <row r="165" spans="2:4" s="4" customFormat="1" x14ac:dyDescent="0.25">
      <c r="B165" s="71">
        <v>2004</v>
      </c>
      <c r="C165" s="156">
        <v>671942</v>
      </c>
      <c r="D165" s="157">
        <v>-3.713787455632156E-2</v>
      </c>
    </row>
    <row r="166" spans="2:4" s="4" customFormat="1" x14ac:dyDescent="0.25">
      <c r="B166" s="71">
        <v>2003</v>
      </c>
      <c r="C166" s="156">
        <v>697859</v>
      </c>
      <c r="D166" s="157"/>
    </row>
    <row r="167" spans="2:4" s="4" customFormat="1" ht="6" customHeight="1" x14ac:dyDescent="0.25">
      <c r="B167" s="158"/>
      <c r="C167" s="74"/>
      <c r="D167" s="75"/>
    </row>
    <row r="168" spans="2:4" s="4" customFormat="1" ht="15" customHeight="1" x14ac:dyDescent="0.25">
      <c r="B168" s="610" t="s">
        <v>60</v>
      </c>
      <c r="C168" s="610"/>
      <c r="D168" s="610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6" t="s">
        <v>233</v>
      </c>
      <c r="C171" s="606"/>
      <c r="D171" s="606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4" t="s">
        <v>68</v>
      </c>
      <c r="D173" s="155" t="s">
        <v>64</v>
      </c>
    </row>
    <row r="174" spans="2:4" s="4" customFormat="1" x14ac:dyDescent="0.25">
      <c r="B174" s="71">
        <v>2019</v>
      </c>
      <c r="C174" s="156">
        <v>182694</v>
      </c>
      <c r="D174" s="157">
        <v>-2.5470877851804796E-2</v>
      </c>
    </row>
    <row r="175" spans="2:4" s="4" customFormat="1" x14ac:dyDescent="0.25">
      <c r="B175" s="71">
        <v>2018</v>
      </c>
      <c r="C175" s="156">
        <v>187469</v>
      </c>
      <c r="D175" s="157">
        <v>-1.8262943794858932E-3</v>
      </c>
    </row>
    <row r="176" spans="2:4" s="4" customFormat="1" x14ac:dyDescent="0.25">
      <c r="B176" s="71">
        <v>2017</v>
      </c>
      <c r="C176" s="156">
        <v>187812</v>
      </c>
      <c r="D176" s="157">
        <v>0.11190574862352731</v>
      </c>
    </row>
    <row r="177" spans="2:4" s="4" customFormat="1" x14ac:dyDescent="0.25">
      <c r="B177" s="71">
        <v>2016</v>
      </c>
      <c r="C177" s="156">
        <v>168910</v>
      </c>
      <c r="D177" s="157">
        <v>0.31129087352110041</v>
      </c>
    </row>
    <row r="178" spans="2:4" s="4" customFormat="1" x14ac:dyDescent="0.25">
      <c r="B178" s="71">
        <v>2015</v>
      </c>
      <c r="C178" s="156">
        <v>128812</v>
      </c>
      <c r="D178" s="157">
        <v>4.9667120284883071E-2</v>
      </c>
    </row>
    <row r="179" spans="2:4" s="4" customFormat="1" x14ac:dyDescent="0.25">
      <c r="B179" s="71">
        <v>2014</v>
      </c>
      <c r="C179" s="156">
        <v>122717</v>
      </c>
      <c r="D179" s="157">
        <v>-3.7098356153634882E-2</v>
      </c>
    </row>
    <row r="180" spans="2:4" s="4" customFormat="1" x14ac:dyDescent="0.25">
      <c r="B180" s="71">
        <v>2013</v>
      </c>
      <c r="C180" s="156">
        <v>127445</v>
      </c>
      <c r="D180" s="157">
        <v>0.10372570755533994</v>
      </c>
    </row>
    <row r="181" spans="2:4" s="4" customFormat="1" x14ac:dyDescent="0.25">
      <c r="B181" s="71">
        <v>2012</v>
      </c>
      <c r="C181" s="156">
        <v>115468</v>
      </c>
      <c r="D181" s="157">
        <v>3.0118117260821364E-2</v>
      </c>
    </row>
    <row r="182" spans="2:4" s="4" customFormat="1" x14ac:dyDescent="0.25">
      <c r="B182" s="71">
        <v>2011</v>
      </c>
      <c r="C182" s="156">
        <v>112092</v>
      </c>
      <c r="D182" s="157">
        <v>0.31046576879910215</v>
      </c>
    </row>
    <row r="183" spans="2:4" s="4" customFormat="1" x14ac:dyDescent="0.25">
      <c r="B183" s="71">
        <v>2010</v>
      </c>
      <c r="C183" s="156">
        <v>85536</v>
      </c>
      <c r="D183" s="157">
        <v>-4.5619588492691321E-3</v>
      </c>
    </row>
    <row r="184" spans="2:4" s="4" customFormat="1" ht="15" customHeight="1" x14ac:dyDescent="0.25">
      <c r="B184" s="71">
        <v>2009</v>
      </c>
      <c r="C184" s="156">
        <v>85928</v>
      </c>
      <c r="D184" s="157">
        <v>-0.13519388895039297</v>
      </c>
    </row>
    <row r="185" spans="2:4" s="4" customFormat="1" x14ac:dyDescent="0.25">
      <c r="B185" s="71">
        <v>2008</v>
      </c>
      <c r="C185" s="156">
        <v>99361</v>
      </c>
      <c r="D185" s="157">
        <v>-6.0149451381006469E-2</v>
      </c>
    </row>
    <row r="186" spans="2:4" s="4" customFormat="1" x14ac:dyDescent="0.25">
      <c r="B186" s="71">
        <v>2007</v>
      </c>
      <c r="C186" s="156">
        <v>105720</v>
      </c>
      <c r="D186" s="157">
        <v>-6.0483799299717367E-2</v>
      </c>
    </row>
    <row r="187" spans="2:4" s="4" customFormat="1" x14ac:dyDescent="0.25">
      <c r="B187" s="71">
        <v>2006</v>
      </c>
      <c r="C187" s="156">
        <v>112526</v>
      </c>
      <c r="D187" s="157">
        <v>-1.7102826595856158E-2</v>
      </c>
    </row>
    <row r="188" spans="2:4" s="4" customFormat="1" x14ac:dyDescent="0.25">
      <c r="B188" s="71">
        <v>2005</v>
      </c>
      <c r="C188" s="156">
        <v>114484</v>
      </c>
      <c r="D188" s="157">
        <v>-4.4645092377789242E-2</v>
      </c>
    </row>
    <row r="189" spans="2:4" s="4" customFormat="1" x14ac:dyDescent="0.25">
      <c r="B189" s="71">
        <v>2004</v>
      </c>
      <c r="C189" s="156">
        <v>119834</v>
      </c>
      <c r="D189" s="157">
        <v>-9.6172266847682653E-2</v>
      </c>
    </row>
    <row r="190" spans="2:4" s="4" customFormat="1" x14ac:dyDescent="0.25">
      <c r="B190" s="71">
        <v>2003</v>
      </c>
      <c r="C190" s="156">
        <v>132585</v>
      </c>
      <c r="D190" s="157"/>
    </row>
    <row r="191" spans="2:4" s="4" customFormat="1" ht="6" customHeight="1" x14ac:dyDescent="0.25">
      <c r="B191" s="158"/>
      <c r="C191" s="74"/>
      <c r="D191" s="75"/>
    </row>
    <row r="192" spans="2:4" s="4" customFormat="1" ht="15" customHeight="1" x14ac:dyDescent="0.25">
      <c r="B192" s="610" t="s">
        <v>60</v>
      </c>
      <c r="C192" s="610"/>
      <c r="D192" s="610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6" t="s">
        <v>233</v>
      </c>
      <c r="C195" s="606"/>
      <c r="D195" s="606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4" t="s">
        <v>69</v>
      </c>
      <c r="D197" s="155" t="s">
        <v>64</v>
      </c>
    </row>
    <row r="198" spans="2:4" s="4" customFormat="1" x14ac:dyDescent="0.25">
      <c r="B198" s="71">
        <v>2019</v>
      </c>
      <c r="C198" s="156">
        <v>246402</v>
      </c>
      <c r="D198" s="157">
        <v>-2.286570857523551E-2</v>
      </c>
    </row>
    <row r="199" spans="2:4" s="4" customFormat="1" x14ac:dyDescent="0.25">
      <c r="B199" s="71">
        <v>2018</v>
      </c>
      <c r="C199" s="156">
        <v>252168</v>
      </c>
      <c r="D199" s="157">
        <v>-1.7252869307663787E-2</v>
      </c>
    </row>
    <row r="200" spans="2:4" s="4" customFormat="1" x14ac:dyDescent="0.25">
      <c r="B200" s="71">
        <v>2017</v>
      </c>
      <c r="C200" s="156">
        <v>256595</v>
      </c>
      <c r="D200" s="157">
        <v>4.0594521159032393E-2</v>
      </c>
    </row>
    <row r="201" spans="2:4" s="4" customFormat="1" x14ac:dyDescent="0.25">
      <c r="B201" s="71">
        <v>2016</v>
      </c>
      <c r="C201" s="156">
        <v>246585</v>
      </c>
      <c r="D201" s="157">
        <v>9.5402671594649657E-2</v>
      </c>
    </row>
    <row r="202" spans="2:4" s="4" customFormat="1" x14ac:dyDescent="0.25">
      <c r="B202" s="71">
        <v>2015</v>
      </c>
      <c r="C202" s="156">
        <v>225109</v>
      </c>
      <c r="D202" s="157">
        <v>6.9635169680785314E-2</v>
      </c>
    </row>
    <row r="203" spans="2:4" s="4" customFormat="1" x14ac:dyDescent="0.25">
      <c r="B203" s="71">
        <v>2014</v>
      </c>
      <c r="C203" s="156">
        <v>210454</v>
      </c>
      <c r="D203" s="157">
        <v>3.1746334394722187E-3</v>
      </c>
    </row>
    <row r="204" spans="2:4" s="4" customFormat="1" x14ac:dyDescent="0.25">
      <c r="B204" s="71">
        <v>2013</v>
      </c>
      <c r="C204" s="156">
        <v>209788</v>
      </c>
      <c r="D204" s="157">
        <v>4.47817685611267E-2</v>
      </c>
    </row>
    <row r="205" spans="2:4" s="4" customFormat="1" x14ac:dyDescent="0.25">
      <c r="B205" s="71">
        <v>2012</v>
      </c>
      <c r="C205" s="156">
        <v>200796</v>
      </c>
      <c r="D205" s="157">
        <v>3.0267269378184469E-2</v>
      </c>
    </row>
    <row r="206" spans="2:4" s="4" customFormat="1" x14ac:dyDescent="0.25">
      <c r="B206" s="71">
        <v>2011</v>
      </c>
      <c r="C206" s="156">
        <v>194897</v>
      </c>
      <c r="D206" s="157">
        <v>0.14341951645927575</v>
      </c>
    </row>
    <row r="207" spans="2:4" s="4" customFormat="1" x14ac:dyDescent="0.25">
      <c r="B207" s="71">
        <v>2010</v>
      </c>
      <c r="C207" s="156">
        <v>170451</v>
      </c>
      <c r="D207" s="157">
        <v>0.15071628208417165</v>
      </c>
    </row>
    <row r="208" spans="2:4" s="4" customFormat="1" ht="15" customHeight="1" x14ac:dyDescent="0.25">
      <c r="B208" s="71">
        <v>2009</v>
      </c>
      <c r="C208" s="156">
        <v>148126</v>
      </c>
      <c r="D208" s="157">
        <v>4.253881561351891E-2</v>
      </c>
    </row>
    <row r="209" spans="2:4" s="4" customFormat="1" x14ac:dyDescent="0.25">
      <c r="B209" s="71">
        <v>2008</v>
      </c>
      <c r="C209" s="156">
        <v>142082</v>
      </c>
      <c r="D209" s="157">
        <v>2.7918653190858178E-2</v>
      </c>
    </row>
    <row r="210" spans="2:4" s="4" customFormat="1" x14ac:dyDescent="0.25">
      <c r="B210" s="71">
        <v>2007</v>
      </c>
      <c r="C210" s="156">
        <v>138223</v>
      </c>
      <c r="D210" s="157">
        <v>8.1094192352537675E-4</v>
      </c>
    </row>
    <row r="211" spans="2:4" s="4" customFormat="1" x14ac:dyDescent="0.25">
      <c r="B211" s="71">
        <v>2006</v>
      </c>
      <c r="C211" s="156">
        <v>138111</v>
      </c>
      <c r="D211" s="157">
        <v>5.3622923055797189E-2</v>
      </c>
    </row>
    <row r="212" spans="2:4" s="4" customFormat="1" x14ac:dyDescent="0.25">
      <c r="B212" s="71">
        <v>2005</v>
      </c>
      <c r="C212" s="156">
        <v>131082</v>
      </c>
      <c r="D212" s="157">
        <v>3.0891674662220536E-2</v>
      </c>
    </row>
    <row r="213" spans="2:4" s="4" customFormat="1" x14ac:dyDescent="0.25">
      <c r="B213" s="71">
        <v>2004</v>
      </c>
      <c r="C213" s="156">
        <v>127154</v>
      </c>
      <c r="D213" s="157">
        <v>-3.0986130163084935E-2</v>
      </c>
    </row>
    <row r="214" spans="2:4" s="4" customFormat="1" x14ac:dyDescent="0.25">
      <c r="B214" s="71">
        <v>2003</v>
      </c>
      <c r="C214" s="156">
        <v>131220</v>
      </c>
      <c r="D214" s="157"/>
    </row>
    <row r="215" spans="2:4" s="4" customFormat="1" ht="6" customHeight="1" x14ac:dyDescent="0.25">
      <c r="B215" s="158"/>
      <c r="C215" s="74"/>
      <c r="D215" s="75"/>
    </row>
    <row r="216" spans="2:4" s="4" customFormat="1" ht="15" customHeight="1" x14ac:dyDescent="0.25">
      <c r="B216" s="610" t="s">
        <v>60</v>
      </c>
      <c r="C216" s="610"/>
      <c r="D216" s="610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6" t="s">
        <v>233</v>
      </c>
      <c r="C219" s="606"/>
      <c r="D219" s="606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4" t="s">
        <v>71</v>
      </c>
      <c r="D221" s="155" t="s">
        <v>64</v>
      </c>
    </row>
    <row r="222" spans="2:4" s="4" customFormat="1" x14ac:dyDescent="0.25">
      <c r="B222" s="71">
        <v>2019</v>
      </c>
      <c r="C222" s="156">
        <v>171388</v>
      </c>
      <c r="D222" s="157">
        <v>0.20950452008101572</v>
      </c>
    </row>
    <row r="223" spans="2:4" s="4" customFormat="1" x14ac:dyDescent="0.25">
      <c r="B223" s="71">
        <v>2018</v>
      </c>
      <c r="C223" s="156">
        <v>141701</v>
      </c>
      <c r="D223" s="157">
        <v>-4.5610986509331708E-2</v>
      </c>
    </row>
    <row r="224" spans="2:4" s="4" customFormat="1" x14ac:dyDescent="0.25">
      <c r="B224" s="71">
        <v>2017</v>
      </c>
      <c r="C224" s="156">
        <v>148473</v>
      </c>
      <c r="D224" s="157">
        <v>0.20222999562745958</v>
      </c>
    </row>
    <row r="225" spans="2:4" s="4" customFormat="1" x14ac:dyDescent="0.25">
      <c r="B225" s="71">
        <v>2016</v>
      </c>
      <c r="C225" s="156">
        <v>123498</v>
      </c>
      <c r="D225" s="157">
        <v>3.504110897860313E-2</v>
      </c>
    </row>
    <row r="226" spans="2:4" s="4" customFormat="1" x14ac:dyDescent="0.25">
      <c r="B226" s="71">
        <v>2015</v>
      </c>
      <c r="C226" s="156">
        <v>119317</v>
      </c>
      <c r="D226" s="157">
        <v>-2.5721214694570782E-2</v>
      </c>
    </row>
    <row r="227" spans="2:4" s="4" customFormat="1" x14ac:dyDescent="0.25">
      <c r="B227" s="71">
        <v>2014</v>
      </c>
      <c r="C227" s="156">
        <v>122467</v>
      </c>
      <c r="D227" s="157">
        <v>0.35391469697304712</v>
      </c>
    </row>
    <row r="228" spans="2:4" s="4" customFormat="1" x14ac:dyDescent="0.25">
      <c r="B228" s="71">
        <v>2013</v>
      </c>
      <c r="C228" s="156">
        <v>90454</v>
      </c>
      <c r="D228" s="157">
        <v>7.4620127594359209E-2</v>
      </c>
    </row>
    <row r="229" spans="2:4" s="4" customFormat="1" x14ac:dyDescent="0.25">
      <c r="B229" s="71">
        <v>2012</v>
      </c>
      <c r="C229" s="156">
        <v>84173</v>
      </c>
      <c r="D229" s="157">
        <v>-8.6367089981547851E-2</v>
      </c>
    </row>
    <row r="230" spans="2:4" s="4" customFormat="1" x14ac:dyDescent="0.25">
      <c r="B230" s="71">
        <v>2011</v>
      </c>
      <c r="C230" s="156">
        <v>92130</v>
      </c>
      <c r="D230" s="157">
        <v>1.0713145529350929</v>
      </c>
    </row>
    <row r="231" spans="2:4" s="4" customFormat="1" x14ac:dyDescent="0.25">
      <c r="B231" s="71">
        <v>2010</v>
      </c>
      <c r="C231" s="156">
        <v>44479</v>
      </c>
      <c r="D231" s="157">
        <v>0.35813740458015264</v>
      </c>
    </row>
    <row r="232" spans="2:4" s="4" customFormat="1" ht="15" customHeight="1" x14ac:dyDescent="0.25">
      <c r="B232" s="71">
        <v>2009</v>
      </c>
      <c r="C232" s="156">
        <v>32750</v>
      </c>
      <c r="D232" s="157">
        <v>-0.20211470057983727</v>
      </c>
    </row>
    <row r="233" spans="2:4" s="4" customFormat="1" x14ac:dyDescent="0.25">
      <c r="B233" s="71">
        <v>2008</v>
      </c>
      <c r="C233" s="156">
        <v>41046</v>
      </c>
      <c r="D233" s="157">
        <v>-0.24012810781790916</v>
      </c>
    </row>
    <row r="234" spans="2:4" s="4" customFormat="1" x14ac:dyDescent="0.25">
      <c r="B234" s="71">
        <v>2007</v>
      </c>
      <c r="C234" s="156">
        <v>54017</v>
      </c>
      <c r="D234" s="157">
        <v>-0.14276419151603637</v>
      </c>
    </row>
    <row r="235" spans="2:4" s="4" customFormat="1" x14ac:dyDescent="0.25">
      <c r="B235" s="71">
        <v>2006</v>
      </c>
      <c r="C235" s="156">
        <v>63013</v>
      </c>
      <c r="D235" s="157">
        <v>-0.11899502264973993</v>
      </c>
    </row>
    <row r="236" spans="2:4" s="4" customFormat="1" x14ac:dyDescent="0.25">
      <c r="B236" s="71">
        <v>2005</v>
      </c>
      <c r="C236" s="156">
        <v>71524</v>
      </c>
      <c r="D236" s="157">
        <v>-0.13193761757388189</v>
      </c>
    </row>
    <row r="237" spans="2:4" s="4" customFormat="1" x14ac:dyDescent="0.25">
      <c r="B237" s="71">
        <v>2004</v>
      </c>
      <c r="C237" s="156">
        <v>82395</v>
      </c>
      <c r="D237" s="157">
        <v>-0.21565920990004761</v>
      </c>
    </row>
    <row r="238" spans="2:4" s="4" customFormat="1" x14ac:dyDescent="0.25">
      <c r="B238" s="71">
        <v>2003</v>
      </c>
      <c r="C238" s="156">
        <v>105050</v>
      </c>
      <c r="D238" s="157"/>
    </row>
    <row r="239" spans="2:4" s="4" customFormat="1" ht="6" customHeight="1" x14ac:dyDescent="0.25">
      <c r="B239" s="158"/>
      <c r="C239" s="74"/>
      <c r="D239" s="75"/>
    </row>
    <row r="240" spans="2:4" s="4" customFormat="1" ht="15" customHeight="1" x14ac:dyDescent="0.25">
      <c r="B240" s="610" t="s">
        <v>60</v>
      </c>
      <c r="C240" s="610"/>
      <c r="D240" s="610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6" t="s">
        <v>233</v>
      </c>
      <c r="C243" s="606"/>
      <c r="D243" s="606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4" t="s">
        <v>73</v>
      </c>
      <c r="D245" s="155" t="s">
        <v>64</v>
      </c>
    </row>
    <row r="246" spans="2:4" s="4" customFormat="1" x14ac:dyDescent="0.25">
      <c r="B246" s="71">
        <v>2019</v>
      </c>
      <c r="C246" s="156">
        <v>157466</v>
      </c>
      <c r="D246" s="157">
        <v>8.617466700695986E-2</v>
      </c>
    </row>
    <row r="247" spans="2:4" s="4" customFormat="1" x14ac:dyDescent="0.25">
      <c r="B247" s="71">
        <v>2018</v>
      </c>
      <c r="C247" s="156">
        <v>144973</v>
      </c>
      <c r="D247" s="157">
        <v>8.3472840871722909E-2</v>
      </c>
    </row>
    <row r="248" spans="2:4" s="4" customFormat="1" x14ac:dyDescent="0.25">
      <c r="B248" s="71">
        <v>2017</v>
      </c>
      <c r="C248" s="156">
        <v>133804</v>
      </c>
      <c r="D248" s="157">
        <v>0.10268328059071741</v>
      </c>
    </row>
    <row r="249" spans="2:4" s="4" customFormat="1" x14ac:dyDescent="0.25">
      <c r="B249" s="71">
        <v>2016</v>
      </c>
      <c r="C249" s="156">
        <v>121344</v>
      </c>
      <c r="D249" s="157">
        <v>0.21138065289008678</v>
      </c>
    </row>
    <row r="250" spans="2:4" s="4" customFormat="1" x14ac:dyDescent="0.25">
      <c r="B250" s="71">
        <v>2015</v>
      </c>
      <c r="C250" s="156">
        <v>100170</v>
      </c>
      <c r="D250" s="157">
        <v>7.7177852096394384E-2</v>
      </c>
    </row>
    <row r="251" spans="2:4" s="4" customFormat="1" x14ac:dyDescent="0.25">
      <c r="B251" s="71">
        <v>2014</v>
      </c>
      <c r="C251" s="156">
        <v>92993</v>
      </c>
      <c r="D251" s="157">
        <v>4.3189033350908179E-2</v>
      </c>
    </row>
    <row r="252" spans="2:4" s="4" customFormat="1" x14ac:dyDescent="0.25">
      <c r="B252" s="71">
        <v>2013</v>
      </c>
      <c r="C252" s="156">
        <v>89143</v>
      </c>
      <c r="D252" s="157">
        <v>0.15273108157037196</v>
      </c>
    </row>
    <row r="253" spans="2:4" s="4" customFormat="1" x14ac:dyDescent="0.25">
      <c r="B253" s="71">
        <v>2012</v>
      </c>
      <c r="C253" s="156">
        <v>77332</v>
      </c>
      <c r="D253" s="157">
        <v>-6.2346921454033977E-2</v>
      </c>
    </row>
    <row r="254" spans="2:4" s="4" customFormat="1" x14ac:dyDescent="0.25">
      <c r="B254" s="71">
        <v>2011</v>
      </c>
      <c r="C254" s="156">
        <v>82474</v>
      </c>
      <c r="D254" s="157">
        <v>0.11052163843481533</v>
      </c>
    </row>
    <row r="255" spans="2:4" s="4" customFormat="1" x14ac:dyDescent="0.25">
      <c r="B255" s="71">
        <v>2010</v>
      </c>
      <c r="C255" s="156">
        <v>74266</v>
      </c>
      <c r="D255" s="157">
        <v>-0.18268659344529303</v>
      </c>
    </row>
    <row r="256" spans="2:4" s="4" customFormat="1" ht="15" customHeight="1" x14ac:dyDescent="0.25">
      <c r="B256" s="71">
        <v>2009</v>
      </c>
      <c r="C256" s="156">
        <v>90866</v>
      </c>
      <c r="D256" s="157">
        <v>-0.14769444340224369</v>
      </c>
    </row>
    <row r="257" spans="2:4" s="4" customFormat="1" x14ac:dyDescent="0.25">
      <c r="B257" s="71">
        <v>2008</v>
      </c>
      <c r="C257" s="156">
        <v>106612</v>
      </c>
      <c r="D257" s="157">
        <v>0.16597401461131289</v>
      </c>
    </row>
    <row r="258" spans="2:4" s="4" customFormat="1" x14ac:dyDescent="0.25">
      <c r="B258" s="71">
        <v>2007</v>
      </c>
      <c r="C258" s="156">
        <v>91436</v>
      </c>
      <c r="D258" s="157">
        <v>0.30339833504390468</v>
      </c>
    </row>
    <row r="259" spans="2:4" s="4" customFormat="1" x14ac:dyDescent="0.25">
      <c r="B259" s="71">
        <v>2006</v>
      </c>
      <c r="C259" s="156">
        <v>70152</v>
      </c>
      <c r="D259" s="157">
        <v>0.19766449277836573</v>
      </c>
    </row>
    <row r="260" spans="2:4" s="4" customFormat="1" x14ac:dyDescent="0.25">
      <c r="B260" s="71">
        <v>2005</v>
      </c>
      <c r="C260" s="156">
        <v>58574</v>
      </c>
      <c r="D260" s="157">
        <v>8.9606934910802405E-2</v>
      </c>
    </row>
    <row r="261" spans="2:4" s="4" customFormat="1" x14ac:dyDescent="0.25">
      <c r="B261" s="71">
        <v>2004</v>
      </c>
      <c r="C261" s="156">
        <v>53757</v>
      </c>
      <c r="D261" s="157">
        <v>3.402708317304004E-2</v>
      </c>
    </row>
    <row r="262" spans="2:4" s="4" customFormat="1" x14ac:dyDescent="0.25">
      <c r="B262" s="71">
        <v>2003</v>
      </c>
      <c r="C262" s="156">
        <v>51988</v>
      </c>
      <c r="D262" s="157"/>
    </row>
    <row r="263" spans="2:4" s="4" customFormat="1" ht="6" customHeight="1" x14ac:dyDescent="0.25">
      <c r="B263" s="158"/>
      <c r="C263" s="74"/>
      <c r="D263" s="75"/>
    </row>
    <row r="264" spans="2:4" s="4" customFormat="1" ht="15" customHeight="1" x14ac:dyDescent="0.25">
      <c r="B264" s="610" t="s">
        <v>60</v>
      </c>
      <c r="C264" s="610"/>
      <c r="D264" s="610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6" t="s">
        <v>233</v>
      </c>
      <c r="C267" s="606"/>
      <c r="D267" s="606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4" t="s">
        <v>74</v>
      </c>
      <c r="D269" s="155" t="s">
        <v>64</v>
      </c>
    </row>
    <row r="270" spans="2:4" s="4" customFormat="1" x14ac:dyDescent="0.25">
      <c r="B270" s="71">
        <v>2019</v>
      </c>
      <c r="C270" s="156">
        <v>212990</v>
      </c>
      <c r="D270" s="157">
        <v>-1.7854672556741114E-2</v>
      </c>
    </row>
    <row r="271" spans="2:4" s="4" customFormat="1" x14ac:dyDescent="0.25">
      <c r="B271" s="71">
        <v>2018</v>
      </c>
      <c r="C271" s="156">
        <v>216862</v>
      </c>
      <c r="D271" s="157">
        <v>-7.4420563143056118E-3</v>
      </c>
    </row>
    <row r="272" spans="2:4" s="4" customFormat="1" x14ac:dyDescent="0.25">
      <c r="B272" s="71">
        <v>2017</v>
      </c>
      <c r="C272" s="156">
        <v>218488</v>
      </c>
      <c r="D272" s="157">
        <v>8.9167053005717811E-2</v>
      </c>
    </row>
    <row r="273" spans="2:4" s="4" customFormat="1" x14ac:dyDescent="0.25">
      <c r="B273" s="71">
        <v>2016</v>
      </c>
      <c r="C273" s="156">
        <v>200601</v>
      </c>
      <c r="D273" s="157">
        <v>0.10190057676462505</v>
      </c>
    </row>
    <row r="274" spans="2:4" s="4" customFormat="1" x14ac:dyDescent="0.25">
      <c r="B274" s="71">
        <v>2015</v>
      </c>
      <c r="C274" s="156">
        <v>182050</v>
      </c>
      <c r="D274" s="157">
        <v>0.42451368566018255</v>
      </c>
    </row>
    <row r="275" spans="2:4" s="4" customFormat="1" x14ac:dyDescent="0.25">
      <c r="B275" s="71">
        <v>2014</v>
      </c>
      <c r="C275" s="156">
        <v>127798</v>
      </c>
      <c r="D275" s="157">
        <v>0.31977734863114837</v>
      </c>
    </row>
    <row r="276" spans="2:4" s="4" customFormat="1" x14ac:dyDescent="0.25">
      <c r="B276" s="71">
        <v>2013</v>
      </c>
      <c r="C276" s="156">
        <v>96833</v>
      </c>
      <c r="D276" s="157">
        <v>6.4122288401943006E-2</v>
      </c>
    </row>
    <row r="277" spans="2:4" s="4" customFormat="1" x14ac:dyDescent="0.25">
      <c r="B277" s="71">
        <v>2012</v>
      </c>
      <c r="C277" s="156">
        <v>90998</v>
      </c>
      <c r="D277" s="157">
        <v>-0.18937072405929301</v>
      </c>
    </row>
    <row r="278" spans="2:4" s="4" customFormat="1" x14ac:dyDescent="0.25">
      <c r="B278" s="71">
        <v>2011</v>
      </c>
      <c r="C278" s="156">
        <v>112256</v>
      </c>
      <c r="D278" s="157">
        <v>0.7329072693311105</v>
      </c>
    </row>
    <row r="279" spans="2:4" s="4" customFormat="1" x14ac:dyDescent="0.25">
      <c r="B279" s="71">
        <v>2010</v>
      </c>
      <c r="C279" s="156">
        <v>64779</v>
      </c>
      <c r="D279" s="157">
        <v>0.26279776989356307</v>
      </c>
    </row>
    <row r="280" spans="2:4" s="4" customFormat="1" ht="15" customHeight="1" x14ac:dyDescent="0.25">
      <c r="B280" s="71">
        <v>2009</v>
      </c>
      <c r="C280" s="156">
        <v>51298</v>
      </c>
      <c r="D280" s="157">
        <v>-0.23535111124360908</v>
      </c>
    </row>
    <row r="281" spans="2:4" s="4" customFormat="1" x14ac:dyDescent="0.25">
      <c r="B281" s="71">
        <v>2008</v>
      </c>
      <c r="C281" s="156">
        <v>67087</v>
      </c>
      <c r="D281" s="157">
        <v>-0.19422758173388743</v>
      </c>
    </row>
    <row r="282" spans="2:4" s="4" customFormat="1" x14ac:dyDescent="0.25">
      <c r="B282" s="71">
        <v>2007</v>
      </c>
      <c r="C282" s="156">
        <v>83258</v>
      </c>
      <c r="D282" s="157">
        <v>-7.7555452148286075E-2</v>
      </c>
    </row>
    <row r="283" spans="2:4" s="4" customFormat="1" x14ac:dyDescent="0.25">
      <c r="B283" s="71">
        <v>2006</v>
      </c>
      <c r="C283" s="156">
        <v>90258</v>
      </c>
      <c r="D283" s="157">
        <v>3.809260920571389E-2</v>
      </c>
    </row>
    <row r="284" spans="2:4" s="4" customFormat="1" x14ac:dyDescent="0.25">
      <c r="B284" s="71">
        <v>2005</v>
      </c>
      <c r="C284" s="156">
        <v>86946</v>
      </c>
      <c r="D284" s="157">
        <v>-9.013279753869341E-2</v>
      </c>
    </row>
    <row r="285" spans="2:4" s="4" customFormat="1" x14ac:dyDescent="0.25">
      <c r="B285" s="71">
        <v>2004</v>
      </c>
      <c r="C285" s="156">
        <v>95559</v>
      </c>
      <c r="D285" s="157">
        <v>-2.5037495026170031E-2</v>
      </c>
    </row>
    <row r="286" spans="2:4" s="4" customFormat="1" x14ac:dyDescent="0.25">
      <c r="B286" s="71">
        <v>2003</v>
      </c>
      <c r="C286" s="156">
        <v>98013</v>
      </c>
      <c r="D286" s="157"/>
    </row>
    <row r="287" spans="2:4" s="4" customFormat="1" ht="6" customHeight="1" x14ac:dyDescent="0.25">
      <c r="B287" s="158"/>
      <c r="C287" s="74"/>
      <c r="D287" s="75"/>
    </row>
    <row r="288" spans="2:4" s="4" customFormat="1" ht="15" customHeight="1" x14ac:dyDescent="0.25">
      <c r="B288" s="610" t="s">
        <v>60</v>
      </c>
      <c r="C288" s="610"/>
      <c r="D288" s="610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6" t="s">
        <v>233</v>
      </c>
      <c r="C291" s="606"/>
      <c r="D291" s="606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4" t="s">
        <v>75</v>
      </c>
      <c r="D293" s="155" t="s">
        <v>64</v>
      </c>
    </row>
    <row r="294" spans="2:4" s="4" customFormat="1" x14ac:dyDescent="0.25">
      <c r="B294" s="71">
        <v>2019</v>
      </c>
      <c r="C294" s="156">
        <v>115195</v>
      </c>
      <c r="D294" s="157">
        <v>-7.406216592047199E-2</v>
      </c>
    </row>
    <row r="295" spans="2:4" s="4" customFormat="1" x14ac:dyDescent="0.25">
      <c r="B295" s="71">
        <v>2018</v>
      </c>
      <c r="C295" s="156">
        <v>124409</v>
      </c>
      <c r="D295" s="157">
        <v>-0.12339259165310279</v>
      </c>
    </row>
    <row r="296" spans="2:4" s="4" customFormat="1" x14ac:dyDescent="0.25">
      <c r="B296" s="71">
        <v>2017</v>
      </c>
      <c r="C296" s="156">
        <v>141921</v>
      </c>
      <c r="D296" s="157">
        <v>9.8298237875235062E-2</v>
      </c>
    </row>
    <row r="297" spans="2:4" s="4" customFormat="1" x14ac:dyDescent="0.25">
      <c r="B297" s="71">
        <v>2016</v>
      </c>
      <c r="C297" s="156">
        <v>129219</v>
      </c>
      <c r="D297" s="157">
        <v>-5.7553071164219149E-3</v>
      </c>
    </row>
    <row r="298" spans="2:4" s="4" customFormat="1" x14ac:dyDescent="0.25">
      <c r="B298" s="71">
        <v>2015</v>
      </c>
      <c r="C298" s="156">
        <v>129967</v>
      </c>
      <c r="D298" s="157">
        <v>-5.4331533681621691E-2</v>
      </c>
    </row>
    <row r="299" spans="2:4" s="4" customFormat="1" x14ac:dyDescent="0.25">
      <c r="B299" s="71">
        <v>2014</v>
      </c>
      <c r="C299" s="156">
        <v>137434</v>
      </c>
      <c r="D299" s="157">
        <v>-3.9977088092094659E-2</v>
      </c>
    </row>
    <row r="300" spans="2:4" s="4" customFormat="1" x14ac:dyDescent="0.25">
      <c r="B300" s="71">
        <v>2013</v>
      </c>
      <c r="C300" s="156">
        <v>143157</v>
      </c>
      <c r="D300" s="157">
        <v>0.15500423574972766</v>
      </c>
    </row>
    <row r="301" spans="2:4" s="4" customFormat="1" x14ac:dyDescent="0.25">
      <c r="B301" s="71">
        <v>2012</v>
      </c>
      <c r="C301" s="156">
        <v>123945</v>
      </c>
      <c r="D301" s="157">
        <v>0.12891767084733718</v>
      </c>
    </row>
    <row r="302" spans="2:4" s="4" customFormat="1" x14ac:dyDescent="0.25">
      <c r="B302" s="71">
        <v>2011</v>
      </c>
      <c r="C302" s="156">
        <v>109791</v>
      </c>
      <c r="D302" s="157">
        <v>0.3496625567015379</v>
      </c>
    </row>
    <row r="303" spans="2:4" s="4" customFormat="1" x14ac:dyDescent="0.25">
      <c r="B303" s="71">
        <v>2010</v>
      </c>
      <c r="C303" s="156">
        <v>81347</v>
      </c>
      <c r="D303" s="157">
        <v>-5.9343886955214531E-2</v>
      </c>
    </row>
    <row r="304" spans="2:4" s="4" customFormat="1" ht="15" customHeight="1" x14ac:dyDescent="0.25">
      <c r="B304" s="71">
        <v>2009</v>
      </c>
      <c r="C304" s="156">
        <v>86479</v>
      </c>
      <c r="D304" s="157">
        <v>-0.11361772785043667</v>
      </c>
    </row>
    <row r="305" spans="2:4" s="4" customFormat="1" x14ac:dyDescent="0.25">
      <c r="B305" s="71">
        <v>2008</v>
      </c>
      <c r="C305" s="156">
        <v>97564</v>
      </c>
      <c r="D305" s="157">
        <v>7.022662951668468E-2</v>
      </c>
    </row>
    <row r="306" spans="2:4" s="4" customFormat="1" x14ac:dyDescent="0.25">
      <c r="B306" s="71">
        <v>2007</v>
      </c>
      <c r="C306" s="156">
        <v>91162</v>
      </c>
      <c r="D306" s="157">
        <v>-3.4979558820313894E-3</v>
      </c>
    </row>
    <row r="307" spans="2:4" s="4" customFormat="1" x14ac:dyDescent="0.25">
      <c r="B307" s="71">
        <v>2006</v>
      </c>
      <c r="C307" s="156">
        <v>91482</v>
      </c>
      <c r="D307" s="157">
        <v>-7.1719939117199427E-2</v>
      </c>
    </row>
    <row r="308" spans="2:4" s="4" customFormat="1" x14ac:dyDescent="0.25">
      <c r="B308" s="71">
        <v>2005</v>
      </c>
      <c r="C308" s="156">
        <v>98550</v>
      </c>
      <c r="D308" s="157">
        <v>5.4811675175801877E-2</v>
      </c>
    </row>
    <row r="309" spans="2:4" s="4" customFormat="1" x14ac:dyDescent="0.25">
      <c r="B309" s="71">
        <v>2004</v>
      </c>
      <c r="C309" s="156">
        <v>93429</v>
      </c>
      <c r="D309" s="157">
        <v>-4.172436074956154E-2</v>
      </c>
    </row>
    <row r="310" spans="2:4" s="4" customFormat="1" x14ac:dyDescent="0.25">
      <c r="B310" s="71">
        <v>2003</v>
      </c>
      <c r="C310" s="156">
        <v>97497</v>
      </c>
      <c r="D310" s="157"/>
    </row>
    <row r="311" spans="2:4" s="4" customFormat="1" ht="6" customHeight="1" x14ac:dyDescent="0.25">
      <c r="B311" s="158"/>
      <c r="C311" s="74"/>
      <c r="D311" s="75"/>
    </row>
    <row r="312" spans="2:4" s="4" customFormat="1" ht="15" customHeight="1" x14ac:dyDescent="0.25">
      <c r="B312" s="610" t="s">
        <v>60</v>
      </c>
      <c r="C312" s="610"/>
      <c r="D312" s="610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6" t="s">
        <v>233</v>
      </c>
      <c r="C315" s="606"/>
      <c r="D315" s="606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4" t="s">
        <v>76</v>
      </c>
      <c r="D317" s="155" t="s">
        <v>64</v>
      </c>
    </row>
    <row r="318" spans="2:4" s="4" customFormat="1" x14ac:dyDescent="0.25">
      <c r="B318" s="71">
        <v>2019</v>
      </c>
      <c r="C318" s="156">
        <v>79004</v>
      </c>
      <c r="D318" s="157">
        <v>1.5919553532391939E-2</v>
      </c>
    </row>
    <row r="319" spans="2:4" s="4" customFormat="1" x14ac:dyDescent="0.25">
      <c r="B319" s="71">
        <v>2018</v>
      </c>
      <c r="C319" s="156">
        <v>77766</v>
      </c>
      <c r="D319" s="157">
        <v>-0.10623038995965939</v>
      </c>
    </row>
    <row r="320" spans="2:4" s="4" customFormat="1" x14ac:dyDescent="0.25">
      <c r="B320" s="71">
        <v>2017</v>
      </c>
      <c r="C320" s="156">
        <v>87009</v>
      </c>
      <c r="D320" s="157">
        <v>3.6475395189822235E-2</v>
      </c>
    </row>
    <row r="321" spans="2:4" s="4" customFormat="1" x14ac:dyDescent="0.25">
      <c r="B321" s="71">
        <v>2016</v>
      </c>
      <c r="C321" s="156">
        <v>83947</v>
      </c>
      <c r="D321" s="157">
        <v>-5.6658688152468328E-2</v>
      </c>
    </row>
    <row r="322" spans="2:4" s="4" customFormat="1" x14ac:dyDescent="0.25">
      <c r="B322" s="71">
        <v>2015</v>
      </c>
      <c r="C322" s="156">
        <v>88989</v>
      </c>
      <c r="D322" s="157">
        <v>-0.2477429498884155</v>
      </c>
    </row>
    <row r="323" spans="2:4" s="4" customFormat="1" x14ac:dyDescent="0.25">
      <c r="B323" s="71">
        <v>2014</v>
      </c>
      <c r="C323" s="156">
        <v>118296</v>
      </c>
      <c r="D323" s="157">
        <v>2.0584936588732727E-2</v>
      </c>
    </row>
    <row r="324" spans="2:4" s="4" customFormat="1" x14ac:dyDescent="0.25">
      <c r="B324" s="71">
        <v>2013</v>
      </c>
      <c r="C324" s="156">
        <v>115910</v>
      </c>
      <c r="D324" s="157">
        <v>0.12076967704505903</v>
      </c>
    </row>
    <row r="325" spans="2:4" s="4" customFormat="1" x14ac:dyDescent="0.25">
      <c r="B325" s="71">
        <v>2012</v>
      </c>
      <c r="C325" s="156">
        <v>103420</v>
      </c>
      <c r="D325" s="157">
        <v>0.13451370148533326</v>
      </c>
    </row>
    <row r="326" spans="2:4" s="4" customFormat="1" x14ac:dyDescent="0.25">
      <c r="B326" s="71">
        <v>2011</v>
      </c>
      <c r="C326" s="156">
        <v>91158</v>
      </c>
      <c r="D326" s="157">
        <v>0.35407970766922658</v>
      </c>
    </row>
    <row r="327" spans="2:4" s="4" customFormat="1" x14ac:dyDescent="0.25">
      <c r="B327" s="71">
        <v>2010</v>
      </c>
      <c r="C327" s="156">
        <v>67321</v>
      </c>
      <c r="D327" s="157">
        <v>-8.8775690477592706E-3</v>
      </c>
    </row>
    <row r="328" spans="2:4" s="4" customFormat="1" ht="15" customHeight="1" x14ac:dyDescent="0.25">
      <c r="B328" s="71">
        <v>2009</v>
      </c>
      <c r="C328" s="156">
        <v>67924</v>
      </c>
      <c r="D328" s="157">
        <v>-0.23843480210785961</v>
      </c>
    </row>
    <row r="329" spans="2:4" s="4" customFormat="1" x14ac:dyDescent="0.25">
      <c r="B329" s="71">
        <v>2008</v>
      </c>
      <c r="C329" s="156">
        <v>89190</v>
      </c>
      <c r="D329" s="157">
        <v>0.17497496970016346</v>
      </c>
    </row>
    <row r="330" spans="2:4" s="4" customFormat="1" x14ac:dyDescent="0.25">
      <c r="B330" s="71">
        <v>2007</v>
      </c>
      <c r="C330" s="156">
        <v>75908</v>
      </c>
      <c r="D330" s="157">
        <v>6.627335299901671E-2</v>
      </c>
    </row>
    <row r="331" spans="2:4" s="4" customFormat="1" x14ac:dyDescent="0.25">
      <c r="B331" s="71">
        <v>2006</v>
      </c>
      <c r="C331" s="156">
        <v>71190</v>
      </c>
      <c r="D331" s="157">
        <v>4.2618629173989397E-2</v>
      </c>
    </row>
    <row r="332" spans="2:4" s="4" customFormat="1" x14ac:dyDescent="0.25">
      <c r="B332" s="71">
        <v>2005</v>
      </c>
      <c r="C332" s="156">
        <v>68280</v>
      </c>
      <c r="D332" s="157">
        <v>2.1849745585154068E-2</v>
      </c>
    </row>
    <row r="333" spans="2:4" s="4" customFormat="1" x14ac:dyDescent="0.25">
      <c r="B333" s="71">
        <v>2004</v>
      </c>
      <c r="C333" s="156">
        <v>66820</v>
      </c>
      <c r="D333" s="157">
        <v>0.12332728128572379</v>
      </c>
    </row>
    <row r="334" spans="2:4" s="4" customFormat="1" x14ac:dyDescent="0.25">
      <c r="B334" s="71">
        <v>2003</v>
      </c>
      <c r="C334" s="156">
        <v>59484</v>
      </c>
      <c r="D334" s="157"/>
    </row>
    <row r="335" spans="2:4" s="4" customFormat="1" ht="6" customHeight="1" x14ac:dyDescent="0.25">
      <c r="B335" s="158"/>
      <c r="C335" s="74"/>
      <c r="D335" s="75"/>
    </row>
    <row r="336" spans="2:4" s="4" customFormat="1" ht="15" customHeight="1" x14ac:dyDescent="0.25">
      <c r="B336" s="610" t="s">
        <v>60</v>
      </c>
      <c r="C336" s="610"/>
      <c r="D336" s="610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6" t="s">
        <v>233</v>
      </c>
      <c r="C339" s="606"/>
      <c r="D339" s="606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4" t="s">
        <v>78</v>
      </c>
      <c r="D341" s="155" t="s">
        <v>64</v>
      </c>
    </row>
    <row r="342" spans="2:4" s="4" customFormat="1" x14ac:dyDescent="0.25">
      <c r="B342" s="71">
        <v>2019</v>
      </c>
      <c r="C342" s="156">
        <v>105201</v>
      </c>
      <c r="D342" s="157">
        <v>3.0797688743111618E-3</v>
      </c>
    </row>
    <row r="343" spans="2:4" s="4" customFormat="1" x14ac:dyDescent="0.25">
      <c r="B343" s="71">
        <v>2018</v>
      </c>
      <c r="C343" s="156">
        <v>104878</v>
      </c>
      <c r="D343" s="157">
        <v>3.4932601788075557E-2</v>
      </c>
    </row>
    <row r="344" spans="2:4" s="4" customFormat="1" x14ac:dyDescent="0.25">
      <c r="B344" s="71">
        <v>2017</v>
      </c>
      <c r="C344" s="156">
        <v>101338</v>
      </c>
      <c r="D344" s="157">
        <v>8.4315949410430413E-2</v>
      </c>
    </row>
    <row r="345" spans="2:4" s="4" customFormat="1" x14ac:dyDescent="0.25">
      <c r="B345" s="71">
        <v>2016</v>
      </c>
      <c r="C345" s="156">
        <v>93458</v>
      </c>
      <c r="D345" s="157">
        <v>8.5359405181995029E-3</v>
      </c>
    </row>
    <row r="346" spans="2:4" s="4" customFormat="1" x14ac:dyDescent="0.25">
      <c r="B346" s="71">
        <v>2015</v>
      </c>
      <c r="C346" s="156">
        <v>92667</v>
      </c>
      <c r="D346" s="157">
        <v>-0.16000108776446276</v>
      </c>
    </row>
    <row r="347" spans="2:4" s="4" customFormat="1" x14ac:dyDescent="0.25">
      <c r="B347" s="71">
        <v>2014</v>
      </c>
      <c r="C347" s="156">
        <v>110318</v>
      </c>
      <c r="D347" s="157">
        <v>2.1576471459791913E-2</v>
      </c>
    </row>
    <row r="348" spans="2:4" s="4" customFormat="1" x14ac:dyDescent="0.25">
      <c r="B348" s="71">
        <v>2013</v>
      </c>
      <c r="C348" s="156">
        <v>107988</v>
      </c>
      <c r="D348" s="157">
        <v>4.1350048216007629E-2</v>
      </c>
    </row>
    <row r="349" spans="2:4" s="4" customFormat="1" x14ac:dyDescent="0.25">
      <c r="B349" s="71">
        <v>2012</v>
      </c>
      <c r="C349" s="156">
        <v>103700</v>
      </c>
      <c r="D349" s="157">
        <v>-7.3895397809939922E-3</v>
      </c>
    </row>
    <row r="350" spans="2:4" s="4" customFormat="1" x14ac:dyDescent="0.25">
      <c r="B350" s="71">
        <v>2011</v>
      </c>
      <c r="C350" s="156">
        <v>104472</v>
      </c>
      <c r="D350" s="157">
        <v>0.34229291670414108</v>
      </c>
    </row>
    <row r="351" spans="2:4" s="4" customFormat="1" x14ac:dyDescent="0.25">
      <c r="B351" s="71">
        <v>2010</v>
      </c>
      <c r="C351" s="156">
        <v>77831</v>
      </c>
      <c r="D351" s="157">
        <v>-9.0493718959976599E-2</v>
      </c>
    </row>
    <row r="352" spans="2:4" s="4" customFormat="1" ht="15" customHeight="1" x14ac:dyDescent="0.25">
      <c r="B352" s="71">
        <v>2009</v>
      </c>
      <c r="C352" s="156">
        <v>85575</v>
      </c>
      <c r="D352" s="157">
        <v>-2.1172191338960977E-2</v>
      </c>
    </row>
    <row r="353" spans="2:4" s="4" customFormat="1" x14ac:dyDescent="0.25">
      <c r="B353" s="71">
        <v>2008</v>
      </c>
      <c r="C353" s="156">
        <v>87426</v>
      </c>
      <c r="D353" s="157">
        <v>-4.4106713317297208E-2</v>
      </c>
    </row>
    <row r="354" spans="2:4" s="4" customFormat="1" x14ac:dyDescent="0.25">
      <c r="B354" s="71">
        <v>2007</v>
      </c>
      <c r="C354" s="156">
        <v>91460</v>
      </c>
      <c r="D354" s="157">
        <v>-0.11722407219728781</v>
      </c>
    </row>
    <row r="355" spans="2:4" s="4" customFormat="1" x14ac:dyDescent="0.25">
      <c r="B355" s="71">
        <v>2006</v>
      </c>
      <c r="C355" s="156">
        <v>103605</v>
      </c>
      <c r="D355" s="157">
        <v>9.4623292374985457E-2</v>
      </c>
    </row>
    <row r="356" spans="2:4" s="4" customFormat="1" x14ac:dyDescent="0.25">
      <c r="B356" s="71">
        <v>2005</v>
      </c>
      <c r="C356" s="156">
        <v>94649</v>
      </c>
      <c r="D356" s="157">
        <v>5.4279540188914677E-2</v>
      </c>
    </row>
    <row r="357" spans="2:4" s="4" customFormat="1" x14ac:dyDescent="0.25">
      <c r="B357" s="71">
        <v>2004</v>
      </c>
      <c r="C357" s="156">
        <v>89776</v>
      </c>
      <c r="D357" s="157">
        <v>0.10410645546113062</v>
      </c>
    </row>
    <row r="358" spans="2:4" s="4" customFormat="1" x14ac:dyDescent="0.25">
      <c r="B358" s="71">
        <v>2003</v>
      </c>
      <c r="C358" s="156">
        <v>81311</v>
      </c>
      <c r="D358" s="157"/>
    </row>
    <row r="359" spans="2:4" s="4" customFormat="1" ht="6" customHeight="1" x14ac:dyDescent="0.25">
      <c r="B359" s="158"/>
      <c r="C359" s="74"/>
      <c r="D359" s="75"/>
    </row>
    <row r="360" spans="2:4" s="4" customFormat="1" ht="15" customHeight="1" x14ac:dyDescent="0.25">
      <c r="B360" s="610" t="s">
        <v>60</v>
      </c>
      <c r="C360" s="610"/>
      <c r="D360" s="610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6" t="s">
        <v>233</v>
      </c>
      <c r="C363" s="606"/>
      <c r="D363" s="606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4" t="s">
        <v>77</v>
      </c>
      <c r="D365" s="155" t="s">
        <v>64</v>
      </c>
    </row>
    <row r="366" spans="2:4" s="4" customFormat="1" x14ac:dyDescent="0.25">
      <c r="B366" s="71">
        <v>2019</v>
      </c>
      <c r="C366" s="156">
        <v>105304</v>
      </c>
      <c r="D366" s="157">
        <v>7.6100841023125643E-2</v>
      </c>
    </row>
    <row r="367" spans="2:4" s="4" customFormat="1" x14ac:dyDescent="0.25">
      <c r="B367" s="71">
        <v>2018</v>
      </c>
      <c r="C367" s="156">
        <v>97857</v>
      </c>
      <c r="D367" s="157">
        <v>-7.4909482799368488E-2</v>
      </c>
    </row>
    <row r="368" spans="2:4" s="4" customFormat="1" x14ac:dyDescent="0.25">
      <c r="B368" s="71">
        <v>2017</v>
      </c>
      <c r="C368" s="156">
        <v>105781</v>
      </c>
      <c r="D368" s="157">
        <v>5.2484428790321003E-2</v>
      </c>
    </row>
    <row r="369" spans="2:4" s="4" customFormat="1" x14ac:dyDescent="0.25">
      <c r="B369" s="71">
        <v>2016</v>
      </c>
      <c r="C369" s="156">
        <v>100506</v>
      </c>
      <c r="D369" s="157">
        <v>9.1470455344144774E-3</v>
      </c>
    </row>
    <row r="370" spans="2:4" s="4" customFormat="1" x14ac:dyDescent="0.25">
      <c r="B370" s="71">
        <v>2015</v>
      </c>
      <c r="C370" s="156">
        <v>99595</v>
      </c>
      <c r="D370" s="157">
        <v>-3.6133331995058526E-4</v>
      </c>
    </row>
    <row r="371" spans="2:4" s="4" customFormat="1" x14ac:dyDescent="0.25">
      <c r="B371" s="71">
        <v>2014</v>
      </c>
      <c r="C371" s="156">
        <v>99631</v>
      </c>
      <c r="D371" s="157">
        <v>-4.9676170127528896E-2</v>
      </c>
    </row>
    <row r="372" spans="2:4" s="4" customFormat="1" x14ac:dyDescent="0.25">
      <c r="B372" s="71">
        <v>2013</v>
      </c>
      <c r="C372" s="156">
        <v>104839</v>
      </c>
      <c r="D372" s="157">
        <v>3.5774269398723524E-2</v>
      </c>
    </row>
    <row r="373" spans="2:4" s="4" customFormat="1" x14ac:dyDescent="0.25">
      <c r="B373" s="71">
        <v>2012</v>
      </c>
      <c r="C373" s="156">
        <v>101218</v>
      </c>
      <c r="D373" s="157">
        <v>-3.226793380054116E-2</v>
      </c>
    </row>
    <row r="374" spans="2:4" s="4" customFormat="1" x14ac:dyDescent="0.25">
      <c r="B374" s="71">
        <v>2011</v>
      </c>
      <c r="C374" s="156">
        <v>104593</v>
      </c>
      <c r="D374" s="157">
        <v>0.40865993265993272</v>
      </c>
    </row>
    <row r="375" spans="2:4" s="4" customFormat="1" x14ac:dyDescent="0.25">
      <c r="B375" s="71">
        <v>2010</v>
      </c>
      <c r="C375" s="156">
        <v>74250</v>
      </c>
      <c r="D375" s="157">
        <v>-0.11254272942413879</v>
      </c>
    </row>
    <row r="376" spans="2:4" s="4" customFormat="1" ht="15" customHeight="1" x14ac:dyDescent="0.25">
      <c r="B376" s="71">
        <v>2009</v>
      </c>
      <c r="C376" s="156">
        <v>83666</v>
      </c>
      <c r="D376" s="157">
        <v>-0.14407308514665107</v>
      </c>
    </row>
    <row r="377" spans="2:4" s="4" customFormat="1" x14ac:dyDescent="0.25">
      <c r="B377" s="71">
        <v>2008</v>
      </c>
      <c r="C377" s="156">
        <v>97749</v>
      </c>
      <c r="D377" s="157">
        <v>-2.6646751306945493E-2</v>
      </c>
    </row>
    <row r="378" spans="2:4" s="4" customFormat="1" x14ac:dyDescent="0.25">
      <c r="B378" s="71">
        <v>2007</v>
      </c>
      <c r="C378" s="156">
        <v>100425</v>
      </c>
      <c r="D378" s="157">
        <v>6.1137585984636367E-2</v>
      </c>
    </row>
    <row r="379" spans="2:4" s="4" customFormat="1" x14ac:dyDescent="0.25">
      <c r="B379" s="71">
        <v>2006</v>
      </c>
      <c r="C379" s="156">
        <v>94639</v>
      </c>
      <c r="D379" s="157">
        <v>9.893287195624656E-2</v>
      </c>
    </row>
    <row r="380" spans="2:4" s="4" customFormat="1" x14ac:dyDescent="0.25">
      <c r="B380" s="71">
        <v>2005</v>
      </c>
      <c r="C380" s="156">
        <v>86119</v>
      </c>
      <c r="D380" s="157">
        <v>7.1398357800447787E-2</v>
      </c>
    </row>
    <row r="381" spans="2:4" s="4" customFormat="1" x14ac:dyDescent="0.25">
      <c r="B381" s="71">
        <v>2004</v>
      </c>
      <c r="C381" s="156">
        <v>80380</v>
      </c>
      <c r="D381" s="157">
        <v>0.16265278079120571</v>
      </c>
    </row>
    <row r="382" spans="2:4" s="4" customFormat="1" x14ac:dyDescent="0.25">
      <c r="B382" s="71">
        <v>2003</v>
      </c>
      <c r="C382" s="156">
        <v>69135</v>
      </c>
      <c r="D382" s="157"/>
    </row>
    <row r="383" spans="2:4" s="4" customFormat="1" ht="6" customHeight="1" x14ac:dyDescent="0.25">
      <c r="B383" s="158"/>
      <c r="C383" s="74"/>
      <c r="D383" s="75"/>
    </row>
    <row r="384" spans="2:4" s="4" customFormat="1" ht="15" customHeight="1" x14ac:dyDescent="0.25">
      <c r="B384" s="610" t="s">
        <v>60</v>
      </c>
      <c r="C384" s="610"/>
      <c r="D384" s="610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6" t="s">
        <v>233</v>
      </c>
      <c r="C387" s="606"/>
      <c r="D387" s="606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4" t="s">
        <v>79</v>
      </c>
      <c r="D389" s="155" t="s">
        <v>64</v>
      </c>
    </row>
    <row r="390" spans="2:4" s="4" customFormat="1" x14ac:dyDescent="0.25">
      <c r="B390" s="71">
        <v>2019</v>
      </c>
      <c r="C390" s="156">
        <v>101872</v>
      </c>
      <c r="D390" s="157">
        <v>-6.0368761356613843E-2</v>
      </c>
    </row>
    <row r="391" spans="2:4" s="4" customFormat="1" x14ac:dyDescent="0.25">
      <c r="B391" s="71">
        <v>2018</v>
      </c>
      <c r="C391" s="156">
        <v>108417</v>
      </c>
      <c r="D391" s="157">
        <v>-1.2973179658054335E-2</v>
      </c>
    </row>
    <row r="392" spans="2:4" s="4" customFormat="1" x14ac:dyDescent="0.25">
      <c r="B392" s="71">
        <v>2017</v>
      </c>
      <c r="C392" s="156">
        <v>109842</v>
      </c>
      <c r="D392" s="157">
        <v>6.1254854978647799E-2</v>
      </c>
    </row>
    <row r="393" spans="2:4" s="4" customFormat="1" x14ac:dyDescent="0.25">
      <c r="B393" s="71">
        <v>2016</v>
      </c>
      <c r="C393" s="156">
        <v>103502</v>
      </c>
      <c r="D393" s="157">
        <v>0.14146126275158544</v>
      </c>
    </row>
    <row r="394" spans="2:4" s="4" customFormat="1" x14ac:dyDescent="0.25">
      <c r="B394" s="71">
        <v>2015</v>
      </c>
      <c r="C394" s="156">
        <v>90675</v>
      </c>
      <c r="D394" s="157">
        <v>1.8008661834894024E-3</v>
      </c>
    </row>
    <row r="395" spans="2:4" s="4" customFormat="1" x14ac:dyDescent="0.25">
      <c r="B395" s="71">
        <v>2014</v>
      </c>
      <c r="C395" s="156">
        <v>90512</v>
      </c>
      <c r="D395" s="157">
        <v>0.16786663569972382</v>
      </c>
    </row>
    <row r="396" spans="2:4" s="4" customFormat="1" x14ac:dyDescent="0.25">
      <c r="B396" s="71">
        <v>2013</v>
      </c>
      <c r="C396" s="156">
        <v>77502</v>
      </c>
      <c r="D396" s="157">
        <v>6.5524637043554712E-2</v>
      </c>
    </row>
    <row r="397" spans="2:4" s="4" customFormat="1" x14ac:dyDescent="0.25">
      <c r="B397" s="71">
        <v>2012</v>
      </c>
      <c r="C397" s="156">
        <v>72736</v>
      </c>
      <c r="D397" s="157">
        <v>0.24971650458747119</v>
      </c>
    </row>
    <row r="398" spans="2:4" s="4" customFormat="1" x14ac:dyDescent="0.25">
      <c r="B398" s="71">
        <v>2011</v>
      </c>
      <c r="C398" s="156">
        <v>58202</v>
      </c>
      <c r="D398" s="157">
        <v>0.29010950037682326</v>
      </c>
    </row>
    <row r="399" spans="2:4" s="4" customFormat="1" x14ac:dyDescent="0.25">
      <c r="B399" s="71">
        <v>2010</v>
      </c>
      <c r="C399" s="156">
        <v>45114</v>
      </c>
      <c r="D399" s="157">
        <v>-3.711608648325615E-2</v>
      </c>
    </row>
    <row r="400" spans="2:4" s="4" customFormat="1" ht="15" customHeight="1" x14ac:dyDescent="0.25">
      <c r="B400" s="71">
        <v>2009</v>
      </c>
      <c r="C400" s="156">
        <v>46853</v>
      </c>
      <c r="D400" s="157">
        <v>5.2285233015159971E-2</v>
      </c>
    </row>
    <row r="401" spans="2:4" s="4" customFormat="1" x14ac:dyDescent="0.25">
      <c r="B401" s="71">
        <v>2008</v>
      </c>
      <c r="C401" s="156">
        <v>44525</v>
      </c>
      <c r="D401" s="157">
        <v>0.26696639444555093</v>
      </c>
    </row>
    <row r="402" spans="2:4" s="4" customFormat="1" x14ac:dyDescent="0.25">
      <c r="B402" s="71">
        <v>2007</v>
      </c>
      <c r="C402" s="156">
        <v>35143</v>
      </c>
      <c r="D402" s="157">
        <v>0.31997445913461542</v>
      </c>
    </row>
    <row r="403" spans="2:4" s="4" customFormat="1" x14ac:dyDescent="0.25">
      <c r="B403" s="71">
        <v>2006</v>
      </c>
      <c r="C403" s="156">
        <v>26624</v>
      </c>
      <c r="D403" s="157">
        <v>0.62937576499388004</v>
      </c>
    </row>
    <row r="404" spans="2:4" s="4" customFormat="1" x14ac:dyDescent="0.25">
      <c r="B404" s="71">
        <v>2005</v>
      </c>
      <c r="C404" s="156">
        <v>16340</v>
      </c>
      <c r="D404" s="157">
        <v>-0.27422936839299994</v>
      </c>
    </row>
    <row r="405" spans="2:4" s="4" customFormat="1" x14ac:dyDescent="0.25">
      <c r="B405" s="71">
        <v>2004</v>
      </c>
      <c r="C405" s="156">
        <v>22514</v>
      </c>
      <c r="D405" s="157">
        <v>-0.2317351987715407</v>
      </c>
    </row>
    <row r="406" spans="2:4" s="4" customFormat="1" x14ac:dyDescent="0.25">
      <c r="B406" s="71">
        <v>2003</v>
      </c>
      <c r="C406" s="156">
        <v>29305</v>
      </c>
      <c r="D406" s="157"/>
    </row>
    <row r="407" spans="2:4" s="4" customFormat="1" ht="6" customHeight="1" x14ac:dyDescent="0.25">
      <c r="B407" s="158"/>
      <c r="C407" s="74"/>
      <c r="D407" s="75"/>
    </row>
    <row r="408" spans="2:4" s="4" customFormat="1" ht="15" customHeight="1" x14ac:dyDescent="0.25">
      <c r="B408" s="610" t="s">
        <v>60</v>
      </c>
      <c r="C408" s="610"/>
      <c r="D408" s="610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6" t="s">
        <v>233</v>
      </c>
      <c r="C411" s="606"/>
      <c r="D411" s="606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4" t="s">
        <v>80</v>
      </c>
      <c r="D413" s="155" t="s">
        <v>64</v>
      </c>
    </row>
    <row r="414" spans="2:4" s="4" customFormat="1" x14ac:dyDescent="0.25">
      <c r="B414" s="71">
        <v>2019</v>
      </c>
      <c r="C414" s="156">
        <v>60315</v>
      </c>
      <c r="D414" s="157">
        <v>0.64001957745329952</v>
      </c>
    </row>
    <row r="415" spans="2:4" s="4" customFormat="1" x14ac:dyDescent="0.25">
      <c r="B415" s="71">
        <v>2018</v>
      </c>
      <c r="C415" s="156">
        <v>36777</v>
      </c>
      <c r="D415" s="157">
        <v>-8.4238047808764982E-2</v>
      </c>
    </row>
    <row r="416" spans="2:4" s="4" customFormat="1" x14ac:dyDescent="0.25">
      <c r="B416" s="71">
        <v>2017</v>
      </c>
      <c r="C416" s="156">
        <v>40160</v>
      </c>
      <c r="D416" s="157">
        <v>-1.1665108037604011E-2</v>
      </c>
    </row>
    <row r="417" spans="2:4" s="4" customFormat="1" x14ac:dyDescent="0.25">
      <c r="B417" s="71">
        <v>2016</v>
      </c>
      <c r="C417" s="156">
        <v>40634</v>
      </c>
      <c r="D417" s="157">
        <v>-7.2621873288296501E-2</v>
      </c>
    </row>
    <row r="418" spans="2:4" s="4" customFormat="1" x14ac:dyDescent="0.25">
      <c r="B418" s="71">
        <v>2015</v>
      </c>
      <c r="C418" s="156">
        <v>43816</v>
      </c>
      <c r="D418" s="157">
        <v>3.6329233680227002E-2</v>
      </c>
    </row>
    <row r="419" spans="2:4" s="4" customFormat="1" x14ac:dyDescent="0.25">
      <c r="B419" s="71">
        <v>2014</v>
      </c>
      <c r="C419" s="156">
        <v>42280</v>
      </c>
      <c r="D419" s="157">
        <v>-0.1005786249149081</v>
      </c>
    </row>
    <row r="420" spans="2:4" s="4" customFormat="1" x14ac:dyDescent="0.25">
      <c r="B420" s="71">
        <v>2013</v>
      </c>
      <c r="C420" s="156">
        <v>47008</v>
      </c>
      <c r="D420" s="157">
        <v>4.4873712551818379E-3</v>
      </c>
    </row>
    <row r="421" spans="2:4" s="4" customFormat="1" x14ac:dyDescent="0.25">
      <c r="B421" s="71">
        <v>2012</v>
      </c>
      <c r="C421" s="156">
        <v>46798</v>
      </c>
      <c r="D421" s="157">
        <v>5.0861159140412671E-2</v>
      </c>
    </row>
    <row r="422" spans="2:4" s="4" customFormat="1" x14ac:dyDescent="0.25">
      <c r="B422" s="71">
        <v>2011</v>
      </c>
      <c r="C422" s="156">
        <v>44533</v>
      </c>
      <c r="D422" s="157">
        <v>0.22165528214413088</v>
      </c>
    </row>
    <row r="423" spans="2:4" s="4" customFormat="1" x14ac:dyDescent="0.25">
      <c r="B423" s="71">
        <v>2010</v>
      </c>
      <c r="C423" s="156">
        <v>36453</v>
      </c>
      <c r="D423" s="157">
        <v>0.12540520514957865</v>
      </c>
    </row>
    <row r="424" spans="2:4" s="4" customFormat="1" ht="15" customHeight="1" x14ac:dyDescent="0.25">
      <c r="B424" s="71">
        <v>2009</v>
      </c>
      <c r="C424" s="156">
        <v>32391</v>
      </c>
      <c r="D424" s="157">
        <v>-0.17659769179927809</v>
      </c>
    </row>
    <row r="425" spans="2:4" s="4" customFormat="1" x14ac:dyDescent="0.25">
      <c r="B425" s="71">
        <v>2008</v>
      </c>
      <c r="C425" s="156">
        <v>39338</v>
      </c>
      <c r="D425" s="157">
        <v>-0.12982502709757338</v>
      </c>
    </row>
    <row r="426" spans="2:4" s="4" customFormat="1" x14ac:dyDescent="0.25">
      <c r="B426" s="71">
        <v>2007</v>
      </c>
      <c r="C426" s="156">
        <v>45207</v>
      </c>
      <c r="D426" s="157">
        <v>-1.8326341355707765E-3</v>
      </c>
    </row>
    <row r="427" spans="2:4" s="4" customFormat="1" x14ac:dyDescent="0.25">
      <c r="B427" s="71">
        <v>2006</v>
      </c>
      <c r="C427" s="156">
        <v>45290</v>
      </c>
      <c r="D427" s="157">
        <v>4.0407985114056633E-2</v>
      </c>
    </row>
    <row r="428" spans="2:4" s="4" customFormat="1" x14ac:dyDescent="0.25">
      <c r="B428" s="71">
        <v>2005</v>
      </c>
      <c r="C428" s="156">
        <v>43531</v>
      </c>
      <c r="D428" s="157">
        <v>-8.6845251830253156E-2</v>
      </c>
    </row>
    <row r="429" spans="2:4" s="4" customFormat="1" x14ac:dyDescent="0.25">
      <c r="B429" s="71">
        <v>2004</v>
      </c>
      <c r="C429" s="156">
        <v>47671</v>
      </c>
      <c r="D429" s="157">
        <v>-2.2373979738320782E-2</v>
      </c>
    </row>
    <row r="430" spans="2:4" s="4" customFormat="1" x14ac:dyDescent="0.25">
      <c r="B430" s="71">
        <v>2003</v>
      </c>
      <c r="C430" s="156">
        <v>48762</v>
      </c>
      <c r="D430" s="157"/>
    </row>
    <row r="431" spans="2:4" s="4" customFormat="1" ht="6" customHeight="1" x14ac:dyDescent="0.25">
      <c r="B431" s="158"/>
      <c r="C431" s="74"/>
      <c r="D431" s="75"/>
    </row>
    <row r="432" spans="2:4" s="4" customFormat="1" ht="15" customHeight="1" x14ac:dyDescent="0.25">
      <c r="B432" s="610" t="s">
        <v>60</v>
      </c>
      <c r="C432" s="610"/>
      <c r="D432" s="610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6" t="s">
        <v>233</v>
      </c>
      <c r="C435" s="606"/>
      <c r="D435" s="606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4" t="s">
        <v>81</v>
      </c>
      <c r="D437" s="155" t="s">
        <v>64</v>
      </c>
    </row>
    <row r="438" spans="2:4" s="4" customFormat="1" x14ac:dyDescent="0.25">
      <c r="B438" s="71">
        <v>2019</v>
      </c>
      <c r="C438" s="156">
        <v>89098</v>
      </c>
      <c r="D438" s="157">
        <v>0.26004808372224586</v>
      </c>
    </row>
    <row r="439" spans="2:4" s="4" customFormat="1" x14ac:dyDescent="0.25">
      <c r="B439" s="71">
        <v>2018</v>
      </c>
      <c r="C439" s="156">
        <v>70710</v>
      </c>
      <c r="D439" s="157">
        <v>4.643935357840534E-2</v>
      </c>
    </row>
    <row r="440" spans="2:4" s="4" customFormat="1" x14ac:dyDescent="0.25">
      <c r="B440" s="71">
        <v>2017</v>
      </c>
      <c r="C440" s="156">
        <v>67572</v>
      </c>
      <c r="D440" s="157">
        <v>-0.10271289521558424</v>
      </c>
    </row>
    <row r="441" spans="2:4" s="4" customFormat="1" x14ac:dyDescent="0.25">
      <c r="B441" s="71">
        <v>2016</v>
      </c>
      <c r="C441" s="156">
        <v>75307</v>
      </c>
      <c r="D441" s="157">
        <v>0.18748915905829677</v>
      </c>
    </row>
    <row r="442" spans="2:4" s="4" customFormat="1" x14ac:dyDescent="0.25">
      <c r="B442" s="71">
        <v>2015</v>
      </c>
      <c r="C442" s="156">
        <v>63417</v>
      </c>
      <c r="D442" s="157">
        <v>-0.5327330734827106</v>
      </c>
    </row>
    <row r="443" spans="2:4" s="4" customFormat="1" x14ac:dyDescent="0.25">
      <c r="B443" s="71">
        <v>2014</v>
      </c>
      <c r="C443" s="156">
        <v>135719</v>
      </c>
      <c r="D443" s="157">
        <v>-6.1657805402490329E-2</v>
      </c>
    </row>
    <row r="444" spans="2:4" s="4" customFormat="1" x14ac:dyDescent="0.25">
      <c r="B444" s="71">
        <v>2013</v>
      </c>
      <c r="C444" s="156">
        <v>144637</v>
      </c>
      <c r="D444" s="157">
        <v>0.65938528962977405</v>
      </c>
    </row>
    <row r="445" spans="2:4" s="4" customFormat="1" x14ac:dyDescent="0.25">
      <c r="B445" s="71">
        <v>2012</v>
      </c>
      <c r="C445" s="156">
        <v>87163</v>
      </c>
      <c r="D445" s="157">
        <v>0.29498722291555235</v>
      </c>
    </row>
    <row r="446" spans="2:4" s="4" customFormat="1" x14ac:dyDescent="0.25">
      <c r="B446" s="71">
        <v>2011</v>
      </c>
      <c r="C446" s="156">
        <v>67308</v>
      </c>
      <c r="D446" s="157">
        <v>0.50456008583690992</v>
      </c>
    </row>
    <row r="447" spans="2:4" s="4" customFormat="1" x14ac:dyDescent="0.25">
      <c r="B447" s="71">
        <v>2010</v>
      </c>
      <c r="C447" s="156">
        <v>44736</v>
      </c>
      <c r="D447" s="157">
        <v>0.1328724454911494</v>
      </c>
    </row>
    <row r="448" spans="2:4" s="4" customFormat="1" ht="15" customHeight="1" x14ac:dyDescent="0.25">
      <c r="B448" s="71">
        <v>2009</v>
      </c>
      <c r="C448" s="156">
        <v>39489</v>
      </c>
      <c r="D448" s="157">
        <v>-0.20245188132409675</v>
      </c>
    </row>
    <row r="449" spans="2:4" s="4" customFormat="1" x14ac:dyDescent="0.25">
      <c r="B449" s="71">
        <v>2008</v>
      </c>
      <c r="C449" s="156">
        <v>49513</v>
      </c>
      <c r="D449" s="157">
        <v>0.16720886374351718</v>
      </c>
    </row>
    <row r="450" spans="2:4" s="4" customFormat="1" x14ac:dyDescent="0.25">
      <c r="B450" s="71">
        <v>2007</v>
      </c>
      <c r="C450" s="156">
        <v>42420</v>
      </c>
      <c r="D450" s="157">
        <v>8.5049239033124335E-2</v>
      </c>
    </row>
    <row r="451" spans="2:4" s="4" customFormat="1" x14ac:dyDescent="0.25">
      <c r="B451" s="71">
        <v>2006</v>
      </c>
      <c r="C451" s="156">
        <v>39095</v>
      </c>
      <c r="D451" s="157">
        <v>0.11927052019811613</v>
      </c>
    </row>
    <row r="452" spans="2:4" s="4" customFormat="1" x14ac:dyDescent="0.25">
      <c r="B452" s="71">
        <v>2005</v>
      </c>
      <c r="C452" s="156">
        <v>34929</v>
      </c>
      <c r="D452" s="157">
        <v>-0.16942502496789846</v>
      </c>
    </row>
    <row r="453" spans="2:4" s="4" customFormat="1" x14ac:dyDescent="0.25">
      <c r="B453" s="71">
        <v>2004</v>
      </c>
      <c r="C453" s="156">
        <v>42054</v>
      </c>
      <c r="D453" s="157">
        <v>0.33763796558414705</v>
      </c>
    </row>
    <row r="454" spans="2:4" s="4" customFormat="1" x14ac:dyDescent="0.25">
      <c r="B454" s="71">
        <v>2003</v>
      </c>
      <c r="C454" s="156">
        <v>31439</v>
      </c>
      <c r="D454" s="157"/>
    </row>
    <row r="455" spans="2:4" s="4" customFormat="1" ht="6" customHeight="1" x14ac:dyDescent="0.25">
      <c r="B455" s="158"/>
      <c r="C455" s="74"/>
      <c r="D455" s="75"/>
    </row>
    <row r="456" spans="2:4" s="4" customFormat="1" ht="15" customHeight="1" x14ac:dyDescent="0.25">
      <c r="B456" s="610" t="s">
        <v>60</v>
      </c>
      <c r="C456" s="610"/>
      <c r="D456" s="610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6" t="s">
        <v>233</v>
      </c>
      <c r="C458" s="606"/>
      <c r="D458" s="606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4" t="s">
        <v>83</v>
      </c>
      <c r="D460" s="155" t="s">
        <v>64</v>
      </c>
    </row>
    <row r="461" spans="2:4" s="4" customFormat="1" x14ac:dyDescent="0.25">
      <c r="B461" s="71">
        <v>2019</v>
      </c>
      <c r="C461" s="156">
        <v>58859</v>
      </c>
      <c r="D461" s="157">
        <v>1.5462450250908462</v>
      </c>
    </row>
    <row r="462" spans="2:4" s="4" customFormat="1" x14ac:dyDescent="0.25">
      <c r="B462" s="71">
        <v>2018</v>
      </c>
      <c r="C462" s="156">
        <v>23116</v>
      </c>
      <c r="D462" s="157">
        <v>0.26172152175099606</v>
      </c>
    </row>
    <row r="463" spans="2:4" s="4" customFormat="1" x14ac:dyDescent="0.25">
      <c r="B463" s="71">
        <v>2017</v>
      </c>
      <c r="C463" s="156">
        <v>18321</v>
      </c>
      <c r="D463" s="157">
        <v>0.46626650660264102</v>
      </c>
    </row>
    <row r="464" spans="2:4" s="4" customFormat="1" x14ac:dyDescent="0.25">
      <c r="B464" s="71">
        <v>2016</v>
      </c>
      <c r="C464" s="156">
        <v>12495</v>
      </c>
      <c r="D464" s="157">
        <v>-6.732850638202581E-2</v>
      </c>
    </row>
    <row r="465" spans="2:4" s="4" customFormat="1" x14ac:dyDescent="0.25">
      <c r="B465" s="71">
        <v>2015</v>
      </c>
      <c r="C465" s="156">
        <v>13397</v>
      </c>
      <c r="D465" s="157">
        <v>-7.3705317015833494E-2</v>
      </c>
    </row>
    <row r="466" spans="2:4" s="4" customFormat="1" x14ac:dyDescent="0.25">
      <c r="B466" s="71">
        <v>2014</v>
      </c>
      <c r="C466" s="156">
        <v>14463</v>
      </c>
      <c r="D466" s="157">
        <v>4.4938949497868697E-2</v>
      </c>
    </row>
    <row r="467" spans="2:4" s="4" customFormat="1" x14ac:dyDescent="0.25">
      <c r="B467" s="71">
        <v>2013</v>
      </c>
      <c r="C467" s="156">
        <v>13841</v>
      </c>
      <c r="D467" s="157">
        <v>-0.2916218844362557</v>
      </c>
    </row>
    <row r="468" spans="2:4" s="4" customFormat="1" x14ac:dyDescent="0.25">
      <c r="B468" s="71">
        <v>2012</v>
      </c>
      <c r="C468" s="156">
        <v>19539</v>
      </c>
      <c r="D468" s="157">
        <v>-0.21605681271064037</v>
      </c>
    </row>
    <row r="469" spans="2:4" s="4" customFormat="1" x14ac:dyDescent="0.25">
      <c r="B469" s="71">
        <v>2011</v>
      </c>
      <c r="C469" s="156">
        <v>24924</v>
      </c>
      <c r="D469" s="157">
        <v>-0.19457101308773628</v>
      </c>
    </row>
    <row r="470" spans="2:4" s="4" customFormat="1" x14ac:dyDescent="0.25">
      <c r="B470" s="71">
        <v>2010</v>
      </c>
      <c r="C470" s="156">
        <v>30945</v>
      </c>
      <c r="D470" s="157">
        <v>0.63695514176893786</v>
      </c>
    </row>
    <row r="471" spans="2:4" s="4" customFormat="1" ht="15" customHeight="1" x14ac:dyDescent="0.25">
      <c r="B471" s="71">
        <v>2009</v>
      </c>
      <c r="C471" s="156">
        <v>18904</v>
      </c>
      <c r="D471" s="157">
        <v>-5.6168555594388159E-2</v>
      </c>
    </row>
    <row r="472" spans="2:4" s="4" customFormat="1" x14ac:dyDescent="0.25">
      <c r="B472" s="71">
        <v>2008</v>
      </c>
      <c r="C472" s="156">
        <v>20029</v>
      </c>
      <c r="D472" s="157">
        <v>-4.7915577316157254E-2</v>
      </c>
    </row>
    <row r="473" spans="2:4" s="4" customFormat="1" x14ac:dyDescent="0.25">
      <c r="B473" s="71">
        <v>2007</v>
      </c>
      <c r="C473" s="156">
        <v>21037</v>
      </c>
      <c r="D473" s="157">
        <v>-0.12484399700474247</v>
      </c>
    </row>
    <row r="474" spans="2:4" s="4" customFormat="1" x14ac:dyDescent="0.25">
      <c r="B474" s="71">
        <v>2006</v>
      </c>
      <c r="C474" s="156">
        <v>24038</v>
      </c>
      <c r="D474" s="157">
        <v>-3.7864233109189849E-2</v>
      </c>
    </row>
    <row r="475" spans="2:4" s="4" customFormat="1" x14ac:dyDescent="0.25">
      <c r="B475" s="71">
        <v>2005</v>
      </c>
      <c r="C475" s="156">
        <v>24984</v>
      </c>
      <c r="D475" s="157">
        <v>0.10783965945370699</v>
      </c>
    </row>
    <row r="476" spans="2:4" s="4" customFormat="1" x14ac:dyDescent="0.25">
      <c r="B476" s="71">
        <v>2004</v>
      </c>
      <c r="C476" s="156">
        <v>22552</v>
      </c>
      <c r="D476" s="157">
        <v>9.9453978159126377E-2</v>
      </c>
    </row>
    <row r="477" spans="2:4" s="4" customFormat="1" x14ac:dyDescent="0.25">
      <c r="B477" s="71">
        <v>2003</v>
      </c>
      <c r="C477" s="156">
        <v>20512</v>
      </c>
      <c r="D477" s="157"/>
    </row>
    <row r="478" spans="2:4" s="4" customFormat="1" ht="6" customHeight="1" x14ac:dyDescent="0.25">
      <c r="B478" s="158"/>
      <c r="C478" s="74"/>
      <c r="D478" s="75"/>
    </row>
    <row r="479" spans="2:4" s="4" customFormat="1" x14ac:dyDescent="0.25">
      <c r="B479" s="610" t="s">
        <v>60</v>
      </c>
      <c r="C479" s="610"/>
      <c r="D479" s="610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027B3F-3841-40F2-A025-B429CA73B144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6" t="s">
        <v>236</v>
      </c>
      <c r="C3" s="606"/>
      <c r="D3" s="606"/>
      <c r="E3" s="606"/>
      <c r="F3" s="606"/>
      <c r="G3" s="606"/>
      <c r="H3" s="606"/>
    </row>
    <row r="4" spans="2:12" s="4" customFormat="1" ht="6.75" customHeight="1" thickBot="1" x14ac:dyDescent="0.3"/>
    <row r="5" spans="2:12" s="4" customFormat="1" ht="44.25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159" t="s">
        <v>157</v>
      </c>
    </row>
    <row r="6" spans="2:12" ht="15" customHeight="1" x14ac:dyDescent="0.25">
      <c r="B6" s="160" t="s">
        <v>158</v>
      </c>
      <c r="C6" s="161">
        <v>7079</v>
      </c>
      <c r="D6" s="162">
        <v>1</v>
      </c>
      <c r="E6" s="161">
        <v>1728</v>
      </c>
      <c r="F6" s="162">
        <v>1</v>
      </c>
      <c r="G6" s="163">
        <v>-0.75589772566746716</v>
      </c>
      <c r="H6" s="164">
        <v>-5351</v>
      </c>
      <c r="J6" s="4"/>
      <c r="K6" s="4"/>
      <c r="L6" s="4"/>
    </row>
    <row r="7" spans="2:12" s="4" customFormat="1" x14ac:dyDescent="0.25">
      <c r="B7" s="4" t="s">
        <v>159</v>
      </c>
      <c r="C7" s="72">
        <v>4280</v>
      </c>
      <c r="D7" s="165">
        <v>0.60460517022178273</v>
      </c>
      <c r="E7" s="72">
        <v>918</v>
      </c>
      <c r="F7" s="165">
        <v>0.53125</v>
      </c>
      <c r="G7" s="166">
        <v>-0.78551401869158877</v>
      </c>
      <c r="H7" s="167">
        <v>-3362</v>
      </c>
    </row>
    <row r="8" spans="2:12" s="4" customFormat="1" x14ac:dyDescent="0.25">
      <c r="B8" s="168" t="s">
        <v>160</v>
      </c>
      <c r="C8" s="169">
        <v>2799</v>
      </c>
      <c r="D8" s="170">
        <v>0.39539482977821727</v>
      </c>
      <c r="E8" s="169">
        <v>810</v>
      </c>
      <c r="F8" s="170">
        <v>0.46875</v>
      </c>
      <c r="G8" s="171">
        <v>-0.71061093247588425</v>
      </c>
      <c r="H8" s="172">
        <v>-1989</v>
      </c>
    </row>
    <row r="9" spans="2:12" s="4" customFormat="1" ht="44.25" customHeight="1" x14ac:dyDescent="0.25">
      <c r="C9" s="173" t="s">
        <v>226</v>
      </c>
      <c r="D9" s="173" t="s">
        <v>155</v>
      </c>
      <c r="E9" s="173" t="s">
        <v>223</v>
      </c>
      <c r="F9" s="173" t="s">
        <v>155</v>
      </c>
      <c r="G9" s="173" t="s">
        <v>156</v>
      </c>
      <c r="H9" s="173" t="s">
        <v>157</v>
      </c>
    </row>
    <row r="10" spans="2:12" ht="15" customHeight="1" x14ac:dyDescent="0.25">
      <c r="B10" s="160" t="s">
        <v>158</v>
      </c>
      <c r="C10" s="161">
        <v>21571</v>
      </c>
      <c r="D10" s="162">
        <v>1</v>
      </c>
      <c r="E10" s="161">
        <v>15951</v>
      </c>
      <c r="F10" s="162">
        <v>1</v>
      </c>
      <c r="G10" s="163">
        <v>-0.26053497751610954</v>
      </c>
      <c r="H10" s="164">
        <v>-5620</v>
      </c>
      <c r="J10" s="4"/>
      <c r="K10" s="4"/>
      <c r="L10" s="4"/>
    </row>
    <row r="11" spans="2:12" s="4" customFormat="1" x14ac:dyDescent="0.25">
      <c r="B11" s="4" t="s">
        <v>159</v>
      </c>
      <c r="C11" s="72">
        <v>13715</v>
      </c>
      <c r="D11" s="141">
        <v>0.63580733392054145</v>
      </c>
      <c r="E11" s="72">
        <v>10019</v>
      </c>
      <c r="F11" s="141">
        <v>0.62811109021377975</v>
      </c>
      <c r="G11" s="174">
        <v>-0.26948596427269411</v>
      </c>
      <c r="H11" s="167">
        <v>-3696</v>
      </c>
    </row>
    <row r="12" spans="2:12" s="4" customFormat="1" x14ac:dyDescent="0.25">
      <c r="B12" s="168" t="s">
        <v>160</v>
      </c>
      <c r="C12" s="169">
        <v>7856</v>
      </c>
      <c r="D12" s="170">
        <v>0.36419266607945855</v>
      </c>
      <c r="E12" s="169">
        <v>5932</v>
      </c>
      <c r="F12" s="170">
        <v>0.3718889097862203</v>
      </c>
      <c r="G12" s="171">
        <v>-0.24490835030549896</v>
      </c>
      <c r="H12" s="172">
        <v>-1924</v>
      </c>
    </row>
    <row r="13" spans="2:12" s="4" customFormat="1" ht="6.95" customHeight="1" x14ac:dyDescent="0.25">
      <c r="B13" s="619"/>
      <c r="C13" s="619"/>
      <c r="D13" s="619"/>
      <c r="E13" s="619"/>
      <c r="F13" s="619"/>
      <c r="G13" s="619"/>
      <c r="H13" s="619"/>
    </row>
    <row r="14" spans="2:12" s="4" customFormat="1" ht="15" customHeight="1" x14ac:dyDescent="0.25">
      <c r="B14" s="620" t="s">
        <v>161</v>
      </c>
      <c r="C14" s="620"/>
      <c r="D14" s="620"/>
      <c r="E14" s="620"/>
      <c r="F14" s="620"/>
      <c r="G14" s="620"/>
      <c r="H14" s="620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D2E184-70DD-4F1F-94E8-8B86C6532BD7}">
  <sheetPr>
    <pageSetUpPr fitToPage="1"/>
  </sheetPr>
  <dimension ref="A1:S371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5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5"/>
      <c r="S1" s="1" t="s">
        <v>239</v>
      </c>
    </row>
    <row r="2" spans="1:19" x14ac:dyDescent="0.25">
      <c r="D2" s="175"/>
      <c r="E2" s="175"/>
      <c r="F2" s="175"/>
      <c r="G2" s="175"/>
      <c r="H2" s="125"/>
      <c r="I2" s="175"/>
      <c r="J2" s="175"/>
      <c r="K2" s="175"/>
      <c r="L2" s="175"/>
      <c r="M2" s="175"/>
      <c r="N2" s="175"/>
      <c r="O2" s="175"/>
      <c r="P2" s="175"/>
      <c r="Q2" s="175"/>
    </row>
    <row r="3" spans="1:19" s="4" customFormat="1" ht="21.75" thickBot="1" x14ac:dyDescent="0.3">
      <c r="B3" s="90" t="s">
        <v>240</v>
      </c>
      <c r="C3" s="176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6"/>
      <c r="P3" s="606"/>
      <c r="Q3" s="606"/>
    </row>
    <row r="4" spans="1:19" s="4" customFormat="1" ht="6" customHeight="1" thickBot="1" x14ac:dyDescent="0.3">
      <c r="B4" s="91"/>
      <c r="C4" s="177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4" t="s">
        <v>241</v>
      </c>
      <c r="D5" s="625"/>
      <c r="E5" s="625"/>
      <c r="F5" s="625"/>
      <c r="G5" s="625"/>
      <c r="H5" s="626"/>
      <c r="I5" s="627" t="s">
        <v>162</v>
      </c>
      <c r="J5" s="625"/>
      <c r="K5" s="625"/>
      <c r="L5" s="625"/>
      <c r="M5" s="625"/>
      <c r="N5" s="626"/>
      <c r="O5" s="627" t="s">
        <v>242</v>
      </c>
      <c r="P5" s="625"/>
      <c r="Q5" s="628"/>
      <c r="R5" s="39"/>
      <c r="S5" s="39"/>
    </row>
    <row r="6" spans="1:19" s="4" customFormat="1" ht="21" x14ac:dyDescent="0.25">
      <c r="B6" s="39"/>
      <c r="C6" s="629" t="s">
        <v>163</v>
      </c>
      <c r="D6" s="630"/>
      <c r="E6" s="631" t="s">
        <v>164</v>
      </c>
      <c r="F6" s="630"/>
      <c r="G6" s="631" t="s">
        <v>106</v>
      </c>
      <c r="H6" s="632"/>
      <c r="I6" s="629" t="s">
        <v>163</v>
      </c>
      <c r="J6" s="630"/>
      <c r="K6" s="631" t="s">
        <v>164</v>
      </c>
      <c r="L6" s="630"/>
      <c r="M6" s="631" t="s">
        <v>106</v>
      </c>
      <c r="N6" s="632"/>
      <c r="O6" s="621" t="s">
        <v>163</v>
      </c>
      <c r="P6" s="622" t="s">
        <v>164</v>
      </c>
      <c r="Q6" s="623" t="s">
        <v>106</v>
      </c>
    </row>
    <row r="7" spans="1:19" s="4" customFormat="1" ht="30.75" thickBot="1" x14ac:dyDescent="0.3">
      <c r="B7" s="15"/>
      <c r="C7" s="178" t="s">
        <v>165</v>
      </c>
      <c r="D7" s="179" t="s">
        <v>64</v>
      </c>
      <c r="E7" s="180" t="s">
        <v>165</v>
      </c>
      <c r="F7" s="179" t="s">
        <v>64</v>
      </c>
      <c r="G7" s="180" t="s">
        <v>165</v>
      </c>
      <c r="H7" s="181" t="s">
        <v>64</v>
      </c>
      <c r="I7" s="182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181" t="s">
        <v>64</v>
      </c>
      <c r="O7" s="621"/>
      <c r="P7" s="622"/>
      <c r="Q7" s="623"/>
    </row>
    <row r="8" spans="1:19" s="4" customFormat="1" x14ac:dyDescent="0.25">
      <c r="A8" s="141"/>
      <c r="B8" s="71" t="s">
        <v>93</v>
      </c>
      <c r="C8" s="183">
        <v>6088</v>
      </c>
      <c r="D8" s="95">
        <v>-3.1498568246897896E-2</v>
      </c>
      <c r="E8" s="184">
        <v>3121</v>
      </c>
      <c r="F8" s="95">
        <v>-2.6512788521522168E-2</v>
      </c>
      <c r="G8" s="184">
        <v>9209</v>
      </c>
      <c r="H8" s="95">
        <v>-2.9814580699536464E-2</v>
      </c>
      <c r="I8" s="183">
        <v>309739</v>
      </c>
      <c r="J8" s="95">
        <v>2.401520786841882E-2</v>
      </c>
      <c r="K8" s="184">
        <v>146854</v>
      </c>
      <c r="L8" s="95">
        <v>-6.6277546764328177E-2</v>
      </c>
      <c r="M8" s="184">
        <v>456593</v>
      </c>
      <c r="N8" s="95">
        <v>-6.8732558569493118E-3</v>
      </c>
      <c r="O8" s="185">
        <v>1.9655258136689276E-2</v>
      </c>
      <c r="P8" s="186">
        <v>2.1252400343198006E-2</v>
      </c>
      <c r="Q8" s="187">
        <v>2.0168946961517151E-2</v>
      </c>
    </row>
    <row r="9" spans="1:19" s="4" customFormat="1" x14ac:dyDescent="0.25">
      <c r="A9" s="141"/>
      <c r="B9" s="71" t="s">
        <v>94</v>
      </c>
      <c r="C9" s="183">
        <v>3013</v>
      </c>
      <c r="D9" s="95">
        <v>-4.3188313750397E-2</v>
      </c>
      <c r="E9" s="184">
        <v>2001</v>
      </c>
      <c r="F9" s="95">
        <v>8.1037277147487874E-2</v>
      </c>
      <c r="G9" s="184">
        <v>5014</v>
      </c>
      <c r="H9" s="95">
        <v>2.7999999999999137E-3</v>
      </c>
      <c r="I9" s="183">
        <v>328782</v>
      </c>
      <c r="J9" s="95">
        <v>8.0155330109335621E-2</v>
      </c>
      <c r="K9" s="184">
        <v>151643</v>
      </c>
      <c r="L9" s="95">
        <v>5.396840130213576E-3</v>
      </c>
      <c r="M9" s="184">
        <v>480425</v>
      </c>
      <c r="N9" s="95">
        <v>5.5385061498683053E-2</v>
      </c>
      <c r="O9" s="185">
        <v>9.164126989920373E-3</v>
      </c>
      <c r="P9" s="186">
        <v>1.3195465666070969E-2</v>
      </c>
      <c r="Q9" s="187">
        <v>1.0436592600301817E-2</v>
      </c>
    </row>
    <row r="10" spans="1:19" s="4" customFormat="1" x14ac:dyDescent="0.25">
      <c r="A10" s="141"/>
      <c r="B10" s="71" t="s">
        <v>95</v>
      </c>
      <c r="C10" s="183">
        <v>918</v>
      </c>
      <c r="D10" s="95">
        <v>-0.78551401869158877</v>
      </c>
      <c r="E10" s="184">
        <v>810</v>
      </c>
      <c r="F10" s="95">
        <v>-0.71061093247588425</v>
      </c>
      <c r="G10" s="184">
        <v>1728</v>
      </c>
      <c r="H10" s="95">
        <v>-0.75589772566746716</v>
      </c>
      <c r="I10" s="183">
        <v>122649</v>
      </c>
      <c r="J10" s="95">
        <v>-0.64131216770291688</v>
      </c>
      <c r="K10" s="184">
        <v>61220</v>
      </c>
      <c r="L10" s="95">
        <v>-0.65671926342114406</v>
      </c>
      <c r="M10" s="184">
        <v>183869</v>
      </c>
      <c r="N10" s="95">
        <v>-0.64659334660833867</v>
      </c>
      <c r="O10" s="185">
        <v>7.484773622287993E-3</v>
      </c>
      <c r="P10" s="186">
        <v>1.3230970271153218E-2</v>
      </c>
      <c r="Q10" s="187">
        <v>9.3979953118796533E-3</v>
      </c>
    </row>
    <row r="11" spans="1:19" s="4" customFormat="1" x14ac:dyDescent="0.25">
      <c r="A11" s="141"/>
      <c r="B11" s="71" t="s">
        <v>96</v>
      </c>
      <c r="C11" s="183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3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5" t="s">
        <v>113</v>
      </c>
      <c r="P11" s="186" t="s">
        <v>113</v>
      </c>
      <c r="Q11" s="187" t="s">
        <v>113</v>
      </c>
    </row>
    <row r="12" spans="1:19" s="4" customFormat="1" x14ac:dyDescent="0.25">
      <c r="A12" s="141"/>
      <c r="B12" s="71" t="s">
        <v>97</v>
      </c>
      <c r="C12" s="183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3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5" t="s">
        <v>113</v>
      </c>
      <c r="P12" s="186" t="s">
        <v>113</v>
      </c>
      <c r="Q12" s="187" t="s">
        <v>113</v>
      </c>
    </row>
    <row r="13" spans="1:19" s="4" customFormat="1" x14ac:dyDescent="0.25">
      <c r="A13" s="141"/>
      <c r="B13" s="71" t="s">
        <v>98</v>
      </c>
      <c r="C13" s="183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3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5" t="s">
        <v>113</v>
      </c>
      <c r="P13" s="186" t="s">
        <v>113</v>
      </c>
      <c r="Q13" s="187" t="s">
        <v>113</v>
      </c>
    </row>
    <row r="14" spans="1:19" s="4" customFormat="1" x14ac:dyDescent="0.25">
      <c r="A14" s="141"/>
      <c r="B14" s="71" t="s">
        <v>99</v>
      </c>
      <c r="C14" s="183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3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5" t="s">
        <v>113</v>
      </c>
      <c r="P14" s="186" t="s">
        <v>113</v>
      </c>
      <c r="Q14" s="187" t="s">
        <v>113</v>
      </c>
    </row>
    <row r="15" spans="1:19" s="4" customFormat="1" x14ac:dyDescent="0.25">
      <c r="A15" s="141"/>
      <c r="B15" s="71" t="s">
        <v>100</v>
      </c>
      <c r="C15" s="183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3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5" t="s">
        <v>113</v>
      </c>
      <c r="P15" s="186" t="s">
        <v>113</v>
      </c>
      <c r="Q15" s="187" t="s">
        <v>113</v>
      </c>
    </row>
    <row r="16" spans="1:19" s="4" customFormat="1" x14ac:dyDescent="0.25">
      <c r="A16" s="141"/>
      <c r="B16" s="71" t="s">
        <v>101</v>
      </c>
      <c r="C16" s="183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3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5" t="s">
        <v>113</v>
      </c>
      <c r="P16" s="186" t="s">
        <v>113</v>
      </c>
      <c r="Q16" s="187" t="s">
        <v>113</v>
      </c>
    </row>
    <row r="17" spans="1:17" s="4" customFormat="1" x14ac:dyDescent="0.25">
      <c r="A17" s="141"/>
      <c r="B17" s="71" t="s">
        <v>102</v>
      </c>
      <c r="C17" s="183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3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5" t="s">
        <v>113</v>
      </c>
      <c r="P17" s="186" t="s">
        <v>113</v>
      </c>
      <c r="Q17" s="187" t="s">
        <v>113</v>
      </c>
    </row>
    <row r="18" spans="1:17" s="4" customFormat="1" x14ac:dyDescent="0.25">
      <c r="A18" s="141"/>
      <c r="B18" s="71" t="s">
        <v>103</v>
      </c>
      <c r="C18" s="183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3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5" t="s">
        <v>113</v>
      </c>
      <c r="P18" s="186" t="s">
        <v>113</v>
      </c>
      <c r="Q18" s="187" t="s">
        <v>113</v>
      </c>
    </row>
    <row r="19" spans="1:17" s="4" customFormat="1" x14ac:dyDescent="0.25">
      <c r="A19" s="141"/>
      <c r="B19" s="71" t="s">
        <v>104</v>
      </c>
      <c r="C19" s="183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183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185" t="s">
        <v>113</v>
      </c>
      <c r="P19" s="186" t="s">
        <v>113</v>
      </c>
      <c r="Q19" s="187" t="s">
        <v>113</v>
      </c>
    </row>
    <row r="20" spans="1:17" s="100" customFormat="1" ht="34.5" customHeight="1" x14ac:dyDescent="0.25">
      <c r="A20" s="141"/>
      <c r="B20" s="97" t="s">
        <v>223</v>
      </c>
      <c r="C20" s="188">
        <v>10019</v>
      </c>
      <c r="D20" s="99">
        <v>-0.26948596427269411</v>
      </c>
      <c r="E20" s="189">
        <v>5932</v>
      </c>
      <c r="F20" s="99">
        <v>-0.24490835030549896</v>
      </c>
      <c r="G20" s="189">
        <v>15951</v>
      </c>
      <c r="H20" s="99">
        <v>-0.26053497751610954</v>
      </c>
      <c r="I20" s="188">
        <v>761170</v>
      </c>
      <c r="J20" s="99">
        <v>-0.19775252240468721</v>
      </c>
      <c r="K20" s="189">
        <v>359717</v>
      </c>
      <c r="L20" s="99">
        <v>-0.26051866089691533</v>
      </c>
      <c r="M20" s="189">
        <v>1120887</v>
      </c>
      <c r="N20" s="99">
        <v>-0.21902578101811399</v>
      </c>
      <c r="O20" s="190">
        <v>1.3162631212475531E-2</v>
      </c>
      <c r="P20" s="191">
        <v>1.6490741332769926E-2</v>
      </c>
      <c r="Q20" s="192">
        <v>1.4230694084238642E-2</v>
      </c>
    </row>
    <row r="21" spans="1:17" s="4" customFormat="1" outlineLevel="1" x14ac:dyDescent="0.25">
      <c r="A21" s="141"/>
      <c r="B21" s="71" t="s">
        <v>93</v>
      </c>
      <c r="C21" s="193">
        <v>6286</v>
      </c>
      <c r="D21" s="194">
        <v>0.21070878274268101</v>
      </c>
      <c r="E21" s="156">
        <v>3206</v>
      </c>
      <c r="F21" s="194">
        <v>0.14745884037222612</v>
      </c>
      <c r="G21" s="156">
        <v>9492</v>
      </c>
      <c r="H21" s="194">
        <v>0.18858001502629596</v>
      </c>
      <c r="I21" s="193">
        <v>302475</v>
      </c>
      <c r="J21" s="194">
        <v>5.2247996215072812E-2</v>
      </c>
      <c r="K21" s="156">
        <v>157278</v>
      </c>
      <c r="L21" s="194">
        <v>0.13260456273764265</v>
      </c>
      <c r="M21" s="156">
        <v>459753</v>
      </c>
      <c r="N21" s="194">
        <v>7.8422311878401096E-2</v>
      </c>
      <c r="O21" s="195">
        <v>2.0781882800231424E-2</v>
      </c>
      <c r="P21" s="196">
        <v>2.0384287694400996E-2</v>
      </c>
      <c r="Q21" s="197">
        <v>2.0645868542456494E-2</v>
      </c>
    </row>
    <row r="22" spans="1:17" s="4" customFormat="1" outlineLevel="1" x14ac:dyDescent="0.25">
      <c r="A22" s="141"/>
      <c r="B22" s="71" t="s">
        <v>94</v>
      </c>
      <c r="C22" s="193">
        <v>3149</v>
      </c>
      <c r="D22" s="194">
        <v>0.34976425203600514</v>
      </c>
      <c r="E22" s="156">
        <v>1851</v>
      </c>
      <c r="F22" s="194">
        <v>0.25747282608695654</v>
      </c>
      <c r="G22" s="156">
        <v>5000</v>
      </c>
      <c r="H22" s="194">
        <v>0.31406044678055189</v>
      </c>
      <c r="I22" s="193">
        <v>304384</v>
      </c>
      <c r="J22" s="194">
        <v>4.6255589890247473E-2</v>
      </c>
      <c r="K22" s="156">
        <v>150829</v>
      </c>
      <c r="L22" s="194">
        <v>8.9230391484260485E-2</v>
      </c>
      <c r="M22" s="156">
        <v>455213</v>
      </c>
      <c r="N22" s="194">
        <v>6.0114112715416779E-2</v>
      </c>
      <c r="O22" s="195">
        <v>1.0345484650967199E-2</v>
      </c>
      <c r="P22" s="196">
        <v>1.2272175775215641E-2</v>
      </c>
      <c r="Q22" s="197">
        <v>1.098386908985464E-2</v>
      </c>
    </row>
    <row r="23" spans="1:17" s="4" customFormat="1" outlineLevel="1" x14ac:dyDescent="0.25">
      <c r="A23" s="141"/>
      <c r="B23" s="71" t="s">
        <v>95</v>
      </c>
      <c r="C23" s="193">
        <v>4280</v>
      </c>
      <c r="D23" s="194">
        <v>0.55636363636363639</v>
      </c>
      <c r="E23" s="156">
        <v>2799</v>
      </c>
      <c r="F23" s="194">
        <v>0.27227272727272722</v>
      </c>
      <c r="G23" s="156">
        <v>7079</v>
      </c>
      <c r="H23" s="194">
        <v>0.43010101010101009</v>
      </c>
      <c r="I23" s="193">
        <v>341938</v>
      </c>
      <c r="J23" s="194">
        <v>7.4126014224180636E-3</v>
      </c>
      <c r="K23" s="156">
        <v>178338</v>
      </c>
      <c r="L23" s="194">
        <v>8.1537724463743189E-2</v>
      </c>
      <c r="M23" s="156">
        <v>520276</v>
      </c>
      <c r="N23" s="194">
        <v>3.1648870249744609E-2</v>
      </c>
      <c r="O23" s="195">
        <v>1.2516889026665652E-2</v>
      </c>
      <c r="P23" s="196">
        <v>1.5694916394711166E-2</v>
      </c>
      <c r="Q23" s="197">
        <v>1.3606239765047783E-2</v>
      </c>
    </row>
    <row r="24" spans="1:17" s="4" customFormat="1" outlineLevel="1" x14ac:dyDescent="0.25">
      <c r="A24" s="141"/>
      <c r="B24" s="71" t="s">
        <v>96</v>
      </c>
      <c r="C24" s="193">
        <v>5888</v>
      </c>
      <c r="D24" s="194">
        <v>0.49593495934959342</v>
      </c>
      <c r="E24" s="156">
        <v>3249</v>
      </c>
      <c r="F24" s="194">
        <v>0.15994287754373437</v>
      </c>
      <c r="G24" s="156">
        <v>9137</v>
      </c>
      <c r="H24" s="194">
        <v>0.35624165058631441</v>
      </c>
      <c r="I24" s="193">
        <v>360222</v>
      </c>
      <c r="J24" s="194">
        <v>0.14803011084411066</v>
      </c>
      <c r="K24" s="156">
        <v>181149</v>
      </c>
      <c r="L24" s="194">
        <v>0.21048446374874707</v>
      </c>
      <c r="M24" s="156">
        <v>541371</v>
      </c>
      <c r="N24" s="194">
        <v>0.16819802168208819</v>
      </c>
      <c r="O24" s="195">
        <v>1.634547584545086E-2</v>
      </c>
      <c r="P24" s="196">
        <v>1.7935511650630145E-2</v>
      </c>
      <c r="Q24" s="197">
        <v>1.6877520221807225E-2</v>
      </c>
    </row>
    <row r="25" spans="1:17" s="4" customFormat="1" outlineLevel="1" x14ac:dyDescent="0.25">
      <c r="A25" s="141"/>
      <c r="B25" s="71" t="s">
        <v>97</v>
      </c>
      <c r="C25" s="193">
        <v>5097</v>
      </c>
      <c r="D25" s="194">
        <v>0.35306610034510211</v>
      </c>
      <c r="E25" s="156">
        <v>3189</v>
      </c>
      <c r="F25" s="194">
        <v>0.21764032073310413</v>
      </c>
      <c r="G25" s="156">
        <v>8286</v>
      </c>
      <c r="H25" s="194">
        <v>0.2975258377701222</v>
      </c>
      <c r="I25" s="193">
        <v>329484</v>
      </c>
      <c r="J25" s="194">
        <v>6.9301918021614339E-2</v>
      </c>
      <c r="K25" s="156">
        <v>172869</v>
      </c>
      <c r="L25" s="194">
        <v>0.22474441539671397</v>
      </c>
      <c r="M25" s="156">
        <v>502353</v>
      </c>
      <c r="N25" s="194">
        <v>0.11813647259930948</v>
      </c>
      <c r="O25" s="195">
        <v>1.5469643442473686E-2</v>
      </c>
      <c r="P25" s="196">
        <v>1.8447494923901915E-2</v>
      </c>
      <c r="Q25" s="197">
        <v>1.6494377459674772E-2</v>
      </c>
    </row>
    <row r="26" spans="1:17" s="4" customFormat="1" outlineLevel="1" x14ac:dyDescent="0.25">
      <c r="A26" s="141"/>
      <c r="B26" s="71" t="s">
        <v>98</v>
      </c>
      <c r="C26" s="193">
        <v>4968</v>
      </c>
      <c r="D26" s="194">
        <v>0.25327951564076701</v>
      </c>
      <c r="E26" s="156">
        <v>3628</v>
      </c>
      <c r="F26" s="194">
        <v>7.7517077517077482E-2</v>
      </c>
      <c r="G26" s="156">
        <v>8596</v>
      </c>
      <c r="H26" s="194">
        <v>0.17255490383303784</v>
      </c>
      <c r="I26" s="193">
        <v>340823</v>
      </c>
      <c r="J26" s="194">
        <v>6.5031936302388571E-2</v>
      </c>
      <c r="K26" s="156">
        <v>180460</v>
      </c>
      <c r="L26" s="194">
        <v>0.1171365251519767</v>
      </c>
      <c r="M26" s="156">
        <v>521283</v>
      </c>
      <c r="N26" s="194">
        <v>8.2510642716228766E-2</v>
      </c>
      <c r="O26" s="195">
        <v>1.4576481047347156E-2</v>
      </c>
      <c r="P26" s="196">
        <v>2.0104178211237948E-2</v>
      </c>
      <c r="Q26" s="197">
        <v>1.6490083121835933E-2</v>
      </c>
    </row>
    <row r="27" spans="1:17" s="4" customFormat="1" outlineLevel="1" x14ac:dyDescent="0.25">
      <c r="A27" s="141"/>
      <c r="B27" s="71" t="s">
        <v>99</v>
      </c>
      <c r="C27" s="193">
        <v>5816</v>
      </c>
      <c r="D27" s="194">
        <v>0.40789155168240132</v>
      </c>
      <c r="E27" s="156">
        <v>3599</v>
      </c>
      <c r="F27" s="194">
        <v>0.26103714085494034</v>
      </c>
      <c r="G27" s="156">
        <v>9415</v>
      </c>
      <c r="H27" s="194">
        <v>0.34788833214030057</v>
      </c>
      <c r="I27" s="193">
        <v>359009</v>
      </c>
      <c r="J27" s="194">
        <v>3.7094705460932298E-2</v>
      </c>
      <c r="K27" s="156">
        <v>191306</v>
      </c>
      <c r="L27" s="194">
        <v>4.2626014467648243E-3</v>
      </c>
      <c r="M27" s="156">
        <v>550315</v>
      </c>
      <c r="N27" s="194">
        <v>2.5440593893363062E-2</v>
      </c>
      <c r="O27" s="195">
        <v>1.620015097114557E-2</v>
      </c>
      <c r="P27" s="196">
        <v>1.8812792071341202E-2</v>
      </c>
      <c r="Q27" s="197">
        <v>1.7108383380427573E-2</v>
      </c>
    </row>
    <row r="28" spans="1:17" s="4" customFormat="1" outlineLevel="1" x14ac:dyDescent="0.25">
      <c r="A28" s="141"/>
      <c r="B28" s="71" t="s">
        <v>100</v>
      </c>
      <c r="C28" s="193">
        <v>5456</v>
      </c>
      <c r="D28" s="194">
        <v>0.26442641946697565</v>
      </c>
      <c r="E28" s="156">
        <v>3343</v>
      </c>
      <c r="F28" s="194">
        <v>0.28576923076923078</v>
      </c>
      <c r="G28" s="156">
        <v>8799</v>
      </c>
      <c r="H28" s="194">
        <v>0.27245119305856824</v>
      </c>
      <c r="I28" s="193">
        <v>379973</v>
      </c>
      <c r="J28" s="194">
        <v>5.3931861237237477E-2</v>
      </c>
      <c r="K28" s="156">
        <v>195758</v>
      </c>
      <c r="L28" s="194">
        <v>-2.9906884777965548E-2</v>
      </c>
      <c r="M28" s="156">
        <v>575731</v>
      </c>
      <c r="N28" s="194">
        <v>2.3845768083055718E-2</v>
      </c>
      <c r="O28" s="195">
        <v>1.4358914975537736E-2</v>
      </c>
      <c r="P28" s="196">
        <v>1.7077207572615168E-2</v>
      </c>
      <c r="Q28" s="197">
        <v>1.5283179123583757E-2</v>
      </c>
    </row>
    <row r="29" spans="1:17" s="4" customFormat="1" outlineLevel="1" x14ac:dyDescent="0.25">
      <c r="A29" s="141"/>
      <c r="B29" s="71" t="s">
        <v>101</v>
      </c>
      <c r="C29" s="193">
        <v>5564</v>
      </c>
      <c r="D29" s="194">
        <v>0.32570883964736708</v>
      </c>
      <c r="E29" s="156">
        <v>3742</v>
      </c>
      <c r="F29" s="194">
        <v>0.24112769485903818</v>
      </c>
      <c r="G29" s="156">
        <v>9306</v>
      </c>
      <c r="H29" s="194">
        <v>0.29034941763727118</v>
      </c>
      <c r="I29" s="193">
        <v>331871</v>
      </c>
      <c r="J29" s="194">
        <v>4.3514489108014365E-2</v>
      </c>
      <c r="K29" s="156">
        <v>155223</v>
      </c>
      <c r="L29" s="194">
        <v>-3.4196330240979567E-2</v>
      </c>
      <c r="M29" s="156">
        <v>487094</v>
      </c>
      <c r="N29" s="194">
        <v>1.7426595453586602E-2</v>
      </c>
      <c r="O29" s="195">
        <v>1.6765550469911503E-2</v>
      </c>
      <c r="P29" s="196">
        <v>2.4107252146911218E-2</v>
      </c>
      <c r="Q29" s="197">
        <v>1.910514192332486E-2</v>
      </c>
    </row>
    <row r="30" spans="1:17" s="4" customFormat="1" outlineLevel="1" x14ac:dyDescent="0.25">
      <c r="A30" s="141"/>
      <c r="B30" s="71" t="s">
        <v>102</v>
      </c>
      <c r="C30" s="193">
        <v>5966</v>
      </c>
      <c r="D30" s="194">
        <v>0.17233248182354099</v>
      </c>
      <c r="E30" s="156">
        <v>3973</v>
      </c>
      <c r="F30" s="194">
        <v>7.4655125777657538E-2</v>
      </c>
      <c r="G30" s="156">
        <v>9939</v>
      </c>
      <c r="H30" s="194">
        <v>0.1312315046665149</v>
      </c>
      <c r="I30" s="193">
        <v>357921</v>
      </c>
      <c r="J30" s="194">
        <v>3.0905178993695159E-2</v>
      </c>
      <c r="K30" s="156">
        <v>163732</v>
      </c>
      <c r="L30" s="194">
        <v>-9.1639389736477117E-2</v>
      </c>
      <c r="M30" s="156">
        <v>521653</v>
      </c>
      <c r="N30" s="194">
        <v>-1.0973739242872704E-2</v>
      </c>
      <c r="O30" s="195">
        <v>1.6668482709871733E-2</v>
      </c>
      <c r="P30" s="196">
        <v>2.4265262746439302E-2</v>
      </c>
      <c r="Q30" s="197">
        <v>1.9052895315468329E-2</v>
      </c>
    </row>
    <row r="31" spans="1:17" s="4" customFormat="1" outlineLevel="1" x14ac:dyDescent="0.25">
      <c r="A31" s="141"/>
      <c r="B31" s="71" t="s">
        <v>103</v>
      </c>
      <c r="C31" s="193">
        <v>4072</v>
      </c>
      <c r="D31" s="194">
        <v>-5.0815850815850827E-2</v>
      </c>
      <c r="E31" s="156">
        <v>3087</v>
      </c>
      <c r="F31" s="194">
        <v>-5.5963302752293553E-2</v>
      </c>
      <c r="G31" s="156">
        <v>7159</v>
      </c>
      <c r="H31" s="194">
        <v>-5.3042328042328002E-2</v>
      </c>
      <c r="I31" s="193">
        <v>331543</v>
      </c>
      <c r="J31" s="194">
        <v>7.7484311068212408E-2</v>
      </c>
      <c r="K31" s="156">
        <v>150712</v>
      </c>
      <c r="L31" s="194">
        <v>-3.6928641263714868E-2</v>
      </c>
      <c r="M31" s="156">
        <v>482255</v>
      </c>
      <c r="N31" s="194">
        <v>3.8912777471391102E-2</v>
      </c>
      <c r="O31" s="195">
        <v>1.2281966441758685E-2</v>
      </c>
      <c r="P31" s="196">
        <v>2.0482775094219439E-2</v>
      </c>
      <c r="Q31" s="197">
        <v>1.4844843495661009E-2</v>
      </c>
    </row>
    <row r="32" spans="1:17" s="4" customFormat="1" outlineLevel="1" x14ac:dyDescent="0.25">
      <c r="A32" s="141"/>
      <c r="B32" s="71" t="s">
        <v>104</v>
      </c>
      <c r="C32" s="193">
        <v>3922</v>
      </c>
      <c r="D32" s="194">
        <v>-0.2306786975284425</v>
      </c>
      <c r="E32" s="156">
        <v>2696</v>
      </c>
      <c r="F32" s="194">
        <v>8.9292929292929202E-2</v>
      </c>
      <c r="G32" s="156">
        <v>6618</v>
      </c>
      <c r="H32" s="194">
        <v>-0.12610590254852772</v>
      </c>
      <c r="I32" s="193">
        <v>331545</v>
      </c>
      <c r="J32" s="194">
        <v>5.8616736965455107E-2</v>
      </c>
      <c r="K32" s="156">
        <v>161996</v>
      </c>
      <c r="L32" s="194">
        <v>-1.8877980534543037E-2</v>
      </c>
      <c r="M32" s="156">
        <v>493541</v>
      </c>
      <c r="N32" s="194">
        <v>3.186493832322812E-2</v>
      </c>
      <c r="O32" s="195">
        <v>1.1829465080155031E-2</v>
      </c>
      <c r="P32" s="196">
        <v>1.6642386231758809E-2</v>
      </c>
      <c r="Q32" s="197">
        <v>1.3409220307937942E-2</v>
      </c>
    </row>
    <row r="33" spans="1:17" s="4" customFormat="1" ht="15.75" x14ac:dyDescent="0.25">
      <c r="A33" s="141"/>
      <c r="B33" s="101">
        <v>2019</v>
      </c>
      <c r="C33" s="198">
        <v>60464</v>
      </c>
      <c r="D33" s="103">
        <v>0.23239982063511477</v>
      </c>
      <c r="E33" s="102">
        <v>38362</v>
      </c>
      <c r="F33" s="103">
        <v>0.15673621999758769</v>
      </c>
      <c r="G33" s="102">
        <v>98826</v>
      </c>
      <c r="H33" s="103">
        <v>0.20188261620412029</v>
      </c>
      <c r="I33" s="198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9">
        <v>1.4851684569712821E-2</v>
      </c>
      <c r="P33" s="109">
        <v>1.8808128845635281E-2</v>
      </c>
      <c r="Q33" s="200">
        <v>1.6172250025282948E-2</v>
      </c>
    </row>
    <row r="34" spans="1:17" s="4" customFormat="1" hidden="1" outlineLevel="1" x14ac:dyDescent="0.25">
      <c r="A34" s="141"/>
      <c r="B34" s="71" t="s">
        <v>93</v>
      </c>
      <c r="C34" s="193">
        <v>5192</v>
      </c>
      <c r="D34" s="194">
        <v>5.8080293458324883E-2</v>
      </c>
      <c r="E34" s="156">
        <v>2794</v>
      </c>
      <c r="F34" s="194">
        <v>-1.3766325450052963E-2</v>
      </c>
      <c r="G34" s="156">
        <v>7986</v>
      </c>
      <c r="H34" s="194">
        <v>3.1782945736434032E-2</v>
      </c>
      <c r="I34" s="193">
        <v>287456</v>
      </c>
      <c r="J34" s="194">
        <v>-1.779850682520967E-2</v>
      </c>
      <c r="K34" s="156">
        <v>138864</v>
      </c>
      <c r="L34" s="194">
        <v>3.1066231066231076E-2</v>
      </c>
      <c r="M34" s="156">
        <v>426320</v>
      </c>
      <c r="N34" s="194">
        <v>-2.3985304613368674E-3</v>
      </c>
      <c r="O34" s="195">
        <v>1.8061894689969944E-2</v>
      </c>
      <c r="P34" s="196">
        <v>2.0120405576679341E-2</v>
      </c>
      <c r="Q34" s="197">
        <v>1.8732407581159693E-2</v>
      </c>
    </row>
    <row r="35" spans="1:17" s="4" customFormat="1" hidden="1" outlineLevel="1" x14ac:dyDescent="0.25">
      <c r="A35" s="141"/>
      <c r="B35" s="71" t="s">
        <v>94</v>
      </c>
      <c r="C35" s="193">
        <v>2333</v>
      </c>
      <c r="D35" s="194">
        <v>-7.6770874554808022E-2</v>
      </c>
      <c r="E35" s="156">
        <v>1472</v>
      </c>
      <c r="F35" s="194">
        <v>-0.15596330275229353</v>
      </c>
      <c r="G35" s="156">
        <v>3805</v>
      </c>
      <c r="H35" s="194">
        <v>-0.10910793725122925</v>
      </c>
      <c r="I35" s="193">
        <v>290927</v>
      </c>
      <c r="J35" s="194">
        <v>-2.0922515682632037E-2</v>
      </c>
      <c r="K35" s="156">
        <v>138473</v>
      </c>
      <c r="L35" s="194">
        <v>6.5882045045183801E-2</v>
      </c>
      <c r="M35" s="156">
        <v>429400</v>
      </c>
      <c r="N35" s="194">
        <v>5.4840326138370088E-3</v>
      </c>
      <c r="O35" s="195">
        <v>8.0191938183805551E-3</v>
      </c>
      <c r="P35" s="196">
        <v>1.0630231164198074E-2</v>
      </c>
      <c r="Q35" s="197">
        <v>8.8612016767582666E-3</v>
      </c>
    </row>
    <row r="36" spans="1:17" s="4" customFormat="1" hidden="1" outlineLevel="1" x14ac:dyDescent="0.25">
      <c r="A36" s="141"/>
      <c r="B36" s="71" t="s">
        <v>95</v>
      </c>
      <c r="C36" s="193">
        <v>2750</v>
      </c>
      <c r="D36" s="194">
        <v>-0.1585067319461444</v>
      </c>
      <c r="E36" s="156">
        <v>2200</v>
      </c>
      <c r="F36" s="194">
        <v>-0.11682055399437974</v>
      </c>
      <c r="G36" s="156">
        <v>4950</v>
      </c>
      <c r="H36" s="194">
        <v>-0.14047577704462577</v>
      </c>
      <c r="I36" s="193">
        <v>339422</v>
      </c>
      <c r="J36" s="194">
        <v>5.334665706695807E-2</v>
      </c>
      <c r="K36" s="156">
        <v>164893</v>
      </c>
      <c r="L36" s="194">
        <v>0.10472189840682833</v>
      </c>
      <c r="M36" s="156">
        <v>504315</v>
      </c>
      <c r="N36" s="194">
        <v>6.9610641916970417E-2</v>
      </c>
      <c r="O36" s="195">
        <v>8.1020087089228154E-3</v>
      </c>
      <c r="P36" s="196">
        <v>1.3341985408719594E-2</v>
      </c>
      <c r="Q36" s="197">
        <v>9.8152940126706514E-3</v>
      </c>
    </row>
    <row r="37" spans="1:17" s="4" customFormat="1" hidden="1" outlineLevel="1" x14ac:dyDescent="0.25">
      <c r="A37" s="141"/>
      <c r="B37" s="71" t="s">
        <v>96</v>
      </c>
      <c r="C37" s="193">
        <v>3936</v>
      </c>
      <c r="D37" s="194">
        <v>-0.1021897810218978</v>
      </c>
      <c r="E37" s="156">
        <v>2801</v>
      </c>
      <c r="F37" s="194">
        <v>5.4196462175385873E-2</v>
      </c>
      <c r="G37" s="156">
        <v>6737</v>
      </c>
      <c r="H37" s="194">
        <v>-4.3175685271978459E-2</v>
      </c>
      <c r="I37" s="193">
        <v>313774</v>
      </c>
      <c r="J37" s="194">
        <v>-9.1363473144061791E-2</v>
      </c>
      <c r="K37" s="156">
        <v>149650</v>
      </c>
      <c r="L37" s="194">
        <v>-7.5458409528987302E-2</v>
      </c>
      <c r="M37" s="156">
        <v>463424</v>
      </c>
      <c r="N37" s="194">
        <v>-8.6287530462077155E-2</v>
      </c>
      <c r="O37" s="195">
        <v>1.2544060374664568E-2</v>
      </c>
      <c r="P37" s="196">
        <v>1.8717006348145673E-2</v>
      </c>
      <c r="Q37" s="197">
        <v>1.4537443032730286E-2</v>
      </c>
    </row>
    <row r="38" spans="1:17" s="4" customFormat="1" hidden="1" outlineLevel="1" x14ac:dyDescent="0.25">
      <c r="A38" s="141"/>
      <c r="B38" s="71" t="s">
        <v>97</v>
      </c>
      <c r="C38" s="193">
        <v>3767</v>
      </c>
      <c r="D38" s="194">
        <v>-0.25464978235061342</v>
      </c>
      <c r="E38" s="156">
        <v>2619</v>
      </c>
      <c r="F38" s="194">
        <v>-0.11039402173913049</v>
      </c>
      <c r="G38" s="156">
        <v>6386</v>
      </c>
      <c r="H38" s="194">
        <v>-0.20155038759689925</v>
      </c>
      <c r="I38" s="193">
        <v>308130</v>
      </c>
      <c r="J38" s="194">
        <v>4.7608178171976157E-3</v>
      </c>
      <c r="K38" s="156">
        <v>141147</v>
      </c>
      <c r="L38" s="194">
        <v>-5.8881969355505492E-2</v>
      </c>
      <c r="M38" s="156">
        <v>449277</v>
      </c>
      <c r="N38" s="194">
        <v>-1.6141535712408728E-2</v>
      </c>
      <c r="O38" s="195">
        <v>1.2225359426216208E-2</v>
      </c>
      <c r="P38" s="196">
        <v>1.8555123382005993E-2</v>
      </c>
      <c r="Q38" s="197">
        <v>1.4213948187866282E-2</v>
      </c>
    </row>
    <row r="39" spans="1:17" s="4" customFormat="1" hidden="1" outlineLevel="1" x14ac:dyDescent="0.25">
      <c r="A39" s="141"/>
      <c r="B39" s="71" t="s">
        <v>98</v>
      </c>
      <c r="C39" s="193">
        <v>3964</v>
      </c>
      <c r="D39" s="194">
        <v>-0.2413397129186603</v>
      </c>
      <c r="E39" s="156">
        <v>3367</v>
      </c>
      <c r="F39" s="194">
        <v>-7.4237008523508341E-2</v>
      </c>
      <c r="G39" s="156">
        <v>7331</v>
      </c>
      <c r="H39" s="194">
        <v>-0.17276009930038361</v>
      </c>
      <c r="I39" s="193">
        <v>320012</v>
      </c>
      <c r="J39" s="194">
        <v>-5.4017094017093648E-3</v>
      </c>
      <c r="K39" s="156">
        <v>161538</v>
      </c>
      <c r="L39" s="194">
        <v>-2.7910167533217844E-2</v>
      </c>
      <c r="M39" s="156">
        <v>481550</v>
      </c>
      <c r="N39" s="194">
        <v>-1.3067555326012559E-2</v>
      </c>
      <c r="O39" s="195">
        <v>1.2387035486169269E-2</v>
      </c>
      <c r="P39" s="196">
        <v>2.0843392885884438E-2</v>
      </c>
      <c r="Q39" s="197">
        <v>1.5223756619250338E-2</v>
      </c>
    </row>
    <row r="40" spans="1:17" s="4" customFormat="1" hidden="1" outlineLevel="1" x14ac:dyDescent="0.25">
      <c r="A40" s="141"/>
      <c r="B40" s="71" t="s">
        <v>99</v>
      </c>
      <c r="C40" s="193">
        <v>4131</v>
      </c>
      <c r="D40" s="194">
        <v>-0.19410846664065551</v>
      </c>
      <c r="E40" s="156">
        <v>2854</v>
      </c>
      <c r="F40" s="194">
        <v>-9.9684542586750746E-2</v>
      </c>
      <c r="G40" s="156">
        <v>6985</v>
      </c>
      <c r="H40" s="194">
        <v>-0.15802796528447449</v>
      </c>
      <c r="I40" s="193">
        <v>346168</v>
      </c>
      <c r="J40" s="194">
        <v>-1.2636826829310888E-3</v>
      </c>
      <c r="K40" s="156">
        <v>190494</v>
      </c>
      <c r="L40" s="194">
        <v>0.10910308287968329</v>
      </c>
      <c r="M40" s="156">
        <v>536662</v>
      </c>
      <c r="N40" s="194">
        <v>3.5305511024170455E-2</v>
      </c>
      <c r="O40" s="195">
        <v>1.1933512051951653E-2</v>
      </c>
      <c r="P40" s="196">
        <v>1.4982099173727257E-2</v>
      </c>
      <c r="Q40" s="197">
        <v>1.3015641129798644E-2</v>
      </c>
    </row>
    <row r="41" spans="1:17" s="4" customFormat="1" hidden="1" outlineLevel="1" x14ac:dyDescent="0.25">
      <c r="A41" s="141"/>
      <c r="B41" s="71" t="s">
        <v>100</v>
      </c>
      <c r="C41" s="193">
        <v>4315</v>
      </c>
      <c r="D41" s="194">
        <v>-0.1392379812487532</v>
      </c>
      <c r="E41" s="156">
        <v>2600</v>
      </c>
      <c r="F41" s="194">
        <v>-0.13159652638610553</v>
      </c>
      <c r="G41" s="156">
        <v>6915</v>
      </c>
      <c r="H41" s="194">
        <v>-0.13638066691644812</v>
      </c>
      <c r="I41" s="193">
        <v>360529</v>
      </c>
      <c r="J41" s="194">
        <v>4.3789301803105918E-2</v>
      </c>
      <c r="K41" s="156">
        <v>201793</v>
      </c>
      <c r="L41" s="194">
        <v>0.14962114738221377</v>
      </c>
      <c r="M41" s="156">
        <v>562322</v>
      </c>
      <c r="N41" s="194">
        <v>7.9449603980542571E-2</v>
      </c>
      <c r="O41" s="195">
        <v>1.1968524029967077E-2</v>
      </c>
      <c r="P41" s="196">
        <v>1.2884490542288385E-2</v>
      </c>
      <c r="Q41" s="197">
        <v>1.2297224721778625E-2</v>
      </c>
    </row>
    <row r="42" spans="1:17" s="4" customFormat="1" hidden="1" outlineLevel="1" x14ac:dyDescent="0.25">
      <c r="A42" s="141"/>
      <c r="B42" s="71" t="s">
        <v>101</v>
      </c>
      <c r="C42" s="193">
        <v>4197</v>
      </c>
      <c r="D42" s="194">
        <v>-0.12689827335136261</v>
      </c>
      <c r="E42" s="156">
        <v>3015</v>
      </c>
      <c r="F42" s="194">
        <v>-0.13684511880904671</v>
      </c>
      <c r="G42" s="156">
        <v>7212</v>
      </c>
      <c r="H42" s="194">
        <v>-0.13108433734939762</v>
      </c>
      <c r="I42" s="193">
        <v>318032</v>
      </c>
      <c r="J42" s="194">
        <v>-2.3141237107068946E-2</v>
      </c>
      <c r="K42" s="156">
        <v>160719</v>
      </c>
      <c r="L42" s="194">
        <v>1.2715735880681311E-2</v>
      </c>
      <c r="M42" s="156">
        <v>478751</v>
      </c>
      <c r="N42" s="194">
        <v>-1.1390410661886952E-2</v>
      </c>
      <c r="O42" s="195">
        <v>1.3196785229159329E-2</v>
      </c>
      <c r="P42" s="196">
        <v>1.875944972280813E-2</v>
      </c>
      <c r="Q42" s="197">
        <v>1.5064198299324701E-2</v>
      </c>
    </row>
    <row r="43" spans="1:17" s="4" customFormat="1" hidden="1" outlineLevel="1" x14ac:dyDescent="0.25">
      <c r="A43" s="141"/>
      <c r="B43" s="71" t="s">
        <v>102</v>
      </c>
      <c r="C43" s="193">
        <v>5089</v>
      </c>
      <c r="D43" s="194">
        <v>-4.539486025135997E-2</v>
      </c>
      <c r="E43" s="156">
        <v>3697</v>
      </c>
      <c r="F43" s="194">
        <v>5.4478037649743349E-2</v>
      </c>
      <c r="G43" s="156">
        <v>8786</v>
      </c>
      <c r="H43" s="194">
        <v>-5.7711893176417561E-3</v>
      </c>
      <c r="I43" s="193">
        <v>347191</v>
      </c>
      <c r="J43" s="194">
        <v>2.4842447051877992E-2</v>
      </c>
      <c r="K43" s="156">
        <v>180250</v>
      </c>
      <c r="L43" s="194">
        <v>0.11788491832152914</v>
      </c>
      <c r="M43" s="156">
        <v>527441</v>
      </c>
      <c r="N43" s="194">
        <v>5.4846135231402027E-2</v>
      </c>
      <c r="O43" s="195">
        <v>1.4657638014810292E-2</v>
      </c>
      <c r="P43" s="196">
        <v>2.0510402219140082E-2</v>
      </c>
      <c r="Q43" s="197">
        <v>1.6657787316496062E-2</v>
      </c>
    </row>
    <row r="44" spans="1:17" s="4" customFormat="1" hidden="1" outlineLevel="1" x14ac:dyDescent="0.25">
      <c r="A44" s="141"/>
      <c r="B44" s="71" t="s">
        <v>103</v>
      </c>
      <c r="C44" s="193">
        <v>4290</v>
      </c>
      <c r="D44" s="194">
        <v>3.4981905910735911E-2</v>
      </c>
      <c r="E44" s="156">
        <v>3270</v>
      </c>
      <c r="F44" s="194">
        <v>0.25191424196018386</v>
      </c>
      <c r="G44" s="156">
        <v>7560</v>
      </c>
      <c r="H44" s="194">
        <v>0.11883972177001634</v>
      </c>
      <c r="I44" s="193">
        <v>307701</v>
      </c>
      <c r="J44" s="194">
        <v>9.5740247979709814E-3</v>
      </c>
      <c r="K44" s="156">
        <v>156491</v>
      </c>
      <c r="L44" s="194">
        <v>0.10246077761417993</v>
      </c>
      <c r="M44" s="156">
        <v>464192</v>
      </c>
      <c r="N44" s="194">
        <v>3.9088487453271537E-2</v>
      </c>
      <c r="O44" s="195">
        <v>1.3942106135501672E-2</v>
      </c>
      <c r="P44" s="196">
        <v>2.0895770363790887E-2</v>
      </c>
      <c r="Q44" s="197">
        <v>1.6286364263063562E-2</v>
      </c>
    </row>
    <row r="45" spans="1:17" s="4" customFormat="1" hidden="1" outlineLevel="1" x14ac:dyDescent="0.25">
      <c r="A45" s="141"/>
      <c r="B45" s="71" t="s">
        <v>104</v>
      </c>
      <c r="C45" s="193">
        <v>5098</v>
      </c>
      <c r="D45" s="194">
        <v>0.3594666666666666</v>
      </c>
      <c r="E45" s="156">
        <v>2475</v>
      </c>
      <c r="F45" s="194">
        <v>-2.0965189873417667E-2</v>
      </c>
      <c r="G45" s="156">
        <v>7573</v>
      </c>
      <c r="H45" s="194">
        <v>0.20627588403950292</v>
      </c>
      <c r="I45" s="193">
        <v>313187</v>
      </c>
      <c r="J45" s="194">
        <v>4.0281007108217581E-2</v>
      </c>
      <c r="K45" s="156">
        <v>165113</v>
      </c>
      <c r="L45" s="194">
        <v>6.5114598855624095E-2</v>
      </c>
      <c r="M45" s="156">
        <v>478300</v>
      </c>
      <c r="N45" s="194">
        <v>4.8721822315870744E-2</v>
      </c>
      <c r="O45" s="195">
        <v>1.6277814851829737E-2</v>
      </c>
      <c r="P45" s="196">
        <v>1.498973430317419E-2</v>
      </c>
      <c r="Q45" s="197">
        <v>1.5833159105164123E-2</v>
      </c>
    </row>
    <row r="46" spans="1:17" s="4" customFormat="1" ht="15.75" collapsed="1" x14ac:dyDescent="0.25">
      <c r="A46" s="141"/>
      <c r="B46" s="101">
        <v>2018</v>
      </c>
      <c r="C46" s="198">
        <v>49062</v>
      </c>
      <c r="D46" s="103">
        <v>-8.3587051945383517E-2</v>
      </c>
      <c r="E46" s="102">
        <v>33164</v>
      </c>
      <c r="F46" s="103">
        <v>-4.1752145395706264E-2</v>
      </c>
      <c r="G46" s="102">
        <v>82226</v>
      </c>
      <c r="H46" s="103">
        <v>-6.7161300569509641E-2</v>
      </c>
      <c r="I46" s="198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9">
        <v>1.2735011209519772E-2</v>
      </c>
      <c r="P46" s="109">
        <v>1.7012195903920387E-2</v>
      </c>
      <c r="Q46" s="200">
        <v>1.4172122012687451E-2</v>
      </c>
    </row>
    <row r="47" spans="1:17" s="4" customFormat="1" hidden="1" outlineLevel="1" x14ac:dyDescent="0.25">
      <c r="A47" s="141"/>
      <c r="B47" s="71" t="s">
        <v>93</v>
      </c>
      <c r="C47" s="193">
        <v>4907</v>
      </c>
      <c r="D47" s="194">
        <v>2.9584557280738499E-2</v>
      </c>
      <c r="E47" s="156">
        <v>2833</v>
      </c>
      <c r="F47" s="194">
        <v>-0.13469761759315824</v>
      </c>
      <c r="G47" s="156">
        <v>7740</v>
      </c>
      <c r="H47" s="194">
        <v>-3.7313432835820892E-2</v>
      </c>
      <c r="I47" s="193">
        <v>292665</v>
      </c>
      <c r="J47" s="194">
        <v>9.5900098314849469E-3</v>
      </c>
      <c r="K47" s="156">
        <v>134680</v>
      </c>
      <c r="L47" s="194">
        <v>-4.1362080133246937E-2</v>
      </c>
      <c r="M47" s="156">
        <v>427345</v>
      </c>
      <c r="N47" s="194">
        <v>-7.0426789597932693E-3</v>
      </c>
      <c r="O47" s="195">
        <v>1.6766610288213486E-2</v>
      </c>
      <c r="P47" s="196">
        <v>2.1035046035046034E-2</v>
      </c>
      <c r="Q47" s="197">
        <v>1.8111830020241255E-2</v>
      </c>
    </row>
    <row r="48" spans="1:17" s="4" customFormat="1" hidden="1" outlineLevel="1" x14ac:dyDescent="0.25">
      <c r="A48" s="141"/>
      <c r="B48" s="71" t="s">
        <v>94</v>
      </c>
      <c r="C48" s="193">
        <v>2527</v>
      </c>
      <c r="D48" s="194">
        <v>7.575757575757569E-3</v>
      </c>
      <c r="E48" s="156">
        <v>1744</v>
      </c>
      <c r="F48" s="194">
        <v>6.0182370820668796E-2</v>
      </c>
      <c r="G48" s="156">
        <v>4271</v>
      </c>
      <c r="H48" s="194">
        <v>2.8413195280519998E-2</v>
      </c>
      <c r="I48" s="193">
        <v>297144</v>
      </c>
      <c r="J48" s="194">
        <v>-6.7820291269600208E-3</v>
      </c>
      <c r="K48" s="156">
        <v>129914</v>
      </c>
      <c r="L48" s="194">
        <v>-2.6394676099403491E-2</v>
      </c>
      <c r="M48" s="156">
        <v>427058</v>
      </c>
      <c r="N48" s="194">
        <v>-1.2831448259282618E-2</v>
      </c>
      <c r="O48" s="195">
        <v>8.5042942142530224E-3</v>
      </c>
      <c r="P48" s="196">
        <v>1.3424265283187339E-2</v>
      </c>
      <c r="Q48" s="197">
        <v>1.0000983472970884E-2</v>
      </c>
    </row>
    <row r="49" spans="1:17" s="4" customFormat="1" hidden="1" outlineLevel="1" x14ac:dyDescent="0.25">
      <c r="A49" s="141"/>
      <c r="B49" s="71" t="s">
        <v>95</v>
      </c>
      <c r="C49" s="193">
        <v>3268</v>
      </c>
      <c r="D49" s="194">
        <v>8.5714285714285632E-2</v>
      </c>
      <c r="E49" s="156">
        <v>2491</v>
      </c>
      <c r="F49" s="194">
        <v>0.23316831683168315</v>
      </c>
      <c r="G49" s="156">
        <v>5759</v>
      </c>
      <c r="H49" s="194">
        <v>0.14493041749502988</v>
      </c>
      <c r="I49" s="193">
        <v>322232</v>
      </c>
      <c r="J49" s="194">
        <v>-1.6664988266456682E-2</v>
      </c>
      <c r="K49" s="156">
        <v>149262</v>
      </c>
      <c r="L49" s="194">
        <v>-3.6578045427260175E-2</v>
      </c>
      <c r="M49" s="156">
        <v>471494</v>
      </c>
      <c r="N49" s="194">
        <v>-2.3057382382071223E-2</v>
      </c>
      <c r="O49" s="195">
        <v>1.0141761215521737E-2</v>
      </c>
      <c r="P49" s="196">
        <v>1.6688775441840522E-2</v>
      </c>
      <c r="Q49" s="197">
        <v>1.2214365400195973E-2</v>
      </c>
    </row>
    <row r="50" spans="1:17" s="4" customFormat="1" hidden="1" outlineLevel="1" x14ac:dyDescent="0.25">
      <c r="A50" s="141"/>
      <c r="B50" s="71" t="s">
        <v>96</v>
      </c>
      <c r="C50" s="193">
        <v>4384</v>
      </c>
      <c r="D50" s="194">
        <v>-0.15399459668081816</v>
      </c>
      <c r="E50" s="156">
        <v>2657</v>
      </c>
      <c r="F50" s="194">
        <v>-0.25740637227501395</v>
      </c>
      <c r="G50" s="156">
        <v>7041</v>
      </c>
      <c r="H50" s="194">
        <v>-0.19623287671232881</v>
      </c>
      <c r="I50" s="193">
        <v>345324</v>
      </c>
      <c r="J50" s="194">
        <v>7.6100877835358238E-2</v>
      </c>
      <c r="K50" s="156">
        <v>161864</v>
      </c>
      <c r="L50" s="194">
        <v>8.8212554540381793E-2</v>
      </c>
      <c r="M50" s="156">
        <v>507188</v>
      </c>
      <c r="N50" s="194">
        <v>7.9936803464737194E-2</v>
      </c>
      <c r="O50" s="195">
        <v>1.2695323811840475E-2</v>
      </c>
      <c r="P50" s="196">
        <v>1.6415015074383432E-2</v>
      </c>
      <c r="Q50" s="197">
        <v>1.3882426240368463E-2</v>
      </c>
    </row>
    <row r="51" spans="1:17" s="4" customFormat="1" hidden="1" outlineLevel="1" x14ac:dyDescent="0.25">
      <c r="A51" s="141"/>
      <c r="B51" s="71" t="s">
        <v>97</v>
      </c>
      <c r="C51" s="193">
        <v>5054</v>
      </c>
      <c r="D51" s="194">
        <v>-9.9590236949937627E-2</v>
      </c>
      <c r="E51" s="156">
        <v>2944</v>
      </c>
      <c r="F51" s="194">
        <v>-0.13181952226481863</v>
      </c>
      <c r="G51" s="156">
        <v>7998</v>
      </c>
      <c r="H51" s="194">
        <v>-0.11172812083518435</v>
      </c>
      <c r="I51" s="193">
        <v>306670</v>
      </c>
      <c r="J51" s="194">
        <v>-1.37008329849162E-2</v>
      </c>
      <c r="K51" s="156">
        <v>149978</v>
      </c>
      <c r="L51" s="194">
        <v>8.3773530368175697E-2</v>
      </c>
      <c r="M51" s="156">
        <v>456648</v>
      </c>
      <c r="N51" s="194">
        <v>1.6320398829329008E-2</v>
      </c>
      <c r="O51" s="195">
        <v>1.6480255649395117E-2</v>
      </c>
      <c r="P51" s="196">
        <v>1.9629545666697782E-2</v>
      </c>
      <c r="Q51" s="197">
        <v>1.7514584537762126E-2</v>
      </c>
    </row>
    <row r="52" spans="1:17" s="4" customFormat="1" hidden="1" outlineLevel="1" x14ac:dyDescent="0.25">
      <c r="A52" s="141"/>
      <c r="B52" s="71" t="s">
        <v>98</v>
      </c>
      <c r="C52" s="193">
        <v>5225</v>
      </c>
      <c r="D52" s="194">
        <v>-0.13133832086450536</v>
      </c>
      <c r="E52" s="156">
        <v>3637</v>
      </c>
      <c r="F52" s="194">
        <v>-8.2417582417582125E-4</v>
      </c>
      <c r="G52" s="156">
        <v>8862</v>
      </c>
      <c r="H52" s="194">
        <v>-8.2133609528741602E-2</v>
      </c>
      <c r="I52" s="193">
        <v>321750</v>
      </c>
      <c r="J52" s="194">
        <v>5.3001914548935547E-2</v>
      </c>
      <c r="K52" s="156">
        <v>166176</v>
      </c>
      <c r="L52" s="194">
        <v>0.13436136880260485</v>
      </c>
      <c r="M52" s="156">
        <v>487926</v>
      </c>
      <c r="N52" s="194">
        <v>7.9367677768732436E-2</v>
      </c>
      <c r="O52" s="195">
        <v>1.6239316239316241E-2</v>
      </c>
      <c r="P52" s="196">
        <v>2.1886433660697091E-2</v>
      </c>
      <c r="Q52" s="197">
        <v>1.8162590228846177E-2</v>
      </c>
    </row>
    <row r="53" spans="1:17" s="4" customFormat="1" hidden="1" outlineLevel="1" x14ac:dyDescent="0.25">
      <c r="A53" s="141"/>
      <c r="B53" s="71" t="s">
        <v>99</v>
      </c>
      <c r="C53" s="193">
        <v>5126</v>
      </c>
      <c r="D53" s="194">
        <v>-3.8454323766647924E-2</v>
      </c>
      <c r="E53" s="156">
        <v>3170</v>
      </c>
      <c r="F53" s="194">
        <v>-0.2292730367128617</v>
      </c>
      <c r="G53" s="156">
        <v>8296</v>
      </c>
      <c r="H53" s="194">
        <v>-0.12155866158407458</v>
      </c>
      <c r="I53" s="193">
        <v>346606</v>
      </c>
      <c r="J53" s="194">
        <v>1.1415431842985324E-2</v>
      </c>
      <c r="K53" s="156">
        <v>171755</v>
      </c>
      <c r="L53" s="194">
        <v>-2.3225791775430937E-2</v>
      </c>
      <c r="M53" s="156">
        <v>518361</v>
      </c>
      <c r="N53" s="194">
        <v>-3.3170502166690596E-4</v>
      </c>
      <c r="O53" s="195">
        <v>1.4789126558686232E-2</v>
      </c>
      <c r="P53" s="196">
        <v>1.845652237198335E-2</v>
      </c>
      <c r="Q53" s="197">
        <v>1.6004290446233416E-2</v>
      </c>
    </row>
    <row r="54" spans="1:17" s="4" customFormat="1" hidden="1" outlineLevel="1" x14ac:dyDescent="0.25">
      <c r="A54" s="141"/>
      <c r="B54" s="71" t="s">
        <v>100</v>
      </c>
      <c r="C54" s="193">
        <v>5013</v>
      </c>
      <c r="D54" s="194">
        <v>0</v>
      </c>
      <c r="E54" s="156">
        <v>2994</v>
      </c>
      <c r="F54" s="194">
        <v>-3.3570045190445486E-2</v>
      </c>
      <c r="G54" s="156">
        <v>8007</v>
      </c>
      <c r="H54" s="194">
        <v>-1.282209345333496E-2</v>
      </c>
      <c r="I54" s="193">
        <v>345404</v>
      </c>
      <c r="J54" s="194">
        <v>-4.8546626369605494E-3</v>
      </c>
      <c r="K54" s="156">
        <v>175530</v>
      </c>
      <c r="L54" s="194">
        <v>4.5157372012432528E-2</v>
      </c>
      <c r="M54" s="156">
        <v>520934</v>
      </c>
      <c r="N54" s="194">
        <v>1.1453590532682245E-2</v>
      </c>
      <c r="O54" s="195">
        <v>1.4513439334807934E-2</v>
      </c>
      <c r="P54" s="196">
        <v>1.7056913348145616E-2</v>
      </c>
      <c r="Q54" s="197">
        <v>1.5370469195713853E-2</v>
      </c>
    </row>
    <row r="55" spans="1:17" s="4" customFormat="1" hidden="1" outlineLevel="1" x14ac:dyDescent="0.25">
      <c r="A55" s="141"/>
      <c r="B55" s="71" t="s">
        <v>101</v>
      </c>
      <c r="C55" s="193">
        <v>4807</v>
      </c>
      <c r="D55" s="194">
        <v>-0.1332491886043996</v>
      </c>
      <c r="E55" s="156">
        <v>3493</v>
      </c>
      <c r="F55" s="194">
        <v>-9.531209531209528E-2</v>
      </c>
      <c r="G55" s="156">
        <v>8300</v>
      </c>
      <c r="H55" s="194">
        <v>-0.11767832465185502</v>
      </c>
      <c r="I55" s="193">
        <v>325566</v>
      </c>
      <c r="J55" s="194">
        <v>3.5762347888332213E-2</v>
      </c>
      <c r="K55" s="156">
        <v>158701</v>
      </c>
      <c r="L55" s="194">
        <v>7.0004989279790708E-2</v>
      </c>
      <c r="M55" s="156">
        <v>484267</v>
      </c>
      <c r="N55" s="194">
        <v>4.6740143047663052E-2</v>
      </c>
      <c r="O55" s="195">
        <v>1.4765055319044372E-2</v>
      </c>
      <c r="P55" s="196">
        <v>2.2009943226570721E-2</v>
      </c>
      <c r="Q55" s="197">
        <v>1.7139305383187375E-2</v>
      </c>
    </row>
    <row r="56" spans="1:17" s="4" customFormat="1" hidden="1" outlineLevel="1" x14ac:dyDescent="0.25">
      <c r="A56" s="141"/>
      <c r="B56" s="71" t="s">
        <v>102</v>
      </c>
      <c r="C56" s="193">
        <v>5331</v>
      </c>
      <c r="D56" s="194">
        <v>4.3044414009000276E-2</v>
      </c>
      <c r="E56" s="156">
        <v>3506</v>
      </c>
      <c r="F56" s="194">
        <v>-9.8482900488557457E-2</v>
      </c>
      <c r="G56" s="156">
        <v>8837</v>
      </c>
      <c r="H56" s="194">
        <v>-1.8111111111111078E-2</v>
      </c>
      <c r="I56" s="193">
        <v>338775</v>
      </c>
      <c r="J56" s="194">
        <v>-4.7621006122281484E-3</v>
      </c>
      <c r="K56" s="156">
        <v>161242</v>
      </c>
      <c r="L56" s="194">
        <v>1.72098363551485E-2</v>
      </c>
      <c r="M56" s="156">
        <v>500017</v>
      </c>
      <c r="N56" s="194">
        <v>2.2188370648013045E-3</v>
      </c>
      <c r="O56" s="195">
        <v>1.5736108036307282E-2</v>
      </c>
      <c r="P56" s="196">
        <v>2.1743714416839286E-2</v>
      </c>
      <c r="Q56" s="197">
        <v>1.767339910443045E-2</v>
      </c>
    </row>
    <row r="57" spans="1:17" s="4" customFormat="1" hidden="1" outlineLevel="1" x14ac:dyDescent="0.25">
      <c r="A57" s="141"/>
      <c r="B57" s="71" t="s">
        <v>103</v>
      </c>
      <c r="C57" s="193">
        <v>4145</v>
      </c>
      <c r="D57" s="194">
        <v>6.5565808644973966E-3</v>
      </c>
      <c r="E57" s="156">
        <v>2612</v>
      </c>
      <c r="F57" s="194">
        <v>-0.10547945205479448</v>
      </c>
      <c r="G57" s="156">
        <v>6757</v>
      </c>
      <c r="H57" s="194">
        <v>-3.9926115373685733E-2</v>
      </c>
      <c r="I57" s="193">
        <v>304783</v>
      </c>
      <c r="J57" s="194">
        <v>1.9255915057269535E-2</v>
      </c>
      <c r="K57" s="156">
        <v>141947</v>
      </c>
      <c r="L57" s="194">
        <v>4.8205938605365484E-2</v>
      </c>
      <c r="M57" s="156">
        <v>446730</v>
      </c>
      <c r="N57" s="194">
        <v>2.8279824327186009E-2</v>
      </c>
      <c r="O57" s="195">
        <v>1.3599839886082885E-2</v>
      </c>
      <c r="P57" s="196">
        <v>1.8401234263492713E-2</v>
      </c>
      <c r="Q57" s="197">
        <v>1.5125467284489512E-2</v>
      </c>
    </row>
    <row r="58" spans="1:17" s="4" customFormat="1" hidden="1" outlineLevel="1" x14ac:dyDescent="0.25">
      <c r="A58" s="141"/>
      <c r="B58" s="71" t="s">
        <v>104</v>
      </c>
      <c r="C58" s="193">
        <v>3750</v>
      </c>
      <c r="D58" s="194">
        <v>-0.13053559007651283</v>
      </c>
      <c r="E58" s="156">
        <v>2528</v>
      </c>
      <c r="F58" s="194">
        <v>-0.11422564821303438</v>
      </c>
      <c r="G58" s="156">
        <v>6278</v>
      </c>
      <c r="H58" s="194">
        <v>-0.12404074229105622</v>
      </c>
      <c r="I58" s="193">
        <v>301060</v>
      </c>
      <c r="J58" s="194">
        <v>-5.1319672320753185E-3</v>
      </c>
      <c r="K58" s="156">
        <v>155019</v>
      </c>
      <c r="L58" s="194">
        <v>4.7638034736770862E-2</v>
      </c>
      <c r="M58" s="156">
        <v>456079</v>
      </c>
      <c r="N58" s="194">
        <v>1.2197530754600061E-2</v>
      </c>
      <c r="O58" s="195">
        <v>1.2455988839433999E-2</v>
      </c>
      <c r="P58" s="196">
        <v>1.6307678413613816E-2</v>
      </c>
      <c r="Q58" s="197">
        <v>1.3765159106207478E-2</v>
      </c>
    </row>
    <row r="59" spans="1:17" s="4" customFormat="1" ht="15.75" collapsed="1" x14ac:dyDescent="0.25">
      <c r="A59" s="141"/>
      <c r="B59" s="101">
        <v>2017</v>
      </c>
      <c r="C59" s="198">
        <v>53537</v>
      </c>
      <c r="D59" s="103">
        <v>-5.2878321480380741E-2</v>
      </c>
      <c r="E59" s="102">
        <v>34609</v>
      </c>
      <c r="F59" s="103">
        <v>-9.5969490374317568E-2</v>
      </c>
      <c r="G59" s="102">
        <v>88146</v>
      </c>
      <c r="H59" s="103">
        <v>-7.0278138151441349E-2</v>
      </c>
      <c r="I59" s="198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9">
        <v>1.3913017716572778E-2</v>
      </c>
      <c r="P59" s="109">
        <v>1.8646407351454796E-2</v>
      </c>
      <c r="Q59" s="200">
        <v>1.5453238726819748E-2</v>
      </c>
    </row>
    <row r="60" spans="1:17" s="4" customFormat="1" hidden="1" outlineLevel="1" x14ac:dyDescent="0.25">
      <c r="A60" s="141"/>
      <c r="B60" s="71" t="s">
        <v>93</v>
      </c>
      <c r="C60" s="193">
        <v>4766</v>
      </c>
      <c r="D60" s="194">
        <v>-0.19220338983050844</v>
      </c>
      <c r="E60" s="156">
        <v>3274</v>
      </c>
      <c r="F60" s="194">
        <v>-0.29621668099742049</v>
      </c>
      <c r="G60" s="156">
        <v>8040</v>
      </c>
      <c r="H60" s="194">
        <v>-0.23805913570887038</v>
      </c>
      <c r="I60" s="193">
        <v>289885</v>
      </c>
      <c r="J60" s="194">
        <v>9.8452840627048621E-2</v>
      </c>
      <c r="K60" s="156">
        <v>140491</v>
      </c>
      <c r="L60" s="194">
        <v>2.8733149296682248E-2</v>
      </c>
      <c r="M60" s="156">
        <v>430376</v>
      </c>
      <c r="N60" s="194">
        <v>7.4677254226284129E-2</v>
      </c>
      <c r="O60" s="195">
        <v>1.6441002466495335E-2</v>
      </c>
      <c r="P60" s="196">
        <v>2.3303983885088725E-2</v>
      </c>
      <c r="Q60" s="197">
        <v>1.8681339108128706E-2</v>
      </c>
    </row>
    <row r="61" spans="1:17" s="4" customFormat="1" hidden="1" outlineLevel="1" x14ac:dyDescent="0.25">
      <c r="A61" s="141"/>
      <c r="B61" s="71" t="s">
        <v>94</v>
      </c>
      <c r="C61" s="193">
        <v>2508</v>
      </c>
      <c r="D61" s="194">
        <v>2.4091465904450882E-2</v>
      </c>
      <c r="E61" s="156">
        <v>1645</v>
      </c>
      <c r="F61" s="194">
        <v>-4.9132947976878616E-2</v>
      </c>
      <c r="G61" s="156">
        <v>4153</v>
      </c>
      <c r="H61" s="194">
        <v>-6.221584111031353E-3</v>
      </c>
      <c r="I61" s="193">
        <v>299173</v>
      </c>
      <c r="J61" s="194">
        <v>0.14266671759223892</v>
      </c>
      <c r="K61" s="156">
        <v>133436</v>
      </c>
      <c r="L61" s="194">
        <v>1.0502940823431395E-3</v>
      </c>
      <c r="M61" s="156">
        <v>432609</v>
      </c>
      <c r="N61" s="194">
        <v>9.4891120582309973E-2</v>
      </c>
      <c r="O61" s="195">
        <v>8.3831094383517227E-3</v>
      </c>
      <c r="P61" s="196">
        <v>1.2328007434275607E-2</v>
      </c>
      <c r="Q61" s="197">
        <v>9.5998927437940494E-3</v>
      </c>
    </row>
    <row r="62" spans="1:17" s="4" customFormat="1" hidden="1" outlineLevel="1" x14ac:dyDescent="0.25">
      <c r="A62" s="141"/>
      <c r="B62" s="71" t="s">
        <v>95</v>
      </c>
      <c r="C62" s="193">
        <v>3010</v>
      </c>
      <c r="D62" s="194">
        <v>7.5384065737763573E-2</v>
      </c>
      <c r="E62" s="156">
        <v>2020</v>
      </c>
      <c r="F62" s="194">
        <v>-1.9417475728155331E-2</v>
      </c>
      <c r="G62" s="156">
        <v>5030</v>
      </c>
      <c r="H62" s="194">
        <v>3.5192426425190382E-2</v>
      </c>
      <c r="I62" s="193">
        <v>327693</v>
      </c>
      <c r="J62" s="194">
        <v>0.12363314668577718</v>
      </c>
      <c r="K62" s="156">
        <v>154929</v>
      </c>
      <c r="L62" s="194">
        <v>3.4708679507386542E-2</v>
      </c>
      <c r="M62" s="156">
        <v>482622</v>
      </c>
      <c r="N62" s="194">
        <v>9.3466011432610907E-2</v>
      </c>
      <c r="O62" s="195">
        <v>9.1854266035588193E-3</v>
      </c>
      <c r="P62" s="196">
        <v>1.3038230415222457E-2</v>
      </c>
      <c r="Q62" s="197">
        <v>1.0422235206849253E-2</v>
      </c>
    </row>
    <row r="63" spans="1:17" s="4" customFormat="1" hidden="1" outlineLevel="1" x14ac:dyDescent="0.25">
      <c r="A63" s="141"/>
      <c r="B63" s="71" t="s">
        <v>96</v>
      </c>
      <c r="C63" s="193">
        <v>5182</v>
      </c>
      <c r="D63" s="194">
        <v>0.36404316925506719</v>
      </c>
      <c r="E63" s="156">
        <v>3578</v>
      </c>
      <c r="F63" s="194">
        <v>0.46519246519246527</v>
      </c>
      <c r="G63" s="156">
        <v>8760</v>
      </c>
      <c r="H63" s="194">
        <v>0.40362121454895039</v>
      </c>
      <c r="I63" s="193">
        <v>320903</v>
      </c>
      <c r="J63" s="194">
        <v>0.16283106313436035</v>
      </c>
      <c r="K63" s="156">
        <v>148743</v>
      </c>
      <c r="L63" s="194">
        <v>0.10953386195630288</v>
      </c>
      <c r="M63" s="156">
        <v>469646</v>
      </c>
      <c r="N63" s="194">
        <v>0.14540541331525314</v>
      </c>
      <c r="O63" s="195">
        <v>1.6148181849343884E-2</v>
      </c>
      <c r="P63" s="196">
        <v>2.4054913508534854E-2</v>
      </c>
      <c r="Q63" s="197">
        <v>1.8652346661102191E-2</v>
      </c>
    </row>
    <row r="64" spans="1:17" s="4" customFormat="1" hidden="1" outlineLevel="1" x14ac:dyDescent="0.25">
      <c r="A64" s="141"/>
      <c r="B64" s="71" t="s">
        <v>97</v>
      </c>
      <c r="C64" s="193">
        <v>5613</v>
      </c>
      <c r="D64" s="194">
        <v>0.11768219832735971</v>
      </c>
      <c r="E64" s="156">
        <v>3391</v>
      </c>
      <c r="F64" s="194">
        <v>-5.1733780760626402E-2</v>
      </c>
      <c r="G64" s="156">
        <v>9004</v>
      </c>
      <c r="H64" s="194">
        <v>4.7220283786927109E-2</v>
      </c>
      <c r="I64" s="193">
        <v>310930</v>
      </c>
      <c r="J64" s="194">
        <v>0.1285902512858299</v>
      </c>
      <c r="K64" s="156">
        <v>138385</v>
      </c>
      <c r="L64" s="194">
        <v>6.4217247749123185E-3</v>
      </c>
      <c r="M64" s="156">
        <v>449315</v>
      </c>
      <c r="N64" s="194">
        <v>8.7916611179041482E-2</v>
      </c>
      <c r="O64" s="195">
        <v>1.8052294728717076E-2</v>
      </c>
      <c r="P64" s="196">
        <v>2.4504100877985331E-2</v>
      </c>
      <c r="Q64" s="197">
        <v>2.0039393298688004E-2</v>
      </c>
    </row>
    <row r="65" spans="1:17" s="4" customFormat="1" hidden="1" outlineLevel="1" x14ac:dyDescent="0.25">
      <c r="A65" s="141"/>
      <c r="B65" s="71" t="s">
        <v>98</v>
      </c>
      <c r="C65" s="193">
        <v>6015</v>
      </c>
      <c r="D65" s="194">
        <v>0.30760869565217397</v>
      </c>
      <c r="E65" s="156">
        <v>3640</v>
      </c>
      <c r="F65" s="194">
        <v>4.2681180177599476E-2</v>
      </c>
      <c r="G65" s="156">
        <v>9655</v>
      </c>
      <c r="H65" s="194">
        <v>0.19330119886293406</v>
      </c>
      <c r="I65" s="193">
        <v>305555</v>
      </c>
      <c r="J65" s="194">
        <v>0.14089687103278314</v>
      </c>
      <c r="K65" s="156">
        <v>146493</v>
      </c>
      <c r="L65" s="194">
        <v>2.5526964139064301E-3</v>
      </c>
      <c r="M65" s="156">
        <v>452048</v>
      </c>
      <c r="N65" s="194">
        <v>9.206165144706957E-2</v>
      </c>
      <c r="O65" s="195">
        <v>1.9685490337255158E-2</v>
      </c>
      <c r="P65" s="196">
        <v>2.4847603639764359E-2</v>
      </c>
      <c r="Q65" s="197">
        <v>2.1358351325522953E-2</v>
      </c>
    </row>
    <row r="66" spans="1:17" s="4" customFormat="1" hidden="1" outlineLevel="1" x14ac:dyDescent="0.25">
      <c r="A66" s="141"/>
      <c r="B66" s="71" t="s">
        <v>99</v>
      </c>
      <c r="C66" s="193">
        <v>5331</v>
      </c>
      <c r="D66" s="194">
        <v>4.2228739002932558E-2</v>
      </c>
      <c r="E66" s="156">
        <v>4113</v>
      </c>
      <c r="F66" s="194">
        <v>0.13775933609958502</v>
      </c>
      <c r="G66" s="156">
        <v>9444</v>
      </c>
      <c r="H66" s="194">
        <v>8.1786941580755945E-2</v>
      </c>
      <c r="I66" s="193">
        <v>342694</v>
      </c>
      <c r="J66" s="194">
        <v>0.11185950158492242</v>
      </c>
      <c r="K66" s="156">
        <v>175839</v>
      </c>
      <c r="L66" s="194">
        <v>0.10052072250247224</v>
      </c>
      <c r="M66" s="156">
        <v>518533</v>
      </c>
      <c r="N66" s="194">
        <v>0.10798833320868817</v>
      </c>
      <c r="O66" s="195">
        <v>1.5556152135724583E-2</v>
      </c>
      <c r="P66" s="196">
        <v>2.3390715370310341E-2</v>
      </c>
      <c r="Q66" s="197">
        <v>1.8212919910593924E-2</v>
      </c>
    </row>
    <row r="67" spans="1:17" s="4" customFormat="1" hidden="1" outlineLevel="1" x14ac:dyDescent="0.25">
      <c r="A67" s="141"/>
      <c r="B67" s="71" t="s">
        <v>100</v>
      </c>
      <c r="C67" s="193">
        <v>5013</v>
      </c>
      <c r="D67" s="194">
        <v>5.5812973883740513E-2</v>
      </c>
      <c r="E67" s="156">
        <v>3098</v>
      </c>
      <c r="F67" s="194">
        <v>-2.4559193954659997E-2</v>
      </c>
      <c r="G67" s="156">
        <v>8111</v>
      </c>
      <c r="H67" s="194">
        <v>2.3599192327107499E-2</v>
      </c>
      <c r="I67" s="193">
        <v>347089</v>
      </c>
      <c r="J67" s="194">
        <v>3.5079295968699187E-2</v>
      </c>
      <c r="K67" s="156">
        <v>167946</v>
      </c>
      <c r="L67" s="194">
        <v>2.4573262240876526E-2</v>
      </c>
      <c r="M67" s="156">
        <v>515035</v>
      </c>
      <c r="N67" s="194">
        <v>3.1629824294333142E-2</v>
      </c>
      <c r="O67" s="195">
        <v>1.4442981483135449E-2</v>
      </c>
      <c r="P67" s="196">
        <v>1.8446405392209399E-2</v>
      </c>
      <c r="Q67" s="197">
        <v>1.5748444280485791E-2</v>
      </c>
    </row>
    <row r="68" spans="1:17" s="4" customFormat="1" hidden="1" outlineLevel="1" x14ac:dyDescent="0.25">
      <c r="A68" s="141"/>
      <c r="B68" s="71" t="s">
        <v>101</v>
      </c>
      <c r="C68" s="193">
        <v>5546</v>
      </c>
      <c r="D68" s="194">
        <v>0.39557121288374431</v>
      </c>
      <c r="E68" s="156">
        <v>3861</v>
      </c>
      <c r="F68" s="194">
        <v>-2.3273463192512001E-2</v>
      </c>
      <c r="G68" s="156">
        <v>9407</v>
      </c>
      <c r="H68" s="194">
        <v>0.18670367099785534</v>
      </c>
      <c r="I68" s="193">
        <v>314325</v>
      </c>
      <c r="J68" s="194">
        <v>0.10693407522186216</v>
      </c>
      <c r="K68" s="156">
        <v>148318</v>
      </c>
      <c r="L68" s="194">
        <v>0.10836440810958248</v>
      </c>
      <c r="M68" s="156">
        <v>462643</v>
      </c>
      <c r="N68" s="194">
        <v>0.10739222120892244</v>
      </c>
      <c r="O68" s="195">
        <v>1.764415811659906E-2</v>
      </c>
      <c r="P68" s="196">
        <v>2.6031904421580657E-2</v>
      </c>
      <c r="Q68" s="197">
        <v>2.0333172662290361E-2</v>
      </c>
    </row>
    <row r="69" spans="1:17" s="4" customFormat="1" hidden="1" outlineLevel="1" x14ac:dyDescent="0.25">
      <c r="A69" s="141"/>
      <c r="B69" s="71" t="s">
        <v>102</v>
      </c>
      <c r="C69" s="193">
        <v>5111</v>
      </c>
      <c r="D69" s="194">
        <v>-3.7838855421686746E-2</v>
      </c>
      <c r="E69" s="156">
        <v>3889</v>
      </c>
      <c r="F69" s="194">
        <v>-0.16131119258141036</v>
      </c>
      <c r="G69" s="156">
        <v>9000</v>
      </c>
      <c r="H69" s="194">
        <v>-9.5386471002110729E-2</v>
      </c>
      <c r="I69" s="193">
        <v>340396</v>
      </c>
      <c r="J69" s="194">
        <v>5.5491472868216984E-2</v>
      </c>
      <c r="K69" s="156">
        <v>158514</v>
      </c>
      <c r="L69" s="194">
        <v>6.7257311612842763E-3</v>
      </c>
      <c r="M69" s="156">
        <v>498910</v>
      </c>
      <c r="N69" s="194">
        <v>3.9493285828879898E-2</v>
      </c>
      <c r="O69" s="195">
        <v>1.5014865039542181E-2</v>
      </c>
      <c r="P69" s="196">
        <v>2.4534110551749373E-2</v>
      </c>
      <c r="Q69" s="197">
        <v>1.80393257300916E-2</v>
      </c>
    </row>
    <row r="70" spans="1:17" s="4" customFormat="1" hidden="1" outlineLevel="1" x14ac:dyDescent="0.25">
      <c r="A70" s="141"/>
      <c r="B70" s="71" t="s">
        <v>103</v>
      </c>
      <c r="C70" s="193">
        <v>4118</v>
      </c>
      <c r="D70" s="194">
        <v>0.18879907621247116</v>
      </c>
      <c r="E70" s="156">
        <v>2920</v>
      </c>
      <c r="F70" s="194">
        <v>-9.9599136601911775E-2</v>
      </c>
      <c r="G70" s="156">
        <v>7038</v>
      </c>
      <c r="H70" s="194">
        <v>4.9351423885492851E-2</v>
      </c>
      <c r="I70" s="193">
        <v>299025</v>
      </c>
      <c r="J70" s="194">
        <v>3.9710852422080389E-2</v>
      </c>
      <c r="K70" s="156">
        <v>135419</v>
      </c>
      <c r="L70" s="194">
        <v>-5.6539074374581944E-3</v>
      </c>
      <c r="M70" s="156">
        <v>434444</v>
      </c>
      <c r="N70" s="194">
        <v>2.5132552920883455E-2</v>
      </c>
      <c r="O70" s="195">
        <v>1.3771423793997158E-2</v>
      </c>
      <c r="P70" s="196">
        <v>2.1562705381076512E-2</v>
      </c>
      <c r="Q70" s="197">
        <v>1.620001657290698E-2</v>
      </c>
    </row>
    <row r="71" spans="1:17" s="4" customFormat="1" hidden="1" outlineLevel="1" x14ac:dyDescent="0.25">
      <c r="A71" s="141"/>
      <c r="B71" s="71" t="s">
        <v>104</v>
      </c>
      <c r="C71" s="193">
        <v>4313</v>
      </c>
      <c r="D71" s="194">
        <v>0.17105620418137391</v>
      </c>
      <c r="E71" s="156">
        <v>2854</v>
      </c>
      <c r="F71" s="194">
        <v>4.8493754592211502E-2</v>
      </c>
      <c r="G71" s="156">
        <v>7167</v>
      </c>
      <c r="H71" s="194">
        <v>0.11896955503512885</v>
      </c>
      <c r="I71" s="193">
        <v>302613</v>
      </c>
      <c r="J71" s="194">
        <v>6.786999788270176E-2</v>
      </c>
      <c r="K71" s="156">
        <v>147970</v>
      </c>
      <c r="L71" s="194">
        <v>5.5142366137324705E-2</v>
      </c>
      <c r="M71" s="156">
        <v>450583</v>
      </c>
      <c r="N71" s="194">
        <v>6.3656557692443938E-2</v>
      </c>
      <c r="O71" s="195">
        <v>1.4252527155145351E-2</v>
      </c>
      <c r="P71" s="196">
        <v>1.9287693451375279E-2</v>
      </c>
      <c r="Q71" s="197">
        <v>1.5906059482936552E-2</v>
      </c>
    </row>
    <row r="72" spans="1:17" s="4" customFormat="1" ht="15.75" collapsed="1" x14ac:dyDescent="0.25">
      <c r="A72" s="141"/>
      <c r="B72" s="101">
        <v>2016</v>
      </c>
      <c r="C72" s="198">
        <v>56526</v>
      </c>
      <c r="D72" s="103">
        <v>0.11129460336184027</v>
      </c>
      <c r="E72" s="102">
        <v>38283</v>
      </c>
      <c r="F72" s="103">
        <v>-2.5803496450110708E-2</v>
      </c>
      <c r="G72" s="102">
        <v>94809</v>
      </c>
      <c r="H72" s="103">
        <v>5.1540560324748741E-2</v>
      </c>
      <c r="I72" s="198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9">
        <v>1.4874163252664737E-2</v>
      </c>
      <c r="P72" s="109">
        <v>2.130997064820541E-2</v>
      </c>
      <c r="Q72" s="200">
        <v>1.6939967452620837E-2</v>
      </c>
    </row>
    <row r="73" spans="1:17" s="4" customFormat="1" hidden="1" outlineLevel="1" x14ac:dyDescent="0.25">
      <c r="A73" s="141"/>
      <c r="B73" s="71" t="s">
        <v>93</v>
      </c>
      <c r="C73" s="193">
        <v>5900</v>
      </c>
      <c r="D73" s="194">
        <v>-0.39175257731958768</v>
      </c>
      <c r="E73" s="156">
        <v>4652</v>
      </c>
      <c r="F73" s="194">
        <v>-0.30536060922801256</v>
      </c>
      <c r="G73" s="156">
        <v>10552</v>
      </c>
      <c r="H73" s="194">
        <v>-0.35646764652070506</v>
      </c>
      <c r="I73" s="193">
        <v>263903</v>
      </c>
      <c r="J73" s="194">
        <v>3.2808698296837857E-3</v>
      </c>
      <c r="K73" s="156">
        <v>136567</v>
      </c>
      <c r="L73" s="194">
        <v>-3.9755029144781684E-2</v>
      </c>
      <c r="M73" s="156">
        <v>400470</v>
      </c>
      <c r="N73" s="194">
        <v>-1.1822011000318322E-2</v>
      </c>
      <c r="O73" s="195">
        <v>2.2356699241766861E-2</v>
      </c>
      <c r="P73" s="196">
        <v>3.4063866087707867E-2</v>
      </c>
      <c r="Q73" s="197">
        <v>2.6349039878143181E-2</v>
      </c>
    </row>
    <row r="74" spans="1:17" s="4" customFormat="1" hidden="1" outlineLevel="1" x14ac:dyDescent="0.25">
      <c r="A74" s="141"/>
      <c r="B74" s="71" t="s">
        <v>94</v>
      </c>
      <c r="C74" s="193">
        <v>2449</v>
      </c>
      <c r="D74" s="194">
        <v>-0.50744167337087687</v>
      </c>
      <c r="E74" s="156">
        <v>1730</v>
      </c>
      <c r="F74" s="194">
        <v>-0.52758055707263796</v>
      </c>
      <c r="G74" s="156">
        <v>4179</v>
      </c>
      <c r="H74" s="194">
        <v>-0.5159833217512162</v>
      </c>
      <c r="I74" s="193">
        <v>261820</v>
      </c>
      <c r="J74" s="194">
        <v>-3.0493788302382807E-2</v>
      </c>
      <c r="K74" s="156">
        <v>133296</v>
      </c>
      <c r="L74" s="194">
        <v>1.7511183035373579E-2</v>
      </c>
      <c r="M74" s="156">
        <v>395116</v>
      </c>
      <c r="N74" s="194">
        <v>-1.481335570754283E-2</v>
      </c>
      <c r="O74" s="195">
        <v>9.3537544878160572E-3</v>
      </c>
      <c r="P74" s="196">
        <v>1.2978634017524906E-2</v>
      </c>
      <c r="Q74" s="197">
        <v>1.0576640783972302E-2</v>
      </c>
    </row>
    <row r="75" spans="1:17" s="4" customFormat="1" hidden="1" outlineLevel="1" x14ac:dyDescent="0.25">
      <c r="A75" s="141"/>
      <c r="B75" s="71" t="s">
        <v>95</v>
      </c>
      <c r="C75" s="193">
        <v>2799</v>
      </c>
      <c r="D75" s="194">
        <v>-0.54920277017233055</v>
      </c>
      <c r="E75" s="156">
        <v>2060</v>
      </c>
      <c r="F75" s="194">
        <v>-0.52457881375490423</v>
      </c>
      <c r="G75" s="156">
        <v>4859</v>
      </c>
      <c r="H75" s="194">
        <v>-0.53908176816543352</v>
      </c>
      <c r="I75" s="193">
        <v>291637</v>
      </c>
      <c r="J75" s="194">
        <v>-5.0152333448194586E-3</v>
      </c>
      <c r="K75" s="156">
        <v>149732</v>
      </c>
      <c r="L75" s="194">
        <v>-1.4622846387722599E-2</v>
      </c>
      <c r="M75" s="156">
        <v>441369</v>
      </c>
      <c r="N75" s="194">
        <v>-8.2954920786139086E-3</v>
      </c>
      <c r="O75" s="195">
        <v>9.5975476362738614E-3</v>
      </c>
      <c r="P75" s="196">
        <v>1.3757914139930008E-2</v>
      </c>
      <c r="Q75" s="197">
        <v>1.1008929036701717E-2</v>
      </c>
    </row>
    <row r="76" spans="1:17" s="4" customFormat="1" hidden="1" outlineLevel="1" x14ac:dyDescent="0.25">
      <c r="A76" s="141"/>
      <c r="B76" s="71" t="s">
        <v>96</v>
      </c>
      <c r="C76" s="193">
        <v>3799</v>
      </c>
      <c r="D76" s="194">
        <v>-0.48319956468507685</v>
      </c>
      <c r="E76" s="156">
        <v>2442</v>
      </c>
      <c r="F76" s="194">
        <v>-0.48229807080771681</v>
      </c>
      <c r="G76" s="156">
        <v>6241</v>
      </c>
      <c r="H76" s="194">
        <v>-0.4828471992045078</v>
      </c>
      <c r="I76" s="193">
        <v>275967</v>
      </c>
      <c r="J76" s="194">
        <v>-4.5291791641152823E-2</v>
      </c>
      <c r="K76" s="156">
        <v>134059</v>
      </c>
      <c r="L76" s="194">
        <v>-9.0928201372501127E-2</v>
      </c>
      <c r="M76" s="156">
        <v>410026</v>
      </c>
      <c r="N76" s="194">
        <v>-6.0708730502351482E-2</v>
      </c>
      <c r="O76" s="195">
        <v>1.376613870499009E-2</v>
      </c>
      <c r="P76" s="196">
        <v>1.8215860180965097E-2</v>
      </c>
      <c r="Q76" s="197">
        <v>1.5220985986254531E-2</v>
      </c>
    </row>
    <row r="77" spans="1:17" s="4" customFormat="1" hidden="1" outlineLevel="1" x14ac:dyDescent="0.25">
      <c r="A77" s="141"/>
      <c r="B77" s="71" t="s">
        <v>97</v>
      </c>
      <c r="C77" s="193">
        <v>5022</v>
      </c>
      <c r="D77" s="194">
        <v>-0.52796315443180752</v>
      </c>
      <c r="E77" s="156">
        <v>3576</v>
      </c>
      <c r="F77" s="194">
        <v>-0.33183856502242148</v>
      </c>
      <c r="G77" s="156">
        <v>8598</v>
      </c>
      <c r="H77" s="194">
        <v>-0.46232255643799636</v>
      </c>
      <c r="I77" s="193">
        <v>275503</v>
      </c>
      <c r="J77" s="194">
        <v>4.078864853837838E-2</v>
      </c>
      <c r="K77" s="156">
        <v>137502</v>
      </c>
      <c r="L77" s="194">
        <v>5.2179702027042474E-2</v>
      </c>
      <c r="M77" s="156">
        <v>413005</v>
      </c>
      <c r="N77" s="194">
        <v>4.4553591526319547E-2</v>
      </c>
      <c r="O77" s="195">
        <v>1.8228476640907723E-2</v>
      </c>
      <c r="P77" s="196">
        <v>2.6006894445171708E-2</v>
      </c>
      <c r="Q77" s="197">
        <v>2.0818149901332912E-2</v>
      </c>
    </row>
    <row r="78" spans="1:17" s="4" customFormat="1" hidden="1" outlineLevel="1" x14ac:dyDescent="0.25">
      <c r="A78" s="141"/>
      <c r="B78" s="71" t="s">
        <v>98</v>
      </c>
      <c r="C78" s="193">
        <v>4600</v>
      </c>
      <c r="D78" s="194">
        <v>-0.62018000165139131</v>
      </c>
      <c r="E78" s="156">
        <v>3491</v>
      </c>
      <c r="F78" s="194">
        <v>-0.45800341561869273</v>
      </c>
      <c r="G78" s="156">
        <v>8091</v>
      </c>
      <c r="H78" s="194">
        <v>-0.56387451487710227</v>
      </c>
      <c r="I78" s="193">
        <v>267820</v>
      </c>
      <c r="J78" s="194">
        <v>1.3191693810458816E-2</v>
      </c>
      <c r="K78" s="156">
        <v>146120</v>
      </c>
      <c r="L78" s="194">
        <v>8.6305209239392999E-2</v>
      </c>
      <c r="M78" s="156">
        <v>413940</v>
      </c>
      <c r="N78" s="194">
        <v>3.784938472184618E-2</v>
      </c>
      <c r="O78" s="195">
        <v>1.7175715032484506E-2</v>
      </c>
      <c r="P78" s="196">
        <v>2.389132220093074E-2</v>
      </c>
      <c r="Q78" s="197">
        <v>1.954631105957385E-2</v>
      </c>
    </row>
    <row r="79" spans="1:17" s="4" customFormat="1" hidden="1" outlineLevel="1" x14ac:dyDescent="0.25">
      <c r="A79" s="141"/>
      <c r="B79" s="71" t="s">
        <v>99</v>
      </c>
      <c r="C79" s="193">
        <v>5115</v>
      </c>
      <c r="D79" s="194">
        <v>-0.59047237790232188</v>
      </c>
      <c r="E79" s="156">
        <v>3615</v>
      </c>
      <c r="F79" s="194">
        <v>-0.41286340750365436</v>
      </c>
      <c r="G79" s="156">
        <v>8730</v>
      </c>
      <c r="H79" s="194">
        <v>-0.53182817611412025</v>
      </c>
      <c r="I79" s="193">
        <v>308217</v>
      </c>
      <c r="J79" s="194">
        <v>5.0203930040240818E-2</v>
      </c>
      <c r="K79" s="156">
        <v>159778</v>
      </c>
      <c r="L79" s="194">
        <v>1.8355874517202331E-2</v>
      </c>
      <c r="M79" s="156">
        <v>467995</v>
      </c>
      <c r="N79" s="194">
        <v>3.9109109842555556E-2</v>
      </c>
      <c r="O79" s="195">
        <v>1.6595450607850962E-2</v>
      </c>
      <c r="P79" s="196">
        <v>2.262514238505927E-2</v>
      </c>
      <c r="Q79" s="197">
        <v>1.8654045449203516E-2</v>
      </c>
    </row>
    <row r="80" spans="1:17" s="4" customFormat="1" hidden="1" outlineLevel="1" x14ac:dyDescent="0.25">
      <c r="A80" s="141"/>
      <c r="B80" s="71" t="s">
        <v>100</v>
      </c>
      <c r="C80" s="193">
        <v>4748</v>
      </c>
      <c r="D80" s="194">
        <v>-0.60915377016792882</v>
      </c>
      <c r="E80" s="156">
        <v>3176</v>
      </c>
      <c r="F80" s="194">
        <v>-0.53810354857475273</v>
      </c>
      <c r="G80" s="156">
        <v>7924</v>
      </c>
      <c r="H80" s="194">
        <v>-0.58347350714886459</v>
      </c>
      <c r="I80" s="193">
        <v>335326</v>
      </c>
      <c r="J80" s="194">
        <v>6.0567532007489433E-2</v>
      </c>
      <c r="K80" s="156">
        <v>163918</v>
      </c>
      <c r="L80" s="194">
        <v>-7.4103153578065628E-2</v>
      </c>
      <c r="M80" s="156">
        <v>499244</v>
      </c>
      <c r="N80" s="194">
        <v>1.2227982636305201E-2</v>
      </c>
      <c r="O80" s="195">
        <v>1.4159355373576758E-2</v>
      </c>
      <c r="P80" s="196">
        <v>1.9375541429251211E-2</v>
      </c>
      <c r="Q80" s="197">
        <v>1.5871998461674051E-2</v>
      </c>
    </row>
    <row r="81" spans="1:17" s="4" customFormat="1" hidden="1" outlineLevel="1" x14ac:dyDescent="0.25">
      <c r="A81" s="141"/>
      <c r="B81" s="71" t="s">
        <v>101</v>
      </c>
      <c r="C81" s="193">
        <v>3974</v>
      </c>
      <c r="D81" s="194">
        <v>-0.62014911106862924</v>
      </c>
      <c r="E81" s="156">
        <v>3953</v>
      </c>
      <c r="F81" s="194">
        <v>-0.41437037037037039</v>
      </c>
      <c r="G81" s="156">
        <v>7927</v>
      </c>
      <c r="H81" s="194">
        <v>-0.53944922147339058</v>
      </c>
      <c r="I81" s="193">
        <v>283960</v>
      </c>
      <c r="J81" s="194">
        <v>9.2946382555225693E-3</v>
      </c>
      <c r="K81" s="156">
        <v>133817</v>
      </c>
      <c r="L81" s="194">
        <v>-4.0917105055688574E-2</v>
      </c>
      <c r="M81" s="156">
        <v>417777</v>
      </c>
      <c r="N81" s="194">
        <v>-7.3514212193285244E-3</v>
      </c>
      <c r="O81" s="195">
        <v>1.3994928863220173E-2</v>
      </c>
      <c r="P81" s="196">
        <v>2.9540342407915286E-2</v>
      </c>
      <c r="Q81" s="197">
        <v>1.8974237452037808E-2</v>
      </c>
    </row>
    <row r="82" spans="1:17" s="4" customFormat="1" hidden="1" outlineLevel="1" x14ac:dyDescent="0.25">
      <c r="A82" s="141"/>
      <c r="B82" s="71" t="s">
        <v>102</v>
      </c>
      <c r="C82" s="193">
        <v>5312</v>
      </c>
      <c r="D82" s="194">
        <v>-0.44341994970662191</v>
      </c>
      <c r="E82" s="156">
        <v>4637</v>
      </c>
      <c r="F82" s="194">
        <v>-0.38672133315698987</v>
      </c>
      <c r="G82" s="156">
        <v>9949</v>
      </c>
      <c r="H82" s="194">
        <v>-0.41835720549546918</v>
      </c>
      <c r="I82" s="193">
        <v>322500</v>
      </c>
      <c r="J82" s="194">
        <v>3.8172558765395603E-2</v>
      </c>
      <c r="K82" s="156">
        <v>157455</v>
      </c>
      <c r="L82" s="194">
        <v>-1.9094193869922726E-2</v>
      </c>
      <c r="M82" s="156">
        <v>479955</v>
      </c>
      <c r="N82" s="194">
        <v>1.8662370904275027E-2</v>
      </c>
      <c r="O82" s="195">
        <v>1.6471317829457363E-2</v>
      </c>
      <c r="P82" s="196">
        <v>2.94496840367089E-2</v>
      </c>
      <c r="Q82" s="197">
        <v>2.0729026679584546E-2</v>
      </c>
    </row>
    <row r="83" spans="1:17" s="4" customFormat="1" hidden="1" outlineLevel="1" x14ac:dyDescent="0.25">
      <c r="A83" s="141"/>
      <c r="B83" s="71" t="s">
        <v>103</v>
      </c>
      <c r="C83" s="193">
        <v>3464</v>
      </c>
      <c r="D83" s="194">
        <v>-0.3645202715098147</v>
      </c>
      <c r="E83" s="156">
        <v>3243</v>
      </c>
      <c r="F83" s="194">
        <v>-0.21817743490838959</v>
      </c>
      <c r="G83" s="156">
        <v>6707</v>
      </c>
      <c r="H83" s="194">
        <v>-0.3012813834774456</v>
      </c>
      <c r="I83" s="193">
        <v>287604</v>
      </c>
      <c r="J83" s="194">
        <v>3.1722514985955685E-2</v>
      </c>
      <c r="K83" s="156">
        <v>136189</v>
      </c>
      <c r="L83" s="194">
        <v>-2.8990053830522999E-2</v>
      </c>
      <c r="M83" s="156">
        <v>423793</v>
      </c>
      <c r="N83" s="194">
        <v>1.1400519311911772E-2</v>
      </c>
      <c r="O83" s="195">
        <v>1.2044338743550159E-2</v>
      </c>
      <c r="P83" s="196">
        <v>2.3812495869710477E-2</v>
      </c>
      <c r="Q83" s="197">
        <v>1.5826122658939623E-2</v>
      </c>
    </row>
    <row r="84" spans="1:17" s="4" customFormat="1" hidden="1" outlineLevel="1" x14ac:dyDescent="0.25">
      <c r="A84" s="141"/>
      <c r="B84" s="71" t="s">
        <v>104</v>
      </c>
      <c r="C84" s="193">
        <v>3683</v>
      </c>
      <c r="D84" s="194">
        <v>-0.21118012422360244</v>
      </c>
      <c r="E84" s="156">
        <v>2722</v>
      </c>
      <c r="F84" s="194">
        <v>-0.24367879966657402</v>
      </c>
      <c r="G84" s="156">
        <v>6405</v>
      </c>
      <c r="H84" s="194">
        <v>-0.22532656023222064</v>
      </c>
      <c r="I84" s="193">
        <v>283380</v>
      </c>
      <c r="J84" s="194">
        <v>4.4691934217365725E-2</v>
      </c>
      <c r="K84" s="156">
        <v>140237</v>
      </c>
      <c r="L84" s="194">
        <v>-1.2605580640107084E-3</v>
      </c>
      <c r="M84" s="156">
        <v>423617</v>
      </c>
      <c r="N84" s="194">
        <v>2.9018318025802126E-2</v>
      </c>
      <c r="O84" s="195">
        <v>1.2996682899287177E-2</v>
      </c>
      <c r="P84" s="196">
        <v>1.9409998787766423E-2</v>
      </c>
      <c r="Q84" s="197">
        <v>1.5119789810135098E-2</v>
      </c>
    </row>
    <row r="85" spans="1:17" s="4" customFormat="1" ht="15.75" collapsed="1" x14ac:dyDescent="0.25">
      <c r="A85" s="141"/>
      <c r="B85" s="101">
        <v>2015</v>
      </c>
      <c r="C85" s="198">
        <v>50865</v>
      </c>
      <c r="D85" s="103">
        <v>-0.51898889792521707</v>
      </c>
      <c r="E85" s="102">
        <v>39297</v>
      </c>
      <c r="F85" s="103">
        <v>-0.40722248201167544</v>
      </c>
      <c r="G85" s="102">
        <v>90162</v>
      </c>
      <c r="H85" s="103">
        <v>-0.47592115741198215</v>
      </c>
      <c r="I85" s="198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9">
        <v>1.4710913840868778E-2</v>
      </c>
      <c r="P85" s="109">
        <v>2.2732505336472548E-2</v>
      </c>
      <c r="Q85" s="200">
        <v>1.7384624550764158E-2</v>
      </c>
    </row>
    <row r="86" spans="1:17" s="4" customFormat="1" hidden="1" outlineLevel="1" x14ac:dyDescent="0.25">
      <c r="A86" s="141"/>
      <c r="B86" s="71" t="s">
        <v>93</v>
      </c>
      <c r="C86" s="193">
        <v>9700</v>
      </c>
      <c r="D86" s="194">
        <v>0.25892277741726155</v>
      </c>
      <c r="E86" s="156">
        <v>6697</v>
      </c>
      <c r="F86" s="194">
        <v>0.35869344694664229</v>
      </c>
      <c r="G86" s="156">
        <v>16397</v>
      </c>
      <c r="H86" s="194">
        <v>0.29784707930979892</v>
      </c>
      <c r="I86" s="193">
        <v>263040</v>
      </c>
      <c r="J86" s="194">
        <v>4.8231229352387217E-2</v>
      </c>
      <c r="K86" s="156">
        <v>142221</v>
      </c>
      <c r="L86" s="194">
        <v>3.7973113021646743E-2</v>
      </c>
      <c r="M86" s="156">
        <v>405261</v>
      </c>
      <c r="N86" s="194">
        <v>4.4608266422652143E-2</v>
      </c>
      <c r="O86" s="195">
        <v>3.6876520681265207E-2</v>
      </c>
      <c r="P86" s="196">
        <v>4.7088685918394609E-2</v>
      </c>
      <c r="Q86" s="197">
        <v>4.046034530833216E-2</v>
      </c>
    </row>
    <row r="87" spans="1:17" s="4" customFormat="1" hidden="1" outlineLevel="1" x14ac:dyDescent="0.25">
      <c r="A87" s="141"/>
      <c r="B87" s="71" t="s">
        <v>94</v>
      </c>
      <c r="C87" s="193">
        <v>4972</v>
      </c>
      <c r="D87" s="194">
        <v>0.13025687656285512</v>
      </c>
      <c r="E87" s="156">
        <v>3662</v>
      </c>
      <c r="F87" s="194">
        <v>5.838150289017352E-2</v>
      </c>
      <c r="G87" s="156">
        <v>8634</v>
      </c>
      <c r="H87" s="194">
        <v>9.8613055096068214E-2</v>
      </c>
      <c r="I87" s="193">
        <v>270055</v>
      </c>
      <c r="J87" s="194">
        <v>0.10022203662585816</v>
      </c>
      <c r="K87" s="156">
        <v>131002</v>
      </c>
      <c r="L87" s="194">
        <v>-3.1258088131983497E-2</v>
      </c>
      <c r="M87" s="156">
        <v>401057</v>
      </c>
      <c r="N87" s="194">
        <v>5.3516827605047723E-2</v>
      </c>
      <c r="O87" s="195">
        <v>1.8411064412804799E-2</v>
      </c>
      <c r="P87" s="196">
        <v>2.7953771698142012E-2</v>
      </c>
      <c r="Q87" s="197">
        <v>2.1528111964134775E-2</v>
      </c>
    </row>
    <row r="88" spans="1:17" s="4" customFormat="1" hidden="1" outlineLevel="1" x14ac:dyDescent="0.25">
      <c r="A88" s="141"/>
      <c r="B88" s="71" t="s">
        <v>95</v>
      </c>
      <c r="C88" s="193">
        <v>6209</v>
      </c>
      <c r="D88" s="194">
        <v>-0.15810169491525428</v>
      </c>
      <c r="E88" s="156">
        <v>4333</v>
      </c>
      <c r="F88" s="194">
        <v>-0.10456705930977472</v>
      </c>
      <c r="G88" s="156">
        <v>10542</v>
      </c>
      <c r="H88" s="194">
        <v>-0.13689209104306532</v>
      </c>
      <c r="I88" s="193">
        <v>293107</v>
      </c>
      <c r="J88" s="194">
        <v>-1.5877865671040436E-2</v>
      </c>
      <c r="K88" s="156">
        <v>151954</v>
      </c>
      <c r="L88" s="194">
        <v>-9.7681765278734511E-2</v>
      </c>
      <c r="M88" s="156">
        <v>445061</v>
      </c>
      <c r="N88" s="194">
        <v>-4.542510295126978E-2</v>
      </c>
      <c r="O88" s="195">
        <v>2.1183390365975566E-2</v>
      </c>
      <c r="P88" s="196">
        <v>2.8515208549955907E-2</v>
      </c>
      <c r="Q88" s="197">
        <v>2.3686640707678272E-2</v>
      </c>
    </row>
    <row r="89" spans="1:17" s="4" customFormat="1" hidden="1" outlineLevel="1" x14ac:dyDescent="0.25">
      <c r="A89" s="141"/>
      <c r="B89" s="71" t="s">
        <v>96</v>
      </c>
      <c r="C89" s="193">
        <v>7351</v>
      </c>
      <c r="D89" s="194">
        <v>-0.19888840453356582</v>
      </c>
      <c r="E89" s="156">
        <v>4717</v>
      </c>
      <c r="F89" s="194">
        <v>-0.12388558692421991</v>
      </c>
      <c r="G89" s="156">
        <v>12068</v>
      </c>
      <c r="H89" s="194">
        <v>-0.1711538461538461</v>
      </c>
      <c r="I89" s="193">
        <v>289059</v>
      </c>
      <c r="J89" s="194">
        <v>0.1406006463399716</v>
      </c>
      <c r="K89" s="156">
        <v>147468</v>
      </c>
      <c r="L89" s="194">
        <v>0.12265048684120372</v>
      </c>
      <c r="M89" s="156">
        <v>436527</v>
      </c>
      <c r="N89" s="194">
        <v>0.13447284710382967</v>
      </c>
      <c r="O89" s="195">
        <v>2.5430794405294419E-2</v>
      </c>
      <c r="P89" s="196">
        <v>3.198660048281661E-2</v>
      </c>
      <c r="Q89" s="197">
        <v>2.7645483555427269E-2</v>
      </c>
    </row>
    <row r="90" spans="1:17" s="4" customFormat="1" hidden="1" outlineLevel="1" x14ac:dyDescent="0.25">
      <c r="A90" s="141"/>
      <c r="B90" s="71" t="s">
        <v>97</v>
      </c>
      <c r="C90" s="193">
        <v>10639</v>
      </c>
      <c r="D90" s="194">
        <v>-5.0597893985364961E-2</v>
      </c>
      <c r="E90" s="156">
        <v>5352</v>
      </c>
      <c r="F90" s="194">
        <v>1.9622785292436662E-2</v>
      </c>
      <c r="G90" s="156">
        <v>15991</v>
      </c>
      <c r="H90" s="194">
        <v>-2.8198116074141577E-2</v>
      </c>
      <c r="I90" s="193">
        <v>264706</v>
      </c>
      <c r="J90" s="194">
        <v>8.5212015365630611E-2</v>
      </c>
      <c r="K90" s="156">
        <v>130683</v>
      </c>
      <c r="L90" s="194">
        <v>3.747955732681274E-2</v>
      </c>
      <c r="M90" s="156">
        <v>395389</v>
      </c>
      <c r="N90" s="194">
        <v>6.8956940437922221E-2</v>
      </c>
      <c r="O90" s="195">
        <v>4.0191759914773369E-2</v>
      </c>
      <c r="P90" s="196">
        <v>4.0954064415417463E-2</v>
      </c>
      <c r="Q90" s="197">
        <v>4.0443714923783916E-2</v>
      </c>
    </row>
    <row r="91" spans="1:17" s="4" customFormat="1" hidden="1" outlineLevel="1" x14ac:dyDescent="0.25">
      <c r="A91" s="141"/>
      <c r="B91" s="71" t="s">
        <v>98</v>
      </c>
      <c r="C91" s="193">
        <v>12111</v>
      </c>
      <c r="D91" s="194">
        <v>-2.2991287512100667E-2</v>
      </c>
      <c r="E91" s="156">
        <v>6441</v>
      </c>
      <c r="F91" s="194">
        <v>2.1894336030461758E-2</v>
      </c>
      <c r="G91" s="156">
        <v>18552</v>
      </c>
      <c r="H91" s="194">
        <v>-7.8613829616557274E-3</v>
      </c>
      <c r="I91" s="193">
        <v>264333</v>
      </c>
      <c r="J91" s="194">
        <v>3.447830527975948E-2</v>
      </c>
      <c r="K91" s="156">
        <v>134511</v>
      </c>
      <c r="L91" s="194">
        <v>-1.5365430009353087E-3</v>
      </c>
      <c r="M91" s="156">
        <v>398844</v>
      </c>
      <c r="N91" s="194">
        <v>2.2045351462301577E-2</v>
      </c>
      <c r="O91" s="195">
        <v>4.5817207840110771E-2</v>
      </c>
      <c r="P91" s="196">
        <v>4.7884559627093697E-2</v>
      </c>
      <c r="Q91" s="197">
        <v>4.6514426693143186E-2</v>
      </c>
    </row>
    <row r="92" spans="1:17" s="4" customFormat="1" hidden="1" outlineLevel="1" x14ac:dyDescent="0.25">
      <c r="A92" s="141"/>
      <c r="B92" s="71" t="s">
        <v>99</v>
      </c>
      <c r="C92" s="193">
        <v>12490</v>
      </c>
      <c r="D92" s="194">
        <v>-6.1960195268494167E-2</v>
      </c>
      <c r="E92" s="156">
        <v>6157</v>
      </c>
      <c r="F92" s="194">
        <v>-3.3892986034834482E-2</v>
      </c>
      <c r="G92" s="156">
        <v>18647</v>
      </c>
      <c r="H92" s="194">
        <v>-5.2874847622917498E-2</v>
      </c>
      <c r="I92" s="193">
        <v>293483</v>
      </c>
      <c r="J92" s="194">
        <v>8.3854980297440429E-2</v>
      </c>
      <c r="K92" s="156">
        <v>156898</v>
      </c>
      <c r="L92" s="194">
        <v>1.7681550476091656E-2</v>
      </c>
      <c r="M92" s="156">
        <v>450381</v>
      </c>
      <c r="N92" s="194">
        <v>5.9847181661799365E-2</v>
      </c>
      <c r="O92" s="195">
        <v>4.2557831288354012E-2</v>
      </c>
      <c r="P92" s="196">
        <v>3.9242055348060523E-2</v>
      </c>
      <c r="Q92" s="197">
        <v>4.1402723471904899E-2</v>
      </c>
    </row>
    <row r="93" spans="1:17" s="4" customFormat="1" hidden="1" outlineLevel="1" x14ac:dyDescent="0.25">
      <c r="A93" s="141"/>
      <c r="B93" s="71" t="s">
        <v>100</v>
      </c>
      <c r="C93" s="193">
        <v>12148</v>
      </c>
      <c r="D93" s="194">
        <v>-6.6758853806560658E-2</v>
      </c>
      <c r="E93" s="156">
        <v>6876</v>
      </c>
      <c r="F93" s="194">
        <v>3.6947670034685576E-2</v>
      </c>
      <c r="G93" s="156">
        <v>19024</v>
      </c>
      <c r="H93" s="194">
        <v>-3.1758957654723141E-2</v>
      </c>
      <c r="I93" s="193">
        <v>316176</v>
      </c>
      <c r="J93" s="194">
        <v>6.2326544051930943E-2</v>
      </c>
      <c r="K93" s="156">
        <v>177037</v>
      </c>
      <c r="L93" s="194">
        <v>3.2069070049435711E-2</v>
      </c>
      <c r="M93" s="156">
        <v>493213</v>
      </c>
      <c r="N93" s="194">
        <v>5.126374258784816E-2</v>
      </c>
      <c r="O93" s="195">
        <v>3.8421638581043471E-2</v>
      </c>
      <c r="P93" s="196">
        <v>3.8839338669317713E-2</v>
      </c>
      <c r="Q93" s="197">
        <v>3.8571570497939023E-2</v>
      </c>
    </row>
    <row r="94" spans="1:17" s="4" customFormat="1" hidden="1" outlineLevel="1" x14ac:dyDescent="0.25">
      <c r="A94" s="141"/>
      <c r="B94" s="71" t="s">
        <v>101</v>
      </c>
      <c r="C94" s="193">
        <v>10462</v>
      </c>
      <c r="D94" s="194">
        <v>-8.7085514834205902E-2</v>
      </c>
      <c r="E94" s="156">
        <v>6750</v>
      </c>
      <c r="F94" s="194">
        <v>7.689853222718579E-2</v>
      </c>
      <c r="G94" s="156">
        <v>17212</v>
      </c>
      <c r="H94" s="194">
        <v>-2.9106498194945818E-2</v>
      </c>
      <c r="I94" s="193">
        <v>281345</v>
      </c>
      <c r="J94" s="194">
        <v>0.10614197870633935</v>
      </c>
      <c r="K94" s="156">
        <v>139526</v>
      </c>
      <c r="L94" s="194">
        <v>2.1629616612482749E-2</v>
      </c>
      <c r="M94" s="156">
        <v>420871</v>
      </c>
      <c r="N94" s="194">
        <v>7.6616699068863259E-2</v>
      </c>
      <c r="O94" s="195">
        <v>3.7185661732037176E-2</v>
      </c>
      <c r="P94" s="196">
        <v>4.8378080071097861E-2</v>
      </c>
      <c r="Q94" s="197">
        <v>4.0896141573071081E-2</v>
      </c>
    </row>
    <row r="95" spans="1:17" s="4" customFormat="1" hidden="1" outlineLevel="1" x14ac:dyDescent="0.25">
      <c r="A95" s="141"/>
      <c r="B95" s="71" t="s">
        <v>102</v>
      </c>
      <c r="C95" s="193">
        <v>9544</v>
      </c>
      <c r="D95" s="194">
        <v>-7.5193798449612381E-2</v>
      </c>
      <c r="E95" s="156">
        <v>7561</v>
      </c>
      <c r="F95" s="194">
        <v>0.12314319667260842</v>
      </c>
      <c r="G95" s="156">
        <v>17105</v>
      </c>
      <c r="H95" s="194">
        <v>3.1081398076471256E-3</v>
      </c>
      <c r="I95" s="193">
        <v>310642</v>
      </c>
      <c r="J95" s="194">
        <v>9.4530553568723086E-2</v>
      </c>
      <c r="K95" s="156">
        <v>160520</v>
      </c>
      <c r="L95" s="194">
        <v>5.4692633183526462E-2</v>
      </c>
      <c r="M95" s="156">
        <v>471162</v>
      </c>
      <c r="N95" s="194">
        <v>8.0624482522149821E-2</v>
      </c>
      <c r="O95" s="195">
        <v>3.0723469460021503E-2</v>
      </c>
      <c r="P95" s="196">
        <v>4.7103164714677299E-2</v>
      </c>
      <c r="Q95" s="197">
        <v>3.6303861516845587E-2</v>
      </c>
    </row>
    <row r="96" spans="1:17" s="4" customFormat="1" hidden="1" outlineLevel="1" x14ac:dyDescent="0.25">
      <c r="A96" s="141"/>
      <c r="B96" s="71" t="s">
        <v>103</v>
      </c>
      <c r="C96" s="193">
        <v>5451</v>
      </c>
      <c r="D96" s="194">
        <v>-0.41468914420702241</v>
      </c>
      <c r="E96" s="156">
        <v>4148</v>
      </c>
      <c r="F96" s="194">
        <v>-0.33182989690721654</v>
      </c>
      <c r="G96" s="156">
        <v>9599</v>
      </c>
      <c r="H96" s="194">
        <v>-0.38154758069712003</v>
      </c>
      <c r="I96" s="193">
        <v>278761</v>
      </c>
      <c r="J96" s="194">
        <v>-4.2929977855217794E-2</v>
      </c>
      <c r="K96" s="156">
        <v>140255</v>
      </c>
      <c r="L96" s="194">
        <v>-9.8386474672152224E-2</v>
      </c>
      <c r="M96" s="156">
        <v>419016</v>
      </c>
      <c r="N96" s="194">
        <v>-6.2236893638449087E-2</v>
      </c>
      <c r="O96" s="195">
        <v>1.9554385297799907E-2</v>
      </c>
      <c r="P96" s="196">
        <v>2.9574703219136574E-2</v>
      </c>
      <c r="Q96" s="197">
        <v>2.2908433090860492E-2</v>
      </c>
    </row>
    <row r="97" spans="1:17" s="4" customFormat="1" hidden="1" outlineLevel="1" x14ac:dyDescent="0.25">
      <c r="A97" s="141"/>
      <c r="B97" s="71" t="s">
        <v>104</v>
      </c>
      <c r="C97" s="193">
        <v>4669</v>
      </c>
      <c r="D97" s="194">
        <v>-0.37471541449042456</v>
      </c>
      <c r="E97" s="156">
        <v>3599</v>
      </c>
      <c r="F97" s="194">
        <v>-0.35164835164835162</v>
      </c>
      <c r="G97" s="156">
        <v>8268</v>
      </c>
      <c r="H97" s="194">
        <v>-0.36487939775695188</v>
      </c>
      <c r="I97" s="193">
        <v>271257</v>
      </c>
      <c r="J97" s="194">
        <v>-6.2098830563616092E-3</v>
      </c>
      <c r="K97" s="156">
        <v>140414</v>
      </c>
      <c r="L97" s="194">
        <v>-7.8908182074611477E-2</v>
      </c>
      <c r="M97" s="156">
        <v>411671</v>
      </c>
      <c r="N97" s="194">
        <v>-3.226178022778825E-2</v>
      </c>
      <c r="O97" s="195">
        <v>1.721245903331527E-2</v>
      </c>
      <c r="P97" s="196">
        <v>2.5631347301551127E-2</v>
      </c>
      <c r="Q97" s="197">
        <v>2.0083999115798782E-2</v>
      </c>
    </row>
    <row r="98" spans="1:17" s="4" customFormat="1" ht="15.75" collapsed="1" x14ac:dyDescent="0.25">
      <c r="A98" s="141"/>
      <c r="B98" s="101">
        <v>2014</v>
      </c>
      <c r="C98" s="198">
        <v>105746</v>
      </c>
      <c r="D98" s="103">
        <v>-9.733757863916892E-2</v>
      </c>
      <c r="E98" s="102">
        <v>66293</v>
      </c>
      <c r="F98" s="103">
        <v>-2.4055235767809546E-2</v>
      </c>
      <c r="G98" s="102">
        <v>172039</v>
      </c>
      <c r="H98" s="103">
        <v>-7.0441332209470686E-2</v>
      </c>
      <c r="I98" s="198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9">
        <v>3.1138728207955092E-2</v>
      </c>
      <c r="P98" s="109">
        <v>3.7827912186610017E-2</v>
      </c>
      <c r="Q98" s="200">
        <v>3.3415668745543567E-2</v>
      </c>
    </row>
    <row r="99" spans="1:17" s="4" customFormat="1" hidden="1" outlineLevel="1" x14ac:dyDescent="0.25">
      <c r="A99" s="141"/>
      <c r="B99" s="71" t="s">
        <v>93</v>
      </c>
      <c r="C99" s="193">
        <v>7705</v>
      </c>
      <c r="D99" s="194">
        <v>0.24979724249797242</v>
      </c>
      <c r="E99" s="156">
        <v>4929</v>
      </c>
      <c r="F99" s="194">
        <v>0.13284302459204778</v>
      </c>
      <c r="G99" s="156">
        <v>12634</v>
      </c>
      <c r="H99" s="194">
        <v>0.20140737923164709</v>
      </c>
      <c r="I99" s="193">
        <v>250937</v>
      </c>
      <c r="J99" s="194">
        <v>-4.2060659273539303E-2</v>
      </c>
      <c r="K99" s="156">
        <v>137018</v>
      </c>
      <c r="L99" s="194">
        <v>-1.5038458773632413E-2</v>
      </c>
      <c r="M99" s="156">
        <v>387955</v>
      </c>
      <c r="N99" s="194">
        <v>-3.2687968284442648E-2</v>
      </c>
      <c r="O99" s="195">
        <v>3.0704917967457966E-2</v>
      </c>
      <c r="P99" s="196">
        <v>3.5973375760848941E-2</v>
      </c>
      <c r="Q99" s="197">
        <v>3.2565632612029743E-2</v>
      </c>
    </row>
    <row r="100" spans="1:17" s="4" customFormat="1" hidden="1" outlineLevel="1" x14ac:dyDescent="0.25">
      <c r="A100" s="141"/>
      <c r="B100" s="71" t="s">
        <v>94</v>
      </c>
      <c r="C100" s="193">
        <v>4399</v>
      </c>
      <c r="D100" s="194">
        <v>0.65562664659390291</v>
      </c>
      <c r="E100" s="156">
        <v>3460</v>
      </c>
      <c r="F100" s="194">
        <v>0.1833105335157319</v>
      </c>
      <c r="G100" s="156">
        <v>7859</v>
      </c>
      <c r="H100" s="194">
        <v>0.40817057874932816</v>
      </c>
      <c r="I100" s="193">
        <v>245455</v>
      </c>
      <c r="J100" s="194">
        <v>-5.5855155860541017E-2</v>
      </c>
      <c r="K100" s="156">
        <v>135229</v>
      </c>
      <c r="L100" s="194">
        <v>-3.9955415776283698E-2</v>
      </c>
      <c r="M100" s="156">
        <v>380684</v>
      </c>
      <c r="N100" s="194">
        <v>-5.0267817270534088E-2</v>
      </c>
      <c r="O100" s="195">
        <v>1.7921818663298773E-2</v>
      </c>
      <c r="P100" s="196">
        <v>2.5586227806165839E-2</v>
      </c>
      <c r="Q100" s="197">
        <v>2.0644418993180695E-2</v>
      </c>
    </row>
    <row r="101" spans="1:17" s="4" customFormat="1" hidden="1" outlineLevel="1" x14ac:dyDescent="0.25">
      <c r="A101" s="141"/>
      <c r="B101" s="71" t="s">
        <v>95</v>
      </c>
      <c r="C101" s="193">
        <v>7375</v>
      </c>
      <c r="D101" s="194">
        <v>0.6088568935427574</v>
      </c>
      <c r="E101" s="156">
        <v>4839</v>
      </c>
      <c r="F101" s="194">
        <v>1.7879680269246911E-2</v>
      </c>
      <c r="G101" s="156">
        <v>12214</v>
      </c>
      <c r="H101" s="194">
        <v>0.3079888627115015</v>
      </c>
      <c r="I101" s="193">
        <v>297836</v>
      </c>
      <c r="J101" s="194">
        <v>8.4898134623300203E-2</v>
      </c>
      <c r="K101" s="156">
        <v>168404</v>
      </c>
      <c r="L101" s="194">
        <v>3.6370573682720675E-2</v>
      </c>
      <c r="M101" s="156">
        <v>466240</v>
      </c>
      <c r="N101" s="194">
        <v>6.6854604906377846E-2</v>
      </c>
      <c r="O101" s="195">
        <v>2.4761949529271143E-2</v>
      </c>
      <c r="P101" s="196">
        <v>2.8734471865276359E-2</v>
      </c>
      <c r="Q101" s="197">
        <v>2.6196808510638298E-2</v>
      </c>
    </row>
    <row r="102" spans="1:17" s="4" customFormat="1" hidden="1" outlineLevel="1" x14ac:dyDescent="0.25">
      <c r="A102" s="141"/>
      <c r="B102" s="71" t="s">
        <v>96</v>
      </c>
      <c r="C102" s="193">
        <v>9176</v>
      </c>
      <c r="D102" s="194">
        <v>0.40112994350282483</v>
      </c>
      <c r="E102" s="156">
        <v>5384</v>
      </c>
      <c r="F102" s="194">
        <v>0.18277680140597541</v>
      </c>
      <c r="G102" s="156">
        <v>14560</v>
      </c>
      <c r="H102" s="194">
        <v>0.31159355013061885</v>
      </c>
      <c r="I102" s="193">
        <v>253427</v>
      </c>
      <c r="J102" s="194">
        <v>-5.8242289111854362E-2</v>
      </c>
      <c r="K102" s="156">
        <v>131357</v>
      </c>
      <c r="L102" s="194">
        <v>-7.7834096206228387E-2</v>
      </c>
      <c r="M102" s="156">
        <v>384784</v>
      </c>
      <c r="N102" s="194">
        <v>-6.5023423983826767E-2</v>
      </c>
      <c r="O102" s="195">
        <v>3.6207665323742144E-2</v>
      </c>
      <c r="P102" s="196">
        <v>4.0987537778725151E-2</v>
      </c>
      <c r="Q102" s="197">
        <v>3.7839411202128984E-2</v>
      </c>
    </row>
    <row r="103" spans="1:17" s="4" customFormat="1" hidden="1" outlineLevel="1" x14ac:dyDescent="0.25">
      <c r="A103" s="141"/>
      <c r="B103" s="71" t="s">
        <v>97</v>
      </c>
      <c r="C103" s="193">
        <v>11206</v>
      </c>
      <c r="D103" s="194">
        <v>0.85621997680967366</v>
      </c>
      <c r="E103" s="156">
        <v>5249</v>
      </c>
      <c r="F103" s="194">
        <v>0.23389750822755051</v>
      </c>
      <c r="G103" s="156">
        <v>16455</v>
      </c>
      <c r="H103" s="194">
        <v>0.5989699737634826</v>
      </c>
      <c r="I103" s="193">
        <v>243921</v>
      </c>
      <c r="J103" s="194">
        <v>1.9123103148606102E-2</v>
      </c>
      <c r="K103" s="156">
        <v>125962</v>
      </c>
      <c r="L103" s="194">
        <v>0.10510431471635862</v>
      </c>
      <c r="M103" s="156">
        <v>369883</v>
      </c>
      <c r="N103" s="194">
        <v>4.6860406536739507E-2</v>
      </c>
      <c r="O103" s="195">
        <v>4.5941103881994579E-2</v>
      </c>
      <c r="P103" s="196">
        <v>4.1671297692955016E-2</v>
      </c>
      <c r="Q103" s="197">
        <v>4.4487040496589463E-2</v>
      </c>
    </row>
    <row r="104" spans="1:17" s="4" customFormat="1" hidden="1" outlineLevel="1" x14ac:dyDescent="0.25">
      <c r="A104" s="141"/>
      <c r="B104" s="71" t="s">
        <v>98</v>
      </c>
      <c r="C104" s="193">
        <v>12396</v>
      </c>
      <c r="D104" s="194">
        <v>0.43621828293361142</v>
      </c>
      <c r="E104" s="156">
        <v>6303</v>
      </c>
      <c r="F104" s="194">
        <v>-5.260784608447322E-2</v>
      </c>
      <c r="G104" s="156">
        <v>18699</v>
      </c>
      <c r="H104" s="194">
        <v>0.22343627322690396</v>
      </c>
      <c r="I104" s="193">
        <v>255523</v>
      </c>
      <c r="J104" s="194">
        <v>-8.9708186599233297E-3</v>
      </c>
      <c r="K104" s="156">
        <v>134718</v>
      </c>
      <c r="L104" s="194">
        <v>-2.5195369030390768E-2</v>
      </c>
      <c r="M104" s="156">
        <v>390241</v>
      </c>
      <c r="N104" s="194">
        <v>-1.4632508155824175E-2</v>
      </c>
      <c r="O104" s="195">
        <v>4.8512266997491421E-2</v>
      </c>
      <c r="P104" s="196">
        <v>4.6786620941522292E-2</v>
      </c>
      <c r="Q104" s="197">
        <v>4.7916543879295101E-2</v>
      </c>
    </row>
    <row r="105" spans="1:17" s="4" customFormat="1" hidden="1" outlineLevel="1" x14ac:dyDescent="0.25">
      <c r="A105" s="141"/>
      <c r="B105" s="71" t="s">
        <v>99</v>
      </c>
      <c r="C105" s="193">
        <v>13315</v>
      </c>
      <c r="D105" s="194">
        <v>0.43249058633674009</v>
      </c>
      <c r="E105" s="156">
        <v>6373</v>
      </c>
      <c r="F105" s="194">
        <v>0.27817890092258324</v>
      </c>
      <c r="G105" s="156">
        <v>19688</v>
      </c>
      <c r="H105" s="194">
        <v>0.37861494293116738</v>
      </c>
      <c r="I105" s="193">
        <v>270777</v>
      </c>
      <c r="J105" s="194">
        <v>-2.7971525905610473E-2</v>
      </c>
      <c r="K105" s="156">
        <v>154172</v>
      </c>
      <c r="L105" s="194">
        <v>-2.5978620707083455E-2</v>
      </c>
      <c r="M105" s="156">
        <v>424949</v>
      </c>
      <c r="N105" s="194">
        <v>-2.7249440887438081E-2</v>
      </c>
      <c r="O105" s="195">
        <v>4.9173304970510791E-2</v>
      </c>
      <c r="P105" s="196">
        <v>4.1336948343408661E-2</v>
      </c>
      <c r="Q105" s="197">
        <v>4.6330265514214646E-2</v>
      </c>
    </row>
    <row r="106" spans="1:17" s="4" customFormat="1" hidden="1" outlineLevel="1" x14ac:dyDescent="0.25">
      <c r="A106" s="141"/>
      <c r="B106" s="71" t="s">
        <v>100</v>
      </c>
      <c r="C106" s="193">
        <v>13017</v>
      </c>
      <c r="D106" s="194">
        <v>0.26710795288620659</v>
      </c>
      <c r="E106" s="156">
        <v>6631</v>
      </c>
      <c r="F106" s="194">
        <v>0.20915390226112329</v>
      </c>
      <c r="G106" s="156">
        <v>19648</v>
      </c>
      <c r="H106" s="194">
        <v>0.24693786888367075</v>
      </c>
      <c r="I106" s="193">
        <v>297626</v>
      </c>
      <c r="J106" s="194">
        <v>1.0978484615854933E-2</v>
      </c>
      <c r="K106" s="156">
        <v>171536</v>
      </c>
      <c r="L106" s="194">
        <v>2.0094316620776986E-2</v>
      </c>
      <c r="M106" s="156">
        <v>469162</v>
      </c>
      <c r="N106" s="194">
        <v>1.4292478018640198E-2</v>
      </c>
      <c r="O106" s="195">
        <v>4.3736098324743136E-2</v>
      </c>
      <c r="P106" s="196">
        <v>3.8656608525324133E-2</v>
      </c>
      <c r="Q106" s="197">
        <v>4.1878924550581675E-2</v>
      </c>
    </row>
    <row r="107" spans="1:17" s="4" customFormat="1" hidden="1" outlineLevel="1" x14ac:dyDescent="0.25">
      <c r="A107" s="141"/>
      <c r="B107" s="71" t="s">
        <v>101</v>
      </c>
      <c r="C107" s="193">
        <v>11460</v>
      </c>
      <c r="D107" s="194">
        <v>0.52070063694267521</v>
      </c>
      <c r="E107" s="156">
        <v>6268</v>
      </c>
      <c r="F107" s="194">
        <v>0.35670995670995675</v>
      </c>
      <c r="G107" s="156">
        <v>17728</v>
      </c>
      <c r="H107" s="194">
        <v>0.4583744652846331</v>
      </c>
      <c r="I107" s="193">
        <v>254348</v>
      </c>
      <c r="J107" s="194">
        <v>-1.1952996018257722E-2</v>
      </c>
      <c r="K107" s="156">
        <v>136572</v>
      </c>
      <c r="L107" s="194">
        <v>4.8940092165898674E-2</v>
      </c>
      <c r="M107" s="156">
        <v>390920</v>
      </c>
      <c r="N107" s="194">
        <v>8.5004837149307289E-3</v>
      </c>
      <c r="O107" s="195">
        <v>4.505637944862944E-2</v>
      </c>
      <c r="P107" s="196">
        <v>4.5895205459391381E-2</v>
      </c>
      <c r="Q107" s="197">
        <v>4.5349432108871379E-2</v>
      </c>
    </row>
    <row r="108" spans="1:17" s="4" customFormat="1" hidden="1" outlineLevel="1" x14ac:dyDescent="0.25">
      <c r="A108" s="141"/>
      <c r="B108" s="71" t="s">
        <v>102</v>
      </c>
      <c r="C108" s="193">
        <v>10320</v>
      </c>
      <c r="D108" s="194">
        <v>0.4772401946750644</v>
      </c>
      <c r="E108" s="156">
        <v>6732</v>
      </c>
      <c r="F108" s="194">
        <v>0.21647994217564159</v>
      </c>
      <c r="G108" s="156">
        <v>17052</v>
      </c>
      <c r="H108" s="194">
        <v>0.36198083067092646</v>
      </c>
      <c r="I108" s="193">
        <v>283813</v>
      </c>
      <c r="J108" s="194">
        <v>1.7480649752453115E-2</v>
      </c>
      <c r="K108" s="156">
        <v>152196</v>
      </c>
      <c r="L108" s="194">
        <v>4.1539493313989206E-2</v>
      </c>
      <c r="M108" s="156">
        <v>436009</v>
      </c>
      <c r="N108" s="194">
        <v>2.5751476839903642E-2</v>
      </c>
      <c r="O108" s="195">
        <v>3.6361970734251077E-2</v>
      </c>
      <c r="P108" s="196">
        <v>4.4232437120555072E-2</v>
      </c>
      <c r="Q108" s="197">
        <v>3.9109284441376208E-2</v>
      </c>
    </row>
    <row r="109" spans="1:17" s="4" customFormat="1" hidden="1" outlineLevel="1" x14ac:dyDescent="0.25">
      <c r="A109" s="141"/>
      <c r="B109" s="71" t="s">
        <v>103</v>
      </c>
      <c r="C109" s="193">
        <v>9313</v>
      </c>
      <c r="D109" s="194">
        <v>0.26914690651403661</v>
      </c>
      <c r="E109" s="156">
        <v>6208</v>
      </c>
      <c r="F109" s="194">
        <v>6.0471472497437562E-2</v>
      </c>
      <c r="G109" s="156">
        <v>15521</v>
      </c>
      <c r="H109" s="194">
        <v>0.17654639175257736</v>
      </c>
      <c r="I109" s="193">
        <v>291265</v>
      </c>
      <c r="J109" s="194">
        <v>0.1489879564649681</v>
      </c>
      <c r="K109" s="156">
        <v>155560</v>
      </c>
      <c r="L109" s="194">
        <v>8.4132471008028453E-2</v>
      </c>
      <c r="M109" s="156">
        <v>446825</v>
      </c>
      <c r="N109" s="194">
        <v>0.12554630527601796</v>
      </c>
      <c r="O109" s="195">
        <v>3.1974318919197296E-2</v>
      </c>
      <c r="P109" s="196">
        <v>3.9907431216250962E-2</v>
      </c>
      <c r="Q109" s="197">
        <v>3.4736194259497567E-2</v>
      </c>
    </row>
    <row r="110" spans="1:17" s="4" customFormat="1" hidden="1" outlineLevel="1" x14ac:dyDescent="0.25">
      <c r="A110" s="141"/>
      <c r="B110" s="71" t="s">
        <v>104</v>
      </c>
      <c r="C110" s="193">
        <v>7467</v>
      </c>
      <c r="D110" s="194">
        <v>0.17055964884778185</v>
      </c>
      <c r="E110" s="156">
        <v>5551</v>
      </c>
      <c r="F110" s="194">
        <v>0.43882840850181437</v>
      </c>
      <c r="G110" s="156">
        <v>13018</v>
      </c>
      <c r="H110" s="194">
        <v>0.27166161961512159</v>
      </c>
      <c r="I110" s="193">
        <v>272952</v>
      </c>
      <c r="J110" s="194">
        <v>0.1009858177769889</v>
      </c>
      <c r="K110" s="156">
        <v>152443</v>
      </c>
      <c r="L110" s="194">
        <v>5.8653999736105522E-2</v>
      </c>
      <c r="M110" s="156">
        <v>425395</v>
      </c>
      <c r="N110" s="194">
        <v>8.5432226029756642E-2</v>
      </c>
      <c r="O110" s="195">
        <v>2.7356458278378615E-2</v>
      </c>
      <c r="P110" s="196">
        <v>3.6413610333042516E-2</v>
      </c>
      <c r="Q110" s="197">
        <v>3.0602146240552897E-2</v>
      </c>
    </row>
    <row r="111" spans="1:17" s="4" customFormat="1" ht="15.75" collapsed="1" x14ac:dyDescent="0.25">
      <c r="A111" s="141"/>
      <c r="B111" s="101">
        <v>2013</v>
      </c>
      <c r="C111" s="198">
        <v>117149</v>
      </c>
      <c r="D111" s="103">
        <v>0.42119374014315181</v>
      </c>
      <c r="E111" s="102">
        <v>67927</v>
      </c>
      <c r="F111" s="103">
        <v>0.17471983951300496</v>
      </c>
      <c r="G111" s="102">
        <v>185076</v>
      </c>
      <c r="H111" s="103">
        <v>0.31957733825773249</v>
      </c>
      <c r="I111" s="198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9">
        <v>3.6405645953236289E-2</v>
      </c>
      <c r="P111" s="109">
        <v>3.8701160630298999E-2</v>
      </c>
      <c r="Q111" s="200">
        <v>3.7215815575440972E-2</v>
      </c>
    </row>
    <row r="112" spans="1:17" s="4" customFormat="1" hidden="1" outlineLevel="1" x14ac:dyDescent="0.25">
      <c r="A112" s="141"/>
      <c r="B112" s="71" t="s">
        <v>93</v>
      </c>
      <c r="C112" s="193">
        <v>6165</v>
      </c>
      <c r="D112" s="194">
        <v>0.67709466811751895</v>
      </c>
      <c r="E112" s="156">
        <v>4351</v>
      </c>
      <c r="F112" s="194">
        <v>6.5899069083782402E-2</v>
      </c>
      <c r="G112" s="156">
        <v>10516</v>
      </c>
      <c r="H112" s="194">
        <v>0.35550399587522552</v>
      </c>
      <c r="I112" s="193">
        <v>261955</v>
      </c>
      <c r="J112" s="194">
        <v>8.7600059786760553E-2</v>
      </c>
      <c r="K112" s="156">
        <v>139110</v>
      </c>
      <c r="L112" s="194">
        <v>-3.8658226448474164E-2</v>
      </c>
      <c r="M112" s="156">
        <v>401065</v>
      </c>
      <c r="N112" s="194">
        <v>4.0214233841684877E-2</v>
      </c>
      <c r="O112" s="195">
        <v>2.3534576549407341E-2</v>
      </c>
      <c r="P112" s="196">
        <v>3.1277406369060456E-2</v>
      </c>
      <c r="Q112" s="197">
        <v>2.6220188747459888E-2</v>
      </c>
    </row>
    <row r="113" spans="1:17" s="4" customFormat="1" hidden="1" outlineLevel="1" x14ac:dyDescent="0.25">
      <c r="A113" s="141"/>
      <c r="B113" s="71" t="s">
        <v>94</v>
      </c>
      <c r="C113" s="193">
        <v>2657</v>
      </c>
      <c r="D113" s="194">
        <v>0.42619431025228116</v>
      </c>
      <c r="E113" s="156">
        <v>2924</v>
      </c>
      <c r="F113" s="194">
        <v>0.13907284768211925</v>
      </c>
      <c r="G113" s="156">
        <v>5581</v>
      </c>
      <c r="H113" s="194">
        <v>0.25981941309255085</v>
      </c>
      <c r="I113" s="193">
        <v>259976</v>
      </c>
      <c r="J113" s="194">
        <v>1.9589694918444867E-2</v>
      </c>
      <c r="K113" s="156">
        <v>140857</v>
      </c>
      <c r="L113" s="194">
        <v>-0.13397643991933506</v>
      </c>
      <c r="M113" s="156">
        <v>400833</v>
      </c>
      <c r="N113" s="194">
        <v>-4.0217513630518953E-2</v>
      </c>
      <c r="O113" s="195">
        <v>1.0220174169923378E-2</v>
      </c>
      <c r="P113" s="196">
        <v>2.0758641743044363E-2</v>
      </c>
      <c r="Q113" s="197">
        <v>1.3923504302290481E-2</v>
      </c>
    </row>
    <row r="114" spans="1:17" s="4" customFormat="1" hidden="1" outlineLevel="1" x14ac:dyDescent="0.25">
      <c r="A114" s="141"/>
      <c r="B114" s="71" t="s">
        <v>95</v>
      </c>
      <c r="C114" s="193">
        <v>4584</v>
      </c>
      <c r="D114" s="194">
        <v>0.39162112932604742</v>
      </c>
      <c r="E114" s="156">
        <v>4754</v>
      </c>
      <c r="F114" s="194">
        <v>0.11701127819548862</v>
      </c>
      <c r="G114" s="156">
        <v>9338</v>
      </c>
      <c r="H114" s="194">
        <v>0.23682119205298013</v>
      </c>
      <c r="I114" s="193">
        <v>274529</v>
      </c>
      <c r="J114" s="194">
        <v>-1.192048689718217E-2</v>
      </c>
      <c r="K114" s="156">
        <v>162494</v>
      </c>
      <c r="L114" s="194">
        <v>-7.8868752373772E-2</v>
      </c>
      <c r="M114" s="156">
        <v>437023</v>
      </c>
      <c r="N114" s="194">
        <v>-3.7919814726757206E-2</v>
      </c>
      <c r="O114" s="195">
        <v>1.6697689497284441E-2</v>
      </c>
      <c r="P114" s="196">
        <v>2.9256464854086919E-2</v>
      </c>
      <c r="Q114" s="197">
        <v>2.1367296458081154E-2</v>
      </c>
    </row>
    <row r="115" spans="1:17" s="4" customFormat="1" hidden="1" outlineLevel="1" x14ac:dyDescent="0.25">
      <c r="A115" s="141"/>
      <c r="B115" s="71" t="s">
        <v>96</v>
      </c>
      <c r="C115" s="193">
        <v>6549</v>
      </c>
      <c r="D115" s="194">
        <v>0.21660783949470552</v>
      </c>
      <c r="E115" s="156">
        <v>4552</v>
      </c>
      <c r="F115" s="194">
        <v>0.12256473489519104</v>
      </c>
      <c r="G115" s="156">
        <v>11101</v>
      </c>
      <c r="H115" s="194">
        <v>0.17620258529349431</v>
      </c>
      <c r="I115" s="193">
        <v>269100</v>
      </c>
      <c r="J115" s="194">
        <v>-7.4621733149931258E-2</v>
      </c>
      <c r="K115" s="156">
        <v>142444</v>
      </c>
      <c r="L115" s="194">
        <v>-0.22500122416335233</v>
      </c>
      <c r="M115" s="156">
        <v>411544</v>
      </c>
      <c r="N115" s="194">
        <v>-0.13285952983466043</v>
      </c>
      <c r="O115" s="195">
        <v>2.4336677814938684E-2</v>
      </c>
      <c r="P115" s="196">
        <v>3.1956417960742466E-2</v>
      </c>
      <c r="Q115" s="197">
        <v>2.6974029508387926E-2</v>
      </c>
    </row>
    <row r="116" spans="1:17" s="4" customFormat="1" hidden="1" outlineLevel="1" x14ac:dyDescent="0.25">
      <c r="A116" s="141"/>
      <c r="B116" s="71" t="s">
        <v>97</v>
      </c>
      <c r="C116" s="193">
        <v>6037</v>
      </c>
      <c r="D116" s="194">
        <v>0.36398553999096239</v>
      </c>
      <c r="E116" s="156">
        <v>4254</v>
      </c>
      <c r="F116" s="194">
        <v>4.1116005873715222E-2</v>
      </c>
      <c r="G116" s="156">
        <v>10291</v>
      </c>
      <c r="H116" s="194">
        <v>0.20899906015037595</v>
      </c>
      <c r="I116" s="193">
        <v>239344</v>
      </c>
      <c r="J116" s="194">
        <v>2.4225125490515032E-2</v>
      </c>
      <c r="K116" s="156">
        <v>113982</v>
      </c>
      <c r="L116" s="194">
        <v>-8.4459866502807346E-2</v>
      </c>
      <c r="M116" s="156">
        <v>353326</v>
      </c>
      <c r="N116" s="194">
        <v>-1.355184544083976E-2</v>
      </c>
      <c r="O116" s="195">
        <v>2.5223109833545022E-2</v>
      </c>
      <c r="P116" s="196">
        <v>3.7321682370900666E-2</v>
      </c>
      <c r="Q116" s="197">
        <v>2.9126076201581544E-2</v>
      </c>
    </row>
    <row r="117" spans="1:17" s="4" customFormat="1" hidden="1" outlineLevel="1" x14ac:dyDescent="0.25">
      <c r="A117" s="141"/>
      <c r="B117" s="71" t="s">
        <v>98</v>
      </c>
      <c r="C117" s="193">
        <v>8631</v>
      </c>
      <c r="D117" s="194">
        <v>0.42921013412816689</v>
      </c>
      <c r="E117" s="156">
        <v>6653</v>
      </c>
      <c r="F117" s="194">
        <v>0.55735018726591767</v>
      </c>
      <c r="G117" s="156">
        <v>15284</v>
      </c>
      <c r="H117" s="194">
        <v>0.48230045582387748</v>
      </c>
      <c r="I117" s="193">
        <v>257836</v>
      </c>
      <c r="J117" s="194">
        <v>7.9489219175214565E-2</v>
      </c>
      <c r="K117" s="156">
        <v>138200</v>
      </c>
      <c r="L117" s="194">
        <v>-4.8425633292708992E-2</v>
      </c>
      <c r="M117" s="156">
        <v>396036</v>
      </c>
      <c r="N117" s="194">
        <v>3.1120877518661327E-2</v>
      </c>
      <c r="O117" s="195">
        <v>3.3474766906095348E-2</v>
      </c>
      <c r="P117" s="196">
        <v>4.8140376266280753E-2</v>
      </c>
      <c r="Q117" s="197">
        <v>3.8592451191305839E-2</v>
      </c>
    </row>
    <row r="118" spans="1:17" s="4" customFormat="1" hidden="1" outlineLevel="1" x14ac:dyDescent="0.25">
      <c r="A118" s="141"/>
      <c r="B118" s="71" t="s">
        <v>99</v>
      </c>
      <c r="C118" s="193">
        <v>9295</v>
      </c>
      <c r="D118" s="194">
        <v>0.18710089399744567</v>
      </c>
      <c r="E118" s="156">
        <v>4986</v>
      </c>
      <c r="F118" s="194">
        <v>-1.0321556173084612E-2</v>
      </c>
      <c r="G118" s="156">
        <v>14281</v>
      </c>
      <c r="H118" s="194">
        <v>0.10980727385763123</v>
      </c>
      <c r="I118" s="193">
        <v>278569</v>
      </c>
      <c r="J118" s="194">
        <v>-6.418409339044262E-2</v>
      </c>
      <c r="K118" s="156">
        <v>158284</v>
      </c>
      <c r="L118" s="194">
        <v>-0.17830036858225617</v>
      </c>
      <c r="M118" s="156">
        <v>436853</v>
      </c>
      <c r="N118" s="194">
        <v>-0.10901785623234517</v>
      </c>
      <c r="O118" s="195">
        <v>3.3366957558091534E-2</v>
      </c>
      <c r="P118" s="196">
        <v>3.1500341158929517E-2</v>
      </c>
      <c r="Q118" s="197">
        <v>3.2690630486685454E-2</v>
      </c>
    </row>
    <row r="119" spans="1:17" s="4" customFormat="1" hidden="1" outlineLevel="1" x14ac:dyDescent="0.25">
      <c r="A119" s="141"/>
      <c r="B119" s="71" t="s">
        <v>100</v>
      </c>
      <c r="C119" s="193">
        <v>10273</v>
      </c>
      <c r="D119" s="194">
        <v>0.45160378691535952</v>
      </c>
      <c r="E119" s="156">
        <v>5484</v>
      </c>
      <c r="F119" s="194">
        <v>0.58680555555555558</v>
      </c>
      <c r="G119" s="156">
        <v>15757</v>
      </c>
      <c r="H119" s="194">
        <v>0.49596506218551228</v>
      </c>
      <c r="I119" s="193">
        <v>294394</v>
      </c>
      <c r="J119" s="194">
        <v>-1.4346505780453267E-2</v>
      </c>
      <c r="K119" s="156">
        <v>168157</v>
      </c>
      <c r="L119" s="194">
        <v>-0.10636070382790119</v>
      </c>
      <c r="M119" s="156">
        <v>462551</v>
      </c>
      <c r="N119" s="194">
        <v>-4.9910650097566012E-2</v>
      </c>
      <c r="O119" s="195">
        <v>3.4895412270630519E-2</v>
      </c>
      <c r="P119" s="196">
        <v>3.2612380097171094E-2</v>
      </c>
      <c r="Q119" s="197">
        <v>3.4065432784709145E-2</v>
      </c>
    </row>
    <row r="120" spans="1:17" s="4" customFormat="1" hidden="1" outlineLevel="1" x14ac:dyDescent="0.25">
      <c r="A120" s="141"/>
      <c r="B120" s="71" t="s">
        <v>101</v>
      </c>
      <c r="C120" s="193">
        <v>7536</v>
      </c>
      <c r="D120" s="194">
        <v>0.19809220985691578</v>
      </c>
      <c r="E120" s="156">
        <v>4620</v>
      </c>
      <c r="F120" s="194">
        <v>0.13625184456468276</v>
      </c>
      <c r="G120" s="156">
        <v>12156</v>
      </c>
      <c r="H120" s="194">
        <v>0.17381228273464666</v>
      </c>
      <c r="I120" s="193">
        <v>257425</v>
      </c>
      <c r="J120" s="194">
        <v>-3.849027004818284E-2</v>
      </c>
      <c r="K120" s="156">
        <v>130200</v>
      </c>
      <c r="L120" s="194">
        <v>-0.15179705669669907</v>
      </c>
      <c r="M120" s="156">
        <v>387625</v>
      </c>
      <c r="N120" s="194">
        <v>-7.9780453005595553E-2</v>
      </c>
      <c r="O120" s="195">
        <v>2.9274545984267264E-2</v>
      </c>
      <c r="P120" s="196">
        <v>3.5483870967741936E-2</v>
      </c>
      <c r="Q120" s="197">
        <v>3.1360206385037087E-2</v>
      </c>
    </row>
    <row r="121" spans="1:17" s="4" customFormat="1" hidden="1" outlineLevel="1" x14ac:dyDescent="0.25">
      <c r="A121" s="141"/>
      <c r="B121" s="71" t="s">
        <v>102</v>
      </c>
      <c r="C121" s="193">
        <v>6986</v>
      </c>
      <c r="D121" s="194">
        <v>0.26995091801490645</v>
      </c>
      <c r="E121" s="156">
        <v>5534</v>
      </c>
      <c r="F121" s="194">
        <v>9.2596248766041445E-2</v>
      </c>
      <c r="G121" s="156">
        <v>12520</v>
      </c>
      <c r="H121" s="194">
        <v>0.18493280333144058</v>
      </c>
      <c r="I121" s="193">
        <v>278937</v>
      </c>
      <c r="J121" s="194">
        <v>-1.3440052062517416E-2</v>
      </c>
      <c r="K121" s="156">
        <v>146126</v>
      </c>
      <c r="L121" s="194">
        <v>-0.1702949159086522</v>
      </c>
      <c r="M121" s="156">
        <v>425063</v>
      </c>
      <c r="N121" s="194">
        <v>-7.3644179533839615E-2</v>
      </c>
      <c r="O121" s="195">
        <v>2.5045081864363637E-2</v>
      </c>
      <c r="P121" s="196">
        <v>3.7871426029590899E-2</v>
      </c>
      <c r="Q121" s="197">
        <v>2.9454457339265001E-2</v>
      </c>
    </row>
    <row r="122" spans="1:17" s="4" customFormat="1" hidden="1" outlineLevel="1" x14ac:dyDescent="0.25">
      <c r="A122" s="141"/>
      <c r="B122" s="71" t="s">
        <v>103</v>
      </c>
      <c r="C122" s="193">
        <v>7338</v>
      </c>
      <c r="D122" s="194">
        <v>0.53997901364113332</v>
      </c>
      <c r="E122" s="156">
        <v>5854</v>
      </c>
      <c r="F122" s="194">
        <v>0.4055222088835535</v>
      </c>
      <c r="G122" s="156">
        <v>13192</v>
      </c>
      <c r="H122" s="194">
        <v>0.47726763717805154</v>
      </c>
      <c r="I122" s="193">
        <v>253497</v>
      </c>
      <c r="J122" s="194">
        <v>-1.7118241880951679E-2</v>
      </c>
      <c r="K122" s="156">
        <v>143488</v>
      </c>
      <c r="L122" s="194">
        <v>-7.0781903664080659E-2</v>
      </c>
      <c r="M122" s="156">
        <v>396985</v>
      </c>
      <c r="N122" s="194">
        <v>-3.7215337229888679E-2</v>
      </c>
      <c r="O122" s="195">
        <v>2.8947088131220489E-2</v>
      </c>
      <c r="P122" s="196">
        <v>4.0797836752899198E-2</v>
      </c>
      <c r="Q122" s="197">
        <v>3.3230474703074421E-2</v>
      </c>
    </row>
    <row r="123" spans="1:17" s="4" customFormat="1" hidden="1" outlineLevel="1" x14ac:dyDescent="0.25">
      <c r="A123" s="141"/>
      <c r="B123" s="71" t="s">
        <v>104</v>
      </c>
      <c r="C123" s="193">
        <v>6379</v>
      </c>
      <c r="D123" s="194">
        <v>0.18217197924388429</v>
      </c>
      <c r="E123" s="156">
        <v>3858</v>
      </c>
      <c r="F123" s="194">
        <v>-0.24853915075964161</v>
      </c>
      <c r="G123" s="156">
        <v>10237</v>
      </c>
      <c r="H123" s="194">
        <v>-2.7825261158594516E-2</v>
      </c>
      <c r="I123" s="193">
        <v>247916</v>
      </c>
      <c r="J123" s="194">
        <v>-1.1804567924611487E-3</v>
      </c>
      <c r="K123" s="156">
        <v>143997</v>
      </c>
      <c r="L123" s="194">
        <v>-0.14350717327686713</v>
      </c>
      <c r="M123" s="156">
        <v>391913</v>
      </c>
      <c r="N123" s="194">
        <v>-5.8654970900697267E-2</v>
      </c>
      <c r="O123" s="195">
        <v>2.5730489359299117E-2</v>
      </c>
      <c r="P123" s="196">
        <v>2.6792224838017457E-2</v>
      </c>
      <c r="Q123" s="197">
        <v>2.6120593090813521E-2</v>
      </c>
    </row>
    <row r="124" spans="1:17" s="4" customFormat="1" ht="15.75" collapsed="1" x14ac:dyDescent="0.25">
      <c r="A124" s="141"/>
      <c r="B124" s="101">
        <v>2012</v>
      </c>
      <c r="C124" s="198">
        <v>82430</v>
      </c>
      <c r="D124" s="103">
        <v>0.33945401364965866</v>
      </c>
      <c r="E124" s="102">
        <v>57824</v>
      </c>
      <c r="F124" s="103">
        <v>0.15090959754786826</v>
      </c>
      <c r="G124" s="102">
        <v>140254</v>
      </c>
      <c r="H124" s="103">
        <v>0.25471006065377244</v>
      </c>
      <c r="I124" s="198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9">
        <v>2.5974656197396043E-2</v>
      </c>
      <c r="P124" s="109">
        <v>3.3475768219208855E-2</v>
      </c>
      <c r="Q124" s="200">
        <v>2.8618493610351091E-2</v>
      </c>
    </row>
    <row r="125" spans="1:17" s="4" customFormat="1" hidden="1" outlineLevel="1" x14ac:dyDescent="0.25">
      <c r="A125" s="141"/>
      <c r="B125" s="71" t="s">
        <v>93</v>
      </c>
      <c r="C125" s="193">
        <v>3676</v>
      </c>
      <c r="D125" s="194">
        <v>0.15889029003783106</v>
      </c>
      <c r="E125" s="156">
        <v>4082</v>
      </c>
      <c r="F125" s="194">
        <v>0.38560760353021051</v>
      </c>
      <c r="G125" s="156">
        <v>7758</v>
      </c>
      <c r="H125" s="194">
        <v>0.26806145799280801</v>
      </c>
      <c r="I125" s="193">
        <v>240856</v>
      </c>
      <c r="J125" s="194">
        <v>6.3395983169755032E-2</v>
      </c>
      <c r="K125" s="156">
        <v>144704</v>
      </c>
      <c r="L125" s="194">
        <v>-7.0861692564530676E-2</v>
      </c>
      <c r="M125" s="156">
        <v>385560</v>
      </c>
      <c r="N125" s="194">
        <v>8.69355923157622E-3</v>
      </c>
      <c r="O125" s="195">
        <v>1.5262231374763345E-2</v>
      </c>
      <c r="P125" s="196">
        <v>2.8209310039805396E-2</v>
      </c>
      <c r="Q125" s="197">
        <v>2.012138188608777E-2</v>
      </c>
    </row>
    <row r="126" spans="1:17" s="4" customFormat="1" hidden="1" outlineLevel="1" x14ac:dyDescent="0.25">
      <c r="A126" s="141"/>
      <c r="B126" s="71" t="s">
        <v>94</v>
      </c>
      <c r="C126" s="193">
        <v>1863</v>
      </c>
      <c r="D126" s="194">
        <v>0.18511450381679384</v>
      </c>
      <c r="E126" s="156">
        <v>2567</v>
      </c>
      <c r="F126" s="194">
        <v>0.26765432098765429</v>
      </c>
      <c r="G126" s="156">
        <v>4430</v>
      </c>
      <c r="H126" s="194">
        <v>0.23158187378370854</v>
      </c>
      <c r="I126" s="193">
        <v>254981</v>
      </c>
      <c r="J126" s="194">
        <v>0.14230610708909763</v>
      </c>
      <c r="K126" s="156">
        <v>162648</v>
      </c>
      <c r="L126" s="194">
        <v>0.11150747278430417</v>
      </c>
      <c r="M126" s="156">
        <v>417629</v>
      </c>
      <c r="N126" s="194">
        <v>0.13011064898375579</v>
      </c>
      <c r="O126" s="195">
        <v>7.3064267533659369E-3</v>
      </c>
      <c r="P126" s="196">
        <v>1.5782548817077368E-2</v>
      </c>
      <c r="Q126" s="197">
        <v>1.0607500915884673E-2</v>
      </c>
    </row>
    <row r="127" spans="1:17" s="4" customFormat="1" hidden="1" outlineLevel="1" x14ac:dyDescent="0.25">
      <c r="A127" s="141"/>
      <c r="B127" s="71" t="s">
        <v>95</v>
      </c>
      <c r="C127" s="193">
        <v>3294</v>
      </c>
      <c r="D127" s="194">
        <v>0.6445332001997004</v>
      </c>
      <c r="E127" s="156">
        <v>4256</v>
      </c>
      <c r="F127" s="194">
        <v>0.59460472086923932</v>
      </c>
      <c r="G127" s="156">
        <v>7550</v>
      </c>
      <c r="H127" s="194">
        <v>0.61601027397260277</v>
      </c>
      <c r="I127" s="193">
        <v>277841</v>
      </c>
      <c r="J127" s="194">
        <v>0.15802306534904376</v>
      </c>
      <c r="K127" s="156">
        <v>176407</v>
      </c>
      <c r="L127" s="194">
        <v>7.2813408419183379E-2</v>
      </c>
      <c r="M127" s="156">
        <v>454248</v>
      </c>
      <c r="N127" s="194">
        <v>0.12337243205947157</v>
      </c>
      <c r="O127" s="195">
        <v>1.1855701642306211E-2</v>
      </c>
      <c r="P127" s="196">
        <v>2.4126026744970438E-2</v>
      </c>
      <c r="Q127" s="197">
        <v>1.66208767017136E-2</v>
      </c>
    </row>
    <row r="128" spans="1:17" s="4" customFormat="1" hidden="1" outlineLevel="1" x14ac:dyDescent="0.25">
      <c r="A128" s="141"/>
      <c r="B128" s="71" t="s">
        <v>96</v>
      </c>
      <c r="C128" s="193">
        <v>5383</v>
      </c>
      <c r="D128" s="194">
        <v>0.77072368421052628</v>
      </c>
      <c r="E128" s="156">
        <v>4055</v>
      </c>
      <c r="F128" s="194">
        <v>3.6819227818972067E-2</v>
      </c>
      <c r="G128" s="156">
        <v>9438</v>
      </c>
      <c r="H128" s="194">
        <v>0.35779024600776865</v>
      </c>
      <c r="I128" s="193">
        <v>290800</v>
      </c>
      <c r="J128" s="194">
        <v>0.12298804411628406</v>
      </c>
      <c r="K128" s="156">
        <v>183799</v>
      </c>
      <c r="L128" s="194">
        <v>0.12348637199948653</v>
      </c>
      <c r="M128" s="156">
        <v>474599</v>
      </c>
      <c r="N128" s="194">
        <v>0.12318098019401291</v>
      </c>
      <c r="O128" s="195">
        <v>1.8511004126547454E-2</v>
      </c>
      <c r="P128" s="196">
        <v>2.2062143972491691E-2</v>
      </c>
      <c r="Q128" s="197">
        <v>1.9886261875815162E-2</v>
      </c>
    </row>
    <row r="129" spans="1:17" s="4" customFormat="1" hidden="1" outlineLevel="1" x14ac:dyDescent="0.25">
      <c r="A129" s="141"/>
      <c r="B129" s="71" t="s">
        <v>97</v>
      </c>
      <c r="C129" s="193">
        <v>4426</v>
      </c>
      <c r="D129" s="194">
        <v>0.78828282828282825</v>
      </c>
      <c r="E129" s="156">
        <v>4086</v>
      </c>
      <c r="F129" s="194">
        <v>0.29222011385199242</v>
      </c>
      <c r="G129" s="156">
        <v>8512</v>
      </c>
      <c r="H129" s="194">
        <v>0.51002306191236468</v>
      </c>
      <c r="I129" s="193">
        <v>233683</v>
      </c>
      <c r="J129" s="194">
        <v>1.5171710331762789E-3</v>
      </c>
      <c r="K129" s="156">
        <v>124497</v>
      </c>
      <c r="L129" s="194">
        <v>-2.7123968492123063E-2</v>
      </c>
      <c r="M129" s="156">
        <v>358180</v>
      </c>
      <c r="N129" s="194">
        <v>-8.6272512641953902E-3</v>
      </c>
      <c r="O129" s="195">
        <v>1.894018820367763E-2</v>
      </c>
      <c r="P129" s="196">
        <v>3.2820067953444658E-2</v>
      </c>
      <c r="Q129" s="197">
        <v>2.3764587637500698E-2</v>
      </c>
    </row>
    <row r="130" spans="1:17" s="4" customFormat="1" hidden="1" outlineLevel="1" x14ac:dyDescent="0.25">
      <c r="A130" s="141"/>
      <c r="B130" s="71" t="s">
        <v>98</v>
      </c>
      <c r="C130" s="193">
        <v>6039</v>
      </c>
      <c r="D130" s="194">
        <v>0.86908077994428967</v>
      </c>
      <c r="E130" s="156">
        <v>4272</v>
      </c>
      <c r="F130" s="194">
        <v>0.1558441558441559</v>
      </c>
      <c r="G130" s="156">
        <v>10311</v>
      </c>
      <c r="H130" s="194">
        <v>0.48852317020355129</v>
      </c>
      <c r="I130" s="193">
        <v>238850</v>
      </c>
      <c r="J130" s="194">
        <v>3.4641091950288638E-2</v>
      </c>
      <c r="K130" s="156">
        <v>145233</v>
      </c>
      <c r="L130" s="194">
        <v>7.9325421611493585E-3</v>
      </c>
      <c r="M130" s="156">
        <v>384083</v>
      </c>
      <c r="N130" s="194">
        <v>2.4377038643207172E-2</v>
      </c>
      <c r="O130" s="195">
        <v>2.5283650826878796E-2</v>
      </c>
      <c r="P130" s="196">
        <v>2.9414802420937389E-2</v>
      </c>
      <c r="Q130" s="197">
        <v>2.6845759900854763E-2</v>
      </c>
    </row>
    <row r="131" spans="1:17" s="4" customFormat="1" hidden="1" outlineLevel="1" x14ac:dyDescent="0.25">
      <c r="A131" s="141"/>
      <c r="B131" s="71" t="s">
        <v>99</v>
      </c>
      <c r="C131" s="193">
        <v>7830</v>
      </c>
      <c r="D131" s="194">
        <v>0.7319177173191771</v>
      </c>
      <c r="E131" s="156">
        <v>5038</v>
      </c>
      <c r="F131" s="194">
        <v>-9.6646942800789004E-2</v>
      </c>
      <c r="G131" s="156">
        <v>12868</v>
      </c>
      <c r="H131" s="194">
        <v>0.27431174489998011</v>
      </c>
      <c r="I131" s="193">
        <v>297675</v>
      </c>
      <c r="J131" s="194">
        <v>0.12307303417416837</v>
      </c>
      <c r="K131" s="156">
        <v>192630</v>
      </c>
      <c r="L131" s="194">
        <v>3.4504981069251706E-2</v>
      </c>
      <c r="M131" s="156">
        <v>490305</v>
      </c>
      <c r="N131" s="194">
        <v>8.6526806113562227E-2</v>
      </c>
      <c r="O131" s="195">
        <v>2.6303854875283448E-2</v>
      </c>
      <c r="P131" s="196">
        <v>2.6153766287701812E-2</v>
      </c>
      <c r="Q131" s="197">
        <v>2.6244888385800674E-2</v>
      </c>
    </row>
    <row r="132" spans="1:17" s="4" customFormat="1" hidden="1" outlineLevel="1" x14ac:dyDescent="0.25">
      <c r="A132" s="141"/>
      <c r="B132" s="71" t="s">
        <v>100</v>
      </c>
      <c r="C132" s="193">
        <v>7077</v>
      </c>
      <c r="D132" s="194">
        <v>0.45437731196054254</v>
      </c>
      <c r="E132" s="156">
        <v>3456</v>
      </c>
      <c r="F132" s="194">
        <v>-0.16279069767441856</v>
      </c>
      <c r="G132" s="156">
        <v>10533</v>
      </c>
      <c r="H132" s="194">
        <v>0.17111407605070039</v>
      </c>
      <c r="I132" s="193">
        <v>298679</v>
      </c>
      <c r="J132" s="194">
        <v>5.426288183095318E-2</v>
      </c>
      <c r="K132" s="156">
        <v>188171</v>
      </c>
      <c r="L132" s="194">
        <v>3.4520484683218555E-2</v>
      </c>
      <c r="M132" s="156">
        <v>486850</v>
      </c>
      <c r="N132" s="194">
        <v>4.6543622285564412E-2</v>
      </c>
      <c r="O132" s="195">
        <v>2.369433405093763E-2</v>
      </c>
      <c r="P132" s="196">
        <v>1.8366273230200191E-2</v>
      </c>
      <c r="Q132" s="197">
        <v>2.1635000513505188E-2</v>
      </c>
    </row>
    <row r="133" spans="1:17" s="4" customFormat="1" hidden="1" outlineLevel="1" x14ac:dyDescent="0.25">
      <c r="A133" s="141"/>
      <c r="B133" s="71" t="s">
        <v>101</v>
      </c>
      <c r="C133" s="193">
        <v>6290</v>
      </c>
      <c r="D133" s="194">
        <v>0.88718871887188722</v>
      </c>
      <c r="E133" s="156">
        <v>4066</v>
      </c>
      <c r="F133" s="194">
        <v>1.3207076999750766E-2</v>
      </c>
      <c r="G133" s="156">
        <v>10356</v>
      </c>
      <c r="H133" s="194">
        <v>0.40974680098012528</v>
      </c>
      <c r="I133" s="193">
        <v>267730</v>
      </c>
      <c r="J133" s="194">
        <v>0.16128668465295437</v>
      </c>
      <c r="K133" s="156">
        <v>153501</v>
      </c>
      <c r="L133" s="194">
        <v>0.15304183223538437</v>
      </c>
      <c r="M133" s="156">
        <v>421231</v>
      </c>
      <c r="N133" s="194">
        <v>0.15826855444313992</v>
      </c>
      <c r="O133" s="195">
        <v>2.3493818399133455E-2</v>
      </c>
      <c r="P133" s="196">
        <v>2.6488426785493253E-2</v>
      </c>
      <c r="Q133" s="197">
        <v>2.4585085143306169E-2</v>
      </c>
    </row>
    <row r="134" spans="1:17" s="4" customFormat="1" hidden="1" outlineLevel="1" x14ac:dyDescent="0.25">
      <c r="A134" s="141"/>
      <c r="B134" s="71" t="s">
        <v>102</v>
      </c>
      <c r="C134" s="193">
        <v>5501</v>
      </c>
      <c r="D134" s="194">
        <v>0.57171428571428562</v>
      </c>
      <c r="E134" s="156">
        <v>5065</v>
      </c>
      <c r="F134" s="194">
        <v>2.0963515420278078E-2</v>
      </c>
      <c r="G134" s="156">
        <v>10566</v>
      </c>
      <c r="H134" s="194">
        <v>0.24878855927195365</v>
      </c>
      <c r="I134" s="193">
        <v>282737</v>
      </c>
      <c r="J134" s="194">
        <v>5.00285962579754E-2</v>
      </c>
      <c r="K134" s="156">
        <v>176118</v>
      </c>
      <c r="L134" s="194">
        <v>7.1661971145362324E-2</v>
      </c>
      <c r="M134" s="156">
        <v>458855</v>
      </c>
      <c r="N134" s="194">
        <v>5.8227842262694063E-2</v>
      </c>
      <c r="O134" s="195">
        <v>1.9456243788396992E-2</v>
      </c>
      <c r="P134" s="196">
        <v>2.8759127403218298E-2</v>
      </c>
      <c r="Q134" s="197">
        <v>2.3026882130520534E-2</v>
      </c>
    </row>
    <row r="135" spans="1:17" s="4" customFormat="1" hidden="1" outlineLevel="1" x14ac:dyDescent="0.25">
      <c r="A135" s="141"/>
      <c r="B135" s="71" t="s">
        <v>103</v>
      </c>
      <c r="C135" s="193">
        <v>4765</v>
      </c>
      <c r="D135" s="194">
        <v>0.78933533608711981</v>
      </c>
      <c r="E135" s="156">
        <v>4165</v>
      </c>
      <c r="F135" s="194">
        <v>6.0066174599134659E-2</v>
      </c>
      <c r="G135" s="156">
        <v>8930</v>
      </c>
      <c r="H135" s="194">
        <v>0.35467233009708732</v>
      </c>
      <c r="I135" s="193">
        <v>257912</v>
      </c>
      <c r="J135" s="194">
        <v>8.9118610857741309E-2</v>
      </c>
      <c r="K135" s="156">
        <v>154418</v>
      </c>
      <c r="L135" s="194">
        <v>-3.3867022042031847E-2</v>
      </c>
      <c r="M135" s="156">
        <v>412330</v>
      </c>
      <c r="N135" s="194">
        <v>3.9559902077203724E-2</v>
      </c>
      <c r="O135" s="195">
        <v>1.847529389869413E-2</v>
      </c>
      <c r="P135" s="196">
        <v>2.697224416842596E-2</v>
      </c>
      <c r="Q135" s="197">
        <v>2.1657410326680088E-2</v>
      </c>
    </row>
    <row r="136" spans="1:17" s="4" customFormat="1" hidden="1" outlineLevel="1" x14ac:dyDescent="0.25">
      <c r="A136" s="141"/>
      <c r="B136" s="71" t="s">
        <v>104</v>
      </c>
      <c r="C136" s="193">
        <v>5396</v>
      </c>
      <c r="D136" s="194">
        <v>0.94310406913935907</v>
      </c>
      <c r="E136" s="156">
        <v>5134</v>
      </c>
      <c r="F136" s="194">
        <v>0.34327577184720037</v>
      </c>
      <c r="G136" s="156">
        <v>10530</v>
      </c>
      <c r="H136" s="194">
        <v>0.59569631762388231</v>
      </c>
      <c r="I136" s="193">
        <v>248209</v>
      </c>
      <c r="J136" s="194">
        <v>3.2247198020419532E-2</v>
      </c>
      <c r="K136" s="156">
        <v>168124</v>
      </c>
      <c r="L136" s="194">
        <v>1.5486832568253117E-2</v>
      </c>
      <c r="M136" s="156">
        <v>416333</v>
      </c>
      <c r="N136" s="194">
        <v>2.541285420489392E-2</v>
      </c>
      <c r="O136" s="195">
        <v>2.1739743522595875E-2</v>
      </c>
      <c r="P136" s="196">
        <v>3.0536984606599892E-2</v>
      </c>
      <c r="Q136" s="197">
        <v>2.5292254037032856E-2</v>
      </c>
    </row>
    <row r="137" spans="1:17" s="4" customFormat="1" ht="15.75" collapsed="1" x14ac:dyDescent="0.25">
      <c r="A137" s="141"/>
      <c r="B137" s="101">
        <v>2011</v>
      </c>
      <c r="C137" s="198">
        <v>61540</v>
      </c>
      <c r="D137" s="103">
        <v>0.65639383091540382</v>
      </c>
      <c r="E137" s="102">
        <v>50242</v>
      </c>
      <c r="F137" s="103">
        <v>0.12049778094961971</v>
      </c>
      <c r="G137" s="102">
        <v>111782</v>
      </c>
      <c r="H137" s="103">
        <v>0.36332812957361704</v>
      </c>
      <c r="I137" s="198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9">
        <v>1.9291820287007364E-2</v>
      </c>
      <c r="P137" s="109">
        <v>2.5500317218627076E-2</v>
      </c>
      <c r="Q137" s="200">
        <v>2.1662326075156346E-2</v>
      </c>
    </row>
    <row r="138" spans="1:17" s="4" customFormat="1" hidden="1" outlineLevel="1" x14ac:dyDescent="0.25">
      <c r="A138" s="141"/>
      <c r="B138" s="71" t="s">
        <v>93</v>
      </c>
      <c r="C138" s="193">
        <v>3172</v>
      </c>
      <c r="D138" s="194">
        <v>-4.6588518184550676E-2</v>
      </c>
      <c r="E138" s="156">
        <v>2946</v>
      </c>
      <c r="F138" s="194">
        <v>-9.3817286988618909E-2</v>
      </c>
      <c r="G138" s="156">
        <v>6118</v>
      </c>
      <c r="H138" s="194">
        <v>-6.9930069930069894E-2</v>
      </c>
      <c r="I138" s="193">
        <v>226497</v>
      </c>
      <c r="J138" s="194">
        <v>6.5757898005853521E-2</v>
      </c>
      <c r="K138" s="156">
        <v>155740</v>
      </c>
      <c r="L138" s="194">
        <v>-7.4122514981451504E-2</v>
      </c>
      <c r="M138" s="156">
        <v>382237</v>
      </c>
      <c r="N138" s="194">
        <v>3.9581855908386032E-3</v>
      </c>
      <c r="O138" s="195">
        <v>1.400460050243491E-2</v>
      </c>
      <c r="P138" s="196">
        <v>1.8916142288429433E-2</v>
      </c>
      <c r="Q138" s="197">
        <v>1.600577652084963E-2</v>
      </c>
    </row>
    <row r="139" spans="1:17" s="4" customFormat="1" hidden="1" outlineLevel="1" x14ac:dyDescent="0.25">
      <c r="A139" s="141"/>
      <c r="B139" s="71" t="s">
        <v>94</v>
      </c>
      <c r="C139" s="193">
        <v>1572</v>
      </c>
      <c r="D139" s="194">
        <v>8.8642659279778435E-2</v>
      </c>
      <c r="E139" s="156">
        <v>2025</v>
      </c>
      <c r="F139" s="194">
        <v>0.16446233467510063</v>
      </c>
      <c r="G139" s="156">
        <v>3597</v>
      </c>
      <c r="H139" s="194">
        <v>0.13006597549481613</v>
      </c>
      <c r="I139" s="193">
        <v>223216</v>
      </c>
      <c r="J139" s="194">
        <v>-2.9079766111128613E-3</v>
      </c>
      <c r="K139" s="156">
        <v>146331</v>
      </c>
      <c r="L139" s="194">
        <v>-9.5130321862535894E-2</v>
      </c>
      <c r="M139" s="156">
        <v>369547</v>
      </c>
      <c r="N139" s="194">
        <v>-4.1586484846284355E-2</v>
      </c>
      <c r="O139" s="195">
        <v>7.0425059135545837E-3</v>
      </c>
      <c r="P139" s="196">
        <v>1.3838489451995818E-2</v>
      </c>
      <c r="Q139" s="197">
        <v>9.7335386297277473E-3</v>
      </c>
    </row>
    <row r="140" spans="1:17" s="4" customFormat="1" hidden="1" outlineLevel="1" x14ac:dyDescent="0.25">
      <c r="A140" s="141"/>
      <c r="B140" s="71" t="s">
        <v>95</v>
      </c>
      <c r="C140" s="193">
        <v>2003</v>
      </c>
      <c r="D140" s="194">
        <v>-0.16402337228714525</v>
      </c>
      <c r="E140" s="156">
        <v>2669</v>
      </c>
      <c r="F140" s="194">
        <v>0.19045495093666376</v>
      </c>
      <c r="G140" s="156">
        <v>4672</v>
      </c>
      <c r="H140" s="194">
        <v>7.3307460112117528E-3</v>
      </c>
      <c r="I140" s="193">
        <v>239927</v>
      </c>
      <c r="J140" s="194">
        <v>4.2557999070103048E-2</v>
      </c>
      <c r="K140" s="156">
        <v>164434</v>
      </c>
      <c r="L140" s="194">
        <v>-8.3294773519163812E-2</v>
      </c>
      <c r="M140" s="156">
        <v>404361</v>
      </c>
      <c r="N140" s="194">
        <v>-1.2568741025816399E-2</v>
      </c>
      <c r="O140" s="195">
        <v>8.3483726300082935E-3</v>
      </c>
      <c r="P140" s="196">
        <v>1.6231436320955521E-2</v>
      </c>
      <c r="Q140" s="197">
        <v>1.1554032164328409E-2</v>
      </c>
    </row>
    <row r="141" spans="1:17" s="4" customFormat="1" hidden="1" outlineLevel="1" x14ac:dyDescent="0.25">
      <c r="A141" s="141"/>
      <c r="B141" s="71" t="s">
        <v>96</v>
      </c>
      <c r="C141" s="193">
        <v>3040</v>
      </c>
      <c r="D141" s="194">
        <v>0.11723631018008085</v>
      </c>
      <c r="E141" s="156">
        <v>3911</v>
      </c>
      <c r="F141" s="194">
        <v>0.48877046060144647</v>
      </c>
      <c r="G141" s="156">
        <v>6951</v>
      </c>
      <c r="H141" s="194">
        <v>0.29973821989528804</v>
      </c>
      <c r="I141" s="193">
        <v>258952</v>
      </c>
      <c r="J141" s="194">
        <v>2.3258754633178613E-2</v>
      </c>
      <c r="K141" s="156">
        <v>163597</v>
      </c>
      <c r="L141" s="194">
        <v>-1.0685518008756389E-2</v>
      </c>
      <c r="M141" s="156">
        <v>422549</v>
      </c>
      <c r="N141" s="194">
        <v>9.8439404440409106E-3</v>
      </c>
      <c r="O141" s="195">
        <v>1.1739627421298155E-2</v>
      </c>
      <c r="P141" s="196">
        <v>2.3906306350360947E-2</v>
      </c>
      <c r="Q141" s="197">
        <v>1.6450163176341678E-2</v>
      </c>
    </row>
    <row r="142" spans="1:17" s="4" customFormat="1" hidden="1" outlineLevel="1" x14ac:dyDescent="0.25">
      <c r="A142" s="141"/>
      <c r="B142" s="71" t="s">
        <v>97</v>
      </c>
      <c r="C142" s="193">
        <v>2475</v>
      </c>
      <c r="D142" s="194">
        <v>-0.36603483606557374</v>
      </c>
      <c r="E142" s="156">
        <v>3162</v>
      </c>
      <c r="F142" s="194">
        <v>-0.10979729729729726</v>
      </c>
      <c r="G142" s="156">
        <v>5637</v>
      </c>
      <c r="H142" s="194">
        <v>-0.24396459227467815</v>
      </c>
      <c r="I142" s="193">
        <v>233329</v>
      </c>
      <c r="J142" s="194">
        <v>7.4694167065846306E-2</v>
      </c>
      <c r="K142" s="156">
        <v>127968</v>
      </c>
      <c r="L142" s="194">
        <v>-3.9142219986334381E-2</v>
      </c>
      <c r="M142" s="156">
        <v>361297</v>
      </c>
      <c r="N142" s="194">
        <v>3.1413702243550334E-2</v>
      </c>
      <c r="O142" s="195">
        <v>1.0607339850597225E-2</v>
      </c>
      <c r="P142" s="196">
        <v>2.4709302325581394E-2</v>
      </c>
      <c r="Q142" s="197">
        <v>1.56021223536315E-2</v>
      </c>
    </row>
    <row r="143" spans="1:17" s="4" customFormat="1" hidden="1" outlineLevel="1" x14ac:dyDescent="0.25">
      <c r="A143" s="141"/>
      <c r="B143" s="71" t="s">
        <v>98</v>
      </c>
      <c r="C143" s="193">
        <v>3231</v>
      </c>
      <c r="D143" s="194">
        <v>3.3258714422769398E-2</v>
      </c>
      <c r="E143" s="156">
        <v>3696</v>
      </c>
      <c r="F143" s="194">
        <v>0.17296096477308787</v>
      </c>
      <c r="G143" s="156">
        <v>6927</v>
      </c>
      <c r="H143" s="194">
        <v>0.10337687161516396</v>
      </c>
      <c r="I143" s="193">
        <v>230853</v>
      </c>
      <c r="J143" s="194">
        <v>8.0190908452846044E-2</v>
      </c>
      <c r="K143" s="156">
        <v>144090</v>
      </c>
      <c r="L143" s="194">
        <v>5.8372446618628837E-2</v>
      </c>
      <c r="M143" s="156">
        <v>374943</v>
      </c>
      <c r="N143" s="194">
        <v>7.1700518496075505E-2</v>
      </c>
      <c r="O143" s="195">
        <v>1.3995919481228315E-2</v>
      </c>
      <c r="P143" s="196">
        <v>2.5650635019779305E-2</v>
      </c>
      <c r="Q143" s="197">
        <v>1.8474808170841968E-2</v>
      </c>
    </row>
    <row r="144" spans="1:17" s="4" customFormat="1" hidden="1" outlineLevel="1" x14ac:dyDescent="0.25">
      <c r="A144" s="141"/>
      <c r="B144" s="71" t="s">
        <v>99</v>
      </c>
      <c r="C144" s="193">
        <v>4521</v>
      </c>
      <c r="D144" s="194">
        <v>0.21663078579117334</v>
      </c>
      <c r="E144" s="156">
        <v>5577</v>
      </c>
      <c r="F144" s="194">
        <v>0.60443037974683533</v>
      </c>
      <c r="G144" s="156">
        <v>10098</v>
      </c>
      <c r="H144" s="194">
        <v>0.40406006674082318</v>
      </c>
      <c r="I144" s="193">
        <v>265054</v>
      </c>
      <c r="J144" s="194">
        <v>3.7779213406158751E-2</v>
      </c>
      <c r="K144" s="156">
        <v>186205</v>
      </c>
      <c r="L144" s="194">
        <v>4.1473236758208021E-2</v>
      </c>
      <c r="M144" s="156">
        <v>451259</v>
      </c>
      <c r="N144" s="194">
        <v>3.9300314374877576E-2</v>
      </c>
      <c r="O144" s="195">
        <v>1.7056901612501604E-2</v>
      </c>
      <c r="P144" s="196">
        <v>2.995086061061733E-2</v>
      </c>
      <c r="Q144" s="197">
        <v>2.237739302706428E-2</v>
      </c>
    </row>
    <row r="145" spans="1:17" s="4" customFormat="1" hidden="1" outlineLevel="1" x14ac:dyDescent="0.25">
      <c r="A145" s="141"/>
      <c r="B145" s="71" t="s">
        <v>100</v>
      </c>
      <c r="C145" s="193">
        <v>4866</v>
      </c>
      <c r="D145" s="194">
        <v>0.39347079037800681</v>
      </c>
      <c r="E145" s="156">
        <v>4128</v>
      </c>
      <c r="F145" s="194">
        <v>0.44588441330998241</v>
      </c>
      <c r="G145" s="156">
        <v>8994</v>
      </c>
      <c r="H145" s="194">
        <v>0.41704742397983297</v>
      </c>
      <c r="I145" s="193">
        <v>283306</v>
      </c>
      <c r="J145" s="194">
        <v>4.8403928563498733E-2</v>
      </c>
      <c r="K145" s="156">
        <v>181892</v>
      </c>
      <c r="L145" s="194">
        <v>-7.9288910486140618E-2</v>
      </c>
      <c r="M145" s="156">
        <v>465198</v>
      </c>
      <c r="N145" s="194">
        <v>-5.5239406390156232E-3</v>
      </c>
      <c r="O145" s="195">
        <v>1.7175774604138282E-2</v>
      </c>
      <c r="P145" s="196">
        <v>2.2694785916917731E-2</v>
      </c>
      <c r="Q145" s="197">
        <v>1.9333703068370886E-2</v>
      </c>
    </row>
    <row r="146" spans="1:17" s="4" customFormat="1" hidden="1" outlineLevel="1" x14ac:dyDescent="0.25">
      <c r="A146" s="141"/>
      <c r="B146" s="71" t="s">
        <v>101</v>
      </c>
      <c r="C146" s="193">
        <v>3333</v>
      </c>
      <c r="D146" s="194">
        <v>0.1102598267821453</v>
      </c>
      <c r="E146" s="156">
        <v>4013</v>
      </c>
      <c r="F146" s="194">
        <v>0.71349274124679751</v>
      </c>
      <c r="G146" s="156">
        <v>7346</v>
      </c>
      <c r="H146" s="194">
        <v>0.37462574850299402</v>
      </c>
      <c r="I146" s="193">
        <v>230546</v>
      </c>
      <c r="J146" s="194">
        <v>7.808349855972474E-2</v>
      </c>
      <c r="K146" s="156">
        <v>133127</v>
      </c>
      <c r="L146" s="194">
        <v>-5.1572318082726554E-2</v>
      </c>
      <c r="M146" s="156">
        <v>363673</v>
      </c>
      <c r="N146" s="194">
        <v>2.6704195768659567E-2</v>
      </c>
      <c r="O146" s="195">
        <v>1.4456984723222264E-2</v>
      </c>
      <c r="P146" s="196">
        <v>3.014414806913699E-2</v>
      </c>
      <c r="Q146" s="197">
        <v>2.0199464903910933E-2</v>
      </c>
    </row>
    <row r="147" spans="1:17" s="4" customFormat="1" hidden="1" outlineLevel="1" x14ac:dyDescent="0.25">
      <c r="A147" s="141"/>
      <c r="B147" s="71" t="s">
        <v>102</v>
      </c>
      <c r="C147" s="193">
        <v>3500</v>
      </c>
      <c r="D147" s="194">
        <v>0.12071725904578923</v>
      </c>
      <c r="E147" s="156">
        <v>4961</v>
      </c>
      <c r="F147" s="194">
        <v>0.41459937268320513</v>
      </c>
      <c r="G147" s="156">
        <v>8461</v>
      </c>
      <c r="H147" s="194">
        <v>0.27616892911010549</v>
      </c>
      <c r="I147" s="193">
        <v>269266</v>
      </c>
      <c r="J147" s="194">
        <v>0.12153978157826772</v>
      </c>
      <c r="K147" s="156">
        <v>164341</v>
      </c>
      <c r="L147" s="194">
        <v>-2.6944200018205189E-3</v>
      </c>
      <c r="M147" s="156">
        <v>433607</v>
      </c>
      <c r="N147" s="194">
        <v>7.0975693492495218E-2</v>
      </c>
      <c r="O147" s="195">
        <v>1.2998299079720424E-2</v>
      </c>
      <c r="P147" s="196">
        <v>3.0187232644318825E-2</v>
      </c>
      <c r="Q147" s="197">
        <v>1.9513061366629229E-2</v>
      </c>
    </row>
    <row r="148" spans="1:17" s="4" customFormat="1" hidden="1" outlineLevel="1" x14ac:dyDescent="0.25">
      <c r="A148" s="141"/>
      <c r="B148" s="71" t="s">
        <v>103</v>
      </c>
      <c r="C148" s="193">
        <v>2663</v>
      </c>
      <c r="D148" s="194">
        <v>9.4083812654067289E-2</v>
      </c>
      <c r="E148" s="156">
        <v>3929</v>
      </c>
      <c r="F148" s="194">
        <v>0.79734675205855443</v>
      </c>
      <c r="G148" s="156">
        <v>6592</v>
      </c>
      <c r="H148" s="194">
        <v>0.4268398268398268</v>
      </c>
      <c r="I148" s="193">
        <v>236808</v>
      </c>
      <c r="J148" s="194">
        <v>5.1321210399204453E-2</v>
      </c>
      <c r="K148" s="156">
        <v>159831</v>
      </c>
      <c r="L148" s="194">
        <v>9.059459311925977E-2</v>
      </c>
      <c r="M148" s="156">
        <v>396639</v>
      </c>
      <c r="N148" s="194">
        <v>6.6801684767698877E-2</v>
      </c>
      <c r="O148" s="195">
        <v>1.1245397114962332E-2</v>
      </c>
      <c r="P148" s="196">
        <v>2.4582214964556311E-2</v>
      </c>
      <c r="Q148" s="197">
        <v>1.661964658039174E-2</v>
      </c>
    </row>
    <row r="149" spans="1:17" s="4" customFormat="1" hidden="1" outlineLevel="1" x14ac:dyDescent="0.25">
      <c r="A149" s="141"/>
      <c r="B149" s="71" t="s">
        <v>104</v>
      </c>
      <c r="C149" s="193">
        <v>2777</v>
      </c>
      <c r="D149" s="194">
        <v>0.30009363295880154</v>
      </c>
      <c r="E149" s="156">
        <v>3822</v>
      </c>
      <c r="F149" s="194">
        <v>0.70853822083147078</v>
      </c>
      <c r="G149" s="156">
        <v>6599</v>
      </c>
      <c r="H149" s="194">
        <v>0.50903270066316031</v>
      </c>
      <c r="I149" s="193">
        <v>240455</v>
      </c>
      <c r="J149" s="194">
        <v>6.2324385459557874E-2</v>
      </c>
      <c r="K149" s="156">
        <v>165560</v>
      </c>
      <c r="L149" s="194">
        <v>7.388644928617305E-2</v>
      </c>
      <c r="M149" s="156">
        <v>406015</v>
      </c>
      <c r="N149" s="194">
        <v>6.7008832719694489E-2</v>
      </c>
      <c r="O149" s="195">
        <v>1.1548938470815746E-2</v>
      </c>
      <c r="P149" s="196">
        <v>2.3085286301038899E-2</v>
      </c>
      <c r="Q149" s="197">
        <v>1.6253094097508712E-2</v>
      </c>
    </row>
    <row r="150" spans="1:17" s="4" customFormat="1" ht="15.75" collapsed="1" x14ac:dyDescent="0.25">
      <c r="A150" s="141"/>
      <c r="B150" s="101">
        <v>2010</v>
      </c>
      <c r="C150" s="198">
        <v>37153</v>
      </c>
      <c r="D150" s="103">
        <v>6.6940439951754582E-2</v>
      </c>
      <c r="E150" s="102">
        <v>44839</v>
      </c>
      <c r="F150" s="103">
        <v>0.35199758781848334</v>
      </c>
      <c r="G150" s="102">
        <v>81992</v>
      </c>
      <c r="H150" s="103">
        <v>0.20599526380043254</v>
      </c>
      <c r="I150" s="198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9">
        <v>1.2644777822135866E-2</v>
      </c>
      <c r="P150" s="109">
        <v>2.3685289226861958E-2</v>
      </c>
      <c r="Q150" s="200">
        <v>1.6970913776241506E-2</v>
      </c>
    </row>
    <row r="151" spans="1:17" s="4" customFormat="1" hidden="1" outlineLevel="1" x14ac:dyDescent="0.25">
      <c r="A151" s="141"/>
      <c r="B151" s="71" t="s">
        <v>93</v>
      </c>
      <c r="C151" s="193">
        <v>3327</v>
      </c>
      <c r="D151" s="194">
        <v>-0.11232657417289216</v>
      </c>
      <c r="E151" s="156">
        <v>3251</v>
      </c>
      <c r="F151" s="194">
        <v>-6.1218596592549801E-2</v>
      </c>
      <c r="G151" s="156">
        <v>6578</v>
      </c>
      <c r="H151" s="194">
        <v>-8.7782554430730797E-2</v>
      </c>
      <c r="I151" s="193">
        <v>212522</v>
      </c>
      <c r="J151" s="194">
        <v>-0.10720047050915815</v>
      </c>
      <c r="K151" s="156">
        <v>168208</v>
      </c>
      <c r="L151" s="194">
        <v>-2.0377736492979359E-2</v>
      </c>
      <c r="M151" s="156">
        <v>380730</v>
      </c>
      <c r="N151" s="194">
        <v>-7.081686992217151E-2</v>
      </c>
      <c r="O151" s="195">
        <v>1.5654849850838971E-2</v>
      </c>
      <c r="P151" s="196">
        <v>1.9327261485779512E-2</v>
      </c>
      <c r="Q151" s="197">
        <v>1.7277335644682583E-2</v>
      </c>
    </row>
    <row r="152" spans="1:17" s="4" customFormat="1" hidden="1" outlineLevel="1" x14ac:dyDescent="0.25">
      <c r="A152" s="141"/>
      <c r="B152" s="71" t="s">
        <v>94</v>
      </c>
      <c r="C152" s="193">
        <v>1444</v>
      </c>
      <c r="D152" s="194">
        <v>-0.46079163554891711</v>
      </c>
      <c r="E152" s="156">
        <v>1739</v>
      </c>
      <c r="F152" s="194">
        <v>-0.27450980392156865</v>
      </c>
      <c r="G152" s="156">
        <v>3183</v>
      </c>
      <c r="H152" s="194">
        <v>-0.37280788177339896</v>
      </c>
      <c r="I152" s="193">
        <v>223867</v>
      </c>
      <c r="J152" s="194">
        <v>-0.14176892967908394</v>
      </c>
      <c r="K152" s="156">
        <v>161715</v>
      </c>
      <c r="L152" s="194">
        <v>-0.1876516418765164</v>
      </c>
      <c r="M152" s="156">
        <v>385582</v>
      </c>
      <c r="N152" s="194">
        <v>-0.16162881209259039</v>
      </c>
      <c r="O152" s="195">
        <v>6.4502584123609106E-3</v>
      </c>
      <c r="P152" s="196">
        <v>1.0753486071174597E-2</v>
      </c>
      <c r="Q152" s="197">
        <v>8.2550533997956341E-3</v>
      </c>
    </row>
    <row r="153" spans="1:17" s="4" customFormat="1" hidden="1" outlineLevel="1" x14ac:dyDescent="0.25">
      <c r="A153" s="141"/>
      <c r="B153" s="71" t="s">
        <v>95</v>
      </c>
      <c r="C153" s="193">
        <v>2396</v>
      </c>
      <c r="D153" s="194">
        <v>-0.13282663771263115</v>
      </c>
      <c r="E153" s="156">
        <v>2242</v>
      </c>
      <c r="F153" s="194">
        <v>-0.16561220692221812</v>
      </c>
      <c r="G153" s="156">
        <v>4638</v>
      </c>
      <c r="H153" s="194">
        <v>-0.14899082568807342</v>
      </c>
      <c r="I153" s="193">
        <v>230133</v>
      </c>
      <c r="J153" s="194">
        <v>-0.2193959581295325</v>
      </c>
      <c r="K153" s="156">
        <v>179375</v>
      </c>
      <c r="L153" s="194">
        <v>-0.15892605113729608</v>
      </c>
      <c r="M153" s="156">
        <v>409508</v>
      </c>
      <c r="N153" s="194">
        <v>-0.19401357652194617</v>
      </c>
      <c r="O153" s="195">
        <v>1.0411370816006396E-2</v>
      </c>
      <c r="P153" s="196">
        <v>1.2498954703832752E-2</v>
      </c>
      <c r="Q153" s="197">
        <v>1.1325786065229495E-2</v>
      </c>
    </row>
    <row r="154" spans="1:17" s="4" customFormat="1" hidden="1" outlineLevel="1" x14ac:dyDescent="0.25">
      <c r="A154" s="141"/>
      <c r="B154" s="71" t="s">
        <v>96</v>
      </c>
      <c r="C154" s="193">
        <v>2721</v>
      </c>
      <c r="D154" s="194">
        <v>-0.32831399654406324</v>
      </c>
      <c r="E154" s="156">
        <v>2627</v>
      </c>
      <c r="F154" s="194">
        <v>-0.10463531015678251</v>
      </c>
      <c r="G154" s="156">
        <v>5348</v>
      </c>
      <c r="H154" s="194">
        <v>-0.2343593414459556</v>
      </c>
      <c r="I154" s="193">
        <v>253066</v>
      </c>
      <c r="J154" s="194">
        <v>-3.1596912633024998E-2</v>
      </c>
      <c r="K154" s="156">
        <v>165364</v>
      </c>
      <c r="L154" s="194">
        <v>1.3315685301272806E-2</v>
      </c>
      <c r="M154" s="156">
        <v>418430</v>
      </c>
      <c r="N154" s="194">
        <v>-1.4331682818470082E-2</v>
      </c>
      <c r="O154" s="195">
        <v>1.0752135806469458E-2</v>
      </c>
      <c r="P154" s="196">
        <v>1.588616627561017E-2</v>
      </c>
      <c r="Q154" s="197">
        <v>1.2781110341036732E-2</v>
      </c>
    </row>
    <row r="155" spans="1:17" s="4" customFormat="1" hidden="1" outlineLevel="1" x14ac:dyDescent="0.25">
      <c r="A155" s="141"/>
      <c r="B155" s="71" t="s">
        <v>97</v>
      </c>
      <c r="C155" s="193">
        <v>3904</v>
      </c>
      <c r="D155" s="194">
        <v>-0.11353315168029066</v>
      </c>
      <c r="E155" s="156">
        <v>3552</v>
      </c>
      <c r="F155" s="194">
        <v>-0.10166919575113809</v>
      </c>
      <c r="G155" s="156">
        <v>7456</v>
      </c>
      <c r="H155" s="194">
        <v>-0.10792055515673604</v>
      </c>
      <c r="I155" s="193">
        <v>217112</v>
      </c>
      <c r="J155" s="194">
        <v>-0.15982555057214609</v>
      </c>
      <c r="K155" s="156">
        <v>133181</v>
      </c>
      <c r="L155" s="194">
        <v>-0.13950197710180134</v>
      </c>
      <c r="M155" s="156">
        <v>350293</v>
      </c>
      <c r="N155" s="194">
        <v>-0.152212689231216</v>
      </c>
      <c r="O155" s="195">
        <v>1.7981502634584916E-2</v>
      </c>
      <c r="P155" s="196">
        <v>2.6670471013132503E-2</v>
      </c>
      <c r="Q155" s="197">
        <v>2.1285038524892018E-2</v>
      </c>
    </row>
    <row r="156" spans="1:17" s="4" customFormat="1" hidden="1" outlineLevel="1" x14ac:dyDescent="0.25">
      <c r="A156" s="141"/>
      <c r="B156" s="71" t="s">
        <v>98</v>
      </c>
      <c r="C156" s="193">
        <v>3127</v>
      </c>
      <c r="D156" s="194">
        <v>-6.2649880095923316E-2</v>
      </c>
      <c r="E156" s="156">
        <v>3151</v>
      </c>
      <c r="F156" s="194">
        <v>-0.20529634300126098</v>
      </c>
      <c r="G156" s="156">
        <v>6278</v>
      </c>
      <c r="H156" s="194">
        <v>-0.14011779208327624</v>
      </c>
      <c r="I156" s="193">
        <v>213715</v>
      </c>
      <c r="J156" s="194">
        <v>-0.12861860882328957</v>
      </c>
      <c r="K156" s="156">
        <v>136143</v>
      </c>
      <c r="L156" s="194">
        <v>-0.13379058477708994</v>
      </c>
      <c r="M156" s="156">
        <v>349858</v>
      </c>
      <c r="N156" s="194">
        <v>-0.13063854424733679</v>
      </c>
      <c r="O156" s="195">
        <v>1.4631635589453244E-2</v>
      </c>
      <c r="P156" s="196">
        <v>2.3144781589945866E-2</v>
      </c>
      <c r="Q156" s="197">
        <v>1.7944423165970193E-2</v>
      </c>
    </row>
    <row r="157" spans="1:17" s="4" customFormat="1" hidden="1" outlineLevel="1" x14ac:dyDescent="0.25">
      <c r="A157" s="141"/>
      <c r="B157" s="71" t="s">
        <v>99</v>
      </c>
      <c r="C157" s="193">
        <v>3716</v>
      </c>
      <c r="D157" s="194">
        <v>-0.18598028477546547</v>
      </c>
      <c r="E157" s="156">
        <v>3476</v>
      </c>
      <c r="F157" s="194">
        <v>-0.17844481210115815</v>
      </c>
      <c r="G157" s="156">
        <v>7192</v>
      </c>
      <c r="H157" s="194">
        <v>-0.18235561618917695</v>
      </c>
      <c r="I157" s="193">
        <v>255405</v>
      </c>
      <c r="J157" s="194">
        <v>-7.7880393969152584E-2</v>
      </c>
      <c r="K157" s="156">
        <v>178790</v>
      </c>
      <c r="L157" s="194">
        <v>-6.1711160908742624E-2</v>
      </c>
      <c r="M157" s="156">
        <v>434195</v>
      </c>
      <c r="N157" s="194">
        <v>-7.129030533126568E-2</v>
      </c>
      <c r="O157" s="195">
        <v>1.4549441083768915E-2</v>
      </c>
      <c r="P157" s="196">
        <v>1.9441803232842999E-2</v>
      </c>
      <c r="Q157" s="197">
        <v>1.6563986227386314E-2</v>
      </c>
    </row>
    <row r="158" spans="1:17" s="4" customFormat="1" hidden="1" outlineLevel="1" x14ac:dyDescent="0.25">
      <c r="A158" s="141"/>
      <c r="B158" s="71" t="s">
        <v>100</v>
      </c>
      <c r="C158" s="193">
        <v>3492</v>
      </c>
      <c r="D158" s="194">
        <v>-0.41683366733466931</v>
      </c>
      <c r="E158" s="156">
        <v>2855</v>
      </c>
      <c r="F158" s="194">
        <v>-0.27353689567430028</v>
      </c>
      <c r="G158" s="156">
        <v>6347</v>
      </c>
      <c r="H158" s="194">
        <v>-0.36005242992538822</v>
      </c>
      <c r="I158" s="193">
        <v>270226</v>
      </c>
      <c r="J158" s="194">
        <v>-0.10969000293227116</v>
      </c>
      <c r="K158" s="156">
        <v>197556</v>
      </c>
      <c r="L158" s="194">
        <v>-0.13446018769222678</v>
      </c>
      <c r="M158" s="156">
        <v>467782</v>
      </c>
      <c r="N158" s="194">
        <v>-0.12032194672458696</v>
      </c>
      <c r="O158" s="195">
        <v>1.292251670823681E-2</v>
      </c>
      <c r="P158" s="196">
        <v>1.4451598534086537E-2</v>
      </c>
      <c r="Q158" s="197">
        <v>1.3568286081978357E-2</v>
      </c>
    </row>
    <row r="159" spans="1:17" s="4" customFormat="1" hidden="1" outlineLevel="1" x14ac:dyDescent="0.25">
      <c r="A159" s="141"/>
      <c r="B159" s="71" t="s">
        <v>101</v>
      </c>
      <c r="C159" s="193">
        <v>3002</v>
      </c>
      <c r="D159" s="194">
        <v>-0.24153612935826174</v>
      </c>
      <c r="E159" s="156">
        <v>2342</v>
      </c>
      <c r="F159" s="194">
        <v>-0.31259172292339299</v>
      </c>
      <c r="G159" s="156">
        <v>5344</v>
      </c>
      <c r="H159" s="194">
        <v>-0.27440597420230817</v>
      </c>
      <c r="I159" s="193">
        <v>213848</v>
      </c>
      <c r="J159" s="194">
        <v>-0.11000869814925029</v>
      </c>
      <c r="K159" s="156">
        <v>140366</v>
      </c>
      <c r="L159" s="194">
        <v>-7.0903771561709794E-2</v>
      </c>
      <c r="M159" s="156">
        <v>354214</v>
      </c>
      <c r="N159" s="194">
        <v>-9.4912854949036563E-2</v>
      </c>
      <c r="O159" s="195">
        <v>1.4038008304964274E-2</v>
      </c>
      <c r="P159" s="196">
        <v>1.6684952196400839E-2</v>
      </c>
      <c r="Q159" s="197">
        <v>1.5086924853337248E-2</v>
      </c>
    </row>
    <row r="160" spans="1:17" s="4" customFormat="1" hidden="1" outlineLevel="1" x14ac:dyDescent="0.25">
      <c r="A160" s="141"/>
      <c r="B160" s="71" t="s">
        <v>102</v>
      </c>
      <c r="C160" s="193">
        <v>3123</v>
      </c>
      <c r="D160" s="194">
        <v>-0.69231527093596057</v>
      </c>
      <c r="E160" s="156">
        <v>3507</v>
      </c>
      <c r="F160" s="194">
        <v>-0.23942745608327909</v>
      </c>
      <c r="G160" s="156">
        <v>6630</v>
      </c>
      <c r="H160" s="194">
        <v>-0.55084343879140985</v>
      </c>
      <c r="I160" s="193">
        <v>240086</v>
      </c>
      <c r="J160" s="194">
        <v>-6.9029966497084039E-2</v>
      </c>
      <c r="K160" s="156">
        <v>164785</v>
      </c>
      <c r="L160" s="194">
        <v>-0.10427843821513405</v>
      </c>
      <c r="M160" s="156">
        <v>404871</v>
      </c>
      <c r="N160" s="194">
        <v>-8.3705814324543937E-2</v>
      </c>
      <c r="O160" s="195">
        <v>1.3007838857742642E-2</v>
      </c>
      <c r="P160" s="196">
        <v>2.128227690627181E-2</v>
      </c>
      <c r="Q160" s="197">
        <v>1.6375586297857837E-2</v>
      </c>
    </row>
    <row r="161" spans="1:17" s="4" customFormat="1" hidden="1" outlineLevel="1" x14ac:dyDescent="0.25">
      <c r="A161" s="141"/>
      <c r="B161" s="71" t="s">
        <v>103</v>
      </c>
      <c r="C161" s="193">
        <v>2434</v>
      </c>
      <c r="D161" s="194">
        <v>-0.20742429176164112</v>
      </c>
      <c r="E161" s="156">
        <v>2186</v>
      </c>
      <c r="F161" s="194">
        <v>-0.27254575707154738</v>
      </c>
      <c r="G161" s="156">
        <v>4620</v>
      </c>
      <c r="H161" s="194">
        <v>-0.23963133640552992</v>
      </c>
      <c r="I161" s="193">
        <v>225248</v>
      </c>
      <c r="J161" s="194">
        <v>-8.5973989084342728E-2</v>
      </c>
      <c r="K161" s="156">
        <v>146554</v>
      </c>
      <c r="L161" s="194">
        <v>-0.2091200992957557</v>
      </c>
      <c r="M161" s="156">
        <v>371802</v>
      </c>
      <c r="N161" s="194">
        <v>-0.1388289248158614</v>
      </c>
      <c r="O161" s="195">
        <v>1.0805867310697543E-2</v>
      </c>
      <c r="P161" s="196">
        <v>1.4916003657354968E-2</v>
      </c>
      <c r="Q161" s="197">
        <v>1.242596866073878E-2</v>
      </c>
    </row>
    <row r="162" spans="1:17" s="4" customFormat="1" hidden="1" outlineLevel="1" x14ac:dyDescent="0.25">
      <c r="A162" s="141"/>
      <c r="B162" s="71" t="s">
        <v>104</v>
      </c>
      <c r="C162" s="193">
        <v>2136</v>
      </c>
      <c r="D162" s="194">
        <v>-0.25936199722607489</v>
      </c>
      <c r="E162" s="156">
        <v>2237</v>
      </c>
      <c r="F162" s="194">
        <v>-0.13058686358336569</v>
      </c>
      <c r="G162" s="156">
        <v>4373</v>
      </c>
      <c r="H162" s="194">
        <v>-0.19864394355873194</v>
      </c>
      <c r="I162" s="193">
        <v>226348</v>
      </c>
      <c r="J162" s="194">
        <v>-3.3555786120824771E-2</v>
      </c>
      <c r="K162" s="156">
        <v>154169</v>
      </c>
      <c r="L162" s="194">
        <v>-0.12401986408782018</v>
      </c>
      <c r="M162" s="156">
        <v>380517</v>
      </c>
      <c r="N162" s="194">
        <v>-7.2369046545247118E-2</v>
      </c>
      <c r="O162" s="195">
        <v>9.4367964373442657E-3</v>
      </c>
      <c r="P162" s="196">
        <v>1.4510050658692734E-2</v>
      </c>
      <c r="Q162" s="197">
        <v>1.1492259215751201E-2</v>
      </c>
    </row>
    <row r="163" spans="1:17" s="4" customFormat="1" ht="15.75" collapsed="1" x14ac:dyDescent="0.25">
      <c r="A163" s="141"/>
      <c r="B163" s="101">
        <v>2009</v>
      </c>
      <c r="C163" s="198">
        <v>34822</v>
      </c>
      <c r="D163" s="103">
        <v>-0.32510272114117378</v>
      </c>
      <c r="E163" s="102">
        <v>33165</v>
      </c>
      <c r="F163" s="103">
        <v>-0.1941832495079816</v>
      </c>
      <c r="G163" s="102">
        <v>67987</v>
      </c>
      <c r="H163" s="103">
        <v>-0.2670102314749927</v>
      </c>
      <c r="I163" s="198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9">
        <v>1.2518802290500062E-2</v>
      </c>
      <c r="P163" s="109">
        <v>1.7217784598324376E-2</v>
      </c>
      <c r="Q163" s="200">
        <v>1.4441407864680225E-2</v>
      </c>
    </row>
    <row r="164" spans="1:17" s="4" customFormat="1" hidden="1" outlineLevel="1" x14ac:dyDescent="0.25">
      <c r="A164" s="141"/>
      <c r="B164" s="71" t="s">
        <v>93</v>
      </c>
      <c r="C164" s="193">
        <v>3748</v>
      </c>
      <c r="D164" s="194">
        <v>0.10691080921441221</v>
      </c>
      <c r="E164" s="156">
        <v>3463</v>
      </c>
      <c r="F164" s="194">
        <v>5.3223844282238364E-2</v>
      </c>
      <c r="G164" s="156">
        <v>7211</v>
      </c>
      <c r="H164" s="194">
        <v>8.0461492358405717E-2</v>
      </c>
      <c r="I164" s="193">
        <v>238040</v>
      </c>
      <c r="J164" s="194">
        <v>8.4389615671389695E-3</v>
      </c>
      <c r="K164" s="156">
        <v>171707</v>
      </c>
      <c r="L164" s="194">
        <v>3.6766854884906497E-3</v>
      </c>
      <c r="M164" s="156">
        <v>409747</v>
      </c>
      <c r="N164" s="194">
        <v>6.4378104075888398E-3</v>
      </c>
      <c r="O164" s="195">
        <v>1.5745252898672492E-2</v>
      </c>
      <c r="P164" s="196">
        <v>2.0168077014914944E-2</v>
      </c>
      <c r="Q164" s="197">
        <v>1.7598664541778219E-2</v>
      </c>
    </row>
    <row r="165" spans="1:17" s="4" customFormat="1" hidden="1" outlineLevel="1" x14ac:dyDescent="0.25">
      <c r="A165" s="141"/>
      <c r="B165" s="71" t="s">
        <v>94</v>
      </c>
      <c r="C165" s="193">
        <v>2678</v>
      </c>
      <c r="D165" s="194">
        <v>0.65003080714725825</v>
      </c>
      <c r="E165" s="156">
        <v>2397</v>
      </c>
      <c r="F165" s="194">
        <v>0.29148706896551735</v>
      </c>
      <c r="G165" s="156">
        <v>5075</v>
      </c>
      <c r="H165" s="194">
        <v>0.45875251509054316</v>
      </c>
      <c r="I165" s="193">
        <v>260847</v>
      </c>
      <c r="J165" s="194">
        <v>7.5054814619429866E-2</v>
      </c>
      <c r="K165" s="156">
        <v>199071</v>
      </c>
      <c r="L165" s="194">
        <v>9.8322758620689621E-2</v>
      </c>
      <c r="M165" s="156">
        <v>459918</v>
      </c>
      <c r="N165" s="194">
        <v>8.5003986921011743E-2</v>
      </c>
      <c r="O165" s="195">
        <v>1.0266554723650262E-2</v>
      </c>
      <c r="P165" s="196">
        <v>1.2040930120409301E-2</v>
      </c>
      <c r="Q165" s="197">
        <v>1.1034575728716859E-2</v>
      </c>
    </row>
    <row r="166" spans="1:17" s="4" customFormat="1" hidden="1" outlineLevel="1" x14ac:dyDescent="0.25">
      <c r="A166" s="141"/>
      <c r="B166" s="71" t="s">
        <v>95</v>
      </c>
      <c r="C166" s="193">
        <v>2763</v>
      </c>
      <c r="D166" s="194">
        <v>0.20919037199124735</v>
      </c>
      <c r="E166" s="156">
        <v>2687</v>
      </c>
      <c r="F166" s="194">
        <v>4.7155105222135729E-2</v>
      </c>
      <c r="G166" s="156">
        <v>5450</v>
      </c>
      <c r="H166" s="194">
        <v>0.12347969490826638</v>
      </c>
      <c r="I166" s="193">
        <v>294814</v>
      </c>
      <c r="J166" s="194">
        <v>6.0363772385093828E-2</v>
      </c>
      <c r="K166" s="156">
        <v>213269</v>
      </c>
      <c r="L166" s="194">
        <v>1.0763135195594353E-2</v>
      </c>
      <c r="M166" s="156">
        <v>508083</v>
      </c>
      <c r="N166" s="194">
        <v>3.8962924489140738E-2</v>
      </c>
      <c r="O166" s="195">
        <v>9.3720108271656034E-3</v>
      </c>
      <c r="P166" s="196">
        <v>1.2599111919688282E-2</v>
      </c>
      <c r="Q166" s="197">
        <v>1.0726593883282849E-2</v>
      </c>
    </row>
    <row r="167" spans="1:17" s="4" customFormat="1" hidden="1" outlineLevel="1" x14ac:dyDescent="0.25">
      <c r="A167" s="141"/>
      <c r="B167" s="71" t="s">
        <v>96</v>
      </c>
      <c r="C167" s="193">
        <v>4051</v>
      </c>
      <c r="D167" s="194">
        <v>0.49318098046443049</v>
      </c>
      <c r="E167" s="156">
        <v>2934</v>
      </c>
      <c r="F167" s="194">
        <v>-1.2121212121212088E-2</v>
      </c>
      <c r="G167" s="156">
        <v>6985</v>
      </c>
      <c r="H167" s="194">
        <v>0.22910434629597054</v>
      </c>
      <c r="I167" s="193">
        <v>261323</v>
      </c>
      <c r="J167" s="194">
        <v>-1.6913764629315486E-2</v>
      </c>
      <c r="K167" s="156">
        <v>163191</v>
      </c>
      <c r="L167" s="194">
        <v>-5.3515294226820886E-2</v>
      </c>
      <c r="M167" s="156">
        <v>424514</v>
      </c>
      <c r="N167" s="194">
        <v>-3.1314106294082933E-2</v>
      </c>
      <c r="O167" s="195">
        <v>1.5501888467528691E-2</v>
      </c>
      <c r="P167" s="196">
        <v>1.7978932661727669E-2</v>
      </c>
      <c r="Q167" s="197">
        <v>1.645410987623494E-2</v>
      </c>
    </row>
    <row r="168" spans="1:17" s="4" customFormat="1" hidden="1" outlineLevel="1" x14ac:dyDescent="0.25">
      <c r="A168" s="141"/>
      <c r="B168" s="71" t="s">
        <v>97</v>
      </c>
      <c r="C168" s="193">
        <v>4404</v>
      </c>
      <c r="D168" s="194">
        <v>0.73045186640471504</v>
      </c>
      <c r="E168" s="156">
        <v>3954</v>
      </c>
      <c r="F168" s="194">
        <v>0.69046601111586159</v>
      </c>
      <c r="G168" s="156">
        <v>8358</v>
      </c>
      <c r="H168" s="194">
        <v>0.71130221130221138</v>
      </c>
      <c r="I168" s="193">
        <v>258413</v>
      </c>
      <c r="J168" s="194">
        <v>0.22747525222777454</v>
      </c>
      <c r="K168" s="156">
        <v>154772</v>
      </c>
      <c r="L168" s="194">
        <v>0.18120416091094338</v>
      </c>
      <c r="M168" s="156">
        <v>413185</v>
      </c>
      <c r="N168" s="194">
        <v>0.20972440587551566</v>
      </c>
      <c r="O168" s="195">
        <v>1.704248625262661E-2</v>
      </c>
      <c r="P168" s="196">
        <v>2.554725660972269E-2</v>
      </c>
      <c r="Q168" s="197">
        <v>2.0228227065358134E-2</v>
      </c>
    </row>
    <row r="169" spans="1:17" s="4" customFormat="1" hidden="1" outlineLevel="1" x14ac:dyDescent="0.25">
      <c r="A169" s="141"/>
      <c r="B169" s="71" t="s">
        <v>98</v>
      </c>
      <c r="C169" s="193">
        <v>3336</v>
      </c>
      <c r="D169" s="194">
        <v>-0.12693012300444906</v>
      </c>
      <c r="E169" s="156">
        <v>3965</v>
      </c>
      <c r="F169" s="194">
        <v>0.34133964817320694</v>
      </c>
      <c r="G169" s="156">
        <v>7301</v>
      </c>
      <c r="H169" s="194">
        <v>7.7320348236682879E-2</v>
      </c>
      <c r="I169" s="193">
        <v>245260</v>
      </c>
      <c r="J169" s="194">
        <v>-6.823381724675559E-3</v>
      </c>
      <c r="K169" s="156">
        <v>157171</v>
      </c>
      <c r="L169" s="194">
        <v>-4.477385163305736E-2</v>
      </c>
      <c r="M169" s="156">
        <v>402431</v>
      </c>
      <c r="N169" s="194">
        <v>-2.1998478673481037E-2</v>
      </c>
      <c r="O169" s="195">
        <v>1.3601891869852402E-2</v>
      </c>
      <c r="P169" s="196">
        <v>2.5227300201691151E-2</v>
      </c>
      <c r="Q169" s="197">
        <v>1.8142240533159722E-2</v>
      </c>
    </row>
    <row r="170" spans="1:17" s="4" customFormat="1" hidden="1" outlineLevel="1" x14ac:dyDescent="0.25">
      <c r="A170" s="141"/>
      <c r="B170" s="71" t="s">
        <v>99</v>
      </c>
      <c r="C170" s="193">
        <v>4565</v>
      </c>
      <c r="D170" s="194">
        <v>0.39730639730639727</v>
      </c>
      <c r="E170" s="156">
        <v>4231</v>
      </c>
      <c r="F170" s="194">
        <v>0.18548613056878671</v>
      </c>
      <c r="G170" s="156">
        <v>8796</v>
      </c>
      <c r="H170" s="194">
        <v>0.28671737858396718</v>
      </c>
      <c r="I170" s="193">
        <v>276976</v>
      </c>
      <c r="J170" s="194">
        <v>3.6489605716583107E-3</v>
      </c>
      <c r="K170" s="156">
        <v>190549</v>
      </c>
      <c r="L170" s="194">
        <v>1.7822406813521319E-3</v>
      </c>
      <c r="M170" s="156">
        <v>467525</v>
      </c>
      <c r="N170" s="194">
        <v>2.8873029458640342E-3</v>
      </c>
      <c r="O170" s="195">
        <v>1.6481572410605973E-2</v>
      </c>
      <c r="P170" s="196">
        <v>2.220426242068969E-2</v>
      </c>
      <c r="Q170" s="197">
        <v>1.881396716753115E-2</v>
      </c>
    </row>
    <row r="171" spans="1:17" s="4" customFormat="1" hidden="1" outlineLevel="1" x14ac:dyDescent="0.25">
      <c r="A171" s="141"/>
      <c r="B171" s="71" t="s">
        <v>100</v>
      </c>
      <c r="C171" s="193">
        <v>5988</v>
      </c>
      <c r="D171" s="194">
        <v>0.4895522388059701</v>
      </c>
      <c r="E171" s="156">
        <v>3930</v>
      </c>
      <c r="F171" s="194">
        <v>3.5750766087845331E-3</v>
      </c>
      <c r="G171" s="156">
        <v>9918</v>
      </c>
      <c r="H171" s="194">
        <v>0.24974798387096775</v>
      </c>
      <c r="I171" s="193">
        <v>303519</v>
      </c>
      <c r="J171" s="194">
        <v>1.5521279443254876E-2</v>
      </c>
      <c r="K171" s="156">
        <v>228246</v>
      </c>
      <c r="L171" s="194">
        <v>-6.381904297555252E-3</v>
      </c>
      <c r="M171" s="156">
        <v>531765</v>
      </c>
      <c r="N171" s="194">
        <v>6.0027393528467865E-3</v>
      </c>
      <c r="O171" s="195">
        <v>1.972858371304597E-2</v>
      </c>
      <c r="P171" s="196">
        <v>1.7218264504087696E-2</v>
      </c>
      <c r="Q171" s="197">
        <v>1.8651095878818653E-2</v>
      </c>
    </row>
    <row r="172" spans="1:17" s="4" customFormat="1" hidden="1" outlineLevel="1" x14ac:dyDescent="0.25">
      <c r="A172" s="141"/>
      <c r="B172" s="71" t="s">
        <v>101</v>
      </c>
      <c r="C172" s="193">
        <v>3958</v>
      </c>
      <c r="D172" s="194">
        <v>-1.0252563140785154E-2</v>
      </c>
      <c r="E172" s="156">
        <v>3407</v>
      </c>
      <c r="F172" s="194">
        <v>-7.2843822843823292E-3</v>
      </c>
      <c r="G172" s="156">
        <v>7365</v>
      </c>
      <c r="H172" s="194">
        <v>-8.8817117480823882E-3</v>
      </c>
      <c r="I172" s="193">
        <v>240281</v>
      </c>
      <c r="J172" s="194">
        <v>-5.2044990985233186E-2</v>
      </c>
      <c r="K172" s="156">
        <v>151078</v>
      </c>
      <c r="L172" s="194">
        <v>-3.2890356941670529E-2</v>
      </c>
      <c r="M172" s="156">
        <v>391359</v>
      </c>
      <c r="N172" s="194">
        <v>-4.4741254951926934E-2</v>
      </c>
      <c r="O172" s="195">
        <v>1.6472380254785021E-2</v>
      </c>
      <c r="P172" s="196">
        <v>2.2551264909516939E-2</v>
      </c>
      <c r="Q172" s="197">
        <v>1.881903827432102E-2</v>
      </c>
    </row>
    <row r="173" spans="1:17" s="4" customFormat="1" hidden="1" outlineLevel="1" x14ac:dyDescent="0.25">
      <c r="A173" s="141"/>
      <c r="B173" s="71" t="s">
        <v>102</v>
      </c>
      <c r="C173" s="193">
        <v>10150</v>
      </c>
      <c r="D173" s="194">
        <v>2.1030265973708344</v>
      </c>
      <c r="E173" s="156">
        <v>4611</v>
      </c>
      <c r="F173" s="194">
        <v>0.17268565615462861</v>
      </c>
      <c r="G173" s="156">
        <v>14761</v>
      </c>
      <c r="H173" s="194">
        <v>1.0492850201305011</v>
      </c>
      <c r="I173" s="193">
        <v>257888</v>
      </c>
      <c r="J173" s="194">
        <v>-6.3063586755120915E-2</v>
      </c>
      <c r="K173" s="156">
        <v>183969</v>
      </c>
      <c r="L173" s="194">
        <v>-4.1318825626113886E-2</v>
      </c>
      <c r="M173" s="156">
        <v>441857</v>
      </c>
      <c r="N173" s="194">
        <v>-5.4131060229822059E-2</v>
      </c>
      <c r="O173" s="195">
        <v>3.9358170988956449E-2</v>
      </c>
      <c r="P173" s="196">
        <v>2.5064005348727231E-2</v>
      </c>
      <c r="Q173" s="197">
        <v>3.3406735663348099E-2</v>
      </c>
    </row>
    <row r="174" spans="1:17" s="4" customFormat="1" hidden="1" outlineLevel="1" x14ac:dyDescent="0.25">
      <c r="A174" s="141"/>
      <c r="B174" s="71" t="s">
        <v>103</v>
      </c>
      <c r="C174" s="193">
        <v>3071</v>
      </c>
      <c r="D174" s="194">
        <v>-0.22174353775975675</v>
      </c>
      <c r="E174" s="156">
        <v>3005</v>
      </c>
      <c r="F174" s="194">
        <v>-0.21601878424210796</v>
      </c>
      <c r="G174" s="156">
        <v>6076</v>
      </c>
      <c r="H174" s="194">
        <v>-0.21892274071217377</v>
      </c>
      <c r="I174" s="193">
        <v>246435</v>
      </c>
      <c r="J174" s="194">
        <v>-6.4904758290961539E-2</v>
      </c>
      <c r="K174" s="156">
        <v>185305</v>
      </c>
      <c r="L174" s="194">
        <v>-4.4770348987061226E-2</v>
      </c>
      <c r="M174" s="156">
        <v>431740</v>
      </c>
      <c r="N174" s="194">
        <v>-5.6367888444473602E-2</v>
      </c>
      <c r="O174" s="195">
        <v>1.2461703897579484E-2</v>
      </c>
      <c r="P174" s="196">
        <v>1.6216507919376164E-2</v>
      </c>
      <c r="Q174" s="197">
        <v>1.4073284847361839E-2</v>
      </c>
    </row>
    <row r="175" spans="1:17" s="4" customFormat="1" hidden="1" outlineLevel="1" x14ac:dyDescent="0.25">
      <c r="A175" s="141"/>
      <c r="B175" s="71" t="s">
        <v>104</v>
      </c>
      <c r="C175" s="193">
        <v>2884</v>
      </c>
      <c r="D175" s="194">
        <v>2.0162716660771185E-2</v>
      </c>
      <c r="E175" s="156">
        <v>2573</v>
      </c>
      <c r="F175" s="194">
        <v>7.432150313152408E-2</v>
      </c>
      <c r="G175" s="156">
        <v>5457</v>
      </c>
      <c r="H175" s="194">
        <v>4.5001914975105306E-2</v>
      </c>
      <c r="I175" s="193">
        <v>234207</v>
      </c>
      <c r="J175" s="194">
        <v>-6.0835358371628567E-2</v>
      </c>
      <c r="K175" s="156">
        <v>175996</v>
      </c>
      <c r="L175" s="194">
        <v>-6.8597254416325359E-2</v>
      </c>
      <c r="M175" s="156">
        <v>410203</v>
      </c>
      <c r="N175" s="194">
        <v>-6.4181358592495297E-2</v>
      </c>
      <c r="O175" s="195">
        <v>1.2313893265359276E-2</v>
      </c>
      <c r="P175" s="196">
        <v>1.461965044660106E-2</v>
      </c>
      <c r="Q175" s="197">
        <v>1.3303169406367091E-2</v>
      </c>
    </row>
    <row r="176" spans="1:17" s="4" customFormat="1" ht="15.75" collapsed="1" x14ac:dyDescent="0.25">
      <c r="A176" s="141"/>
      <c r="B176" s="101">
        <v>2008</v>
      </c>
      <c r="C176" s="198">
        <v>51596</v>
      </c>
      <c r="D176" s="103">
        <v>0.36848526642442248</v>
      </c>
      <c r="E176" s="102">
        <v>41157</v>
      </c>
      <c r="F176" s="103">
        <v>0.11079024074273991</v>
      </c>
      <c r="G176" s="102">
        <v>92753</v>
      </c>
      <c r="H176" s="103">
        <v>0.24075981539696345</v>
      </c>
      <c r="I176" s="198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9">
        <v>1.6547771121451775E-2</v>
      </c>
      <c r="P176" s="109">
        <v>1.8928641729567444E-2</v>
      </c>
      <c r="Q176" s="200">
        <v>1.7525938967868009E-2</v>
      </c>
    </row>
    <row r="177" spans="1:17" s="4" customFormat="1" hidden="1" outlineLevel="1" x14ac:dyDescent="0.25">
      <c r="A177" s="141"/>
      <c r="B177" s="71" t="s">
        <v>93</v>
      </c>
      <c r="C177" s="193">
        <v>3386</v>
      </c>
      <c r="D177" s="194">
        <v>0.40965861781848467</v>
      </c>
      <c r="E177" s="156">
        <v>3288</v>
      </c>
      <c r="F177" s="194">
        <v>0.28487690504103158</v>
      </c>
      <c r="G177" s="156">
        <v>6674</v>
      </c>
      <c r="H177" s="194">
        <v>0.34529328764362033</v>
      </c>
      <c r="I177" s="193">
        <v>236048</v>
      </c>
      <c r="J177" s="194">
        <v>1.0847268912061336E-2</v>
      </c>
      <c r="K177" s="156">
        <v>171078</v>
      </c>
      <c r="L177" s="194">
        <v>-9.0934210456398046E-2</v>
      </c>
      <c r="M177" s="156">
        <v>407126</v>
      </c>
      <c r="N177" s="194">
        <v>-3.4573850028218667E-2</v>
      </c>
      <c r="O177" s="195">
        <v>1.4344540093540296E-2</v>
      </c>
      <c r="P177" s="196">
        <v>1.9219303475607616E-2</v>
      </c>
      <c r="Q177" s="197">
        <v>1.6392959427793851E-2</v>
      </c>
    </row>
    <row r="178" spans="1:17" s="4" customFormat="1" hidden="1" outlineLevel="1" x14ac:dyDescent="0.25">
      <c r="A178" s="141"/>
      <c r="B178" s="71" t="s">
        <v>94</v>
      </c>
      <c r="C178" s="193">
        <v>1623</v>
      </c>
      <c r="D178" s="194">
        <v>0.35250000000000004</v>
      </c>
      <c r="E178" s="156">
        <v>1856</v>
      </c>
      <c r="F178" s="194">
        <v>8.3479276123759494E-2</v>
      </c>
      <c r="G178" s="156">
        <v>3479</v>
      </c>
      <c r="H178" s="194">
        <v>0.19430140748369373</v>
      </c>
      <c r="I178" s="193">
        <v>242636</v>
      </c>
      <c r="J178" s="194">
        <v>2.6830754646714361E-2</v>
      </c>
      <c r="K178" s="156">
        <v>181250</v>
      </c>
      <c r="L178" s="194">
        <v>-2.1946178709994268E-2</v>
      </c>
      <c r="M178" s="156">
        <v>423886</v>
      </c>
      <c r="N178" s="194">
        <v>5.3911999867177762E-3</v>
      </c>
      <c r="O178" s="195">
        <v>6.6890321304340656E-3</v>
      </c>
      <c r="P178" s="196">
        <v>1.0240000000000001E-2</v>
      </c>
      <c r="Q178" s="197">
        <v>8.2073953846081259E-3</v>
      </c>
    </row>
    <row r="179" spans="1:17" s="4" customFormat="1" hidden="1" outlineLevel="1" x14ac:dyDescent="0.25">
      <c r="A179" s="141"/>
      <c r="B179" s="71" t="s">
        <v>95</v>
      </c>
      <c r="C179" s="193">
        <v>2285</v>
      </c>
      <c r="D179" s="194">
        <v>0.24727074235807867</v>
      </c>
      <c r="E179" s="156">
        <v>2566</v>
      </c>
      <c r="F179" s="194">
        <v>-3.1332578331445871E-2</v>
      </c>
      <c r="G179" s="156">
        <v>4851</v>
      </c>
      <c r="H179" s="194">
        <v>8.2570854719928644E-2</v>
      </c>
      <c r="I179" s="193">
        <v>278031</v>
      </c>
      <c r="J179" s="194">
        <v>5.3518853232388697E-2</v>
      </c>
      <c r="K179" s="156">
        <v>210998</v>
      </c>
      <c r="L179" s="194">
        <v>2.5113079303693775E-2</v>
      </c>
      <c r="M179" s="156">
        <v>489029</v>
      </c>
      <c r="N179" s="194">
        <v>4.1072006403596983E-2</v>
      </c>
      <c r="O179" s="195">
        <v>8.2185080080998171E-3</v>
      </c>
      <c r="P179" s="196">
        <v>1.2161252713295861E-2</v>
      </c>
      <c r="Q179" s="197">
        <v>9.9196571164491265E-3</v>
      </c>
    </row>
    <row r="180" spans="1:17" s="4" customFormat="1" hidden="1" outlineLevel="1" x14ac:dyDescent="0.25">
      <c r="A180" s="141"/>
      <c r="B180" s="71" t="s">
        <v>96</v>
      </c>
      <c r="C180" s="193">
        <v>2713</v>
      </c>
      <c r="D180" s="194">
        <v>-0.26754859611231097</v>
      </c>
      <c r="E180" s="156">
        <v>2970</v>
      </c>
      <c r="F180" s="194">
        <v>0.12117780294450742</v>
      </c>
      <c r="G180" s="156">
        <v>5683</v>
      </c>
      <c r="H180" s="194">
        <v>-0.10546198646308835</v>
      </c>
      <c r="I180" s="193">
        <v>265819</v>
      </c>
      <c r="J180" s="194">
        <v>-5.3758885950142554E-2</v>
      </c>
      <c r="K180" s="156">
        <v>172418</v>
      </c>
      <c r="L180" s="194">
        <v>-0.11880570774388743</v>
      </c>
      <c r="M180" s="156">
        <v>438237</v>
      </c>
      <c r="N180" s="194">
        <v>-8.0464135463768294E-2</v>
      </c>
      <c r="O180" s="195">
        <v>1.0206192935794658E-2</v>
      </c>
      <c r="P180" s="196">
        <v>1.722557969585542E-2</v>
      </c>
      <c r="Q180" s="197">
        <v>1.2967868984134157E-2</v>
      </c>
    </row>
    <row r="181" spans="1:17" s="4" customFormat="1" hidden="1" outlineLevel="1" x14ac:dyDescent="0.25">
      <c r="A181" s="141"/>
      <c r="B181" s="71" t="s">
        <v>97</v>
      </c>
      <c r="C181" s="193">
        <v>2545</v>
      </c>
      <c r="D181" s="194">
        <v>-1.8511376783648337E-2</v>
      </c>
      <c r="E181" s="156">
        <v>2339</v>
      </c>
      <c r="F181" s="194">
        <v>1.7841601392515338E-2</v>
      </c>
      <c r="G181" s="156">
        <v>4884</v>
      </c>
      <c r="H181" s="194">
        <v>-1.4312001635656824E-3</v>
      </c>
      <c r="I181" s="193">
        <v>210524</v>
      </c>
      <c r="J181" s="194">
        <v>-9.2565054159716165E-2</v>
      </c>
      <c r="K181" s="156">
        <v>131029</v>
      </c>
      <c r="L181" s="194">
        <v>-9.2590668910449536E-2</v>
      </c>
      <c r="M181" s="156">
        <v>341553</v>
      </c>
      <c r="N181" s="194">
        <v>-9.2574880844212726E-2</v>
      </c>
      <c r="O181" s="195">
        <v>1.2088882977712755E-2</v>
      </c>
      <c r="P181" s="196">
        <v>1.7851010081737631E-2</v>
      </c>
      <c r="Q181" s="197">
        <v>1.4299391309694249E-2</v>
      </c>
    </row>
    <row r="182" spans="1:17" s="4" customFormat="1" hidden="1" outlineLevel="1" x14ac:dyDescent="0.25">
      <c r="A182" s="141"/>
      <c r="B182" s="71" t="s">
        <v>98</v>
      </c>
      <c r="C182" s="193">
        <v>3821</v>
      </c>
      <c r="D182" s="194">
        <v>0.34732016925246834</v>
      </c>
      <c r="E182" s="156">
        <v>2956</v>
      </c>
      <c r="F182" s="194">
        <v>-0.16708932093547479</v>
      </c>
      <c r="G182" s="156">
        <v>6777</v>
      </c>
      <c r="H182" s="194">
        <v>6.1393891934220735E-2</v>
      </c>
      <c r="I182" s="193">
        <v>246945</v>
      </c>
      <c r="J182" s="194">
        <v>-3.1043865102496904E-3</v>
      </c>
      <c r="K182" s="156">
        <v>164538</v>
      </c>
      <c r="L182" s="194">
        <v>-7.2528959161241247E-2</v>
      </c>
      <c r="M182" s="156">
        <v>411483</v>
      </c>
      <c r="N182" s="194">
        <v>-3.2075724679442752E-2</v>
      </c>
      <c r="O182" s="195">
        <v>1.5473081050436332E-2</v>
      </c>
      <c r="P182" s="196">
        <v>1.796545478855948E-2</v>
      </c>
      <c r="Q182" s="197">
        <v>1.6469696196440679E-2</v>
      </c>
    </row>
    <row r="183" spans="1:17" s="4" customFormat="1" hidden="1" outlineLevel="1" x14ac:dyDescent="0.25">
      <c r="A183" s="141"/>
      <c r="B183" s="71" t="s">
        <v>99</v>
      </c>
      <c r="C183" s="193">
        <v>3267</v>
      </c>
      <c r="D183" s="194">
        <v>7.5024679170779818E-2</v>
      </c>
      <c r="E183" s="156">
        <v>3569</v>
      </c>
      <c r="F183" s="194">
        <v>0.23238950276243098</v>
      </c>
      <c r="G183" s="156">
        <v>6836</v>
      </c>
      <c r="H183" s="194">
        <v>0.15181128896377416</v>
      </c>
      <c r="I183" s="193">
        <v>275969</v>
      </c>
      <c r="J183" s="194">
        <v>-1.1529865180451848E-2</v>
      </c>
      <c r="K183" s="156">
        <v>190210</v>
      </c>
      <c r="L183" s="194">
        <v>-8.0924632050947576E-2</v>
      </c>
      <c r="M183" s="156">
        <v>466179</v>
      </c>
      <c r="N183" s="194">
        <v>-4.1072023630761123E-2</v>
      </c>
      <c r="O183" s="195">
        <v>1.1838286184317804E-2</v>
      </c>
      <c r="P183" s="196">
        <v>1.8763471952052996E-2</v>
      </c>
      <c r="Q183" s="197">
        <v>1.4663895199054441E-2</v>
      </c>
    </row>
    <row r="184" spans="1:17" s="4" customFormat="1" hidden="1" outlineLevel="1" x14ac:dyDescent="0.25">
      <c r="A184" s="141"/>
      <c r="B184" s="71" t="s">
        <v>100</v>
      </c>
      <c r="C184" s="193">
        <v>4020</v>
      </c>
      <c r="D184" s="194">
        <v>0.25782227784730916</v>
      </c>
      <c r="E184" s="156">
        <v>3916</v>
      </c>
      <c r="F184" s="194">
        <v>0.11250000000000004</v>
      </c>
      <c r="G184" s="156">
        <v>7936</v>
      </c>
      <c r="H184" s="194">
        <v>0.18165574746873148</v>
      </c>
      <c r="I184" s="193">
        <v>298880</v>
      </c>
      <c r="J184" s="194">
        <v>-8.9988527623228176E-3</v>
      </c>
      <c r="K184" s="156">
        <v>229712</v>
      </c>
      <c r="L184" s="194">
        <v>-7.3161772649683599E-3</v>
      </c>
      <c r="M184" s="156">
        <v>528592</v>
      </c>
      <c r="N184" s="194">
        <v>-8.2683081957001248E-3</v>
      </c>
      <c r="O184" s="195">
        <v>1.3450214132762312E-2</v>
      </c>
      <c r="P184" s="196">
        <v>1.7047433307794107E-2</v>
      </c>
      <c r="Q184" s="197">
        <v>1.5013469746042316E-2</v>
      </c>
    </row>
    <row r="185" spans="1:17" s="4" customFormat="1" hidden="1" outlineLevel="1" x14ac:dyDescent="0.25">
      <c r="A185" s="141"/>
      <c r="B185" s="71" t="s">
        <v>101</v>
      </c>
      <c r="C185" s="193">
        <v>3999</v>
      </c>
      <c r="D185" s="194">
        <v>0.35651289009497966</v>
      </c>
      <c r="E185" s="156">
        <v>3432</v>
      </c>
      <c r="F185" s="194">
        <v>-8.9655172413793061E-2</v>
      </c>
      <c r="G185" s="156">
        <v>7431</v>
      </c>
      <c r="H185" s="194">
        <v>0.1061327776123846</v>
      </c>
      <c r="I185" s="193">
        <v>253473</v>
      </c>
      <c r="J185" s="194">
        <v>-6.611917367612441E-2</v>
      </c>
      <c r="K185" s="156">
        <v>156216</v>
      </c>
      <c r="L185" s="194">
        <v>-0.18851782013121599</v>
      </c>
      <c r="M185" s="156">
        <v>409689</v>
      </c>
      <c r="N185" s="194">
        <v>-0.11690873113384459</v>
      </c>
      <c r="O185" s="195">
        <v>1.5776828301239186E-2</v>
      </c>
      <c r="P185" s="196">
        <v>2.1969580580734369E-2</v>
      </c>
      <c r="Q185" s="197">
        <v>1.8138148693277095E-2</v>
      </c>
    </row>
    <row r="186" spans="1:17" s="4" customFormat="1" hidden="1" outlineLevel="1" x14ac:dyDescent="0.25">
      <c r="A186" s="141"/>
      <c r="B186" s="71" t="s">
        <v>102</v>
      </c>
      <c r="C186" s="193">
        <v>3271</v>
      </c>
      <c r="D186" s="194">
        <v>0.29698651863600323</v>
      </c>
      <c r="E186" s="156">
        <v>3932</v>
      </c>
      <c r="F186" s="194">
        <v>0.20465686274509798</v>
      </c>
      <c r="G186" s="156">
        <v>7203</v>
      </c>
      <c r="H186" s="194">
        <v>0.24490148634635323</v>
      </c>
      <c r="I186" s="193">
        <v>275246</v>
      </c>
      <c r="J186" s="194">
        <v>-3.0137526911652279E-2</v>
      </c>
      <c r="K186" s="156">
        <v>191898</v>
      </c>
      <c r="L186" s="194">
        <v>-5.9397302172378597E-2</v>
      </c>
      <c r="M186" s="156">
        <v>467144</v>
      </c>
      <c r="N186" s="194">
        <v>-4.2374670725582431E-2</v>
      </c>
      <c r="O186" s="195">
        <v>1.1883914752621292E-2</v>
      </c>
      <c r="P186" s="196">
        <v>2.0490052006795278E-2</v>
      </c>
      <c r="Q186" s="197">
        <v>1.5419228332163101E-2</v>
      </c>
    </row>
    <row r="187" spans="1:17" s="4" customFormat="1" hidden="1" outlineLevel="1" x14ac:dyDescent="0.25">
      <c r="A187" s="141"/>
      <c r="B187" s="71" t="s">
        <v>103</v>
      </c>
      <c r="C187" s="193">
        <v>3946</v>
      </c>
      <c r="D187" s="194">
        <v>0.36634349030470914</v>
      </c>
      <c r="E187" s="156">
        <v>3833</v>
      </c>
      <c r="F187" s="194">
        <v>0.34491228070175439</v>
      </c>
      <c r="G187" s="156">
        <v>7779</v>
      </c>
      <c r="H187" s="194">
        <v>0.35569884977344013</v>
      </c>
      <c r="I187" s="193">
        <v>263540</v>
      </c>
      <c r="J187" s="194">
        <v>2.4311561109275681E-2</v>
      </c>
      <c r="K187" s="156">
        <v>193990</v>
      </c>
      <c r="L187" s="194">
        <v>0.10692032045283373</v>
      </c>
      <c r="M187" s="156">
        <v>457530</v>
      </c>
      <c r="N187" s="194">
        <v>5.778234000790694E-2</v>
      </c>
      <c r="O187" s="195">
        <v>1.4973059118160431E-2</v>
      </c>
      <c r="P187" s="196">
        <v>1.9758750451054179E-2</v>
      </c>
      <c r="Q187" s="197">
        <v>1.7002163792538195E-2</v>
      </c>
    </row>
    <row r="188" spans="1:17" s="4" customFormat="1" hidden="1" outlineLevel="1" x14ac:dyDescent="0.25">
      <c r="A188" s="141"/>
      <c r="B188" s="71" t="s">
        <v>104</v>
      </c>
      <c r="C188" s="193">
        <v>2827</v>
      </c>
      <c r="D188" s="194">
        <v>0.1191607284243863</v>
      </c>
      <c r="E188" s="156">
        <v>2395</v>
      </c>
      <c r="F188" s="194">
        <v>-0.29288455860643636</v>
      </c>
      <c r="G188" s="156">
        <v>5222</v>
      </c>
      <c r="H188" s="194">
        <v>-0.11686115339083381</v>
      </c>
      <c r="I188" s="193">
        <v>249378</v>
      </c>
      <c r="J188" s="194">
        <v>-3.0314106402668961E-2</v>
      </c>
      <c r="K188" s="156">
        <v>188958</v>
      </c>
      <c r="L188" s="194">
        <v>-5.16965356646375E-2</v>
      </c>
      <c r="M188" s="156">
        <v>438336</v>
      </c>
      <c r="N188" s="194">
        <v>-3.96487545817239E-2</v>
      </c>
      <c r="O188" s="195">
        <v>1.1336204476738124E-2</v>
      </c>
      <c r="P188" s="196">
        <v>1.2674774288466219E-2</v>
      </c>
      <c r="Q188" s="197">
        <v>1.1913235508833407E-2</v>
      </c>
    </row>
    <row r="189" spans="1:17" s="4" customFormat="1" ht="15.75" collapsed="1" x14ac:dyDescent="0.25">
      <c r="A189" s="141"/>
      <c r="B189" s="101">
        <v>2007</v>
      </c>
      <c r="C189" s="198">
        <v>37703</v>
      </c>
      <c r="D189" s="103">
        <v>0.18989459067095882</v>
      </c>
      <c r="E189" s="102">
        <v>37052</v>
      </c>
      <c r="F189" s="103">
        <v>5.5492251595259834E-2</v>
      </c>
      <c r="G189" s="102">
        <v>74755</v>
      </c>
      <c r="H189" s="103">
        <v>0.11925437939811356</v>
      </c>
      <c r="I189" s="198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9">
        <v>1.2176048421292631E-2</v>
      </c>
      <c r="P189" s="109">
        <v>1.69784561665586E-2</v>
      </c>
      <c r="Q189" s="200">
        <v>1.4161405353960306E-2</v>
      </c>
    </row>
    <row r="190" spans="1:17" s="4" customFormat="1" hidden="1" outlineLevel="1" x14ac:dyDescent="0.25">
      <c r="A190" s="141"/>
      <c r="B190" s="71" t="s">
        <v>93</v>
      </c>
      <c r="C190" s="193">
        <v>2402</v>
      </c>
      <c r="D190" s="194">
        <v>0.43231961836612998</v>
      </c>
      <c r="E190" s="156">
        <v>2559</v>
      </c>
      <c r="F190" s="194">
        <v>4.5770331017572552E-2</v>
      </c>
      <c r="G190" s="156">
        <v>4961</v>
      </c>
      <c r="H190" s="194">
        <v>0.20295829291949574</v>
      </c>
      <c r="I190" s="193">
        <v>233515</v>
      </c>
      <c r="J190" s="194">
        <v>6.2474975430422575E-2</v>
      </c>
      <c r="K190" s="156">
        <v>188191</v>
      </c>
      <c r="L190" s="194">
        <v>8.7601786942375082E-2</v>
      </c>
      <c r="M190" s="156">
        <v>421706</v>
      </c>
      <c r="N190" s="194">
        <v>7.3543151136534313E-2</v>
      </c>
      <c r="O190" s="195">
        <v>1.0286277112819304E-2</v>
      </c>
      <c r="P190" s="196">
        <v>1.3597887252844184E-2</v>
      </c>
      <c r="Q190" s="197">
        <v>1.1764120026748493E-2</v>
      </c>
    </row>
    <row r="191" spans="1:17" s="4" customFormat="1" hidden="1" outlineLevel="1" x14ac:dyDescent="0.25">
      <c r="A191" s="141"/>
      <c r="B191" s="71" t="s">
        <v>94</v>
      </c>
      <c r="C191" s="193">
        <v>1200</v>
      </c>
      <c r="D191" s="194">
        <v>0.21951219512195119</v>
      </c>
      <c r="E191" s="156">
        <v>1713</v>
      </c>
      <c r="F191" s="194">
        <v>-7.3051948051948035E-2</v>
      </c>
      <c r="G191" s="156">
        <v>2913</v>
      </c>
      <c r="H191" s="194">
        <v>2.8601694915254328E-2</v>
      </c>
      <c r="I191" s="193">
        <v>236296</v>
      </c>
      <c r="J191" s="194">
        <v>9.0464389712634929E-2</v>
      </c>
      <c r="K191" s="156">
        <v>185317</v>
      </c>
      <c r="L191" s="194">
        <v>4.4940145590283365E-2</v>
      </c>
      <c r="M191" s="156">
        <v>421613</v>
      </c>
      <c r="N191" s="194">
        <v>6.9975129428484495E-2</v>
      </c>
      <c r="O191" s="195">
        <v>5.0783762738260485E-3</v>
      </c>
      <c r="P191" s="196">
        <v>9.243620391005682E-3</v>
      </c>
      <c r="Q191" s="197">
        <v>6.9091797454063327E-3</v>
      </c>
    </row>
    <row r="192" spans="1:17" s="4" customFormat="1" hidden="1" outlineLevel="1" x14ac:dyDescent="0.25">
      <c r="A192" s="141"/>
      <c r="B192" s="71" t="s">
        <v>95</v>
      </c>
      <c r="C192" s="193">
        <v>1832</v>
      </c>
      <c r="D192" s="194">
        <v>0.53949579831932781</v>
      </c>
      <c r="E192" s="156">
        <v>2649</v>
      </c>
      <c r="F192" s="194">
        <v>6.30016051364366E-2</v>
      </c>
      <c r="G192" s="156">
        <v>4481</v>
      </c>
      <c r="H192" s="194">
        <v>0.21700162954915814</v>
      </c>
      <c r="I192" s="193">
        <v>263907</v>
      </c>
      <c r="J192" s="194">
        <v>0.13284254807692308</v>
      </c>
      <c r="K192" s="156">
        <v>205829</v>
      </c>
      <c r="L192" s="194">
        <v>8.5751106189269066E-3</v>
      </c>
      <c r="M192" s="156">
        <v>469736</v>
      </c>
      <c r="N192" s="194">
        <v>7.4814833458798802E-2</v>
      </c>
      <c r="O192" s="195">
        <v>6.9418393600776031E-3</v>
      </c>
      <c r="P192" s="196">
        <v>1.28699065729319E-2</v>
      </c>
      <c r="Q192" s="197">
        <v>9.5394008549483118E-3</v>
      </c>
    </row>
    <row r="193" spans="1:17" s="4" customFormat="1" hidden="1" outlineLevel="1" x14ac:dyDescent="0.25">
      <c r="A193" s="141"/>
      <c r="B193" s="71" t="s">
        <v>96</v>
      </c>
      <c r="C193" s="193">
        <v>3704</v>
      </c>
      <c r="D193" s="194">
        <v>0.81836033382425133</v>
      </c>
      <c r="E193" s="156">
        <v>2649</v>
      </c>
      <c r="F193" s="194">
        <v>-2.1787296898079789E-2</v>
      </c>
      <c r="G193" s="156">
        <v>6353</v>
      </c>
      <c r="H193" s="194">
        <v>0.33888303477344572</v>
      </c>
      <c r="I193" s="193">
        <v>280921</v>
      </c>
      <c r="J193" s="194">
        <v>0.22560534008114819</v>
      </c>
      <c r="K193" s="156">
        <v>195664</v>
      </c>
      <c r="L193" s="194">
        <v>6.0785461800360041E-2</v>
      </c>
      <c r="M193" s="156">
        <v>476585</v>
      </c>
      <c r="N193" s="194">
        <v>0.15211211085378884</v>
      </c>
      <c r="O193" s="195">
        <v>1.3185201533527219E-2</v>
      </c>
      <c r="P193" s="196">
        <v>1.3538515005315234E-2</v>
      </c>
      <c r="Q193" s="197">
        <v>1.3330255883000934E-2</v>
      </c>
    </row>
    <row r="194" spans="1:17" s="4" customFormat="1" hidden="1" outlineLevel="1" x14ac:dyDescent="0.25">
      <c r="A194" s="141"/>
      <c r="B194" s="71" t="s">
        <v>97</v>
      </c>
      <c r="C194" s="193">
        <v>2593</v>
      </c>
      <c r="D194" s="194">
        <v>0.41307901907356959</v>
      </c>
      <c r="E194" s="156">
        <v>2298</v>
      </c>
      <c r="F194" s="194">
        <v>4.644808743169393E-2</v>
      </c>
      <c r="G194" s="156">
        <v>4891</v>
      </c>
      <c r="H194" s="194">
        <v>0.2133465641280079</v>
      </c>
      <c r="I194" s="193">
        <v>231999</v>
      </c>
      <c r="J194" s="194">
        <v>7.7666655828018571E-2</v>
      </c>
      <c r="K194" s="156">
        <v>144399</v>
      </c>
      <c r="L194" s="194">
        <v>-2.2984383880483961E-2</v>
      </c>
      <c r="M194" s="156">
        <v>376398</v>
      </c>
      <c r="N194" s="194">
        <v>3.669489774839918E-2</v>
      </c>
      <c r="O194" s="195">
        <v>1.1176772313673766E-2</v>
      </c>
      <c r="P194" s="196">
        <v>1.5914237633224606E-2</v>
      </c>
      <c r="Q194" s="197">
        <v>1.2994224198853342E-2</v>
      </c>
    </row>
    <row r="195" spans="1:17" s="4" customFormat="1" hidden="1" outlineLevel="1" x14ac:dyDescent="0.25">
      <c r="A195" s="141"/>
      <c r="B195" s="71" t="s">
        <v>98</v>
      </c>
      <c r="C195" s="193">
        <v>2836</v>
      </c>
      <c r="D195" s="194">
        <v>0.64596633778293677</v>
      </c>
      <c r="E195" s="156">
        <v>3549</v>
      </c>
      <c r="F195" s="194">
        <v>0.29478292593943811</v>
      </c>
      <c r="G195" s="156">
        <v>6385</v>
      </c>
      <c r="H195" s="194">
        <v>0.43033154121863793</v>
      </c>
      <c r="I195" s="193">
        <v>247714</v>
      </c>
      <c r="J195" s="194">
        <v>0.22733984045979283</v>
      </c>
      <c r="K195" s="156">
        <v>177405</v>
      </c>
      <c r="L195" s="194">
        <v>0.19825332820003649</v>
      </c>
      <c r="M195" s="156">
        <v>425119</v>
      </c>
      <c r="N195" s="194">
        <v>0.21503188208629731</v>
      </c>
      <c r="O195" s="195">
        <v>1.1448686792026288E-2</v>
      </c>
      <c r="P195" s="196">
        <v>2.0005073137735689E-2</v>
      </c>
      <c r="Q195" s="197">
        <v>1.5019324001044413E-2</v>
      </c>
    </row>
    <row r="196" spans="1:17" s="4" customFormat="1" hidden="1" outlineLevel="1" x14ac:dyDescent="0.25">
      <c r="A196" s="141"/>
      <c r="B196" s="71" t="s">
        <v>99</v>
      </c>
      <c r="C196" s="193">
        <v>3039</v>
      </c>
      <c r="D196" s="194">
        <v>0.28444632290786132</v>
      </c>
      <c r="E196" s="156">
        <v>2896</v>
      </c>
      <c r="F196" s="194">
        <v>-0.14167160640189691</v>
      </c>
      <c r="G196" s="156">
        <v>5935</v>
      </c>
      <c r="H196" s="194">
        <v>3.3972125435540068E-2</v>
      </c>
      <c r="I196" s="193">
        <v>279188</v>
      </c>
      <c r="J196" s="194">
        <v>5.738210932558685E-2</v>
      </c>
      <c r="K196" s="156">
        <v>206958</v>
      </c>
      <c r="L196" s="194">
        <v>-5.4187327194205159E-2</v>
      </c>
      <c r="M196" s="156">
        <v>486146</v>
      </c>
      <c r="N196" s="194">
        <v>6.8219661511188523E-3</v>
      </c>
      <c r="O196" s="195">
        <v>1.0885138329727638E-2</v>
      </c>
      <c r="P196" s="196">
        <v>1.3993177359657515E-2</v>
      </c>
      <c r="Q196" s="197">
        <v>1.2208266652404834E-2</v>
      </c>
    </row>
    <row r="197" spans="1:17" s="4" customFormat="1" hidden="1" outlineLevel="1" x14ac:dyDescent="0.25">
      <c r="A197" s="141"/>
      <c r="B197" s="71" t="s">
        <v>100</v>
      </c>
      <c r="C197" s="193">
        <v>3196</v>
      </c>
      <c r="D197" s="194">
        <v>0.60040060090135206</v>
      </c>
      <c r="E197" s="156">
        <v>3520</v>
      </c>
      <c r="F197" s="194">
        <v>0.28467153284671531</v>
      </c>
      <c r="G197" s="156">
        <v>6716</v>
      </c>
      <c r="H197" s="194">
        <v>0.41777496305678707</v>
      </c>
      <c r="I197" s="193">
        <v>301594</v>
      </c>
      <c r="J197" s="194">
        <v>2.0702118946652304E-2</v>
      </c>
      <c r="K197" s="156">
        <v>231405</v>
      </c>
      <c r="L197" s="194">
        <v>1.5740565975620902E-2</v>
      </c>
      <c r="M197" s="156">
        <v>532999</v>
      </c>
      <c r="N197" s="194">
        <v>1.8542087078823544E-2</v>
      </c>
      <c r="O197" s="195">
        <v>1.0597027792330085E-2</v>
      </c>
      <c r="P197" s="196">
        <v>1.5211425855102526E-2</v>
      </c>
      <c r="Q197" s="197">
        <v>1.2600398875044794E-2</v>
      </c>
    </row>
    <row r="198" spans="1:17" s="4" customFormat="1" hidden="1" outlineLevel="1" x14ac:dyDescent="0.25">
      <c r="A198" s="141"/>
      <c r="B198" s="71" t="s">
        <v>101</v>
      </c>
      <c r="C198" s="193">
        <v>2948</v>
      </c>
      <c r="D198" s="194">
        <v>0.26741186586414445</v>
      </c>
      <c r="E198" s="156">
        <v>3770</v>
      </c>
      <c r="F198" s="194">
        <v>0.30721220527045778</v>
      </c>
      <c r="G198" s="156">
        <v>6718</v>
      </c>
      <c r="H198" s="194">
        <v>0.289443378119002</v>
      </c>
      <c r="I198" s="193">
        <v>271419</v>
      </c>
      <c r="J198" s="194">
        <v>9.2255748629745504E-2</v>
      </c>
      <c r="K198" s="156">
        <v>192507</v>
      </c>
      <c r="L198" s="194">
        <v>3.3788899927503113E-2</v>
      </c>
      <c r="M198" s="156">
        <v>463926</v>
      </c>
      <c r="N198" s="194">
        <v>6.7210478734049728E-2</v>
      </c>
      <c r="O198" s="195">
        <v>1.0861435640098888E-2</v>
      </c>
      <c r="P198" s="196">
        <v>1.9583703449744683E-2</v>
      </c>
      <c r="Q198" s="197">
        <v>1.4480757707048106E-2</v>
      </c>
    </row>
    <row r="199" spans="1:17" s="4" customFormat="1" hidden="1" outlineLevel="1" x14ac:dyDescent="0.25">
      <c r="A199" s="141"/>
      <c r="B199" s="71" t="s">
        <v>102</v>
      </c>
      <c r="C199" s="193">
        <v>2522</v>
      </c>
      <c r="D199" s="194">
        <v>6.5033783783783772E-2</v>
      </c>
      <c r="E199" s="156">
        <v>3264</v>
      </c>
      <c r="F199" s="194">
        <v>5.8709049626986642E-2</v>
      </c>
      <c r="G199" s="156">
        <v>5786</v>
      </c>
      <c r="H199" s="194">
        <v>6.1456613465419085E-2</v>
      </c>
      <c r="I199" s="193">
        <v>283799</v>
      </c>
      <c r="J199" s="194">
        <v>8.3309794101704693E-2</v>
      </c>
      <c r="K199" s="156">
        <v>204016</v>
      </c>
      <c r="L199" s="194">
        <v>3.558267260895609E-2</v>
      </c>
      <c r="M199" s="156">
        <v>487815</v>
      </c>
      <c r="N199" s="194">
        <v>6.2824088195564176E-2</v>
      </c>
      <c r="O199" s="195">
        <v>8.8865711295670526E-3</v>
      </c>
      <c r="P199" s="196">
        <v>1.599874519645518E-2</v>
      </c>
      <c r="Q199" s="197">
        <v>1.1861053883131925E-2</v>
      </c>
    </row>
    <row r="200" spans="1:17" s="4" customFormat="1" hidden="1" outlineLevel="1" x14ac:dyDescent="0.25">
      <c r="A200" s="141"/>
      <c r="B200" s="71" t="s">
        <v>103</v>
      </c>
      <c r="C200" s="193">
        <v>2888</v>
      </c>
      <c r="D200" s="194">
        <v>0.35396155649320216</v>
      </c>
      <c r="E200" s="156">
        <v>2850</v>
      </c>
      <c r="F200" s="194">
        <v>-5.7851239669421517E-2</v>
      </c>
      <c r="G200" s="156">
        <v>5738</v>
      </c>
      <c r="H200" s="194">
        <v>0.11244668476153552</v>
      </c>
      <c r="I200" s="193">
        <v>257285</v>
      </c>
      <c r="J200" s="194">
        <v>8.228449798926496E-2</v>
      </c>
      <c r="K200" s="156">
        <v>175252</v>
      </c>
      <c r="L200" s="194">
        <v>-6.3008923368103598E-2</v>
      </c>
      <c r="M200" s="156">
        <v>432537</v>
      </c>
      <c r="N200" s="194">
        <v>1.8306765451630458E-2</v>
      </c>
      <c r="O200" s="195">
        <v>1.1224906232388207E-2</v>
      </c>
      <c r="P200" s="196">
        <v>1.6262296578641044E-2</v>
      </c>
      <c r="Q200" s="197">
        <v>1.3265917135412694E-2</v>
      </c>
    </row>
    <row r="201" spans="1:17" s="4" customFormat="1" hidden="1" outlineLevel="1" x14ac:dyDescent="0.25">
      <c r="A201" s="141"/>
      <c r="B201" s="71" t="s">
        <v>104</v>
      </c>
      <c r="C201" s="193">
        <v>2526</v>
      </c>
      <c r="D201" s="194">
        <v>8.8323998276604865E-2</v>
      </c>
      <c r="E201" s="156">
        <v>3387</v>
      </c>
      <c r="F201" s="194">
        <v>0.31636222308589201</v>
      </c>
      <c r="G201" s="156">
        <v>5913</v>
      </c>
      <c r="H201" s="194">
        <v>0.20821413976297509</v>
      </c>
      <c r="I201" s="193">
        <v>257174</v>
      </c>
      <c r="J201" s="194">
        <v>0.1278769910883446</v>
      </c>
      <c r="K201" s="156">
        <v>199259</v>
      </c>
      <c r="L201" s="194">
        <v>4.5419250584988635E-2</v>
      </c>
      <c r="M201" s="156">
        <v>456433</v>
      </c>
      <c r="N201" s="194">
        <v>9.0332952715841186E-2</v>
      </c>
      <c r="O201" s="195">
        <v>9.8221437625887528E-3</v>
      </c>
      <c r="P201" s="196">
        <v>1.6997977506662182E-2</v>
      </c>
      <c r="Q201" s="197">
        <v>1.2954803881402089E-2</v>
      </c>
    </row>
    <row r="202" spans="1:17" s="4" customFormat="1" ht="15.75" collapsed="1" x14ac:dyDescent="0.25">
      <c r="A202" s="141"/>
      <c r="B202" s="101">
        <v>2006</v>
      </c>
      <c r="C202" s="198">
        <v>31686</v>
      </c>
      <c r="D202" s="103">
        <v>0.38023260879034715</v>
      </c>
      <c r="E202" s="102">
        <v>35104</v>
      </c>
      <c r="F202" s="103">
        <v>9.3207934975553464E-2</v>
      </c>
      <c r="G202" s="102">
        <v>66790</v>
      </c>
      <c r="H202" s="103">
        <v>0.21286409530035599</v>
      </c>
      <c r="I202" s="198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9">
        <v>1.0075645245453542E-2</v>
      </c>
      <c r="P202" s="109">
        <v>1.5221563418989316E-2</v>
      </c>
      <c r="Q202" s="200">
        <v>1.2252768430381656E-2</v>
      </c>
    </row>
    <row r="203" spans="1:17" s="4" customFormat="1" hidden="1" outlineLevel="1" x14ac:dyDescent="0.25">
      <c r="A203" s="141"/>
      <c r="B203" s="71" t="s">
        <v>93</v>
      </c>
      <c r="C203" s="193">
        <v>1677</v>
      </c>
      <c r="D203" s="194">
        <v>-0.17551622418879054</v>
      </c>
      <c r="E203" s="156">
        <v>2447</v>
      </c>
      <c r="F203" s="194">
        <v>-0.2653857700390273</v>
      </c>
      <c r="G203" s="156">
        <v>4124</v>
      </c>
      <c r="H203" s="194">
        <v>-0.231314072693383</v>
      </c>
      <c r="I203" s="193">
        <v>219784</v>
      </c>
      <c r="J203" s="194">
        <v>3.3460605262662924E-2</v>
      </c>
      <c r="K203" s="156">
        <v>173033</v>
      </c>
      <c r="L203" s="194">
        <v>-9.5540768695997591E-2</v>
      </c>
      <c r="M203" s="156">
        <v>392817</v>
      </c>
      <c r="N203" s="194">
        <v>-2.7630149091908196E-2</v>
      </c>
      <c r="O203" s="195">
        <v>7.6302187602373239E-3</v>
      </c>
      <c r="P203" s="196">
        <v>1.4141811099616836E-2</v>
      </c>
      <c r="Q203" s="197">
        <v>1.0498527304062706E-2</v>
      </c>
    </row>
    <row r="204" spans="1:17" s="4" customFormat="1" hidden="1" outlineLevel="1" x14ac:dyDescent="0.25">
      <c r="A204" s="141"/>
      <c r="B204" s="71" t="s">
        <v>94</v>
      </c>
      <c r="C204" s="193">
        <v>984</v>
      </c>
      <c r="D204" s="194">
        <v>-0.2395672333848532</v>
      </c>
      <c r="E204" s="156">
        <v>1848</v>
      </c>
      <c r="F204" s="194">
        <v>-0.12747875354107652</v>
      </c>
      <c r="G204" s="156">
        <v>2832</v>
      </c>
      <c r="H204" s="194">
        <v>-0.16998827667057448</v>
      </c>
      <c r="I204" s="193">
        <v>216693</v>
      </c>
      <c r="J204" s="194">
        <v>-1.0746552109821228E-2</v>
      </c>
      <c r="K204" s="156">
        <v>177347</v>
      </c>
      <c r="L204" s="194">
        <v>-0.11492893360482292</v>
      </c>
      <c r="M204" s="156">
        <v>394040</v>
      </c>
      <c r="N204" s="194">
        <v>-6.0518855665998239E-2</v>
      </c>
      <c r="O204" s="195">
        <v>4.5409865570184543E-3</v>
      </c>
      <c r="P204" s="196">
        <v>1.0420249567232601E-2</v>
      </c>
      <c r="Q204" s="197">
        <v>7.1870876053192565E-3</v>
      </c>
    </row>
    <row r="205" spans="1:17" s="4" customFormat="1" hidden="1" outlineLevel="1" x14ac:dyDescent="0.25">
      <c r="A205" s="141"/>
      <c r="B205" s="71" t="s">
        <v>95</v>
      </c>
      <c r="C205" s="193">
        <v>1190</v>
      </c>
      <c r="D205" s="194">
        <v>-0.2186474064346684</v>
      </c>
      <c r="E205" s="156">
        <v>2492</v>
      </c>
      <c r="F205" s="194">
        <v>0.27598566308243733</v>
      </c>
      <c r="G205" s="156">
        <v>3682</v>
      </c>
      <c r="H205" s="194">
        <v>5.9263521288837717E-2</v>
      </c>
      <c r="I205" s="193">
        <v>232960</v>
      </c>
      <c r="J205" s="194">
        <v>8.8710054304648178E-2</v>
      </c>
      <c r="K205" s="156">
        <v>204079</v>
      </c>
      <c r="L205" s="194">
        <v>4.7122809718053382E-2</v>
      </c>
      <c r="M205" s="156">
        <v>437039</v>
      </c>
      <c r="N205" s="194">
        <v>6.8886915986137609E-2</v>
      </c>
      <c r="O205" s="195">
        <v>5.108173076923077E-3</v>
      </c>
      <c r="P205" s="196">
        <v>1.2210957521352026E-2</v>
      </c>
      <c r="Q205" s="197">
        <v>8.424877413686192E-3</v>
      </c>
    </row>
    <row r="206" spans="1:17" s="4" customFormat="1" hidden="1" outlineLevel="1" x14ac:dyDescent="0.25">
      <c r="A206" s="141"/>
      <c r="B206" s="71" t="s">
        <v>96</v>
      </c>
      <c r="C206" s="193">
        <v>2037</v>
      </c>
      <c r="D206" s="194">
        <v>-0.30714285714285716</v>
      </c>
      <c r="E206" s="156">
        <v>2708</v>
      </c>
      <c r="F206" s="194">
        <v>0.24163227877120597</v>
      </c>
      <c r="G206" s="156">
        <v>4745</v>
      </c>
      <c r="H206" s="194">
        <v>-7.3423159539152461E-2</v>
      </c>
      <c r="I206" s="193">
        <v>229210</v>
      </c>
      <c r="J206" s="194">
        <v>-1.4150537634408655E-2</v>
      </c>
      <c r="K206" s="156">
        <v>184452</v>
      </c>
      <c r="L206" s="194">
        <v>-0.10153144727612817</v>
      </c>
      <c r="M206" s="156">
        <v>413662</v>
      </c>
      <c r="N206" s="194">
        <v>-5.5126131805681156E-2</v>
      </c>
      <c r="O206" s="195">
        <v>8.887046812966275E-3</v>
      </c>
      <c r="P206" s="196">
        <v>1.468132630711513E-2</v>
      </c>
      <c r="Q206" s="197">
        <v>1.1470717639038635E-2</v>
      </c>
    </row>
    <row r="207" spans="1:17" s="4" customFormat="1" hidden="1" outlineLevel="1" x14ac:dyDescent="0.25">
      <c r="A207" s="141"/>
      <c r="B207" s="71" t="s">
        <v>97</v>
      </c>
      <c r="C207" s="193">
        <v>1835</v>
      </c>
      <c r="D207" s="194">
        <v>8.259587020648973E-2</v>
      </c>
      <c r="E207" s="156">
        <v>2196</v>
      </c>
      <c r="F207" s="194">
        <v>0.2357906584130558</v>
      </c>
      <c r="G207" s="156">
        <v>4031</v>
      </c>
      <c r="H207" s="194">
        <v>0.16100230414746552</v>
      </c>
      <c r="I207" s="193">
        <v>215279</v>
      </c>
      <c r="J207" s="194">
        <v>6.8827699884815408E-2</v>
      </c>
      <c r="K207" s="156">
        <v>147796</v>
      </c>
      <c r="L207" s="194">
        <v>5.4423249612234326E-3</v>
      </c>
      <c r="M207" s="156">
        <v>363075</v>
      </c>
      <c r="N207" s="194">
        <v>4.2085232425978392E-2</v>
      </c>
      <c r="O207" s="195">
        <v>8.523822574426675E-3</v>
      </c>
      <c r="P207" s="196">
        <v>1.4858318222414679E-2</v>
      </c>
      <c r="Q207" s="197">
        <v>1.1102389313502719E-2</v>
      </c>
    </row>
    <row r="208" spans="1:17" s="4" customFormat="1" hidden="1" outlineLevel="1" x14ac:dyDescent="0.25">
      <c r="A208" s="141"/>
      <c r="B208" s="71" t="s">
        <v>98</v>
      </c>
      <c r="C208" s="193">
        <v>1723</v>
      </c>
      <c r="D208" s="194">
        <v>0.12247557003257326</v>
      </c>
      <c r="E208" s="156">
        <v>2741</v>
      </c>
      <c r="F208" s="194">
        <v>5.1803530314658452E-2</v>
      </c>
      <c r="G208" s="156">
        <v>4464</v>
      </c>
      <c r="H208" s="194">
        <v>7.800048297512685E-2</v>
      </c>
      <c r="I208" s="193">
        <v>201830</v>
      </c>
      <c r="J208" s="194">
        <v>1.5783063404028352E-2</v>
      </c>
      <c r="K208" s="156">
        <v>148053</v>
      </c>
      <c r="L208" s="194">
        <v>-7.1286783443761381E-3</v>
      </c>
      <c r="M208" s="156">
        <v>349883</v>
      </c>
      <c r="N208" s="194">
        <v>5.9601506569679774E-3</v>
      </c>
      <c r="O208" s="195">
        <v>8.5368874795620081E-3</v>
      </c>
      <c r="P208" s="196">
        <v>1.851364038553761E-2</v>
      </c>
      <c r="Q208" s="197">
        <v>1.2758550715524904E-2</v>
      </c>
    </row>
    <row r="209" spans="1:17" s="4" customFormat="1" hidden="1" outlineLevel="1" x14ac:dyDescent="0.25">
      <c r="A209" s="141"/>
      <c r="B209" s="71" t="s">
        <v>99</v>
      </c>
      <c r="C209" s="193">
        <v>2366</v>
      </c>
      <c r="D209" s="194">
        <v>-1.2108559498956173E-2</v>
      </c>
      <c r="E209" s="156">
        <v>3374</v>
      </c>
      <c r="F209" s="194">
        <v>-3.3514752219994226E-2</v>
      </c>
      <c r="G209" s="156">
        <v>5740</v>
      </c>
      <c r="H209" s="194">
        <v>-2.4804621134896343E-2</v>
      </c>
      <c r="I209" s="193">
        <v>264037</v>
      </c>
      <c r="J209" s="194">
        <v>3.6927511644163857E-2</v>
      </c>
      <c r="K209" s="156">
        <v>218815</v>
      </c>
      <c r="L209" s="194">
        <v>5.0333846944016436E-2</v>
      </c>
      <c r="M209" s="156">
        <v>482852</v>
      </c>
      <c r="N209" s="194">
        <v>4.2960236563181153E-2</v>
      </c>
      <c r="O209" s="195">
        <v>8.9608653332676862E-3</v>
      </c>
      <c r="P209" s="196">
        <v>1.5419418230011655E-2</v>
      </c>
      <c r="Q209" s="197">
        <v>1.1887700579059421E-2</v>
      </c>
    </row>
    <row r="210" spans="1:17" s="4" customFormat="1" hidden="1" outlineLevel="1" x14ac:dyDescent="0.25">
      <c r="A210" s="141"/>
      <c r="B210" s="71" t="s">
        <v>100</v>
      </c>
      <c r="C210" s="193">
        <v>1997</v>
      </c>
      <c r="D210" s="194">
        <v>-0.19149797570850202</v>
      </c>
      <c r="E210" s="156">
        <v>2740</v>
      </c>
      <c r="F210" s="194">
        <v>-2.9745042492917873E-2</v>
      </c>
      <c r="G210" s="156">
        <v>4737</v>
      </c>
      <c r="H210" s="194">
        <v>-0.10521344918775977</v>
      </c>
      <c r="I210" s="193">
        <v>295477</v>
      </c>
      <c r="J210" s="194">
        <v>2.5381468127414042E-2</v>
      </c>
      <c r="K210" s="156">
        <v>227819</v>
      </c>
      <c r="L210" s="194">
        <v>4.9073963216400562E-2</v>
      </c>
      <c r="M210" s="156">
        <v>523296</v>
      </c>
      <c r="N210" s="194">
        <v>3.5563251372878746E-2</v>
      </c>
      <c r="O210" s="195">
        <v>6.7585632722682309E-3</v>
      </c>
      <c r="P210" s="196">
        <v>1.2027091682432106E-2</v>
      </c>
      <c r="Q210" s="197">
        <v>9.052238121445606E-3</v>
      </c>
    </row>
    <row r="211" spans="1:17" s="4" customFormat="1" hidden="1" outlineLevel="1" x14ac:dyDescent="0.25">
      <c r="A211" s="141"/>
      <c r="B211" s="71" t="s">
        <v>101</v>
      </c>
      <c r="C211" s="193">
        <v>2326</v>
      </c>
      <c r="D211" s="194">
        <v>-0.23461665021388611</v>
      </c>
      <c r="E211" s="156">
        <v>2884</v>
      </c>
      <c r="F211" s="194">
        <v>4.3415340086830678E-2</v>
      </c>
      <c r="G211" s="156">
        <v>5210</v>
      </c>
      <c r="H211" s="194">
        <v>-0.10218852317766669</v>
      </c>
      <c r="I211" s="193">
        <v>248494</v>
      </c>
      <c r="J211" s="194">
        <v>4.6700392153559145E-2</v>
      </c>
      <c r="K211" s="156">
        <v>186215</v>
      </c>
      <c r="L211" s="194">
        <v>0.15910590461488661</v>
      </c>
      <c r="M211" s="156">
        <v>434709</v>
      </c>
      <c r="N211" s="194">
        <v>9.206629134730604E-2</v>
      </c>
      <c r="O211" s="195">
        <v>9.3603869711139914E-3</v>
      </c>
      <c r="P211" s="196">
        <v>1.5487474156217276E-2</v>
      </c>
      <c r="Q211" s="197">
        <v>1.1985029065420776E-2</v>
      </c>
    </row>
    <row r="212" spans="1:17" s="4" customFormat="1" hidden="1" outlineLevel="1" x14ac:dyDescent="0.25">
      <c r="A212" s="141"/>
      <c r="B212" s="71" t="s">
        <v>102</v>
      </c>
      <c r="C212" s="193">
        <v>2368</v>
      </c>
      <c r="D212" s="194">
        <v>-3.7398373983739797E-2</v>
      </c>
      <c r="E212" s="156">
        <v>3083</v>
      </c>
      <c r="F212" s="194">
        <v>-5.4294478527607382E-2</v>
      </c>
      <c r="G212" s="156">
        <v>5451</v>
      </c>
      <c r="H212" s="194">
        <v>-4.7027972027972043E-2</v>
      </c>
      <c r="I212" s="193">
        <v>261974</v>
      </c>
      <c r="J212" s="194">
        <v>1.864460161988335E-2</v>
      </c>
      <c r="K212" s="156">
        <v>197006</v>
      </c>
      <c r="L212" s="194">
        <v>-7.3719350212755996E-2</v>
      </c>
      <c r="M212" s="156">
        <v>458980</v>
      </c>
      <c r="N212" s="194">
        <v>-2.3164149626274888E-2</v>
      </c>
      <c r="O212" s="195">
        <v>9.0390649453762593E-3</v>
      </c>
      <c r="P212" s="196">
        <v>1.5649269565393947E-2</v>
      </c>
      <c r="Q212" s="197">
        <v>1.1876334480805264E-2</v>
      </c>
    </row>
    <row r="213" spans="1:17" s="4" customFormat="1" hidden="1" outlineLevel="1" x14ac:dyDescent="0.25">
      <c r="A213" s="141"/>
      <c r="B213" s="71" t="s">
        <v>103</v>
      </c>
      <c r="C213" s="193">
        <v>2133</v>
      </c>
      <c r="D213" s="194">
        <v>0.52903225806451615</v>
      </c>
      <c r="E213" s="156">
        <v>3025</v>
      </c>
      <c r="F213" s="194">
        <v>0.25310687655343833</v>
      </c>
      <c r="G213" s="156">
        <v>5158</v>
      </c>
      <c r="H213" s="194">
        <v>0.35416119716461014</v>
      </c>
      <c r="I213" s="193">
        <v>237724</v>
      </c>
      <c r="J213" s="194">
        <v>7.639017808225379E-2</v>
      </c>
      <c r="K213" s="156">
        <v>187037</v>
      </c>
      <c r="L213" s="194">
        <v>5.5668438935735587E-2</v>
      </c>
      <c r="M213" s="156">
        <v>424761</v>
      </c>
      <c r="N213" s="194">
        <v>6.7166297763719518E-2</v>
      </c>
      <c r="O213" s="195">
        <v>8.972590062425333E-3</v>
      </c>
      <c r="P213" s="196">
        <v>1.61732705293605E-2</v>
      </c>
      <c r="Q213" s="197">
        <v>1.2143299408373179E-2</v>
      </c>
    </row>
    <row r="214" spans="1:17" s="4" customFormat="1" hidden="1" outlineLevel="1" x14ac:dyDescent="0.25">
      <c r="A214" s="141"/>
      <c r="B214" s="71" t="s">
        <v>104</v>
      </c>
      <c r="C214" s="193">
        <v>2321</v>
      </c>
      <c r="D214" s="194">
        <v>0.60845460845460853</v>
      </c>
      <c r="E214" s="156">
        <v>2573</v>
      </c>
      <c r="F214" s="194">
        <v>-0.18550174105729667</v>
      </c>
      <c r="G214" s="156">
        <v>4894</v>
      </c>
      <c r="H214" s="194">
        <v>6.345067362016521E-2</v>
      </c>
      <c r="I214" s="193">
        <v>228016</v>
      </c>
      <c r="J214" s="194">
        <v>2.8122590506765688E-2</v>
      </c>
      <c r="K214" s="156">
        <v>190602</v>
      </c>
      <c r="L214" s="194">
        <v>-1.581597087754627E-2</v>
      </c>
      <c r="M214" s="156">
        <v>418618</v>
      </c>
      <c r="N214" s="194">
        <v>7.6400188713761086E-3</v>
      </c>
      <c r="O214" s="195">
        <v>1.0179110237878044E-2</v>
      </c>
      <c r="P214" s="196">
        <v>1.3499333690097691E-2</v>
      </c>
      <c r="Q214" s="197">
        <v>1.1690849414024242E-2</v>
      </c>
    </row>
    <row r="215" spans="1:17" s="4" customFormat="1" ht="15.75" collapsed="1" x14ac:dyDescent="0.25">
      <c r="A215" s="141"/>
      <c r="B215" s="101">
        <v>2005</v>
      </c>
      <c r="C215" s="198">
        <v>22957</v>
      </c>
      <c r="D215" s="103">
        <v>-5.2264376831936632E-2</v>
      </c>
      <c r="E215" s="102">
        <v>32111</v>
      </c>
      <c r="F215" s="103">
        <v>7.3091160047682457E-3</v>
      </c>
      <c r="G215" s="102">
        <v>55068</v>
      </c>
      <c r="H215" s="103">
        <v>-1.8413219015703808E-2</v>
      </c>
      <c r="I215" s="198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9">
        <v>8.0509125443015868E-3</v>
      </c>
      <c r="P215" s="109">
        <v>1.4320857494289229E-2</v>
      </c>
      <c r="Q215" s="200">
        <v>1.0810933908576266E-2</v>
      </c>
    </row>
    <row r="216" spans="1:17" s="4" customFormat="1" hidden="1" outlineLevel="1" x14ac:dyDescent="0.25">
      <c r="A216" s="141"/>
      <c r="B216" s="71" t="s">
        <v>93</v>
      </c>
      <c r="C216" s="193">
        <v>2034</v>
      </c>
      <c r="D216" s="194">
        <v>9.9304865938429909E-3</v>
      </c>
      <c r="E216" s="156">
        <v>3331</v>
      </c>
      <c r="F216" s="194">
        <v>0.49842555105713005</v>
      </c>
      <c r="G216" s="156">
        <v>5365</v>
      </c>
      <c r="H216" s="194">
        <v>0.2662261033750295</v>
      </c>
      <c r="I216" s="193">
        <v>212668</v>
      </c>
      <c r="J216" s="194">
        <v>8.476962392055043E-2</v>
      </c>
      <c r="K216" s="156">
        <v>191311</v>
      </c>
      <c r="L216" s="194">
        <v>6.2307735021378097E-2</v>
      </c>
      <c r="M216" s="156">
        <v>403979</v>
      </c>
      <c r="N216" s="194">
        <v>7.401519119261768E-2</v>
      </c>
      <c r="O216" s="195">
        <v>9.564203359226588E-3</v>
      </c>
      <c r="P216" s="196">
        <v>1.7411440011290517E-2</v>
      </c>
      <c r="Q216" s="197">
        <v>1.3280393287769908E-2</v>
      </c>
    </row>
    <row r="217" spans="1:17" s="4" customFormat="1" hidden="1" outlineLevel="1" x14ac:dyDescent="0.25">
      <c r="A217" s="141"/>
      <c r="B217" s="71" t="s">
        <v>94</v>
      </c>
      <c r="C217" s="193">
        <v>1294</v>
      </c>
      <c r="D217" s="194">
        <v>1.4600760456273765</v>
      </c>
      <c r="E217" s="156">
        <v>2118</v>
      </c>
      <c r="F217" s="194">
        <v>0.29779411764705888</v>
      </c>
      <c r="G217" s="156">
        <v>3412</v>
      </c>
      <c r="H217" s="194">
        <v>0.58109360518999065</v>
      </c>
      <c r="I217" s="193">
        <v>219047</v>
      </c>
      <c r="J217" s="194">
        <v>7.0867412039051336E-2</v>
      </c>
      <c r="K217" s="156">
        <v>200376</v>
      </c>
      <c r="L217" s="194">
        <v>0.1202075203774724</v>
      </c>
      <c r="M217" s="156">
        <v>419423</v>
      </c>
      <c r="N217" s="194">
        <v>9.3885375236356428E-2</v>
      </c>
      <c r="O217" s="195">
        <v>5.9074079991965197E-3</v>
      </c>
      <c r="P217" s="196">
        <v>1.0570128159060966E-2</v>
      </c>
      <c r="Q217" s="197">
        <v>8.1349854442889398E-3</v>
      </c>
    </row>
    <row r="218" spans="1:17" s="4" customFormat="1" hidden="1" outlineLevel="1" x14ac:dyDescent="0.25">
      <c r="A218" s="141"/>
      <c r="B218" s="71" t="s">
        <v>95</v>
      </c>
      <c r="C218" s="193">
        <v>1523</v>
      </c>
      <c r="D218" s="194">
        <v>0.69788182831661083</v>
      </c>
      <c r="E218" s="156">
        <v>1953</v>
      </c>
      <c r="F218" s="194">
        <v>2.0376175548589393E-2</v>
      </c>
      <c r="G218" s="156">
        <v>3476</v>
      </c>
      <c r="H218" s="194">
        <v>0.23657061543934543</v>
      </c>
      <c r="I218" s="193">
        <v>213978</v>
      </c>
      <c r="J218" s="194">
        <v>-3.3461917194402502E-2</v>
      </c>
      <c r="K218" s="156">
        <v>194895</v>
      </c>
      <c r="L218" s="194">
        <v>6.8427140609496062E-2</v>
      </c>
      <c r="M218" s="156">
        <v>408873</v>
      </c>
      <c r="N218" s="194">
        <v>1.2565657666314234E-2</v>
      </c>
      <c r="O218" s="195">
        <v>7.1175541410799237E-3</v>
      </c>
      <c r="P218" s="196">
        <v>1.0020780420226276E-2</v>
      </c>
      <c r="Q218" s="197">
        <v>8.5014173105096204E-3</v>
      </c>
    </row>
    <row r="219" spans="1:17" s="4" customFormat="1" hidden="1" outlineLevel="1" x14ac:dyDescent="0.25">
      <c r="A219" s="141"/>
      <c r="B219" s="71" t="s">
        <v>96</v>
      </c>
      <c r="C219" s="193">
        <v>2940</v>
      </c>
      <c r="D219" s="194">
        <v>0.65540540540540548</v>
      </c>
      <c r="E219" s="156">
        <v>2181</v>
      </c>
      <c r="F219" s="194">
        <v>5.6686046511627897E-2</v>
      </c>
      <c r="G219" s="156">
        <v>5121</v>
      </c>
      <c r="H219" s="194">
        <v>0.33359374999999991</v>
      </c>
      <c r="I219" s="193">
        <v>232500</v>
      </c>
      <c r="J219" s="194">
        <v>-8.3680937635949304E-3</v>
      </c>
      <c r="K219" s="156">
        <v>205296</v>
      </c>
      <c r="L219" s="194">
        <v>7.4145192936559745E-2</v>
      </c>
      <c r="M219" s="156">
        <v>437796</v>
      </c>
      <c r="N219" s="194">
        <v>2.8687436411356515E-2</v>
      </c>
      <c r="O219" s="195">
        <v>1.264516129032258E-2</v>
      </c>
      <c r="P219" s="196">
        <v>1.0623684825812486E-2</v>
      </c>
      <c r="Q219" s="197">
        <v>1.1697228846311981E-2</v>
      </c>
    </row>
    <row r="220" spans="1:17" s="4" customFormat="1" hidden="1" outlineLevel="1" x14ac:dyDescent="0.25">
      <c r="A220" s="141"/>
      <c r="B220" s="71" t="s">
        <v>97</v>
      </c>
      <c r="C220" s="193">
        <v>1695</v>
      </c>
      <c r="D220" s="194">
        <v>-0.20794392523364491</v>
      </c>
      <c r="E220" s="156">
        <v>1777</v>
      </c>
      <c r="F220" s="194">
        <v>-0.32587253414264039</v>
      </c>
      <c r="G220" s="156">
        <v>3472</v>
      </c>
      <c r="H220" s="194">
        <v>-0.27303182579564489</v>
      </c>
      <c r="I220" s="193">
        <v>201416</v>
      </c>
      <c r="J220" s="194">
        <v>7.3822146643993669E-3</v>
      </c>
      <c r="K220" s="156">
        <v>146996</v>
      </c>
      <c r="L220" s="194">
        <v>-0.17738243803618492</v>
      </c>
      <c r="M220" s="156">
        <v>348412</v>
      </c>
      <c r="N220" s="194">
        <v>-7.981607519682643E-2</v>
      </c>
      <c r="O220" s="195">
        <v>8.4154188346506724E-3</v>
      </c>
      <c r="P220" s="196">
        <v>1.2088764320117554E-2</v>
      </c>
      <c r="Q220" s="197">
        <v>9.9652135976946825E-3</v>
      </c>
    </row>
    <row r="221" spans="1:17" s="4" customFormat="1" hidden="1" outlineLevel="1" x14ac:dyDescent="0.25">
      <c r="A221" s="141"/>
      <c r="B221" s="71" t="s">
        <v>98</v>
      </c>
      <c r="C221" s="193">
        <v>1535</v>
      </c>
      <c r="D221" s="194">
        <v>0.60732984293193715</v>
      </c>
      <c r="E221" s="156">
        <v>2606</v>
      </c>
      <c r="F221" s="194">
        <v>0.14298245614035077</v>
      </c>
      <c r="G221" s="156">
        <v>4141</v>
      </c>
      <c r="H221" s="194">
        <v>0.28006182380216393</v>
      </c>
      <c r="I221" s="193">
        <v>198694</v>
      </c>
      <c r="J221" s="194">
        <v>8.9217680175858849E-2</v>
      </c>
      <c r="K221" s="156">
        <v>149116</v>
      </c>
      <c r="L221" s="194">
        <v>-2.9615987817813827E-2</v>
      </c>
      <c r="M221" s="156">
        <v>347810</v>
      </c>
      <c r="N221" s="194">
        <v>3.4883928518295804E-2</v>
      </c>
      <c r="O221" s="195">
        <v>7.7254471700202321E-3</v>
      </c>
      <c r="P221" s="196">
        <v>1.7476327154698355E-2</v>
      </c>
      <c r="Q221" s="197">
        <v>1.190592564906127E-2</v>
      </c>
    </row>
    <row r="222" spans="1:17" s="4" customFormat="1" hidden="1" outlineLevel="1" x14ac:dyDescent="0.25">
      <c r="A222" s="141"/>
      <c r="B222" s="71" t="s">
        <v>99</v>
      </c>
      <c r="C222" s="193">
        <v>2395</v>
      </c>
      <c r="D222" s="194">
        <v>1.0953630796150482</v>
      </c>
      <c r="E222" s="156">
        <v>3491</v>
      </c>
      <c r="F222" s="194">
        <v>0.27688368690563281</v>
      </c>
      <c r="G222" s="156">
        <v>5886</v>
      </c>
      <c r="H222" s="194">
        <v>0.5181841630126387</v>
      </c>
      <c r="I222" s="193">
        <v>254634</v>
      </c>
      <c r="J222" s="194">
        <v>7.9662152421495325E-2</v>
      </c>
      <c r="K222" s="156">
        <v>208329</v>
      </c>
      <c r="L222" s="194">
        <v>-2.3274190072551937E-3</v>
      </c>
      <c r="M222" s="156">
        <v>462963</v>
      </c>
      <c r="N222" s="194">
        <v>4.1159445060394262E-2</v>
      </c>
      <c r="O222" s="195">
        <v>9.405656746546023E-3</v>
      </c>
      <c r="P222" s="196">
        <v>1.6757148548689812E-2</v>
      </c>
      <c r="Q222" s="197">
        <v>1.2713758982899281E-2</v>
      </c>
    </row>
    <row r="223" spans="1:17" s="4" customFormat="1" hidden="1" outlineLevel="1" x14ac:dyDescent="0.25">
      <c r="A223" s="141"/>
      <c r="B223" s="71" t="s">
        <v>100</v>
      </c>
      <c r="C223" s="193">
        <v>2470</v>
      </c>
      <c r="D223" s="194">
        <v>0.45808736717827636</v>
      </c>
      <c r="E223" s="156">
        <v>2824</v>
      </c>
      <c r="F223" s="194">
        <v>-0.14216281895504257</v>
      </c>
      <c r="G223" s="156">
        <v>5294</v>
      </c>
      <c r="H223" s="194">
        <v>6.1772964300040201E-2</v>
      </c>
      <c r="I223" s="193">
        <v>288163</v>
      </c>
      <c r="J223" s="194">
        <v>6.4742592585750103E-2</v>
      </c>
      <c r="K223" s="156">
        <v>217162</v>
      </c>
      <c r="L223" s="194">
        <v>-0.13114695068036053</v>
      </c>
      <c r="M223" s="156">
        <v>505325</v>
      </c>
      <c r="N223" s="194">
        <v>-2.930758266709188E-2</v>
      </c>
      <c r="O223" s="195">
        <v>8.5715376366847923E-3</v>
      </c>
      <c r="P223" s="196">
        <v>1.3004116742339819E-2</v>
      </c>
      <c r="Q223" s="197">
        <v>1.0476426062435066E-2</v>
      </c>
    </row>
    <row r="224" spans="1:17" s="4" customFormat="1" hidden="1" outlineLevel="1" x14ac:dyDescent="0.25">
      <c r="A224" s="141"/>
      <c r="B224" s="71" t="s">
        <v>101</v>
      </c>
      <c r="C224" s="193">
        <v>3039</v>
      </c>
      <c r="D224" s="194">
        <v>0.978515625</v>
      </c>
      <c r="E224" s="156">
        <v>2764</v>
      </c>
      <c r="F224" s="194">
        <v>9.0335305719921211E-2</v>
      </c>
      <c r="G224" s="156">
        <v>5803</v>
      </c>
      <c r="H224" s="194">
        <v>0.4254482928027512</v>
      </c>
      <c r="I224" s="193">
        <v>237407</v>
      </c>
      <c r="J224" s="194">
        <v>9.0769167152919161E-2</v>
      </c>
      <c r="K224" s="156">
        <v>160654</v>
      </c>
      <c r="L224" s="194">
        <v>-0.13947035759432647</v>
      </c>
      <c r="M224" s="156">
        <v>398061</v>
      </c>
      <c r="N224" s="194">
        <v>-1.5536314465688816E-2</v>
      </c>
      <c r="O224" s="195">
        <v>1.2800801998256159E-2</v>
      </c>
      <c r="P224" s="196">
        <v>1.7204675887310616E-2</v>
      </c>
      <c r="Q224" s="197">
        <v>1.4578167667769513E-2</v>
      </c>
    </row>
    <row r="225" spans="1:17" s="4" customFormat="1" hidden="1" outlineLevel="1" x14ac:dyDescent="0.25">
      <c r="A225" s="141"/>
      <c r="B225" s="71" t="s">
        <v>102</v>
      </c>
      <c r="C225" s="193">
        <v>2460</v>
      </c>
      <c r="D225" s="194">
        <v>0.23929471032745586</v>
      </c>
      <c r="E225" s="156">
        <v>3260</v>
      </c>
      <c r="F225" s="194">
        <v>6.4316030035912464E-2</v>
      </c>
      <c r="G225" s="156">
        <v>5720</v>
      </c>
      <c r="H225" s="194">
        <v>0.13312202852614896</v>
      </c>
      <c r="I225" s="193">
        <v>257179</v>
      </c>
      <c r="J225" s="194">
        <v>0.1162622128276467</v>
      </c>
      <c r="K225" s="156">
        <v>212685</v>
      </c>
      <c r="L225" s="194">
        <v>-2.8134453167125151E-2</v>
      </c>
      <c r="M225" s="156">
        <v>469864</v>
      </c>
      <c r="N225" s="194">
        <v>4.5920286709628666E-2</v>
      </c>
      <c r="O225" s="195">
        <v>9.5653222074897244E-3</v>
      </c>
      <c r="P225" s="196">
        <v>1.5327832240167384E-2</v>
      </c>
      <c r="Q225" s="197">
        <v>1.2173735378747892E-2</v>
      </c>
    </row>
    <row r="226" spans="1:17" s="4" customFormat="1" hidden="1" outlineLevel="1" x14ac:dyDescent="0.25">
      <c r="A226" s="141"/>
      <c r="B226" s="71" t="s">
        <v>103</v>
      </c>
      <c r="C226" s="193">
        <v>1395</v>
      </c>
      <c r="D226" s="194">
        <v>-0.333810888252149</v>
      </c>
      <c r="E226" s="156">
        <v>2414</v>
      </c>
      <c r="F226" s="194">
        <v>-0.10493140526510936</v>
      </c>
      <c r="G226" s="156">
        <v>3809</v>
      </c>
      <c r="H226" s="194">
        <v>-0.20496764767271969</v>
      </c>
      <c r="I226" s="193">
        <v>220853</v>
      </c>
      <c r="J226" s="194">
        <v>8.4862238858024241E-2</v>
      </c>
      <c r="K226" s="156">
        <v>177174</v>
      </c>
      <c r="L226" s="194">
        <v>-4.2240577767206466E-2</v>
      </c>
      <c r="M226" s="156">
        <v>398027</v>
      </c>
      <c r="N226" s="194">
        <v>2.4351138162212349E-2</v>
      </c>
      <c r="O226" s="195">
        <v>6.3164186132857606E-3</v>
      </c>
      <c r="P226" s="196">
        <v>1.3625023987718289E-2</v>
      </c>
      <c r="Q226" s="197">
        <v>9.5697025578666776E-3</v>
      </c>
    </row>
    <row r="227" spans="1:17" s="4" customFormat="1" hidden="1" outlineLevel="1" x14ac:dyDescent="0.25">
      <c r="A227" s="141"/>
      <c r="B227" s="71" t="s">
        <v>104</v>
      </c>
      <c r="C227" s="193">
        <v>1443</v>
      </c>
      <c r="D227" s="194">
        <v>-0.16104651162790695</v>
      </c>
      <c r="E227" s="156">
        <v>3159</v>
      </c>
      <c r="F227" s="194">
        <v>0.38613426941641071</v>
      </c>
      <c r="G227" s="156">
        <v>4602</v>
      </c>
      <c r="H227" s="194">
        <v>0.150787696924231</v>
      </c>
      <c r="I227" s="193">
        <v>221779</v>
      </c>
      <c r="J227" s="194">
        <v>0.11713386223397548</v>
      </c>
      <c r="K227" s="156">
        <v>193665</v>
      </c>
      <c r="L227" s="194">
        <v>2.7820382861964754E-2</v>
      </c>
      <c r="M227" s="156">
        <v>415444</v>
      </c>
      <c r="N227" s="194">
        <v>7.364297011484755E-2</v>
      </c>
      <c r="O227" s="195">
        <v>6.5064771687129977E-3</v>
      </c>
      <c r="P227" s="196">
        <v>1.6311672217488964E-2</v>
      </c>
      <c r="Q227" s="197">
        <v>1.1077305244509488E-2</v>
      </c>
    </row>
    <row r="228" spans="1:17" s="4" customFormat="1" ht="15.75" collapsed="1" x14ac:dyDescent="0.25">
      <c r="A228" s="141"/>
      <c r="B228" s="101">
        <v>2004</v>
      </c>
      <c r="C228" s="198">
        <v>24223</v>
      </c>
      <c r="D228" s="103">
        <v>0.31076839826839819</v>
      </c>
      <c r="E228" s="102">
        <v>31878</v>
      </c>
      <c r="F228" s="103">
        <v>8.616988653787172E-2</v>
      </c>
      <c r="G228" s="102">
        <v>56101</v>
      </c>
      <c r="H228" s="103">
        <v>0.1729494658052646</v>
      </c>
      <c r="I228" s="198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9">
        <v>8.7818010831238452E-3</v>
      </c>
      <c r="P228" s="109">
        <v>1.4119935738745312E-2</v>
      </c>
      <c r="Q228" s="200">
        <v>1.1184461172768535E-2</v>
      </c>
    </row>
    <row r="229" spans="1:17" s="4" customFormat="1" hidden="1" outlineLevel="1" x14ac:dyDescent="0.25">
      <c r="A229" s="141"/>
      <c r="B229" s="71" t="s">
        <v>93</v>
      </c>
      <c r="C229" s="193">
        <v>2014</v>
      </c>
      <c r="D229" s="194">
        <v>1.5120967741935498E-2</v>
      </c>
      <c r="E229" s="156">
        <v>2223</v>
      </c>
      <c r="F229" s="194">
        <v>-9.9270664505672568E-2</v>
      </c>
      <c r="G229" s="156">
        <v>4237</v>
      </c>
      <c r="H229" s="194">
        <v>-4.8292902066486953E-2</v>
      </c>
      <c r="I229" s="193">
        <v>196049</v>
      </c>
      <c r="J229" s="194">
        <v>2.3653005707005681E-2</v>
      </c>
      <c r="K229" s="156">
        <v>180090</v>
      </c>
      <c r="L229" s="194">
        <v>8.5967909047632851E-3</v>
      </c>
      <c r="M229" s="156">
        <v>376139</v>
      </c>
      <c r="N229" s="194">
        <v>1.6388614169058124E-2</v>
      </c>
      <c r="O229" s="195">
        <v>1.0272941968589485E-2</v>
      </c>
      <c r="P229" s="196">
        <v>1.2343828085957022E-2</v>
      </c>
      <c r="Q229" s="197">
        <v>1.1264452768790262E-2</v>
      </c>
    </row>
    <row r="230" spans="1:17" s="4" customFormat="1" hidden="1" outlineLevel="1" x14ac:dyDescent="0.25">
      <c r="A230" s="141"/>
      <c r="B230" s="71" t="s">
        <v>94</v>
      </c>
      <c r="C230" s="193">
        <v>526</v>
      </c>
      <c r="D230" s="194">
        <v>-0.55461473327688404</v>
      </c>
      <c r="E230" s="156">
        <v>1632</v>
      </c>
      <c r="F230" s="194">
        <v>-0.25034451079467157</v>
      </c>
      <c r="G230" s="156">
        <v>2158</v>
      </c>
      <c r="H230" s="194">
        <v>-0.35735556879094699</v>
      </c>
      <c r="I230" s="193">
        <v>204551</v>
      </c>
      <c r="J230" s="194">
        <v>-4.209964362815577E-2</v>
      </c>
      <c r="K230" s="156">
        <v>178874</v>
      </c>
      <c r="L230" s="194">
        <v>-5.7421840007166547E-2</v>
      </c>
      <c r="M230" s="156">
        <v>383425</v>
      </c>
      <c r="N230" s="194">
        <v>-4.9309219661205272E-2</v>
      </c>
      <c r="O230" s="195">
        <v>2.5714858397172342E-3</v>
      </c>
      <c r="P230" s="196">
        <v>9.1237407337008171E-3</v>
      </c>
      <c r="Q230" s="197">
        <v>5.6282193388537526E-3</v>
      </c>
    </row>
    <row r="231" spans="1:17" s="4" customFormat="1" hidden="1" outlineLevel="1" x14ac:dyDescent="0.25">
      <c r="A231" s="141"/>
      <c r="B231" s="71" t="s">
        <v>95</v>
      </c>
      <c r="C231" s="193">
        <v>897</v>
      </c>
      <c r="D231" s="194">
        <v>-0.20337477797513326</v>
      </c>
      <c r="E231" s="156">
        <v>1914</v>
      </c>
      <c r="F231" s="194">
        <v>1.4308426073131875E-2</v>
      </c>
      <c r="G231" s="156">
        <v>2811</v>
      </c>
      <c r="H231" s="194">
        <v>-6.7042814470627321E-2</v>
      </c>
      <c r="I231" s="193">
        <v>221386</v>
      </c>
      <c r="J231" s="194">
        <v>-9.0084832144148863E-2</v>
      </c>
      <c r="K231" s="156">
        <v>182413</v>
      </c>
      <c r="L231" s="194">
        <v>-0.22446749713022407</v>
      </c>
      <c r="M231" s="156">
        <v>403799</v>
      </c>
      <c r="N231" s="194">
        <v>-0.15613963227826144</v>
      </c>
      <c r="O231" s="195">
        <v>4.0517467229183417E-3</v>
      </c>
      <c r="P231" s="196">
        <v>1.0492673219562203E-2</v>
      </c>
      <c r="Q231" s="197">
        <v>6.9613842530565949E-3</v>
      </c>
    </row>
    <row r="232" spans="1:17" s="4" customFormat="1" hidden="1" outlineLevel="1" x14ac:dyDescent="0.25">
      <c r="A232" s="141"/>
      <c r="B232" s="71" t="s">
        <v>96</v>
      </c>
      <c r="C232" s="193">
        <v>1776</v>
      </c>
      <c r="D232" s="194">
        <v>0.14802844214608912</v>
      </c>
      <c r="E232" s="156">
        <v>2064</v>
      </c>
      <c r="F232" s="194">
        <v>0.13907284768211925</v>
      </c>
      <c r="G232" s="156">
        <v>3840</v>
      </c>
      <c r="H232" s="194">
        <v>0.14319738017267047</v>
      </c>
      <c r="I232" s="193">
        <v>234462</v>
      </c>
      <c r="J232" s="194">
        <v>0.14959965874156045</v>
      </c>
      <c r="K232" s="156">
        <v>191125</v>
      </c>
      <c r="L232" s="194">
        <v>0.18035955805608905</v>
      </c>
      <c r="M232" s="156">
        <v>425587</v>
      </c>
      <c r="N232" s="194">
        <v>0.16321281759741102</v>
      </c>
      <c r="O232" s="195">
        <v>7.5747882386058294E-3</v>
      </c>
      <c r="P232" s="196">
        <v>1.0799215173315892E-2</v>
      </c>
      <c r="Q232" s="197">
        <v>9.0228319943983244E-3</v>
      </c>
    </row>
    <row r="233" spans="1:17" s="4" customFormat="1" hidden="1" outlineLevel="1" x14ac:dyDescent="0.25">
      <c r="A233" s="141"/>
      <c r="B233" s="71" t="s">
        <v>97</v>
      </c>
      <c r="C233" s="193">
        <v>2140</v>
      </c>
      <c r="D233" s="194">
        <v>0.38242894056847554</v>
      </c>
      <c r="E233" s="156">
        <v>2636</v>
      </c>
      <c r="F233" s="194">
        <v>0.36580310880829026</v>
      </c>
      <c r="G233" s="156">
        <v>4776</v>
      </c>
      <c r="H233" s="194">
        <v>0.37320299022426684</v>
      </c>
      <c r="I233" s="193">
        <v>199940</v>
      </c>
      <c r="J233" s="194">
        <v>8.2020088319334938E-2</v>
      </c>
      <c r="K233" s="156">
        <v>178693</v>
      </c>
      <c r="L233" s="194">
        <v>0.12216151720673207</v>
      </c>
      <c r="M233" s="156">
        <v>378633</v>
      </c>
      <c r="N233" s="194">
        <v>0.10060053949724446</v>
      </c>
      <c r="O233" s="195">
        <v>1.0703210963288986E-2</v>
      </c>
      <c r="P233" s="196">
        <v>1.4751557139899157E-2</v>
      </c>
      <c r="Q233" s="197">
        <v>1.2613797529533876E-2</v>
      </c>
    </row>
    <row r="234" spans="1:17" s="4" customFormat="1" hidden="1" outlineLevel="1" x14ac:dyDescent="0.25">
      <c r="A234" s="141"/>
      <c r="B234" s="71" t="s">
        <v>98</v>
      </c>
      <c r="C234" s="193">
        <v>955</v>
      </c>
      <c r="D234" s="194">
        <v>-0.20943708609271527</v>
      </c>
      <c r="E234" s="156">
        <v>2280</v>
      </c>
      <c r="F234" s="194">
        <v>0.66301969365426694</v>
      </c>
      <c r="G234" s="156">
        <v>3235</v>
      </c>
      <c r="H234" s="194">
        <v>0.25436215587436983</v>
      </c>
      <c r="I234" s="193">
        <v>182419</v>
      </c>
      <c r="J234" s="194">
        <v>1.4143154968728311E-2</v>
      </c>
      <c r="K234" s="156">
        <v>153667</v>
      </c>
      <c r="L234" s="194">
        <v>-1.0068929974875962E-2</v>
      </c>
      <c r="M234" s="156">
        <v>336086</v>
      </c>
      <c r="N234" s="194">
        <v>2.9274406529296026E-3</v>
      </c>
      <c r="O234" s="195">
        <v>5.235200280672518E-3</v>
      </c>
      <c r="P234" s="196">
        <v>1.4837278010242929E-2</v>
      </c>
      <c r="Q234" s="197">
        <v>9.625512517629416E-3</v>
      </c>
    </row>
    <row r="235" spans="1:17" s="4" customFormat="1" hidden="1" outlineLevel="1" x14ac:dyDescent="0.25">
      <c r="A235" s="141"/>
      <c r="B235" s="71" t="s">
        <v>99</v>
      </c>
      <c r="C235" s="193">
        <v>1143</v>
      </c>
      <c r="D235" s="194">
        <v>-0.1049334377447142</v>
      </c>
      <c r="E235" s="156">
        <v>2734</v>
      </c>
      <c r="F235" s="194">
        <v>0.42618675013041218</v>
      </c>
      <c r="G235" s="156">
        <v>3877</v>
      </c>
      <c r="H235" s="194">
        <v>0.21383844708829058</v>
      </c>
      <c r="I235" s="193">
        <v>235846</v>
      </c>
      <c r="J235" s="194">
        <v>5.874959036447458E-2</v>
      </c>
      <c r="K235" s="156">
        <v>208815</v>
      </c>
      <c r="L235" s="194">
        <v>3.4147187004754276E-2</v>
      </c>
      <c r="M235" s="156">
        <v>444661</v>
      </c>
      <c r="N235" s="194">
        <v>4.7052008693625025E-2</v>
      </c>
      <c r="O235" s="195">
        <v>4.8463828091212064E-3</v>
      </c>
      <c r="P235" s="196">
        <v>1.3092929147810262E-2</v>
      </c>
      <c r="Q235" s="197">
        <v>8.7190016664380286E-3</v>
      </c>
    </row>
    <row r="236" spans="1:17" s="4" customFormat="1" hidden="1" outlineLevel="1" x14ac:dyDescent="0.25">
      <c r="A236" s="141"/>
      <c r="B236" s="71" t="s">
        <v>100</v>
      </c>
      <c r="C236" s="193">
        <v>1694</v>
      </c>
      <c r="D236" s="194">
        <v>0.23199999999999998</v>
      </c>
      <c r="E236" s="156">
        <v>3292</v>
      </c>
      <c r="F236" s="194">
        <v>0.31838205847016421</v>
      </c>
      <c r="G236" s="156">
        <v>4986</v>
      </c>
      <c r="H236" s="194">
        <v>0.28770661157024802</v>
      </c>
      <c r="I236" s="193">
        <v>270641</v>
      </c>
      <c r="J236" s="194">
        <v>5.2799259339941118E-2</v>
      </c>
      <c r="K236" s="156">
        <v>249941</v>
      </c>
      <c r="L236" s="194">
        <v>3.0115317721341572E-2</v>
      </c>
      <c r="M236" s="156">
        <v>520582</v>
      </c>
      <c r="N236" s="194">
        <v>4.1784903802666307E-2</v>
      </c>
      <c r="O236" s="195">
        <v>6.2592142358327083E-3</v>
      </c>
      <c r="P236" s="196">
        <v>1.3171108381578053E-2</v>
      </c>
      <c r="Q236" s="197">
        <v>9.5777418350999465E-3</v>
      </c>
    </row>
    <row r="237" spans="1:17" s="4" customFormat="1" hidden="1" outlineLevel="1" x14ac:dyDescent="0.25">
      <c r="A237" s="141"/>
      <c r="B237" s="71" t="s">
        <v>101</v>
      </c>
      <c r="C237" s="193">
        <v>1536</v>
      </c>
      <c r="D237" s="194">
        <v>0.62367864693446085</v>
      </c>
      <c r="E237" s="156">
        <v>2535</v>
      </c>
      <c r="F237" s="194">
        <v>0.50445103857566775</v>
      </c>
      <c r="G237" s="156">
        <v>4071</v>
      </c>
      <c r="H237" s="194">
        <v>0.54732041049030777</v>
      </c>
      <c r="I237" s="193">
        <v>217651</v>
      </c>
      <c r="J237" s="194">
        <v>2.5726700346855758E-2</v>
      </c>
      <c r="K237" s="156">
        <v>186692</v>
      </c>
      <c r="L237" s="194">
        <v>3.3840769516172875E-2</v>
      </c>
      <c r="M237" s="156">
        <v>404343</v>
      </c>
      <c r="N237" s="194">
        <v>2.9457218291481402E-2</v>
      </c>
      <c r="O237" s="195">
        <v>7.0571695053089582E-3</v>
      </c>
      <c r="P237" s="196">
        <v>1.357851434448182E-2</v>
      </c>
      <c r="Q237" s="197">
        <v>1.0068184684784947E-2</v>
      </c>
    </row>
    <row r="238" spans="1:17" s="4" customFormat="1" hidden="1" outlineLevel="1" x14ac:dyDescent="0.25">
      <c r="A238" s="141"/>
      <c r="B238" s="71" t="s">
        <v>102</v>
      </c>
      <c r="C238" s="193">
        <v>1985</v>
      </c>
      <c r="D238" s="194">
        <v>0.53995345228859581</v>
      </c>
      <c r="E238" s="156">
        <v>3063</v>
      </c>
      <c r="F238" s="194">
        <v>0.6950747094631986</v>
      </c>
      <c r="G238" s="156">
        <v>5048</v>
      </c>
      <c r="H238" s="194">
        <v>0.6304909560723515</v>
      </c>
      <c r="I238" s="193">
        <v>230393</v>
      </c>
      <c r="J238" s="194">
        <v>4.340875330603966E-2</v>
      </c>
      <c r="K238" s="156">
        <v>218842</v>
      </c>
      <c r="L238" s="194">
        <v>0.14140123402058102</v>
      </c>
      <c r="M238" s="156">
        <v>449235</v>
      </c>
      <c r="N238" s="194">
        <v>8.8951590031487893E-2</v>
      </c>
      <c r="O238" s="195">
        <v>8.6157131510071917E-3</v>
      </c>
      <c r="P238" s="196">
        <v>1.3996399228667258E-2</v>
      </c>
      <c r="Q238" s="197">
        <v>1.1236880474584571E-2</v>
      </c>
    </row>
    <row r="239" spans="1:17" s="4" customFormat="1" hidden="1" outlineLevel="1" x14ac:dyDescent="0.25">
      <c r="A239" s="141"/>
      <c r="B239" s="71" t="s">
        <v>103</v>
      </c>
      <c r="C239" s="193">
        <v>2094</v>
      </c>
      <c r="D239" s="194">
        <v>0.389515593895156</v>
      </c>
      <c r="E239" s="156">
        <v>2697</v>
      </c>
      <c r="F239" s="194">
        <v>0.32011747430249637</v>
      </c>
      <c r="G239" s="156">
        <v>4791</v>
      </c>
      <c r="H239" s="194">
        <v>0.34957746478873242</v>
      </c>
      <c r="I239" s="193">
        <v>203577</v>
      </c>
      <c r="J239" s="194">
        <v>-6.4142876844573204E-2</v>
      </c>
      <c r="K239" s="156">
        <v>184988</v>
      </c>
      <c r="L239" s="194">
        <v>-4.7136330155198025E-2</v>
      </c>
      <c r="M239" s="156">
        <v>388565</v>
      </c>
      <c r="N239" s="194">
        <v>-5.6122758818371032E-2</v>
      </c>
      <c r="O239" s="195">
        <v>1.0286034276956631E-2</v>
      </c>
      <c r="P239" s="196">
        <v>1.4579324064263629E-2</v>
      </c>
      <c r="Q239" s="197">
        <v>1.2329983400460669E-2</v>
      </c>
    </row>
    <row r="240" spans="1:17" s="4" customFormat="1" hidden="1" outlineLevel="1" x14ac:dyDescent="0.25">
      <c r="A240" s="141"/>
      <c r="B240" s="71" t="s">
        <v>104</v>
      </c>
      <c r="C240" s="193">
        <v>1720</v>
      </c>
      <c r="D240" s="194">
        <v>0.34480062548866308</v>
      </c>
      <c r="E240" s="156">
        <v>2279</v>
      </c>
      <c r="F240" s="194">
        <v>0.25288620120945571</v>
      </c>
      <c r="G240" s="156">
        <v>3999</v>
      </c>
      <c r="H240" s="194">
        <v>0.29083279535183992</v>
      </c>
      <c r="I240" s="193">
        <v>198525</v>
      </c>
      <c r="J240" s="194">
        <v>-8.9408734199963869E-3</v>
      </c>
      <c r="K240" s="156">
        <v>188423</v>
      </c>
      <c r="L240" s="194">
        <v>-1.7278966912838478E-2</v>
      </c>
      <c r="M240" s="156">
        <v>386948</v>
      </c>
      <c r="N240" s="194">
        <v>-1.3018681195351656E-2</v>
      </c>
      <c r="O240" s="195">
        <v>8.6638962347311416E-3</v>
      </c>
      <c r="P240" s="196">
        <v>1.2095126391151824E-2</v>
      </c>
      <c r="Q240" s="197">
        <v>1.0334721978146935E-2</v>
      </c>
    </row>
    <row r="241" spans="2:17" s="4" customFormat="1" ht="15.75" collapsed="1" x14ac:dyDescent="0.25">
      <c r="B241" s="101">
        <v>2003</v>
      </c>
      <c r="C241" s="198">
        <v>18480</v>
      </c>
      <c r="D241" s="103">
        <v>0.13604229421528258</v>
      </c>
      <c r="E241" s="102">
        <v>29349</v>
      </c>
      <c r="F241" s="103">
        <v>0.25353436125229578</v>
      </c>
      <c r="G241" s="102">
        <v>47829</v>
      </c>
      <c r="H241" s="103">
        <v>0.20536794354838706</v>
      </c>
      <c r="I241" s="198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9">
        <v>7.1201800080140558E-3</v>
      </c>
      <c r="P241" s="109">
        <v>1.2746231047749834E-2</v>
      </c>
      <c r="Q241" s="200">
        <v>9.765000143936213E-3</v>
      </c>
    </row>
    <row r="242" spans="2:17" s="4" customFormat="1" hidden="1" outlineLevel="1" x14ac:dyDescent="0.25">
      <c r="B242" s="71" t="s">
        <v>93</v>
      </c>
      <c r="C242" s="193">
        <v>1984</v>
      </c>
      <c r="D242" s="194">
        <v>0.41815582558970688</v>
      </c>
      <c r="E242" s="156">
        <v>2468</v>
      </c>
      <c r="F242" s="194">
        <v>0.31346460883448635</v>
      </c>
      <c r="G242" s="156">
        <v>4452</v>
      </c>
      <c r="H242" s="194">
        <v>0.35814521049420378</v>
      </c>
      <c r="I242" s="193">
        <v>191519</v>
      </c>
      <c r="J242" s="194">
        <v>-4.9048388521429898E-3</v>
      </c>
      <c r="K242" s="156">
        <v>178555</v>
      </c>
      <c r="L242" s="194">
        <v>-2.8351427094386872E-2</v>
      </c>
      <c r="M242" s="156">
        <v>370074</v>
      </c>
      <c r="N242" s="194">
        <v>-1.6357102607993057E-2</v>
      </c>
      <c r="O242" s="195">
        <v>1.035928550169957E-2</v>
      </c>
      <c r="P242" s="196">
        <v>1.3822071630590014E-2</v>
      </c>
      <c r="Q242" s="197">
        <v>1.2030026427147003E-2</v>
      </c>
    </row>
    <row r="243" spans="2:17" s="4" customFormat="1" hidden="1" outlineLevel="1" x14ac:dyDescent="0.25">
      <c r="B243" s="71" t="s">
        <v>94</v>
      </c>
      <c r="C243" s="193">
        <v>1181</v>
      </c>
      <c r="D243" s="194">
        <v>0.92659053833605221</v>
      </c>
      <c r="E243" s="156">
        <v>2177</v>
      </c>
      <c r="F243" s="194">
        <v>0.38662420382165608</v>
      </c>
      <c r="G243" s="156">
        <v>3358</v>
      </c>
      <c r="H243" s="194">
        <v>0.538250114521301</v>
      </c>
      <c r="I243" s="193">
        <v>213541</v>
      </c>
      <c r="J243" s="194">
        <v>2.6486437117545059E-2</v>
      </c>
      <c r="K243" s="156">
        <v>189771</v>
      </c>
      <c r="L243" s="194">
        <v>-3.1360312657588985E-3</v>
      </c>
      <c r="M243" s="156">
        <v>403312</v>
      </c>
      <c r="N243" s="194">
        <v>1.2331858262696338E-2</v>
      </c>
      <c r="O243" s="195">
        <v>5.5305538514851945E-3</v>
      </c>
      <c r="P243" s="196">
        <v>1.1471721179737684E-2</v>
      </c>
      <c r="Q243" s="197">
        <v>8.3260602213670806E-3</v>
      </c>
    </row>
    <row r="244" spans="2:17" s="4" customFormat="1" hidden="1" outlineLevel="1" x14ac:dyDescent="0.25">
      <c r="B244" s="71" t="s">
        <v>95</v>
      </c>
      <c r="C244" s="193">
        <v>1126</v>
      </c>
      <c r="D244" s="194">
        <v>-0.15338345864661651</v>
      </c>
      <c r="E244" s="156">
        <v>1887</v>
      </c>
      <c r="F244" s="194">
        <v>-0.40379146919431275</v>
      </c>
      <c r="G244" s="156">
        <v>3013</v>
      </c>
      <c r="H244" s="194">
        <v>-0.32969966629588432</v>
      </c>
      <c r="I244" s="193">
        <v>243304</v>
      </c>
      <c r="J244" s="194">
        <v>5.1266208374560973E-2</v>
      </c>
      <c r="K244" s="156">
        <v>235210</v>
      </c>
      <c r="L244" s="194">
        <v>7.3434982817555783E-2</v>
      </c>
      <c r="M244" s="156">
        <v>478514</v>
      </c>
      <c r="N244" s="194">
        <v>6.2047505537577763E-2</v>
      </c>
      <c r="O244" s="195">
        <v>4.6279551507578997E-3</v>
      </c>
      <c r="P244" s="196">
        <v>8.0226180859657333E-3</v>
      </c>
      <c r="Q244" s="197">
        <v>6.2965764847005522E-3</v>
      </c>
    </row>
    <row r="245" spans="2:17" s="4" customFormat="1" hidden="1" outlineLevel="1" x14ac:dyDescent="0.25">
      <c r="B245" s="71" t="s">
        <v>96</v>
      </c>
      <c r="C245" s="193">
        <v>1547</v>
      </c>
      <c r="D245" s="194">
        <v>-1.935483870967758E-3</v>
      </c>
      <c r="E245" s="156">
        <v>1812</v>
      </c>
      <c r="F245" s="194">
        <v>-0.226962457337884</v>
      </c>
      <c r="G245" s="156">
        <v>3359</v>
      </c>
      <c r="H245" s="194">
        <v>-0.13739085772984083</v>
      </c>
      <c r="I245" s="193">
        <v>203951</v>
      </c>
      <c r="J245" s="194">
        <v>-5.5690599549030217E-2</v>
      </c>
      <c r="K245" s="156">
        <v>161921</v>
      </c>
      <c r="L245" s="194">
        <v>-0.16989982672176029</v>
      </c>
      <c r="M245" s="156">
        <v>365872</v>
      </c>
      <c r="N245" s="194">
        <v>-0.10988928111794205</v>
      </c>
      <c r="O245" s="195">
        <v>7.585155257880569E-3</v>
      </c>
      <c r="P245" s="196">
        <v>1.1190642350281927E-2</v>
      </c>
      <c r="Q245" s="197">
        <v>9.1808064022390352E-3</v>
      </c>
    </row>
    <row r="246" spans="2:17" s="4" customFormat="1" hidden="1" outlineLevel="1" x14ac:dyDescent="0.25">
      <c r="B246" s="71" t="s">
        <v>97</v>
      </c>
      <c r="C246" s="193">
        <v>1548</v>
      </c>
      <c r="D246" s="194">
        <v>0.20748829953198134</v>
      </c>
      <c r="E246" s="156">
        <v>1930</v>
      </c>
      <c r="F246" s="194">
        <v>-8.4440227703984849E-2</v>
      </c>
      <c r="G246" s="156">
        <v>3478</v>
      </c>
      <c r="H246" s="194">
        <v>2.595870206489681E-2</v>
      </c>
      <c r="I246" s="193">
        <v>184784</v>
      </c>
      <c r="J246" s="194">
        <v>-1.5640315363307011E-2</v>
      </c>
      <c r="K246" s="156">
        <v>159240</v>
      </c>
      <c r="L246" s="194">
        <v>-1.6089567731889964E-2</v>
      </c>
      <c r="M246" s="156">
        <v>344024</v>
      </c>
      <c r="N246" s="194">
        <v>-1.5848313899600619E-2</v>
      </c>
      <c r="O246" s="195">
        <v>8.3773486881981128E-3</v>
      </c>
      <c r="P246" s="196">
        <v>1.2120070334086913E-2</v>
      </c>
      <c r="Q246" s="197">
        <v>1.0109759784201103E-2</v>
      </c>
    </row>
    <row r="247" spans="2:17" s="4" customFormat="1" hidden="1" outlineLevel="1" x14ac:dyDescent="0.25">
      <c r="B247" s="71" t="s">
        <v>98</v>
      </c>
      <c r="C247" s="193">
        <v>1208</v>
      </c>
      <c r="D247" s="194">
        <v>-0.12017479970866718</v>
      </c>
      <c r="E247" s="156">
        <v>1371</v>
      </c>
      <c r="F247" s="194">
        <v>-0.39762741652021094</v>
      </c>
      <c r="G247" s="156">
        <v>2579</v>
      </c>
      <c r="H247" s="194">
        <v>-0.29323102219786246</v>
      </c>
      <c r="I247" s="193">
        <v>179875</v>
      </c>
      <c r="J247" s="194">
        <v>-5.88767736804654E-2</v>
      </c>
      <c r="K247" s="156">
        <v>155230</v>
      </c>
      <c r="L247" s="194">
        <v>-0.21569717210402128</v>
      </c>
      <c r="M247" s="156">
        <v>335105</v>
      </c>
      <c r="N247" s="194">
        <v>-0.13865605617801358</v>
      </c>
      <c r="O247" s="195">
        <v>6.7157748436414179E-3</v>
      </c>
      <c r="P247" s="196">
        <v>8.8320556593441991E-3</v>
      </c>
      <c r="Q247" s="197">
        <v>7.6960952537264435E-3</v>
      </c>
    </row>
    <row r="248" spans="2:17" s="4" customFormat="1" hidden="1" outlineLevel="1" x14ac:dyDescent="0.25">
      <c r="B248" s="71" t="s">
        <v>99</v>
      </c>
      <c r="C248" s="193">
        <v>1277</v>
      </c>
      <c r="D248" s="194">
        <v>-9.4326241134751743E-2</v>
      </c>
      <c r="E248" s="156">
        <v>1917</v>
      </c>
      <c r="F248" s="194">
        <v>-0.18216723549488056</v>
      </c>
      <c r="G248" s="156">
        <v>3194</v>
      </c>
      <c r="H248" s="194">
        <v>-0.1491742141715503</v>
      </c>
      <c r="I248" s="193">
        <v>222759</v>
      </c>
      <c r="J248" s="194">
        <v>6.773299844699654E-2</v>
      </c>
      <c r="K248" s="156">
        <v>201920</v>
      </c>
      <c r="L248" s="194">
        <v>-4.3278023633761986E-2</v>
      </c>
      <c r="M248" s="156">
        <v>424679</v>
      </c>
      <c r="N248" s="194">
        <v>1.1906634070558253E-2</v>
      </c>
      <c r="O248" s="195">
        <v>5.7326527772166335E-3</v>
      </c>
      <c r="P248" s="196">
        <v>9.4938589540412045E-3</v>
      </c>
      <c r="Q248" s="197">
        <v>7.5209746655709375E-3</v>
      </c>
    </row>
    <row r="249" spans="2:17" s="4" customFormat="1" hidden="1" outlineLevel="1" x14ac:dyDescent="0.25">
      <c r="B249" s="71" t="s">
        <v>100</v>
      </c>
      <c r="C249" s="193">
        <v>1375</v>
      </c>
      <c r="D249" s="194">
        <v>-0.18783225044300056</v>
      </c>
      <c r="E249" s="156">
        <v>2497</v>
      </c>
      <c r="F249" s="194">
        <v>-9.7904624277456609E-2</v>
      </c>
      <c r="G249" s="156">
        <v>3872</v>
      </c>
      <c r="H249" s="194">
        <v>-0.13203317641784351</v>
      </c>
      <c r="I249" s="193">
        <v>257068</v>
      </c>
      <c r="J249" s="194">
        <v>7.5953976418983604E-2</v>
      </c>
      <c r="K249" s="156">
        <v>242634</v>
      </c>
      <c r="L249" s="194">
        <v>1.7213911993560593E-2</v>
      </c>
      <c r="M249" s="156">
        <v>499702</v>
      </c>
      <c r="N249" s="194">
        <v>4.6608119401234438E-2</v>
      </c>
      <c r="O249" s="195">
        <v>5.3487793113106263E-3</v>
      </c>
      <c r="P249" s="196">
        <v>1.0291220521443821E-2</v>
      </c>
      <c r="Q249" s="197">
        <v>7.7486181764331542E-3</v>
      </c>
    </row>
    <row r="250" spans="2:17" s="4" customFormat="1" hidden="1" outlineLevel="1" x14ac:dyDescent="0.25">
      <c r="B250" s="71" t="s">
        <v>101</v>
      </c>
      <c r="C250" s="193">
        <v>946</v>
      </c>
      <c r="D250" s="194">
        <v>-0.27786259541984737</v>
      </c>
      <c r="E250" s="156">
        <v>1685</v>
      </c>
      <c r="F250" s="194">
        <v>-0.34025058731401725</v>
      </c>
      <c r="G250" s="156">
        <v>2631</v>
      </c>
      <c r="H250" s="194">
        <v>-0.31909937888198758</v>
      </c>
      <c r="I250" s="193">
        <v>212192</v>
      </c>
      <c r="J250" s="194">
        <v>2.3969115695499976E-2</v>
      </c>
      <c r="K250" s="156">
        <v>180581</v>
      </c>
      <c r="L250" s="194">
        <v>-2.5298486516829644E-2</v>
      </c>
      <c r="M250" s="156">
        <v>392773</v>
      </c>
      <c r="N250" s="194">
        <v>7.1338851903091083E-4</v>
      </c>
      <c r="O250" s="195">
        <v>4.4582265118383348E-3</v>
      </c>
      <c r="P250" s="196">
        <v>9.3309927401000105E-3</v>
      </c>
      <c r="Q250" s="197">
        <v>6.6985256114855144E-3</v>
      </c>
    </row>
    <row r="251" spans="2:17" s="4" customFormat="1" hidden="1" outlineLevel="1" x14ac:dyDescent="0.25">
      <c r="B251" s="71" t="s">
        <v>102</v>
      </c>
      <c r="C251" s="193">
        <v>1289</v>
      </c>
      <c r="D251" s="194">
        <v>-0.29136888400219896</v>
      </c>
      <c r="E251" s="156">
        <v>1807</v>
      </c>
      <c r="F251" s="194">
        <v>-0.31318890155834278</v>
      </c>
      <c r="G251" s="156">
        <v>3096</v>
      </c>
      <c r="H251" s="194">
        <v>-0.30426966292134827</v>
      </c>
      <c r="I251" s="193">
        <v>220808</v>
      </c>
      <c r="J251" s="194">
        <v>-4.0186391831447565E-2</v>
      </c>
      <c r="K251" s="156">
        <v>191731</v>
      </c>
      <c r="L251" s="194">
        <v>-4.3239386015688885E-2</v>
      </c>
      <c r="M251" s="156">
        <v>412539</v>
      </c>
      <c r="N251" s="194">
        <v>-4.1607716593603405E-2</v>
      </c>
      <c r="O251" s="195">
        <v>5.8376508097532694E-3</v>
      </c>
      <c r="P251" s="196">
        <v>9.4246626784401065E-3</v>
      </c>
      <c r="Q251" s="197">
        <v>7.5047450059267124E-3</v>
      </c>
    </row>
    <row r="252" spans="2:17" s="4" customFormat="1" hidden="1" outlineLevel="1" x14ac:dyDescent="0.25">
      <c r="B252" s="71" t="s">
        <v>103</v>
      </c>
      <c r="C252" s="193">
        <v>1507</v>
      </c>
      <c r="D252" s="194">
        <v>-0.50880052151238586</v>
      </c>
      <c r="E252" s="156">
        <v>2043</v>
      </c>
      <c r="F252" s="194">
        <v>-0.28063380281690142</v>
      </c>
      <c r="G252" s="156">
        <v>3550</v>
      </c>
      <c r="H252" s="194">
        <v>-0.39911983750846314</v>
      </c>
      <c r="I252" s="193">
        <v>217530</v>
      </c>
      <c r="J252" s="194">
        <v>6.0074642396326094E-3</v>
      </c>
      <c r="K252" s="156">
        <v>194139</v>
      </c>
      <c r="L252" s="194">
        <v>-3.0555583297546152E-2</v>
      </c>
      <c r="M252" s="156">
        <v>411669</v>
      </c>
      <c r="N252" s="194">
        <v>-1.157293469935583E-2</v>
      </c>
      <c r="O252" s="195">
        <v>6.9277800763113137E-3</v>
      </c>
      <c r="P252" s="196">
        <v>1.0523387881878447E-2</v>
      </c>
      <c r="Q252" s="197">
        <v>8.6234329036191694E-3</v>
      </c>
    </row>
    <row r="253" spans="2:17" s="4" customFormat="1" hidden="1" outlineLevel="1" x14ac:dyDescent="0.25">
      <c r="B253" s="71" t="s">
        <v>104</v>
      </c>
      <c r="C253" s="193">
        <v>1279</v>
      </c>
      <c r="D253" s="194">
        <v>-0.31273508866200972</v>
      </c>
      <c r="E253" s="156">
        <v>1819</v>
      </c>
      <c r="F253" s="194">
        <v>8.467501490757301E-2</v>
      </c>
      <c r="G253" s="156">
        <v>3098</v>
      </c>
      <c r="H253" s="194">
        <v>-0.12436404748445451</v>
      </c>
      <c r="I253" s="193">
        <v>200316</v>
      </c>
      <c r="J253" s="194">
        <v>5.2024578541042921E-2</v>
      </c>
      <c r="K253" s="156">
        <v>191736</v>
      </c>
      <c r="L253" s="194">
        <v>7.5790560405772478E-2</v>
      </c>
      <c r="M253" s="156">
        <v>392052</v>
      </c>
      <c r="N253" s="194">
        <v>6.3514884520857962E-2</v>
      </c>
      <c r="O253" s="195">
        <v>6.3849118392939157E-3</v>
      </c>
      <c r="P253" s="196">
        <v>9.4870029624066418E-3</v>
      </c>
      <c r="Q253" s="197">
        <v>7.9020129982757398E-3</v>
      </c>
    </row>
    <row r="254" spans="2:17" s="4" customFormat="1" ht="15.75" collapsed="1" x14ac:dyDescent="0.25">
      <c r="B254" s="101">
        <v>2002</v>
      </c>
      <c r="C254" s="198">
        <v>16267</v>
      </c>
      <c r="D254" s="103">
        <v>-0.13047893949112677</v>
      </c>
      <c r="E254" s="102">
        <v>23413</v>
      </c>
      <c r="F254" s="103">
        <v>-0.16845432589856513</v>
      </c>
      <c r="G254" s="102">
        <v>39680</v>
      </c>
      <c r="H254" s="103">
        <v>-0.15329463980880842</v>
      </c>
      <c r="I254" s="198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9">
        <v>6.3851075129325221E-3</v>
      </c>
      <c r="P254" s="109">
        <v>1.025685732660203E-2</v>
      </c>
      <c r="Q254" s="200">
        <v>8.2147851641145558E-3</v>
      </c>
    </row>
    <row r="255" spans="2:17" s="4" customFormat="1" hidden="1" outlineLevel="1" x14ac:dyDescent="0.25">
      <c r="B255" s="71" t="s">
        <v>93</v>
      </c>
      <c r="C255" s="193">
        <v>1399</v>
      </c>
      <c r="D255" s="194">
        <v>9.7254901960784235E-2</v>
      </c>
      <c r="E255" s="156">
        <v>1879</v>
      </c>
      <c r="F255" s="194">
        <v>0.26617250673854453</v>
      </c>
      <c r="G255" s="156">
        <v>3278</v>
      </c>
      <c r="H255" s="194">
        <v>0.18811163465023562</v>
      </c>
      <c r="I255" s="193">
        <v>192463</v>
      </c>
      <c r="J255" s="194">
        <v>9.4802527915720969E-2</v>
      </c>
      <c r="K255" s="156">
        <v>183765</v>
      </c>
      <c r="L255" s="194">
        <v>-2.3373351827936428E-2</v>
      </c>
      <c r="M255" s="156">
        <v>376228</v>
      </c>
      <c r="N255" s="194">
        <v>3.370700076931521E-2</v>
      </c>
      <c r="O255" s="195">
        <v>7.2689296124449892E-3</v>
      </c>
      <c r="P255" s="196">
        <v>1.0225015644981362E-2</v>
      </c>
      <c r="Q255" s="197">
        <v>8.7128018116673939E-3</v>
      </c>
    </row>
    <row r="256" spans="2:17" s="4" customFormat="1" hidden="1" outlineLevel="1" x14ac:dyDescent="0.25">
      <c r="B256" s="71" t="s">
        <v>94</v>
      </c>
      <c r="C256" s="193">
        <v>613</v>
      </c>
      <c r="D256" s="194">
        <v>0.12065813528336378</v>
      </c>
      <c r="E256" s="156">
        <v>1570</v>
      </c>
      <c r="F256" s="194">
        <v>0.38082673702726466</v>
      </c>
      <c r="G256" s="156">
        <v>2183</v>
      </c>
      <c r="H256" s="194">
        <v>0.29631828978622332</v>
      </c>
      <c r="I256" s="193">
        <v>208031</v>
      </c>
      <c r="J256" s="194">
        <v>5.0969475907083783E-2</v>
      </c>
      <c r="K256" s="156">
        <v>190368</v>
      </c>
      <c r="L256" s="194">
        <v>-1.5105740181269312E-3</v>
      </c>
      <c r="M256" s="156">
        <v>398399</v>
      </c>
      <c r="N256" s="194">
        <v>2.5221437063494889E-2</v>
      </c>
      <c r="O256" s="195">
        <v>2.9466762165254218E-3</v>
      </c>
      <c r="P256" s="196">
        <v>8.2471844007396197E-3</v>
      </c>
      <c r="Q256" s="197">
        <v>5.4794314242756631E-3</v>
      </c>
    </row>
    <row r="257" spans="2:17" s="4" customFormat="1" hidden="1" outlineLevel="1" x14ac:dyDescent="0.25">
      <c r="B257" s="71" t="s">
        <v>95</v>
      </c>
      <c r="C257" s="193">
        <v>1330</v>
      </c>
      <c r="D257" s="194">
        <v>0.36410256410256414</v>
      </c>
      <c r="E257" s="156">
        <v>3165</v>
      </c>
      <c r="F257" s="194">
        <v>1.9224376731301938</v>
      </c>
      <c r="G257" s="156">
        <v>4495</v>
      </c>
      <c r="H257" s="194">
        <v>1.1841593780369291</v>
      </c>
      <c r="I257" s="193">
        <v>231439</v>
      </c>
      <c r="J257" s="194">
        <v>0.10785130296589895</v>
      </c>
      <c r="K257" s="156">
        <v>219119</v>
      </c>
      <c r="L257" s="194">
        <v>4.7263776705061433E-2</v>
      </c>
      <c r="M257" s="156">
        <v>450558</v>
      </c>
      <c r="N257" s="194">
        <v>7.7534211193433844E-2</v>
      </c>
      <c r="O257" s="195">
        <v>5.746654626056974E-3</v>
      </c>
      <c r="P257" s="196">
        <v>1.4444206116311227E-2</v>
      </c>
      <c r="Q257" s="197">
        <v>9.9765180065607539E-3</v>
      </c>
    </row>
    <row r="258" spans="2:17" s="4" customFormat="1" hidden="1" outlineLevel="1" x14ac:dyDescent="0.25">
      <c r="B258" s="71" t="s">
        <v>96</v>
      </c>
      <c r="C258" s="193">
        <v>1550</v>
      </c>
      <c r="D258" s="194">
        <v>0.129737609329446</v>
      </c>
      <c r="E258" s="156">
        <v>2344</v>
      </c>
      <c r="F258" s="194">
        <v>0.31390134529147984</v>
      </c>
      <c r="G258" s="156">
        <v>3894</v>
      </c>
      <c r="H258" s="194">
        <v>0.23384030418250945</v>
      </c>
      <c r="I258" s="193">
        <v>215979</v>
      </c>
      <c r="J258" s="194">
        <v>-3.1339715127066681E-3</v>
      </c>
      <c r="K258" s="156">
        <v>195062</v>
      </c>
      <c r="L258" s="194">
        <v>-6.1326429458244736E-2</v>
      </c>
      <c r="M258" s="156">
        <v>411041</v>
      </c>
      <c r="N258" s="194">
        <v>-3.1623412115043936E-2</v>
      </c>
      <c r="O258" s="195">
        <v>7.1766236532255449E-3</v>
      </c>
      <c r="P258" s="196">
        <v>1.2016692128656531E-2</v>
      </c>
      <c r="Q258" s="197">
        <v>9.4735075089832886E-3</v>
      </c>
    </row>
    <row r="259" spans="2:17" s="4" customFormat="1" hidden="1" outlineLevel="1" x14ac:dyDescent="0.25">
      <c r="B259" s="71" t="s">
        <v>97</v>
      </c>
      <c r="C259" s="193">
        <v>1282</v>
      </c>
      <c r="D259" s="194">
        <v>0.87701317715959015</v>
      </c>
      <c r="E259" s="156">
        <v>2108</v>
      </c>
      <c r="F259" s="194">
        <v>1.1143430290872618</v>
      </c>
      <c r="G259" s="156">
        <v>3390</v>
      </c>
      <c r="H259" s="194">
        <v>1.0178571428571428</v>
      </c>
      <c r="I259" s="193">
        <v>187720</v>
      </c>
      <c r="J259" s="194">
        <v>6.458875637295769E-2</v>
      </c>
      <c r="K259" s="156">
        <v>161844</v>
      </c>
      <c r="L259" s="194">
        <v>4.3865250285404667E-2</v>
      </c>
      <c r="M259" s="156">
        <v>349564</v>
      </c>
      <c r="N259" s="194">
        <v>5.4892659049895265E-2</v>
      </c>
      <c r="O259" s="195">
        <v>6.8293202642233115E-3</v>
      </c>
      <c r="P259" s="196">
        <v>1.3024888163910927E-2</v>
      </c>
      <c r="Q259" s="197">
        <v>9.6977949674451596E-3</v>
      </c>
    </row>
    <row r="260" spans="2:17" s="4" customFormat="1" hidden="1" outlineLevel="1" x14ac:dyDescent="0.25">
      <c r="B260" s="71" t="s">
        <v>98</v>
      </c>
      <c r="C260" s="193">
        <v>1373</v>
      </c>
      <c r="D260" s="194">
        <v>0.63452380952380949</v>
      </c>
      <c r="E260" s="156">
        <v>2276</v>
      </c>
      <c r="F260" s="194">
        <v>0.32248692620569441</v>
      </c>
      <c r="G260" s="156">
        <v>3649</v>
      </c>
      <c r="H260" s="194">
        <v>0.42483404919953149</v>
      </c>
      <c r="I260" s="193">
        <v>191128</v>
      </c>
      <c r="J260" s="194">
        <v>9.429857206655301E-2</v>
      </c>
      <c r="K260" s="156">
        <v>197921</v>
      </c>
      <c r="L260" s="194">
        <v>8.4237224997808724E-2</v>
      </c>
      <c r="M260" s="156">
        <v>389049</v>
      </c>
      <c r="N260" s="194">
        <v>8.9156835628019904E-2</v>
      </c>
      <c r="O260" s="195">
        <v>7.183667489849734E-3</v>
      </c>
      <c r="P260" s="196">
        <v>1.1499537694332587E-2</v>
      </c>
      <c r="Q260" s="197">
        <v>9.3792812730530088E-3</v>
      </c>
    </row>
    <row r="261" spans="2:17" s="4" customFormat="1" hidden="1" outlineLevel="1" x14ac:dyDescent="0.25">
      <c r="B261" s="71" t="s">
        <v>99</v>
      </c>
      <c r="C261" s="193">
        <v>1410</v>
      </c>
      <c r="D261" s="194">
        <v>0.9859154929577465</v>
      </c>
      <c r="E261" s="156">
        <v>2344</v>
      </c>
      <c r="F261" s="194">
        <v>0.17258629314657337</v>
      </c>
      <c r="G261" s="156">
        <v>3754</v>
      </c>
      <c r="H261" s="194">
        <v>0.38575119970468807</v>
      </c>
      <c r="I261" s="193">
        <v>208628</v>
      </c>
      <c r="J261" s="194">
        <v>3.9227309180933867E-2</v>
      </c>
      <c r="K261" s="156">
        <v>211054</v>
      </c>
      <c r="L261" s="194">
        <v>7.5007130923760323E-2</v>
      </c>
      <c r="M261" s="156">
        <v>419682</v>
      </c>
      <c r="N261" s="194">
        <v>5.6917858069260419E-2</v>
      </c>
      <c r="O261" s="195">
        <v>6.7584408612458543E-3</v>
      </c>
      <c r="P261" s="196">
        <v>1.1106162403934538E-2</v>
      </c>
      <c r="Q261" s="197">
        <v>8.9448677808435916E-3</v>
      </c>
    </row>
    <row r="262" spans="2:17" s="4" customFormat="1" hidden="1" outlineLevel="1" x14ac:dyDescent="0.25">
      <c r="B262" s="71" t="s">
        <v>100</v>
      </c>
      <c r="C262" s="193">
        <v>1693</v>
      </c>
      <c r="D262" s="194">
        <v>0.34152139461172748</v>
      </c>
      <c r="E262" s="156">
        <v>2768</v>
      </c>
      <c r="F262" s="194">
        <v>0.69711833231146536</v>
      </c>
      <c r="G262" s="156">
        <v>4461</v>
      </c>
      <c r="H262" s="194">
        <v>0.54199792602834429</v>
      </c>
      <c r="I262" s="193">
        <v>238921</v>
      </c>
      <c r="J262" s="194">
        <v>9.0420749489979801E-2</v>
      </c>
      <c r="K262" s="156">
        <v>238528</v>
      </c>
      <c r="L262" s="194">
        <v>0.11440331525268532</v>
      </c>
      <c r="M262" s="156">
        <v>477449</v>
      </c>
      <c r="N262" s="194">
        <v>0.10227173034745474</v>
      </c>
      <c r="O262" s="195">
        <v>7.0860242506937442E-3</v>
      </c>
      <c r="P262" s="196">
        <v>1.1604507646900993E-2</v>
      </c>
      <c r="Q262" s="197">
        <v>9.3434063114594436E-3</v>
      </c>
    </row>
    <row r="263" spans="2:17" s="4" customFormat="1" hidden="1" outlineLevel="1" x14ac:dyDescent="0.25">
      <c r="B263" s="71" t="s">
        <v>101</v>
      </c>
      <c r="C263" s="193">
        <v>1310</v>
      </c>
      <c r="D263" s="194">
        <v>0.3936170212765957</v>
      </c>
      <c r="E263" s="156">
        <v>2554</v>
      </c>
      <c r="F263" s="194">
        <v>0.30106979113601628</v>
      </c>
      <c r="G263" s="156">
        <v>3864</v>
      </c>
      <c r="H263" s="194">
        <v>0.33103685842232178</v>
      </c>
      <c r="I263" s="193">
        <v>207225</v>
      </c>
      <c r="J263" s="194">
        <v>-5.6047947867731152E-3</v>
      </c>
      <c r="K263" s="156">
        <v>185268</v>
      </c>
      <c r="L263" s="194">
        <v>-9.5455011497956765E-2</v>
      </c>
      <c r="M263" s="156">
        <v>392493</v>
      </c>
      <c r="N263" s="194">
        <v>-5.0141331810305556E-2</v>
      </c>
      <c r="O263" s="195">
        <v>6.3216310773314029E-3</v>
      </c>
      <c r="P263" s="196">
        <v>1.3785435153399399E-2</v>
      </c>
      <c r="Q263" s="197">
        <v>9.8447615626265951E-3</v>
      </c>
    </row>
    <row r="264" spans="2:17" s="4" customFormat="1" hidden="1" outlineLevel="1" x14ac:dyDescent="0.25">
      <c r="B264" s="71" t="s">
        <v>102</v>
      </c>
      <c r="C264" s="193">
        <v>1819</v>
      </c>
      <c r="D264" s="194">
        <v>0.57762359063313107</v>
      </c>
      <c r="E264" s="156">
        <v>2631</v>
      </c>
      <c r="F264" s="194">
        <v>0.58876811594202905</v>
      </c>
      <c r="G264" s="156">
        <v>4450</v>
      </c>
      <c r="H264" s="194">
        <v>0.58419366322534705</v>
      </c>
      <c r="I264" s="193">
        <v>230053</v>
      </c>
      <c r="J264" s="194">
        <v>5.5884742308733859E-2</v>
      </c>
      <c r="K264" s="156">
        <v>200396</v>
      </c>
      <c r="L264" s="194">
        <v>1.0574939863539301E-2</v>
      </c>
      <c r="M264" s="156">
        <v>430449</v>
      </c>
      <c r="N264" s="194">
        <v>3.4295586482641971E-2</v>
      </c>
      <c r="O264" s="195">
        <v>7.9068736334670705E-3</v>
      </c>
      <c r="P264" s="196">
        <v>1.312900457094952E-2</v>
      </c>
      <c r="Q264" s="197">
        <v>1.0338042369711626E-2</v>
      </c>
    </row>
    <row r="265" spans="2:17" s="4" customFormat="1" hidden="1" outlineLevel="1" x14ac:dyDescent="0.25">
      <c r="B265" s="71" t="s">
        <v>103</v>
      </c>
      <c r="C265" s="193">
        <v>3068</v>
      </c>
      <c r="D265" s="194">
        <v>1.1217150760719226</v>
      </c>
      <c r="E265" s="156">
        <v>2840</v>
      </c>
      <c r="F265" s="194">
        <v>0.87335092348284959</v>
      </c>
      <c r="G265" s="156">
        <v>5908</v>
      </c>
      <c r="H265" s="194">
        <v>0.99459824442943967</v>
      </c>
      <c r="I265" s="193">
        <v>216231</v>
      </c>
      <c r="J265" s="194">
        <v>5.5413465574634557E-2</v>
      </c>
      <c r="K265" s="156">
        <v>200258</v>
      </c>
      <c r="L265" s="194">
        <v>9.3212798130830832E-2</v>
      </c>
      <c r="M265" s="156">
        <v>416489</v>
      </c>
      <c r="N265" s="194">
        <v>7.3256524103169296E-2</v>
      </c>
      <c r="O265" s="195">
        <v>1.4188529859270872E-2</v>
      </c>
      <c r="P265" s="196">
        <v>1.4181705599776289E-2</v>
      </c>
      <c r="Q265" s="197">
        <v>1.4185248589998775E-2</v>
      </c>
    </row>
    <row r="266" spans="2:17" s="4" customFormat="1" hidden="1" outlineLevel="1" x14ac:dyDescent="0.25">
      <c r="B266" s="71" t="s">
        <v>104</v>
      </c>
      <c r="C266" s="193">
        <v>1861</v>
      </c>
      <c r="D266" s="194">
        <v>0.3593864134404674</v>
      </c>
      <c r="E266" s="156">
        <v>1677</v>
      </c>
      <c r="F266" s="194">
        <v>-0.14132104454685102</v>
      </c>
      <c r="G266" s="156">
        <v>3538</v>
      </c>
      <c r="H266" s="194">
        <v>6.5021071643588169E-2</v>
      </c>
      <c r="I266" s="193">
        <v>190410</v>
      </c>
      <c r="J266" s="194">
        <v>-3.4745315921810405E-2</v>
      </c>
      <c r="K266" s="156">
        <v>178228</v>
      </c>
      <c r="L266" s="194">
        <v>-0.11656794468264398</v>
      </c>
      <c r="M266" s="156">
        <v>368638</v>
      </c>
      <c r="N266" s="194">
        <v>-7.6116077582209951E-2</v>
      </c>
      <c r="O266" s="195">
        <v>9.7736463421038804E-3</v>
      </c>
      <c r="P266" s="196">
        <v>9.4092959579864001E-3</v>
      </c>
      <c r="Q266" s="197">
        <v>9.5974913058339082E-3</v>
      </c>
    </row>
    <row r="267" spans="2:17" s="4" customFormat="1" ht="15.75" collapsed="1" x14ac:dyDescent="0.25">
      <c r="B267" s="101">
        <v>2001</v>
      </c>
      <c r="C267" s="198">
        <v>18708</v>
      </c>
      <c r="D267" s="103">
        <v>0.48806872414890234</v>
      </c>
      <c r="E267" s="102">
        <v>28156</v>
      </c>
      <c r="F267" s="103">
        <v>0.48784612132741501</v>
      </c>
      <c r="G267" s="102">
        <v>46864</v>
      </c>
      <c r="H267" s="103">
        <v>0.48793497586995183</v>
      </c>
      <c r="I267" s="198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9">
        <v>7.4290334314446507E-3</v>
      </c>
      <c r="P267" s="109">
        <v>1.1921360345937927E-2</v>
      </c>
      <c r="Q267" s="200">
        <v>9.603201941623828E-3</v>
      </c>
    </row>
    <row r="268" spans="2:17" s="4" customFormat="1" hidden="1" outlineLevel="1" x14ac:dyDescent="0.25">
      <c r="B268" s="71" t="s">
        <v>93</v>
      </c>
      <c r="C268" s="193">
        <v>1275</v>
      </c>
      <c r="D268" s="194">
        <v>-0.22066014669926648</v>
      </c>
      <c r="E268" s="156">
        <v>1484</v>
      </c>
      <c r="F268" s="194">
        <v>8.9574155653450838E-2</v>
      </c>
      <c r="G268" s="156">
        <v>2759</v>
      </c>
      <c r="H268" s="194">
        <v>-7.9719813208805834E-2</v>
      </c>
      <c r="I268" s="193">
        <v>175797</v>
      </c>
      <c r="J268" s="194">
        <v>-0.10138015641772735</v>
      </c>
      <c r="K268" s="156">
        <v>188163</v>
      </c>
      <c r="L268" s="194">
        <v>-7.2403253635691445E-2</v>
      </c>
      <c r="M268" s="156">
        <v>363960</v>
      </c>
      <c r="N268" s="194">
        <v>-8.6629190925517019E-2</v>
      </c>
      <c r="O268" s="195">
        <v>7.2526834928923704E-3</v>
      </c>
      <c r="P268" s="196">
        <v>7.886779016065857E-3</v>
      </c>
      <c r="Q268" s="197">
        <v>7.5805033520167054E-3</v>
      </c>
    </row>
    <row r="269" spans="2:17" s="4" customFormat="1" hidden="1" outlineLevel="1" x14ac:dyDescent="0.25">
      <c r="B269" s="71" t="s">
        <v>94</v>
      </c>
      <c r="C269" s="193">
        <v>547</v>
      </c>
      <c r="D269" s="194">
        <v>4.5889101338432159E-2</v>
      </c>
      <c r="E269" s="156">
        <v>1137</v>
      </c>
      <c r="F269" s="194">
        <v>0.2186495176848875</v>
      </c>
      <c r="G269" s="156">
        <v>1684</v>
      </c>
      <c r="H269" s="194">
        <v>0.1565934065934067</v>
      </c>
      <c r="I269" s="193">
        <v>197942</v>
      </c>
      <c r="J269" s="194">
        <v>6.7844156965139346E-2</v>
      </c>
      <c r="K269" s="156">
        <v>190656</v>
      </c>
      <c r="L269" s="194">
        <v>-9.3527871305648658E-3</v>
      </c>
      <c r="M269" s="156">
        <v>388598</v>
      </c>
      <c r="N269" s="194">
        <v>2.8521367204662473E-2</v>
      </c>
      <c r="O269" s="195">
        <v>2.7634357539077104E-3</v>
      </c>
      <c r="P269" s="196">
        <v>5.9636203423967778E-3</v>
      </c>
      <c r="Q269" s="197">
        <v>4.3335271926257983E-3</v>
      </c>
    </row>
    <row r="270" spans="2:17" s="4" customFormat="1" hidden="1" outlineLevel="1" x14ac:dyDescent="0.25">
      <c r="B270" s="71" t="s">
        <v>95</v>
      </c>
      <c r="C270" s="193">
        <v>975</v>
      </c>
      <c r="D270" s="194">
        <v>0.41715116279069764</v>
      </c>
      <c r="E270" s="156">
        <v>1083</v>
      </c>
      <c r="F270" s="194">
        <v>-9.4481605351170561E-2</v>
      </c>
      <c r="G270" s="156">
        <v>2058</v>
      </c>
      <c r="H270" s="194">
        <v>9.2356687898089262E-2</v>
      </c>
      <c r="I270" s="193">
        <v>208908</v>
      </c>
      <c r="J270" s="194">
        <v>2.1045737578322843E-2</v>
      </c>
      <c r="K270" s="156">
        <v>209230</v>
      </c>
      <c r="L270" s="194">
        <v>1.9798409108632953E-2</v>
      </c>
      <c r="M270" s="156">
        <v>418138</v>
      </c>
      <c r="N270" s="194">
        <v>2.0421211899358083E-2</v>
      </c>
      <c r="O270" s="195">
        <v>4.6671261990924237E-3</v>
      </c>
      <c r="P270" s="196">
        <v>5.1761219710366579E-3</v>
      </c>
      <c r="Q270" s="197">
        <v>4.9218200689724444E-3</v>
      </c>
    </row>
    <row r="271" spans="2:17" s="4" customFormat="1" hidden="1" outlineLevel="1" x14ac:dyDescent="0.25">
      <c r="B271" s="71" t="s">
        <v>96</v>
      </c>
      <c r="C271" s="193">
        <v>1372</v>
      </c>
      <c r="D271" s="194">
        <v>0.19825327510917035</v>
      </c>
      <c r="E271" s="156">
        <v>1784</v>
      </c>
      <c r="F271" s="194">
        <v>0.2581100141043724</v>
      </c>
      <c r="G271" s="156">
        <v>3156</v>
      </c>
      <c r="H271" s="194">
        <v>0.23136948888021847</v>
      </c>
      <c r="I271" s="193">
        <v>216658</v>
      </c>
      <c r="J271" s="194">
        <v>0.11824061027411759</v>
      </c>
      <c r="K271" s="156">
        <v>207806</v>
      </c>
      <c r="L271" s="194">
        <v>7.3172998961975155E-2</v>
      </c>
      <c r="M271" s="156">
        <v>424464</v>
      </c>
      <c r="N271" s="194">
        <v>9.571331953142348E-2</v>
      </c>
      <c r="O271" s="195">
        <v>6.3325609947474824E-3</v>
      </c>
      <c r="P271" s="196">
        <v>8.5849301752596169E-3</v>
      </c>
      <c r="Q271" s="197">
        <v>7.4352595273097363E-3</v>
      </c>
    </row>
    <row r="272" spans="2:17" s="4" customFormat="1" hidden="1" outlineLevel="1" x14ac:dyDescent="0.25">
      <c r="B272" s="71" t="s">
        <v>97</v>
      </c>
      <c r="C272" s="193">
        <v>683</v>
      </c>
      <c r="D272" s="194">
        <v>-5.0069541029207243E-2</v>
      </c>
      <c r="E272" s="156">
        <v>997</v>
      </c>
      <c r="F272" s="194">
        <v>-7.6851851851851838E-2</v>
      </c>
      <c r="G272" s="156">
        <v>1680</v>
      </c>
      <c r="H272" s="194">
        <v>-6.6147859922178975E-2</v>
      </c>
      <c r="I272" s="193">
        <v>176331</v>
      </c>
      <c r="J272" s="194">
        <v>1.795981988223061E-2</v>
      </c>
      <c r="K272" s="156">
        <v>155043</v>
      </c>
      <c r="L272" s="194">
        <v>-2.7303240377678062E-2</v>
      </c>
      <c r="M272" s="156">
        <v>331374</v>
      </c>
      <c r="N272" s="194">
        <v>-3.7310403920448598E-3</v>
      </c>
      <c r="O272" s="195">
        <v>3.8733971905110277E-3</v>
      </c>
      <c r="P272" s="196">
        <v>6.4304741265326397E-3</v>
      </c>
      <c r="Q272" s="197">
        <v>5.0698002860815874E-3</v>
      </c>
    </row>
    <row r="273" spans="2:17" s="4" customFormat="1" hidden="1" outlineLevel="1" x14ac:dyDescent="0.25">
      <c r="B273" s="71" t="s">
        <v>98</v>
      </c>
      <c r="C273" s="193">
        <v>840</v>
      </c>
      <c r="D273" s="194">
        <v>0.42614601018675713</v>
      </c>
      <c r="E273" s="156">
        <v>1721</v>
      </c>
      <c r="F273" s="194">
        <v>0.63282732447817835</v>
      </c>
      <c r="G273" s="156">
        <v>2561</v>
      </c>
      <c r="H273" s="194">
        <v>0.55873402312842368</v>
      </c>
      <c r="I273" s="193">
        <v>174658</v>
      </c>
      <c r="J273" s="194">
        <v>5.8219074335500443E-2</v>
      </c>
      <c r="K273" s="156">
        <v>182544</v>
      </c>
      <c r="L273" s="194">
        <v>0.10774384212538468</v>
      </c>
      <c r="M273" s="156">
        <v>357202</v>
      </c>
      <c r="N273" s="194">
        <v>8.2961938891213283E-2</v>
      </c>
      <c r="O273" s="195">
        <v>4.8093989396420433E-3</v>
      </c>
      <c r="P273" s="196">
        <v>9.4278639670435614E-3</v>
      </c>
      <c r="Q273" s="197">
        <v>7.1696127121348707E-3</v>
      </c>
    </row>
    <row r="274" spans="2:17" s="4" customFormat="1" hidden="1" outlineLevel="1" x14ac:dyDescent="0.25">
      <c r="B274" s="71" t="s">
        <v>99</v>
      </c>
      <c r="C274" s="193">
        <v>710</v>
      </c>
      <c r="D274" s="194">
        <v>-6.2087186261558736E-2</v>
      </c>
      <c r="E274" s="156">
        <v>1999</v>
      </c>
      <c r="F274" s="194">
        <v>0.78322925958965217</v>
      </c>
      <c r="G274" s="156">
        <v>2709</v>
      </c>
      <c r="H274" s="194">
        <v>0.44249201277955263</v>
      </c>
      <c r="I274" s="193">
        <v>200753</v>
      </c>
      <c r="J274" s="194">
        <v>2.8806141483713521E-2</v>
      </c>
      <c r="K274" s="156">
        <v>196328</v>
      </c>
      <c r="L274" s="194">
        <v>-8.1141038541642341E-2</v>
      </c>
      <c r="M274" s="156">
        <v>397081</v>
      </c>
      <c r="N274" s="194">
        <v>-2.8659701514443636E-2</v>
      </c>
      <c r="O274" s="195">
        <v>3.5366843832968873E-3</v>
      </c>
      <c r="P274" s="196">
        <v>1.01819404262255E-2</v>
      </c>
      <c r="Q274" s="197">
        <v>6.8222856293804037E-3</v>
      </c>
    </row>
    <row r="275" spans="2:17" s="4" customFormat="1" hidden="1" outlineLevel="1" x14ac:dyDescent="0.25">
      <c r="B275" s="71" t="s">
        <v>100</v>
      </c>
      <c r="C275" s="193">
        <v>1262</v>
      </c>
      <c r="D275" s="194">
        <v>0.31048805815160962</v>
      </c>
      <c r="E275" s="156">
        <v>1631</v>
      </c>
      <c r="F275" s="194">
        <v>9.6839273705447315E-2</v>
      </c>
      <c r="G275" s="156">
        <v>2893</v>
      </c>
      <c r="H275" s="194">
        <v>0.18081632653061219</v>
      </c>
      <c r="I275" s="193">
        <v>219109</v>
      </c>
      <c r="J275" s="194">
        <v>2.5522334968360427E-2</v>
      </c>
      <c r="K275" s="156">
        <v>214041</v>
      </c>
      <c r="L275" s="194">
        <v>-2.8142154659256513E-2</v>
      </c>
      <c r="M275" s="156">
        <v>433150</v>
      </c>
      <c r="N275" s="194">
        <v>-1.7170052662510704E-3</v>
      </c>
      <c r="O275" s="195">
        <v>5.7596903824124069E-3</v>
      </c>
      <c r="P275" s="196">
        <v>7.620035413775865E-3</v>
      </c>
      <c r="Q275" s="197">
        <v>6.6789795682788873E-3</v>
      </c>
    </row>
    <row r="276" spans="2:17" s="4" customFormat="1" hidden="1" outlineLevel="1" x14ac:dyDescent="0.25">
      <c r="B276" s="71" t="s">
        <v>101</v>
      </c>
      <c r="C276" s="193">
        <v>940</v>
      </c>
      <c r="D276" s="194">
        <v>0.18686868686868685</v>
      </c>
      <c r="E276" s="156">
        <v>1963</v>
      </c>
      <c r="F276" s="194">
        <v>1.0905218317358893</v>
      </c>
      <c r="G276" s="156">
        <v>2903</v>
      </c>
      <c r="H276" s="194">
        <v>0.67706528018486423</v>
      </c>
      <c r="I276" s="193">
        <v>208393</v>
      </c>
      <c r="J276" s="194">
        <v>6.7401169878197553E-2</v>
      </c>
      <c r="K276" s="156">
        <v>204819</v>
      </c>
      <c r="L276" s="194">
        <v>0.10731527985770595</v>
      </c>
      <c r="M276" s="156">
        <v>413212</v>
      </c>
      <c r="N276" s="194">
        <v>8.6819409631170741E-2</v>
      </c>
      <c r="O276" s="195">
        <v>4.5107081331906542E-3</v>
      </c>
      <c r="P276" s="196">
        <v>9.5840717902147751E-3</v>
      </c>
      <c r="Q276" s="197">
        <v>7.0254494061159885E-3</v>
      </c>
    </row>
    <row r="277" spans="2:17" s="4" customFormat="1" hidden="1" outlineLevel="1" x14ac:dyDescent="0.25">
      <c r="B277" s="71" t="s">
        <v>102</v>
      </c>
      <c r="C277" s="193">
        <v>1153</v>
      </c>
      <c r="D277" s="194">
        <v>0.27262693156732887</v>
      </c>
      <c r="E277" s="156">
        <v>1656</v>
      </c>
      <c r="F277" s="194">
        <v>0.28671328671328666</v>
      </c>
      <c r="G277" s="156">
        <v>2809</v>
      </c>
      <c r="H277" s="194">
        <v>0.28089375284997731</v>
      </c>
      <c r="I277" s="193">
        <v>217877</v>
      </c>
      <c r="J277" s="194">
        <v>-9.3257793459677885E-3</v>
      </c>
      <c r="K277" s="156">
        <v>198299</v>
      </c>
      <c r="L277" s="194">
        <v>-8.7533705745391654E-2</v>
      </c>
      <c r="M277" s="156">
        <v>416176</v>
      </c>
      <c r="N277" s="194">
        <v>-4.8196683819325292E-2</v>
      </c>
      <c r="O277" s="195">
        <v>5.2919766657334184E-3</v>
      </c>
      <c r="P277" s="196">
        <v>8.3510254716362663E-3</v>
      </c>
      <c r="Q277" s="197">
        <v>6.7495482680404442E-3</v>
      </c>
    </row>
    <row r="278" spans="2:17" s="4" customFormat="1" hidden="1" outlineLevel="1" x14ac:dyDescent="0.25">
      <c r="B278" s="71" t="s">
        <v>103</v>
      </c>
      <c r="C278" s="193">
        <v>1446</v>
      </c>
      <c r="D278" s="194">
        <v>1.0716332378223496</v>
      </c>
      <c r="E278" s="156">
        <v>1516</v>
      </c>
      <c r="F278" s="194">
        <v>0.51751751751751751</v>
      </c>
      <c r="G278" s="156">
        <v>2962</v>
      </c>
      <c r="H278" s="194">
        <v>0.74543311726576311</v>
      </c>
      <c r="I278" s="193">
        <v>204878</v>
      </c>
      <c r="J278" s="194">
        <v>8.8423376991353386E-4</v>
      </c>
      <c r="K278" s="156">
        <v>183183</v>
      </c>
      <c r="L278" s="194">
        <v>-5.4275772344292039E-2</v>
      </c>
      <c r="M278" s="156">
        <v>388061</v>
      </c>
      <c r="N278" s="194">
        <v>-2.593419061077884E-2</v>
      </c>
      <c r="O278" s="195">
        <v>7.0578588232997203E-3</v>
      </c>
      <c r="P278" s="196">
        <v>8.2758771283361447E-3</v>
      </c>
      <c r="Q278" s="197">
        <v>7.6328206132541014E-3</v>
      </c>
    </row>
    <row r="279" spans="2:17" s="4" customFormat="1" hidden="1" outlineLevel="1" x14ac:dyDescent="0.25">
      <c r="B279" s="71" t="s">
        <v>104</v>
      </c>
      <c r="C279" s="193">
        <v>1369</v>
      </c>
      <c r="D279" s="194">
        <v>0.13140495867768598</v>
      </c>
      <c r="E279" s="156">
        <v>1953</v>
      </c>
      <c r="F279" s="194">
        <v>0.25112107623318392</v>
      </c>
      <c r="G279" s="156">
        <v>3322</v>
      </c>
      <c r="H279" s="194">
        <v>0.19884518224467707</v>
      </c>
      <c r="I279" s="193">
        <v>197264</v>
      </c>
      <c r="J279" s="194">
        <v>0.17520478984838106</v>
      </c>
      <c r="K279" s="156">
        <v>201745</v>
      </c>
      <c r="L279" s="194">
        <v>0.12392757660167142</v>
      </c>
      <c r="M279" s="156">
        <v>399009</v>
      </c>
      <c r="N279" s="194">
        <v>0.14870665457529042</v>
      </c>
      <c r="O279" s="195">
        <v>6.9399383567199284E-3</v>
      </c>
      <c r="P279" s="196">
        <v>9.6805373119532075E-3</v>
      </c>
      <c r="Q279" s="197">
        <v>8.3256267402489672E-3</v>
      </c>
    </row>
    <row r="280" spans="2:17" s="4" customFormat="1" ht="15.75" collapsed="1" x14ac:dyDescent="0.25">
      <c r="B280" s="101">
        <v>2000</v>
      </c>
      <c r="C280" s="198">
        <v>12572</v>
      </c>
      <c r="D280" s="103">
        <v>0.18313570487483521</v>
      </c>
      <c r="E280" s="102">
        <v>18924</v>
      </c>
      <c r="F280" s="103">
        <v>0.3107986423772251</v>
      </c>
      <c r="G280" s="102">
        <v>31496</v>
      </c>
      <c r="H280" s="103">
        <v>0.256673183577385</v>
      </c>
      <c r="I280" s="198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9">
        <v>5.2414607382404834E-3</v>
      </c>
      <c r="P280" s="109">
        <v>8.1154204567432733E-3</v>
      </c>
      <c r="Q280" s="200">
        <v>6.6581755339108007E-3</v>
      </c>
    </row>
    <row r="281" spans="2:17" s="4" customFormat="1" ht="6" customHeight="1" x14ac:dyDescent="0.25">
      <c r="B281" s="71"/>
      <c r="C281" s="72"/>
      <c r="D281" s="73"/>
      <c r="E281" s="72"/>
      <c r="F281" s="73"/>
      <c r="G281" s="72"/>
      <c r="H281" s="73"/>
      <c r="I281" s="72"/>
      <c r="J281" s="73"/>
      <c r="K281" s="72"/>
      <c r="L281" s="73"/>
      <c r="M281" s="72"/>
      <c r="N281" s="73"/>
      <c r="O281" s="72"/>
      <c r="P281" s="72"/>
      <c r="Q281" s="72"/>
    </row>
    <row r="282" spans="2:17" s="4" customFormat="1" x14ac:dyDescent="0.25">
      <c r="B282" s="620" t="s">
        <v>161</v>
      </c>
      <c r="C282" s="620"/>
      <c r="D282" s="620"/>
      <c r="E282" s="620"/>
      <c r="F282" s="620"/>
      <c r="G282" s="620"/>
      <c r="H282" s="620"/>
      <c r="I282" s="204"/>
      <c r="J282" s="204"/>
      <c r="K282" s="204"/>
      <c r="L282" s="204"/>
      <c r="M282" s="204"/>
      <c r="N282" s="204"/>
      <c r="O282" s="620"/>
      <c r="P282" s="620"/>
      <c r="Q282" s="620"/>
    </row>
    <row r="283" spans="2:17" s="4" customFormat="1" x14ac:dyDescent="0.25">
      <c r="B283" s="71"/>
      <c r="C283" s="72"/>
      <c r="D283" s="73"/>
      <c r="E283" s="72"/>
      <c r="F283" s="73"/>
      <c r="G283" s="72"/>
      <c r="H283" s="73"/>
      <c r="I283" s="72"/>
      <c r="J283" s="73"/>
      <c r="K283" s="72"/>
      <c r="L283" s="73"/>
      <c r="M283" s="72"/>
      <c r="N283" s="73"/>
      <c r="O283" s="72"/>
      <c r="P283" s="72"/>
      <c r="Q283" s="72"/>
    </row>
    <row r="284" spans="2:17" s="4" customFormat="1" x14ac:dyDescent="0.25">
      <c r="B284" s="71"/>
      <c r="C284" s="72"/>
      <c r="D284" s="73"/>
      <c r="E284" s="72"/>
      <c r="F284" s="73"/>
      <c r="G284" s="72"/>
      <c r="H284" s="73"/>
      <c r="I284" s="72"/>
      <c r="J284" s="73"/>
      <c r="K284" s="72"/>
      <c r="L284" s="73"/>
      <c r="M284" s="72"/>
      <c r="N284" s="73"/>
      <c r="O284" s="72"/>
      <c r="P284" s="72"/>
      <c r="Q284" s="72"/>
    </row>
    <row r="285" spans="2:17" s="4" customFormat="1" x14ac:dyDescent="0.25">
      <c r="B285" s="71"/>
      <c r="C285" s="72"/>
      <c r="D285" s="73"/>
      <c r="E285" s="72"/>
      <c r="F285" s="73"/>
      <c r="G285" s="72"/>
      <c r="H285" s="73"/>
      <c r="I285" s="72"/>
      <c r="J285" s="73"/>
      <c r="K285" s="72"/>
      <c r="L285" s="73"/>
      <c r="M285" s="72"/>
      <c r="N285" s="73"/>
      <c r="O285" s="72"/>
      <c r="P285" s="72"/>
      <c r="Q285" s="72"/>
    </row>
    <row r="286" spans="2:17" s="4" customFormat="1" x14ac:dyDescent="0.25">
      <c r="B286" s="71"/>
      <c r="C286" s="72"/>
      <c r="D286" s="73"/>
      <c r="E286" s="72"/>
      <c r="F286" s="73"/>
      <c r="G286" s="72"/>
      <c r="H286" s="73"/>
      <c r="I286" s="72"/>
      <c r="J286" s="73"/>
      <c r="K286" s="72"/>
      <c r="L286" s="73"/>
      <c r="M286" s="72"/>
      <c r="N286" s="73"/>
      <c r="O286" s="72"/>
      <c r="P286" s="72"/>
      <c r="Q286" s="72"/>
    </row>
    <row r="287" spans="2:17" s="4" customFormat="1" x14ac:dyDescent="0.25">
      <c r="B287" s="71"/>
      <c r="C287" s="72"/>
      <c r="D287" s="73"/>
      <c r="E287" s="72"/>
      <c r="F287" s="73"/>
      <c r="G287" s="72"/>
      <c r="H287" s="73"/>
      <c r="I287" s="72"/>
      <c r="J287" s="73"/>
      <c r="K287" s="72"/>
      <c r="L287" s="73"/>
      <c r="M287" s="72"/>
      <c r="N287" s="73"/>
      <c r="O287" s="72"/>
      <c r="P287" s="72"/>
      <c r="Q287" s="72"/>
    </row>
    <row r="288" spans="2:17" s="4" customFormat="1" x14ac:dyDescent="0.25">
      <c r="B288" s="71"/>
      <c r="C288" s="72"/>
      <c r="D288" s="73"/>
      <c r="E288" s="72"/>
      <c r="F288" s="73"/>
      <c r="G288" s="72"/>
      <c r="H288" s="73"/>
      <c r="I288" s="72"/>
      <c r="J288" s="73"/>
      <c r="K288" s="72"/>
      <c r="L288" s="73"/>
      <c r="M288" s="72"/>
      <c r="N288" s="73"/>
      <c r="O288" s="72"/>
      <c r="P288" s="72"/>
      <c r="Q288" s="72"/>
    </row>
    <row r="289" spans="2:17" s="4" customFormat="1" x14ac:dyDescent="0.25">
      <c r="B289" s="71"/>
      <c r="C289" s="72"/>
      <c r="D289" s="73"/>
      <c r="E289" s="72"/>
      <c r="F289" s="73"/>
      <c r="G289" s="72"/>
      <c r="H289" s="73"/>
      <c r="I289" s="72"/>
      <c r="J289" s="73"/>
      <c r="K289" s="72"/>
      <c r="L289" s="73"/>
      <c r="M289" s="72"/>
      <c r="N289" s="73"/>
      <c r="O289" s="72"/>
      <c r="P289" s="72"/>
      <c r="Q289" s="72"/>
    </row>
    <row r="290" spans="2:17" s="4" customFormat="1" x14ac:dyDescent="0.25">
      <c r="B290" s="71"/>
      <c r="C290" s="72"/>
      <c r="D290" s="73"/>
      <c r="E290" s="72"/>
      <c r="F290" s="73"/>
      <c r="G290" s="72"/>
      <c r="H290" s="73"/>
      <c r="I290" s="72"/>
      <c r="J290" s="73"/>
      <c r="K290" s="72"/>
      <c r="L290" s="73"/>
      <c r="M290" s="72"/>
      <c r="N290" s="73"/>
      <c r="O290" s="72"/>
      <c r="P290" s="72"/>
      <c r="Q290" s="72"/>
    </row>
    <row r="291" spans="2:17" s="4" customFormat="1" x14ac:dyDescent="0.25">
      <c r="B291" s="71"/>
      <c r="C291" s="72"/>
      <c r="D291" s="73"/>
      <c r="E291" s="72"/>
      <c r="F291" s="73"/>
      <c r="G291" s="72"/>
      <c r="H291" s="73"/>
      <c r="I291" s="72"/>
      <c r="J291" s="73"/>
      <c r="K291" s="72"/>
      <c r="L291" s="73"/>
      <c r="M291" s="72"/>
      <c r="N291" s="73"/>
      <c r="O291" s="72"/>
      <c r="P291" s="72"/>
      <c r="Q291" s="72"/>
    </row>
    <row r="292" spans="2:17" s="4" customFormat="1" x14ac:dyDescent="0.25">
      <c r="B292" s="71"/>
      <c r="C292" s="72"/>
      <c r="D292" s="73"/>
      <c r="E292" s="72"/>
      <c r="F292" s="73"/>
      <c r="G292" s="72"/>
      <c r="H292" s="73"/>
      <c r="I292" s="72"/>
      <c r="J292" s="73"/>
      <c r="K292" s="72"/>
      <c r="L292" s="73"/>
      <c r="M292" s="72"/>
      <c r="N292" s="73"/>
      <c r="O292" s="72"/>
      <c r="P292" s="72"/>
      <c r="Q292" s="72"/>
    </row>
    <row r="293" spans="2:17" s="4" customFormat="1" ht="15.75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4"/>
      <c r="Q293" s="74"/>
    </row>
    <row r="294" spans="2:17" x14ac:dyDescent="0.25">
      <c r="B294" s="205"/>
      <c r="C294" s="79"/>
      <c r="D294" s="73"/>
      <c r="E294" s="79"/>
      <c r="F294" s="73"/>
      <c r="G294" s="79"/>
      <c r="H294" s="73"/>
      <c r="I294" s="79"/>
      <c r="J294" s="73"/>
      <c r="K294" s="79"/>
      <c r="L294" s="73"/>
      <c r="M294" s="79"/>
      <c r="N294" s="73"/>
      <c r="O294" s="79"/>
      <c r="P294" s="79"/>
      <c r="Q294" s="79"/>
    </row>
    <row r="295" spans="2:17" x14ac:dyDescent="0.25">
      <c r="B295" s="205"/>
      <c r="C295" s="79"/>
      <c r="D295" s="73"/>
      <c r="E295" s="79"/>
      <c r="F295" s="73"/>
      <c r="G295" s="79"/>
      <c r="H295" s="73"/>
      <c r="I295" s="79"/>
      <c r="J295" s="73"/>
      <c r="K295" s="79"/>
      <c r="L295" s="73"/>
      <c r="M295" s="79"/>
      <c r="N295" s="73"/>
      <c r="O295" s="79"/>
      <c r="P295" s="79"/>
      <c r="Q295" s="79"/>
    </row>
    <row r="296" spans="2:17" x14ac:dyDescent="0.25">
      <c r="B296" s="205"/>
      <c r="C296" s="79"/>
      <c r="D296" s="73"/>
      <c r="E296" s="79"/>
      <c r="F296" s="73"/>
      <c r="G296" s="79"/>
      <c r="H296" s="73"/>
      <c r="I296" s="79"/>
      <c r="J296" s="73"/>
      <c r="K296" s="79"/>
      <c r="L296" s="73"/>
      <c r="M296" s="79"/>
      <c r="N296" s="73"/>
      <c r="O296" s="79"/>
      <c r="P296" s="79"/>
      <c r="Q296" s="79"/>
    </row>
    <row r="297" spans="2:17" x14ac:dyDescent="0.25">
      <c r="B297" s="205"/>
      <c r="C297" s="79"/>
      <c r="D297" s="73"/>
      <c r="E297" s="79"/>
      <c r="F297" s="73"/>
      <c r="G297" s="79"/>
      <c r="H297" s="73"/>
      <c r="I297" s="79"/>
      <c r="J297" s="73"/>
      <c r="K297" s="79"/>
      <c r="L297" s="73"/>
      <c r="M297" s="79"/>
      <c r="N297" s="73"/>
      <c r="O297" s="79"/>
      <c r="P297" s="79"/>
      <c r="Q297" s="79"/>
    </row>
    <row r="298" spans="2:17" x14ac:dyDescent="0.25">
      <c r="B298" s="205"/>
      <c r="C298" s="79"/>
      <c r="D298" s="73"/>
      <c r="E298" s="79"/>
      <c r="F298" s="73"/>
      <c r="G298" s="79"/>
      <c r="H298" s="73"/>
      <c r="I298" s="79"/>
      <c r="J298" s="73"/>
      <c r="K298" s="79"/>
      <c r="L298" s="73"/>
      <c r="M298" s="79"/>
      <c r="N298" s="73"/>
      <c r="O298" s="79"/>
      <c r="P298" s="79"/>
      <c r="Q298" s="79"/>
    </row>
    <row r="299" spans="2:17" x14ac:dyDescent="0.25">
      <c r="B299" s="205"/>
      <c r="C299" s="79"/>
      <c r="D299" s="73"/>
      <c r="E299" s="79"/>
      <c r="F299" s="73"/>
      <c r="G299" s="79"/>
      <c r="H299" s="73"/>
      <c r="I299" s="79"/>
      <c r="J299" s="73"/>
      <c r="K299" s="79"/>
      <c r="L299" s="73"/>
      <c r="M299" s="79"/>
      <c r="N299" s="73"/>
      <c r="O299" s="79"/>
      <c r="P299" s="79"/>
      <c r="Q299" s="79"/>
    </row>
    <row r="300" spans="2:17" x14ac:dyDescent="0.25">
      <c r="B300" s="205"/>
      <c r="C300" s="79"/>
      <c r="D300" s="73"/>
      <c r="E300" s="79"/>
      <c r="F300" s="73"/>
      <c r="G300" s="79"/>
      <c r="H300" s="73"/>
      <c r="I300" s="79"/>
      <c r="J300" s="73"/>
      <c r="K300" s="79"/>
      <c r="L300" s="73"/>
      <c r="M300" s="79"/>
      <c r="N300" s="73"/>
      <c r="O300" s="79"/>
      <c r="P300" s="79"/>
      <c r="Q300" s="79"/>
    </row>
    <row r="301" spans="2:17" x14ac:dyDescent="0.25">
      <c r="B301" s="205"/>
      <c r="C301" s="79"/>
      <c r="D301" s="73"/>
      <c r="E301" s="79"/>
      <c r="F301" s="73"/>
      <c r="G301" s="79"/>
      <c r="H301" s="73"/>
      <c r="I301" s="79"/>
      <c r="J301" s="73"/>
      <c r="K301" s="79"/>
      <c r="L301" s="73"/>
      <c r="M301" s="79"/>
      <c r="N301" s="73"/>
      <c r="O301" s="79"/>
      <c r="P301" s="79"/>
      <c r="Q301" s="79"/>
    </row>
    <row r="302" spans="2:17" x14ac:dyDescent="0.25">
      <c r="B302" s="205"/>
      <c r="C302" s="79"/>
      <c r="D302" s="73"/>
      <c r="E302" s="79"/>
      <c r="F302" s="73"/>
      <c r="G302" s="79"/>
      <c r="H302" s="73"/>
      <c r="I302" s="79"/>
      <c r="J302" s="73"/>
      <c r="K302" s="79"/>
      <c r="L302" s="73"/>
      <c r="M302" s="79"/>
      <c r="N302" s="73"/>
      <c r="O302" s="79"/>
      <c r="P302" s="79"/>
      <c r="Q302" s="79"/>
    </row>
    <row r="303" spans="2:17" x14ac:dyDescent="0.25">
      <c r="B303" s="205"/>
      <c r="C303" s="79"/>
      <c r="D303" s="73"/>
      <c r="E303" s="79"/>
      <c r="F303" s="73"/>
      <c r="G303" s="79"/>
      <c r="H303" s="73"/>
      <c r="I303" s="79"/>
      <c r="J303" s="73"/>
      <c r="K303" s="79"/>
      <c r="L303" s="73"/>
      <c r="M303" s="79"/>
      <c r="N303" s="73"/>
      <c r="O303" s="79"/>
      <c r="P303" s="79"/>
      <c r="Q303" s="79"/>
    </row>
    <row r="304" spans="2:17" x14ac:dyDescent="0.25">
      <c r="B304" s="205"/>
      <c r="C304" s="79"/>
      <c r="D304" s="73"/>
      <c r="E304" s="79"/>
      <c r="F304" s="73"/>
      <c r="G304" s="79"/>
      <c r="H304" s="73"/>
      <c r="I304" s="79"/>
      <c r="J304" s="73"/>
      <c r="K304" s="79"/>
      <c r="L304" s="73"/>
      <c r="M304" s="79"/>
      <c r="N304" s="73"/>
      <c r="O304" s="79"/>
      <c r="P304" s="79"/>
      <c r="Q304" s="79"/>
    </row>
    <row r="305" spans="2:17" x14ac:dyDescent="0.25">
      <c r="B305" s="205"/>
      <c r="C305" s="79"/>
      <c r="D305" s="73"/>
      <c r="E305" s="79"/>
      <c r="F305" s="73"/>
      <c r="G305" s="79"/>
      <c r="H305" s="73"/>
      <c r="I305" s="79"/>
      <c r="J305" s="73"/>
      <c r="K305" s="79"/>
      <c r="L305" s="73"/>
      <c r="M305" s="79"/>
      <c r="N305" s="73"/>
      <c r="O305" s="79"/>
      <c r="P305" s="79"/>
      <c r="Q305" s="79"/>
    </row>
    <row r="306" spans="2:17" ht="15.75" x14ac:dyDescent="0.25">
      <c r="B306" s="105"/>
      <c r="C306" s="74"/>
      <c r="D306" s="75"/>
      <c r="E306" s="74"/>
      <c r="F306" s="75"/>
      <c r="G306" s="74"/>
      <c r="H306" s="75"/>
      <c r="I306" s="74"/>
      <c r="J306" s="75"/>
      <c r="K306" s="74"/>
      <c r="L306" s="75"/>
      <c r="M306" s="74"/>
      <c r="N306" s="75"/>
      <c r="O306" s="74"/>
      <c r="P306" s="74"/>
      <c r="Q306" s="74"/>
    </row>
    <row r="307" spans="2:17" x14ac:dyDescent="0.25">
      <c r="B307" s="205"/>
      <c r="C307" s="79"/>
      <c r="D307" s="73"/>
      <c r="E307" s="79"/>
      <c r="F307" s="73"/>
      <c r="G307" s="79"/>
      <c r="H307" s="73"/>
      <c r="I307" s="79"/>
      <c r="J307" s="73"/>
      <c r="K307" s="79"/>
      <c r="L307" s="73"/>
      <c r="M307" s="79"/>
      <c r="N307" s="73"/>
      <c r="O307" s="79"/>
      <c r="P307" s="79"/>
      <c r="Q307" s="79"/>
    </row>
    <row r="308" spans="2:17" x14ac:dyDescent="0.25">
      <c r="B308" s="205"/>
      <c r="C308" s="79"/>
      <c r="D308" s="73"/>
      <c r="E308" s="79"/>
      <c r="F308" s="73"/>
      <c r="G308" s="79"/>
      <c r="H308" s="73"/>
      <c r="I308" s="79"/>
      <c r="J308" s="73"/>
      <c r="K308" s="79"/>
      <c r="L308" s="73"/>
      <c r="M308" s="79"/>
      <c r="N308" s="73"/>
      <c r="O308" s="79"/>
      <c r="P308" s="79"/>
      <c r="Q308" s="79"/>
    </row>
    <row r="309" spans="2:17" x14ac:dyDescent="0.25">
      <c r="B309" s="205"/>
      <c r="C309" s="79"/>
      <c r="D309" s="73"/>
      <c r="E309" s="79"/>
      <c r="F309" s="73"/>
      <c r="G309" s="79"/>
      <c r="H309" s="73"/>
      <c r="I309" s="79"/>
      <c r="J309" s="73"/>
      <c r="K309" s="79"/>
      <c r="L309" s="73"/>
      <c r="M309" s="79"/>
      <c r="N309" s="73"/>
      <c r="O309" s="79"/>
      <c r="P309" s="79"/>
      <c r="Q309" s="79"/>
    </row>
    <row r="310" spans="2:17" x14ac:dyDescent="0.25">
      <c r="B310" s="205"/>
      <c r="C310" s="79"/>
      <c r="D310" s="73"/>
      <c r="E310" s="79"/>
      <c r="F310" s="73"/>
      <c r="G310" s="79"/>
      <c r="H310" s="73"/>
      <c r="I310" s="79"/>
      <c r="J310" s="73"/>
      <c r="K310" s="79"/>
      <c r="L310" s="73"/>
      <c r="M310" s="79"/>
      <c r="N310" s="73"/>
      <c r="O310" s="79"/>
      <c r="P310" s="79"/>
      <c r="Q310" s="79"/>
    </row>
    <row r="311" spans="2:17" x14ac:dyDescent="0.25">
      <c r="B311" s="205"/>
      <c r="C311" s="79"/>
      <c r="D311" s="73"/>
      <c r="E311" s="79"/>
      <c r="F311" s="73"/>
      <c r="G311" s="79"/>
      <c r="H311" s="73"/>
      <c r="I311" s="79"/>
      <c r="J311" s="73"/>
      <c r="K311" s="79"/>
      <c r="L311" s="73"/>
      <c r="M311" s="79"/>
      <c r="N311" s="73"/>
      <c r="O311" s="79"/>
      <c r="P311" s="79"/>
      <c r="Q311" s="79"/>
    </row>
    <row r="312" spans="2:17" x14ac:dyDescent="0.25">
      <c r="B312" s="205"/>
      <c r="C312" s="79"/>
      <c r="D312" s="73"/>
      <c r="E312" s="79"/>
      <c r="F312" s="73"/>
      <c r="G312" s="79"/>
      <c r="H312" s="73"/>
      <c r="I312" s="79"/>
      <c r="J312" s="73"/>
      <c r="K312" s="79"/>
      <c r="L312" s="73"/>
      <c r="M312" s="79"/>
      <c r="N312" s="73"/>
      <c r="O312" s="79"/>
      <c r="P312" s="79"/>
      <c r="Q312" s="79"/>
    </row>
    <row r="313" spans="2:17" x14ac:dyDescent="0.25">
      <c r="B313" s="205"/>
      <c r="C313" s="79"/>
      <c r="D313" s="73"/>
      <c r="E313" s="79"/>
      <c r="F313" s="73"/>
      <c r="G313" s="79"/>
      <c r="H313" s="73"/>
      <c r="I313" s="79"/>
      <c r="J313" s="73"/>
      <c r="K313" s="79"/>
      <c r="L313" s="73"/>
      <c r="M313" s="79"/>
      <c r="N313" s="73"/>
      <c r="O313" s="79"/>
      <c r="P313" s="79"/>
      <c r="Q313" s="79"/>
    </row>
    <row r="314" spans="2:17" x14ac:dyDescent="0.25">
      <c r="B314" s="205"/>
      <c r="C314" s="79"/>
      <c r="D314" s="73"/>
      <c r="E314" s="79"/>
      <c r="F314" s="73"/>
      <c r="G314" s="79"/>
      <c r="H314" s="73"/>
      <c r="I314" s="79"/>
      <c r="J314" s="73"/>
      <c r="K314" s="79"/>
      <c r="L314" s="73"/>
      <c r="M314" s="79"/>
      <c r="N314" s="73"/>
      <c r="O314" s="79"/>
      <c r="P314" s="79"/>
      <c r="Q314" s="79"/>
    </row>
    <row r="315" spans="2:17" x14ac:dyDescent="0.25">
      <c r="B315" s="205"/>
      <c r="C315" s="79"/>
      <c r="D315" s="73"/>
      <c r="E315" s="79"/>
      <c r="F315" s="73"/>
      <c r="G315" s="79"/>
      <c r="H315" s="73"/>
      <c r="I315" s="79"/>
      <c r="J315" s="73"/>
      <c r="K315" s="79"/>
      <c r="L315" s="73"/>
      <c r="M315" s="79"/>
      <c r="N315" s="73"/>
      <c r="O315" s="79"/>
      <c r="P315" s="79"/>
      <c r="Q315" s="79"/>
    </row>
    <row r="316" spans="2:17" x14ac:dyDescent="0.25">
      <c r="B316" s="205"/>
      <c r="C316" s="79"/>
      <c r="D316" s="73"/>
      <c r="E316" s="79"/>
      <c r="F316" s="73"/>
      <c r="G316" s="79"/>
      <c r="H316" s="73"/>
      <c r="I316" s="79"/>
      <c r="J316" s="73"/>
      <c r="K316" s="79"/>
      <c r="L316" s="73"/>
      <c r="M316" s="79"/>
      <c r="N316" s="73"/>
      <c r="O316" s="79"/>
      <c r="P316" s="79"/>
      <c r="Q316" s="79"/>
    </row>
    <row r="317" spans="2:17" x14ac:dyDescent="0.25">
      <c r="B317" s="205"/>
      <c r="C317" s="79"/>
      <c r="D317" s="73"/>
      <c r="E317" s="79"/>
      <c r="F317" s="73"/>
      <c r="G317" s="79"/>
      <c r="H317" s="73"/>
      <c r="I317" s="79"/>
      <c r="J317" s="73"/>
      <c r="K317" s="79"/>
      <c r="L317" s="73"/>
      <c r="M317" s="79"/>
      <c r="N317" s="73"/>
      <c r="O317" s="79"/>
      <c r="P317" s="79"/>
      <c r="Q317" s="79"/>
    </row>
    <row r="318" spans="2:17" x14ac:dyDescent="0.25">
      <c r="B318" s="205"/>
      <c r="C318" s="79"/>
      <c r="D318" s="73"/>
      <c r="E318" s="79"/>
      <c r="F318" s="73"/>
      <c r="G318" s="79"/>
      <c r="H318" s="73"/>
      <c r="I318" s="79"/>
      <c r="J318" s="73"/>
      <c r="K318" s="79"/>
      <c r="L318" s="73"/>
      <c r="M318" s="79"/>
      <c r="N318" s="73"/>
      <c r="O318" s="79"/>
      <c r="P318" s="79"/>
      <c r="Q318" s="79"/>
    </row>
    <row r="319" spans="2:17" ht="15.75" x14ac:dyDescent="0.25">
      <c r="B319" s="105"/>
      <c r="C319" s="74"/>
      <c r="D319" s="75"/>
      <c r="E319" s="74"/>
      <c r="F319" s="75"/>
      <c r="G319" s="74"/>
      <c r="H319" s="75"/>
      <c r="I319" s="74"/>
      <c r="J319" s="75"/>
      <c r="K319" s="74"/>
      <c r="L319" s="75"/>
      <c r="M319" s="74"/>
      <c r="N319" s="75"/>
      <c r="O319" s="74"/>
      <c r="P319" s="74"/>
      <c r="Q319" s="74"/>
    </row>
    <row r="320" spans="2:17" x14ac:dyDescent="0.25">
      <c r="B320" s="205"/>
      <c r="C320" s="79"/>
      <c r="D320" s="73"/>
      <c r="E320" s="79"/>
      <c r="F320" s="73"/>
      <c r="G320" s="79"/>
      <c r="H320" s="73"/>
      <c r="I320" s="79"/>
      <c r="J320" s="73"/>
      <c r="K320" s="79"/>
      <c r="L320" s="73"/>
      <c r="M320" s="79"/>
      <c r="N320" s="73"/>
      <c r="O320" s="79"/>
      <c r="P320" s="79"/>
      <c r="Q320" s="79"/>
    </row>
    <row r="321" spans="2:17" x14ac:dyDescent="0.25">
      <c r="B321" s="205"/>
      <c r="C321" s="79"/>
      <c r="D321" s="73"/>
      <c r="E321" s="79"/>
      <c r="F321" s="73"/>
      <c r="G321" s="79"/>
      <c r="H321" s="73"/>
      <c r="I321" s="79"/>
      <c r="J321" s="73"/>
      <c r="K321" s="79"/>
      <c r="L321" s="73"/>
      <c r="M321" s="79"/>
      <c r="N321" s="73"/>
      <c r="O321" s="79"/>
      <c r="P321" s="79"/>
      <c r="Q321" s="79"/>
    </row>
    <row r="322" spans="2:17" x14ac:dyDescent="0.25">
      <c r="B322" s="205"/>
      <c r="C322" s="79"/>
      <c r="D322" s="73"/>
      <c r="E322" s="79"/>
      <c r="F322" s="73"/>
      <c r="G322" s="79"/>
      <c r="H322" s="73"/>
      <c r="I322" s="79"/>
      <c r="J322" s="73"/>
      <c r="K322" s="79"/>
      <c r="L322" s="73"/>
      <c r="M322" s="79"/>
      <c r="N322" s="73"/>
      <c r="O322" s="79"/>
      <c r="P322" s="79"/>
      <c r="Q322" s="79"/>
    </row>
    <row r="323" spans="2:17" x14ac:dyDescent="0.25">
      <c r="B323" s="205"/>
      <c r="C323" s="79"/>
      <c r="D323" s="73"/>
      <c r="E323" s="79"/>
      <c r="F323" s="73"/>
      <c r="G323" s="79"/>
      <c r="H323" s="73"/>
      <c r="I323" s="79"/>
      <c r="J323" s="73"/>
      <c r="K323" s="79"/>
      <c r="L323" s="73"/>
      <c r="M323" s="79"/>
      <c r="N323" s="73"/>
      <c r="O323" s="79"/>
      <c r="P323" s="79"/>
      <c r="Q323" s="79"/>
    </row>
    <row r="324" spans="2:17" x14ac:dyDescent="0.25">
      <c r="B324" s="205"/>
      <c r="C324" s="79"/>
      <c r="D324" s="73"/>
      <c r="E324" s="79"/>
      <c r="F324" s="73"/>
      <c r="G324" s="79"/>
      <c r="H324" s="73"/>
      <c r="I324" s="79"/>
      <c r="J324" s="73"/>
      <c r="K324" s="79"/>
      <c r="L324" s="73"/>
      <c r="M324" s="79"/>
      <c r="N324" s="73"/>
      <c r="O324" s="79"/>
      <c r="P324" s="79"/>
      <c r="Q324" s="79"/>
    </row>
    <row r="325" spans="2:17" x14ac:dyDescent="0.25">
      <c r="B325" s="205"/>
      <c r="C325" s="79"/>
      <c r="D325" s="73"/>
      <c r="E325" s="79"/>
      <c r="F325" s="73"/>
      <c r="G325" s="79"/>
      <c r="H325" s="73"/>
      <c r="I325" s="79"/>
      <c r="J325" s="73"/>
      <c r="K325" s="79"/>
      <c r="L325" s="73"/>
      <c r="M325" s="79"/>
      <c r="N325" s="73"/>
      <c r="O325" s="79"/>
      <c r="P325" s="79"/>
      <c r="Q325" s="79"/>
    </row>
    <row r="326" spans="2:17" x14ac:dyDescent="0.25">
      <c r="B326" s="205"/>
      <c r="C326" s="79"/>
      <c r="D326" s="73"/>
      <c r="E326" s="79"/>
      <c r="F326" s="73"/>
      <c r="G326" s="79"/>
      <c r="H326" s="73"/>
      <c r="I326" s="79"/>
      <c r="J326" s="73"/>
      <c r="K326" s="79"/>
      <c r="L326" s="73"/>
      <c r="M326" s="79"/>
      <c r="N326" s="73"/>
      <c r="O326" s="79"/>
      <c r="P326" s="79"/>
      <c r="Q326" s="79"/>
    </row>
    <row r="327" spans="2:17" x14ac:dyDescent="0.25">
      <c r="B327" s="205"/>
      <c r="C327" s="79"/>
      <c r="D327" s="73"/>
      <c r="E327" s="79"/>
      <c r="F327" s="73"/>
      <c r="G327" s="79"/>
      <c r="H327" s="73"/>
      <c r="I327" s="79"/>
      <c r="J327" s="73"/>
      <c r="K327" s="79"/>
      <c r="L327" s="73"/>
      <c r="M327" s="79"/>
      <c r="N327" s="73"/>
      <c r="O327" s="79"/>
      <c r="P327" s="79"/>
      <c r="Q327" s="79"/>
    </row>
    <row r="328" spans="2:17" x14ac:dyDescent="0.25">
      <c r="B328" s="205"/>
      <c r="C328" s="79"/>
      <c r="D328" s="73"/>
      <c r="E328" s="79"/>
      <c r="F328" s="73"/>
      <c r="G328" s="79"/>
      <c r="H328" s="73"/>
      <c r="I328" s="79"/>
      <c r="J328" s="73"/>
      <c r="K328" s="79"/>
      <c r="L328" s="73"/>
      <c r="M328" s="79"/>
      <c r="N328" s="73"/>
      <c r="O328" s="79"/>
      <c r="P328" s="79"/>
      <c r="Q328" s="79"/>
    </row>
    <row r="329" spans="2:17" x14ac:dyDescent="0.25">
      <c r="B329" s="205"/>
      <c r="C329" s="79"/>
      <c r="D329" s="73"/>
      <c r="E329" s="79"/>
      <c r="F329" s="73"/>
      <c r="G329" s="79"/>
      <c r="H329" s="73"/>
      <c r="I329" s="79"/>
      <c r="J329" s="73"/>
      <c r="K329" s="79"/>
      <c r="L329" s="73"/>
      <c r="M329" s="79"/>
      <c r="N329" s="73"/>
      <c r="O329" s="79"/>
      <c r="P329" s="79"/>
      <c r="Q329" s="79"/>
    </row>
    <row r="330" spans="2:17" x14ac:dyDescent="0.25">
      <c r="B330" s="205"/>
      <c r="C330" s="79"/>
      <c r="D330" s="73"/>
      <c r="E330" s="79"/>
      <c r="F330" s="73"/>
      <c r="G330" s="79"/>
      <c r="H330" s="73"/>
      <c r="I330" s="79"/>
      <c r="J330" s="73"/>
      <c r="K330" s="79"/>
      <c r="L330" s="73"/>
      <c r="M330" s="79"/>
      <c r="N330" s="73"/>
      <c r="O330" s="79"/>
      <c r="P330" s="79"/>
      <c r="Q330" s="79"/>
    </row>
    <row r="331" spans="2:17" x14ac:dyDescent="0.25">
      <c r="B331" s="205"/>
      <c r="C331" s="79"/>
      <c r="D331" s="73"/>
      <c r="E331" s="79"/>
      <c r="F331" s="73"/>
      <c r="G331" s="79"/>
      <c r="H331" s="73"/>
      <c r="I331" s="79"/>
      <c r="J331" s="73"/>
      <c r="K331" s="79"/>
      <c r="L331" s="73"/>
      <c r="M331" s="79"/>
      <c r="N331" s="73"/>
      <c r="O331" s="79"/>
      <c r="P331" s="79"/>
      <c r="Q331" s="79"/>
    </row>
    <row r="332" spans="2:17" ht="15.75" x14ac:dyDescent="0.25">
      <c r="B332" s="105"/>
      <c r="C332" s="74"/>
      <c r="D332" s="75"/>
      <c r="E332" s="74"/>
      <c r="F332" s="75"/>
      <c r="G332" s="74"/>
      <c r="H332" s="75"/>
      <c r="I332" s="74"/>
      <c r="J332" s="75"/>
      <c r="K332" s="74"/>
      <c r="L332" s="75"/>
      <c r="M332" s="74"/>
      <c r="N332" s="75"/>
      <c r="O332" s="74"/>
      <c r="P332" s="74"/>
      <c r="Q332" s="74"/>
    </row>
    <row r="333" spans="2:17" x14ac:dyDescent="0.25">
      <c r="B333" s="205"/>
      <c r="C333" s="79"/>
      <c r="D333" s="73"/>
      <c r="E333" s="79"/>
      <c r="F333" s="73"/>
      <c r="G333" s="79"/>
      <c r="H333" s="73"/>
      <c r="I333" s="79"/>
      <c r="J333" s="73"/>
      <c r="K333" s="79"/>
      <c r="L333" s="73"/>
      <c r="M333" s="79"/>
      <c r="N333" s="73"/>
      <c r="O333" s="79"/>
      <c r="P333" s="79"/>
      <c r="Q333" s="79"/>
    </row>
    <row r="334" spans="2:17" x14ac:dyDescent="0.25">
      <c r="B334" s="205"/>
      <c r="C334" s="79"/>
      <c r="D334" s="73"/>
      <c r="E334" s="79"/>
      <c r="F334" s="73"/>
      <c r="G334" s="79"/>
      <c r="H334" s="73"/>
      <c r="I334" s="79"/>
      <c r="J334" s="73"/>
      <c r="K334" s="79"/>
      <c r="L334" s="73"/>
      <c r="M334" s="79"/>
      <c r="N334" s="73"/>
      <c r="O334" s="79"/>
      <c r="P334" s="79"/>
      <c r="Q334" s="79"/>
    </row>
    <row r="335" spans="2:17" x14ac:dyDescent="0.25">
      <c r="B335" s="205"/>
      <c r="C335" s="79"/>
      <c r="D335" s="73"/>
      <c r="E335" s="79"/>
      <c r="F335" s="73"/>
      <c r="G335" s="79"/>
      <c r="H335" s="73"/>
      <c r="I335" s="79"/>
      <c r="J335" s="73"/>
      <c r="K335" s="79"/>
      <c r="L335" s="73"/>
      <c r="M335" s="79"/>
      <c r="N335" s="73"/>
      <c r="O335" s="79"/>
      <c r="P335" s="79"/>
      <c r="Q335" s="79"/>
    </row>
    <row r="336" spans="2:17" x14ac:dyDescent="0.25">
      <c r="B336" s="205"/>
      <c r="C336" s="79"/>
      <c r="D336" s="73"/>
      <c r="E336" s="79"/>
      <c r="F336" s="73"/>
      <c r="G336" s="79"/>
      <c r="H336" s="73"/>
      <c r="I336" s="79"/>
      <c r="J336" s="73"/>
      <c r="K336" s="79"/>
      <c r="L336" s="73"/>
      <c r="M336" s="79"/>
      <c r="N336" s="73"/>
      <c r="O336" s="79"/>
      <c r="P336" s="79"/>
      <c r="Q336" s="79"/>
    </row>
    <row r="337" spans="2:17" x14ac:dyDescent="0.25">
      <c r="B337" s="205"/>
      <c r="C337" s="79"/>
      <c r="D337" s="73"/>
      <c r="E337" s="79"/>
      <c r="F337" s="73"/>
      <c r="G337" s="79"/>
      <c r="H337" s="73"/>
      <c r="I337" s="79"/>
      <c r="J337" s="73"/>
      <c r="K337" s="79"/>
      <c r="L337" s="73"/>
      <c r="M337" s="79"/>
      <c r="N337" s="73"/>
      <c r="O337" s="79"/>
      <c r="P337" s="79"/>
      <c r="Q337" s="79"/>
    </row>
    <row r="338" spans="2:17" x14ac:dyDescent="0.25">
      <c r="B338" s="205"/>
      <c r="C338" s="79"/>
      <c r="D338" s="73"/>
      <c r="E338" s="79"/>
      <c r="F338" s="73"/>
      <c r="G338" s="79"/>
      <c r="H338" s="73"/>
      <c r="I338" s="79"/>
      <c r="J338" s="73"/>
      <c r="K338" s="79"/>
      <c r="L338" s="73"/>
      <c r="M338" s="79"/>
      <c r="N338" s="73"/>
      <c r="O338" s="79"/>
      <c r="P338" s="79"/>
      <c r="Q338" s="79"/>
    </row>
    <row r="339" spans="2:17" x14ac:dyDescent="0.25">
      <c r="B339" s="205"/>
      <c r="C339" s="79"/>
      <c r="D339" s="73"/>
      <c r="E339" s="79"/>
      <c r="F339" s="73"/>
      <c r="G339" s="79"/>
      <c r="H339" s="73"/>
      <c r="I339" s="79"/>
      <c r="J339" s="73"/>
      <c r="K339" s="79"/>
      <c r="L339" s="73"/>
      <c r="M339" s="79"/>
      <c r="N339" s="73"/>
      <c r="O339" s="79"/>
      <c r="P339" s="79"/>
      <c r="Q339" s="79"/>
    </row>
    <row r="340" spans="2:17" x14ac:dyDescent="0.25">
      <c r="B340" s="205"/>
      <c r="C340" s="79"/>
      <c r="D340" s="73"/>
      <c r="E340" s="79"/>
      <c r="F340" s="73"/>
      <c r="G340" s="79"/>
      <c r="H340" s="73"/>
      <c r="I340" s="79"/>
      <c r="J340" s="73"/>
      <c r="K340" s="79"/>
      <c r="L340" s="73"/>
      <c r="M340" s="79"/>
      <c r="N340" s="73"/>
      <c r="O340" s="79"/>
      <c r="P340" s="79"/>
      <c r="Q340" s="79"/>
    </row>
    <row r="341" spans="2:17" x14ac:dyDescent="0.25">
      <c r="B341" s="205"/>
      <c r="C341" s="79"/>
      <c r="D341" s="73"/>
      <c r="E341" s="79"/>
      <c r="F341" s="73"/>
      <c r="G341" s="79"/>
      <c r="H341" s="73"/>
      <c r="I341" s="79"/>
      <c r="J341" s="73"/>
      <c r="K341" s="79"/>
      <c r="L341" s="73"/>
      <c r="M341" s="79"/>
      <c r="N341" s="73"/>
      <c r="O341" s="79"/>
      <c r="P341" s="79"/>
      <c r="Q341" s="79"/>
    </row>
    <row r="342" spans="2:17" x14ac:dyDescent="0.25">
      <c r="B342" s="205"/>
      <c r="C342" s="79"/>
      <c r="D342" s="73"/>
      <c r="E342" s="79"/>
      <c r="F342" s="73"/>
      <c r="G342" s="79"/>
      <c r="H342" s="73"/>
      <c r="I342" s="79"/>
      <c r="J342" s="73"/>
      <c r="K342" s="79"/>
      <c r="L342" s="73"/>
      <c r="M342" s="79"/>
      <c r="N342" s="73"/>
      <c r="O342" s="79"/>
      <c r="P342" s="79"/>
      <c r="Q342" s="79"/>
    </row>
    <row r="343" spans="2:17" x14ac:dyDescent="0.25">
      <c r="B343" s="205"/>
      <c r="C343" s="79"/>
      <c r="D343" s="73"/>
      <c r="E343" s="79"/>
      <c r="F343" s="73"/>
      <c r="G343" s="79"/>
      <c r="H343" s="73"/>
      <c r="I343" s="79"/>
      <c r="J343" s="73"/>
      <c r="K343" s="79"/>
      <c r="L343" s="73"/>
      <c r="M343" s="79"/>
      <c r="N343" s="73"/>
      <c r="O343" s="79"/>
      <c r="P343" s="79"/>
      <c r="Q343" s="79"/>
    </row>
    <row r="344" spans="2:17" x14ac:dyDescent="0.25">
      <c r="B344" s="205"/>
      <c r="C344" s="79"/>
      <c r="D344" s="73"/>
      <c r="E344" s="79"/>
      <c r="F344" s="73"/>
      <c r="G344" s="79"/>
      <c r="H344" s="73"/>
      <c r="I344" s="79"/>
      <c r="J344" s="73"/>
      <c r="K344" s="79"/>
      <c r="L344" s="73"/>
      <c r="M344" s="79"/>
      <c r="N344" s="73"/>
      <c r="O344" s="79"/>
      <c r="P344" s="79"/>
      <c r="Q344" s="79"/>
    </row>
    <row r="345" spans="2:17" ht="15.75" x14ac:dyDescent="0.25">
      <c r="B345" s="105"/>
      <c r="C345" s="74"/>
      <c r="D345" s="75"/>
      <c r="E345" s="74"/>
      <c r="F345" s="75"/>
      <c r="G345" s="74"/>
      <c r="H345" s="75"/>
      <c r="I345" s="74"/>
      <c r="J345" s="75"/>
      <c r="K345" s="74"/>
      <c r="L345" s="75"/>
      <c r="M345" s="74"/>
      <c r="N345" s="75"/>
      <c r="O345" s="74"/>
      <c r="P345" s="74"/>
      <c r="Q345" s="74"/>
    </row>
    <row r="346" spans="2:17" x14ac:dyDescent="0.25">
      <c r="B346" s="205"/>
      <c r="C346" s="79"/>
      <c r="D346" s="73"/>
      <c r="E346" s="79"/>
      <c r="F346" s="73"/>
      <c r="G346" s="79"/>
      <c r="H346" s="73"/>
      <c r="I346" s="79"/>
      <c r="J346" s="73"/>
      <c r="K346" s="79"/>
      <c r="L346" s="73"/>
      <c r="M346" s="79"/>
      <c r="N346" s="73"/>
      <c r="O346" s="79"/>
      <c r="P346" s="79"/>
      <c r="Q346" s="79"/>
    </row>
    <row r="347" spans="2:17" x14ac:dyDescent="0.25">
      <c r="B347" s="205"/>
      <c r="C347" s="79"/>
      <c r="D347" s="73"/>
      <c r="E347" s="79"/>
      <c r="F347" s="73"/>
      <c r="G347" s="79"/>
      <c r="H347" s="73"/>
      <c r="I347" s="79"/>
      <c r="J347" s="73"/>
      <c r="K347" s="79"/>
      <c r="L347" s="73"/>
      <c r="M347" s="79"/>
      <c r="N347" s="73"/>
      <c r="O347" s="79"/>
      <c r="P347" s="79"/>
      <c r="Q347" s="79"/>
    </row>
    <row r="348" spans="2:17" x14ac:dyDescent="0.25">
      <c r="B348" s="205"/>
      <c r="C348" s="79"/>
      <c r="D348" s="73"/>
      <c r="E348" s="79"/>
      <c r="F348" s="73"/>
      <c r="G348" s="79"/>
      <c r="H348" s="73"/>
      <c r="I348" s="79"/>
      <c r="J348" s="73"/>
      <c r="K348" s="79"/>
      <c r="L348" s="73"/>
      <c r="M348" s="79"/>
      <c r="N348" s="73"/>
      <c r="O348" s="79"/>
      <c r="P348" s="79"/>
      <c r="Q348" s="79"/>
    </row>
    <row r="349" spans="2:17" x14ac:dyDescent="0.25">
      <c r="B349" s="205"/>
      <c r="C349" s="79"/>
      <c r="D349" s="73"/>
      <c r="E349" s="79"/>
      <c r="F349" s="73"/>
      <c r="G349" s="79"/>
      <c r="H349" s="73"/>
      <c r="I349" s="79"/>
      <c r="J349" s="73"/>
      <c r="K349" s="79"/>
      <c r="L349" s="73"/>
      <c r="M349" s="79"/>
      <c r="N349" s="73"/>
      <c r="O349" s="79"/>
      <c r="P349" s="79"/>
      <c r="Q349" s="79"/>
    </row>
    <row r="350" spans="2:17" x14ac:dyDescent="0.25">
      <c r="B350" s="205"/>
      <c r="C350" s="79"/>
      <c r="D350" s="73"/>
      <c r="E350" s="79"/>
      <c r="F350" s="73"/>
      <c r="G350" s="79"/>
      <c r="H350" s="73"/>
      <c r="I350" s="79"/>
      <c r="J350" s="73"/>
      <c r="K350" s="79"/>
      <c r="L350" s="73"/>
      <c r="M350" s="79"/>
      <c r="N350" s="73"/>
      <c r="O350" s="79"/>
      <c r="P350" s="79"/>
      <c r="Q350" s="79"/>
    </row>
    <row r="351" spans="2:17" x14ac:dyDescent="0.25">
      <c r="B351" s="205"/>
      <c r="C351" s="79"/>
      <c r="D351" s="73"/>
      <c r="E351" s="79"/>
      <c r="F351" s="73"/>
      <c r="G351" s="79"/>
      <c r="H351" s="73"/>
      <c r="I351" s="79"/>
      <c r="J351" s="73"/>
      <c r="K351" s="79"/>
      <c r="L351" s="73"/>
      <c r="M351" s="79"/>
      <c r="N351" s="73"/>
      <c r="O351" s="79"/>
      <c r="P351" s="79"/>
      <c r="Q351" s="79"/>
    </row>
    <row r="352" spans="2:17" x14ac:dyDescent="0.25">
      <c r="B352" s="205"/>
      <c r="C352" s="79"/>
      <c r="D352" s="73"/>
      <c r="E352" s="79"/>
      <c r="F352" s="73"/>
      <c r="G352" s="79"/>
      <c r="H352" s="73"/>
      <c r="I352" s="79"/>
      <c r="J352" s="73"/>
      <c r="K352" s="79"/>
      <c r="L352" s="73"/>
      <c r="M352" s="79"/>
      <c r="N352" s="73"/>
      <c r="O352" s="79"/>
      <c r="P352" s="79"/>
      <c r="Q352" s="79"/>
    </row>
    <row r="353" spans="2:17" x14ac:dyDescent="0.25">
      <c r="B353" s="205"/>
      <c r="C353" s="79"/>
      <c r="D353" s="73"/>
      <c r="E353" s="79"/>
      <c r="F353" s="73"/>
      <c r="G353" s="79"/>
      <c r="H353" s="73"/>
      <c r="I353" s="79"/>
      <c r="J353" s="73"/>
      <c r="K353" s="79"/>
      <c r="L353" s="73"/>
      <c r="M353" s="79"/>
      <c r="N353" s="73"/>
      <c r="O353" s="79"/>
      <c r="P353" s="79"/>
      <c r="Q353" s="79"/>
    </row>
    <row r="354" spans="2:17" x14ac:dyDescent="0.25">
      <c r="B354" s="205"/>
      <c r="C354" s="79"/>
      <c r="D354" s="73"/>
      <c r="E354" s="79"/>
      <c r="F354" s="73"/>
      <c r="G354" s="79"/>
      <c r="H354" s="73"/>
      <c r="I354" s="79"/>
      <c r="J354" s="73"/>
      <c r="K354" s="79"/>
      <c r="L354" s="73"/>
      <c r="M354" s="79"/>
      <c r="N354" s="73"/>
      <c r="O354" s="79"/>
      <c r="P354" s="79"/>
      <c r="Q354" s="79"/>
    </row>
    <row r="355" spans="2:17" x14ac:dyDescent="0.25">
      <c r="B355" s="205"/>
      <c r="C355" s="79"/>
      <c r="D355" s="73"/>
      <c r="E355" s="79"/>
      <c r="F355" s="73"/>
      <c r="G355" s="79"/>
      <c r="H355" s="73"/>
      <c r="I355" s="79"/>
      <c r="J355" s="73"/>
      <c r="K355" s="79"/>
      <c r="L355" s="73"/>
      <c r="M355" s="79"/>
      <c r="N355" s="73"/>
      <c r="O355" s="79"/>
      <c r="P355" s="79"/>
      <c r="Q355" s="79"/>
    </row>
    <row r="356" spans="2:17" x14ac:dyDescent="0.25">
      <c r="B356" s="205"/>
      <c r="C356" s="79"/>
      <c r="D356" s="73"/>
      <c r="E356" s="79"/>
      <c r="F356" s="73"/>
      <c r="G356" s="79"/>
      <c r="H356" s="73"/>
      <c r="I356" s="79"/>
      <c r="J356" s="73"/>
      <c r="K356" s="79"/>
      <c r="L356" s="73"/>
      <c r="M356" s="79"/>
      <c r="N356" s="73"/>
      <c r="O356" s="79"/>
      <c r="P356" s="79"/>
      <c r="Q356" s="79"/>
    </row>
    <row r="357" spans="2:17" x14ac:dyDescent="0.25">
      <c r="B357" s="205"/>
      <c r="C357" s="79"/>
      <c r="D357" s="73"/>
      <c r="E357" s="79"/>
      <c r="F357" s="73"/>
      <c r="G357" s="79"/>
      <c r="H357" s="73"/>
      <c r="I357" s="79"/>
      <c r="J357" s="73"/>
      <c r="K357" s="79"/>
      <c r="L357" s="73"/>
      <c r="M357" s="79"/>
      <c r="N357" s="73"/>
      <c r="O357" s="79"/>
      <c r="P357" s="79"/>
      <c r="Q357" s="79"/>
    </row>
    <row r="358" spans="2:17" ht="15.75" x14ac:dyDescent="0.25">
      <c r="B358" s="105"/>
      <c r="C358" s="74"/>
      <c r="D358" s="75"/>
      <c r="E358" s="74"/>
      <c r="F358" s="75"/>
      <c r="G358" s="74"/>
      <c r="H358" s="75"/>
      <c r="I358" s="74"/>
      <c r="J358" s="75"/>
      <c r="K358" s="74"/>
      <c r="L358" s="75"/>
      <c r="M358" s="74"/>
      <c r="N358" s="75"/>
      <c r="O358" s="74"/>
      <c r="P358" s="74"/>
      <c r="Q358" s="74"/>
    </row>
    <row r="359" spans="2:17" x14ac:dyDescent="0.25">
      <c r="B359" s="205"/>
      <c r="C359" s="79"/>
      <c r="D359" s="73"/>
      <c r="E359" s="79"/>
      <c r="F359" s="73"/>
      <c r="G359" s="79"/>
      <c r="H359" s="73"/>
      <c r="I359" s="79"/>
      <c r="J359" s="73"/>
      <c r="K359" s="79"/>
      <c r="L359" s="73"/>
      <c r="M359" s="79"/>
      <c r="N359" s="73"/>
      <c r="O359" s="79"/>
      <c r="P359" s="79"/>
      <c r="Q359" s="79"/>
    </row>
    <row r="360" spans="2:17" x14ac:dyDescent="0.25">
      <c r="B360" s="205"/>
      <c r="C360" s="79"/>
      <c r="D360" s="73"/>
      <c r="E360" s="79"/>
      <c r="F360" s="73"/>
      <c r="G360" s="79"/>
      <c r="H360" s="73"/>
      <c r="I360" s="79"/>
      <c r="J360" s="73"/>
      <c r="K360" s="79"/>
      <c r="L360" s="73"/>
      <c r="M360" s="79"/>
      <c r="N360" s="73"/>
      <c r="O360" s="79"/>
      <c r="P360" s="79"/>
      <c r="Q360" s="79"/>
    </row>
    <row r="361" spans="2:17" x14ac:dyDescent="0.25">
      <c r="B361" s="205"/>
      <c r="C361" s="79"/>
      <c r="D361" s="73"/>
      <c r="E361" s="79"/>
      <c r="F361" s="73"/>
      <c r="G361" s="79"/>
      <c r="H361" s="73"/>
      <c r="I361" s="79"/>
      <c r="J361" s="73"/>
      <c r="K361" s="79"/>
      <c r="L361" s="73"/>
      <c r="M361" s="79"/>
      <c r="N361" s="73"/>
      <c r="O361" s="79"/>
      <c r="P361" s="79"/>
      <c r="Q361" s="79"/>
    </row>
    <row r="362" spans="2:17" x14ac:dyDescent="0.25">
      <c r="B362" s="205"/>
      <c r="C362" s="79"/>
      <c r="D362" s="73"/>
      <c r="E362" s="79"/>
      <c r="F362" s="73"/>
      <c r="G362" s="79"/>
      <c r="H362" s="73"/>
      <c r="I362" s="79"/>
      <c r="J362" s="73"/>
      <c r="K362" s="79"/>
      <c r="L362" s="73"/>
      <c r="M362" s="79"/>
      <c r="N362" s="73"/>
      <c r="O362" s="79"/>
      <c r="P362" s="79"/>
      <c r="Q362" s="79"/>
    </row>
    <row r="363" spans="2:17" x14ac:dyDescent="0.25">
      <c r="B363" s="205"/>
      <c r="C363" s="79"/>
      <c r="D363" s="73"/>
      <c r="E363" s="79"/>
      <c r="F363" s="73"/>
      <c r="G363" s="79"/>
      <c r="H363" s="73"/>
      <c r="I363" s="79"/>
      <c r="J363" s="73"/>
      <c r="K363" s="79"/>
      <c r="L363" s="73"/>
      <c r="M363" s="79"/>
      <c r="N363" s="73"/>
      <c r="O363" s="79"/>
      <c r="P363" s="79"/>
      <c r="Q363" s="79"/>
    </row>
    <row r="364" spans="2:17" x14ac:dyDescent="0.25">
      <c r="B364" s="205"/>
      <c r="C364" s="79"/>
      <c r="D364" s="73"/>
      <c r="E364" s="79"/>
      <c r="F364" s="73"/>
      <c r="G364" s="79"/>
      <c r="H364" s="73"/>
      <c r="I364" s="79"/>
      <c r="J364" s="73"/>
      <c r="K364" s="79"/>
      <c r="L364" s="73"/>
      <c r="M364" s="79"/>
      <c r="N364" s="73"/>
      <c r="O364" s="79"/>
      <c r="P364" s="79"/>
      <c r="Q364" s="79"/>
    </row>
    <row r="365" spans="2:17" x14ac:dyDescent="0.25">
      <c r="B365" s="205"/>
      <c r="C365" s="79"/>
      <c r="D365" s="73"/>
      <c r="E365" s="79"/>
      <c r="F365" s="73"/>
      <c r="G365" s="79"/>
      <c r="H365" s="73"/>
      <c r="I365" s="79"/>
      <c r="J365" s="73"/>
      <c r="K365" s="79"/>
      <c r="L365" s="73"/>
      <c r="M365" s="79"/>
      <c r="N365" s="73"/>
      <c r="O365" s="79"/>
      <c r="P365" s="79"/>
      <c r="Q365" s="79"/>
    </row>
    <row r="366" spans="2:17" x14ac:dyDescent="0.25">
      <c r="B366" s="205"/>
      <c r="C366" s="79"/>
      <c r="D366" s="73"/>
      <c r="E366" s="79"/>
      <c r="F366" s="73"/>
      <c r="G366" s="79"/>
      <c r="H366" s="73"/>
      <c r="I366" s="79"/>
      <c r="J366" s="73"/>
      <c r="K366" s="79"/>
      <c r="L366" s="73"/>
      <c r="M366" s="79"/>
      <c r="N366" s="73"/>
      <c r="O366" s="79"/>
      <c r="P366" s="79"/>
      <c r="Q366" s="79"/>
    </row>
    <row r="367" spans="2:17" x14ac:dyDescent="0.25">
      <c r="B367" s="205"/>
      <c r="C367" s="79"/>
      <c r="D367" s="73"/>
      <c r="E367" s="79"/>
      <c r="F367" s="73"/>
      <c r="G367" s="79"/>
      <c r="H367" s="73"/>
      <c r="I367" s="79"/>
      <c r="J367" s="73"/>
      <c r="K367" s="79"/>
      <c r="L367" s="73"/>
      <c r="M367" s="79"/>
      <c r="N367" s="73"/>
      <c r="O367" s="79"/>
      <c r="P367" s="79"/>
      <c r="Q367" s="79"/>
    </row>
    <row r="368" spans="2:17" x14ac:dyDescent="0.25">
      <c r="B368" s="205"/>
      <c r="C368" s="79"/>
      <c r="D368" s="73"/>
      <c r="E368" s="79"/>
      <c r="F368" s="73"/>
      <c r="G368" s="79"/>
      <c r="H368" s="73"/>
      <c r="I368" s="79"/>
      <c r="J368" s="73"/>
      <c r="K368" s="79"/>
      <c r="L368" s="73"/>
      <c r="M368" s="79"/>
      <c r="N368" s="73"/>
      <c r="O368" s="79"/>
      <c r="P368" s="79"/>
      <c r="Q368" s="79"/>
    </row>
    <row r="369" spans="2:17" x14ac:dyDescent="0.25">
      <c r="B369" s="205"/>
      <c r="C369" s="79"/>
      <c r="D369" s="73"/>
      <c r="E369" s="79"/>
      <c r="F369" s="73"/>
      <c r="G369" s="79"/>
      <c r="H369" s="73"/>
      <c r="I369" s="79"/>
      <c r="J369" s="73"/>
      <c r="K369" s="79"/>
      <c r="L369" s="73"/>
      <c r="M369" s="79"/>
      <c r="N369" s="73"/>
      <c r="O369" s="79"/>
      <c r="P369" s="79"/>
      <c r="Q369" s="79"/>
    </row>
    <row r="370" spans="2:17" x14ac:dyDescent="0.25">
      <c r="B370" s="205"/>
      <c r="C370" s="79"/>
      <c r="D370" s="73"/>
      <c r="E370" s="79"/>
      <c r="F370" s="73"/>
      <c r="G370" s="79"/>
      <c r="H370" s="73"/>
      <c r="I370" s="79"/>
      <c r="J370" s="73"/>
      <c r="K370" s="79"/>
      <c r="L370" s="73"/>
      <c r="M370" s="79"/>
      <c r="N370" s="73"/>
      <c r="O370" s="79"/>
      <c r="P370" s="79"/>
      <c r="Q370" s="79"/>
    </row>
    <row r="371" spans="2:17" ht="15.75" x14ac:dyDescent="0.25">
      <c r="B371" s="105"/>
      <c r="C371" s="74"/>
      <c r="D371" s="75"/>
      <c r="E371" s="74"/>
      <c r="F371" s="75"/>
      <c r="G371" s="74"/>
      <c r="H371" s="75"/>
      <c r="I371" s="74"/>
      <c r="J371" s="75"/>
      <c r="K371" s="74"/>
      <c r="L371" s="75"/>
      <c r="M371" s="74"/>
      <c r="N371" s="75"/>
      <c r="O371" s="74"/>
      <c r="P371" s="74"/>
      <c r="Q371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282:H282"/>
    <mergeCell ref="O282:Q282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rusos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8E025D-2EE9-4195-B849-7BCE8B418291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6" t="s">
        <v>243</v>
      </c>
      <c r="C3" s="606"/>
      <c r="D3" s="606"/>
      <c r="E3" s="606"/>
      <c r="F3" s="606"/>
      <c r="G3" s="606"/>
      <c r="H3" s="606"/>
    </row>
    <row r="4" spans="2:10" s="4" customFormat="1" ht="6" customHeight="1" thickBot="1" x14ac:dyDescent="0.3"/>
    <row r="5" spans="2:10" s="4" customFormat="1" x14ac:dyDescent="0.25">
      <c r="C5" s="159" t="s">
        <v>244</v>
      </c>
      <c r="D5" s="159" t="s">
        <v>245</v>
      </c>
      <c r="E5" s="159" t="s">
        <v>246</v>
      </c>
      <c r="F5" s="159" t="s">
        <v>247</v>
      </c>
      <c r="G5" s="159" t="s">
        <v>248</v>
      </c>
      <c r="H5" s="159" t="s">
        <v>249</v>
      </c>
    </row>
    <row r="6" spans="2:10" s="4" customFormat="1" x14ac:dyDescent="0.25">
      <c r="B6" s="206" t="s">
        <v>103</v>
      </c>
      <c r="C6" s="207">
        <v>9599</v>
      </c>
      <c r="D6" s="207">
        <v>6707</v>
      </c>
      <c r="E6" s="207">
        <v>7038</v>
      </c>
      <c r="F6" s="207">
        <v>6757</v>
      </c>
      <c r="G6" s="207">
        <v>7560</v>
      </c>
      <c r="H6" s="207">
        <v>7159</v>
      </c>
      <c r="I6" s="141"/>
    </row>
    <row r="7" spans="2:10" s="4" customFormat="1" x14ac:dyDescent="0.25">
      <c r="B7" s="4" t="s">
        <v>104</v>
      </c>
      <c r="C7" s="208">
        <v>8268</v>
      </c>
      <c r="D7" s="208">
        <v>6405</v>
      </c>
      <c r="E7" s="208">
        <v>7167</v>
      </c>
      <c r="F7" s="208">
        <v>6278</v>
      </c>
      <c r="G7" s="208">
        <v>7573</v>
      </c>
      <c r="H7" s="208">
        <v>6618</v>
      </c>
      <c r="I7" s="141"/>
    </row>
    <row r="8" spans="2:10" s="4" customFormat="1" x14ac:dyDescent="0.25">
      <c r="B8" s="4" t="s">
        <v>93</v>
      </c>
      <c r="C8" s="208">
        <v>10552</v>
      </c>
      <c r="D8" s="208">
        <v>8040</v>
      </c>
      <c r="E8" s="208">
        <v>7740</v>
      </c>
      <c r="F8" s="208">
        <v>7986</v>
      </c>
      <c r="G8" s="208">
        <v>9492</v>
      </c>
      <c r="H8" s="208">
        <v>9209</v>
      </c>
      <c r="I8" s="141"/>
    </row>
    <row r="9" spans="2:10" s="4" customFormat="1" x14ac:dyDescent="0.25">
      <c r="B9" s="4" t="s">
        <v>94</v>
      </c>
      <c r="C9" s="208">
        <v>4179</v>
      </c>
      <c r="D9" s="208">
        <v>4153</v>
      </c>
      <c r="E9" s="208">
        <v>4271</v>
      </c>
      <c r="F9" s="208">
        <v>3805</v>
      </c>
      <c r="G9" s="208">
        <v>5000</v>
      </c>
      <c r="H9" s="208">
        <v>5014</v>
      </c>
    </row>
    <row r="10" spans="2:10" s="4" customFormat="1" x14ac:dyDescent="0.25">
      <c r="B10" s="4" t="s">
        <v>95</v>
      </c>
      <c r="C10" s="208">
        <v>4859</v>
      </c>
      <c r="D10" s="208">
        <v>5030</v>
      </c>
      <c r="E10" s="208">
        <v>5759</v>
      </c>
      <c r="F10" s="208">
        <v>4950</v>
      </c>
      <c r="G10" s="208">
        <v>7079</v>
      </c>
      <c r="H10" s="208">
        <v>1728</v>
      </c>
    </row>
    <row r="11" spans="2:10" s="4" customFormat="1" x14ac:dyDescent="0.25">
      <c r="B11" s="4" t="s">
        <v>96</v>
      </c>
      <c r="C11" s="208">
        <v>6241</v>
      </c>
      <c r="D11" s="208">
        <v>8760</v>
      </c>
      <c r="E11" s="208">
        <v>7041</v>
      </c>
      <c r="F11" s="209">
        <v>6737</v>
      </c>
      <c r="G11" s="208">
        <v>9137</v>
      </c>
      <c r="H11" s="208" t="s">
        <v>232</v>
      </c>
      <c r="I11" s="72"/>
    </row>
    <row r="12" spans="2:10" s="100" customFormat="1" ht="15.75" x14ac:dyDescent="0.25">
      <c r="B12" s="22" t="s">
        <v>166</v>
      </c>
      <c r="C12" s="210">
        <v>43698</v>
      </c>
      <c r="D12" s="210">
        <v>39095</v>
      </c>
      <c r="E12" s="210">
        <v>39016</v>
      </c>
      <c r="F12" s="210">
        <v>36513</v>
      </c>
      <c r="G12" s="210">
        <v>45841</v>
      </c>
      <c r="H12" s="210">
        <v>29728</v>
      </c>
      <c r="I12" s="211"/>
      <c r="J12" s="212"/>
    </row>
    <row r="13" spans="2:10" s="4" customFormat="1" x14ac:dyDescent="0.25">
      <c r="B13" s="213" t="s">
        <v>167</v>
      </c>
      <c r="C13" s="214"/>
      <c r="D13" s="215">
        <v>-0.10533662867865812</v>
      </c>
      <c r="E13" s="215">
        <v>-2.0207187619900591E-3</v>
      </c>
      <c r="F13" s="215">
        <v>-6.4153167931105148E-2</v>
      </c>
      <c r="G13" s="215">
        <v>0.25547065428751403</v>
      </c>
      <c r="H13" s="215" t="s">
        <v>232</v>
      </c>
    </row>
    <row r="14" spans="2:10" s="4" customFormat="1" ht="5.25" customHeight="1" x14ac:dyDescent="0.25">
      <c r="B14" s="619"/>
      <c r="C14" s="619"/>
      <c r="D14" s="619"/>
      <c r="E14" s="619"/>
      <c r="F14" s="619"/>
      <c r="G14" s="619"/>
      <c r="H14" s="619"/>
    </row>
    <row r="15" spans="2:10" s="4" customFormat="1" x14ac:dyDescent="0.25">
      <c r="B15" s="620" t="s">
        <v>161</v>
      </c>
      <c r="C15" s="620"/>
      <c r="D15" s="620"/>
      <c r="E15" s="620"/>
      <c r="F15" s="620"/>
      <c r="G15" s="620"/>
      <c r="H15" s="620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6" t="s">
        <v>250</v>
      </c>
      <c r="C18" s="606"/>
      <c r="D18" s="606"/>
      <c r="E18" s="606"/>
      <c r="F18" s="606"/>
      <c r="G18" s="606"/>
      <c r="H18" s="606"/>
    </row>
    <row r="19" spans="2:8" ht="6" customHeight="1" thickBot="1" x14ac:dyDescent="0.3"/>
    <row r="20" spans="2:8" s="4" customFormat="1" x14ac:dyDescent="0.25">
      <c r="C20" s="159">
        <v>2015</v>
      </c>
      <c r="D20" s="159">
        <v>2016</v>
      </c>
      <c r="E20" s="159">
        <v>2017</v>
      </c>
      <c r="F20" s="159">
        <v>2018</v>
      </c>
      <c r="G20" s="159">
        <v>2019</v>
      </c>
      <c r="H20" s="159">
        <v>2020</v>
      </c>
    </row>
    <row r="21" spans="2:8" s="4" customFormat="1" hidden="1" x14ac:dyDescent="0.25">
      <c r="B21" s="206" t="s">
        <v>98</v>
      </c>
      <c r="C21" s="207">
        <v>8091</v>
      </c>
      <c r="D21" s="207">
        <v>9655</v>
      </c>
      <c r="E21" s="207">
        <v>8862</v>
      </c>
      <c r="F21" s="207">
        <v>7331</v>
      </c>
      <c r="G21" s="207">
        <v>8596</v>
      </c>
      <c r="H21" s="207" t="s">
        <v>232</v>
      </c>
    </row>
    <row r="22" spans="2:8" s="4" customFormat="1" x14ac:dyDescent="0.25">
      <c r="B22" s="4" t="s">
        <v>99</v>
      </c>
      <c r="C22" s="208">
        <v>8730</v>
      </c>
      <c r="D22" s="208">
        <v>9444</v>
      </c>
      <c r="E22" s="208">
        <v>8296</v>
      </c>
      <c r="F22" s="208">
        <v>6985</v>
      </c>
      <c r="G22" s="208">
        <v>9415</v>
      </c>
      <c r="H22" s="208" t="s">
        <v>232</v>
      </c>
    </row>
    <row r="23" spans="2:8" s="4" customFormat="1" x14ac:dyDescent="0.25">
      <c r="B23" s="4" t="s">
        <v>100</v>
      </c>
      <c r="C23" s="208">
        <v>7924</v>
      </c>
      <c r="D23" s="208">
        <v>8111</v>
      </c>
      <c r="E23" s="208">
        <v>8007</v>
      </c>
      <c r="F23" s="208">
        <v>6915</v>
      </c>
      <c r="G23" s="208">
        <v>8799</v>
      </c>
      <c r="H23" s="208" t="s">
        <v>232</v>
      </c>
    </row>
    <row r="24" spans="2:8" s="4" customFormat="1" x14ac:dyDescent="0.25">
      <c r="B24" s="4" t="s">
        <v>101</v>
      </c>
      <c r="C24" s="208">
        <v>7927</v>
      </c>
      <c r="D24" s="208">
        <v>9407</v>
      </c>
      <c r="E24" s="208">
        <v>8300</v>
      </c>
      <c r="F24" s="208">
        <v>7212</v>
      </c>
      <c r="G24" s="208">
        <v>9306</v>
      </c>
      <c r="H24" s="208" t="s">
        <v>232</v>
      </c>
    </row>
    <row r="25" spans="2:8" s="100" customFormat="1" ht="15.75" x14ac:dyDescent="0.25">
      <c r="B25" s="22" t="s">
        <v>168</v>
      </c>
      <c r="C25" s="210">
        <v>24581</v>
      </c>
      <c r="D25" s="210">
        <v>26962</v>
      </c>
      <c r="E25" s="210">
        <v>24603</v>
      </c>
      <c r="F25" s="210">
        <v>21112</v>
      </c>
      <c r="G25" s="210">
        <v>27520</v>
      </c>
      <c r="H25" s="210" t="s">
        <v>232</v>
      </c>
    </row>
    <row r="26" spans="2:8" s="4" customFormat="1" x14ac:dyDescent="0.25">
      <c r="B26" s="213" t="s">
        <v>167</v>
      </c>
      <c r="C26" s="214"/>
      <c r="D26" s="215">
        <v>9.6863431105325359E-2</v>
      </c>
      <c r="E26" s="215">
        <v>-8.7493509383576917E-2</v>
      </c>
      <c r="F26" s="215">
        <v>-0.14189326504897781</v>
      </c>
      <c r="G26" s="215">
        <v>0.30352406214475169</v>
      </c>
      <c r="H26" s="215" t="s">
        <v>232</v>
      </c>
    </row>
    <row r="27" spans="2:8" s="4" customFormat="1" ht="6" customHeight="1" x14ac:dyDescent="0.25">
      <c r="B27" s="619"/>
      <c r="C27" s="619"/>
      <c r="D27" s="619"/>
      <c r="E27" s="619"/>
      <c r="F27" s="619"/>
      <c r="G27" s="619"/>
      <c r="H27" s="619"/>
    </row>
    <row r="28" spans="2:8" s="4" customFormat="1" x14ac:dyDescent="0.25">
      <c r="B28" s="620" t="s">
        <v>161</v>
      </c>
      <c r="C28" s="620"/>
      <c r="D28" s="620"/>
      <c r="E28" s="620"/>
      <c r="F28" s="620"/>
      <c r="G28" s="620"/>
      <c r="H28" s="620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CDA59B-BE17-4A13-B73E-00B381DD735C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/>
    <row r="5" spans="2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2:8" ht="15.75" x14ac:dyDescent="0.25">
      <c r="B6" s="216" t="s">
        <v>169</v>
      </c>
      <c r="C6" s="217"/>
      <c r="D6" s="217"/>
      <c r="E6" s="217"/>
      <c r="F6" s="217"/>
      <c r="G6" s="217"/>
      <c r="H6" s="217"/>
    </row>
    <row r="7" spans="2:8" s="4" customFormat="1" ht="15.75" customHeight="1" x14ac:dyDescent="0.25">
      <c r="B7" s="218" t="s">
        <v>158</v>
      </c>
      <c r="C7" s="219">
        <v>21571</v>
      </c>
      <c r="D7" s="220">
        <v>1</v>
      </c>
      <c r="E7" s="219">
        <v>15951</v>
      </c>
      <c r="F7" s="220">
        <v>1</v>
      </c>
      <c r="G7" s="221">
        <v>-0.26053497751610954</v>
      </c>
      <c r="H7" s="222">
        <v>-5620</v>
      </c>
    </row>
    <row r="8" spans="2:8" s="4" customFormat="1" x14ac:dyDescent="0.25">
      <c r="B8" s="4" t="s">
        <v>159</v>
      </c>
      <c r="C8" s="72">
        <v>13715</v>
      </c>
      <c r="D8" s="141">
        <v>0.63580733392054145</v>
      </c>
      <c r="E8" s="72">
        <v>10019</v>
      </c>
      <c r="F8" s="141">
        <v>0.62811109021377975</v>
      </c>
      <c r="G8" s="174">
        <v>-0.26948596427269411</v>
      </c>
      <c r="H8" s="167">
        <v>-3696</v>
      </c>
    </row>
    <row r="9" spans="2:8" s="4" customFormat="1" ht="15.75" customHeight="1" x14ac:dyDescent="0.25">
      <c r="B9" s="168" t="s">
        <v>160</v>
      </c>
      <c r="C9" s="169">
        <v>7856</v>
      </c>
      <c r="D9" s="170">
        <v>0.36419266607945855</v>
      </c>
      <c r="E9" s="169">
        <v>5932</v>
      </c>
      <c r="F9" s="170">
        <v>0.3718889097862203</v>
      </c>
      <c r="G9" s="171">
        <v>-0.24490835030549896</v>
      </c>
      <c r="H9" s="172">
        <v>-1924</v>
      </c>
    </row>
    <row r="10" spans="2:8" ht="15.75" x14ac:dyDescent="0.25">
      <c r="B10" s="216" t="s">
        <v>170</v>
      </c>
      <c r="C10" s="217"/>
      <c r="D10" s="217"/>
      <c r="E10" s="217"/>
      <c r="F10" s="217"/>
      <c r="G10" s="217"/>
      <c r="H10" s="217"/>
    </row>
    <row r="11" spans="2:8" s="4" customFormat="1" x14ac:dyDescent="0.25">
      <c r="B11" s="218" t="s">
        <v>158</v>
      </c>
      <c r="C11" s="219">
        <v>17444</v>
      </c>
      <c r="D11" s="220">
        <v>0.80867831811228041</v>
      </c>
      <c r="E11" s="219">
        <v>13214</v>
      </c>
      <c r="F11" s="220">
        <v>0.82841201178609492</v>
      </c>
      <c r="G11" s="221">
        <v>-0.24249025452877782</v>
      </c>
      <c r="H11" s="222">
        <v>-4230</v>
      </c>
    </row>
    <row r="12" spans="2:8" s="4" customFormat="1" x14ac:dyDescent="0.25">
      <c r="B12" s="4" t="s">
        <v>159</v>
      </c>
      <c r="C12" s="72">
        <v>10777</v>
      </c>
      <c r="D12" s="141">
        <v>0.49960595243614114</v>
      </c>
      <c r="E12" s="72">
        <v>8007</v>
      </c>
      <c r="F12" s="141">
        <v>0.50197479781831855</v>
      </c>
      <c r="G12" s="174">
        <v>-0.2570288577526213</v>
      </c>
      <c r="H12" s="167">
        <v>-2770</v>
      </c>
    </row>
    <row r="13" spans="2:8" s="4" customFormat="1" x14ac:dyDescent="0.25">
      <c r="B13" s="168" t="s">
        <v>160</v>
      </c>
      <c r="C13" s="169">
        <v>6667</v>
      </c>
      <c r="D13" s="170">
        <v>0.30907236567613927</v>
      </c>
      <c r="E13" s="169">
        <v>5207</v>
      </c>
      <c r="F13" s="170">
        <v>0.32643721396777631</v>
      </c>
      <c r="G13" s="171">
        <v>-0.21898905054747264</v>
      </c>
      <c r="H13" s="172">
        <v>-1460</v>
      </c>
    </row>
    <row r="14" spans="2:8" ht="15.75" x14ac:dyDescent="0.25">
      <c r="B14" s="223" t="s">
        <v>171</v>
      </c>
      <c r="C14" s="217"/>
      <c r="D14" s="217"/>
      <c r="E14" s="217"/>
      <c r="F14" s="217"/>
      <c r="G14" s="217"/>
      <c r="H14" s="217"/>
    </row>
    <row r="15" spans="2:8" s="4" customFormat="1" x14ac:dyDescent="0.25">
      <c r="B15" s="224" t="s">
        <v>158</v>
      </c>
      <c r="C15" s="219">
        <v>4637</v>
      </c>
      <c r="D15" s="220">
        <v>0.2149645357192527</v>
      </c>
      <c r="E15" s="219">
        <v>3658</v>
      </c>
      <c r="F15" s="220">
        <v>0.22932731490188704</v>
      </c>
      <c r="G15" s="221">
        <v>-0.21112788440802244</v>
      </c>
      <c r="H15" s="222">
        <v>-979</v>
      </c>
    </row>
    <row r="16" spans="2:8" s="4" customFormat="1" x14ac:dyDescent="0.25">
      <c r="B16" s="225" t="s">
        <v>159</v>
      </c>
      <c r="C16" s="72">
        <v>3111</v>
      </c>
      <c r="D16" s="141">
        <v>0.14422140837235176</v>
      </c>
      <c r="E16" s="72">
        <v>2287</v>
      </c>
      <c r="F16" s="141">
        <v>0.14337659080935364</v>
      </c>
      <c r="G16" s="174">
        <v>-0.26486660237865634</v>
      </c>
      <c r="H16" s="167">
        <v>-824</v>
      </c>
    </row>
    <row r="17" spans="2:8" s="4" customFormat="1" x14ac:dyDescent="0.25">
      <c r="B17" s="226" t="s">
        <v>160</v>
      </c>
      <c r="C17" s="169">
        <v>1526</v>
      </c>
      <c r="D17" s="170">
        <v>7.0743127346900928E-2</v>
      </c>
      <c r="E17" s="169">
        <v>1371</v>
      </c>
      <c r="F17" s="170">
        <v>8.595072409253339E-2</v>
      </c>
      <c r="G17" s="171">
        <v>-0.10157273918741805</v>
      </c>
      <c r="H17" s="172">
        <v>-155</v>
      </c>
    </row>
    <row r="18" spans="2:8" ht="15.75" x14ac:dyDescent="0.25">
      <c r="B18" s="223" t="s">
        <v>172</v>
      </c>
      <c r="C18" s="217"/>
      <c r="D18" s="217"/>
      <c r="E18" s="217"/>
      <c r="F18" s="217"/>
      <c r="G18" s="217"/>
      <c r="H18" s="217"/>
    </row>
    <row r="19" spans="2:8" s="4" customFormat="1" x14ac:dyDescent="0.25">
      <c r="B19" s="224" t="s">
        <v>158</v>
      </c>
      <c r="C19" s="219">
        <v>8692</v>
      </c>
      <c r="D19" s="220">
        <v>0.40294840294840295</v>
      </c>
      <c r="E19" s="219">
        <v>6221</v>
      </c>
      <c r="F19" s="220">
        <v>0.39000689611936556</v>
      </c>
      <c r="G19" s="221">
        <v>-0.28428439944776807</v>
      </c>
      <c r="H19" s="222">
        <v>-2471</v>
      </c>
    </row>
    <row r="20" spans="2:8" s="4" customFormat="1" x14ac:dyDescent="0.25">
      <c r="B20" s="225" t="s">
        <v>159</v>
      </c>
      <c r="C20" s="72">
        <v>5769</v>
      </c>
      <c r="D20" s="141">
        <v>0.26744239951787124</v>
      </c>
      <c r="E20" s="72">
        <v>4061</v>
      </c>
      <c r="F20" s="141">
        <v>0.25459218857751864</v>
      </c>
      <c r="G20" s="174">
        <v>-0.29606517594037096</v>
      </c>
      <c r="H20" s="167">
        <v>-1708</v>
      </c>
    </row>
    <row r="21" spans="2:8" s="4" customFormat="1" x14ac:dyDescent="0.25">
      <c r="B21" s="226" t="s">
        <v>160</v>
      </c>
      <c r="C21" s="169">
        <v>2923</v>
      </c>
      <c r="D21" s="170">
        <v>0.13550600343053174</v>
      </c>
      <c r="E21" s="169">
        <v>2160</v>
      </c>
      <c r="F21" s="170">
        <v>0.1354147075418469</v>
      </c>
      <c r="G21" s="171">
        <v>-0.26103318508381801</v>
      </c>
      <c r="H21" s="172">
        <v>-763</v>
      </c>
    </row>
    <row r="22" spans="2:8" ht="15.75" x14ac:dyDescent="0.25">
      <c r="B22" s="216" t="s">
        <v>173</v>
      </c>
      <c r="C22" s="217"/>
      <c r="D22" s="217"/>
      <c r="E22" s="217"/>
      <c r="F22" s="217"/>
      <c r="G22" s="217"/>
      <c r="H22" s="217"/>
    </row>
    <row r="23" spans="2:8" s="4" customFormat="1" x14ac:dyDescent="0.25">
      <c r="B23" s="218" t="s">
        <v>158</v>
      </c>
      <c r="C23" s="219">
        <v>2825</v>
      </c>
      <c r="D23" s="220">
        <v>0.13096286681192343</v>
      </c>
      <c r="E23" s="219">
        <v>2013</v>
      </c>
      <c r="F23" s="220">
        <v>0.12619898438969343</v>
      </c>
      <c r="G23" s="221">
        <v>-0.2874336283185841</v>
      </c>
      <c r="H23" s="222">
        <v>-812</v>
      </c>
    </row>
    <row r="24" spans="2:8" s="4" customFormat="1" x14ac:dyDescent="0.25">
      <c r="B24" s="4" t="s">
        <v>159</v>
      </c>
      <c r="C24" s="72">
        <v>1811</v>
      </c>
      <c r="D24" s="141">
        <v>8.3955310370404712E-2</v>
      </c>
      <c r="E24" s="72">
        <v>1297</v>
      </c>
      <c r="F24" s="141">
        <v>8.1311516519340474E-2</v>
      </c>
      <c r="G24" s="174">
        <v>-0.2838210933186085</v>
      </c>
      <c r="H24" s="167">
        <v>-514</v>
      </c>
    </row>
    <row r="25" spans="2:8" s="4" customFormat="1" x14ac:dyDescent="0.25">
      <c r="B25" s="168" t="s">
        <v>160</v>
      </c>
      <c r="C25" s="169">
        <v>1014</v>
      </c>
      <c r="D25" s="170">
        <v>4.7007556441518702E-2</v>
      </c>
      <c r="E25" s="169">
        <v>716</v>
      </c>
      <c r="F25" s="170">
        <v>4.4887467870352957E-2</v>
      </c>
      <c r="G25" s="171">
        <v>-0.29388560157790922</v>
      </c>
      <c r="H25" s="172">
        <v>-298</v>
      </c>
    </row>
    <row r="26" spans="2:8" ht="15.75" x14ac:dyDescent="0.25">
      <c r="B26" s="223" t="s">
        <v>174</v>
      </c>
      <c r="C26" s="217"/>
      <c r="D26" s="217"/>
      <c r="E26" s="217"/>
      <c r="F26" s="217"/>
      <c r="G26" s="217"/>
      <c r="H26" s="217"/>
    </row>
    <row r="27" spans="2:8" s="4" customFormat="1" x14ac:dyDescent="0.25">
      <c r="B27" s="224" t="s">
        <v>158</v>
      </c>
      <c r="C27" s="219">
        <v>2150</v>
      </c>
      <c r="D27" s="220">
        <v>9.9670854387835517E-2</v>
      </c>
      <c r="E27" s="219">
        <v>1569</v>
      </c>
      <c r="F27" s="220">
        <v>9.8363738950536017E-2</v>
      </c>
      <c r="G27" s="221">
        <v>-0.27023255813953484</v>
      </c>
      <c r="H27" s="222">
        <v>-581</v>
      </c>
    </row>
    <row r="28" spans="2:8" s="4" customFormat="1" x14ac:dyDescent="0.25">
      <c r="B28" s="225" t="s">
        <v>159</v>
      </c>
      <c r="C28" s="72">
        <v>1453</v>
      </c>
      <c r="D28" s="141">
        <v>6.7358954151406983E-2</v>
      </c>
      <c r="E28" s="72">
        <v>1065</v>
      </c>
      <c r="F28" s="141">
        <v>6.6766973857438405E-2</v>
      </c>
      <c r="G28" s="174">
        <v>-0.26703372333103925</v>
      </c>
      <c r="H28" s="167">
        <v>-388</v>
      </c>
    </row>
    <row r="29" spans="2:8" s="4" customFormat="1" x14ac:dyDescent="0.25">
      <c r="B29" s="226" t="s">
        <v>160</v>
      </c>
      <c r="C29" s="169">
        <v>697</v>
      </c>
      <c r="D29" s="170">
        <v>3.2311900236428541E-2</v>
      </c>
      <c r="E29" s="169">
        <v>504</v>
      </c>
      <c r="F29" s="170">
        <v>3.1596765093097612E-2</v>
      </c>
      <c r="G29" s="171">
        <v>-0.27690100430416065</v>
      </c>
      <c r="H29" s="172">
        <v>-193</v>
      </c>
    </row>
    <row r="30" spans="2:8" ht="15.75" x14ac:dyDescent="0.25">
      <c r="B30" s="216" t="s">
        <v>175</v>
      </c>
      <c r="C30" s="217"/>
      <c r="D30" s="217"/>
      <c r="E30" s="217"/>
      <c r="F30" s="217"/>
      <c r="G30" s="217"/>
      <c r="H30" s="217"/>
    </row>
    <row r="31" spans="2:8" s="4" customFormat="1" x14ac:dyDescent="0.25">
      <c r="B31" s="218" t="s">
        <v>158</v>
      </c>
      <c r="C31" s="219">
        <v>989</v>
      </c>
      <c r="D31" s="220">
        <v>4.5848593018404341E-2</v>
      </c>
      <c r="E31" s="219">
        <v>603</v>
      </c>
      <c r="F31" s="220">
        <v>3.7803272522098925E-2</v>
      </c>
      <c r="G31" s="221">
        <v>-0.39029322548028311</v>
      </c>
      <c r="H31" s="222">
        <v>-386</v>
      </c>
    </row>
    <row r="32" spans="2:8" s="4" customFormat="1" x14ac:dyDescent="0.25">
      <c r="B32" s="4" t="s">
        <v>159</v>
      </c>
      <c r="C32" s="72">
        <v>989</v>
      </c>
      <c r="D32" s="141">
        <v>4.5848593018404341E-2</v>
      </c>
      <c r="E32" s="72">
        <v>603</v>
      </c>
      <c r="F32" s="141">
        <v>3.7803272522098925E-2</v>
      </c>
      <c r="G32" s="174">
        <v>-0.39029322548028311</v>
      </c>
      <c r="H32" s="167">
        <v>-386</v>
      </c>
    </row>
    <row r="33" spans="2:8" s="4" customFormat="1" x14ac:dyDescent="0.25">
      <c r="B33" s="168" t="s">
        <v>160</v>
      </c>
      <c r="C33" s="169">
        <v>0</v>
      </c>
      <c r="D33" s="170">
        <v>0</v>
      </c>
      <c r="E33" s="169">
        <v>0</v>
      </c>
      <c r="F33" s="170">
        <v>0</v>
      </c>
      <c r="G33" s="227" t="s">
        <v>113</v>
      </c>
      <c r="H33" s="172">
        <v>0</v>
      </c>
    </row>
    <row r="34" spans="2:8" ht="15.75" x14ac:dyDescent="0.25">
      <c r="B34" s="216" t="s">
        <v>176</v>
      </c>
      <c r="C34" s="217"/>
      <c r="D34" s="217"/>
      <c r="E34" s="217"/>
      <c r="F34" s="217"/>
      <c r="G34" s="217"/>
      <c r="H34" s="217"/>
    </row>
    <row r="35" spans="2:8" s="4" customFormat="1" x14ac:dyDescent="0.25">
      <c r="B35" s="218" t="s">
        <v>158</v>
      </c>
      <c r="C35" s="219">
        <v>313</v>
      </c>
      <c r="D35" s="220">
        <v>1.4510222057391869E-2</v>
      </c>
      <c r="E35" s="219">
        <v>121</v>
      </c>
      <c r="F35" s="220">
        <v>7.5857313021127203E-3</v>
      </c>
      <c r="G35" s="221">
        <v>-0.61341853035143767</v>
      </c>
      <c r="H35" s="222">
        <v>-192</v>
      </c>
    </row>
    <row r="36" spans="2:8" s="4" customFormat="1" x14ac:dyDescent="0.25">
      <c r="B36" s="4" t="s">
        <v>159</v>
      </c>
      <c r="C36" s="72">
        <v>138</v>
      </c>
      <c r="D36" s="141">
        <v>6.3974780955913029E-3</v>
      </c>
      <c r="E36" s="72">
        <v>112</v>
      </c>
      <c r="F36" s="141">
        <v>7.0215033540216914E-3</v>
      </c>
      <c r="G36" s="174">
        <v>-0.18840579710144922</v>
      </c>
      <c r="H36" s="167">
        <v>-26</v>
      </c>
    </row>
    <row r="37" spans="2:8" s="4" customFormat="1" x14ac:dyDescent="0.25">
      <c r="B37" s="168" t="s">
        <v>160</v>
      </c>
      <c r="C37" s="169">
        <v>175</v>
      </c>
      <c r="D37" s="170">
        <v>8.1127439618005649E-3</v>
      </c>
      <c r="E37" s="169">
        <v>9</v>
      </c>
      <c r="F37" s="170">
        <v>5.642279480910288E-4</v>
      </c>
      <c r="G37" s="227">
        <v>-0.94857142857142862</v>
      </c>
      <c r="H37" s="172">
        <v>-166</v>
      </c>
    </row>
    <row r="38" spans="2:8" s="4" customFormat="1" ht="6" customHeight="1" x14ac:dyDescent="0.25">
      <c r="B38" s="228"/>
      <c r="C38" s="229"/>
      <c r="D38" s="229"/>
      <c r="E38" s="229"/>
      <c r="F38" s="229"/>
      <c r="G38" s="229"/>
      <c r="H38" s="229"/>
    </row>
    <row r="39" spans="2:8" s="4" customFormat="1" x14ac:dyDescent="0.25">
      <c r="B39" s="620" t="s">
        <v>177</v>
      </c>
      <c r="C39" s="620"/>
      <c r="D39" s="620"/>
      <c r="E39" s="620"/>
      <c r="F39" s="620"/>
      <c r="G39" s="620"/>
      <c r="H39" s="620"/>
    </row>
    <row r="40" spans="2:8" s="4" customFormat="1" x14ac:dyDescent="0.25">
      <c r="B40" s="611" t="s">
        <v>161</v>
      </c>
      <c r="C40" s="611"/>
      <c r="D40" s="611"/>
      <c r="E40" s="611"/>
      <c r="F40" s="611"/>
      <c r="G40" s="611"/>
      <c r="H40" s="611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717373-1CDF-469A-B523-8703827AA2C4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1:8" s="4" customFormat="1" ht="6" customHeight="1" thickBot="1" x14ac:dyDescent="0.3"/>
    <row r="5" spans="1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1:8" ht="15.75" x14ac:dyDescent="0.25">
      <c r="B6" s="216" t="s">
        <v>178</v>
      </c>
      <c r="C6" s="217"/>
      <c r="D6" s="217"/>
      <c r="E6" s="217"/>
      <c r="F6" s="217"/>
      <c r="G6" s="217"/>
      <c r="H6" s="217"/>
    </row>
    <row r="7" spans="1:8" s="4" customFormat="1" x14ac:dyDescent="0.25">
      <c r="B7" s="4" t="s">
        <v>179</v>
      </c>
      <c r="C7" s="72">
        <v>17444</v>
      </c>
      <c r="D7" s="141">
        <v>0.80867831811228041</v>
      </c>
      <c r="E7" s="72">
        <v>13214</v>
      </c>
      <c r="F7" s="141">
        <v>0.82841201178609492</v>
      </c>
      <c r="G7" s="174">
        <v>-0.24249025452877782</v>
      </c>
      <c r="H7" s="167">
        <v>-4230</v>
      </c>
    </row>
    <row r="8" spans="1:8" s="4" customFormat="1" x14ac:dyDescent="0.25">
      <c r="B8" s="230" t="s">
        <v>171</v>
      </c>
      <c r="C8" s="72">
        <v>4637</v>
      </c>
      <c r="D8" s="141">
        <v>0.2149645357192527</v>
      </c>
      <c r="E8" s="72">
        <v>3658</v>
      </c>
      <c r="F8" s="141">
        <v>0.22932731490188704</v>
      </c>
      <c r="G8" s="174">
        <v>-0.21112788440802244</v>
      </c>
      <c r="H8" s="167">
        <v>-979</v>
      </c>
    </row>
    <row r="9" spans="1:8" s="4" customFormat="1" x14ac:dyDescent="0.25">
      <c r="B9" s="230" t="s">
        <v>172</v>
      </c>
      <c r="C9" s="72">
        <v>8692</v>
      </c>
      <c r="D9" s="141">
        <v>0.40294840294840295</v>
      </c>
      <c r="E9" s="72">
        <v>6221</v>
      </c>
      <c r="F9" s="141">
        <v>0.39000689611936556</v>
      </c>
      <c r="G9" s="174">
        <v>-0.28428439944776807</v>
      </c>
      <c r="H9" s="167">
        <v>-2471</v>
      </c>
    </row>
    <row r="10" spans="1:8" s="4" customFormat="1" x14ac:dyDescent="0.25">
      <c r="B10" s="4" t="s">
        <v>180</v>
      </c>
      <c r="C10" s="72">
        <v>2825</v>
      </c>
      <c r="D10" s="141">
        <v>0.13096286681192343</v>
      </c>
      <c r="E10" s="72">
        <v>2013</v>
      </c>
      <c r="F10" s="141">
        <v>0.12619898438969343</v>
      </c>
      <c r="G10" s="174">
        <v>-0.2874336283185841</v>
      </c>
      <c r="H10" s="167">
        <v>-812</v>
      </c>
    </row>
    <row r="11" spans="1:8" s="4" customFormat="1" x14ac:dyDescent="0.25">
      <c r="B11" s="230" t="s">
        <v>174</v>
      </c>
      <c r="C11" s="72">
        <v>2150</v>
      </c>
      <c r="D11" s="141">
        <v>9.9670854387835517E-2</v>
      </c>
      <c r="E11" s="72">
        <v>1569</v>
      </c>
      <c r="F11" s="141">
        <v>9.8363738950536017E-2</v>
      </c>
      <c r="G11" s="174">
        <v>-0.27023255813953484</v>
      </c>
      <c r="H11" s="167">
        <v>-581</v>
      </c>
    </row>
    <row r="12" spans="1:8" s="4" customFormat="1" x14ac:dyDescent="0.25">
      <c r="A12" s="141"/>
      <c r="B12" s="4" t="s">
        <v>181</v>
      </c>
      <c r="C12" s="72">
        <v>989</v>
      </c>
      <c r="D12" s="141">
        <v>4.5848593018404341E-2</v>
      </c>
      <c r="E12" s="72">
        <v>603</v>
      </c>
      <c r="F12" s="141">
        <v>3.7803272522098925E-2</v>
      </c>
      <c r="G12" s="174">
        <v>-0.39029322548028311</v>
      </c>
      <c r="H12" s="167">
        <v>-386</v>
      </c>
    </row>
    <row r="13" spans="1:8" s="4" customFormat="1" x14ac:dyDescent="0.25">
      <c r="B13" s="168" t="s">
        <v>176</v>
      </c>
      <c r="C13" s="169">
        <v>313</v>
      </c>
      <c r="D13" s="170">
        <v>1.4510222057391869E-2</v>
      </c>
      <c r="E13" s="169">
        <v>121</v>
      </c>
      <c r="F13" s="170">
        <v>7.5857313021127203E-3</v>
      </c>
      <c r="G13" s="171">
        <v>-0.61341853035143767</v>
      </c>
      <c r="H13" s="172">
        <v>-192</v>
      </c>
    </row>
    <row r="14" spans="1:8" s="4" customFormat="1" x14ac:dyDescent="0.25">
      <c r="B14" s="218" t="s">
        <v>178</v>
      </c>
      <c r="C14" s="219">
        <v>21571</v>
      </c>
      <c r="D14" s="220">
        <v>1</v>
      </c>
      <c r="E14" s="219">
        <v>15951</v>
      </c>
      <c r="F14" s="220">
        <v>1</v>
      </c>
      <c r="G14" s="221">
        <v>-0.26053497751610954</v>
      </c>
      <c r="H14" s="222">
        <v>-5620</v>
      </c>
    </row>
    <row r="15" spans="1:8" ht="15.75" x14ac:dyDescent="0.25">
      <c r="B15" s="216" t="s">
        <v>159</v>
      </c>
      <c r="C15" s="217"/>
      <c r="D15" s="217"/>
      <c r="E15" s="217"/>
      <c r="F15" s="217"/>
      <c r="G15" s="217"/>
      <c r="H15" s="217"/>
    </row>
    <row r="16" spans="1:8" s="4" customFormat="1" x14ac:dyDescent="0.25">
      <c r="B16" s="4" t="s">
        <v>179</v>
      </c>
      <c r="C16" s="72">
        <v>10777</v>
      </c>
      <c r="D16" s="141">
        <v>0.78578199052132702</v>
      </c>
      <c r="E16" s="72">
        <v>8007</v>
      </c>
      <c r="F16" s="141">
        <v>0.79918155504541366</v>
      </c>
      <c r="G16" s="174">
        <v>-0.2570288577526213</v>
      </c>
      <c r="H16" s="167">
        <v>-2770</v>
      </c>
    </row>
    <row r="17" spans="2:10" s="4" customFormat="1" x14ac:dyDescent="0.25">
      <c r="B17" s="230" t="s">
        <v>171</v>
      </c>
      <c r="C17" s="72">
        <v>3111</v>
      </c>
      <c r="D17" s="141">
        <v>0.22683193583667519</v>
      </c>
      <c r="E17" s="72">
        <v>2287</v>
      </c>
      <c r="F17" s="141">
        <v>0.22826629404132148</v>
      </c>
      <c r="G17" s="174">
        <v>-0.26486660237865634</v>
      </c>
      <c r="H17" s="167">
        <v>-824</v>
      </c>
    </row>
    <row r="18" spans="2:10" s="4" customFormat="1" x14ac:dyDescent="0.25">
      <c r="B18" s="230" t="s">
        <v>172</v>
      </c>
      <c r="C18" s="72">
        <v>5769</v>
      </c>
      <c r="D18" s="141">
        <v>0.42063434196135618</v>
      </c>
      <c r="E18" s="72">
        <v>4061</v>
      </c>
      <c r="F18" s="141">
        <v>0.40532987324084241</v>
      </c>
      <c r="G18" s="174">
        <v>-0.29606517594037096</v>
      </c>
      <c r="H18" s="167">
        <v>-1708</v>
      </c>
    </row>
    <row r="19" spans="2:10" s="4" customFormat="1" x14ac:dyDescent="0.25">
      <c r="B19" s="4" t="s">
        <v>180</v>
      </c>
      <c r="C19" s="72">
        <v>1811</v>
      </c>
      <c r="D19" s="141">
        <v>0.13204520597885527</v>
      </c>
      <c r="E19" s="72">
        <v>1297</v>
      </c>
      <c r="F19" s="141">
        <v>0.12945403732907476</v>
      </c>
      <c r="G19" s="174">
        <v>-0.2838210933186085</v>
      </c>
      <c r="H19" s="167">
        <v>-514</v>
      </c>
    </row>
    <row r="20" spans="2:10" s="4" customFormat="1" x14ac:dyDescent="0.25">
      <c r="B20" s="230" t="s">
        <v>174</v>
      </c>
      <c r="C20" s="72">
        <v>1453</v>
      </c>
      <c r="D20" s="141">
        <v>0.1059423988333941</v>
      </c>
      <c r="E20" s="72">
        <v>1065</v>
      </c>
      <c r="F20" s="141">
        <v>0.10629803373590178</v>
      </c>
      <c r="G20" s="174">
        <v>-0.26703372333103925</v>
      </c>
      <c r="H20" s="167">
        <v>-388</v>
      </c>
    </row>
    <row r="21" spans="2:10" s="4" customFormat="1" x14ac:dyDescent="0.25">
      <c r="B21" s="4" t="s">
        <v>181</v>
      </c>
      <c r="C21" s="72">
        <v>989</v>
      </c>
      <c r="D21" s="141">
        <v>7.2110827561064531E-2</v>
      </c>
      <c r="E21" s="72">
        <v>603</v>
      </c>
      <c r="F21" s="141">
        <v>6.0185647270186646E-2</v>
      </c>
      <c r="G21" s="174">
        <v>-0.39029322548028311</v>
      </c>
      <c r="H21" s="167">
        <v>-386</v>
      </c>
    </row>
    <row r="22" spans="2:10" s="4" customFormat="1" x14ac:dyDescent="0.25">
      <c r="B22" s="168" t="s">
        <v>176</v>
      </c>
      <c r="C22" s="169">
        <v>138</v>
      </c>
      <c r="D22" s="170">
        <v>1.0061975938753191E-2</v>
      </c>
      <c r="E22" s="169">
        <v>112</v>
      </c>
      <c r="F22" s="170">
        <v>1.1178760355324883E-2</v>
      </c>
      <c r="G22" s="171">
        <v>-0.18840579710144922</v>
      </c>
      <c r="H22" s="172">
        <v>-26</v>
      </c>
    </row>
    <row r="23" spans="2:10" s="4" customFormat="1" x14ac:dyDescent="0.25">
      <c r="B23" s="218" t="s">
        <v>182</v>
      </c>
      <c r="C23" s="219">
        <v>13715</v>
      </c>
      <c r="D23" s="220">
        <v>1</v>
      </c>
      <c r="E23" s="219">
        <v>10019</v>
      </c>
      <c r="F23" s="220">
        <v>1</v>
      </c>
      <c r="G23" s="221">
        <v>-0.26948596427269411</v>
      </c>
      <c r="H23" s="222">
        <v>-3696</v>
      </c>
      <c r="J23" s="1" t="s">
        <v>252</v>
      </c>
    </row>
    <row r="24" spans="2:10" ht="15.75" x14ac:dyDescent="0.25">
      <c r="B24" s="216" t="s">
        <v>160</v>
      </c>
      <c r="C24" s="217"/>
      <c r="D24" s="217"/>
      <c r="E24" s="217"/>
      <c r="F24" s="217"/>
      <c r="G24" s="217"/>
      <c r="H24" s="217"/>
    </row>
    <row r="25" spans="2:10" s="4" customFormat="1" x14ac:dyDescent="0.25">
      <c r="B25" s="4" t="s">
        <v>179</v>
      </c>
      <c r="C25" s="72">
        <v>6667</v>
      </c>
      <c r="D25" s="141">
        <v>0.84865071283095728</v>
      </c>
      <c r="E25" s="72">
        <v>5207</v>
      </c>
      <c r="F25" s="141">
        <v>0.8777815239379636</v>
      </c>
      <c r="G25" s="231">
        <v>-0.21898905054747264</v>
      </c>
      <c r="H25" s="232">
        <v>-1460</v>
      </c>
      <c r="I25" s="71"/>
    </row>
    <row r="26" spans="2:10" s="4" customFormat="1" x14ac:dyDescent="0.25">
      <c r="B26" s="230" t="s">
        <v>171</v>
      </c>
      <c r="C26" s="72">
        <v>1526</v>
      </c>
      <c r="D26" s="141">
        <v>0.19424643584521384</v>
      </c>
      <c r="E26" s="72">
        <v>1371</v>
      </c>
      <c r="F26" s="141">
        <v>0.23111935266351991</v>
      </c>
      <c r="G26" s="231">
        <v>-0.10157273918741805</v>
      </c>
      <c r="H26" s="232">
        <v>-155</v>
      </c>
      <c r="I26" s="71"/>
    </row>
    <row r="27" spans="2:10" s="4" customFormat="1" x14ac:dyDescent="0.25">
      <c r="B27" s="230" t="s">
        <v>172</v>
      </c>
      <c r="C27" s="72">
        <v>2923</v>
      </c>
      <c r="D27" s="141">
        <v>0.37207230142566189</v>
      </c>
      <c r="E27" s="72">
        <v>2160</v>
      </c>
      <c r="F27" s="141">
        <v>0.36412677006068778</v>
      </c>
      <c r="G27" s="231">
        <v>-0.26103318508381801</v>
      </c>
      <c r="H27" s="232">
        <v>-763</v>
      </c>
      <c r="I27" s="71"/>
    </row>
    <row r="28" spans="2:10" s="4" customFormat="1" x14ac:dyDescent="0.25">
      <c r="B28" s="4" t="s">
        <v>180</v>
      </c>
      <c r="C28" s="72">
        <v>1014</v>
      </c>
      <c r="D28" s="141">
        <v>0.12907331975560082</v>
      </c>
      <c r="E28" s="72">
        <v>716</v>
      </c>
      <c r="F28" s="141">
        <v>0.12070128118678354</v>
      </c>
      <c r="G28" s="231">
        <v>-0.29388560157790922</v>
      </c>
      <c r="H28" s="232">
        <v>-298</v>
      </c>
      <c r="I28" s="71"/>
    </row>
    <row r="29" spans="2:10" s="4" customFormat="1" x14ac:dyDescent="0.25">
      <c r="B29" s="230" t="s">
        <v>174</v>
      </c>
      <c r="C29" s="72">
        <v>697</v>
      </c>
      <c r="D29" s="141">
        <v>8.8721995926680244E-2</v>
      </c>
      <c r="E29" s="72">
        <v>504</v>
      </c>
      <c r="F29" s="141">
        <v>8.4962913014160479E-2</v>
      </c>
      <c r="G29" s="231">
        <v>-0.27690100430416065</v>
      </c>
      <c r="H29" s="232">
        <v>-193</v>
      </c>
      <c r="I29" s="71"/>
    </row>
    <row r="30" spans="2:10" s="4" customFormat="1" x14ac:dyDescent="0.25">
      <c r="B30" s="4" t="s">
        <v>181</v>
      </c>
      <c r="C30" s="72">
        <v>0</v>
      </c>
      <c r="D30" s="141">
        <v>0</v>
      </c>
      <c r="E30" s="72">
        <v>0</v>
      </c>
      <c r="F30" s="141">
        <v>0</v>
      </c>
      <c r="G30" s="231" t="s">
        <v>113</v>
      </c>
      <c r="H30" s="232">
        <v>0</v>
      </c>
      <c r="I30" s="71"/>
    </row>
    <row r="31" spans="2:10" s="4" customFormat="1" x14ac:dyDescent="0.25">
      <c r="B31" s="4" t="s">
        <v>176</v>
      </c>
      <c r="C31" s="72">
        <v>175</v>
      </c>
      <c r="D31" s="141">
        <v>2.2275967413441955E-2</v>
      </c>
      <c r="E31" s="72">
        <v>9</v>
      </c>
      <c r="F31" s="141">
        <v>1.5171948752528658E-3</v>
      </c>
      <c r="G31" s="231">
        <v>-0.94857142857142862</v>
      </c>
      <c r="H31" s="232">
        <v>-166</v>
      </c>
      <c r="I31" s="71"/>
    </row>
    <row r="32" spans="2:10" s="4" customFormat="1" x14ac:dyDescent="0.25">
      <c r="B32" s="218" t="s">
        <v>183</v>
      </c>
      <c r="C32" s="219">
        <v>7856</v>
      </c>
      <c r="D32" s="220">
        <v>1</v>
      </c>
      <c r="E32" s="219">
        <v>5932</v>
      </c>
      <c r="F32" s="220">
        <v>1</v>
      </c>
      <c r="G32" s="221">
        <v>-0.24490835030549896</v>
      </c>
      <c r="H32" s="222">
        <v>-1924</v>
      </c>
    </row>
    <row r="33" spans="2:8" s="4" customFormat="1" ht="6" customHeight="1" x14ac:dyDescent="0.25">
      <c r="B33" s="228"/>
      <c r="C33" s="229"/>
      <c r="D33" s="229"/>
      <c r="E33" s="229"/>
      <c r="F33" s="229"/>
      <c r="G33" s="229"/>
      <c r="H33" s="229"/>
    </row>
    <row r="34" spans="2:8" s="4" customFormat="1" x14ac:dyDescent="0.25">
      <c r="B34" s="620" t="s">
        <v>177</v>
      </c>
      <c r="C34" s="620"/>
      <c r="D34" s="620"/>
      <c r="E34" s="620"/>
      <c r="F34" s="620"/>
      <c r="G34" s="620"/>
      <c r="H34" s="620"/>
    </row>
    <row r="35" spans="2:8" s="4" customFormat="1" x14ac:dyDescent="0.25">
      <c r="B35" s="611" t="s">
        <v>161</v>
      </c>
      <c r="C35" s="611"/>
      <c r="D35" s="611"/>
      <c r="E35" s="611"/>
      <c r="F35" s="611"/>
      <c r="G35" s="611"/>
      <c r="H35" s="611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3A5AC8-83F9-4B6B-8541-252C7B18F433}">
  <dimension ref="B1:AT384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4" t="s">
        <v>55</v>
      </c>
      <c r="D5" s="645"/>
      <c r="E5" s="645"/>
      <c r="F5" s="645"/>
      <c r="G5" s="645"/>
      <c r="H5" s="646"/>
      <c r="I5" s="637" t="s">
        <v>179</v>
      </c>
      <c r="J5" s="639"/>
      <c r="K5" s="639"/>
      <c r="L5" s="639"/>
      <c r="M5" s="639"/>
      <c r="N5" s="638"/>
      <c r="O5" s="647" t="s">
        <v>171</v>
      </c>
      <c r="P5" s="648"/>
      <c r="Q5" s="648"/>
      <c r="R5" s="648"/>
      <c r="S5" s="648"/>
      <c r="T5" s="649"/>
      <c r="U5" s="647" t="s">
        <v>172</v>
      </c>
      <c r="V5" s="648"/>
      <c r="W5" s="648"/>
      <c r="X5" s="648"/>
      <c r="Y5" s="648"/>
      <c r="Z5" s="649"/>
      <c r="AA5" s="637" t="s">
        <v>180</v>
      </c>
      <c r="AB5" s="639"/>
      <c r="AC5" s="639"/>
      <c r="AD5" s="639"/>
      <c r="AE5" s="639"/>
      <c r="AF5" s="638"/>
      <c r="AG5" s="647" t="s">
        <v>174</v>
      </c>
      <c r="AH5" s="648"/>
      <c r="AI5" s="648"/>
      <c r="AJ5" s="648"/>
      <c r="AK5" s="648"/>
      <c r="AL5" s="649"/>
      <c r="AM5" s="637" t="s">
        <v>181</v>
      </c>
      <c r="AN5" s="638"/>
      <c r="AO5" s="637" t="s">
        <v>184</v>
      </c>
      <c r="AP5" s="639"/>
      <c r="AQ5" s="639"/>
      <c r="AR5" s="639"/>
      <c r="AS5" s="639"/>
      <c r="AT5" s="638"/>
    </row>
    <row r="6" spans="2:46" s="4" customFormat="1" ht="21" customHeight="1" x14ac:dyDescent="0.25">
      <c r="B6" s="39"/>
      <c r="C6" s="640" t="s">
        <v>163</v>
      </c>
      <c r="D6" s="641"/>
      <c r="E6" s="642" t="s">
        <v>185</v>
      </c>
      <c r="F6" s="641"/>
      <c r="G6" s="642" t="s">
        <v>106</v>
      </c>
      <c r="H6" s="643"/>
      <c r="I6" s="634" t="s">
        <v>163</v>
      </c>
      <c r="J6" s="630"/>
      <c r="K6" s="631" t="s">
        <v>185</v>
      </c>
      <c r="L6" s="630"/>
      <c r="M6" s="631" t="s">
        <v>106</v>
      </c>
      <c r="N6" s="633"/>
      <c r="O6" s="634" t="s">
        <v>163</v>
      </c>
      <c r="P6" s="630"/>
      <c r="Q6" s="631" t="s">
        <v>185</v>
      </c>
      <c r="R6" s="630"/>
      <c r="S6" s="631" t="s">
        <v>106</v>
      </c>
      <c r="T6" s="633"/>
      <c r="U6" s="634" t="s">
        <v>163</v>
      </c>
      <c r="V6" s="630"/>
      <c r="W6" s="631" t="s">
        <v>185</v>
      </c>
      <c r="X6" s="630"/>
      <c r="Y6" s="631" t="s">
        <v>106</v>
      </c>
      <c r="Z6" s="633"/>
      <c r="AA6" s="634" t="s">
        <v>163</v>
      </c>
      <c r="AB6" s="630"/>
      <c r="AC6" s="631" t="s">
        <v>185</v>
      </c>
      <c r="AD6" s="630"/>
      <c r="AE6" s="631" t="s">
        <v>106</v>
      </c>
      <c r="AF6" s="633"/>
      <c r="AG6" s="634" t="s">
        <v>163</v>
      </c>
      <c r="AH6" s="630"/>
      <c r="AI6" s="631" t="s">
        <v>185</v>
      </c>
      <c r="AJ6" s="630"/>
      <c r="AK6" s="631" t="s">
        <v>106</v>
      </c>
      <c r="AL6" s="633"/>
      <c r="AM6" s="635" t="s">
        <v>106</v>
      </c>
      <c r="AN6" s="636"/>
      <c r="AO6" s="634" t="s">
        <v>163</v>
      </c>
      <c r="AP6" s="630"/>
      <c r="AQ6" s="631" t="s">
        <v>185</v>
      </c>
      <c r="AR6" s="630"/>
      <c r="AS6" s="631" t="s">
        <v>106</v>
      </c>
      <c r="AT6" s="633"/>
    </row>
    <row r="7" spans="2:46" s="4" customFormat="1" ht="30.75" thickBot="1" x14ac:dyDescent="0.3">
      <c r="B7" s="15"/>
      <c r="C7" s="233" t="s">
        <v>165</v>
      </c>
      <c r="D7" s="234" t="s">
        <v>64</v>
      </c>
      <c r="E7" s="235" t="s">
        <v>165</v>
      </c>
      <c r="F7" s="234" t="s">
        <v>64</v>
      </c>
      <c r="G7" s="235" t="s">
        <v>165</v>
      </c>
      <c r="H7" s="236" t="s">
        <v>64</v>
      </c>
      <c r="I7" s="237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238" t="s">
        <v>64</v>
      </c>
      <c r="O7" s="237" t="s">
        <v>165</v>
      </c>
      <c r="P7" s="179" t="s">
        <v>64</v>
      </c>
      <c r="Q7" s="180" t="s">
        <v>165</v>
      </c>
      <c r="R7" s="179" t="s">
        <v>64</v>
      </c>
      <c r="S7" s="180" t="s">
        <v>165</v>
      </c>
      <c r="T7" s="238" t="s">
        <v>64</v>
      </c>
      <c r="U7" s="237" t="s">
        <v>165</v>
      </c>
      <c r="V7" s="179" t="s">
        <v>64</v>
      </c>
      <c r="W7" s="180" t="s">
        <v>165</v>
      </c>
      <c r="X7" s="179" t="s">
        <v>64</v>
      </c>
      <c r="Y7" s="180" t="s">
        <v>165</v>
      </c>
      <c r="Z7" s="238" t="s">
        <v>64</v>
      </c>
      <c r="AA7" s="237" t="s">
        <v>165</v>
      </c>
      <c r="AB7" s="179" t="s">
        <v>64</v>
      </c>
      <c r="AC7" s="180" t="s">
        <v>165</v>
      </c>
      <c r="AD7" s="179" t="s">
        <v>64</v>
      </c>
      <c r="AE7" s="180" t="s">
        <v>165</v>
      </c>
      <c r="AF7" s="238" t="s">
        <v>64</v>
      </c>
      <c r="AG7" s="237" t="s">
        <v>165</v>
      </c>
      <c r="AH7" s="179" t="s">
        <v>64</v>
      </c>
      <c r="AI7" s="180" t="s">
        <v>165</v>
      </c>
      <c r="AJ7" s="179" t="s">
        <v>64</v>
      </c>
      <c r="AK7" s="180" t="s">
        <v>165</v>
      </c>
      <c r="AL7" s="238" t="s">
        <v>64</v>
      </c>
      <c r="AM7" s="237" t="s">
        <v>165</v>
      </c>
      <c r="AN7" s="238" t="s">
        <v>64</v>
      </c>
      <c r="AO7" s="237" t="s">
        <v>165</v>
      </c>
      <c r="AP7" s="179" t="s">
        <v>64</v>
      </c>
      <c r="AQ7" s="180" t="s">
        <v>165</v>
      </c>
      <c r="AR7" s="179" t="s">
        <v>64</v>
      </c>
      <c r="AS7" s="180" t="s">
        <v>165</v>
      </c>
      <c r="AT7" s="238" t="s">
        <v>64</v>
      </c>
    </row>
    <row r="8" spans="2:46" s="4" customFormat="1" x14ac:dyDescent="0.25">
      <c r="B8" s="71" t="s">
        <v>93</v>
      </c>
      <c r="C8" s="239">
        <v>6088</v>
      </c>
      <c r="D8" s="95">
        <v>-3.1498568246897896E-2</v>
      </c>
      <c r="E8" s="184">
        <v>3121</v>
      </c>
      <c r="F8" s="95">
        <v>-2.6512788521522168E-2</v>
      </c>
      <c r="G8" s="184">
        <v>9209</v>
      </c>
      <c r="H8" s="95">
        <v>-2.9814580699536464E-2</v>
      </c>
      <c r="I8" s="239">
        <v>4988</v>
      </c>
      <c r="J8" s="95">
        <v>-1.8496654860291173E-2</v>
      </c>
      <c r="K8" s="184">
        <v>2758</v>
      </c>
      <c r="L8" s="95">
        <v>-6.1261261261261746E-3</v>
      </c>
      <c r="M8" s="184">
        <v>7746</v>
      </c>
      <c r="N8" s="95">
        <v>-1.4127529591447141E-2</v>
      </c>
      <c r="O8" s="239">
        <v>1281</v>
      </c>
      <c r="P8" s="95">
        <v>6.1309030654515428E-2</v>
      </c>
      <c r="Q8" s="184">
        <v>763</v>
      </c>
      <c r="R8" s="95">
        <v>4.5205479452054886E-2</v>
      </c>
      <c r="S8" s="184">
        <v>2044</v>
      </c>
      <c r="T8" s="95">
        <v>5.5240061951471242E-2</v>
      </c>
      <c r="U8" s="239">
        <v>2597</v>
      </c>
      <c r="V8" s="95">
        <v>-0.11696701802108123</v>
      </c>
      <c r="W8" s="184">
        <v>1128</v>
      </c>
      <c r="X8" s="95">
        <v>5.1258154706430581E-2</v>
      </c>
      <c r="Y8" s="184">
        <v>3725</v>
      </c>
      <c r="Z8" s="95">
        <v>-7.1998006975585449E-2</v>
      </c>
      <c r="AA8" s="239">
        <v>685</v>
      </c>
      <c r="AB8" s="95">
        <v>-1.0115606936416222E-2</v>
      </c>
      <c r="AC8" s="184">
        <v>363</v>
      </c>
      <c r="AD8" s="95">
        <v>2.5423728813559254E-2</v>
      </c>
      <c r="AE8" s="184">
        <v>1048</v>
      </c>
      <c r="AF8" s="95">
        <v>1.9120458891013214E-3</v>
      </c>
      <c r="AG8" s="239">
        <v>555</v>
      </c>
      <c r="AH8" s="95">
        <v>1.8348623853210899E-2</v>
      </c>
      <c r="AI8" s="184">
        <v>256</v>
      </c>
      <c r="AJ8" s="95">
        <v>2.8112449799196693E-2</v>
      </c>
      <c r="AK8" s="184">
        <v>811</v>
      </c>
      <c r="AL8" s="95">
        <v>2.1410579345088054E-2</v>
      </c>
      <c r="AM8" s="239">
        <v>355</v>
      </c>
      <c r="AN8" s="95">
        <v>-0.21978021978021978</v>
      </c>
      <c r="AO8" s="239">
        <v>60</v>
      </c>
      <c r="AP8" s="95">
        <v>5.2631578947368363E-2</v>
      </c>
      <c r="AQ8" s="184">
        <v>0</v>
      </c>
      <c r="AR8" s="95">
        <v>-1</v>
      </c>
      <c r="AS8" s="184">
        <v>60</v>
      </c>
      <c r="AT8" s="95">
        <v>-0.55223880597014929</v>
      </c>
    </row>
    <row r="9" spans="2:46" s="4" customFormat="1" x14ac:dyDescent="0.25">
      <c r="B9" s="71" t="s">
        <v>94</v>
      </c>
      <c r="C9" s="239">
        <v>3013</v>
      </c>
      <c r="D9" s="95">
        <v>-4.3188313750397E-2</v>
      </c>
      <c r="E9" s="184">
        <v>2001</v>
      </c>
      <c r="F9" s="95">
        <v>8.1037277147487874E-2</v>
      </c>
      <c r="G9" s="184">
        <v>5014</v>
      </c>
      <c r="H9" s="95">
        <v>2.7999999999999137E-3</v>
      </c>
      <c r="I9" s="239">
        <v>2341</v>
      </c>
      <c r="J9" s="95">
        <v>-2.8630705394190881E-2</v>
      </c>
      <c r="K9" s="184">
        <v>1764</v>
      </c>
      <c r="L9" s="95">
        <v>0.17757009345794383</v>
      </c>
      <c r="M9" s="184">
        <v>4105</v>
      </c>
      <c r="N9" s="95">
        <v>5.0409416581371547E-2</v>
      </c>
      <c r="O9" s="239">
        <v>763</v>
      </c>
      <c r="P9" s="95">
        <v>-0.14557670772676368</v>
      </c>
      <c r="Q9" s="184">
        <v>458</v>
      </c>
      <c r="R9" s="95">
        <v>0.31232091690544417</v>
      </c>
      <c r="S9" s="184">
        <v>1221</v>
      </c>
      <c r="T9" s="95">
        <v>-1.6908212560386437E-2</v>
      </c>
      <c r="U9" s="239">
        <v>1131</v>
      </c>
      <c r="V9" s="95">
        <v>-2.415875754961172E-2</v>
      </c>
      <c r="W9" s="184">
        <v>743</v>
      </c>
      <c r="X9" s="95">
        <v>0.12405446293494715</v>
      </c>
      <c r="Y9" s="184">
        <v>1874</v>
      </c>
      <c r="Z9" s="95">
        <v>2.9670329670329565E-2</v>
      </c>
      <c r="AA9" s="239">
        <v>458</v>
      </c>
      <c r="AB9" s="95">
        <v>6.5116279069767469E-2</v>
      </c>
      <c r="AC9" s="184">
        <v>228</v>
      </c>
      <c r="AD9" s="95">
        <v>-0.18279569892473113</v>
      </c>
      <c r="AE9" s="184">
        <v>686</v>
      </c>
      <c r="AF9" s="95">
        <v>-3.2440056417489371E-2</v>
      </c>
      <c r="AG9" s="239">
        <v>376</v>
      </c>
      <c r="AH9" s="95">
        <v>0.14285714285714279</v>
      </c>
      <c r="AI9" s="184">
        <v>164</v>
      </c>
      <c r="AJ9" s="95">
        <v>-0.11351351351351346</v>
      </c>
      <c r="AK9" s="184">
        <v>540</v>
      </c>
      <c r="AL9" s="95">
        <v>5.058365758754868E-2</v>
      </c>
      <c r="AM9" s="239">
        <v>180</v>
      </c>
      <c r="AN9" s="95">
        <v>-0.36395759717314491</v>
      </c>
      <c r="AO9" s="239">
        <v>34</v>
      </c>
      <c r="AP9" s="95">
        <v>0.30769230769230771</v>
      </c>
      <c r="AQ9" s="184">
        <v>9</v>
      </c>
      <c r="AR9" s="95">
        <v>-0.8783783783783784</v>
      </c>
      <c r="AS9" s="184">
        <v>43</v>
      </c>
      <c r="AT9" s="95">
        <v>-0.57000000000000006</v>
      </c>
    </row>
    <row r="10" spans="2:46" s="4" customFormat="1" x14ac:dyDescent="0.25">
      <c r="B10" s="71" t="s">
        <v>95</v>
      </c>
      <c r="C10" s="239">
        <v>918</v>
      </c>
      <c r="D10" s="95">
        <v>-0.78551401869158877</v>
      </c>
      <c r="E10" s="184">
        <v>810</v>
      </c>
      <c r="F10" s="95">
        <v>-0.71061093247588425</v>
      </c>
      <c r="G10" s="184">
        <v>1728</v>
      </c>
      <c r="H10" s="95">
        <v>-0.75589772566746716</v>
      </c>
      <c r="I10" s="239">
        <v>678</v>
      </c>
      <c r="J10" s="95">
        <v>-0.79360730593607309</v>
      </c>
      <c r="K10" s="184">
        <v>685</v>
      </c>
      <c r="L10" s="95">
        <v>-0.71386800334168754</v>
      </c>
      <c r="M10" s="184">
        <v>1363</v>
      </c>
      <c r="N10" s="95">
        <v>-0.75999295650642718</v>
      </c>
      <c r="O10" s="239">
        <v>243</v>
      </c>
      <c r="P10" s="95">
        <v>-0.75964391691394662</v>
      </c>
      <c r="Q10" s="184">
        <v>150</v>
      </c>
      <c r="R10" s="95">
        <v>-0.66442953020134232</v>
      </c>
      <c r="S10" s="184">
        <v>393</v>
      </c>
      <c r="T10" s="95">
        <v>-0.7304526748971194</v>
      </c>
      <c r="U10" s="239">
        <v>333</v>
      </c>
      <c r="V10" s="95">
        <v>-0.8004793289394847</v>
      </c>
      <c r="W10" s="184">
        <v>289</v>
      </c>
      <c r="X10" s="95">
        <v>-0.7569386038687973</v>
      </c>
      <c r="Y10" s="184">
        <v>622</v>
      </c>
      <c r="Z10" s="95">
        <v>-0.78236529041287617</v>
      </c>
      <c r="AA10" s="239">
        <v>154</v>
      </c>
      <c r="AB10" s="95">
        <v>-0.77648766328011609</v>
      </c>
      <c r="AC10" s="184">
        <v>125</v>
      </c>
      <c r="AD10" s="95">
        <v>-0.67191601049868765</v>
      </c>
      <c r="AE10" s="184">
        <v>279</v>
      </c>
      <c r="AF10" s="95">
        <v>-0.73925233644859811</v>
      </c>
      <c r="AG10" s="239">
        <v>134</v>
      </c>
      <c r="AH10" s="95">
        <v>-0.76856649395509502</v>
      </c>
      <c r="AI10" s="184">
        <v>84</v>
      </c>
      <c r="AJ10" s="95">
        <v>-0.68060836501901134</v>
      </c>
      <c r="AK10" s="184">
        <v>218</v>
      </c>
      <c r="AL10" s="95">
        <v>-0.74109263657957247</v>
      </c>
      <c r="AM10" s="239">
        <v>68</v>
      </c>
      <c r="AN10" s="95">
        <v>-0.72908366533864544</v>
      </c>
      <c r="AO10" s="239">
        <v>18</v>
      </c>
      <c r="AP10" s="95">
        <v>-0.67272727272727273</v>
      </c>
      <c r="AQ10" s="184">
        <v>0</v>
      </c>
      <c r="AR10" s="95">
        <v>-1</v>
      </c>
      <c r="AS10" s="184">
        <v>18</v>
      </c>
      <c r="AT10" s="95">
        <v>-0.77215189873417722</v>
      </c>
    </row>
    <row r="11" spans="2:46" s="4" customFormat="1" x14ac:dyDescent="0.25">
      <c r="B11" s="71" t="s">
        <v>96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239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239" t="s">
        <v>113</v>
      </c>
      <c r="P11" s="95" t="s">
        <v>113</v>
      </c>
      <c r="Q11" s="184" t="s">
        <v>113</v>
      </c>
      <c r="R11" s="95" t="s">
        <v>113</v>
      </c>
      <c r="S11" s="184" t="s">
        <v>113</v>
      </c>
      <c r="T11" s="95" t="s">
        <v>113</v>
      </c>
      <c r="U11" s="239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239" t="s">
        <v>113</v>
      </c>
      <c r="AB11" s="95" t="s">
        <v>113</v>
      </c>
      <c r="AC11" s="184" t="s">
        <v>113</v>
      </c>
      <c r="AD11" s="95" t="s">
        <v>113</v>
      </c>
      <c r="AE11" s="184" t="s">
        <v>113</v>
      </c>
      <c r="AF11" s="95" t="s">
        <v>113</v>
      </c>
      <c r="AG11" s="239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239" t="s">
        <v>113</v>
      </c>
      <c r="AN11" s="95" t="s">
        <v>113</v>
      </c>
      <c r="AO11" s="239" t="s">
        <v>113</v>
      </c>
      <c r="AP11" s="95" t="s">
        <v>113</v>
      </c>
      <c r="AQ11" s="184" t="s">
        <v>113</v>
      </c>
      <c r="AR11" s="95" t="s">
        <v>113</v>
      </c>
      <c r="AS11" s="184" t="s">
        <v>113</v>
      </c>
      <c r="AT11" s="95" t="s">
        <v>113</v>
      </c>
    </row>
    <row r="12" spans="2:46" s="4" customFormat="1" x14ac:dyDescent="0.25">
      <c r="B12" s="71" t="s">
        <v>97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239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239" t="s">
        <v>113</v>
      </c>
      <c r="P12" s="95" t="s">
        <v>113</v>
      </c>
      <c r="Q12" s="184" t="s">
        <v>113</v>
      </c>
      <c r="R12" s="95" t="s">
        <v>113</v>
      </c>
      <c r="S12" s="184" t="s">
        <v>113</v>
      </c>
      <c r="T12" s="95" t="s">
        <v>113</v>
      </c>
      <c r="U12" s="239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239" t="s">
        <v>113</v>
      </c>
      <c r="AB12" s="95" t="s">
        <v>113</v>
      </c>
      <c r="AC12" s="184" t="s">
        <v>113</v>
      </c>
      <c r="AD12" s="95" t="s">
        <v>113</v>
      </c>
      <c r="AE12" s="184" t="s">
        <v>113</v>
      </c>
      <c r="AF12" s="95" t="s">
        <v>113</v>
      </c>
      <c r="AG12" s="239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239" t="s">
        <v>113</v>
      </c>
      <c r="AN12" s="95" t="s">
        <v>113</v>
      </c>
      <c r="AO12" s="239" t="s">
        <v>113</v>
      </c>
      <c r="AP12" s="95" t="s">
        <v>113</v>
      </c>
      <c r="AQ12" s="184" t="s">
        <v>113</v>
      </c>
      <c r="AR12" s="95" t="s">
        <v>113</v>
      </c>
      <c r="AS12" s="184" t="s">
        <v>113</v>
      </c>
      <c r="AT12" s="95" t="s">
        <v>113</v>
      </c>
    </row>
    <row r="13" spans="2:46" s="4" customFormat="1" x14ac:dyDescent="0.25">
      <c r="B13" s="71" t="s">
        <v>98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239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239" t="s">
        <v>113</v>
      </c>
      <c r="P13" s="95" t="s">
        <v>113</v>
      </c>
      <c r="Q13" s="184" t="s">
        <v>113</v>
      </c>
      <c r="R13" s="95" t="s">
        <v>113</v>
      </c>
      <c r="S13" s="184" t="s">
        <v>113</v>
      </c>
      <c r="T13" s="95" t="s">
        <v>113</v>
      </c>
      <c r="U13" s="239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239" t="s">
        <v>113</v>
      </c>
      <c r="AB13" s="95" t="s">
        <v>113</v>
      </c>
      <c r="AC13" s="184" t="s">
        <v>113</v>
      </c>
      <c r="AD13" s="95" t="s">
        <v>113</v>
      </c>
      <c r="AE13" s="184" t="s">
        <v>113</v>
      </c>
      <c r="AF13" s="95" t="s">
        <v>113</v>
      </c>
      <c r="AG13" s="239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239" t="s">
        <v>113</v>
      </c>
      <c r="AN13" s="95" t="s">
        <v>113</v>
      </c>
      <c r="AO13" s="239" t="s">
        <v>113</v>
      </c>
      <c r="AP13" s="95" t="s">
        <v>113</v>
      </c>
      <c r="AQ13" s="184" t="s">
        <v>113</v>
      </c>
      <c r="AR13" s="95" t="s">
        <v>113</v>
      </c>
      <c r="AS13" s="184" t="s">
        <v>113</v>
      </c>
      <c r="AT13" s="95" t="s">
        <v>113</v>
      </c>
    </row>
    <row r="14" spans="2:46" s="4" customFormat="1" x14ac:dyDescent="0.25">
      <c r="B14" s="71" t="s">
        <v>99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239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239" t="s">
        <v>113</v>
      </c>
      <c r="P14" s="95" t="s">
        <v>113</v>
      </c>
      <c r="Q14" s="184" t="s">
        <v>113</v>
      </c>
      <c r="R14" s="95" t="s">
        <v>113</v>
      </c>
      <c r="S14" s="184" t="s">
        <v>113</v>
      </c>
      <c r="T14" s="95" t="s">
        <v>113</v>
      </c>
      <c r="U14" s="239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239" t="s">
        <v>113</v>
      </c>
      <c r="AB14" s="95" t="s">
        <v>113</v>
      </c>
      <c r="AC14" s="184" t="s">
        <v>113</v>
      </c>
      <c r="AD14" s="95" t="s">
        <v>113</v>
      </c>
      <c r="AE14" s="184" t="s">
        <v>113</v>
      </c>
      <c r="AF14" s="95" t="s">
        <v>113</v>
      </c>
      <c r="AG14" s="239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239" t="s">
        <v>113</v>
      </c>
      <c r="AN14" s="95" t="s">
        <v>113</v>
      </c>
      <c r="AO14" s="239" t="s">
        <v>113</v>
      </c>
      <c r="AP14" s="95" t="s">
        <v>113</v>
      </c>
      <c r="AQ14" s="184" t="s">
        <v>113</v>
      </c>
      <c r="AR14" s="95" t="s">
        <v>113</v>
      </c>
      <c r="AS14" s="184" t="s">
        <v>113</v>
      </c>
      <c r="AT14" s="95" t="s">
        <v>113</v>
      </c>
    </row>
    <row r="15" spans="2:46" s="4" customFormat="1" x14ac:dyDescent="0.25">
      <c r="B15" s="71" t="s">
        <v>100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239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239" t="s">
        <v>113</v>
      </c>
      <c r="P15" s="95" t="s">
        <v>113</v>
      </c>
      <c r="Q15" s="184" t="s">
        <v>113</v>
      </c>
      <c r="R15" s="95" t="s">
        <v>113</v>
      </c>
      <c r="S15" s="184" t="s">
        <v>113</v>
      </c>
      <c r="T15" s="95" t="s">
        <v>113</v>
      </c>
      <c r="U15" s="239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239" t="s">
        <v>113</v>
      </c>
      <c r="AB15" s="95" t="s">
        <v>113</v>
      </c>
      <c r="AC15" s="184" t="s">
        <v>113</v>
      </c>
      <c r="AD15" s="95" t="s">
        <v>113</v>
      </c>
      <c r="AE15" s="184" t="s">
        <v>113</v>
      </c>
      <c r="AF15" s="95" t="s">
        <v>113</v>
      </c>
      <c r="AG15" s="239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239" t="s">
        <v>113</v>
      </c>
      <c r="AN15" s="95" t="s">
        <v>113</v>
      </c>
      <c r="AO15" s="239" t="s">
        <v>113</v>
      </c>
      <c r="AP15" s="95" t="s">
        <v>113</v>
      </c>
      <c r="AQ15" s="184" t="s">
        <v>113</v>
      </c>
      <c r="AR15" s="95" t="s">
        <v>113</v>
      </c>
      <c r="AS15" s="184" t="s">
        <v>113</v>
      </c>
      <c r="AT15" s="95" t="s">
        <v>113</v>
      </c>
    </row>
    <row r="16" spans="2:46" s="4" customFormat="1" x14ac:dyDescent="0.25">
      <c r="B16" s="71" t="s">
        <v>101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239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239" t="s">
        <v>113</v>
      </c>
      <c r="P16" s="95" t="s">
        <v>113</v>
      </c>
      <c r="Q16" s="184" t="s">
        <v>113</v>
      </c>
      <c r="R16" s="95" t="s">
        <v>113</v>
      </c>
      <c r="S16" s="184" t="s">
        <v>113</v>
      </c>
      <c r="T16" s="95" t="s">
        <v>113</v>
      </c>
      <c r="U16" s="239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239" t="s">
        <v>113</v>
      </c>
      <c r="AB16" s="95" t="s">
        <v>113</v>
      </c>
      <c r="AC16" s="184" t="s">
        <v>113</v>
      </c>
      <c r="AD16" s="95" t="s">
        <v>113</v>
      </c>
      <c r="AE16" s="184" t="s">
        <v>113</v>
      </c>
      <c r="AF16" s="95" t="s">
        <v>113</v>
      </c>
      <c r="AG16" s="239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239" t="s">
        <v>113</v>
      </c>
      <c r="AN16" s="95" t="s">
        <v>113</v>
      </c>
      <c r="AO16" s="239" t="s">
        <v>113</v>
      </c>
      <c r="AP16" s="95" t="s">
        <v>113</v>
      </c>
      <c r="AQ16" s="184" t="s">
        <v>113</v>
      </c>
      <c r="AR16" s="95" t="s">
        <v>113</v>
      </c>
      <c r="AS16" s="184" t="s">
        <v>113</v>
      </c>
      <c r="AT16" s="95" t="s">
        <v>113</v>
      </c>
    </row>
    <row r="17" spans="2:46" s="4" customFormat="1" x14ac:dyDescent="0.25">
      <c r="B17" s="71" t="s">
        <v>102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239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239" t="s">
        <v>113</v>
      </c>
      <c r="P17" s="95" t="s">
        <v>113</v>
      </c>
      <c r="Q17" s="184" t="s">
        <v>113</v>
      </c>
      <c r="R17" s="95" t="s">
        <v>113</v>
      </c>
      <c r="S17" s="184" t="s">
        <v>113</v>
      </c>
      <c r="T17" s="95" t="s">
        <v>113</v>
      </c>
      <c r="U17" s="239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239" t="s">
        <v>113</v>
      </c>
      <c r="AB17" s="95" t="s">
        <v>113</v>
      </c>
      <c r="AC17" s="184" t="s">
        <v>113</v>
      </c>
      <c r="AD17" s="95" t="s">
        <v>113</v>
      </c>
      <c r="AE17" s="184" t="s">
        <v>113</v>
      </c>
      <c r="AF17" s="95" t="s">
        <v>113</v>
      </c>
      <c r="AG17" s="239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239" t="s">
        <v>113</v>
      </c>
      <c r="AN17" s="95" t="s">
        <v>113</v>
      </c>
      <c r="AO17" s="239" t="s">
        <v>113</v>
      </c>
      <c r="AP17" s="95" t="s">
        <v>113</v>
      </c>
      <c r="AQ17" s="184" t="s">
        <v>113</v>
      </c>
      <c r="AR17" s="95" t="s">
        <v>113</v>
      </c>
      <c r="AS17" s="184" t="s">
        <v>113</v>
      </c>
      <c r="AT17" s="95" t="s">
        <v>113</v>
      </c>
    </row>
    <row r="18" spans="2:46" s="4" customFormat="1" x14ac:dyDescent="0.25">
      <c r="B18" s="71" t="s">
        <v>103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239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239" t="s">
        <v>113</v>
      </c>
      <c r="P18" s="95" t="s">
        <v>113</v>
      </c>
      <c r="Q18" s="184" t="s">
        <v>113</v>
      </c>
      <c r="R18" s="95" t="s">
        <v>113</v>
      </c>
      <c r="S18" s="184" t="s">
        <v>113</v>
      </c>
      <c r="T18" s="95" t="s">
        <v>113</v>
      </c>
      <c r="U18" s="239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239" t="s">
        <v>113</v>
      </c>
      <c r="AB18" s="95" t="s">
        <v>113</v>
      </c>
      <c r="AC18" s="184" t="s">
        <v>113</v>
      </c>
      <c r="AD18" s="95" t="s">
        <v>113</v>
      </c>
      <c r="AE18" s="184" t="s">
        <v>113</v>
      </c>
      <c r="AF18" s="95" t="s">
        <v>113</v>
      </c>
      <c r="AG18" s="239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239" t="s">
        <v>113</v>
      </c>
      <c r="AN18" s="95" t="s">
        <v>113</v>
      </c>
      <c r="AO18" s="239" t="s">
        <v>113</v>
      </c>
      <c r="AP18" s="95" t="s">
        <v>113</v>
      </c>
      <c r="AQ18" s="184" t="s">
        <v>113</v>
      </c>
      <c r="AR18" s="95" t="s">
        <v>113</v>
      </c>
      <c r="AS18" s="184" t="s">
        <v>113</v>
      </c>
      <c r="AT18" s="95" t="s">
        <v>113</v>
      </c>
    </row>
    <row r="19" spans="2:46" s="4" customFormat="1" x14ac:dyDescent="0.25">
      <c r="B19" s="71" t="s">
        <v>104</v>
      </c>
      <c r="C19" s="239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239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239" t="s">
        <v>113</v>
      </c>
      <c r="P19" s="95" t="s">
        <v>113</v>
      </c>
      <c r="Q19" s="184" t="s">
        <v>113</v>
      </c>
      <c r="R19" s="95" t="s">
        <v>113</v>
      </c>
      <c r="S19" s="184" t="s">
        <v>113</v>
      </c>
      <c r="T19" s="95" t="s">
        <v>113</v>
      </c>
      <c r="U19" s="239" t="s">
        <v>113</v>
      </c>
      <c r="V19" s="95" t="s">
        <v>113</v>
      </c>
      <c r="W19" s="184" t="s">
        <v>113</v>
      </c>
      <c r="X19" s="95" t="s">
        <v>113</v>
      </c>
      <c r="Y19" s="184" t="s">
        <v>113</v>
      </c>
      <c r="Z19" s="95" t="s">
        <v>113</v>
      </c>
      <c r="AA19" s="239" t="s">
        <v>113</v>
      </c>
      <c r="AB19" s="95" t="s">
        <v>113</v>
      </c>
      <c r="AC19" s="184" t="s">
        <v>113</v>
      </c>
      <c r="AD19" s="95" t="s">
        <v>113</v>
      </c>
      <c r="AE19" s="184" t="s">
        <v>113</v>
      </c>
      <c r="AF19" s="95" t="s">
        <v>113</v>
      </c>
      <c r="AG19" s="239" t="s">
        <v>113</v>
      </c>
      <c r="AH19" s="95" t="s">
        <v>113</v>
      </c>
      <c r="AI19" s="184" t="s">
        <v>113</v>
      </c>
      <c r="AJ19" s="95" t="s">
        <v>113</v>
      </c>
      <c r="AK19" s="184" t="s">
        <v>113</v>
      </c>
      <c r="AL19" s="95" t="s">
        <v>113</v>
      </c>
      <c r="AM19" s="239" t="s">
        <v>113</v>
      </c>
      <c r="AN19" s="95" t="s">
        <v>113</v>
      </c>
      <c r="AO19" s="239" t="s">
        <v>113</v>
      </c>
      <c r="AP19" s="95" t="s">
        <v>113</v>
      </c>
      <c r="AQ19" s="184" t="s">
        <v>113</v>
      </c>
      <c r="AR19" s="95" t="s">
        <v>113</v>
      </c>
      <c r="AS19" s="184" t="s">
        <v>113</v>
      </c>
      <c r="AT19" s="95" t="s">
        <v>113</v>
      </c>
    </row>
    <row r="20" spans="2:46" s="100" customFormat="1" ht="34.5" customHeight="1" x14ac:dyDescent="0.25">
      <c r="B20" s="97" t="s">
        <v>223</v>
      </c>
      <c r="C20" s="240">
        <v>10019</v>
      </c>
      <c r="D20" s="99">
        <v>-0.26948596427269411</v>
      </c>
      <c r="E20" s="189">
        <v>5932</v>
      </c>
      <c r="F20" s="99">
        <v>-0.24490835030549896</v>
      </c>
      <c r="G20" s="189">
        <v>15951</v>
      </c>
      <c r="H20" s="99">
        <v>-0.26053497751610954</v>
      </c>
      <c r="I20" s="240">
        <v>8007</v>
      </c>
      <c r="J20" s="99">
        <v>-0.2570288577526213</v>
      </c>
      <c r="K20" s="189">
        <v>5207</v>
      </c>
      <c r="L20" s="99">
        <v>-0.21898905054747264</v>
      </c>
      <c r="M20" s="189">
        <v>13214</v>
      </c>
      <c r="N20" s="99">
        <v>-0.24249025452877782</v>
      </c>
      <c r="O20" s="240">
        <v>2287</v>
      </c>
      <c r="P20" s="99">
        <v>-0.26486660237865634</v>
      </c>
      <c r="Q20" s="189">
        <v>1371</v>
      </c>
      <c r="R20" s="99">
        <v>-0.10157273918741805</v>
      </c>
      <c r="S20" s="189">
        <v>3658</v>
      </c>
      <c r="T20" s="99">
        <v>-0.21112788440802244</v>
      </c>
      <c r="U20" s="240">
        <v>4061</v>
      </c>
      <c r="V20" s="99">
        <v>-0.29606517594037096</v>
      </c>
      <c r="W20" s="189">
        <v>2160</v>
      </c>
      <c r="X20" s="99">
        <v>-0.26103318508381801</v>
      </c>
      <c r="Y20" s="189">
        <v>6221</v>
      </c>
      <c r="Z20" s="99">
        <v>-0.28428439944776807</v>
      </c>
      <c r="AA20" s="240">
        <v>1297</v>
      </c>
      <c r="AB20" s="99">
        <v>-0.2838210933186085</v>
      </c>
      <c r="AC20" s="189">
        <v>716</v>
      </c>
      <c r="AD20" s="99">
        <v>-0.29388560157790922</v>
      </c>
      <c r="AE20" s="189">
        <v>2013</v>
      </c>
      <c r="AF20" s="99">
        <v>-0.2874336283185841</v>
      </c>
      <c r="AG20" s="240">
        <v>1065</v>
      </c>
      <c r="AH20" s="99">
        <v>-0.26703372333103925</v>
      </c>
      <c r="AI20" s="189">
        <v>504</v>
      </c>
      <c r="AJ20" s="99">
        <v>-0.27690100430416065</v>
      </c>
      <c r="AK20" s="189">
        <v>1569</v>
      </c>
      <c r="AL20" s="99">
        <v>-0.27023255813953484</v>
      </c>
      <c r="AM20" s="240">
        <v>603</v>
      </c>
      <c r="AN20" s="99">
        <v>-0.39029322548028311</v>
      </c>
      <c r="AO20" s="240">
        <v>112</v>
      </c>
      <c r="AP20" s="99">
        <v>-0.18840579710144922</v>
      </c>
      <c r="AQ20" s="189">
        <v>9</v>
      </c>
      <c r="AR20" s="99">
        <v>-0.94857142857142862</v>
      </c>
      <c r="AS20" s="189">
        <v>121</v>
      </c>
      <c r="AT20" s="99">
        <v>-0.61341853035143767</v>
      </c>
    </row>
    <row r="21" spans="2:46" s="4" customFormat="1" ht="15" customHeight="1" outlineLevel="1" x14ac:dyDescent="0.25">
      <c r="B21" s="71" t="s">
        <v>93</v>
      </c>
      <c r="C21" s="241">
        <v>6286</v>
      </c>
      <c r="D21" s="201">
        <v>0.21070878274268101</v>
      </c>
      <c r="E21" s="156">
        <v>3206</v>
      </c>
      <c r="F21" s="201">
        <v>0.14745884037222612</v>
      </c>
      <c r="G21" s="156">
        <v>9492</v>
      </c>
      <c r="H21" s="201">
        <v>0.18858001502629596</v>
      </c>
      <c r="I21" s="241">
        <v>5082</v>
      </c>
      <c r="J21" s="201">
        <v>0.24864864864864855</v>
      </c>
      <c r="K21" s="156">
        <v>2775</v>
      </c>
      <c r="L21" s="201">
        <v>0.11535369774919624</v>
      </c>
      <c r="M21" s="156">
        <v>7857</v>
      </c>
      <c r="N21" s="201">
        <v>0.19807868252516014</v>
      </c>
      <c r="O21" s="241">
        <v>1207</v>
      </c>
      <c r="P21" s="201">
        <v>0.18333333333333335</v>
      </c>
      <c r="Q21" s="156">
        <v>730</v>
      </c>
      <c r="R21" s="201">
        <v>0.20860927152317887</v>
      </c>
      <c r="S21" s="156">
        <v>1937</v>
      </c>
      <c r="T21" s="201">
        <v>0.19273399014778314</v>
      </c>
      <c r="U21" s="241">
        <v>2941</v>
      </c>
      <c r="V21" s="201">
        <v>0.26767241379310347</v>
      </c>
      <c r="W21" s="156">
        <v>1073</v>
      </c>
      <c r="X21" s="201">
        <v>-0.1470588235294118</v>
      </c>
      <c r="Y21" s="156">
        <v>4014</v>
      </c>
      <c r="Z21" s="201">
        <v>0.1218557853549469</v>
      </c>
      <c r="AA21" s="241">
        <v>692</v>
      </c>
      <c r="AB21" s="201">
        <v>0.12887438825448605</v>
      </c>
      <c r="AC21" s="156">
        <v>354</v>
      </c>
      <c r="AD21" s="201">
        <v>0.18394648829431448</v>
      </c>
      <c r="AE21" s="156">
        <v>1046</v>
      </c>
      <c r="AF21" s="201">
        <v>0.14692982456140347</v>
      </c>
      <c r="AG21" s="241">
        <v>545</v>
      </c>
      <c r="AH21" s="201">
        <v>0.17965367965367962</v>
      </c>
      <c r="AI21" s="156">
        <v>249</v>
      </c>
      <c r="AJ21" s="201">
        <v>0.22660098522167482</v>
      </c>
      <c r="AK21" s="156">
        <v>794</v>
      </c>
      <c r="AL21" s="201">
        <v>0.19398496240601504</v>
      </c>
      <c r="AM21" s="241">
        <v>455</v>
      </c>
      <c r="AN21" s="201">
        <v>-6.5502183406113135E-3</v>
      </c>
      <c r="AO21" s="241">
        <v>57</v>
      </c>
      <c r="AP21" s="201">
        <v>0.11764705882352944</v>
      </c>
      <c r="AQ21" s="156">
        <v>77</v>
      </c>
      <c r="AR21" s="201">
        <v>10</v>
      </c>
      <c r="AS21" s="156">
        <v>134</v>
      </c>
      <c r="AT21" s="201">
        <v>1.3103448275862069</v>
      </c>
    </row>
    <row r="22" spans="2:46" s="4" customFormat="1" ht="15" customHeight="1" outlineLevel="1" x14ac:dyDescent="0.25">
      <c r="B22" s="71" t="s">
        <v>94</v>
      </c>
      <c r="C22" s="241">
        <v>3149</v>
      </c>
      <c r="D22" s="201">
        <v>0.34976425203600514</v>
      </c>
      <c r="E22" s="156">
        <v>1851</v>
      </c>
      <c r="F22" s="201">
        <v>0.25747282608695654</v>
      </c>
      <c r="G22" s="156">
        <v>5000</v>
      </c>
      <c r="H22" s="201">
        <v>0.31406044678055189</v>
      </c>
      <c r="I22" s="241">
        <v>2410</v>
      </c>
      <c r="J22" s="201">
        <v>0.26244106862231531</v>
      </c>
      <c r="K22" s="156">
        <v>1498</v>
      </c>
      <c r="L22" s="201">
        <v>0.13056603773584907</v>
      </c>
      <c r="M22" s="156">
        <v>3908</v>
      </c>
      <c r="N22" s="201">
        <v>0.20841063698206552</v>
      </c>
      <c r="O22" s="241">
        <v>893</v>
      </c>
      <c r="P22" s="201">
        <v>0.55574912891986061</v>
      </c>
      <c r="Q22" s="156">
        <v>349</v>
      </c>
      <c r="R22" s="201">
        <v>-5.1630434782608647E-2</v>
      </c>
      <c r="S22" s="156">
        <v>1242</v>
      </c>
      <c r="T22" s="201">
        <v>0.31847133757961776</v>
      </c>
      <c r="U22" s="241">
        <v>1159</v>
      </c>
      <c r="V22" s="201">
        <v>8.1156716417910557E-2</v>
      </c>
      <c r="W22" s="156">
        <v>661</v>
      </c>
      <c r="X22" s="201">
        <v>5.0874403815580393E-2</v>
      </c>
      <c r="Y22" s="156">
        <v>1820</v>
      </c>
      <c r="Z22" s="201">
        <v>6.9958847736625529E-2</v>
      </c>
      <c r="AA22" s="241">
        <v>430</v>
      </c>
      <c r="AB22" s="201">
        <v>0.70634920634920628</v>
      </c>
      <c r="AC22" s="156">
        <v>279</v>
      </c>
      <c r="AD22" s="201">
        <v>1.1627906976744184</v>
      </c>
      <c r="AE22" s="156">
        <v>709</v>
      </c>
      <c r="AF22" s="201">
        <v>0.86089238845144367</v>
      </c>
      <c r="AG22" s="241">
        <v>329</v>
      </c>
      <c r="AH22" s="201">
        <v>0.6206896551724137</v>
      </c>
      <c r="AI22" s="156">
        <v>185</v>
      </c>
      <c r="AJ22" s="201">
        <v>0.92708333333333326</v>
      </c>
      <c r="AK22" s="156">
        <v>514</v>
      </c>
      <c r="AL22" s="201">
        <v>0.71906354515050164</v>
      </c>
      <c r="AM22" s="241">
        <v>283</v>
      </c>
      <c r="AN22" s="201">
        <v>0.80254777070063699</v>
      </c>
      <c r="AO22" s="241">
        <v>26</v>
      </c>
      <c r="AP22" s="201">
        <v>0.73333333333333339</v>
      </c>
      <c r="AQ22" s="156">
        <v>74</v>
      </c>
      <c r="AR22" s="201">
        <v>3.1111111111111107</v>
      </c>
      <c r="AS22" s="156">
        <v>100</v>
      </c>
      <c r="AT22" s="201">
        <v>2.0303030303030303</v>
      </c>
    </row>
    <row r="23" spans="2:46" s="4" customFormat="1" ht="15" customHeight="1" outlineLevel="1" x14ac:dyDescent="0.25">
      <c r="B23" s="71" t="s">
        <v>95</v>
      </c>
      <c r="C23" s="241">
        <v>4280</v>
      </c>
      <c r="D23" s="201">
        <v>0.55636363636363639</v>
      </c>
      <c r="E23" s="156">
        <v>2799</v>
      </c>
      <c r="F23" s="201">
        <v>0.27227272727272722</v>
      </c>
      <c r="G23" s="156">
        <v>7079</v>
      </c>
      <c r="H23" s="201">
        <v>0.43010101010101009</v>
      </c>
      <c r="I23" s="241">
        <v>3285</v>
      </c>
      <c r="J23" s="201">
        <v>0.4891205802357208</v>
      </c>
      <c r="K23" s="156">
        <v>2394</v>
      </c>
      <c r="L23" s="201">
        <v>0.23274974253347058</v>
      </c>
      <c r="M23" s="156">
        <v>5679</v>
      </c>
      <c r="N23" s="201">
        <v>0.36909353905496634</v>
      </c>
      <c r="O23" s="241">
        <v>1011</v>
      </c>
      <c r="P23" s="201">
        <v>0.53181818181818175</v>
      </c>
      <c r="Q23" s="156">
        <v>447</v>
      </c>
      <c r="R23" s="201">
        <v>-4.0772532188841248E-2</v>
      </c>
      <c r="S23" s="156">
        <v>1458</v>
      </c>
      <c r="T23" s="201">
        <v>0.29484902309058625</v>
      </c>
      <c r="U23" s="241">
        <v>1669</v>
      </c>
      <c r="V23" s="201">
        <v>0.37819983484723374</v>
      </c>
      <c r="W23" s="156">
        <v>1189</v>
      </c>
      <c r="X23" s="201">
        <v>0.20222446916076842</v>
      </c>
      <c r="Y23" s="156">
        <v>2858</v>
      </c>
      <c r="Z23" s="201">
        <v>0.29909090909090907</v>
      </c>
      <c r="AA23" s="241">
        <v>689</v>
      </c>
      <c r="AB23" s="201">
        <v>0.78497409326424861</v>
      </c>
      <c r="AC23" s="156">
        <v>381</v>
      </c>
      <c r="AD23" s="201">
        <v>0.72398190045248878</v>
      </c>
      <c r="AE23" s="156">
        <v>1070</v>
      </c>
      <c r="AF23" s="201">
        <v>0.76276771004942345</v>
      </c>
      <c r="AG23" s="241">
        <v>579</v>
      </c>
      <c r="AH23" s="201">
        <v>0.69794721407624638</v>
      </c>
      <c r="AI23" s="156">
        <v>263</v>
      </c>
      <c r="AJ23" s="201">
        <v>0.44505494505494503</v>
      </c>
      <c r="AK23" s="156">
        <v>842</v>
      </c>
      <c r="AL23" s="201">
        <v>0.60994263862332687</v>
      </c>
      <c r="AM23" s="241">
        <v>251</v>
      </c>
      <c r="AN23" s="201">
        <v>0.88721804511278202</v>
      </c>
      <c r="AO23" s="241">
        <v>55</v>
      </c>
      <c r="AP23" s="201">
        <v>1.2000000000000002</v>
      </c>
      <c r="AQ23" s="156">
        <v>24</v>
      </c>
      <c r="AR23" s="201">
        <v>-0.35135135135135132</v>
      </c>
      <c r="AS23" s="156">
        <v>79</v>
      </c>
      <c r="AT23" s="201">
        <v>0.27419354838709675</v>
      </c>
    </row>
    <row r="24" spans="2:46" s="4" customFormat="1" ht="15" customHeight="1" outlineLevel="1" x14ac:dyDescent="0.25">
      <c r="B24" s="71" t="s">
        <v>96</v>
      </c>
      <c r="C24" s="241">
        <v>5888</v>
      </c>
      <c r="D24" s="201">
        <v>0.49593495934959342</v>
      </c>
      <c r="E24" s="156">
        <v>3249</v>
      </c>
      <c r="F24" s="201">
        <v>0.15994287754373437</v>
      </c>
      <c r="G24" s="156">
        <v>9137</v>
      </c>
      <c r="H24" s="201">
        <v>0.35624165058631441</v>
      </c>
      <c r="I24" s="241">
        <v>5001</v>
      </c>
      <c r="J24" s="201">
        <v>0.54066543438077641</v>
      </c>
      <c r="K24" s="156">
        <v>2873</v>
      </c>
      <c r="L24" s="201">
        <v>0.13917525773195871</v>
      </c>
      <c r="M24" s="156">
        <v>7874</v>
      </c>
      <c r="N24" s="201">
        <v>0.36511789181692089</v>
      </c>
      <c r="O24" s="241">
        <v>1271</v>
      </c>
      <c r="P24" s="201">
        <v>0.27099999999999991</v>
      </c>
      <c r="Q24" s="156">
        <v>659</v>
      </c>
      <c r="R24" s="201">
        <v>2.488335925349916E-2</v>
      </c>
      <c r="S24" s="156">
        <v>1930</v>
      </c>
      <c r="T24" s="201">
        <v>0.17468046256847236</v>
      </c>
      <c r="U24" s="241">
        <v>3023</v>
      </c>
      <c r="V24" s="201">
        <v>0.64115092290988063</v>
      </c>
      <c r="W24" s="156">
        <v>1375</v>
      </c>
      <c r="X24" s="201">
        <v>8.9540412044373907E-2</v>
      </c>
      <c r="Y24" s="156">
        <v>4398</v>
      </c>
      <c r="Z24" s="201">
        <v>0.41688144329896915</v>
      </c>
      <c r="AA24" s="241">
        <v>664</v>
      </c>
      <c r="AB24" s="201">
        <v>0.45295404814004381</v>
      </c>
      <c r="AC24" s="156">
        <v>306</v>
      </c>
      <c r="AD24" s="201">
        <v>0.15909090909090917</v>
      </c>
      <c r="AE24" s="156">
        <v>970</v>
      </c>
      <c r="AF24" s="201">
        <v>0.3453536754507629</v>
      </c>
      <c r="AG24" s="241">
        <v>585</v>
      </c>
      <c r="AH24" s="201">
        <v>0.48854961832061061</v>
      </c>
      <c r="AI24" s="156">
        <v>211</v>
      </c>
      <c r="AJ24" s="201">
        <v>-4.9549549549549599E-2</v>
      </c>
      <c r="AK24" s="156">
        <v>796</v>
      </c>
      <c r="AL24" s="201">
        <v>0.29430894308943079</v>
      </c>
      <c r="AM24" s="241">
        <v>181</v>
      </c>
      <c r="AN24" s="201">
        <v>-9.4999999999999973E-2</v>
      </c>
      <c r="AO24" s="241">
        <v>42</v>
      </c>
      <c r="AP24" s="201">
        <v>0.27272727272727271</v>
      </c>
      <c r="AQ24" s="156">
        <v>70</v>
      </c>
      <c r="AR24" s="201">
        <v>3.666666666666667</v>
      </c>
      <c r="AS24" s="156">
        <v>112</v>
      </c>
      <c r="AT24" s="201">
        <v>1.3333333333333335</v>
      </c>
    </row>
    <row r="25" spans="2:46" s="4" customFormat="1" ht="15" customHeight="1" outlineLevel="1" x14ac:dyDescent="0.25">
      <c r="B25" s="71" t="s">
        <v>97</v>
      </c>
      <c r="C25" s="241">
        <v>5097</v>
      </c>
      <c r="D25" s="201">
        <v>0.35306610034510211</v>
      </c>
      <c r="E25" s="156">
        <v>3189</v>
      </c>
      <c r="F25" s="201">
        <v>0.21764032073310413</v>
      </c>
      <c r="G25" s="156">
        <v>8286</v>
      </c>
      <c r="H25" s="201">
        <v>0.2975258377701222</v>
      </c>
      <c r="I25" s="241">
        <v>4292</v>
      </c>
      <c r="J25" s="201">
        <v>0.3214285714285714</v>
      </c>
      <c r="K25" s="156">
        <v>2879</v>
      </c>
      <c r="L25" s="201">
        <v>0.27841918294849033</v>
      </c>
      <c r="M25" s="156">
        <v>7171</v>
      </c>
      <c r="N25" s="201">
        <v>0.30381818181818177</v>
      </c>
      <c r="O25" s="241">
        <v>1120</v>
      </c>
      <c r="P25" s="201">
        <v>2.0036429872495543E-2</v>
      </c>
      <c r="Q25" s="156">
        <v>553</v>
      </c>
      <c r="R25" s="201">
        <v>2.7881040892193232E-2</v>
      </c>
      <c r="S25" s="156">
        <v>1673</v>
      </c>
      <c r="T25" s="201">
        <v>2.261613691931541E-2</v>
      </c>
      <c r="U25" s="241">
        <v>2525</v>
      </c>
      <c r="V25" s="201">
        <v>0.47058823529411775</v>
      </c>
      <c r="W25" s="156">
        <v>1437</v>
      </c>
      <c r="X25" s="201">
        <v>0.24415584415584424</v>
      </c>
      <c r="Y25" s="156">
        <v>3962</v>
      </c>
      <c r="Z25" s="201">
        <v>0.37952646239554322</v>
      </c>
      <c r="AA25" s="241">
        <v>668</v>
      </c>
      <c r="AB25" s="201">
        <v>0.75789473684210518</v>
      </c>
      <c r="AC25" s="156">
        <v>293</v>
      </c>
      <c r="AD25" s="201">
        <v>-0.17464788732394365</v>
      </c>
      <c r="AE25" s="156">
        <v>961</v>
      </c>
      <c r="AF25" s="201">
        <v>0.3074829931972789</v>
      </c>
      <c r="AG25" s="241">
        <v>505</v>
      </c>
      <c r="AH25" s="201">
        <v>0.72354948805460761</v>
      </c>
      <c r="AI25" s="156">
        <v>192</v>
      </c>
      <c r="AJ25" s="201">
        <v>-0.30434782608695654</v>
      </c>
      <c r="AK25" s="156">
        <v>697</v>
      </c>
      <c r="AL25" s="201">
        <v>0.22495606326889273</v>
      </c>
      <c r="AM25" s="241">
        <v>116</v>
      </c>
      <c r="AN25" s="201">
        <v>0</v>
      </c>
      <c r="AO25" s="241">
        <v>21</v>
      </c>
      <c r="AP25" s="201">
        <v>-8.6956521739130488E-2</v>
      </c>
      <c r="AQ25" s="156">
        <v>17</v>
      </c>
      <c r="AR25" s="201">
        <v>0.41666666666666674</v>
      </c>
      <c r="AS25" s="156">
        <v>38</v>
      </c>
      <c r="AT25" s="201">
        <v>8.5714285714285632E-2</v>
      </c>
    </row>
    <row r="26" spans="2:46" s="4" customFormat="1" ht="15" customHeight="1" outlineLevel="1" x14ac:dyDescent="0.25">
      <c r="B26" s="71" t="s">
        <v>98</v>
      </c>
      <c r="C26" s="241">
        <v>4968</v>
      </c>
      <c r="D26" s="201">
        <v>0.25327951564076701</v>
      </c>
      <c r="E26" s="156">
        <v>3628</v>
      </c>
      <c r="F26" s="201">
        <v>7.7517077517077482E-2</v>
      </c>
      <c r="G26" s="156">
        <v>8596</v>
      </c>
      <c r="H26" s="201">
        <v>0.17255490383303784</v>
      </c>
      <c r="I26" s="241">
        <v>4386</v>
      </c>
      <c r="J26" s="201">
        <v>0.26689774696707103</v>
      </c>
      <c r="K26" s="156">
        <v>3228</v>
      </c>
      <c r="L26" s="201">
        <v>6.5346534653465405E-2</v>
      </c>
      <c r="M26" s="156">
        <v>7614</v>
      </c>
      <c r="N26" s="201">
        <v>0.17282809611829952</v>
      </c>
      <c r="O26" s="241">
        <v>1337</v>
      </c>
      <c r="P26" s="201">
        <v>0.12827004219409277</v>
      </c>
      <c r="Q26" s="156">
        <v>643</v>
      </c>
      <c r="R26" s="201">
        <v>-6.676342525399126E-2</v>
      </c>
      <c r="S26" s="156">
        <v>1980</v>
      </c>
      <c r="T26" s="201">
        <v>5.6563500533618027E-2</v>
      </c>
      <c r="U26" s="241">
        <v>2472</v>
      </c>
      <c r="V26" s="201">
        <v>0.26639344262295084</v>
      </c>
      <c r="W26" s="156">
        <v>1714</v>
      </c>
      <c r="X26" s="201">
        <v>5.3472649047326293E-2</v>
      </c>
      <c r="Y26" s="156">
        <v>4186</v>
      </c>
      <c r="Z26" s="201">
        <v>0.16960044705224919</v>
      </c>
      <c r="AA26" s="241">
        <v>531</v>
      </c>
      <c r="AB26" s="201">
        <v>0.27338129496402885</v>
      </c>
      <c r="AC26" s="156">
        <v>354</v>
      </c>
      <c r="AD26" s="201">
        <v>5.0445103857566842E-2</v>
      </c>
      <c r="AE26" s="156">
        <v>885</v>
      </c>
      <c r="AF26" s="201">
        <v>0.17374005305039786</v>
      </c>
      <c r="AG26" s="241">
        <v>429</v>
      </c>
      <c r="AH26" s="201">
        <v>0.20505617977528079</v>
      </c>
      <c r="AI26" s="156">
        <v>238</v>
      </c>
      <c r="AJ26" s="201">
        <v>-9.8484848484848508E-2</v>
      </c>
      <c r="AK26" s="156">
        <v>667</v>
      </c>
      <c r="AL26" s="201">
        <v>7.5806451612903336E-2</v>
      </c>
      <c r="AM26" s="241">
        <v>41</v>
      </c>
      <c r="AN26" s="201">
        <v>-0.47435897435897434</v>
      </c>
      <c r="AO26" s="241">
        <v>10</v>
      </c>
      <c r="AP26" s="201">
        <v>0.4285714285714286</v>
      </c>
      <c r="AQ26" s="156">
        <v>46</v>
      </c>
      <c r="AR26" s="201" t="s">
        <v>113</v>
      </c>
      <c r="AS26" s="156">
        <v>56</v>
      </c>
      <c r="AT26" s="201">
        <v>7</v>
      </c>
    </row>
    <row r="27" spans="2:46" s="4" customFormat="1" ht="15" customHeight="1" outlineLevel="1" x14ac:dyDescent="0.25">
      <c r="B27" s="71" t="s">
        <v>99</v>
      </c>
      <c r="C27" s="241">
        <v>5816</v>
      </c>
      <c r="D27" s="201">
        <v>0.40789155168240132</v>
      </c>
      <c r="E27" s="156">
        <v>3599</v>
      </c>
      <c r="F27" s="201">
        <v>0.26103714085494034</v>
      </c>
      <c r="G27" s="156">
        <v>9415</v>
      </c>
      <c r="H27" s="201">
        <v>0.34788833214030057</v>
      </c>
      <c r="I27" s="241">
        <v>4850</v>
      </c>
      <c r="J27" s="201">
        <v>0.39048165137614688</v>
      </c>
      <c r="K27" s="156">
        <v>3156</v>
      </c>
      <c r="L27" s="201">
        <v>0.26341072858286618</v>
      </c>
      <c r="M27" s="156">
        <v>8006</v>
      </c>
      <c r="N27" s="201">
        <v>0.33745405947210161</v>
      </c>
      <c r="O27" s="241">
        <v>1459</v>
      </c>
      <c r="P27" s="201">
        <v>0.12490362374710862</v>
      </c>
      <c r="Q27" s="156">
        <v>748</v>
      </c>
      <c r="R27" s="201">
        <v>0.32624113475177308</v>
      </c>
      <c r="S27" s="156">
        <v>2207</v>
      </c>
      <c r="T27" s="201">
        <v>0.18592154755507795</v>
      </c>
      <c r="U27" s="241">
        <v>2768</v>
      </c>
      <c r="V27" s="201">
        <v>0.52255225522552262</v>
      </c>
      <c r="W27" s="156">
        <v>1548</v>
      </c>
      <c r="X27" s="201">
        <v>0.26885245901639343</v>
      </c>
      <c r="Y27" s="156">
        <v>4316</v>
      </c>
      <c r="Z27" s="201">
        <v>0.42067149440421336</v>
      </c>
      <c r="AA27" s="241">
        <v>764</v>
      </c>
      <c r="AB27" s="201">
        <v>0.52800000000000002</v>
      </c>
      <c r="AC27" s="156">
        <v>412</v>
      </c>
      <c r="AD27" s="201">
        <v>0.36423841059602657</v>
      </c>
      <c r="AE27" s="156">
        <v>1176</v>
      </c>
      <c r="AF27" s="201">
        <v>0.46633416458852861</v>
      </c>
      <c r="AG27" s="241">
        <v>607</v>
      </c>
      <c r="AH27" s="201">
        <v>0.53670886075949364</v>
      </c>
      <c r="AI27" s="156">
        <v>289</v>
      </c>
      <c r="AJ27" s="201">
        <v>0.27312775330396466</v>
      </c>
      <c r="AK27" s="156">
        <v>896</v>
      </c>
      <c r="AL27" s="201">
        <v>0.44051446945337625</v>
      </c>
      <c r="AM27" s="241">
        <v>177</v>
      </c>
      <c r="AN27" s="201">
        <v>0.35114503816793885</v>
      </c>
      <c r="AO27" s="241">
        <v>25</v>
      </c>
      <c r="AP27" s="201">
        <v>1.0833333333333335</v>
      </c>
      <c r="AQ27" s="156">
        <v>31</v>
      </c>
      <c r="AR27" s="201">
        <v>-0.42592592592592593</v>
      </c>
      <c r="AS27" s="156">
        <v>56</v>
      </c>
      <c r="AT27" s="201">
        <v>-0.15151515151515149</v>
      </c>
    </row>
    <row r="28" spans="2:46" s="4" customFormat="1" ht="15" customHeight="1" outlineLevel="1" x14ac:dyDescent="0.25">
      <c r="B28" s="71" t="s">
        <v>100</v>
      </c>
      <c r="C28" s="241">
        <v>5456</v>
      </c>
      <c r="D28" s="201">
        <v>0.26442641946697565</v>
      </c>
      <c r="E28" s="156">
        <v>3343</v>
      </c>
      <c r="F28" s="201">
        <v>0.28576923076923078</v>
      </c>
      <c r="G28" s="156">
        <v>8799</v>
      </c>
      <c r="H28" s="201">
        <v>0.27245119305856824</v>
      </c>
      <c r="I28" s="241">
        <v>4631</v>
      </c>
      <c r="J28" s="201">
        <v>0.27998894416804854</v>
      </c>
      <c r="K28" s="156">
        <v>3032</v>
      </c>
      <c r="L28" s="201">
        <v>0.34099955771782398</v>
      </c>
      <c r="M28" s="156">
        <v>7663</v>
      </c>
      <c r="N28" s="201">
        <v>0.3034529681918694</v>
      </c>
      <c r="O28" s="241">
        <v>1352</v>
      </c>
      <c r="P28" s="201">
        <v>9.120258272800652E-2</v>
      </c>
      <c r="Q28" s="156">
        <v>539</v>
      </c>
      <c r="R28" s="201">
        <v>-1.2820512820512775E-2</v>
      </c>
      <c r="S28" s="156">
        <v>1891</v>
      </c>
      <c r="T28" s="201">
        <v>5.9383753501400571E-2</v>
      </c>
      <c r="U28" s="241">
        <v>2706</v>
      </c>
      <c r="V28" s="201">
        <v>0.41231732776617958</v>
      </c>
      <c r="W28" s="156">
        <v>1504</v>
      </c>
      <c r="X28" s="201">
        <v>0.23684210526315796</v>
      </c>
      <c r="Y28" s="156">
        <v>4210</v>
      </c>
      <c r="Z28" s="201">
        <v>0.34418901660280965</v>
      </c>
      <c r="AA28" s="241">
        <v>661</v>
      </c>
      <c r="AB28" s="201">
        <v>0.18671454219030514</v>
      </c>
      <c r="AC28" s="156">
        <v>311</v>
      </c>
      <c r="AD28" s="201">
        <v>-8.259587020648973E-2</v>
      </c>
      <c r="AE28" s="156">
        <v>972</v>
      </c>
      <c r="AF28" s="201">
        <v>8.4821428571428603E-2</v>
      </c>
      <c r="AG28" s="241">
        <v>503</v>
      </c>
      <c r="AH28" s="201">
        <v>0.14578587699316636</v>
      </c>
      <c r="AI28" s="156">
        <v>210</v>
      </c>
      <c r="AJ28" s="201">
        <v>-0.16996047430830041</v>
      </c>
      <c r="AK28" s="156">
        <v>713</v>
      </c>
      <c r="AL28" s="201">
        <v>3.0346820809248554E-2</v>
      </c>
      <c r="AM28" s="241">
        <v>144</v>
      </c>
      <c r="AN28" s="201">
        <v>0.13385826771653542</v>
      </c>
      <c r="AO28" s="241">
        <v>20</v>
      </c>
      <c r="AP28" s="201">
        <v>0.53846153846153855</v>
      </c>
      <c r="AQ28" s="156">
        <v>0</v>
      </c>
      <c r="AR28" s="201" t="s">
        <v>113</v>
      </c>
      <c r="AS28" s="156">
        <v>20</v>
      </c>
      <c r="AT28" s="201">
        <v>0.53846153846153855</v>
      </c>
    </row>
    <row r="29" spans="2:46" s="4" customFormat="1" ht="15" customHeight="1" outlineLevel="1" x14ac:dyDescent="0.25">
      <c r="B29" s="71" t="s">
        <v>101</v>
      </c>
      <c r="C29" s="241">
        <v>5564</v>
      </c>
      <c r="D29" s="201">
        <v>0.32570883964736708</v>
      </c>
      <c r="E29" s="156">
        <v>3742</v>
      </c>
      <c r="F29" s="201">
        <v>0.24112769485903818</v>
      </c>
      <c r="G29" s="156">
        <v>9306</v>
      </c>
      <c r="H29" s="201">
        <v>0.29034941763727118</v>
      </c>
      <c r="I29" s="241">
        <v>4550</v>
      </c>
      <c r="J29" s="201">
        <v>0.29592708630019948</v>
      </c>
      <c r="K29" s="156">
        <v>3219</v>
      </c>
      <c r="L29" s="201">
        <v>0.23144605967865339</v>
      </c>
      <c r="M29" s="156">
        <v>7769</v>
      </c>
      <c r="N29" s="201">
        <v>0.26840816326530614</v>
      </c>
      <c r="O29" s="241">
        <v>1551</v>
      </c>
      <c r="P29" s="201">
        <v>0.2589285714285714</v>
      </c>
      <c r="Q29" s="156">
        <v>464</v>
      </c>
      <c r="R29" s="201">
        <v>-7.0140280561122204E-2</v>
      </c>
      <c r="S29" s="156">
        <v>2015</v>
      </c>
      <c r="T29" s="201">
        <v>0.16406701328711737</v>
      </c>
      <c r="U29" s="241">
        <v>2478</v>
      </c>
      <c r="V29" s="201">
        <v>0.28593668915412551</v>
      </c>
      <c r="W29" s="156">
        <v>1659</v>
      </c>
      <c r="X29" s="201">
        <v>0.41432225063938621</v>
      </c>
      <c r="Y29" s="156">
        <v>4137</v>
      </c>
      <c r="Z29" s="201">
        <v>0.33451612903225802</v>
      </c>
      <c r="AA29" s="241">
        <v>863</v>
      </c>
      <c r="AB29" s="201">
        <v>0.48281786941580762</v>
      </c>
      <c r="AC29" s="156">
        <v>505</v>
      </c>
      <c r="AD29" s="201">
        <v>0.25935162094763098</v>
      </c>
      <c r="AE29" s="156">
        <v>1368</v>
      </c>
      <c r="AF29" s="201">
        <v>0.39165818921668372</v>
      </c>
      <c r="AG29" s="241">
        <v>727</v>
      </c>
      <c r="AH29" s="201">
        <v>0.52092050209205021</v>
      </c>
      <c r="AI29" s="156">
        <v>355</v>
      </c>
      <c r="AJ29" s="201">
        <v>0.18333333333333335</v>
      </c>
      <c r="AK29" s="156">
        <v>1082</v>
      </c>
      <c r="AL29" s="201">
        <v>0.39074550128534713</v>
      </c>
      <c r="AM29" s="241">
        <v>113</v>
      </c>
      <c r="AN29" s="201">
        <v>0.22826086956521729</v>
      </c>
      <c r="AO29" s="241">
        <v>38</v>
      </c>
      <c r="AP29" s="201">
        <v>2.1666666666666665</v>
      </c>
      <c r="AQ29" s="156">
        <v>18</v>
      </c>
      <c r="AR29" s="201" t="s">
        <v>113</v>
      </c>
      <c r="AS29" s="156">
        <v>56</v>
      </c>
      <c r="AT29" s="201">
        <v>3.666666666666667</v>
      </c>
    </row>
    <row r="30" spans="2:46" s="4" customFormat="1" ht="15" customHeight="1" outlineLevel="1" x14ac:dyDescent="0.25">
      <c r="B30" s="71" t="s">
        <v>102</v>
      </c>
      <c r="C30" s="241">
        <v>5966</v>
      </c>
      <c r="D30" s="201">
        <v>0.17233248182354099</v>
      </c>
      <c r="E30" s="156">
        <v>3973</v>
      </c>
      <c r="F30" s="201">
        <v>7.4655125777657538E-2</v>
      </c>
      <c r="G30" s="156">
        <v>9939</v>
      </c>
      <c r="H30" s="201">
        <v>0.1312315046665149</v>
      </c>
      <c r="I30" s="241">
        <v>5117</v>
      </c>
      <c r="J30" s="201">
        <v>0.21775345073774388</v>
      </c>
      <c r="K30" s="156">
        <v>3597</v>
      </c>
      <c r="L30" s="201">
        <v>0.12971105527638183</v>
      </c>
      <c r="M30" s="156">
        <v>8714</v>
      </c>
      <c r="N30" s="201">
        <v>0.1797996209044137</v>
      </c>
      <c r="O30" s="241">
        <v>1749</v>
      </c>
      <c r="P30" s="201">
        <v>0.28131868131868143</v>
      </c>
      <c r="Q30" s="156">
        <v>625</v>
      </c>
      <c r="R30" s="201">
        <v>-3.8461538461538436E-2</v>
      </c>
      <c r="S30" s="156">
        <v>2374</v>
      </c>
      <c r="T30" s="201">
        <v>0.17816377171215891</v>
      </c>
      <c r="U30" s="241">
        <v>2655</v>
      </c>
      <c r="V30" s="201">
        <v>0.1409540180489901</v>
      </c>
      <c r="W30" s="156">
        <v>1941</v>
      </c>
      <c r="X30" s="201">
        <v>0.17993920972644384</v>
      </c>
      <c r="Y30" s="156">
        <v>4596</v>
      </c>
      <c r="Z30" s="201">
        <v>0.1570996978851964</v>
      </c>
      <c r="AA30" s="241">
        <v>705</v>
      </c>
      <c r="AB30" s="201">
        <v>-7.0422535211267512E-3</v>
      </c>
      <c r="AC30" s="156">
        <v>368</v>
      </c>
      <c r="AD30" s="201">
        <v>-0.24590163934426235</v>
      </c>
      <c r="AE30" s="156">
        <v>1073</v>
      </c>
      <c r="AF30" s="201">
        <v>-0.10434056761268784</v>
      </c>
      <c r="AG30" s="241">
        <v>544</v>
      </c>
      <c r="AH30" s="201">
        <v>-7.1672354948805417E-2</v>
      </c>
      <c r="AI30" s="156">
        <v>262</v>
      </c>
      <c r="AJ30" s="201">
        <v>-0.278236914600551</v>
      </c>
      <c r="AK30" s="156">
        <v>806</v>
      </c>
      <c r="AL30" s="201">
        <v>-0.15068493150684936</v>
      </c>
      <c r="AM30" s="241">
        <v>110</v>
      </c>
      <c r="AN30" s="201">
        <v>-0.24137931034482762</v>
      </c>
      <c r="AO30" s="241">
        <v>34</v>
      </c>
      <c r="AP30" s="201">
        <v>6.25E-2</v>
      </c>
      <c r="AQ30" s="156">
        <v>8</v>
      </c>
      <c r="AR30" s="201">
        <v>-0.67999999999999994</v>
      </c>
      <c r="AS30" s="156">
        <v>42</v>
      </c>
      <c r="AT30" s="201">
        <v>-0.26315789473684215</v>
      </c>
    </row>
    <row r="31" spans="2:46" s="4" customFormat="1" ht="15" customHeight="1" outlineLevel="1" x14ac:dyDescent="0.25">
      <c r="B31" s="71" t="s">
        <v>103</v>
      </c>
      <c r="C31" s="241">
        <v>4072</v>
      </c>
      <c r="D31" s="201">
        <v>-5.0815850815850827E-2</v>
      </c>
      <c r="E31" s="156">
        <v>3087</v>
      </c>
      <c r="F31" s="201">
        <v>-5.5963302752293553E-2</v>
      </c>
      <c r="G31" s="156">
        <v>7159</v>
      </c>
      <c r="H31" s="201">
        <v>-5.3042328042328002E-2</v>
      </c>
      <c r="I31" s="241">
        <v>3328</v>
      </c>
      <c r="J31" s="201">
        <v>-6.8309070548712159E-2</v>
      </c>
      <c r="K31" s="156">
        <v>2855</v>
      </c>
      <c r="L31" s="201">
        <v>-5.9617918313570439E-2</v>
      </c>
      <c r="M31" s="156">
        <v>6183</v>
      </c>
      <c r="N31" s="201">
        <v>-6.4315980629539915E-2</v>
      </c>
      <c r="O31" s="241">
        <v>994</v>
      </c>
      <c r="P31" s="201">
        <v>-2.5490196078431393E-2</v>
      </c>
      <c r="Q31" s="156">
        <v>445</v>
      </c>
      <c r="R31" s="201">
        <v>-0.25335570469798663</v>
      </c>
      <c r="S31" s="156">
        <v>1439</v>
      </c>
      <c r="T31" s="201">
        <v>-0.10952970297029707</v>
      </c>
      <c r="U31" s="241">
        <v>1757</v>
      </c>
      <c r="V31" s="201">
        <v>-0.1801213252449837</v>
      </c>
      <c r="W31" s="156">
        <v>1440</v>
      </c>
      <c r="X31" s="201">
        <v>3.5971223021582732E-2</v>
      </c>
      <c r="Y31" s="156">
        <v>3197</v>
      </c>
      <c r="Z31" s="201">
        <v>-9.5103311633172982E-2</v>
      </c>
      <c r="AA31" s="241">
        <v>567</v>
      </c>
      <c r="AB31" s="201">
        <v>-4.3844856661045539E-2</v>
      </c>
      <c r="AC31" s="156">
        <v>205</v>
      </c>
      <c r="AD31" s="201">
        <v>-4.6511627906976716E-2</v>
      </c>
      <c r="AE31" s="156">
        <v>772</v>
      </c>
      <c r="AF31" s="201">
        <v>-4.4554455445544594E-2</v>
      </c>
      <c r="AG31" s="241">
        <v>433</v>
      </c>
      <c r="AH31" s="201">
        <v>-9.2243186582809278E-2</v>
      </c>
      <c r="AI31" s="156">
        <v>144</v>
      </c>
      <c r="AJ31" s="201">
        <v>-4.0000000000000036E-2</v>
      </c>
      <c r="AK31" s="156">
        <v>577</v>
      </c>
      <c r="AL31" s="201">
        <v>-7.9744816586921896E-2</v>
      </c>
      <c r="AM31" s="241">
        <v>151</v>
      </c>
      <c r="AN31" s="201">
        <v>0.30172413793103448</v>
      </c>
      <c r="AO31" s="241">
        <v>26</v>
      </c>
      <c r="AP31" s="201">
        <v>1.8888888888888888</v>
      </c>
      <c r="AQ31" s="156">
        <v>27</v>
      </c>
      <c r="AR31" s="201">
        <v>0.42105263157894735</v>
      </c>
      <c r="AS31" s="156">
        <v>53</v>
      </c>
      <c r="AT31" s="201">
        <v>0.89285714285714279</v>
      </c>
    </row>
    <row r="32" spans="2:46" s="4" customFormat="1" ht="15" customHeight="1" outlineLevel="1" x14ac:dyDescent="0.25">
      <c r="B32" s="71" t="s">
        <v>104</v>
      </c>
      <c r="C32" s="241">
        <v>3922</v>
      </c>
      <c r="D32" s="201">
        <v>-0.2306786975284425</v>
      </c>
      <c r="E32" s="156">
        <v>2696</v>
      </c>
      <c r="F32" s="201">
        <v>8.9292929292929202E-2</v>
      </c>
      <c r="G32" s="156">
        <v>6618</v>
      </c>
      <c r="H32" s="201">
        <v>-0.12610590254852772</v>
      </c>
      <c r="I32" s="241">
        <v>3144</v>
      </c>
      <c r="J32" s="201">
        <v>-0.27624309392265189</v>
      </c>
      <c r="K32" s="156">
        <v>2378</v>
      </c>
      <c r="L32" s="201">
        <v>7.2620658547586814E-2</v>
      </c>
      <c r="M32" s="156">
        <v>5522</v>
      </c>
      <c r="N32" s="201">
        <v>-0.15836000609663159</v>
      </c>
      <c r="O32" s="241">
        <v>950</v>
      </c>
      <c r="P32" s="201">
        <v>-0.18594687232219365</v>
      </c>
      <c r="Q32" s="156">
        <v>563</v>
      </c>
      <c r="R32" s="201">
        <v>-1.0544815465729385E-2</v>
      </c>
      <c r="S32" s="156">
        <v>1513</v>
      </c>
      <c r="T32" s="201">
        <v>-0.12845622119815669</v>
      </c>
      <c r="U32" s="241">
        <v>1650</v>
      </c>
      <c r="V32" s="201">
        <v>-0.37214611872146119</v>
      </c>
      <c r="W32" s="156">
        <v>1048</v>
      </c>
      <c r="X32" s="201">
        <v>2.2439024390243922E-2</v>
      </c>
      <c r="Y32" s="156">
        <v>2698</v>
      </c>
      <c r="Z32" s="201">
        <v>-0.26142896249657821</v>
      </c>
      <c r="AA32" s="241">
        <v>454</v>
      </c>
      <c r="AB32" s="201">
        <v>-2.3655913978494647E-2</v>
      </c>
      <c r="AC32" s="156">
        <v>302</v>
      </c>
      <c r="AD32" s="201">
        <v>0.17054263565891481</v>
      </c>
      <c r="AE32" s="156">
        <v>756</v>
      </c>
      <c r="AF32" s="201">
        <v>4.5643153526971014E-2</v>
      </c>
      <c r="AG32" s="241">
        <v>374</v>
      </c>
      <c r="AH32" s="201">
        <v>-0.10311750599520386</v>
      </c>
      <c r="AI32" s="156">
        <v>216</v>
      </c>
      <c r="AJ32" s="201">
        <v>0.14893617021276606</v>
      </c>
      <c r="AK32" s="156">
        <v>590</v>
      </c>
      <c r="AL32" s="201">
        <v>-2.4793388429752095E-2</v>
      </c>
      <c r="AM32" s="241">
        <v>287</v>
      </c>
      <c r="AN32" s="201">
        <v>7.0895522388059629E-2</v>
      </c>
      <c r="AO32" s="241">
        <v>37</v>
      </c>
      <c r="AP32" s="201">
        <v>0.76190476190476186</v>
      </c>
      <c r="AQ32" s="156">
        <v>16</v>
      </c>
      <c r="AR32" s="201" t="s">
        <v>113</v>
      </c>
      <c r="AS32" s="156">
        <v>53</v>
      </c>
      <c r="AT32" s="201">
        <v>1.5238095238095237</v>
      </c>
    </row>
    <row r="33" spans="2:46" s="4" customFormat="1" ht="15.75" x14ac:dyDescent="0.25">
      <c r="B33" s="101">
        <v>2019</v>
      </c>
      <c r="C33" s="242">
        <v>60464</v>
      </c>
      <c r="D33" s="103">
        <v>0.23239982063511477</v>
      </c>
      <c r="E33" s="102">
        <v>38362</v>
      </c>
      <c r="F33" s="103">
        <v>0.15673621999758769</v>
      </c>
      <c r="G33" s="102">
        <v>98826</v>
      </c>
      <c r="H33" s="103">
        <v>0.20188261620412029</v>
      </c>
      <c r="I33" s="242">
        <v>50076</v>
      </c>
      <c r="J33" s="103">
        <v>0.22507094627654367</v>
      </c>
      <c r="K33" s="102">
        <v>33884</v>
      </c>
      <c r="L33" s="103">
        <v>0.15373352855051237</v>
      </c>
      <c r="M33" s="102">
        <v>83960</v>
      </c>
      <c r="N33" s="103">
        <v>0.19524521318243293</v>
      </c>
      <c r="O33" s="242">
        <v>14894</v>
      </c>
      <c r="P33" s="103">
        <v>0.1584350937232637</v>
      </c>
      <c r="Q33" s="102">
        <v>6765</v>
      </c>
      <c r="R33" s="103">
        <v>4.9019607843137081E-3</v>
      </c>
      <c r="S33" s="102">
        <v>21659</v>
      </c>
      <c r="T33" s="103">
        <v>0.10567155035989595</v>
      </c>
      <c r="U33" s="242">
        <v>27803</v>
      </c>
      <c r="V33" s="103">
        <v>0.21553797053294277</v>
      </c>
      <c r="W33" s="102">
        <v>16589</v>
      </c>
      <c r="X33" s="103">
        <v>0.13708958804578786</v>
      </c>
      <c r="Y33" s="102">
        <v>44392</v>
      </c>
      <c r="Z33" s="103">
        <v>0.18498745395333938</v>
      </c>
      <c r="AA33" s="242">
        <v>7688</v>
      </c>
      <c r="AB33" s="103">
        <v>0.30040595399188086</v>
      </c>
      <c r="AC33" s="102">
        <v>4070</v>
      </c>
      <c r="AD33" s="103">
        <v>0.12804878048780477</v>
      </c>
      <c r="AE33" s="102">
        <v>11758</v>
      </c>
      <c r="AF33" s="103">
        <v>0.23508403361344543</v>
      </c>
      <c r="AG33" s="242">
        <v>6160</v>
      </c>
      <c r="AH33" s="103">
        <v>0.27272727272727271</v>
      </c>
      <c r="AI33" s="102">
        <v>2814</v>
      </c>
      <c r="AJ33" s="103">
        <v>3.3039647577092435E-2</v>
      </c>
      <c r="AK33" s="102">
        <v>8974</v>
      </c>
      <c r="AL33" s="103">
        <v>0.18640930724484406</v>
      </c>
      <c r="AM33" s="242">
        <v>2309</v>
      </c>
      <c r="AN33" s="103">
        <v>0.14250371103414161</v>
      </c>
      <c r="AO33" s="242">
        <v>391</v>
      </c>
      <c r="AP33" s="103">
        <v>0.54545454545454541</v>
      </c>
      <c r="AQ33" s="102">
        <v>408</v>
      </c>
      <c r="AR33" s="103">
        <v>1.1818181818181817</v>
      </c>
      <c r="AS33" s="102">
        <v>799</v>
      </c>
      <c r="AT33" s="103">
        <v>0.81590909090909092</v>
      </c>
    </row>
    <row r="34" spans="2:46" s="4" customFormat="1" ht="15" hidden="1" customHeight="1" outlineLevel="1" x14ac:dyDescent="0.25">
      <c r="B34" s="71" t="s">
        <v>93</v>
      </c>
      <c r="C34" s="241">
        <v>5192</v>
      </c>
      <c r="D34" s="201">
        <v>5.8080293458324883E-2</v>
      </c>
      <c r="E34" s="156">
        <v>2794</v>
      </c>
      <c r="F34" s="201">
        <v>-1.3766325450052963E-2</v>
      </c>
      <c r="G34" s="156">
        <v>7986</v>
      </c>
      <c r="H34" s="201">
        <v>3.1782945736434032E-2</v>
      </c>
      <c r="I34" s="241">
        <v>4070</v>
      </c>
      <c r="J34" s="201">
        <v>-2.1634615384615419E-2</v>
      </c>
      <c r="K34" s="156">
        <v>2488</v>
      </c>
      <c r="L34" s="201">
        <v>-2.7365129007036693E-2</v>
      </c>
      <c r="M34" s="156">
        <v>6558</v>
      </c>
      <c r="N34" s="201">
        <v>-2.3816612086930644E-2</v>
      </c>
      <c r="O34" s="241">
        <v>1020</v>
      </c>
      <c r="P34" s="201">
        <v>-0.14715719063545152</v>
      </c>
      <c r="Q34" s="156">
        <v>604</v>
      </c>
      <c r="R34" s="201">
        <v>7.6648841354723718E-2</v>
      </c>
      <c r="S34" s="156">
        <v>1624</v>
      </c>
      <c r="T34" s="201">
        <v>-7.569721115537853E-2</v>
      </c>
      <c r="U34" s="241">
        <v>2320</v>
      </c>
      <c r="V34" s="201">
        <v>7.4074074074074181E-2</v>
      </c>
      <c r="W34" s="156">
        <v>1258</v>
      </c>
      <c r="X34" s="201">
        <v>-7.2955047899778913E-2</v>
      </c>
      <c r="Y34" s="156">
        <v>3578</v>
      </c>
      <c r="Z34" s="201">
        <v>1.7344327551890748E-2</v>
      </c>
      <c r="AA34" s="241">
        <v>613</v>
      </c>
      <c r="AB34" s="201">
        <v>0.28242677824267792</v>
      </c>
      <c r="AC34" s="156">
        <v>299</v>
      </c>
      <c r="AD34" s="201">
        <v>0.15444015444015435</v>
      </c>
      <c r="AE34" s="156">
        <v>912</v>
      </c>
      <c r="AF34" s="201">
        <v>0.23744911804613289</v>
      </c>
      <c r="AG34" s="241">
        <v>462</v>
      </c>
      <c r="AH34" s="201">
        <v>0.16372795969773302</v>
      </c>
      <c r="AI34" s="156">
        <v>203</v>
      </c>
      <c r="AJ34" s="201">
        <v>-9.375E-2</v>
      </c>
      <c r="AK34" s="156">
        <v>665</v>
      </c>
      <c r="AL34" s="201">
        <v>7.0853462157810077E-2</v>
      </c>
      <c r="AM34" s="241">
        <v>458</v>
      </c>
      <c r="AN34" s="201">
        <v>0.82470119521912344</v>
      </c>
      <c r="AO34" s="241">
        <v>51</v>
      </c>
      <c r="AP34" s="201">
        <v>1.8333333333333335</v>
      </c>
      <c r="AQ34" s="156">
        <v>7</v>
      </c>
      <c r="AR34" s="201">
        <v>-0.5625</v>
      </c>
      <c r="AS34" s="156">
        <v>58</v>
      </c>
      <c r="AT34" s="201">
        <v>0.70588235294117641</v>
      </c>
    </row>
    <row r="35" spans="2:46" s="4" customFormat="1" ht="15" hidden="1" customHeight="1" outlineLevel="1" x14ac:dyDescent="0.25">
      <c r="B35" s="71" t="s">
        <v>94</v>
      </c>
      <c r="C35" s="241">
        <v>2333</v>
      </c>
      <c r="D35" s="201">
        <v>-7.6770874554808022E-2</v>
      </c>
      <c r="E35" s="156">
        <v>1472</v>
      </c>
      <c r="F35" s="201">
        <v>-0.15596330275229353</v>
      </c>
      <c r="G35" s="156">
        <v>3805</v>
      </c>
      <c r="H35" s="201">
        <v>-0.10910793725122925</v>
      </c>
      <c r="I35" s="241">
        <v>1909</v>
      </c>
      <c r="J35" s="201">
        <v>-6.4215686274509798E-2</v>
      </c>
      <c r="K35" s="156">
        <v>1325</v>
      </c>
      <c r="L35" s="201">
        <v>-0.1560509554140127</v>
      </c>
      <c r="M35" s="156">
        <v>3234</v>
      </c>
      <c r="N35" s="201">
        <v>-0.10415512465373966</v>
      </c>
      <c r="O35" s="241">
        <v>574</v>
      </c>
      <c r="P35" s="201">
        <v>-0.12633181126331816</v>
      </c>
      <c r="Q35" s="156">
        <v>368</v>
      </c>
      <c r="R35" s="201">
        <v>0.18327974276527326</v>
      </c>
      <c r="S35" s="156">
        <v>942</v>
      </c>
      <c r="T35" s="201">
        <v>-2.6859504132231371E-2</v>
      </c>
      <c r="U35" s="241">
        <v>1072</v>
      </c>
      <c r="V35" s="201">
        <v>-7.1861471861471848E-2</v>
      </c>
      <c r="W35" s="156">
        <v>629</v>
      </c>
      <c r="X35" s="201">
        <v>-0.25119047619047619</v>
      </c>
      <c r="Y35" s="156">
        <v>1701</v>
      </c>
      <c r="Z35" s="201">
        <v>-0.14736842105263159</v>
      </c>
      <c r="AA35" s="241">
        <v>252</v>
      </c>
      <c r="AB35" s="201">
        <v>-0.15719063545150502</v>
      </c>
      <c r="AC35" s="156">
        <v>129</v>
      </c>
      <c r="AD35" s="201">
        <v>-0.18867924528301883</v>
      </c>
      <c r="AE35" s="156">
        <v>381</v>
      </c>
      <c r="AF35" s="201">
        <v>-0.16812227074235808</v>
      </c>
      <c r="AG35" s="241">
        <v>203</v>
      </c>
      <c r="AH35" s="201">
        <v>-6.018518518518523E-2</v>
      </c>
      <c r="AI35" s="156">
        <v>96</v>
      </c>
      <c r="AJ35" s="201">
        <v>-0.18644067796610164</v>
      </c>
      <c r="AK35" s="156">
        <v>299</v>
      </c>
      <c r="AL35" s="201">
        <v>-0.10479041916167664</v>
      </c>
      <c r="AM35" s="241">
        <v>157</v>
      </c>
      <c r="AN35" s="201">
        <v>-0.1179775280898876</v>
      </c>
      <c r="AO35" s="241">
        <v>15</v>
      </c>
      <c r="AP35" s="201">
        <v>0.5</v>
      </c>
      <c r="AQ35" s="156">
        <v>18</v>
      </c>
      <c r="AR35" s="201">
        <v>0.19999999999999996</v>
      </c>
      <c r="AS35" s="156">
        <v>33</v>
      </c>
      <c r="AT35" s="201">
        <v>0.32000000000000006</v>
      </c>
    </row>
    <row r="36" spans="2:46" s="4" customFormat="1" ht="15" hidden="1" customHeight="1" outlineLevel="1" x14ac:dyDescent="0.25">
      <c r="B36" s="71" t="s">
        <v>95</v>
      </c>
      <c r="C36" s="241">
        <v>2750</v>
      </c>
      <c r="D36" s="201">
        <v>-0.1585067319461444</v>
      </c>
      <c r="E36" s="156">
        <v>2200</v>
      </c>
      <c r="F36" s="201">
        <v>-0.11682055399437974</v>
      </c>
      <c r="G36" s="156">
        <v>4950</v>
      </c>
      <c r="H36" s="201">
        <v>-0.14047577704462577</v>
      </c>
      <c r="I36" s="241">
        <v>2206</v>
      </c>
      <c r="J36" s="201">
        <v>-0.188373804267844</v>
      </c>
      <c r="K36" s="156">
        <v>1942</v>
      </c>
      <c r="L36" s="201">
        <v>-0.13187304425569957</v>
      </c>
      <c r="M36" s="156">
        <v>4148</v>
      </c>
      <c r="N36" s="201">
        <v>-0.16286579212916241</v>
      </c>
      <c r="O36" s="241">
        <v>660</v>
      </c>
      <c r="P36" s="201">
        <v>-0.1931540342298288</v>
      </c>
      <c r="Q36" s="156">
        <v>466</v>
      </c>
      <c r="R36" s="201">
        <v>0.23280423280423279</v>
      </c>
      <c r="S36" s="156">
        <v>1126</v>
      </c>
      <c r="T36" s="201">
        <v>-5.8528428093645446E-2</v>
      </c>
      <c r="U36" s="241">
        <v>1211</v>
      </c>
      <c r="V36" s="201">
        <v>-0.22915340547422025</v>
      </c>
      <c r="W36" s="156">
        <v>989</v>
      </c>
      <c r="X36" s="201">
        <v>-0.15542271562766863</v>
      </c>
      <c r="Y36" s="156">
        <v>2200</v>
      </c>
      <c r="Z36" s="201">
        <v>-0.19766593727206416</v>
      </c>
      <c r="AA36" s="241">
        <v>386</v>
      </c>
      <c r="AB36" s="201">
        <v>-7.4340527577937632E-2</v>
      </c>
      <c r="AC36" s="156">
        <v>221</v>
      </c>
      <c r="AD36" s="201">
        <v>-7.1428571428571397E-2</v>
      </c>
      <c r="AE36" s="156">
        <v>607</v>
      </c>
      <c r="AF36" s="201">
        <v>-7.3282442748091592E-2</v>
      </c>
      <c r="AG36" s="241">
        <v>341</v>
      </c>
      <c r="AH36" s="201">
        <v>-1.4450867052023142E-2</v>
      </c>
      <c r="AI36" s="156">
        <v>182</v>
      </c>
      <c r="AJ36" s="201">
        <v>-0.10784313725490191</v>
      </c>
      <c r="AK36" s="156">
        <v>523</v>
      </c>
      <c r="AL36" s="201">
        <v>-4.9090909090909074E-2</v>
      </c>
      <c r="AM36" s="241">
        <v>133</v>
      </c>
      <c r="AN36" s="201">
        <v>0.13675213675213671</v>
      </c>
      <c r="AO36" s="241">
        <v>25</v>
      </c>
      <c r="AP36" s="201">
        <v>0.5625</v>
      </c>
      <c r="AQ36" s="156">
        <v>37</v>
      </c>
      <c r="AR36" s="201">
        <v>1.3125</v>
      </c>
      <c r="AS36" s="156">
        <v>62</v>
      </c>
      <c r="AT36" s="201">
        <v>0.9375</v>
      </c>
    </row>
    <row r="37" spans="2:46" s="4" customFormat="1" ht="15" hidden="1" customHeight="1" outlineLevel="1" x14ac:dyDescent="0.25">
      <c r="B37" s="71" t="s">
        <v>96</v>
      </c>
      <c r="C37" s="241">
        <v>3936</v>
      </c>
      <c r="D37" s="201">
        <v>-0.1021897810218978</v>
      </c>
      <c r="E37" s="156">
        <v>2801</v>
      </c>
      <c r="F37" s="201">
        <v>5.4196462175385873E-2</v>
      </c>
      <c r="G37" s="156">
        <v>6737</v>
      </c>
      <c r="H37" s="201">
        <v>-4.3175685271978459E-2</v>
      </c>
      <c r="I37" s="241">
        <v>3246</v>
      </c>
      <c r="J37" s="201">
        <v>-0.15424700364773325</v>
      </c>
      <c r="K37" s="156">
        <v>2522</v>
      </c>
      <c r="L37" s="201">
        <v>5.4788791300711015E-2</v>
      </c>
      <c r="M37" s="156">
        <v>5768</v>
      </c>
      <c r="N37" s="201">
        <v>-7.4008669128270976E-2</v>
      </c>
      <c r="O37" s="241">
        <v>1000</v>
      </c>
      <c r="P37" s="201">
        <v>-0.13194444444444442</v>
      </c>
      <c r="Q37" s="156">
        <v>643</v>
      </c>
      <c r="R37" s="201">
        <v>0.35084033613445387</v>
      </c>
      <c r="S37" s="156">
        <v>1643</v>
      </c>
      <c r="T37" s="201">
        <v>9.2137592137591096E-3</v>
      </c>
      <c r="U37" s="241">
        <v>1842</v>
      </c>
      <c r="V37" s="201">
        <v>-0.14919168591224019</v>
      </c>
      <c r="W37" s="156">
        <v>1262</v>
      </c>
      <c r="X37" s="201">
        <v>-0.12482662968099856</v>
      </c>
      <c r="Y37" s="156">
        <v>3104</v>
      </c>
      <c r="Z37" s="201">
        <v>-0.1394510673690047</v>
      </c>
      <c r="AA37" s="241">
        <v>457</v>
      </c>
      <c r="AB37" s="201">
        <v>0.1628498727735368</v>
      </c>
      <c r="AC37" s="156">
        <v>264</v>
      </c>
      <c r="AD37" s="201">
        <v>6.4516129032258007E-2</v>
      </c>
      <c r="AE37" s="156">
        <v>721</v>
      </c>
      <c r="AF37" s="201">
        <v>0.12480499219968788</v>
      </c>
      <c r="AG37" s="241">
        <v>393</v>
      </c>
      <c r="AH37" s="201">
        <v>0.14912280701754388</v>
      </c>
      <c r="AI37" s="156">
        <v>222</v>
      </c>
      <c r="AJ37" s="201">
        <v>3.2558139534883734E-2</v>
      </c>
      <c r="AK37" s="156">
        <v>615</v>
      </c>
      <c r="AL37" s="201">
        <v>0.10412926391382404</v>
      </c>
      <c r="AM37" s="241">
        <v>200</v>
      </c>
      <c r="AN37" s="201">
        <v>0.40845070422535201</v>
      </c>
      <c r="AO37" s="241">
        <v>33</v>
      </c>
      <c r="AP37" s="201">
        <v>2</v>
      </c>
      <c r="AQ37" s="156">
        <v>15</v>
      </c>
      <c r="AR37" s="201">
        <v>-0.16666666666666663</v>
      </c>
      <c r="AS37" s="156">
        <v>48</v>
      </c>
      <c r="AT37" s="201">
        <v>0.65517241379310343</v>
      </c>
    </row>
    <row r="38" spans="2:46" s="4" customFormat="1" ht="15" hidden="1" customHeight="1" outlineLevel="1" x14ac:dyDescent="0.25">
      <c r="B38" s="71" t="s">
        <v>97</v>
      </c>
      <c r="C38" s="241">
        <v>3767</v>
      </c>
      <c r="D38" s="201">
        <v>-0.25464978235061342</v>
      </c>
      <c r="E38" s="156">
        <v>2619</v>
      </c>
      <c r="F38" s="201">
        <v>-0.11039402173913049</v>
      </c>
      <c r="G38" s="156">
        <v>6386</v>
      </c>
      <c r="H38" s="201">
        <v>-0.20155038759689925</v>
      </c>
      <c r="I38" s="241">
        <v>3248</v>
      </c>
      <c r="J38" s="201">
        <v>-0.28030135165078662</v>
      </c>
      <c r="K38" s="156">
        <v>2252</v>
      </c>
      <c r="L38" s="201">
        <v>-0.12679333074835208</v>
      </c>
      <c r="M38" s="156">
        <v>5500</v>
      </c>
      <c r="N38" s="201">
        <v>-0.22447828539199099</v>
      </c>
      <c r="O38" s="241">
        <v>1098</v>
      </c>
      <c r="P38" s="201">
        <v>-0.26897470039946736</v>
      </c>
      <c r="Q38" s="156">
        <v>538</v>
      </c>
      <c r="R38" s="201">
        <v>2.281368821292773E-2</v>
      </c>
      <c r="S38" s="156">
        <v>1636</v>
      </c>
      <c r="T38" s="201">
        <v>-0.1932938856015779</v>
      </c>
      <c r="U38" s="241">
        <v>1717</v>
      </c>
      <c r="V38" s="201">
        <v>-0.2560658578856152</v>
      </c>
      <c r="W38" s="156">
        <v>1155</v>
      </c>
      <c r="X38" s="201">
        <v>-0.19174247725682292</v>
      </c>
      <c r="Y38" s="156">
        <v>2872</v>
      </c>
      <c r="Z38" s="201">
        <v>-0.23146909285523143</v>
      </c>
      <c r="AA38" s="241">
        <v>380</v>
      </c>
      <c r="AB38" s="201">
        <v>-9.9526066350710929E-2</v>
      </c>
      <c r="AC38" s="156">
        <v>355</v>
      </c>
      <c r="AD38" s="201">
        <v>-2.7397260273972601E-2</v>
      </c>
      <c r="AE38" s="156">
        <v>735</v>
      </c>
      <c r="AF38" s="201">
        <v>-6.6073697585768754E-2</v>
      </c>
      <c r="AG38" s="241">
        <v>293</v>
      </c>
      <c r="AH38" s="201">
        <v>-0.10942249240121582</v>
      </c>
      <c r="AI38" s="156">
        <v>276</v>
      </c>
      <c r="AJ38" s="201">
        <v>-0.14814814814814814</v>
      </c>
      <c r="AK38" s="156">
        <v>569</v>
      </c>
      <c r="AL38" s="201">
        <v>-0.12863705972434913</v>
      </c>
      <c r="AM38" s="241">
        <v>116</v>
      </c>
      <c r="AN38" s="201">
        <v>5.4545454545454453E-2</v>
      </c>
      <c r="AO38" s="241">
        <v>23</v>
      </c>
      <c r="AP38" s="201">
        <v>1.5555555555555554</v>
      </c>
      <c r="AQ38" s="156">
        <v>12</v>
      </c>
      <c r="AR38" s="201" t="s">
        <v>113</v>
      </c>
      <c r="AS38" s="156">
        <v>35</v>
      </c>
      <c r="AT38" s="201">
        <v>2.8888888888888888</v>
      </c>
    </row>
    <row r="39" spans="2:46" s="4" customFormat="1" ht="15" hidden="1" customHeight="1" outlineLevel="1" x14ac:dyDescent="0.25">
      <c r="B39" s="71" t="s">
        <v>98</v>
      </c>
      <c r="C39" s="241">
        <v>3964</v>
      </c>
      <c r="D39" s="201">
        <v>-0.2413397129186603</v>
      </c>
      <c r="E39" s="156">
        <v>3367</v>
      </c>
      <c r="F39" s="201">
        <v>-7.4237008523508341E-2</v>
      </c>
      <c r="G39" s="156">
        <v>7331</v>
      </c>
      <c r="H39" s="201">
        <v>-0.17276009930038361</v>
      </c>
      <c r="I39" s="241">
        <v>3462</v>
      </c>
      <c r="J39" s="201">
        <v>-0.25194468452895424</v>
      </c>
      <c r="K39" s="156">
        <v>3030</v>
      </c>
      <c r="L39" s="201">
        <v>-0.10540301151461473</v>
      </c>
      <c r="M39" s="156">
        <v>6492</v>
      </c>
      <c r="N39" s="201">
        <v>-0.19001871490954458</v>
      </c>
      <c r="O39" s="241">
        <v>1185</v>
      </c>
      <c r="P39" s="201">
        <v>-0.12287194670614354</v>
      </c>
      <c r="Q39" s="156">
        <v>689</v>
      </c>
      <c r="R39" s="201">
        <v>-5.4869684499314175E-2</v>
      </c>
      <c r="S39" s="156">
        <v>1874</v>
      </c>
      <c r="T39" s="201">
        <v>-9.903846153846152E-2</v>
      </c>
      <c r="U39" s="241">
        <v>1952</v>
      </c>
      <c r="V39" s="201">
        <v>-0.25892179195140475</v>
      </c>
      <c r="W39" s="156">
        <v>1627</v>
      </c>
      <c r="X39" s="201">
        <v>-0.12101566720691515</v>
      </c>
      <c r="Y39" s="156">
        <v>3579</v>
      </c>
      <c r="Z39" s="201">
        <v>-0.20200668896321072</v>
      </c>
      <c r="AA39" s="241">
        <v>417</v>
      </c>
      <c r="AB39" s="201">
        <v>-0.16432865731462931</v>
      </c>
      <c r="AC39" s="156">
        <v>337</v>
      </c>
      <c r="AD39" s="201">
        <v>0.34800000000000009</v>
      </c>
      <c r="AE39" s="156">
        <v>754</v>
      </c>
      <c r="AF39" s="201">
        <v>6.6755674232310547E-3</v>
      </c>
      <c r="AG39" s="241">
        <v>356</v>
      </c>
      <c r="AH39" s="201">
        <v>-0.1462829736211031</v>
      </c>
      <c r="AI39" s="156">
        <v>264</v>
      </c>
      <c r="AJ39" s="201">
        <v>0.15283842794759828</v>
      </c>
      <c r="AK39" s="156">
        <v>620</v>
      </c>
      <c r="AL39" s="201">
        <v>-4.0247678018575872E-2</v>
      </c>
      <c r="AM39" s="241">
        <v>78</v>
      </c>
      <c r="AN39" s="201">
        <v>-0.17894736842105263</v>
      </c>
      <c r="AO39" s="241">
        <v>7</v>
      </c>
      <c r="AP39" s="201">
        <v>1.3333333333333335</v>
      </c>
      <c r="AQ39" s="156">
        <v>0</v>
      </c>
      <c r="AR39" s="201" t="s">
        <v>113</v>
      </c>
      <c r="AS39" s="156">
        <v>7</v>
      </c>
      <c r="AT39" s="201">
        <v>1.3333333333333335</v>
      </c>
    </row>
    <row r="40" spans="2:46" s="4" customFormat="1" ht="15" hidden="1" customHeight="1" outlineLevel="1" x14ac:dyDescent="0.25">
      <c r="B40" s="71" t="s">
        <v>99</v>
      </c>
      <c r="C40" s="241">
        <v>4131</v>
      </c>
      <c r="D40" s="201">
        <v>-0.19410846664065551</v>
      </c>
      <c r="E40" s="156">
        <v>2854</v>
      </c>
      <c r="F40" s="201">
        <v>-9.9684542586750746E-2</v>
      </c>
      <c r="G40" s="156">
        <v>6985</v>
      </c>
      <c r="H40" s="201">
        <v>-0.15802796528447449</v>
      </c>
      <c r="I40" s="241">
        <v>3488</v>
      </c>
      <c r="J40" s="201">
        <v>-0.21121664405246499</v>
      </c>
      <c r="K40" s="156">
        <v>2498</v>
      </c>
      <c r="L40" s="201">
        <v>-0.12104152005629842</v>
      </c>
      <c r="M40" s="156">
        <v>5986</v>
      </c>
      <c r="N40" s="201">
        <v>-0.17593612334801767</v>
      </c>
      <c r="O40" s="241">
        <v>1297</v>
      </c>
      <c r="P40" s="201">
        <v>4.3443282381335546E-2</v>
      </c>
      <c r="Q40" s="156">
        <v>564</v>
      </c>
      <c r="R40" s="201">
        <v>-4.081632653061229E-2</v>
      </c>
      <c r="S40" s="156">
        <v>1861</v>
      </c>
      <c r="T40" s="201">
        <v>1.6384489350081965E-2</v>
      </c>
      <c r="U40" s="241">
        <v>1818</v>
      </c>
      <c r="V40" s="201">
        <v>-0.26515763945028292</v>
      </c>
      <c r="W40" s="156">
        <v>1220</v>
      </c>
      <c r="X40" s="201">
        <v>-0.19842312746386337</v>
      </c>
      <c r="Y40" s="156">
        <v>3038</v>
      </c>
      <c r="Z40" s="201">
        <v>-0.23973973973973972</v>
      </c>
      <c r="AA40" s="241">
        <v>500</v>
      </c>
      <c r="AB40" s="201">
        <v>-0.19354838709677424</v>
      </c>
      <c r="AC40" s="156">
        <v>302</v>
      </c>
      <c r="AD40" s="201">
        <v>-7.9268292682926789E-2</v>
      </c>
      <c r="AE40" s="156">
        <v>802</v>
      </c>
      <c r="AF40" s="201">
        <v>-0.15400843881856541</v>
      </c>
      <c r="AG40" s="241">
        <v>395</v>
      </c>
      <c r="AH40" s="201">
        <v>-0.24761904761904763</v>
      </c>
      <c r="AI40" s="156">
        <v>227</v>
      </c>
      <c r="AJ40" s="201">
        <v>-0.19217081850533813</v>
      </c>
      <c r="AK40" s="156">
        <v>622</v>
      </c>
      <c r="AL40" s="201">
        <v>-0.22828784119106704</v>
      </c>
      <c r="AM40" s="241">
        <v>131</v>
      </c>
      <c r="AN40" s="201">
        <v>0.65822784810126578</v>
      </c>
      <c r="AO40" s="241">
        <v>12</v>
      </c>
      <c r="AP40" s="201">
        <v>1.4</v>
      </c>
      <c r="AQ40" s="156">
        <v>54</v>
      </c>
      <c r="AR40" s="201" t="s">
        <v>113</v>
      </c>
      <c r="AS40" s="156">
        <v>66</v>
      </c>
      <c r="AT40" s="201">
        <v>12.2</v>
      </c>
    </row>
    <row r="41" spans="2:46" s="4" customFormat="1" ht="15" hidden="1" customHeight="1" outlineLevel="1" x14ac:dyDescent="0.25">
      <c r="B41" s="71" t="s">
        <v>100</v>
      </c>
      <c r="C41" s="241">
        <v>4315</v>
      </c>
      <c r="D41" s="201">
        <v>-0.1392379812487532</v>
      </c>
      <c r="E41" s="156">
        <v>2600</v>
      </c>
      <c r="F41" s="201">
        <v>-0.13159652638610553</v>
      </c>
      <c r="G41" s="156">
        <v>6915</v>
      </c>
      <c r="H41" s="201">
        <v>-0.13638066691644812</v>
      </c>
      <c r="I41" s="241">
        <v>3618</v>
      </c>
      <c r="J41" s="201">
        <v>-0.17037376748452193</v>
      </c>
      <c r="K41" s="156">
        <v>2261</v>
      </c>
      <c r="L41" s="201">
        <v>-0.15413393191170965</v>
      </c>
      <c r="M41" s="156">
        <v>5879</v>
      </c>
      <c r="N41" s="201">
        <v>-0.16420244526585159</v>
      </c>
      <c r="O41" s="241">
        <v>1239</v>
      </c>
      <c r="P41" s="201">
        <v>-4.9117421335379885E-2</v>
      </c>
      <c r="Q41" s="156">
        <v>546</v>
      </c>
      <c r="R41" s="201">
        <v>3.2136105860113506E-2</v>
      </c>
      <c r="S41" s="156">
        <v>1785</v>
      </c>
      <c r="T41" s="201">
        <v>-2.5655021834061098E-2</v>
      </c>
      <c r="U41" s="241">
        <v>1916</v>
      </c>
      <c r="V41" s="201">
        <v>-0.20596767509324487</v>
      </c>
      <c r="W41" s="156">
        <v>1216</v>
      </c>
      <c r="X41" s="201">
        <v>-0.12138728323699421</v>
      </c>
      <c r="Y41" s="156">
        <v>3132</v>
      </c>
      <c r="Z41" s="201">
        <v>-0.17513826705293656</v>
      </c>
      <c r="AA41" s="241">
        <v>557</v>
      </c>
      <c r="AB41" s="201">
        <v>2.7675276752767486E-2</v>
      </c>
      <c r="AC41" s="156">
        <v>339</v>
      </c>
      <c r="AD41" s="201">
        <v>7.6190476190476142E-2</v>
      </c>
      <c r="AE41" s="156">
        <v>896</v>
      </c>
      <c r="AF41" s="201">
        <v>4.5507584597432871E-2</v>
      </c>
      <c r="AG41" s="241">
        <v>439</v>
      </c>
      <c r="AH41" s="201">
        <v>5.7831325301204828E-2</v>
      </c>
      <c r="AI41" s="156">
        <v>253</v>
      </c>
      <c r="AJ41" s="201">
        <v>-4.8872180451127845E-2</v>
      </c>
      <c r="AK41" s="156">
        <v>692</v>
      </c>
      <c r="AL41" s="201">
        <v>1.6152716593245131E-2</v>
      </c>
      <c r="AM41" s="241">
        <v>127</v>
      </c>
      <c r="AN41" s="201">
        <v>0.25742574257425743</v>
      </c>
      <c r="AO41" s="241">
        <v>13</v>
      </c>
      <c r="AP41" s="201">
        <v>0.44444444444444442</v>
      </c>
      <c r="AQ41" s="156">
        <v>0</v>
      </c>
      <c r="AR41" s="201">
        <v>-1</v>
      </c>
      <c r="AS41" s="156">
        <v>13</v>
      </c>
      <c r="AT41" s="201">
        <v>-0.1333333333333333</v>
      </c>
    </row>
    <row r="42" spans="2:46" s="4" customFormat="1" ht="15" hidden="1" customHeight="1" outlineLevel="1" x14ac:dyDescent="0.25">
      <c r="B42" s="71" t="s">
        <v>101</v>
      </c>
      <c r="C42" s="241">
        <v>4197</v>
      </c>
      <c r="D42" s="201">
        <v>-0.12689827335136261</v>
      </c>
      <c r="E42" s="156">
        <v>3015</v>
      </c>
      <c r="F42" s="201">
        <v>-0.13684511880904671</v>
      </c>
      <c r="G42" s="156">
        <v>7212</v>
      </c>
      <c r="H42" s="201">
        <v>-0.13108433734939762</v>
      </c>
      <c r="I42" s="241">
        <v>3511</v>
      </c>
      <c r="J42" s="201">
        <v>-9.8587933247753501E-2</v>
      </c>
      <c r="K42" s="156">
        <v>2614</v>
      </c>
      <c r="L42" s="201">
        <v>-0.16725071678878622</v>
      </c>
      <c r="M42" s="156">
        <v>6125</v>
      </c>
      <c r="N42" s="201">
        <v>-0.1292294569235144</v>
      </c>
      <c r="O42" s="241">
        <v>1232</v>
      </c>
      <c r="P42" s="201">
        <v>2.2406639004149298E-2</v>
      </c>
      <c r="Q42" s="156">
        <v>499</v>
      </c>
      <c r="R42" s="201">
        <v>-0.16833333333333333</v>
      </c>
      <c r="S42" s="156">
        <v>1731</v>
      </c>
      <c r="T42" s="201">
        <v>-4.0997229916897471E-2</v>
      </c>
      <c r="U42" s="241">
        <v>1927</v>
      </c>
      <c r="V42" s="201">
        <v>-9.3176470588235305E-2</v>
      </c>
      <c r="W42" s="156">
        <v>1173</v>
      </c>
      <c r="X42" s="201">
        <v>-0.33047945205479456</v>
      </c>
      <c r="Y42" s="156">
        <v>3100</v>
      </c>
      <c r="Z42" s="201">
        <v>-0.20041269022440034</v>
      </c>
      <c r="AA42" s="241">
        <v>582</v>
      </c>
      <c r="AB42" s="201">
        <v>-1.1884550084889645E-2</v>
      </c>
      <c r="AC42" s="156">
        <v>401</v>
      </c>
      <c r="AD42" s="201">
        <v>0.13276836158192085</v>
      </c>
      <c r="AE42" s="156">
        <v>983</v>
      </c>
      <c r="AF42" s="201">
        <v>4.2417815482502563E-2</v>
      </c>
      <c r="AG42" s="241">
        <v>478</v>
      </c>
      <c r="AH42" s="201">
        <v>-6.8226120857699857E-2</v>
      </c>
      <c r="AI42" s="156">
        <v>300</v>
      </c>
      <c r="AJ42" s="201">
        <v>-3.2258064516129004E-2</v>
      </c>
      <c r="AK42" s="156">
        <v>778</v>
      </c>
      <c r="AL42" s="201">
        <v>-5.4678007290400954E-2</v>
      </c>
      <c r="AM42" s="241">
        <v>92</v>
      </c>
      <c r="AN42" s="201">
        <v>-0.69636963696369636</v>
      </c>
      <c r="AO42" s="241">
        <v>12</v>
      </c>
      <c r="AP42" s="201">
        <v>-0.4</v>
      </c>
      <c r="AQ42" s="156">
        <v>0</v>
      </c>
      <c r="AR42" s="201" t="s">
        <v>113</v>
      </c>
      <c r="AS42" s="156">
        <v>12</v>
      </c>
      <c r="AT42" s="201">
        <v>-0.4</v>
      </c>
    </row>
    <row r="43" spans="2:46" s="4" customFormat="1" ht="15" hidden="1" customHeight="1" outlineLevel="1" x14ac:dyDescent="0.25">
      <c r="B43" s="71" t="s">
        <v>102</v>
      </c>
      <c r="C43" s="241">
        <v>5089</v>
      </c>
      <c r="D43" s="201">
        <v>-4.539486025135997E-2</v>
      </c>
      <c r="E43" s="156">
        <v>3697</v>
      </c>
      <c r="F43" s="201">
        <v>5.4478037649743349E-2</v>
      </c>
      <c r="G43" s="156">
        <v>8786</v>
      </c>
      <c r="H43" s="201">
        <v>-5.7711893176417561E-3</v>
      </c>
      <c r="I43" s="241">
        <v>4202</v>
      </c>
      <c r="J43" s="201">
        <v>-7.3224525805028695E-2</v>
      </c>
      <c r="K43" s="156">
        <v>3184</v>
      </c>
      <c r="L43" s="201">
        <v>2.6434558349452075E-2</v>
      </c>
      <c r="M43" s="156">
        <v>7386</v>
      </c>
      <c r="N43" s="201">
        <v>-3.2739654269250962E-2</v>
      </c>
      <c r="O43" s="241">
        <v>1365</v>
      </c>
      <c r="P43" s="201">
        <v>6.3912704598596992E-2</v>
      </c>
      <c r="Q43" s="156">
        <v>650</v>
      </c>
      <c r="R43" s="201">
        <v>2.3622047244094446E-2</v>
      </c>
      <c r="S43" s="156">
        <v>2015</v>
      </c>
      <c r="T43" s="201">
        <v>5.0573514077163706E-2</v>
      </c>
      <c r="U43" s="241">
        <v>2327</v>
      </c>
      <c r="V43" s="201">
        <v>-4.4353182751539988E-2</v>
      </c>
      <c r="W43" s="156">
        <v>1645</v>
      </c>
      <c r="X43" s="201">
        <v>9.821976672805377E-3</v>
      </c>
      <c r="Y43" s="156">
        <v>3972</v>
      </c>
      <c r="Z43" s="201">
        <v>-2.2637795275590511E-2</v>
      </c>
      <c r="AA43" s="241">
        <v>710</v>
      </c>
      <c r="AB43" s="201">
        <v>0.10764430577223094</v>
      </c>
      <c r="AC43" s="156">
        <v>488</v>
      </c>
      <c r="AD43" s="201">
        <v>0.28759894459102897</v>
      </c>
      <c r="AE43" s="156">
        <v>1198</v>
      </c>
      <c r="AF43" s="201">
        <v>0.17450980392156867</v>
      </c>
      <c r="AG43" s="241">
        <v>586</v>
      </c>
      <c r="AH43" s="201">
        <v>0.10150375939849621</v>
      </c>
      <c r="AI43" s="156">
        <v>363</v>
      </c>
      <c r="AJ43" s="201">
        <v>9.0090090090090058E-2</v>
      </c>
      <c r="AK43" s="156">
        <v>949</v>
      </c>
      <c r="AL43" s="201">
        <v>9.7109826589595327E-2</v>
      </c>
      <c r="AM43" s="241">
        <v>145</v>
      </c>
      <c r="AN43" s="201">
        <v>0.16935483870967749</v>
      </c>
      <c r="AO43" s="241">
        <v>32</v>
      </c>
      <c r="AP43" s="201">
        <v>0</v>
      </c>
      <c r="AQ43" s="156">
        <v>25</v>
      </c>
      <c r="AR43" s="201">
        <v>0</v>
      </c>
      <c r="AS43" s="156">
        <v>57</v>
      </c>
      <c r="AT43" s="201">
        <v>0</v>
      </c>
    </row>
    <row r="44" spans="2:46" s="4" customFormat="1" ht="15" hidden="1" customHeight="1" outlineLevel="1" x14ac:dyDescent="0.25">
      <c r="B44" s="71" t="s">
        <v>103</v>
      </c>
      <c r="C44" s="241">
        <v>4290</v>
      </c>
      <c r="D44" s="201">
        <v>3.4981905910735911E-2</v>
      </c>
      <c r="E44" s="156">
        <v>3270</v>
      </c>
      <c r="F44" s="201">
        <v>0.25191424196018386</v>
      </c>
      <c r="G44" s="156">
        <v>7560</v>
      </c>
      <c r="H44" s="201">
        <v>0.11883972177001634</v>
      </c>
      <c r="I44" s="241">
        <v>3572</v>
      </c>
      <c r="J44" s="201">
        <v>2.5847214244687056E-2</v>
      </c>
      <c r="K44" s="156">
        <v>3036</v>
      </c>
      <c r="L44" s="201">
        <v>0.26184538653366585</v>
      </c>
      <c r="M44" s="156">
        <v>6608</v>
      </c>
      <c r="N44" s="201">
        <v>0.12228260869565211</v>
      </c>
      <c r="O44" s="241">
        <v>1020</v>
      </c>
      <c r="P44" s="201">
        <v>1.6949152542372836E-2</v>
      </c>
      <c r="Q44" s="156">
        <v>596</v>
      </c>
      <c r="R44" s="201">
        <v>0.40566037735849059</v>
      </c>
      <c r="S44" s="156">
        <v>1616</v>
      </c>
      <c r="T44" s="201">
        <v>0.13244569025928521</v>
      </c>
      <c r="U44" s="241">
        <v>2143</v>
      </c>
      <c r="V44" s="201">
        <v>7.9053373615307176E-2</v>
      </c>
      <c r="W44" s="156">
        <v>1390</v>
      </c>
      <c r="X44" s="201">
        <v>4.1979010494752611E-2</v>
      </c>
      <c r="Y44" s="156">
        <v>3533</v>
      </c>
      <c r="Z44" s="201">
        <v>6.415662650602405E-2</v>
      </c>
      <c r="AA44" s="241">
        <v>593</v>
      </c>
      <c r="AB44" s="201">
        <v>0.24058577405857751</v>
      </c>
      <c r="AC44" s="156">
        <v>215</v>
      </c>
      <c r="AD44" s="201">
        <v>0.1436170212765957</v>
      </c>
      <c r="AE44" s="156">
        <v>808</v>
      </c>
      <c r="AF44" s="201">
        <v>0.21321321321321318</v>
      </c>
      <c r="AG44" s="241">
        <v>477</v>
      </c>
      <c r="AH44" s="201">
        <v>0.26525198938992034</v>
      </c>
      <c r="AI44" s="156">
        <v>150</v>
      </c>
      <c r="AJ44" s="201">
        <v>-7.9754601226993849E-2</v>
      </c>
      <c r="AK44" s="156">
        <v>627</v>
      </c>
      <c r="AL44" s="201">
        <v>0.1611111111111112</v>
      </c>
      <c r="AM44" s="241">
        <v>116</v>
      </c>
      <c r="AN44" s="201">
        <v>-0.24183006535947715</v>
      </c>
      <c r="AO44" s="241">
        <v>9</v>
      </c>
      <c r="AP44" s="201">
        <v>-0.71875</v>
      </c>
      <c r="AQ44" s="156">
        <v>19</v>
      </c>
      <c r="AR44" s="201">
        <v>5.555555555555558E-2</v>
      </c>
      <c r="AS44" s="156">
        <v>28</v>
      </c>
      <c r="AT44" s="201">
        <v>-0.43999999999999995</v>
      </c>
    </row>
    <row r="45" spans="2:46" s="4" customFormat="1" ht="15" hidden="1" customHeight="1" outlineLevel="1" x14ac:dyDescent="0.25">
      <c r="B45" s="71" t="s">
        <v>104</v>
      </c>
      <c r="C45" s="241">
        <v>5098</v>
      </c>
      <c r="D45" s="201">
        <v>0.3594666666666666</v>
      </c>
      <c r="E45" s="156">
        <v>2475</v>
      </c>
      <c r="F45" s="201">
        <v>-2.0965189873417667E-2</v>
      </c>
      <c r="G45" s="156">
        <v>7573</v>
      </c>
      <c r="H45" s="201">
        <v>0.20627588403950292</v>
      </c>
      <c r="I45" s="241">
        <v>4344</v>
      </c>
      <c r="J45" s="201">
        <v>0.4044616876818623</v>
      </c>
      <c r="K45" s="156">
        <v>2217</v>
      </c>
      <c r="L45" s="201">
        <v>-5.2564102564102599E-2</v>
      </c>
      <c r="M45" s="156">
        <v>6561</v>
      </c>
      <c r="N45" s="201">
        <v>0.20762009939260073</v>
      </c>
      <c r="O45" s="241">
        <v>1167</v>
      </c>
      <c r="P45" s="201">
        <v>0.33524027459954242</v>
      </c>
      <c r="Q45" s="156">
        <v>569</v>
      </c>
      <c r="R45" s="201">
        <v>0.18541666666666656</v>
      </c>
      <c r="S45" s="156">
        <v>1736</v>
      </c>
      <c r="T45" s="201">
        <v>0.28212703101920233</v>
      </c>
      <c r="U45" s="241">
        <v>2628</v>
      </c>
      <c r="V45" s="201">
        <v>0.48810872027180063</v>
      </c>
      <c r="W45" s="156">
        <v>1025</v>
      </c>
      <c r="X45" s="201">
        <v>-0.2407407407407407</v>
      </c>
      <c r="Y45" s="156">
        <v>3653</v>
      </c>
      <c r="Z45" s="201">
        <v>0.1723363286264441</v>
      </c>
      <c r="AA45" s="241">
        <v>465</v>
      </c>
      <c r="AB45" s="201">
        <v>9.9290780141843893E-2</v>
      </c>
      <c r="AC45" s="156">
        <v>258</v>
      </c>
      <c r="AD45" s="201">
        <v>0.51764705882352935</v>
      </c>
      <c r="AE45" s="156">
        <v>723</v>
      </c>
      <c r="AF45" s="201">
        <v>0.21922428330522759</v>
      </c>
      <c r="AG45" s="241">
        <v>417</v>
      </c>
      <c r="AH45" s="201">
        <v>0.14246575342465762</v>
      </c>
      <c r="AI45" s="156">
        <v>188</v>
      </c>
      <c r="AJ45" s="201">
        <v>0.31468531468531458</v>
      </c>
      <c r="AK45" s="156">
        <v>605</v>
      </c>
      <c r="AL45" s="201">
        <v>0.19094488188976388</v>
      </c>
      <c r="AM45" s="241">
        <v>268</v>
      </c>
      <c r="AN45" s="201">
        <v>0.42553191489361697</v>
      </c>
      <c r="AO45" s="241">
        <v>21</v>
      </c>
      <c r="AP45" s="201">
        <v>-0.54347826086956519</v>
      </c>
      <c r="AQ45" s="156">
        <v>0</v>
      </c>
      <c r="AR45" s="201">
        <v>-1</v>
      </c>
      <c r="AS45" s="156">
        <v>21</v>
      </c>
      <c r="AT45" s="201">
        <v>-0.671875</v>
      </c>
    </row>
    <row r="46" spans="2:46" s="4" customFormat="1" ht="15.75" collapsed="1" x14ac:dyDescent="0.25">
      <c r="B46" s="101">
        <v>2018</v>
      </c>
      <c r="C46" s="242">
        <v>49062</v>
      </c>
      <c r="D46" s="103">
        <v>-8.3587051945383517E-2</v>
      </c>
      <c r="E46" s="102">
        <v>33164</v>
      </c>
      <c r="F46" s="103">
        <v>-4.1752145395706264E-2</v>
      </c>
      <c r="G46" s="102">
        <v>82226</v>
      </c>
      <c r="H46" s="103">
        <v>-6.7161300569509641E-2</v>
      </c>
      <c r="I46" s="242">
        <v>40876</v>
      </c>
      <c r="J46" s="103">
        <v>-0.1052447246300674</v>
      </c>
      <c r="K46" s="102">
        <v>29369</v>
      </c>
      <c r="L46" s="103">
        <v>-5.9409428644632389E-2</v>
      </c>
      <c r="M46" s="102">
        <v>70245</v>
      </c>
      <c r="N46" s="103">
        <v>-8.6635980652207789E-2</v>
      </c>
      <c r="O46" s="242">
        <v>12857</v>
      </c>
      <c r="P46" s="103">
        <v>-5.3727828070950223E-2</v>
      </c>
      <c r="Q46" s="102">
        <v>6732</v>
      </c>
      <c r="R46" s="103">
        <v>7.9365079365079305E-2</v>
      </c>
      <c r="S46" s="102">
        <v>19589</v>
      </c>
      <c r="T46" s="103">
        <v>-1.1854317998385766E-2</v>
      </c>
      <c r="U46" s="242">
        <v>22873</v>
      </c>
      <c r="V46" s="103">
        <v>-9.205303270879639E-2</v>
      </c>
      <c r="W46" s="102">
        <v>14589</v>
      </c>
      <c r="X46" s="103">
        <v>-0.14489185862493403</v>
      </c>
      <c r="Y46" s="102">
        <v>37462</v>
      </c>
      <c r="Z46" s="103">
        <v>-0.11338839845691429</v>
      </c>
      <c r="AA46" s="242">
        <v>5912</v>
      </c>
      <c r="AB46" s="103">
        <v>1.9134631960006976E-2</v>
      </c>
      <c r="AC46" s="102">
        <v>3608</v>
      </c>
      <c r="AD46" s="103">
        <v>0.10913003381494013</v>
      </c>
      <c r="AE46" s="102">
        <v>9520</v>
      </c>
      <c r="AF46" s="103">
        <v>5.1468963993814842E-2</v>
      </c>
      <c r="AG46" s="242">
        <v>4840</v>
      </c>
      <c r="AH46" s="103">
        <v>1.3824884792626779E-2</v>
      </c>
      <c r="AI46" s="102">
        <v>2724</v>
      </c>
      <c r="AJ46" s="103">
        <v>-3.0604982206405729E-2</v>
      </c>
      <c r="AK46" s="102">
        <v>7564</v>
      </c>
      <c r="AL46" s="103">
        <v>-2.6371308016878148E-3</v>
      </c>
      <c r="AM46" s="242">
        <v>2021</v>
      </c>
      <c r="AN46" s="103">
        <v>9.7772949483976079E-2</v>
      </c>
      <c r="AO46" s="242">
        <v>253</v>
      </c>
      <c r="AP46" s="103">
        <v>0.19905213270142186</v>
      </c>
      <c r="AQ46" s="102">
        <v>187</v>
      </c>
      <c r="AR46" s="103">
        <v>0.41666666666666674</v>
      </c>
      <c r="AS46" s="102">
        <v>440</v>
      </c>
      <c r="AT46" s="103">
        <v>0.28279883381924198</v>
      </c>
    </row>
    <row r="47" spans="2:46" s="4" customFormat="1" ht="15" hidden="1" customHeight="1" outlineLevel="1" x14ac:dyDescent="0.25">
      <c r="B47" s="71" t="s">
        <v>93</v>
      </c>
      <c r="C47" s="241">
        <v>4907</v>
      </c>
      <c r="D47" s="201">
        <v>2.9584557280738499E-2</v>
      </c>
      <c r="E47" s="156">
        <v>2833</v>
      </c>
      <c r="F47" s="201">
        <v>-0.13469761759315824</v>
      </c>
      <c r="G47" s="156">
        <v>7740</v>
      </c>
      <c r="H47" s="201">
        <v>-3.7313432835820892E-2</v>
      </c>
      <c r="I47" s="241">
        <v>4160</v>
      </c>
      <c r="J47" s="201">
        <v>2.2866978116547809E-2</v>
      </c>
      <c r="K47" s="156">
        <v>2558</v>
      </c>
      <c r="L47" s="201">
        <v>-0.14533912462412291</v>
      </c>
      <c r="M47" s="156">
        <v>6718</v>
      </c>
      <c r="N47" s="201">
        <v>-4.8441926345609065E-2</v>
      </c>
      <c r="O47" s="241">
        <v>1196</v>
      </c>
      <c r="P47" s="201">
        <v>-0.1244509516837482</v>
      </c>
      <c r="Q47" s="156">
        <v>561</v>
      </c>
      <c r="R47" s="201">
        <v>-6.1872909698996614E-2</v>
      </c>
      <c r="S47" s="156">
        <v>1757</v>
      </c>
      <c r="T47" s="201">
        <v>-0.10539714867617112</v>
      </c>
      <c r="U47" s="241">
        <v>2160</v>
      </c>
      <c r="V47" s="201">
        <v>0.16946399566865189</v>
      </c>
      <c r="W47" s="156">
        <v>1357</v>
      </c>
      <c r="X47" s="201">
        <v>-0.19513641755634636</v>
      </c>
      <c r="Y47" s="156">
        <v>3517</v>
      </c>
      <c r="Z47" s="201">
        <v>-4.5287291253891526E-3</v>
      </c>
      <c r="AA47" s="241">
        <v>478</v>
      </c>
      <c r="AB47" s="201">
        <v>2.5751072961373467E-2</v>
      </c>
      <c r="AC47" s="156">
        <v>259</v>
      </c>
      <c r="AD47" s="201">
        <v>1.171875E-2</v>
      </c>
      <c r="AE47" s="156">
        <v>737</v>
      </c>
      <c r="AF47" s="201">
        <v>2.0775623268697974E-2</v>
      </c>
      <c r="AG47" s="241">
        <v>397</v>
      </c>
      <c r="AH47" s="201">
        <v>0.13753581661891112</v>
      </c>
      <c r="AI47" s="156">
        <v>224</v>
      </c>
      <c r="AJ47" s="201">
        <v>2.2831050228310446E-2</v>
      </c>
      <c r="AK47" s="156">
        <v>621</v>
      </c>
      <c r="AL47" s="201">
        <v>9.3309859154929509E-2</v>
      </c>
      <c r="AM47" s="241">
        <v>251</v>
      </c>
      <c r="AN47" s="201">
        <v>0.200956937799043</v>
      </c>
      <c r="AO47" s="241">
        <v>18</v>
      </c>
      <c r="AP47" s="201">
        <v>-0.25</v>
      </c>
      <c r="AQ47" s="156">
        <v>16</v>
      </c>
      <c r="AR47" s="201">
        <v>-0.36</v>
      </c>
      <c r="AS47" s="156">
        <v>34</v>
      </c>
      <c r="AT47" s="201">
        <v>-0.30612244897959184</v>
      </c>
    </row>
    <row r="48" spans="2:46" s="4" customFormat="1" ht="15" hidden="1" customHeight="1" outlineLevel="1" x14ac:dyDescent="0.25">
      <c r="B48" s="71" t="s">
        <v>94</v>
      </c>
      <c r="C48" s="241">
        <v>2527</v>
      </c>
      <c r="D48" s="201">
        <v>7.575757575757569E-3</v>
      </c>
      <c r="E48" s="156">
        <v>1744</v>
      </c>
      <c r="F48" s="201">
        <v>6.0182370820668796E-2</v>
      </c>
      <c r="G48" s="156">
        <v>4271</v>
      </c>
      <c r="H48" s="201">
        <v>2.8413195280519998E-2</v>
      </c>
      <c r="I48" s="241">
        <v>2040</v>
      </c>
      <c r="J48" s="201">
        <v>-1.8759018759018753E-2</v>
      </c>
      <c r="K48" s="156">
        <v>1570</v>
      </c>
      <c r="L48" s="201">
        <v>4.3189368770764069E-2</v>
      </c>
      <c r="M48" s="156">
        <v>3610</v>
      </c>
      <c r="N48" s="201">
        <v>7.2544642857141906E-3</v>
      </c>
      <c r="O48" s="241">
        <v>657</v>
      </c>
      <c r="P48" s="201">
        <v>-0.11930294906166217</v>
      </c>
      <c r="Q48" s="156">
        <v>311</v>
      </c>
      <c r="R48" s="201">
        <v>5.0675675675675658E-2</v>
      </c>
      <c r="S48" s="156">
        <v>968</v>
      </c>
      <c r="T48" s="201">
        <v>-7.1017274472168879E-2</v>
      </c>
      <c r="U48" s="241">
        <v>1155</v>
      </c>
      <c r="V48" s="201">
        <v>0.26506024096385539</v>
      </c>
      <c r="W48" s="156">
        <v>840</v>
      </c>
      <c r="X48" s="201">
        <v>-2.3255813953488413E-2</v>
      </c>
      <c r="Y48" s="156">
        <v>1995</v>
      </c>
      <c r="Z48" s="201">
        <v>0.1252115059221659</v>
      </c>
      <c r="AA48" s="241">
        <v>299</v>
      </c>
      <c r="AB48" s="201">
        <v>0.1074074074074074</v>
      </c>
      <c r="AC48" s="156">
        <v>159</v>
      </c>
      <c r="AD48" s="201">
        <v>0.13571428571428568</v>
      </c>
      <c r="AE48" s="156">
        <v>458</v>
      </c>
      <c r="AF48" s="201">
        <v>0.11707317073170742</v>
      </c>
      <c r="AG48" s="241">
        <v>216</v>
      </c>
      <c r="AH48" s="201">
        <v>-4.0000000000000036E-2</v>
      </c>
      <c r="AI48" s="156">
        <v>118</v>
      </c>
      <c r="AJ48" s="201">
        <v>-7.8125E-2</v>
      </c>
      <c r="AK48" s="156">
        <v>334</v>
      </c>
      <c r="AL48" s="201">
        <v>-5.3824362606232246E-2</v>
      </c>
      <c r="AM48" s="241">
        <v>178</v>
      </c>
      <c r="AN48" s="201">
        <v>0.1558441558441559</v>
      </c>
      <c r="AO48" s="241">
        <v>10</v>
      </c>
      <c r="AP48" s="201">
        <v>1</v>
      </c>
      <c r="AQ48" s="156">
        <v>15</v>
      </c>
      <c r="AR48" s="201" t="s">
        <v>113</v>
      </c>
      <c r="AS48" s="156">
        <v>25</v>
      </c>
      <c r="AT48" s="201">
        <v>4</v>
      </c>
    </row>
    <row r="49" spans="2:46" s="4" customFormat="1" ht="15" hidden="1" customHeight="1" outlineLevel="1" x14ac:dyDescent="0.25">
      <c r="B49" s="71" t="s">
        <v>95</v>
      </c>
      <c r="C49" s="241">
        <v>3268</v>
      </c>
      <c r="D49" s="201">
        <v>8.5714285714285632E-2</v>
      </c>
      <c r="E49" s="156">
        <v>2491</v>
      </c>
      <c r="F49" s="201">
        <v>0.23316831683168315</v>
      </c>
      <c r="G49" s="156">
        <v>5759</v>
      </c>
      <c r="H49" s="201">
        <v>0.14493041749502988</v>
      </c>
      <c r="I49" s="241">
        <v>2718</v>
      </c>
      <c r="J49" s="201">
        <v>6.0062402496099843E-2</v>
      </c>
      <c r="K49" s="156">
        <v>2237</v>
      </c>
      <c r="L49" s="201">
        <v>0.18736730360934173</v>
      </c>
      <c r="M49" s="156">
        <v>4955</v>
      </c>
      <c r="N49" s="201">
        <v>0.11398381294964022</v>
      </c>
      <c r="O49" s="241">
        <v>818</v>
      </c>
      <c r="P49" s="201">
        <v>-9.0100111234705182E-2</v>
      </c>
      <c r="Q49" s="156">
        <v>378</v>
      </c>
      <c r="R49" s="201">
        <v>1.8867924528301883E-2</v>
      </c>
      <c r="S49" s="156">
        <v>1196</v>
      </c>
      <c r="T49" s="201">
        <v>-5.8267716535433056E-2</v>
      </c>
      <c r="U49" s="241">
        <v>1571</v>
      </c>
      <c r="V49" s="201">
        <v>0.39026548672566364</v>
      </c>
      <c r="W49" s="156">
        <v>1171</v>
      </c>
      <c r="X49" s="201">
        <v>4.2881646655230643E-3</v>
      </c>
      <c r="Y49" s="156">
        <v>2742</v>
      </c>
      <c r="Z49" s="201">
        <v>0.19425087108013939</v>
      </c>
      <c r="AA49" s="241">
        <v>417</v>
      </c>
      <c r="AB49" s="201">
        <v>0.62256809338521402</v>
      </c>
      <c r="AC49" s="156">
        <v>238</v>
      </c>
      <c r="AD49" s="201">
        <v>0.80303030303030298</v>
      </c>
      <c r="AE49" s="156">
        <v>655</v>
      </c>
      <c r="AF49" s="201">
        <v>0.68380462724935742</v>
      </c>
      <c r="AG49" s="241">
        <v>346</v>
      </c>
      <c r="AH49" s="201">
        <v>0.56561085972850678</v>
      </c>
      <c r="AI49" s="156">
        <v>204</v>
      </c>
      <c r="AJ49" s="201">
        <v>0.8214285714285714</v>
      </c>
      <c r="AK49" s="156">
        <v>550</v>
      </c>
      <c r="AL49" s="201">
        <v>0.65165165165165173</v>
      </c>
      <c r="AM49" s="241">
        <v>117</v>
      </c>
      <c r="AN49" s="201">
        <v>-0.29940119760479045</v>
      </c>
      <c r="AO49" s="241">
        <v>16</v>
      </c>
      <c r="AP49" s="201">
        <v>-0.27272727272727271</v>
      </c>
      <c r="AQ49" s="156">
        <v>16</v>
      </c>
      <c r="AR49" s="201">
        <v>3</v>
      </c>
      <c r="AS49" s="156">
        <v>32</v>
      </c>
      <c r="AT49" s="201">
        <v>0.23076923076923084</v>
      </c>
    </row>
    <row r="50" spans="2:46" s="4" customFormat="1" ht="15" hidden="1" customHeight="1" outlineLevel="1" x14ac:dyDescent="0.25">
      <c r="B50" s="71" t="s">
        <v>96</v>
      </c>
      <c r="C50" s="241">
        <v>4384</v>
      </c>
      <c r="D50" s="201">
        <v>-0.15399459668081816</v>
      </c>
      <c r="E50" s="156">
        <v>2657</v>
      </c>
      <c r="F50" s="201">
        <v>-0.25740637227501395</v>
      </c>
      <c r="G50" s="156">
        <v>7041</v>
      </c>
      <c r="H50" s="201">
        <v>-0.19623287671232881</v>
      </c>
      <c r="I50" s="241">
        <v>3838</v>
      </c>
      <c r="J50" s="201">
        <v>-0.18892645815722742</v>
      </c>
      <c r="K50" s="156">
        <v>2391</v>
      </c>
      <c r="L50" s="201">
        <v>-0.29239419946729805</v>
      </c>
      <c r="M50" s="156">
        <v>6229</v>
      </c>
      <c r="N50" s="201">
        <v>-0.23203057576131181</v>
      </c>
      <c r="O50" s="241">
        <v>1152</v>
      </c>
      <c r="P50" s="201">
        <v>-5.2631578947368474E-2</v>
      </c>
      <c r="Q50" s="156">
        <v>476</v>
      </c>
      <c r="R50" s="201">
        <v>-0.36448598130841126</v>
      </c>
      <c r="S50" s="156">
        <v>1628</v>
      </c>
      <c r="T50" s="201">
        <v>-0.17150127226463108</v>
      </c>
      <c r="U50" s="241">
        <v>2165</v>
      </c>
      <c r="V50" s="201">
        <v>-0.15264187866927592</v>
      </c>
      <c r="W50" s="156">
        <v>1442</v>
      </c>
      <c r="X50" s="201">
        <v>-0.30806142034548945</v>
      </c>
      <c r="Y50" s="156">
        <v>3607</v>
      </c>
      <c r="Z50" s="201">
        <v>-0.22246173744341458</v>
      </c>
      <c r="AA50" s="241">
        <v>393</v>
      </c>
      <c r="AB50" s="201">
        <v>0.28852459016393439</v>
      </c>
      <c r="AC50" s="156">
        <v>248</v>
      </c>
      <c r="AD50" s="201">
        <v>0.27179487179487172</v>
      </c>
      <c r="AE50" s="156">
        <v>641</v>
      </c>
      <c r="AF50" s="201">
        <v>0.28200000000000003</v>
      </c>
      <c r="AG50" s="241">
        <v>342</v>
      </c>
      <c r="AH50" s="201">
        <v>0.27137546468401497</v>
      </c>
      <c r="AI50" s="156">
        <v>215</v>
      </c>
      <c r="AJ50" s="201">
        <v>0.21468926553672318</v>
      </c>
      <c r="AK50" s="156">
        <v>557</v>
      </c>
      <c r="AL50" s="201">
        <v>0.24887892376681608</v>
      </c>
      <c r="AM50" s="241">
        <v>142</v>
      </c>
      <c r="AN50" s="201">
        <v>6.7669172932330879E-2</v>
      </c>
      <c r="AO50" s="241">
        <v>11</v>
      </c>
      <c r="AP50" s="201">
        <v>-8.333333333333337E-2</v>
      </c>
      <c r="AQ50" s="156">
        <v>18</v>
      </c>
      <c r="AR50" s="201">
        <v>3.5</v>
      </c>
      <c r="AS50" s="156">
        <v>29</v>
      </c>
      <c r="AT50" s="201">
        <v>0.8125</v>
      </c>
    </row>
    <row r="51" spans="2:46" s="4" customFormat="1" ht="15" hidden="1" customHeight="1" outlineLevel="1" x14ac:dyDescent="0.25">
      <c r="B51" s="71" t="s">
        <v>97</v>
      </c>
      <c r="C51" s="241">
        <v>5054</v>
      </c>
      <c r="D51" s="201">
        <v>-9.9590236949937627E-2</v>
      </c>
      <c r="E51" s="156">
        <v>2944</v>
      </c>
      <c r="F51" s="201">
        <v>-0.13181952226481863</v>
      </c>
      <c r="G51" s="156">
        <v>7998</v>
      </c>
      <c r="H51" s="201">
        <v>-0.11172812083518435</v>
      </c>
      <c r="I51" s="241">
        <v>4513</v>
      </c>
      <c r="J51" s="201">
        <v>-0.11527151538913938</v>
      </c>
      <c r="K51" s="156">
        <v>2579</v>
      </c>
      <c r="L51" s="201">
        <v>-0.18720453829183736</v>
      </c>
      <c r="M51" s="156">
        <v>7092</v>
      </c>
      <c r="N51" s="201">
        <v>-0.1428571428571429</v>
      </c>
      <c r="O51" s="241">
        <v>1502</v>
      </c>
      <c r="P51" s="201">
        <v>-3.8412291933418663E-2</v>
      </c>
      <c r="Q51" s="156">
        <v>526</v>
      </c>
      <c r="R51" s="201">
        <v>-0.23546511627906974</v>
      </c>
      <c r="S51" s="156">
        <v>2028</v>
      </c>
      <c r="T51" s="201">
        <v>-9.866666666666668E-2</v>
      </c>
      <c r="U51" s="241">
        <v>2308</v>
      </c>
      <c r="V51" s="201">
        <v>-0.10368932038834955</v>
      </c>
      <c r="W51" s="156">
        <v>1429</v>
      </c>
      <c r="X51" s="201">
        <v>-0.25572916666666667</v>
      </c>
      <c r="Y51" s="156">
        <v>3737</v>
      </c>
      <c r="Z51" s="201">
        <v>-0.1686318131256952</v>
      </c>
      <c r="AA51" s="241">
        <v>422</v>
      </c>
      <c r="AB51" s="201">
        <v>6.5656565656565746E-2</v>
      </c>
      <c r="AC51" s="156">
        <v>365</v>
      </c>
      <c r="AD51" s="201">
        <v>0.70560747663551404</v>
      </c>
      <c r="AE51" s="156">
        <v>787</v>
      </c>
      <c r="AF51" s="201">
        <v>0.29016393442622945</v>
      </c>
      <c r="AG51" s="241">
        <v>329</v>
      </c>
      <c r="AH51" s="201">
        <v>3.1347962382445083E-2</v>
      </c>
      <c r="AI51" s="156">
        <v>324</v>
      </c>
      <c r="AJ51" s="201">
        <v>0.67010309278350522</v>
      </c>
      <c r="AK51" s="156">
        <v>653</v>
      </c>
      <c r="AL51" s="201">
        <v>0.27290448343079921</v>
      </c>
      <c r="AM51" s="241">
        <v>110</v>
      </c>
      <c r="AN51" s="201">
        <v>-2.6548672566371723E-2</v>
      </c>
      <c r="AO51" s="241">
        <v>9</v>
      </c>
      <c r="AP51" s="201">
        <v>2</v>
      </c>
      <c r="AQ51" s="156">
        <v>0</v>
      </c>
      <c r="AR51" s="201">
        <v>-1</v>
      </c>
      <c r="AS51" s="156">
        <v>9</v>
      </c>
      <c r="AT51" s="201">
        <v>0.28571428571428581</v>
      </c>
    </row>
    <row r="52" spans="2:46" s="4" customFormat="1" ht="15" hidden="1" customHeight="1" outlineLevel="1" x14ac:dyDescent="0.25">
      <c r="B52" s="71" t="s">
        <v>98</v>
      </c>
      <c r="C52" s="241">
        <v>5225</v>
      </c>
      <c r="D52" s="201">
        <v>-0.13133832086450536</v>
      </c>
      <c r="E52" s="156">
        <v>3637</v>
      </c>
      <c r="F52" s="201">
        <v>-8.2417582417582125E-4</v>
      </c>
      <c r="G52" s="156">
        <v>8862</v>
      </c>
      <c r="H52" s="201">
        <v>-8.2133609528741602E-2</v>
      </c>
      <c r="I52" s="241">
        <v>4628</v>
      </c>
      <c r="J52" s="201">
        <v>-0.17592592592592593</v>
      </c>
      <c r="K52" s="156">
        <v>3387</v>
      </c>
      <c r="L52" s="201">
        <v>-5.901445854233911E-4</v>
      </c>
      <c r="M52" s="156">
        <v>8015</v>
      </c>
      <c r="N52" s="201">
        <v>-0.1099389228206552</v>
      </c>
      <c r="O52" s="241">
        <v>1351</v>
      </c>
      <c r="P52" s="201">
        <v>-0.20994152046783621</v>
      </c>
      <c r="Q52" s="156">
        <v>729</v>
      </c>
      <c r="R52" s="201">
        <v>-6.8965517241379337E-2</v>
      </c>
      <c r="S52" s="156">
        <v>2080</v>
      </c>
      <c r="T52" s="201">
        <v>-0.16566385880465306</v>
      </c>
      <c r="U52" s="241">
        <v>2634</v>
      </c>
      <c r="V52" s="201">
        <v>0.14025974025974031</v>
      </c>
      <c r="W52" s="156">
        <v>1851</v>
      </c>
      <c r="X52" s="201">
        <v>-9.9270072992700742E-2</v>
      </c>
      <c r="Y52" s="156">
        <v>4485</v>
      </c>
      <c r="Z52" s="201">
        <v>2.7491408934707806E-2</v>
      </c>
      <c r="AA52" s="241">
        <v>499</v>
      </c>
      <c r="AB52" s="201">
        <v>0.54968944099378891</v>
      </c>
      <c r="AC52" s="156">
        <v>250</v>
      </c>
      <c r="AD52" s="201">
        <v>1.2145748987854255E-2</v>
      </c>
      <c r="AE52" s="156">
        <v>749</v>
      </c>
      <c r="AF52" s="201">
        <v>0.31634446397188043</v>
      </c>
      <c r="AG52" s="241">
        <v>417</v>
      </c>
      <c r="AH52" s="201">
        <v>0.64822134387351782</v>
      </c>
      <c r="AI52" s="156">
        <v>229</v>
      </c>
      <c r="AJ52" s="201">
        <v>1.777777777777767E-2</v>
      </c>
      <c r="AK52" s="156">
        <v>646</v>
      </c>
      <c r="AL52" s="201">
        <v>0.35146443514644354</v>
      </c>
      <c r="AM52" s="241">
        <v>95</v>
      </c>
      <c r="AN52" s="201">
        <v>0.26666666666666661</v>
      </c>
      <c r="AO52" s="241">
        <v>3</v>
      </c>
      <c r="AP52" s="201">
        <v>0.5</v>
      </c>
      <c r="AQ52" s="156">
        <v>0</v>
      </c>
      <c r="AR52" s="201">
        <v>-1</v>
      </c>
      <c r="AS52" s="156">
        <v>3</v>
      </c>
      <c r="AT52" s="201">
        <v>-0.5</v>
      </c>
    </row>
    <row r="53" spans="2:46" s="4" customFormat="1" ht="15" hidden="1" customHeight="1" outlineLevel="1" x14ac:dyDescent="0.25">
      <c r="B53" s="71" t="s">
        <v>99</v>
      </c>
      <c r="C53" s="241">
        <v>5126</v>
      </c>
      <c r="D53" s="201">
        <v>-3.8454323766647924E-2</v>
      </c>
      <c r="E53" s="156">
        <v>3170</v>
      </c>
      <c r="F53" s="201">
        <v>-0.2292730367128617</v>
      </c>
      <c r="G53" s="156">
        <v>8296</v>
      </c>
      <c r="H53" s="201">
        <v>-0.12155866158407458</v>
      </c>
      <c r="I53" s="241">
        <v>4422</v>
      </c>
      <c r="J53" s="201">
        <v>-7.0617906683480447E-2</v>
      </c>
      <c r="K53" s="156">
        <v>2842</v>
      </c>
      <c r="L53" s="201">
        <v>-0.1889269406392694</v>
      </c>
      <c r="M53" s="156">
        <v>7264</v>
      </c>
      <c r="N53" s="201">
        <v>-0.12079399661099011</v>
      </c>
      <c r="O53" s="241">
        <v>1243</v>
      </c>
      <c r="P53" s="201">
        <v>-0.21676118462507876</v>
      </c>
      <c r="Q53" s="156">
        <v>588</v>
      </c>
      <c r="R53" s="201">
        <v>6.7150635208711451E-2</v>
      </c>
      <c r="S53" s="156">
        <v>1831</v>
      </c>
      <c r="T53" s="201">
        <v>-0.14359214218896166</v>
      </c>
      <c r="U53" s="241">
        <v>2474</v>
      </c>
      <c r="V53" s="201">
        <v>8.6994727592267118E-2</v>
      </c>
      <c r="W53" s="156">
        <v>1522</v>
      </c>
      <c r="X53" s="201">
        <v>-0.31810035842293904</v>
      </c>
      <c r="Y53" s="156">
        <v>3996</v>
      </c>
      <c r="Z53" s="201">
        <v>-0.11357586512866014</v>
      </c>
      <c r="AA53" s="241">
        <v>620</v>
      </c>
      <c r="AB53" s="201">
        <v>0.3362068965517242</v>
      </c>
      <c r="AC53" s="156">
        <v>328</v>
      </c>
      <c r="AD53" s="201">
        <v>0.10067114093959728</v>
      </c>
      <c r="AE53" s="156">
        <v>948</v>
      </c>
      <c r="AF53" s="201">
        <v>0.24409448818897639</v>
      </c>
      <c r="AG53" s="241">
        <v>525</v>
      </c>
      <c r="AH53" s="201">
        <v>0.30922693266832924</v>
      </c>
      <c r="AI53" s="156">
        <v>281</v>
      </c>
      <c r="AJ53" s="201">
        <v>6.0377358490566024E-2</v>
      </c>
      <c r="AK53" s="156">
        <v>806</v>
      </c>
      <c r="AL53" s="201">
        <v>0.21021021021021014</v>
      </c>
      <c r="AM53" s="241">
        <v>79</v>
      </c>
      <c r="AN53" s="201">
        <v>-0.80200501253132828</v>
      </c>
      <c r="AO53" s="241">
        <v>5</v>
      </c>
      <c r="AP53" s="201">
        <v>-0.70588235294117641</v>
      </c>
      <c r="AQ53" s="156">
        <v>0</v>
      </c>
      <c r="AR53" s="201">
        <v>-1</v>
      </c>
      <c r="AS53" s="156">
        <v>5</v>
      </c>
      <c r="AT53" s="201">
        <v>-0.76190476190476186</v>
      </c>
    </row>
    <row r="54" spans="2:46" s="4" customFormat="1" ht="15" hidden="1" customHeight="1" outlineLevel="1" x14ac:dyDescent="0.25">
      <c r="B54" s="71" t="s">
        <v>100</v>
      </c>
      <c r="C54" s="241">
        <v>5013</v>
      </c>
      <c r="D54" s="201">
        <v>0</v>
      </c>
      <c r="E54" s="156">
        <v>2994</v>
      </c>
      <c r="F54" s="201">
        <v>-3.3570045190445486E-2</v>
      </c>
      <c r="G54" s="156">
        <v>8007</v>
      </c>
      <c r="H54" s="201">
        <v>-1.282209345333496E-2</v>
      </c>
      <c r="I54" s="241">
        <v>4361</v>
      </c>
      <c r="J54" s="201">
        <v>-3.3466312056737557E-2</v>
      </c>
      <c r="K54" s="156">
        <v>2673</v>
      </c>
      <c r="L54" s="201">
        <v>-4.7398431931575224E-2</v>
      </c>
      <c r="M54" s="156">
        <v>7034</v>
      </c>
      <c r="N54" s="201">
        <v>-3.8808417600437295E-2</v>
      </c>
      <c r="O54" s="241">
        <v>1303</v>
      </c>
      <c r="P54" s="201">
        <v>-0.13651424784625577</v>
      </c>
      <c r="Q54" s="156">
        <v>529</v>
      </c>
      <c r="R54" s="201">
        <v>-6.866197183098588E-2</v>
      </c>
      <c r="S54" s="156">
        <v>1832</v>
      </c>
      <c r="T54" s="201">
        <v>-0.11795859412614351</v>
      </c>
      <c r="U54" s="241">
        <v>2413</v>
      </c>
      <c r="V54" s="201">
        <v>0.24509803921568629</v>
      </c>
      <c r="W54" s="156">
        <v>1384</v>
      </c>
      <c r="X54" s="201">
        <v>-0.19158878504672894</v>
      </c>
      <c r="Y54" s="156">
        <v>3797</v>
      </c>
      <c r="Z54" s="201">
        <v>4.0273972602739683E-2</v>
      </c>
      <c r="AA54" s="241">
        <v>542</v>
      </c>
      <c r="AB54" s="201">
        <v>0.40779220779220782</v>
      </c>
      <c r="AC54" s="156">
        <v>315</v>
      </c>
      <c r="AD54" s="201">
        <v>0.11307420494699638</v>
      </c>
      <c r="AE54" s="156">
        <v>857</v>
      </c>
      <c r="AF54" s="201">
        <v>0.28293413173652704</v>
      </c>
      <c r="AG54" s="241">
        <v>415</v>
      </c>
      <c r="AH54" s="201">
        <v>0.33440514469453375</v>
      </c>
      <c r="AI54" s="156">
        <v>266</v>
      </c>
      <c r="AJ54" s="201">
        <v>0.10833333333333339</v>
      </c>
      <c r="AK54" s="156">
        <v>681</v>
      </c>
      <c r="AL54" s="201">
        <v>0.23593466424682386</v>
      </c>
      <c r="AM54" s="241">
        <v>101</v>
      </c>
      <c r="AN54" s="201">
        <v>2.020202020202011E-2</v>
      </c>
      <c r="AO54" s="241">
        <v>9</v>
      </c>
      <c r="AP54" s="201">
        <v>-0.47058823529411764</v>
      </c>
      <c r="AQ54" s="156">
        <v>6</v>
      </c>
      <c r="AR54" s="201">
        <v>-0.33333333333333337</v>
      </c>
      <c r="AS54" s="156">
        <v>15</v>
      </c>
      <c r="AT54" s="201">
        <v>-0.42307692307692313</v>
      </c>
    </row>
    <row r="55" spans="2:46" s="4" customFormat="1" ht="15" hidden="1" customHeight="1" outlineLevel="1" x14ac:dyDescent="0.25">
      <c r="B55" s="71" t="s">
        <v>101</v>
      </c>
      <c r="C55" s="241">
        <v>4807</v>
      </c>
      <c r="D55" s="201">
        <v>-0.1332491886043996</v>
      </c>
      <c r="E55" s="156">
        <v>3493</v>
      </c>
      <c r="F55" s="201">
        <v>-9.531209531209528E-2</v>
      </c>
      <c r="G55" s="156">
        <v>8300</v>
      </c>
      <c r="H55" s="201">
        <v>-0.11767832465185502</v>
      </c>
      <c r="I55" s="241">
        <v>3895</v>
      </c>
      <c r="J55" s="201">
        <v>-0.20672097759674135</v>
      </c>
      <c r="K55" s="156">
        <v>3139</v>
      </c>
      <c r="L55" s="201">
        <v>-0.1077316657191586</v>
      </c>
      <c r="M55" s="156">
        <v>7034</v>
      </c>
      <c r="N55" s="201">
        <v>-0.1654010441385857</v>
      </c>
      <c r="O55" s="241">
        <v>1205</v>
      </c>
      <c r="P55" s="201">
        <v>-0.29819452533488644</v>
      </c>
      <c r="Q55" s="156">
        <v>600</v>
      </c>
      <c r="R55" s="201">
        <v>8.1081081081081141E-2</v>
      </c>
      <c r="S55" s="156">
        <v>1805</v>
      </c>
      <c r="T55" s="201">
        <v>-0.20554577464788737</v>
      </c>
      <c r="U55" s="241">
        <v>2125</v>
      </c>
      <c r="V55" s="201">
        <v>-7.164700742682395E-2</v>
      </c>
      <c r="W55" s="156">
        <v>1752</v>
      </c>
      <c r="X55" s="201">
        <v>-0.21258426966292132</v>
      </c>
      <c r="Y55" s="156">
        <v>3877</v>
      </c>
      <c r="Z55" s="201">
        <v>-0.141116526362428</v>
      </c>
      <c r="AA55" s="241">
        <v>589</v>
      </c>
      <c r="AB55" s="201">
        <v>0.150390625</v>
      </c>
      <c r="AC55" s="156">
        <v>354</v>
      </c>
      <c r="AD55" s="201">
        <v>3.2069970845481022E-2</v>
      </c>
      <c r="AE55" s="156">
        <v>943</v>
      </c>
      <c r="AF55" s="201">
        <v>0.10292397660818708</v>
      </c>
      <c r="AG55" s="241">
        <v>513</v>
      </c>
      <c r="AH55" s="201">
        <v>0.17391304347826098</v>
      </c>
      <c r="AI55" s="156">
        <v>310</v>
      </c>
      <c r="AJ55" s="201">
        <v>1.6393442622950838E-2</v>
      </c>
      <c r="AK55" s="156">
        <v>823</v>
      </c>
      <c r="AL55" s="201">
        <v>0.10916442048517516</v>
      </c>
      <c r="AM55" s="241">
        <v>303</v>
      </c>
      <c r="AN55" s="201">
        <v>1.5249999999999999</v>
      </c>
      <c r="AO55" s="241">
        <v>20</v>
      </c>
      <c r="AP55" s="201">
        <v>4</v>
      </c>
      <c r="AQ55" s="156">
        <v>0</v>
      </c>
      <c r="AR55" s="201" t="s">
        <v>113</v>
      </c>
      <c r="AS55" s="156">
        <v>20</v>
      </c>
      <c r="AT55" s="201">
        <v>4</v>
      </c>
    </row>
    <row r="56" spans="2:46" s="4" customFormat="1" ht="15" hidden="1" customHeight="1" outlineLevel="1" x14ac:dyDescent="0.25">
      <c r="B56" s="71" t="s">
        <v>102</v>
      </c>
      <c r="C56" s="241">
        <v>5331</v>
      </c>
      <c r="D56" s="201">
        <v>4.3044414009000276E-2</v>
      </c>
      <c r="E56" s="156">
        <v>3506</v>
      </c>
      <c r="F56" s="201">
        <v>-9.8482900488557457E-2</v>
      </c>
      <c r="G56" s="156">
        <v>8837</v>
      </c>
      <c r="H56" s="201">
        <v>-1.8111111111111078E-2</v>
      </c>
      <c r="I56" s="241">
        <v>4534</v>
      </c>
      <c r="J56" s="201">
        <v>3.6106032906764174E-2</v>
      </c>
      <c r="K56" s="156">
        <v>3102</v>
      </c>
      <c r="L56" s="201">
        <v>-0.12024957458876917</v>
      </c>
      <c r="M56" s="156">
        <v>7636</v>
      </c>
      <c r="N56" s="201">
        <v>-3.3662363958491537E-2</v>
      </c>
      <c r="O56" s="241">
        <v>1283</v>
      </c>
      <c r="P56" s="201">
        <v>-9.0715804394046806E-2</v>
      </c>
      <c r="Q56" s="156">
        <v>635</v>
      </c>
      <c r="R56" s="201">
        <v>4.4407894736842035E-2</v>
      </c>
      <c r="S56" s="156">
        <v>1918</v>
      </c>
      <c r="T56" s="201">
        <v>-5.002476473501738E-2</v>
      </c>
      <c r="U56" s="241">
        <v>2435</v>
      </c>
      <c r="V56" s="201">
        <v>5.0927924039706474E-2</v>
      </c>
      <c r="W56" s="156">
        <v>1629</v>
      </c>
      <c r="X56" s="201">
        <v>-0.2323279924599434</v>
      </c>
      <c r="Y56" s="156">
        <v>4064</v>
      </c>
      <c r="Z56" s="201">
        <v>-8.447848614552822E-2</v>
      </c>
      <c r="AA56" s="241">
        <v>641</v>
      </c>
      <c r="AB56" s="201">
        <v>6.301824212271967E-2</v>
      </c>
      <c r="AC56" s="156">
        <v>379</v>
      </c>
      <c r="AD56" s="201">
        <v>4.4077134986225897E-2</v>
      </c>
      <c r="AE56" s="156">
        <v>1020</v>
      </c>
      <c r="AF56" s="201">
        <v>5.5900621118012417E-2</v>
      </c>
      <c r="AG56" s="241">
        <v>532</v>
      </c>
      <c r="AH56" s="201">
        <v>4.5186640471512662E-2</v>
      </c>
      <c r="AI56" s="156">
        <v>333</v>
      </c>
      <c r="AJ56" s="201">
        <v>3.4161490683229712E-2</v>
      </c>
      <c r="AK56" s="156">
        <v>865</v>
      </c>
      <c r="AL56" s="201">
        <v>4.0914560770156427E-2</v>
      </c>
      <c r="AM56" s="241">
        <v>124</v>
      </c>
      <c r="AN56" s="201">
        <v>5.0847457627118731E-2</v>
      </c>
      <c r="AO56" s="241">
        <v>32</v>
      </c>
      <c r="AP56" s="201">
        <v>1.2857142857142856</v>
      </c>
      <c r="AQ56" s="156">
        <v>25</v>
      </c>
      <c r="AR56" s="201" t="s">
        <v>113</v>
      </c>
      <c r="AS56" s="156">
        <v>57</v>
      </c>
      <c r="AT56" s="201">
        <v>3.0714285714285712</v>
      </c>
    </row>
    <row r="57" spans="2:46" s="4" customFormat="1" ht="15" hidden="1" customHeight="1" outlineLevel="1" x14ac:dyDescent="0.25">
      <c r="B57" s="71" t="s">
        <v>103</v>
      </c>
      <c r="C57" s="241">
        <v>4145</v>
      </c>
      <c r="D57" s="201">
        <v>6.5565808644973966E-3</v>
      </c>
      <c r="E57" s="156">
        <v>2612</v>
      </c>
      <c r="F57" s="201">
        <v>-0.10547945205479448</v>
      </c>
      <c r="G57" s="156">
        <v>6757</v>
      </c>
      <c r="H57" s="201">
        <v>-3.9926115373685733E-2</v>
      </c>
      <c r="I57" s="241">
        <v>3482</v>
      </c>
      <c r="J57" s="201">
        <v>-5.7110222729868099E-3</v>
      </c>
      <c r="K57" s="156">
        <v>2406</v>
      </c>
      <c r="L57" s="201">
        <v>-9.4467444486262653E-2</v>
      </c>
      <c r="M57" s="156">
        <v>5888</v>
      </c>
      <c r="N57" s="201">
        <v>-4.4000649456080509E-2</v>
      </c>
      <c r="O57" s="241">
        <v>1003</v>
      </c>
      <c r="P57" s="201">
        <v>8.5497835497835517E-2</v>
      </c>
      <c r="Q57" s="156">
        <v>424</v>
      </c>
      <c r="R57" s="201">
        <v>-9.9787685774946899E-2</v>
      </c>
      <c r="S57" s="156">
        <v>1427</v>
      </c>
      <c r="T57" s="201">
        <v>2.2939068100358506E-2</v>
      </c>
      <c r="U57" s="241">
        <v>1986</v>
      </c>
      <c r="V57" s="201">
        <v>2.9548989113530322E-2</v>
      </c>
      <c r="W57" s="156">
        <v>1334</v>
      </c>
      <c r="X57" s="201">
        <v>-0.21805392731535755</v>
      </c>
      <c r="Y57" s="156">
        <v>3320</v>
      </c>
      <c r="Z57" s="201">
        <v>-8.6657496561210468E-2</v>
      </c>
      <c r="AA57" s="241">
        <v>478</v>
      </c>
      <c r="AB57" s="201">
        <v>0.25130890052356025</v>
      </c>
      <c r="AC57" s="156">
        <v>188</v>
      </c>
      <c r="AD57" s="201">
        <v>-0.23577235772357719</v>
      </c>
      <c r="AE57" s="156">
        <v>666</v>
      </c>
      <c r="AF57" s="201">
        <v>6.0509554140127486E-2</v>
      </c>
      <c r="AG57" s="241">
        <v>377</v>
      </c>
      <c r="AH57" s="201">
        <v>0.26936026936026947</v>
      </c>
      <c r="AI57" s="156">
        <v>163</v>
      </c>
      <c r="AJ57" s="201">
        <v>-0.23113207547169812</v>
      </c>
      <c r="AK57" s="156">
        <v>540</v>
      </c>
      <c r="AL57" s="201">
        <v>6.0903732809430178E-2</v>
      </c>
      <c r="AM57" s="241">
        <v>153</v>
      </c>
      <c r="AN57" s="201">
        <v>-0.3169642857142857</v>
      </c>
      <c r="AO57" s="241">
        <v>32</v>
      </c>
      <c r="AP57" s="201">
        <v>2.2000000000000002</v>
      </c>
      <c r="AQ57" s="156">
        <v>18</v>
      </c>
      <c r="AR57" s="201">
        <v>5.8823529411764719E-2</v>
      </c>
      <c r="AS57" s="156">
        <v>50</v>
      </c>
      <c r="AT57" s="201">
        <v>0.85185185185185186</v>
      </c>
    </row>
    <row r="58" spans="2:46" s="4" customFormat="1" ht="15" hidden="1" customHeight="1" outlineLevel="1" x14ac:dyDescent="0.25">
      <c r="B58" s="71" t="s">
        <v>104</v>
      </c>
      <c r="C58" s="241">
        <v>3750</v>
      </c>
      <c r="D58" s="201">
        <v>-0.13053559007651283</v>
      </c>
      <c r="E58" s="156">
        <v>2528</v>
      </c>
      <c r="F58" s="201">
        <v>-0.11422564821303438</v>
      </c>
      <c r="G58" s="156">
        <v>6278</v>
      </c>
      <c r="H58" s="201">
        <v>-0.12404074229105622</v>
      </c>
      <c r="I58" s="241">
        <v>3093</v>
      </c>
      <c r="J58" s="201">
        <v>-0.16382806163828056</v>
      </c>
      <c r="K58" s="156">
        <v>2340</v>
      </c>
      <c r="L58" s="201">
        <v>-0.11094224924012153</v>
      </c>
      <c r="M58" s="156">
        <v>5433</v>
      </c>
      <c r="N58" s="201">
        <v>-0.14184173116411314</v>
      </c>
      <c r="O58" s="241">
        <v>874</v>
      </c>
      <c r="P58" s="201">
        <v>-0.23801220575414128</v>
      </c>
      <c r="Q58" s="156">
        <v>480</v>
      </c>
      <c r="R58" s="201">
        <v>7.3825503355704702E-2</v>
      </c>
      <c r="S58" s="156">
        <v>1354</v>
      </c>
      <c r="T58" s="201">
        <v>-0.15056461731493098</v>
      </c>
      <c r="U58" s="241">
        <v>1766</v>
      </c>
      <c r="V58" s="201">
        <v>-0.1213930348258706</v>
      </c>
      <c r="W58" s="156">
        <v>1350</v>
      </c>
      <c r="X58" s="201">
        <v>-6.8322981366459645E-2</v>
      </c>
      <c r="Y58" s="156">
        <v>3116</v>
      </c>
      <c r="Z58" s="201">
        <v>-9.9161607400982898E-2</v>
      </c>
      <c r="AA58" s="241">
        <v>423</v>
      </c>
      <c r="AB58" s="201">
        <v>6.8181818181818121E-2</v>
      </c>
      <c r="AC58" s="156">
        <v>170</v>
      </c>
      <c r="AD58" s="201">
        <v>-0.22018348623853212</v>
      </c>
      <c r="AE58" s="156">
        <v>593</v>
      </c>
      <c r="AF58" s="201">
        <v>-3.4201954397394152E-2</v>
      </c>
      <c r="AG58" s="241">
        <v>365</v>
      </c>
      <c r="AH58" s="201">
        <v>0.11620795107033643</v>
      </c>
      <c r="AI58" s="156">
        <v>143</v>
      </c>
      <c r="AJ58" s="201">
        <v>-0.23529411764705888</v>
      </c>
      <c r="AK58" s="156">
        <v>508</v>
      </c>
      <c r="AL58" s="201">
        <v>-1.1673151750972721E-2</v>
      </c>
      <c r="AM58" s="241">
        <v>188</v>
      </c>
      <c r="AN58" s="201">
        <v>-6.4676616915422924E-2</v>
      </c>
      <c r="AO58" s="241">
        <v>46</v>
      </c>
      <c r="AP58" s="201">
        <v>1.7058823529411766</v>
      </c>
      <c r="AQ58" s="156">
        <v>18</v>
      </c>
      <c r="AR58" s="201">
        <v>3.5</v>
      </c>
      <c r="AS58" s="156">
        <v>64</v>
      </c>
      <c r="AT58" s="201">
        <v>2.0476190476190474</v>
      </c>
    </row>
    <row r="59" spans="2:46" s="4" customFormat="1" ht="15.75" collapsed="1" x14ac:dyDescent="0.25">
      <c r="B59" s="101">
        <v>2017</v>
      </c>
      <c r="C59" s="242">
        <v>53537</v>
      </c>
      <c r="D59" s="103">
        <v>-5.2878321480380741E-2</v>
      </c>
      <c r="E59" s="102">
        <v>34609</v>
      </c>
      <c r="F59" s="103">
        <v>-9.5969490374317568E-2</v>
      </c>
      <c r="G59" s="102">
        <v>88146</v>
      </c>
      <c r="H59" s="103">
        <v>-7.0278138151441349E-2</v>
      </c>
      <c r="I59" s="242">
        <v>45684</v>
      </c>
      <c r="J59" s="103">
        <v>-8.4782434489943159E-2</v>
      </c>
      <c r="K59" s="102">
        <v>31224</v>
      </c>
      <c r="L59" s="103">
        <v>-0.10701824629640222</v>
      </c>
      <c r="M59" s="102">
        <v>76908</v>
      </c>
      <c r="N59" s="103">
        <v>-9.3942178553756972E-2</v>
      </c>
      <c r="O59" s="242">
        <v>13587</v>
      </c>
      <c r="P59" s="103">
        <v>-0.13973660883879957</v>
      </c>
      <c r="Q59" s="102">
        <v>6237</v>
      </c>
      <c r="R59" s="103">
        <v>-6.7015706806282771E-2</v>
      </c>
      <c r="S59" s="102">
        <v>19824</v>
      </c>
      <c r="T59" s="103">
        <v>-0.11811023622047245</v>
      </c>
      <c r="U59" s="242">
        <v>25192</v>
      </c>
      <c r="V59" s="103">
        <v>4.5788534185728036E-2</v>
      </c>
      <c r="W59" s="102">
        <v>17061</v>
      </c>
      <c r="X59" s="103">
        <v>-0.19588066173351559</v>
      </c>
      <c r="Y59" s="102">
        <v>42253</v>
      </c>
      <c r="Z59" s="103">
        <v>-6.7386218160950029E-2</v>
      </c>
      <c r="AA59" s="242">
        <v>5801</v>
      </c>
      <c r="AB59" s="103">
        <v>0.21920975199663717</v>
      </c>
      <c r="AC59" s="102">
        <v>3253</v>
      </c>
      <c r="AD59" s="103">
        <v>0.10834752981260642</v>
      </c>
      <c r="AE59" s="102">
        <v>9054</v>
      </c>
      <c r="AF59" s="103">
        <v>0.17691407773300405</v>
      </c>
      <c r="AG59" s="242">
        <v>4774</v>
      </c>
      <c r="AH59" s="103">
        <v>0.21847881572230721</v>
      </c>
      <c r="AI59" s="102">
        <v>2810</v>
      </c>
      <c r="AJ59" s="103">
        <v>8.6620262954369753E-2</v>
      </c>
      <c r="AK59" s="102">
        <v>7584</v>
      </c>
      <c r="AL59" s="103">
        <v>0.16605166051660514</v>
      </c>
      <c r="AM59" s="242">
        <v>1841</v>
      </c>
      <c r="AN59" s="103">
        <v>-8.499005964214712E-2</v>
      </c>
      <c r="AO59" s="242">
        <v>211</v>
      </c>
      <c r="AP59" s="103">
        <v>0.43537414965986398</v>
      </c>
      <c r="AQ59" s="102">
        <v>132</v>
      </c>
      <c r="AR59" s="103">
        <v>0.76</v>
      </c>
      <c r="AS59" s="102">
        <v>343</v>
      </c>
      <c r="AT59" s="103">
        <v>0.54504504504504503</v>
      </c>
    </row>
    <row r="60" spans="2:46" s="4" customFormat="1" ht="15" hidden="1" customHeight="1" outlineLevel="1" x14ac:dyDescent="0.25">
      <c r="B60" s="71" t="s">
        <v>93</v>
      </c>
      <c r="C60" s="241">
        <v>4766</v>
      </c>
      <c r="D60" s="201">
        <v>-0.19220338983050844</v>
      </c>
      <c r="E60" s="156">
        <v>3274</v>
      </c>
      <c r="F60" s="201">
        <v>-0.29621668099742049</v>
      </c>
      <c r="G60" s="156">
        <v>8040</v>
      </c>
      <c r="H60" s="201">
        <v>-0.23805913570887038</v>
      </c>
      <c r="I60" s="241">
        <v>4067</v>
      </c>
      <c r="J60" s="201">
        <v>-0.18741258741258737</v>
      </c>
      <c r="K60" s="156">
        <v>2993</v>
      </c>
      <c r="L60" s="201">
        <v>-0.31242821042958879</v>
      </c>
      <c r="M60" s="156">
        <v>7060</v>
      </c>
      <c r="N60" s="201">
        <v>-0.24556529172900188</v>
      </c>
      <c r="O60" s="241">
        <v>1366</v>
      </c>
      <c r="P60" s="201">
        <v>-0.12435897435897436</v>
      </c>
      <c r="Q60" s="156">
        <v>598</v>
      </c>
      <c r="R60" s="201">
        <v>-0.45586897179253871</v>
      </c>
      <c r="S60" s="156">
        <v>1964</v>
      </c>
      <c r="T60" s="201">
        <v>-0.26137645731477999</v>
      </c>
      <c r="U60" s="241">
        <v>1847</v>
      </c>
      <c r="V60" s="201">
        <v>-0.31159150204994412</v>
      </c>
      <c r="W60" s="156">
        <v>1686</v>
      </c>
      <c r="X60" s="201">
        <v>-0.23398455247614725</v>
      </c>
      <c r="Y60" s="156">
        <v>3533</v>
      </c>
      <c r="Z60" s="201">
        <v>-0.27661752661752659</v>
      </c>
      <c r="AA60" s="241">
        <v>466</v>
      </c>
      <c r="AB60" s="201">
        <v>-0.27073552425665104</v>
      </c>
      <c r="AC60" s="156">
        <v>256</v>
      </c>
      <c r="AD60" s="201">
        <v>-0.11111111111111116</v>
      </c>
      <c r="AE60" s="156">
        <v>722</v>
      </c>
      <c r="AF60" s="201">
        <v>-0.221143473570658</v>
      </c>
      <c r="AG60" s="241">
        <v>349</v>
      </c>
      <c r="AH60" s="201">
        <v>-0.35608856088560881</v>
      </c>
      <c r="AI60" s="156">
        <v>219</v>
      </c>
      <c r="AJ60" s="201">
        <v>-0.17045454545454541</v>
      </c>
      <c r="AK60" s="156">
        <v>568</v>
      </c>
      <c r="AL60" s="201">
        <v>-0.29528535980148884</v>
      </c>
      <c r="AM60" s="241">
        <v>209</v>
      </c>
      <c r="AN60" s="201">
        <v>-0.14693877551020407</v>
      </c>
      <c r="AO60" s="241">
        <v>24</v>
      </c>
      <c r="AP60" s="201">
        <v>1.1818181818181817</v>
      </c>
      <c r="AQ60" s="156">
        <v>25</v>
      </c>
      <c r="AR60" s="201">
        <v>1.2727272727272729</v>
      </c>
      <c r="AS60" s="156">
        <v>49</v>
      </c>
      <c r="AT60" s="201">
        <v>1.2272727272727271</v>
      </c>
    </row>
    <row r="61" spans="2:46" s="4" customFormat="1" ht="15" hidden="1" customHeight="1" outlineLevel="1" x14ac:dyDescent="0.25">
      <c r="B61" s="71" t="s">
        <v>94</v>
      </c>
      <c r="C61" s="241">
        <v>2508</v>
      </c>
      <c r="D61" s="201">
        <v>2.4091465904450882E-2</v>
      </c>
      <c r="E61" s="156">
        <v>1645</v>
      </c>
      <c r="F61" s="201">
        <v>-4.9132947976878616E-2</v>
      </c>
      <c r="G61" s="156">
        <v>4153</v>
      </c>
      <c r="H61" s="201">
        <v>-6.221584111031353E-3</v>
      </c>
      <c r="I61" s="241">
        <v>2079</v>
      </c>
      <c r="J61" s="201">
        <v>0.18394077448747148</v>
      </c>
      <c r="K61" s="156">
        <v>1505</v>
      </c>
      <c r="L61" s="201">
        <v>-7.5552825552825498E-2</v>
      </c>
      <c r="M61" s="156">
        <v>3584</v>
      </c>
      <c r="N61" s="201">
        <v>5.9101654846335672E-2</v>
      </c>
      <c r="O61" s="241">
        <v>746</v>
      </c>
      <c r="P61" s="201">
        <v>0.25167785234899331</v>
      </c>
      <c r="Q61" s="156">
        <v>296</v>
      </c>
      <c r="R61" s="201">
        <v>-0.22105263157894739</v>
      </c>
      <c r="S61" s="156">
        <v>1042</v>
      </c>
      <c r="T61" s="201">
        <v>6.7622950819672178E-2</v>
      </c>
      <c r="U61" s="241">
        <v>913</v>
      </c>
      <c r="V61" s="201">
        <v>0.11613691931540338</v>
      </c>
      <c r="W61" s="156">
        <v>860</v>
      </c>
      <c r="X61" s="201">
        <v>8.9987325728770662E-2</v>
      </c>
      <c r="Y61" s="156">
        <v>1773</v>
      </c>
      <c r="Z61" s="201">
        <v>0.10329807093963916</v>
      </c>
      <c r="AA61" s="241">
        <v>270</v>
      </c>
      <c r="AB61" s="201">
        <v>-0.52042628774422739</v>
      </c>
      <c r="AC61" s="156">
        <v>140</v>
      </c>
      <c r="AD61" s="201">
        <v>0.37254901960784315</v>
      </c>
      <c r="AE61" s="156">
        <v>410</v>
      </c>
      <c r="AF61" s="201">
        <v>-0.38345864661654139</v>
      </c>
      <c r="AG61" s="241">
        <v>225</v>
      </c>
      <c r="AH61" s="201">
        <v>-0.56813819577735125</v>
      </c>
      <c r="AI61" s="156">
        <v>128</v>
      </c>
      <c r="AJ61" s="201">
        <v>0.31958762886597936</v>
      </c>
      <c r="AK61" s="156">
        <v>353</v>
      </c>
      <c r="AL61" s="201">
        <v>-0.42880258899676371</v>
      </c>
      <c r="AM61" s="241">
        <v>154</v>
      </c>
      <c r="AN61" s="201">
        <v>0.24193548387096775</v>
      </c>
      <c r="AO61" s="241">
        <v>5</v>
      </c>
      <c r="AP61" s="201">
        <v>-0.16666666666666663</v>
      </c>
      <c r="AQ61" s="156">
        <v>0</v>
      </c>
      <c r="AR61" s="201" t="s">
        <v>113</v>
      </c>
      <c r="AS61" s="156">
        <v>5</v>
      </c>
      <c r="AT61" s="201">
        <v>-0.16666666666666663</v>
      </c>
    </row>
    <row r="62" spans="2:46" s="4" customFormat="1" ht="15" hidden="1" customHeight="1" outlineLevel="1" x14ac:dyDescent="0.25">
      <c r="B62" s="71" t="s">
        <v>95</v>
      </c>
      <c r="C62" s="241">
        <v>3010</v>
      </c>
      <c r="D62" s="201">
        <v>7.5384065737763573E-2</v>
      </c>
      <c r="E62" s="156">
        <v>2020</v>
      </c>
      <c r="F62" s="201">
        <v>-1.9417475728155331E-2</v>
      </c>
      <c r="G62" s="156">
        <v>5030</v>
      </c>
      <c r="H62" s="201">
        <v>3.5192426425190382E-2</v>
      </c>
      <c r="I62" s="241">
        <v>2564</v>
      </c>
      <c r="J62" s="201">
        <v>4.5676998368678667E-2</v>
      </c>
      <c r="K62" s="156">
        <v>1884</v>
      </c>
      <c r="L62" s="201">
        <v>-4.5108971109984797E-2</v>
      </c>
      <c r="M62" s="156">
        <v>4448</v>
      </c>
      <c r="N62" s="201">
        <v>5.1977401129943424E-3</v>
      </c>
      <c r="O62" s="241">
        <v>899</v>
      </c>
      <c r="P62" s="201">
        <v>1.8120045300113352E-2</v>
      </c>
      <c r="Q62" s="156">
        <v>371</v>
      </c>
      <c r="R62" s="201">
        <v>-8.8452088452088407E-2</v>
      </c>
      <c r="S62" s="156">
        <v>1270</v>
      </c>
      <c r="T62" s="201">
        <v>-1.5503875968992276E-2</v>
      </c>
      <c r="U62" s="241">
        <v>1130</v>
      </c>
      <c r="V62" s="201">
        <v>-9.0177133655394481E-2</v>
      </c>
      <c r="W62" s="156">
        <v>1166</v>
      </c>
      <c r="X62" s="201">
        <v>5.903723887375123E-2</v>
      </c>
      <c r="Y62" s="156">
        <v>2296</v>
      </c>
      <c r="Z62" s="201">
        <v>-2.0059752454118618E-2</v>
      </c>
      <c r="AA62" s="241">
        <v>257</v>
      </c>
      <c r="AB62" s="201">
        <v>0.1473214285714286</v>
      </c>
      <c r="AC62" s="156">
        <v>132</v>
      </c>
      <c r="AD62" s="201">
        <v>0.51724137931034475</v>
      </c>
      <c r="AE62" s="156">
        <v>389</v>
      </c>
      <c r="AF62" s="201">
        <v>0.25080385852090026</v>
      </c>
      <c r="AG62" s="241">
        <v>221</v>
      </c>
      <c r="AH62" s="201">
        <v>0.40764331210191074</v>
      </c>
      <c r="AI62" s="156">
        <v>112</v>
      </c>
      <c r="AJ62" s="201">
        <v>0.36585365853658547</v>
      </c>
      <c r="AK62" s="156">
        <v>333</v>
      </c>
      <c r="AL62" s="201">
        <v>0.39330543933054396</v>
      </c>
      <c r="AM62" s="241">
        <v>167</v>
      </c>
      <c r="AN62" s="201">
        <v>0.35772357723577231</v>
      </c>
      <c r="AO62" s="241">
        <v>22</v>
      </c>
      <c r="AP62" s="201" t="s">
        <v>113</v>
      </c>
      <c r="AQ62" s="156">
        <v>4</v>
      </c>
      <c r="AR62" s="201" t="s">
        <v>113</v>
      </c>
      <c r="AS62" s="156">
        <v>26</v>
      </c>
      <c r="AT62" s="201" t="s">
        <v>113</v>
      </c>
    </row>
    <row r="63" spans="2:46" s="4" customFormat="1" ht="15" hidden="1" customHeight="1" outlineLevel="1" x14ac:dyDescent="0.25">
      <c r="B63" s="71" t="s">
        <v>96</v>
      </c>
      <c r="C63" s="241">
        <v>5182</v>
      </c>
      <c r="D63" s="201">
        <v>0.36404316925506719</v>
      </c>
      <c r="E63" s="156">
        <v>3578</v>
      </c>
      <c r="F63" s="201">
        <v>0.46519246519246527</v>
      </c>
      <c r="G63" s="156">
        <v>8760</v>
      </c>
      <c r="H63" s="201">
        <v>0.40362121454895039</v>
      </c>
      <c r="I63" s="241">
        <v>4732</v>
      </c>
      <c r="J63" s="201">
        <v>0.41804015582858844</v>
      </c>
      <c r="K63" s="156">
        <v>3379</v>
      </c>
      <c r="L63" s="201">
        <v>0.46087332468655418</v>
      </c>
      <c r="M63" s="156">
        <v>8111</v>
      </c>
      <c r="N63" s="201">
        <v>0.4355752212389381</v>
      </c>
      <c r="O63" s="241">
        <v>1216</v>
      </c>
      <c r="P63" s="201">
        <v>0.22457200402819733</v>
      </c>
      <c r="Q63" s="156">
        <v>749</v>
      </c>
      <c r="R63" s="201">
        <v>7.7697841726618755E-2</v>
      </c>
      <c r="S63" s="156">
        <v>1965</v>
      </c>
      <c r="T63" s="201">
        <v>0.1640995260663507</v>
      </c>
      <c r="U63" s="241">
        <v>2555</v>
      </c>
      <c r="V63" s="201">
        <v>0.2184072484501669</v>
      </c>
      <c r="W63" s="156">
        <v>2084</v>
      </c>
      <c r="X63" s="201">
        <v>0.69155844155844148</v>
      </c>
      <c r="Y63" s="156">
        <v>4639</v>
      </c>
      <c r="Z63" s="201">
        <v>0.39351156503454487</v>
      </c>
      <c r="AA63" s="241">
        <v>305</v>
      </c>
      <c r="AB63" s="201">
        <v>-9.4955489614243271E-2</v>
      </c>
      <c r="AC63" s="156">
        <v>195</v>
      </c>
      <c r="AD63" s="201">
        <v>0.72566371681415931</v>
      </c>
      <c r="AE63" s="156">
        <v>500</v>
      </c>
      <c r="AF63" s="201">
        <v>0.11111111111111116</v>
      </c>
      <c r="AG63" s="241">
        <v>269</v>
      </c>
      <c r="AH63" s="201">
        <v>-0.135048231511254</v>
      </c>
      <c r="AI63" s="156">
        <v>177</v>
      </c>
      <c r="AJ63" s="201">
        <v>0.68571428571428572</v>
      </c>
      <c r="AK63" s="156">
        <v>446</v>
      </c>
      <c r="AL63" s="201">
        <v>7.2115384615384581E-2</v>
      </c>
      <c r="AM63" s="241">
        <v>133</v>
      </c>
      <c r="AN63" s="201">
        <v>0.11764705882352944</v>
      </c>
      <c r="AO63" s="241">
        <v>12</v>
      </c>
      <c r="AP63" s="201">
        <v>1</v>
      </c>
      <c r="AQ63" s="156">
        <v>4</v>
      </c>
      <c r="AR63" s="201">
        <v>-0.75</v>
      </c>
      <c r="AS63" s="156">
        <v>16</v>
      </c>
      <c r="AT63" s="201">
        <v>-0.27272727272727271</v>
      </c>
    </row>
    <row r="64" spans="2:46" s="4" customFormat="1" ht="15" hidden="1" customHeight="1" outlineLevel="1" x14ac:dyDescent="0.25">
      <c r="B64" s="71" t="s">
        <v>97</v>
      </c>
      <c r="C64" s="241">
        <v>5613</v>
      </c>
      <c r="D64" s="201">
        <v>0.11768219832735971</v>
      </c>
      <c r="E64" s="156">
        <v>3391</v>
      </c>
      <c r="F64" s="201">
        <v>-5.1733780760626402E-2</v>
      </c>
      <c r="G64" s="156">
        <v>9004</v>
      </c>
      <c r="H64" s="201">
        <v>4.7220283786927109E-2</v>
      </c>
      <c r="I64" s="241">
        <v>5101</v>
      </c>
      <c r="J64" s="201">
        <v>0.10053937432578208</v>
      </c>
      <c r="K64" s="156">
        <v>3173</v>
      </c>
      <c r="L64" s="201">
        <v>-4.3412722339463361E-2</v>
      </c>
      <c r="M64" s="156">
        <v>8274</v>
      </c>
      <c r="N64" s="201">
        <v>4.0492957746478764E-2</v>
      </c>
      <c r="O64" s="241">
        <v>1562</v>
      </c>
      <c r="P64" s="201">
        <v>1.0349288486416475E-2</v>
      </c>
      <c r="Q64" s="156">
        <v>688</v>
      </c>
      <c r="R64" s="201">
        <v>-0.27041357370095442</v>
      </c>
      <c r="S64" s="156">
        <v>2250</v>
      </c>
      <c r="T64" s="201">
        <v>-9.6022498995580574E-2</v>
      </c>
      <c r="U64" s="241">
        <v>2575</v>
      </c>
      <c r="V64" s="201">
        <v>-4.5235446792732614E-2</v>
      </c>
      <c r="W64" s="156">
        <v>1920</v>
      </c>
      <c r="X64" s="201">
        <v>-1.5600624024960652E-3</v>
      </c>
      <c r="Y64" s="156">
        <v>4495</v>
      </c>
      <c r="Z64" s="201">
        <v>-2.7056277056277112E-2</v>
      </c>
      <c r="AA64" s="241">
        <v>396</v>
      </c>
      <c r="AB64" s="201">
        <v>0.29411764705882359</v>
      </c>
      <c r="AC64" s="156">
        <v>214</v>
      </c>
      <c r="AD64" s="201">
        <v>-0.17374517374517373</v>
      </c>
      <c r="AE64" s="156">
        <v>610</v>
      </c>
      <c r="AF64" s="201">
        <v>7.9646017699114946E-2</v>
      </c>
      <c r="AG64" s="241">
        <v>319</v>
      </c>
      <c r="AH64" s="201">
        <v>0.22692307692307701</v>
      </c>
      <c r="AI64" s="156">
        <v>194</v>
      </c>
      <c r="AJ64" s="201">
        <v>-0.22088353413654616</v>
      </c>
      <c r="AK64" s="156">
        <v>513</v>
      </c>
      <c r="AL64" s="201">
        <v>7.8585461689586467E-3</v>
      </c>
      <c r="AM64" s="241">
        <v>113</v>
      </c>
      <c r="AN64" s="201">
        <v>0.48684210526315796</v>
      </c>
      <c r="AO64" s="241">
        <v>3</v>
      </c>
      <c r="AP64" s="201">
        <v>-0.4</v>
      </c>
      <c r="AQ64" s="156">
        <v>4</v>
      </c>
      <c r="AR64" s="201" t="s">
        <v>113</v>
      </c>
      <c r="AS64" s="156">
        <v>7</v>
      </c>
      <c r="AT64" s="201">
        <v>0.39999999999999991</v>
      </c>
    </row>
    <row r="65" spans="2:46" s="4" customFormat="1" ht="15" hidden="1" customHeight="1" outlineLevel="1" x14ac:dyDescent="0.25">
      <c r="B65" s="71" t="s">
        <v>98</v>
      </c>
      <c r="C65" s="241">
        <v>6015</v>
      </c>
      <c r="D65" s="201">
        <v>0.30760869565217397</v>
      </c>
      <c r="E65" s="156">
        <v>3640</v>
      </c>
      <c r="F65" s="201">
        <v>4.2681180177599476E-2</v>
      </c>
      <c r="G65" s="156">
        <v>9655</v>
      </c>
      <c r="H65" s="201">
        <v>0.19330119886293406</v>
      </c>
      <c r="I65" s="241">
        <v>5616</v>
      </c>
      <c r="J65" s="201">
        <v>0.35032459725895637</v>
      </c>
      <c r="K65" s="156">
        <v>3389</v>
      </c>
      <c r="L65" s="201">
        <v>5.9393560487652319E-2</v>
      </c>
      <c r="M65" s="156">
        <v>9005</v>
      </c>
      <c r="N65" s="201">
        <v>0.22383799945637395</v>
      </c>
      <c r="O65" s="241">
        <v>1710</v>
      </c>
      <c r="P65" s="201">
        <v>0.42500000000000004</v>
      </c>
      <c r="Q65" s="156">
        <v>783</v>
      </c>
      <c r="R65" s="201">
        <v>-1.2755102040816757E-3</v>
      </c>
      <c r="S65" s="156">
        <v>2493</v>
      </c>
      <c r="T65" s="201">
        <v>0.25655241935483875</v>
      </c>
      <c r="U65" s="241">
        <v>2310</v>
      </c>
      <c r="V65" s="201">
        <v>-8.5872576177285276E-2</v>
      </c>
      <c r="W65" s="156">
        <v>2055</v>
      </c>
      <c r="X65" s="201">
        <v>0.15126050420168058</v>
      </c>
      <c r="Y65" s="156">
        <v>4365</v>
      </c>
      <c r="Z65" s="201">
        <v>1.2291280148422956E-2</v>
      </c>
      <c r="AA65" s="241">
        <v>322</v>
      </c>
      <c r="AB65" s="201">
        <v>-0.10555555555555551</v>
      </c>
      <c r="AC65" s="156">
        <v>247</v>
      </c>
      <c r="AD65" s="201">
        <v>-0.14827586206896548</v>
      </c>
      <c r="AE65" s="156">
        <v>569</v>
      </c>
      <c r="AF65" s="201">
        <v>-0.12461538461538457</v>
      </c>
      <c r="AG65" s="241">
        <v>253</v>
      </c>
      <c r="AH65" s="201">
        <v>2.4291497975708509E-2</v>
      </c>
      <c r="AI65" s="156">
        <v>225</v>
      </c>
      <c r="AJ65" s="201">
        <v>-0.16044776119402981</v>
      </c>
      <c r="AK65" s="156">
        <v>478</v>
      </c>
      <c r="AL65" s="201">
        <v>-7.1844660194174792E-2</v>
      </c>
      <c r="AM65" s="241">
        <v>75</v>
      </c>
      <c r="AN65" s="201">
        <v>-2.5974025974025983E-2</v>
      </c>
      <c r="AO65" s="241">
        <v>2</v>
      </c>
      <c r="AP65" s="201">
        <v>-0.5</v>
      </c>
      <c r="AQ65" s="156">
        <v>4</v>
      </c>
      <c r="AR65" s="201">
        <v>1</v>
      </c>
      <c r="AS65" s="156">
        <v>6</v>
      </c>
      <c r="AT65" s="201">
        <v>0</v>
      </c>
    </row>
    <row r="66" spans="2:46" s="4" customFormat="1" ht="15" hidden="1" customHeight="1" outlineLevel="1" x14ac:dyDescent="0.25">
      <c r="B66" s="71" t="s">
        <v>99</v>
      </c>
      <c r="C66" s="241">
        <v>5331</v>
      </c>
      <c r="D66" s="201">
        <v>4.2228739002932558E-2</v>
      </c>
      <c r="E66" s="156">
        <v>4113</v>
      </c>
      <c r="F66" s="201">
        <v>0.13775933609958502</v>
      </c>
      <c r="G66" s="156">
        <v>9444</v>
      </c>
      <c r="H66" s="201">
        <v>8.1786941580755945E-2</v>
      </c>
      <c r="I66" s="241">
        <v>4758</v>
      </c>
      <c r="J66" s="201">
        <v>4.0682414698162805E-2</v>
      </c>
      <c r="K66" s="156">
        <v>3504</v>
      </c>
      <c r="L66" s="201">
        <v>5.8290546662639775E-2</v>
      </c>
      <c r="M66" s="156">
        <v>8262</v>
      </c>
      <c r="N66" s="201">
        <v>4.8078142839020677E-2</v>
      </c>
      <c r="O66" s="241">
        <v>1587</v>
      </c>
      <c r="P66" s="201">
        <v>-2.4585125998770718E-2</v>
      </c>
      <c r="Q66" s="156">
        <v>551</v>
      </c>
      <c r="R66" s="201">
        <v>-0.18005952380952384</v>
      </c>
      <c r="S66" s="156">
        <v>2138</v>
      </c>
      <c r="T66" s="201">
        <v>-7.0030448020878655E-2</v>
      </c>
      <c r="U66" s="241">
        <v>2276</v>
      </c>
      <c r="V66" s="201">
        <v>-9.2142002393298728E-2</v>
      </c>
      <c r="W66" s="156">
        <v>2232</v>
      </c>
      <c r="X66" s="201">
        <v>8.2969432314410563E-2</v>
      </c>
      <c r="Y66" s="156">
        <v>4508</v>
      </c>
      <c r="Z66" s="201">
        <v>-1.3134851138353776E-2</v>
      </c>
      <c r="AA66" s="241">
        <v>464</v>
      </c>
      <c r="AB66" s="201">
        <v>0.20207253886010368</v>
      </c>
      <c r="AC66" s="156">
        <v>298</v>
      </c>
      <c r="AD66" s="201">
        <v>-1.9736842105263164E-2</v>
      </c>
      <c r="AE66" s="156">
        <v>762</v>
      </c>
      <c r="AF66" s="201">
        <v>0.10434782608695659</v>
      </c>
      <c r="AG66" s="241">
        <v>401</v>
      </c>
      <c r="AH66" s="201">
        <v>0.34563758389261734</v>
      </c>
      <c r="AI66" s="156">
        <v>265</v>
      </c>
      <c r="AJ66" s="201">
        <v>-6.360424028268552E-2</v>
      </c>
      <c r="AK66" s="156">
        <v>666</v>
      </c>
      <c r="AL66" s="201">
        <v>0.14629948364888135</v>
      </c>
      <c r="AM66" s="241">
        <v>399</v>
      </c>
      <c r="AN66" s="201">
        <v>1.85</v>
      </c>
      <c r="AO66" s="241">
        <v>17</v>
      </c>
      <c r="AP66" s="201">
        <v>0</v>
      </c>
      <c r="AQ66" s="156">
        <v>4</v>
      </c>
      <c r="AR66" s="201" t="s">
        <v>113</v>
      </c>
      <c r="AS66" s="156">
        <v>21</v>
      </c>
      <c r="AT66" s="201">
        <v>0.23529411764705888</v>
      </c>
    </row>
    <row r="67" spans="2:46" s="4" customFormat="1" ht="15" hidden="1" customHeight="1" outlineLevel="1" x14ac:dyDescent="0.25">
      <c r="B67" s="71" t="s">
        <v>100</v>
      </c>
      <c r="C67" s="241">
        <v>5013</v>
      </c>
      <c r="D67" s="201">
        <v>5.5812973883740513E-2</v>
      </c>
      <c r="E67" s="156">
        <v>3098</v>
      </c>
      <c r="F67" s="201">
        <v>-2.4559193954659997E-2</v>
      </c>
      <c r="G67" s="156">
        <v>8111</v>
      </c>
      <c r="H67" s="201">
        <v>2.3599192327107499E-2</v>
      </c>
      <c r="I67" s="241">
        <v>4512</v>
      </c>
      <c r="J67" s="201">
        <v>6.3900023579344545E-2</v>
      </c>
      <c r="K67" s="156">
        <v>2806</v>
      </c>
      <c r="L67" s="201">
        <v>-6.5289806795469696E-2</v>
      </c>
      <c r="M67" s="156">
        <v>7318</v>
      </c>
      <c r="N67" s="201">
        <v>1.035482534861254E-2</v>
      </c>
      <c r="O67" s="241">
        <v>1509</v>
      </c>
      <c r="P67" s="201">
        <v>9.5065312046444195E-2</v>
      </c>
      <c r="Q67" s="156">
        <v>568</v>
      </c>
      <c r="R67" s="201">
        <v>0.15918367346938767</v>
      </c>
      <c r="S67" s="156">
        <v>2077</v>
      </c>
      <c r="T67" s="201">
        <v>0.11188436830835125</v>
      </c>
      <c r="U67" s="241">
        <v>1938</v>
      </c>
      <c r="V67" s="201">
        <v>-0.19047619047619047</v>
      </c>
      <c r="W67" s="156">
        <v>1712</v>
      </c>
      <c r="X67" s="201">
        <v>-3.3314511575381123E-2</v>
      </c>
      <c r="Y67" s="156">
        <v>3650</v>
      </c>
      <c r="Z67" s="201">
        <v>-0.12364945978391362</v>
      </c>
      <c r="AA67" s="241">
        <v>385</v>
      </c>
      <c r="AB67" s="201">
        <v>-3.9900249376558561E-2</v>
      </c>
      <c r="AC67" s="156">
        <v>283</v>
      </c>
      <c r="AD67" s="201">
        <v>0.76875000000000004</v>
      </c>
      <c r="AE67" s="156">
        <v>668</v>
      </c>
      <c r="AF67" s="201">
        <v>0.19073083778966127</v>
      </c>
      <c r="AG67" s="241">
        <v>311</v>
      </c>
      <c r="AH67" s="201">
        <v>-3.1152647975077885E-2</v>
      </c>
      <c r="AI67" s="156">
        <v>240</v>
      </c>
      <c r="AJ67" s="201">
        <v>0.60000000000000009</v>
      </c>
      <c r="AK67" s="156">
        <v>551</v>
      </c>
      <c r="AL67" s="201">
        <v>0.16985138004246281</v>
      </c>
      <c r="AM67" s="241">
        <v>99</v>
      </c>
      <c r="AN67" s="201">
        <v>-4.8076923076923128E-2</v>
      </c>
      <c r="AO67" s="241">
        <v>17</v>
      </c>
      <c r="AP67" s="201">
        <v>7.5</v>
      </c>
      <c r="AQ67" s="156">
        <v>9</v>
      </c>
      <c r="AR67" s="201">
        <v>-0.3571428571428571</v>
      </c>
      <c r="AS67" s="156">
        <v>26</v>
      </c>
      <c r="AT67" s="201">
        <v>0.625</v>
      </c>
    </row>
    <row r="68" spans="2:46" s="4" customFormat="1" ht="15" hidden="1" customHeight="1" outlineLevel="1" x14ac:dyDescent="0.25">
      <c r="B68" s="71" t="s">
        <v>101</v>
      </c>
      <c r="C68" s="241">
        <v>5546</v>
      </c>
      <c r="D68" s="201">
        <v>0.39557121288374431</v>
      </c>
      <c r="E68" s="156">
        <v>3861</v>
      </c>
      <c r="F68" s="201">
        <v>-2.3273463192512001E-2</v>
      </c>
      <c r="G68" s="156">
        <v>9407</v>
      </c>
      <c r="H68" s="201">
        <v>0.18670367099785534</v>
      </c>
      <c r="I68" s="241">
        <v>4910</v>
      </c>
      <c r="J68" s="201">
        <v>0.4306526806526807</v>
      </c>
      <c r="K68" s="156">
        <v>3518</v>
      </c>
      <c r="L68" s="201">
        <v>-3.8535118884941211E-2</v>
      </c>
      <c r="M68" s="156">
        <v>8428</v>
      </c>
      <c r="N68" s="201">
        <v>0.18854886475814414</v>
      </c>
      <c r="O68" s="241">
        <v>1717</v>
      </c>
      <c r="P68" s="201">
        <v>0.36921850079744822</v>
      </c>
      <c r="Q68" s="156">
        <v>555</v>
      </c>
      <c r="R68" s="201">
        <v>-0.31985294117647056</v>
      </c>
      <c r="S68" s="156">
        <v>2272</v>
      </c>
      <c r="T68" s="201">
        <v>9.758454106280201E-2</v>
      </c>
      <c r="U68" s="241">
        <v>2289</v>
      </c>
      <c r="V68" s="201">
        <v>0.24334600760456282</v>
      </c>
      <c r="W68" s="156">
        <v>2225</v>
      </c>
      <c r="X68" s="201">
        <v>0.11977856064418724</v>
      </c>
      <c r="Y68" s="156">
        <v>4514</v>
      </c>
      <c r="Z68" s="201">
        <v>0.17920585161964464</v>
      </c>
      <c r="AA68" s="241">
        <v>512</v>
      </c>
      <c r="AB68" s="201">
        <v>0.12035010940919033</v>
      </c>
      <c r="AC68" s="156">
        <v>343</v>
      </c>
      <c r="AD68" s="201">
        <v>0.16666666666666674</v>
      </c>
      <c r="AE68" s="156">
        <v>855</v>
      </c>
      <c r="AF68" s="201">
        <v>0.13848202396804266</v>
      </c>
      <c r="AG68" s="241">
        <v>437</v>
      </c>
      <c r="AH68" s="201">
        <v>0.22752808988764039</v>
      </c>
      <c r="AI68" s="156">
        <v>305</v>
      </c>
      <c r="AJ68" s="201">
        <v>0.10108303249097483</v>
      </c>
      <c r="AK68" s="156">
        <v>742</v>
      </c>
      <c r="AL68" s="201">
        <v>0.17219589257503953</v>
      </c>
      <c r="AM68" s="241">
        <v>120</v>
      </c>
      <c r="AN68" s="201">
        <v>0.57894736842105265</v>
      </c>
      <c r="AO68" s="241">
        <v>4</v>
      </c>
      <c r="AP68" s="201">
        <v>-0.55555555555555558</v>
      </c>
      <c r="AQ68" s="156">
        <v>0</v>
      </c>
      <c r="AR68" s="201" t="s">
        <v>113</v>
      </c>
      <c r="AS68" s="156">
        <v>4</v>
      </c>
      <c r="AT68" s="201">
        <v>-0.55555555555555558</v>
      </c>
    </row>
    <row r="69" spans="2:46" s="4" customFormat="1" ht="15" hidden="1" customHeight="1" outlineLevel="1" x14ac:dyDescent="0.25">
      <c r="B69" s="71" t="s">
        <v>102</v>
      </c>
      <c r="C69" s="241">
        <v>5111</v>
      </c>
      <c r="D69" s="201">
        <v>-3.7838855421686746E-2</v>
      </c>
      <c r="E69" s="156">
        <v>3889</v>
      </c>
      <c r="F69" s="201">
        <v>-0.16131119258141036</v>
      </c>
      <c r="G69" s="156">
        <v>9000</v>
      </c>
      <c r="H69" s="201">
        <v>-9.5386471002110729E-2</v>
      </c>
      <c r="I69" s="241">
        <v>4376</v>
      </c>
      <c r="J69" s="201">
        <v>-6.3155641190323242E-2</v>
      </c>
      <c r="K69" s="156">
        <v>3526</v>
      </c>
      <c r="L69" s="201">
        <v>-0.18492834026814609</v>
      </c>
      <c r="M69" s="156">
        <v>7902</v>
      </c>
      <c r="N69" s="201">
        <v>-0.12170723574524844</v>
      </c>
      <c r="O69" s="241">
        <v>1411</v>
      </c>
      <c r="P69" s="201">
        <v>-5.1109616677874947E-2</v>
      </c>
      <c r="Q69" s="156">
        <v>608</v>
      </c>
      <c r="R69" s="201">
        <v>-0.2804733727810651</v>
      </c>
      <c r="S69" s="156">
        <v>2019</v>
      </c>
      <c r="T69" s="201">
        <v>-0.13421955403087482</v>
      </c>
      <c r="U69" s="241">
        <v>2317</v>
      </c>
      <c r="V69" s="201">
        <v>-8.8154269972451793E-2</v>
      </c>
      <c r="W69" s="156">
        <v>2122</v>
      </c>
      <c r="X69" s="201">
        <v>-0.14710610932475887</v>
      </c>
      <c r="Y69" s="156">
        <v>4439</v>
      </c>
      <c r="Z69" s="201">
        <v>-0.11731954662954858</v>
      </c>
      <c r="AA69" s="241">
        <v>603</v>
      </c>
      <c r="AB69" s="201">
        <v>0.13988657844990549</v>
      </c>
      <c r="AC69" s="156">
        <v>363</v>
      </c>
      <c r="AD69" s="201">
        <v>0.25172413793103443</v>
      </c>
      <c r="AE69" s="156">
        <v>966</v>
      </c>
      <c r="AF69" s="201">
        <v>0.17948717948717952</v>
      </c>
      <c r="AG69" s="241">
        <v>509</v>
      </c>
      <c r="AH69" s="201">
        <v>8.0679405520169833E-2</v>
      </c>
      <c r="AI69" s="156">
        <v>322</v>
      </c>
      <c r="AJ69" s="201">
        <v>0.1709090909090909</v>
      </c>
      <c r="AK69" s="156">
        <v>831</v>
      </c>
      <c r="AL69" s="201">
        <v>0.113941018766756</v>
      </c>
      <c r="AM69" s="241">
        <v>118</v>
      </c>
      <c r="AN69" s="201">
        <v>0.31111111111111112</v>
      </c>
      <c r="AO69" s="241">
        <v>14</v>
      </c>
      <c r="AP69" s="201">
        <v>-0.36363636363636365</v>
      </c>
      <c r="AQ69" s="156">
        <v>0</v>
      </c>
      <c r="AR69" s="201">
        <v>-1</v>
      </c>
      <c r="AS69" s="156">
        <v>14</v>
      </c>
      <c r="AT69" s="201">
        <v>-0.67441860465116277</v>
      </c>
    </row>
    <row r="70" spans="2:46" s="4" customFormat="1" ht="15" hidden="1" customHeight="1" outlineLevel="1" x14ac:dyDescent="0.25">
      <c r="B70" s="71" t="s">
        <v>103</v>
      </c>
      <c r="C70" s="241">
        <v>4118</v>
      </c>
      <c r="D70" s="201">
        <v>0.18879907621247116</v>
      </c>
      <c r="E70" s="156">
        <v>2920</v>
      </c>
      <c r="F70" s="201">
        <v>-9.9599136601911775E-2</v>
      </c>
      <c r="G70" s="156">
        <v>7038</v>
      </c>
      <c r="H70" s="201">
        <v>4.9351423885492851E-2</v>
      </c>
      <c r="I70" s="241">
        <v>3502</v>
      </c>
      <c r="J70" s="201">
        <v>0.23833097595473829</v>
      </c>
      <c r="K70" s="156">
        <v>2657</v>
      </c>
      <c r="L70" s="201">
        <v>-0.13733766233766231</v>
      </c>
      <c r="M70" s="156">
        <v>6159</v>
      </c>
      <c r="N70" s="201">
        <v>4.2484766418415809E-2</v>
      </c>
      <c r="O70" s="241">
        <v>924</v>
      </c>
      <c r="P70" s="201">
        <v>-1.08108108108107E-3</v>
      </c>
      <c r="Q70" s="156">
        <v>471</v>
      </c>
      <c r="R70" s="201">
        <v>0</v>
      </c>
      <c r="S70" s="156">
        <v>1395</v>
      </c>
      <c r="T70" s="201">
        <v>-7.1633237822354978E-4</v>
      </c>
      <c r="U70" s="241">
        <v>1929</v>
      </c>
      <c r="V70" s="201">
        <v>0.34612700628053039</v>
      </c>
      <c r="W70" s="156">
        <v>1706</v>
      </c>
      <c r="X70" s="201">
        <v>1.1862396204033177E-2</v>
      </c>
      <c r="Y70" s="156">
        <v>3635</v>
      </c>
      <c r="Z70" s="201">
        <v>0.16543764026931718</v>
      </c>
      <c r="AA70" s="241">
        <v>382</v>
      </c>
      <c r="AB70" s="201">
        <v>-0.19578947368421051</v>
      </c>
      <c r="AC70" s="156">
        <v>246</v>
      </c>
      <c r="AD70" s="201">
        <v>0.50920245398773001</v>
      </c>
      <c r="AE70" s="156">
        <v>628</v>
      </c>
      <c r="AF70" s="201">
        <v>-1.5673981191222541E-2</v>
      </c>
      <c r="AG70" s="241">
        <v>297</v>
      </c>
      <c r="AH70" s="201">
        <v>-0.25935162094763087</v>
      </c>
      <c r="AI70" s="156">
        <v>212</v>
      </c>
      <c r="AJ70" s="201">
        <v>0.37662337662337664</v>
      </c>
      <c r="AK70" s="156">
        <v>509</v>
      </c>
      <c r="AL70" s="201">
        <v>-8.2882882882882924E-2</v>
      </c>
      <c r="AM70" s="241">
        <v>224</v>
      </c>
      <c r="AN70" s="201">
        <v>0.48344370860927155</v>
      </c>
      <c r="AO70" s="241">
        <v>10</v>
      </c>
      <c r="AP70" s="201">
        <v>0</v>
      </c>
      <c r="AQ70" s="156">
        <v>17</v>
      </c>
      <c r="AR70" s="201" t="s">
        <v>113</v>
      </c>
      <c r="AS70" s="156">
        <v>27</v>
      </c>
      <c r="AT70" s="201">
        <v>1.7000000000000002</v>
      </c>
    </row>
    <row r="71" spans="2:46" s="4" customFormat="1" ht="15" hidden="1" customHeight="1" outlineLevel="1" x14ac:dyDescent="0.25">
      <c r="B71" s="71" t="s">
        <v>104</v>
      </c>
      <c r="C71" s="241">
        <v>4313</v>
      </c>
      <c r="D71" s="201">
        <v>0.17105620418137391</v>
      </c>
      <c r="E71" s="156">
        <v>2854</v>
      </c>
      <c r="F71" s="201">
        <v>4.8493754592211502E-2</v>
      </c>
      <c r="G71" s="156">
        <v>7167</v>
      </c>
      <c r="H71" s="201">
        <v>0.11896955503512885</v>
      </c>
      <c r="I71" s="241">
        <v>3699</v>
      </c>
      <c r="J71" s="201">
        <v>0.17990430622009579</v>
      </c>
      <c r="K71" s="156">
        <v>2632</v>
      </c>
      <c r="L71" s="201">
        <v>2.0946470131885109E-2</v>
      </c>
      <c r="M71" s="156">
        <v>6331</v>
      </c>
      <c r="N71" s="201">
        <v>0.10817433922632591</v>
      </c>
      <c r="O71" s="241">
        <v>1147</v>
      </c>
      <c r="P71" s="201">
        <v>0.15508559919436049</v>
      </c>
      <c r="Q71" s="156">
        <v>447</v>
      </c>
      <c r="R71" s="201">
        <v>-6.0924369747899165E-2</v>
      </c>
      <c r="S71" s="156">
        <v>1594</v>
      </c>
      <c r="T71" s="201">
        <v>8.5091899251191316E-2</v>
      </c>
      <c r="U71" s="241">
        <v>2010</v>
      </c>
      <c r="V71" s="201">
        <v>0.32063074901445465</v>
      </c>
      <c r="W71" s="156">
        <v>1449</v>
      </c>
      <c r="X71" s="201">
        <v>0.14364640883977908</v>
      </c>
      <c r="Y71" s="156">
        <v>3459</v>
      </c>
      <c r="Z71" s="201">
        <v>0.24022947292936547</v>
      </c>
      <c r="AA71" s="241">
        <v>396</v>
      </c>
      <c r="AB71" s="201">
        <v>5.0397877984084793E-2</v>
      </c>
      <c r="AC71" s="156">
        <v>218</v>
      </c>
      <c r="AD71" s="201">
        <v>0.51388888888888884</v>
      </c>
      <c r="AE71" s="156">
        <v>614</v>
      </c>
      <c r="AF71" s="201">
        <v>0.17850287907869489</v>
      </c>
      <c r="AG71" s="241">
        <v>327</v>
      </c>
      <c r="AH71" s="201">
        <v>7.5657894736842035E-2</v>
      </c>
      <c r="AI71" s="156">
        <v>187</v>
      </c>
      <c r="AJ71" s="201">
        <v>0.4496124031007751</v>
      </c>
      <c r="AK71" s="156">
        <v>514</v>
      </c>
      <c r="AL71" s="201">
        <v>0.18706697459584287</v>
      </c>
      <c r="AM71" s="241">
        <v>201</v>
      </c>
      <c r="AN71" s="201">
        <v>0.32236842105263164</v>
      </c>
      <c r="AO71" s="241">
        <v>17</v>
      </c>
      <c r="AP71" s="201">
        <v>-0.10526315789473684</v>
      </c>
      <c r="AQ71" s="156">
        <v>4</v>
      </c>
      <c r="AR71" s="201" t="s">
        <v>113</v>
      </c>
      <c r="AS71" s="156">
        <v>21</v>
      </c>
      <c r="AT71" s="201">
        <v>0.10526315789473695</v>
      </c>
    </row>
    <row r="72" spans="2:46" s="4" customFormat="1" ht="15.75" collapsed="1" x14ac:dyDescent="0.25">
      <c r="B72" s="101">
        <v>2016</v>
      </c>
      <c r="C72" s="242">
        <v>56526</v>
      </c>
      <c r="D72" s="103">
        <v>0.11129460336184027</v>
      </c>
      <c r="E72" s="102">
        <v>38283</v>
      </c>
      <c r="F72" s="103">
        <v>-2.5803496450110708E-2</v>
      </c>
      <c r="G72" s="102">
        <v>94809</v>
      </c>
      <c r="H72" s="103">
        <v>5.1540560324748741E-2</v>
      </c>
      <c r="I72" s="242">
        <v>49916</v>
      </c>
      <c r="J72" s="103">
        <v>0.12873391674015777</v>
      </c>
      <c r="K72" s="102">
        <v>34966</v>
      </c>
      <c r="L72" s="103">
        <v>-4.8259342932578497E-2</v>
      </c>
      <c r="M72" s="102">
        <v>84882</v>
      </c>
      <c r="N72" s="103">
        <v>4.8417776240705424E-2</v>
      </c>
      <c r="O72" s="242">
        <v>15794</v>
      </c>
      <c r="P72" s="103">
        <v>9.361584268106915E-2</v>
      </c>
      <c r="Q72" s="102">
        <v>6685</v>
      </c>
      <c r="R72" s="103">
        <v>-0.17244367417677642</v>
      </c>
      <c r="S72" s="102">
        <v>22479</v>
      </c>
      <c r="T72" s="103">
        <v>-1.8206039076376079E-3</v>
      </c>
      <c r="U72" s="242">
        <v>24089</v>
      </c>
      <c r="V72" s="103">
        <v>-8.7647107233972399E-3</v>
      </c>
      <c r="W72" s="102">
        <v>21217</v>
      </c>
      <c r="X72" s="103">
        <v>4.5635996254496991E-2</v>
      </c>
      <c r="Y72" s="102">
        <v>45306</v>
      </c>
      <c r="Z72" s="103">
        <v>1.5989056578386673E-2</v>
      </c>
      <c r="AA72" s="242">
        <v>4758</v>
      </c>
      <c r="AB72" s="103">
        <v>-5.8567471309853625E-2</v>
      </c>
      <c r="AC72" s="102">
        <v>2935</v>
      </c>
      <c r="AD72" s="103">
        <v>0.17682437850842025</v>
      </c>
      <c r="AE72" s="102">
        <v>7693</v>
      </c>
      <c r="AF72" s="103">
        <v>1.9210386857445583E-2</v>
      </c>
      <c r="AG72" s="242">
        <v>3918</v>
      </c>
      <c r="AH72" s="103">
        <v>-6.4693244211028844E-2</v>
      </c>
      <c r="AI72" s="102">
        <v>2586</v>
      </c>
      <c r="AJ72" s="103">
        <v>0.10844406343763402</v>
      </c>
      <c r="AK72" s="102">
        <v>6504</v>
      </c>
      <c r="AL72" s="103">
        <v>-2.7598896044158661E-3</v>
      </c>
      <c r="AM72" s="242">
        <v>2012</v>
      </c>
      <c r="AN72" s="103">
        <v>0.36222071767095465</v>
      </c>
      <c r="AO72" s="242">
        <v>147</v>
      </c>
      <c r="AP72" s="103">
        <v>0.32432432432432434</v>
      </c>
      <c r="AQ72" s="102">
        <v>75</v>
      </c>
      <c r="AR72" s="103">
        <v>0.171875</v>
      </c>
      <c r="AS72" s="102">
        <v>222</v>
      </c>
      <c r="AT72" s="103">
        <v>0.26857142857142846</v>
      </c>
    </row>
    <row r="73" spans="2:46" s="4" customFormat="1" ht="15" hidden="1" customHeight="1" outlineLevel="1" x14ac:dyDescent="0.25">
      <c r="B73" s="71" t="s">
        <v>93</v>
      </c>
      <c r="C73" s="241">
        <v>5900</v>
      </c>
      <c r="D73" s="201">
        <v>-0.39175257731958768</v>
      </c>
      <c r="E73" s="156">
        <v>4652</v>
      </c>
      <c r="F73" s="201">
        <v>-0.30536060922801256</v>
      </c>
      <c r="G73" s="156">
        <v>10552</v>
      </c>
      <c r="H73" s="201">
        <v>-0.35646764652070506</v>
      </c>
      <c r="I73" s="241">
        <v>5005</v>
      </c>
      <c r="J73" s="201">
        <v>-0.4055819477434679</v>
      </c>
      <c r="K73" s="156">
        <v>4353</v>
      </c>
      <c r="L73" s="201">
        <v>-0.31824588880187943</v>
      </c>
      <c r="M73" s="156">
        <v>9358</v>
      </c>
      <c r="N73" s="201">
        <v>-0.36791624451198923</v>
      </c>
      <c r="O73" s="241">
        <v>1560</v>
      </c>
      <c r="P73" s="201">
        <v>-0.29856115107913672</v>
      </c>
      <c r="Q73" s="156">
        <v>1099</v>
      </c>
      <c r="R73" s="201">
        <v>-5.0129645635263564E-2</v>
      </c>
      <c r="S73" s="156">
        <v>2659</v>
      </c>
      <c r="T73" s="201">
        <v>-0.21354628808044962</v>
      </c>
      <c r="U73" s="241">
        <v>2683</v>
      </c>
      <c r="V73" s="201">
        <v>-0.43882033047479607</v>
      </c>
      <c r="W73" s="156">
        <v>2201</v>
      </c>
      <c r="X73" s="201">
        <v>-0.37311307319851894</v>
      </c>
      <c r="Y73" s="156">
        <v>4884</v>
      </c>
      <c r="Z73" s="201">
        <v>-0.41099855282199715</v>
      </c>
      <c r="AA73" s="241">
        <v>639</v>
      </c>
      <c r="AB73" s="201">
        <v>-0.23928571428571432</v>
      </c>
      <c r="AC73" s="156">
        <v>288</v>
      </c>
      <c r="AD73" s="201">
        <v>-5.573770491803276E-2</v>
      </c>
      <c r="AE73" s="156">
        <v>927</v>
      </c>
      <c r="AF73" s="201">
        <v>-0.19039301310043666</v>
      </c>
      <c r="AG73" s="241">
        <v>542</v>
      </c>
      <c r="AH73" s="201">
        <v>-0.24407252440725247</v>
      </c>
      <c r="AI73" s="156">
        <v>264</v>
      </c>
      <c r="AJ73" s="201">
        <v>-7.3684210526315796E-2</v>
      </c>
      <c r="AK73" s="156">
        <v>806</v>
      </c>
      <c r="AL73" s="201">
        <v>-0.19560878243512969</v>
      </c>
      <c r="AM73" s="241">
        <v>245</v>
      </c>
      <c r="AN73" s="201">
        <v>-0.40389294403892939</v>
      </c>
      <c r="AO73" s="241">
        <v>11</v>
      </c>
      <c r="AP73" s="201">
        <v>-0.62068965517241381</v>
      </c>
      <c r="AQ73" s="156">
        <v>11</v>
      </c>
      <c r="AR73" s="201">
        <v>0.5714285714285714</v>
      </c>
      <c r="AS73" s="156">
        <v>22</v>
      </c>
      <c r="AT73" s="201">
        <v>-0.38888888888888884</v>
      </c>
    </row>
    <row r="74" spans="2:46" s="4" customFormat="1" ht="15" hidden="1" customHeight="1" outlineLevel="1" x14ac:dyDescent="0.25">
      <c r="B74" s="71" t="s">
        <v>94</v>
      </c>
      <c r="C74" s="241">
        <v>2449</v>
      </c>
      <c r="D74" s="201">
        <v>-0.50744167337087687</v>
      </c>
      <c r="E74" s="156">
        <v>1730</v>
      </c>
      <c r="F74" s="201">
        <v>-0.52758055707263796</v>
      </c>
      <c r="G74" s="156">
        <v>4179</v>
      </c>
      <c r="H74" s="201">
        <v>-0.5159833217512162</v>
      </c>
      <c r="I74" s="241">
        <v>1756</v>
      </c>
      <c r="J74" s="201">
        <v>-0.55008967460927494</v>
      </c>
      <c r="K74" s="156">
        <v>1628</v>
      </c>
      <c r="L74" s="201">
        <v>-0.53578557171371544</v>
      </c>
      <c r="M74" s="156">
        <v>3384</v>
      </c>
      <c r="N74" s="201">
        <v>-0.54331983805668016</v>
      </c>
      <c r="O74" s="241">
        <v>596</v>
      </c>
      <c r="P74" s="201">
        <v>-0.53218210361067508</v>
      </c>
      <c r="Q74" s="156">
        <v>380</v>
      </c>
      <c r="R74" s="201">
        <v>-0.27756653992395441</v>
      </c>
      <c r="S74" s="156">
        <v>976</v>
      </c>
      <c r="T74" s="201">
        <v>-0.45777777777777773</v>
      </c>
      <c r="U74" s="241">
        <v>818</v>
      </c>
      <c r="V74" s="201">
        <v>-0.61342155009451793</v>
      </c>
      <c r="W74" s="156">
        <v>789</v>
      </c>
      <c r="X74" s="201">
        <v>-0.60431293881644943</v>
      </c>
      <c r="Y74" s="156">
        <v>1607</v>
      </c>
      <c r="Z74" s="201">
        <v>-0.60900243309002433</v>
      </c>
      <c r="AA74" s="241">
        <v>563</v>
      </c>
      <c r="AB74" s="201">
        <v>-0.17930029154518945</v>
      </c>
      <c r="AC74" s="156">
        <v>102</v>
      </c>
      <c r="AD74" s="201">
        <v>-0.26086956521739135</v>
      </c>
      <c r="AE74" s="156">
        <v>665</v>
      </c>
      <c r="AF74" s="201">
        <v>-0.19296116504854366</v>
      </c>
      <c r="AG74" s="241">
        <v>521</v>
      </c>
      <c r="AH74" s="201">
        <v>-0.19598765432098764</v>
      </c>
      <c r="AI74" s="156">
        <v>97</v>
      </c>
      <c r="AJ74" s="201">
        <v>-0.23622047244094491</v>
      </c>
      <c r="AK74" s="156">
        <v>618</v>
      </c>
      <c r="AL74" s="201">
        <v>-0.20258064516129037</v>
      </c>
      <c r="AM74" s="241">
        <v>124</v>
      </c>
      <c r="AN74" s="201">
        <v>-0.66933333333333334</v>
      </c>
      <c r="AO74" s="241">
        <v>6</v>
      </c>
      <c r="AP74" s="201">
        <v>-0.25</v>
      </c>
      <c r="AQ74" s="156">
        <v>0</v>
      </c>
      <c r="AR74" s="201">
        <v>-1</v>
      </c>
      <c r="AS74" s="156">
        <v>6</v>
      </c>
      <c r="AT74" s="201">
        <v>-0.76</v>
      </c>
    </row>
    <row r="75" spans="2:46" s="4" customFormat="1" ht="15" hidden="1" customHeight="1" outlineLevel="1" x14ac:dyDescent="0.25">
      <c r="B75" s="71" t="s">
        <v>95</v>
      </c>
      <c r="C75" s="241">
        <v>2799</v>
      </c>
      <c r="D75" s="201">
        <v>-0.54920277017233055</v>
      </c>
      <c r="E75" s="156">
        <v>2060</v>
      </c>
      <c r="F75" s="201">
        <v>-0.52457881375490423</v>
      </c>
      <c r="G75" s="156">
        <v>4859</v>
      </c>
      <c r="H75" s="201">
        <v>-0.53908176816543352</v>
      </c>
      <c r="I75" s="241">
        <v>2452</v>
      </c>
      <c r="J75" s="201">
        <v>-0.54893303899926416</v>
      </c>
      <c r="K75" s="156">
        <v>1973</v>
      </c>
      <c r="L75" s="201">
        <v>-0.50798004987531176</v>
      </c>
      <c r="M75" s="156">
        <v>4425</v>
      </c>
      <c r="N75" s="201">
        <v>-0.53154774507728142</v>
      </c>
      <c r="O75" s="241">
        <v>883</v>
      </c>
      <c r="P75" s="201">
        <v>-0.42995480955455134</v>
      </c>
      <c r="Q75" s="156">
        <v>407</v>
      </c>
      <c r="R75" s="201">
        <v>-0.51891252955082745</v>
      </c>
      <c r="S75" s="156">
        <v>1290</v>
      </c>
      <c r="T75" s="201">
        <v>-0.4613778705636743</v>
      </c>
      <c r="U75" s="241">
        <v>1242</v>
      </c>
      <c r="V75" s="201">
        <v>-0.60696202531645571</v>
      </c>
      <c r="W75" s="156">
        <v>1101</v>
      </c>
      <c r="X75" s="201">
        <v>-0.50782297720160929</v>
      </c>
      <c r="Y75" s="156">
        <v>2343</v>
      </c>
      <c r="Z75" s="201">
        <v>-0.56586992773763201</v>
      </c>
      <c r="AA75" s="241">
        <v>224</v>
      </c>
      <c r="AB75" s="201">
        <v>-0.58518518518518525</v>
      </c>
      <c r="AC75" s="156">
        <v>87</v>
      </c>
      <c r="AD75" s="201">
        <v>-0.72025723472668812</v>
      </c>
      <c r="AE75" s="156">
        <v>311</v>
      </c>
      <c r="AF75" s="201">
        <v>-0.63454759106933012</v>
      </c>
      <c r="AG75" s="241">
        <v>157</v>
      </c>
      <c r="AH75" s="201">
        <v>-0.68218623481781382</v>
      </c>
      <c r="AI75" s="156">
        <v>82</v>
      </c>
      <c r="AJ75" s="201">
        <v>-0.72203389830508469</v>
      </c>
      <c r="AK75" s="156">
        <v>239</v>
      </c>
      <c r="AL75" s="201">
        <v>-0.69708491761723701</v>
      </c>
      <c r="AM75" s="241">
        <v>123</v>
      </c>
      <c r="AN75" s="201">
        <v>-0.45333333333333337</v>
      </c>
      <c r="AO75" s="241">
        <v>0</v>
      </c>
      <c r="AP75" s="201">
        <v>-1</v>
      </c>
      <c r="AQ75" s="156">
        <v>0</v>
      </c>
      <c r="AR75" s="201">
        <v>-1</v>
      </c>
      <c r="AS75" s="156">
        <v>0</v>
      </c>
      <c r="AT75" s="201">
        <v>-1</v>
      </c>
    </row>
    <row r="76" spans="2:46" s="4" customFormat="1" ht="15" hidden="1" customHeight="1" outlineLevel="1" x14ac:dyDescent="0.25">
      <c r="B76" s="71" t="s">
        <v>96</v>
      </c>
      <c r="C76" s="241">
        <v>3799</v>
      </c>
      <c r="D76" s="201">
        <v>-0.48319956468507685</v>
      </c>
      <c r="E76" s="156">
        <v>2442</v>
      </c>
      <c r="F76" s="201">
        <v>-0.48229807080771681</v>
      </c>
      <c r="G76" s="156">
        <v>6241</v>
      </c>
      <c r="H76" s="201">
        <v>-0.4828471992045078</v>
      </c>
      <c r="I76" s="241">
        <v>3337</v>
      </c>
      <c r="J76" s="201">
        <v>-0.49955008998200356</v>
      </c>
      <c r="K76" s="156">
        <v>2313</v>
      </c>
      <c r="L76" s="201">
        <v>-0.48115746971736206</v>
      </c>
      <c r="M76" s="156">
        <v>5650</v>
      </c>
      <c r="N76" s="201">
        <v>-0.49218047815926658</v>
      </c>
      <c r="O76" s="241">
        <v>993</v>
      </c>
      <c r="P76" s="201">
        <v>-0.49772382397572079</v>
      </c>
      <c r="Q76" s="156">
        <v>695</v>
      </c>
      <c r="R76" s="201">
        <v>-0.39301310043668125</v>
      </c>
      <c r="S76" s="156">
        <v>1688</v>
      </c>
      <c r="T76" s="201">
        <v>-0.45932094811018576</v>
      </c>
      <c r="U76" s="241">
        <v>2097</v>
      </c>
      <c r="V76" s="201">
        <v>-0.48665850673194611</v>
      </c>
      <c r="W76" s="156">
        <v>1232</v>
      </c>
      <c r="X76" s="201">
        <v>-0.49487494874948745</v>
      </c>
      <c r="Y76" s="156">
        <v>3329</v>
      </c>
      <c r="Z76" s="201">
        <v>-0.48973022685469036</v>
      </c>
      <c r="AA76" s="241">
        <v>337</v>
      </c>
      <c r="AB76" s="201">
        <v>-0.31781376518218618</v>
      </c>
      <c r="AC76" s="156">
        <v>113</v>
      </c>
      <c r="AD76" s="201">
        <v>-0.55158730158730163</v>
      </c>
      <c r="AE76" s="156">
        <v>450</v>
      </c>
      <c r="AF76" s="201">
        <v>-0.39678284182305634</v>
      </c>
      <c r="AG76" s="241">
        <v>311</v>
      </c>
      <c r="AH76" s="201">
        <v>-0.27336448598130836</v>
      </c>
      <c r="AI76" s="156">
        <v>105</v>
      </c>
      <c r="AJ76" s="201">
        <v>-0.56066945606694563</v>
      </c>
      <c r="AK76" s="156">
        <v>416</v>
      </c>
      <c r="AL76" s="201">
        <v>-0.37631184407796103</v>
      </c>
      <c r="AM76" s="241">
        <v>119</v>
      </c>
      <c r="AN76" s="201">
        <v>-0.28742514970059885</v>
      </c>
      <c r="AO76" s="241">
        <v>6</v>
      </c>
      <c r="AP76" s="201">
        <v>-0.72727272727272729</v>
      </c>
      <c r="AQ76" s="156">
        <v>16</v>
      </c>
      <c r="AR76" s="201">
        <v>1.2857142857142856</v>
      </c>
      <c r="AS76" s="156">
        <v>22</v>
      </c>
      <c r="AT76" s="201">
        <v>-0.24137931034482762</v>
      </c>
    </row>
    <row r="77" spans="2:46" s="4" customFormat="1" ht="15" hidden="1" customHeight="1" outlineLevel="1" x14ac:dyDescent="0.25">
      <c r="B77" s="71" t="s">
        <v>97</v>
      </c>
      <c r="C77" s="241">
        <v>5022</v>
      </c>
      <c r="D77" s="201">
        <v>-0.52796315443180752</v>
      </c>
      <c r="E77" s="156">
        <v>3576</v>
      </c>
      <c r="F77" s="201">
        <v>-0.33183856502242148</v>
      </c>
      <c r="G77" s="156">
        <v>8598</v>
      </c>
      <c r="H77" s="201">
        <v>-0.46232255643799636</v>
      </c>
      <c r="I77" s="241">
        <v>4635</v>
      </c>
      <c r="J77" s="201">
        <v>-0.53793240953045562</v>
      </c>
      <c r="K77" s="156">
        <v>3317</v>
      </c>
      <c r="L77" s="201">
        <v>-0.33752746155382463</v>
      </c>
      <c r="M77" s="156">
        <v>7952</v>
      </c>
      <c r="N77" s="201">
        <v>-0.47120627743050936</v>
      </c>
      <c r="O77" s="241">
        <v>1546</v>
      </c>
      <c r="P77" s="201">
        <v>-0.32192982456140351</v>
      </c>
      <c r="Q77" s="156">
        <v>943</v>
      </c>
      <c r="R77" s="201">
        <v>9.6359743040685952E-3</v>
      </c>
      <c r="S77" s="156">
        <v>2489</v>
      </c>
      <c r="T77" s="201">
        <v>-0.2255756067205974</v>
      </c>
      <c r="U77" s="241">
        <v>2697</v>
      </c>
      <c r="V77" s="201">
        <v>-0.60168365086397868</v>
      </c>
      <c r="W77" s="156">
        <v>1923</v>
      </c>
      <c r="X77" s="201">
        <v>-0.35835835835835839</v>
      </c>
      <c r="Y77" s="156">
        <v>4620</v>
      </c>
      <c r="Z77" s="201">
        <v>-0.52702702702702697</v>
      </c>
      <c r="AA77" s="241">
        <v>306</v>
      </c>
      <c r="AB77" s="201">
        <v>-0.36645962732919257</v>
      </c>
      <c r="AC77" s="156">
        <v>259</v>
      </c>
      <c r="AD77" s="201">
        <v>-0.24269005847953218</v>
      </c>
      <c r="AE77" s="156">
        <v>565</v>
      </c>
      <c r="AF77" s="201">
        <v>-0.31515151515151518</v>
      </c>
      <c r="AG77" s="241">
        <v>260</v>
      </c>
      <c r="AH77" s="201">
        <v>-0.32642487046632129</v>
      </c>
      <c r="AI77" s="156">
        <v>249</v>
      </c>
      <c r="AJ77" s="201">
        <v>-0.23853211009174313</v>
      </c>
      <c r="AK77" s="156">
        <v>509</v>
      </c>
      <c r="AL77" s="201">
        <v>-0.28611500701262271</v>
      </c>
      <c r="AM77" s="241">
        <v>76</v>
      </c>
      <c r="AN77" s="201">
        <v>-0.3613445378151261</v>
      </c>
      <c r="AO77" s="241">
        <v>5</v>
      </c>
      <c r="AP77" s="201">
        <v>-0.16666666666666663</v>
      </c>
      <c r="AQ77" s="156">
        <v>0</v>
      </c>
      <c r="AR77" s="201">
        <v>-1</v>
      </c>
      <c r="AS77" s="156">
        <v>5</v>
      </c>
      <c r="AT77" s="201">
        <v>-0.44444444444444442</v>
      </c>
    </row>
    <row r="78" spans="2:46" s="4" customFormat="1" ht="15" hidden="1" customHeight="1" outlineLevel="1" x14ac:dyDescent="0.25">
      <c r="B78" s="71" t="s">
        <v>98</v>
      </c>
      <c r="C78" s="241">
        <v>4600</v>
      </c>
      <c r="D78" s="201">
        <v>-0.62018000165139131</v>
      </c>
      <c r="E78" s="156">
        <v>3491</v>
      </c>
      <c r="F78" s="201">
        <v>-0.45800341561869273</v>
      </c>
      <c r="G78" s="156">
        <v>8091</v>
      </c>
      <c r="H78" s="201">
        <v>-0.56387451487710227</v>
      </c>
      <c r="I78" s="241">
        <v>4159</v>
      </c>
      <c r="J78" s="201">
        <v>-0.64226733184242213</v>
      </c>
      <c r="K78" s="156">
        <v>3199</v>
      </c>
      <c r="L78" s="201">
        <v>-0.46090326929558478</v>
      </c>
      <c r="M78" s="156">
        <v>7358</v>
      </c>
      <c r="N78" s="201">
        <v>-0.58097949886104783</v>
      </c>
      <c r="O78" s="241">
        <v>1200</v>
      </c>
      <c r="P78" s="201">
        <v>-0.55390334572490707</v>
      </c>
      <c r="Q78" s="156">
        <v>784</v>
      </c>
      <c r="R78" s="201">
        <v>-0.45289602233077464</v>
      </c>
      <c r="S78" s="156">
        <v>1984</v>
      </c>
      <c r="T78" s="201">
        <v>-0.51879699248120303</v>
      </c>
      <c r="U78" s="241">
        <v>2527</v>
      </c>
      <c r="V78" s="201">
        <v>-0.68944328376551556</v>
      </c>
      <c r="W78" s="156">
        <v>1785</v>
      </c>
      <c r="X78" s="201">
        <v>-0.45794108715457027</v>
      </c>
      <c r="Y78" s="156">
        <v>4312</v>
      </c>
      <c r="Z78" s="201">
        <v>-0.62274715660542435</v>
      </c>
      <c r="AA78" s="241">
        <v>360</v>
      </c>
      <c r="AB78" s="201">
        <v>-0.12408759124087587</v>
      </c>
      <c r="AC78" s="156">
        <v>290</v>
      </c>
      <c r="AD78" s="201">
        <v>-0.42800788954635105</v>
      </c>
      <c r="AE78" s="156">
        <v>650</v>
      </c>
      <c r="AF78" s="201">
        <v>-0.2919389978213508</v>
      </c>
      <c r="AG78" s="241">
        <v>247</v>
      </c>
      <c r="AH78" s="201">
        <v>-0.26488095238095233</v>
      </c>
      <c r="AI78" s="156">
        <v>268</v>
      </c>
      <c r="AJ78" s="201">
        <v>-0.44855967078189296</v>
      </c>
      <c r="AK78" s="156">
        <v>515</v>
      </c>
      <c r="AL78" s="201">
        <v>-0.37347931873479323</v>
      </c>
      <c r="AM78" s="241">
        <v>77</v>
      </c>
      <c r="AN78" s="201">
        <v>0.18461538461538463</v>
      </c>
      <c r="AO78" s="241">
        <v>4</v>
      </c>
      <c r="AP78" s="201">
        <v>-0.55555555555555558</v>
      </c>
      <c r="AQ78" s="156">
        <v>2</v>
      </c>
      <c r="AR78" s="201" t="s">
        <v>113</v>
      </c>
      <c r="AS78" s="156">
        <v>6</v>
      </c>
      <c r="AT78" s="201">
        <v>-0.33333333333333337</v>
      </c>
    </row>
    <row r="79" spans="2:46" s="4" customFormat="1" ht="15" hidden="1" customHeight="1" outlineLevel="1" x14ac:dyDescent="0.25">
      <c r="B79" s="71" t="s">
        <v>99</v>
      </c>
      <c r="C79" s="241">
        <v>5115</v>
      </c>
      <c r="D79" s="201">
        <v>-0.59047237790232188</v>
      </c>
      <c r="E79" s="156">
        <v>3615</v>
      </c>
      <c r="F79" s="201">
        <v>-0.41286340750365436</v>
      </c>
      <c r="G79" s="156">
        <v>8730</v>
      </c>
      <c r="H79" s="201">
        <v>-0.53182817611412025</v>
      </c>
      <c r="I79" s="241">
        <v>4572</v>
      </c>
      <c r="J79" s="201">
        <v>-0.61208213134227041</v>
      </c>
      <c r="K79" s="156">
        <v>3311</v>
      </c>
      <c r="L79" s="201">
        <v>-0.40969869852023533</v>
      </c>
      <c r="M79" s="156">
        <v>7883</v>
      </c>
      <c r="N79" s="201">
        <v>-0.54682379994251229</v>
      </c>
      <c r="O79" s="241">
        <v>1627</v>
      </c>
      <c r="P79" s="201">
        <v>-0.48852562087393903</v>
      </c>
      <c r="Q79" s="156">
        <v>672</v>
      </c>
      <c r="R79" s="201">
        <v>-0.53687112336319776</v>
      </c>
      <c r="S79" s="156">
        <v>2299</v>
      </c>
      <c r="T79" s="201">
        <v>-0.50367012089810015</v>
      </c>
      <c r="U79" s="241">
        <v>2507</v>
      </c>
      <c r="V79" s="201">
        <v>-0.67458463136033231</v>
      </c>
      <c r="W79" s="156">
        <v>2061</v>
      </c>
      <c r="X79" s="201">
        <v>-0.36033519553072624</v>
      </c>
      <c r="Y79" s="156">
        <v>4568</v>
      </c>
      <c r="Z79" s="201">
        <v>-0.58191469888339742</v>
      </c>
      <c r="AA79" s="241">
        <v>386</v>
      </c>
      <c r="AB79" s="201">
        <v>-0.36721311475409835</v>
      </c>
      <c r="AC79" s="156">
        <v>304</v>
      </c>
      <c r="AD79" s="201">
        <v>-0.44220183486238529</v>
      </c>
      <c r="AE79" s="156">
        <v>690</v>
      </c>
      <c r="AF79" s="201">
        <v>-0.40259740259740262</v>
      </c>
      <c r="AG79" s="241">
        <v>298</v>
      </c>
      <c r="AH79" s="201">
        <v>-0.38302277432712217</v>
      </c>
      <c r="AI79" s="156">
        <v>283</v>
      </c>
      <c r="AJ79" s="201">
        <v>-0.45681381957773515</v>
      </c>
      <c r="AK79" s="156">
        <v>581</v>
      </c>
      <c r="AL79" s="201">
        <v>-0.42131474103585653</v>
      </c>
      <c r="AM79" s="241">
        <v>140</v>
      </c>
      <c r="AN79" s="201">
        <v>0.4893617021276595</v>
      </c>
      <c r="AO79" s="241">
        <v>17</v>
      </c>
      <c r="AP79" s="201" t="s">
        <v>113</v>
      </c>
      <c r="AQ79" s="156">
        <v>0</v>
      </c>
      <c r="AR79" s="201">
        <v>-1</v>
      </c>
      <c r="AS79" s="156">
        <v>17</v>
      </c>
      <c r="AT79" s="201">
        <v>4.666666666666667</v>
      </c>
    </row>
    <row r="80" spans="2:46" s="4" customFormat="1" ht="15" hidden="1" customHeight="1" outlineLevel="1" x14ac:dyDescent="0.25">
      <c r="B80" s="71" t="s">
        <v>100</v>
      </c>
      <c r="C80" s="241">
        <v>4748</v>
      </c>
      <c r="D80" s="201">
        <v>-0.60915377016792882</v>
      </c>
      <c r="E80" s="156">
        <v>3176</v>
      </c>
      <c r="F80" s="201">
        <v>-0.53810354857475273</v>
      </c>
      <c r="G80" s="156">
        <v>7924</v>
      </c>
      <c r="H80" s="201">
        <v>-0.58347350714886459</v>
      </c>
      <c r="I80" s="241">
        <v>4241</v>
      </c>
      <c r="J80" s="201">
        <v>-0.62680394227384717</v>
      </c>
      <c r="K80" s="156">
        <v>3002</v>
      </c>
      <c r="L80" s="201">
        <v>-0.5307175238392996</v>
      </c>
      <c r="M80" s="156">
        <v>7243</v>
      </c>
      <c r="N80" s="201">
        <v>-0.59219638533866337</v>
      </c>
      <c r="O80" s="241">
        <v>1378</v>
      </c>
      <c r="P80" s="201">
        <v>-0.55375647668393779</v>
      </c>
      <c r="Q80" s="156">
        <v>490</v>
      </c>
      <c r="R80" s="201">
        <v>-0.68387096774193545</v>
      </c>
      <c r="S80" s="156">
        <v>1868</v>
      </c>
      <c r="T80" s="201">
        <v>-0.59724018973695558</v>
      </c>
      <c r="U80" s="241">
        <v>2394</v>
      </c>
      <c r="V80" s="201">
        <v>-0.67494908350305494</v>
      </c>
      <c r="W80" s="156">
        <v>1771</v>
      </c>
      <c r="X80" s="201">
        <v>-0.45641497851442603</v>
      </c>
      <c r="Y80" s="156">
        <v>4165</v>
      </c>
      <c r="Z80" s="201">
        <v>-0.60792619787254076</v>
      </c>
      <c r="AA80" s="241">
        <v>401</v>
      </c>
      <c r="AB80" s="201">
        <v>-0.38685015290519875</v>
      </c>
      <c r="AC80" s="156">
        <v>160</v>
      </c>
      <c r="AD80" s="201">
        <v>-0.66457023060796638</v>
      </c>
      <c r="AE80" s="156">
        <v>561</v>
      </c>
      <c r="AF80" s="201">
        <v>-0.50397877984084882</v>
      </c>
      <c r="AG80" s="241">
        <v>321</v>
      </c>
      <c r="AH80" s="201">
        <v>-0.34888438133874244</v>
      </c>
      <c r="AI80" s="156">
        <v>150</v>
      </c>
      <c r="AJ80" s="201">
        <v>-0.67248908296943233</v>
      </c>
      <c r="AK80" s="156">
        <v>471</v>
      </c>
      <c r="AL80" s="201">
        <v>-0.50473186119873814</v>
      </c>
      <c r="AM80" s="241">
        <v>104</v>
      </c>
      <c r="AN80" s="201">
        <v>-0.1333333333333333</v>
      </c>
      <c r="AO80" s="241">
        <v>2</v>
      </c>
      <c r="AP80" s="201">
        <v>-0.8</v>
      </c>
      <c r="AQ80" s="156">
        <v>14</v>
      </c>
      <c r="AR80" s="201">
        <v>6</v>
      </c>
      <c r="AS80" s="156">
        <v>16</v>
      </c>
      <c r="AT80" s="201">
        <v>0.33333333333333326</v>
      </c>
    </row>
    <row r="81" spans="2:46" s="4" customFormat="1" ht="15" hidden="1" customHeight="1" outlineLevel="1" x14ac:dyDescent="0.25">
      <c r="B81" s="71" t="s">
        <v>101</v>
      </c>
      <c r="C81" s="241">
        <v>3974</v>
      </c>
      <c r="D81" s="201">
        <v>-0.62014911106862924</v>
      </c>
      <c r="E81" s="156">
        <v>3953</v>
      </c>
      <c r="F81" s="201">
        <v>-0.41437037037037039</v>
      </c>
      <c r="G81" s="156">
        <v>7927</v>
      </c>
      <c r="H81" s="201">
        <v>-0.53944922147339058</v>
      </c>
      <c r="I81" s="241">
        <v>3432</v>
      </c>
      <c r="J81" s="201">
        <v>-0.64954559379148369</v>
      </c>
      <c r="K81" s="156">
        <v>3659</v>
      </c>
      <c r="L81" s="201">
        <v>-0.42186759361668513</v>
      </c>
      <c r="M81" s="156">
        <v>7091</v>
      </c>
      <c r="N81" s="201">
        <v>-0.56016623247736019</v>
      </c>
      <c r="O81" s="241">
        <v>1254</v>
      </c>
      <c r="P81" s="201">
        <v>-0.65387800165608612</v>
      </c>
      <c r="Q81" s="156">
        <v>816</v>
      </c>
      <c r="R81" s="201">
        <v>-0.4718446601941747</v>
      </c>
      <c r="S81" s="156">
        <v>2070</v>
      </c>
      <c r="T81" s="201">
        <v>-0.59945820433436525</v>
      </c>
      <c r="U81" s="241">
        <v>1841</v>
      </c>
      <c r="V81" s="201">
        <v>-0.67404390934844194</v>
      </c>
      <c r="W81" s="156">
        <v>1987</v>
      </c>
      <c r="X81" s="201">
        <v>-0.42389098289359239</v>
      </c>
      <c r="Y81" s="156">
        <v>3828</v>
      </c>
      <c r="Z81" s="201">
        <v>-0.57920193470374848</v>
      </c>
      <c r="AA81" s="241">
        <v>457</v>
      </c>
      <c r="AB81" s="201">
        <v>-0.13935969868173259</v>
      </c>
      <c r="AC81" s="156">
        <v>294</v>
      </c>
      <c r="AD81" s="201">
        <v>-0.30166270783847982</v>
      </c>
      <c r="AE81" s="156">
        <v>751</v>
      </c>
      <c r="AF81" s="201">
        <v>-0.21113445378151263</v>
      </c>
      <c r="AG81" s="241">
        <v>356</v>
      </c>
      <c r="AH81" s="201">
        <v>-1.9283746556473802E-2</v>
      </c>
      <c r="AI81" s="156">
        <v>277</v>
      </c>
      <c r="AJ81" s="201">
        <v>-0.30576441102756891</v>
      </c>
      <c r="AK81" s="156">
        <v>633</v>
      </c>
      <c r="AL81" s="201">
        <v>-0.1692913385826772</v>
      </c>
      <c r="AM81" s="241">
        <v>76</v>
      </c>
      <c r="AN81" s="201">
        <v>-0.41538461538461535</v>
      </c>
      <c r="AO81" s="241">
        <v>9</v>
      </c>
      <c r="AP81" s="201">
        <v>0.125</v>
      </c>
      <c r="AQ81" s="156">
        <v>0</v>
      </c>
      <c r="AR81" s="201" t="s">
        <v>113</v>
      </c>
      <c r="AS81" s="156">
        <v>9</v>
      </c>
      <c r="AT81" s="201">
        <v>0.125</v>
      </c>
    </row>
    <row r="82" spans="2:46" s="4" customFormat="1" ht="15" hidden="1" customHeight="1" outlineLevel="1" x14ac:dyDescent="0.25">
      <c r="B82" s="71" t="s">
        <v>102</v>
      </c>
      <c r="C82" s="241">
        <v>5312</v>
      </c>
      <c r="D82" s="201">
        <v>-0.44341994970662191</v>
      </c>
      <c r="E82" s="156">
        <v>4637</v>
      </c>
      <c r="F82" s="201">
        <v>-0.38672133315698987</v>
      </c>
      <c r="G82" s="156">
        <v>9949</v>
      </c>
      <c r="H82" s="201">
        <v>-0.41835720549546918</v>
      </c>
      <c r="I82" s="241">
        <v>4671</v>
      </c>
      <c r="J82" s="201">
        <v>-0.44956398774452033</v>
      </c>
      <c r="K82" s="156">
        <v>4326</v>
      </c>
      <c r="L82" s="201">
        <v>-0.38437455528675113</v>
      </c>
      <c r="M82" s="156">
        <v>8997</v>
      </c>
      <c r="N82" s="201">
        <v>-0.4200348095146007</v>
      </c>
      <c r="O82" s="241">
        <v>1487</v>
      </c>
      <c r="P82" s="201">
        <v>-0.42364341085271318</v>
      </c>
      <c r="Q82" s="156">
        <v>845</v>
      </c>
      <c r="R82" s="201">
        <v>-0.44735120994113797</v>
      </c>
      <c r="S82" s="156">
        <v>2332</v>
      </c>
      <c r="T82" s="201">
        <v>-0.43246532002920424</v>
      </c>
      <c r="U82" s="241">
        <v>2541</v>
      </c>
      <c r="V82" s="201">
        <v>-0.48832057994361655</v>
      </c>
      <c r="W82" s="156">
        <v>2488</v>
      </c>
      <c r="X82" s="201">
        <v>-0.37908659845270776</v>
      </c>
      <c r="Y82" s="156">
        <v>5029</v>
      </c>
      <c r="Z82" s="201">
        <v>-0.43954084475649169</v>
      </c>
      <c r="AA82" s="241">
        <v>529</v>
      </c>
      <c r="AB82" s="201">
        <v>-0.4305705059203444</v>
      </c>
      <c r="AC82" s="156">
        <v>290</v>
      </c>
      <c r="AD82" s="201">
        <v>-0.43907156673114123</v>
      </c>
      <c r="AE82" s="156">
        <v>819</v>
      </c>
      <c r="AF82" s="201">
        <v>-0.43360995850622408</v>
      </c>
      <c r="AG82" s="241">
        <v>471</v>
      </c>
      <c r="AH82" s="201">
        <v>-0.40977443609022557</v>
      </c>
      <c r="AI82" s="156">
        <v>275</v>
      </c>
      <c r="AJ82" s="201">
        <v>-0.44444444444444442</v>
      </c>
      <c r="AK82" s="156">
        <v>746</v>
      </c>
      <c r="AL82" s="201">
        <v>-0.42304717710750195</v>
      </c>
      <c r="AM82" s="241">
        <v>90</v>
      </c>
      <c r="AN82" s="201">
        <v>-0.22413793103448276</v>
      </c>
      <c r="AO82" s="241">
        <v>22</v>
      </c>
      <c r="AP82" s="201">
        <v>0.69230769230769229</v>
      </c>
      <c r="AQ82" s="156">
        <v>21</v>
      </c>
      <c r="AR82" s="201">
        <v>0.23529411764705888</v>
      </c>
      <c r="AS82" s="156">
        <v>43</v>
      </c>
      <c r="AT82" s="201">
        <v>0.43333333333333335</v>
      </c>
    </row>
    <row r="83" spans="2:46" s="4" customFormat="1" ht="15" hidden="1" customHeight="1" outlineLevel="1" x14ac:dyDescent="0.25">
      <c r="B83" s="71" t="s">
        <v>103</v>
      </c>
      <c r="C83" s="241">
        <v>3464</v>
      </c>
      <c r="D83" s="201">
        <v>-0.3645202715098147</v>
      </c>
      <c r="E83" s="156">
        <v>3243</v>
      </c>
      <c r="F83" s="201">
        <v>-0.21817743490838959</v>
      </c>
      <c r="G83" s="156">
        <v>6707</v>
      </c>
      <c r="H83" s="201">
        <v>-0.3012813834774456</v>
      </c>
      <c r="I83" s="241">
        <v>2828</v>
      </c>
      <c r="J83" s="201">
        <v>-0.36987522281639929</v>
      </c>
      <c r="K83" s="156">
        <v>3080</v>
      </c>
      <c r="L83" s="201">
        <v>-0.19895968790637186</v>
      </c>
      <c r="M83" s="156">
        <v>5908</v>
      </c>
      <c r="N83" s="201">
        <v>-0.29101164046561867</v>
      </c>
      <c r="O83" s="241">
        <v>925</v>
      </c>
      <c r="P83" s="201">
        <v>-0.31277860326894502</v>
      </c>
      <c r="Q83" s="156">
        <v>471</v>
      </c>
      <c r="R83" s="201">
        <v>-0.46899661781285229</v>
      </c>
      <c r="S83" s="156">
        <v>1396</v>
      </c>
      <c r="T83" s="201">
        <v>-0.37483206448723694</v>
      </c>
      <c r="U83" s="241">
        <v>1433</v>
      </c>
      <c r="V83" s="201">
        <v>-0.44478884153428899</v>
      </c>
      <c r="W83" s="156">
        <v>1686</v>
      </c>
      <c r="X83" s="201">
        <v>-0.1952267303102625</v>
      </c>
      <c r="Y83" s="156">
        <v>3119</v>
      </c>
      <c r="Z83" s="201">
        <v>-0.33297690333618479</v>
      </c>
      <c r="AA83" s="241">
        <v>475</v>
      </c>
      <c r="AB83" s="201">
        <v>-0.35461956521739135</v>
      </c>
      <c r="AC83" s="156">
        <v>163</v>
      </c>
      <c r="AD83" s="201">
        <v>-0.45666666666666667</v>
      </c>
      <c r="AE83" s="156">
        <v>638</v>
      </c>
      <c r="AF83" s="201">
        <v>-0.38416988416988418</v>
      </c>
      <c r="AG83" s="241">
        <v>401</v>
      </c>
      <c r="AH83" s="201">
        <v>-0.38496932515337423</v>
      </c>
      <c r="AI83" s="156">
        <v>154</v>
      </c>
      <c r="AJ83" s="201">
        <v>-0.45195729537366547</v>
      </c>
      <c r="AK83" s="156">
        <v>555</v>
      </c>
      <c r="AL83" s="201">
        <v>-0.40514469453376201</v>
      </c>
      <c r="AM83" s="241">
        <v>151</v>
      </c>
      <c r="AN83" s="201">
        <v>-0.24875621890547261</v>
      </c>
      <c r="AO83" s="241">
        <v>10</v>
      </c>
      <c r="AP83" s="201">
        <v>-0.61538461538461542</v>
      </c>
      <c r="AQ83" s="156">
        <v>0</v>
      </c>
      <c r="AR83" s="201">
        <v>-1</v>
      </c>
      <c r="AS83" s="156">
        <v>10</v>
      </c>
      <c r="AT83" s="201">
        <v>-0.65517241379310343</v>
      </c>
    </row>
    <row r="84" spans="2:46" s="4" customFormat="1" ht="15" hidden="1" customHeight="1" outlineLevel="1" x14ac:dyDescent="0.25">
      <c r="B84" s="71" t="s">
        <v>104</v>
      </c>
      <c r="C84" s="241">
        <v>3683</v>
      </c>
      <c r="D84" s="201">
        <v>-0.21118012422360244</v>
      </c>
      <c r="E84" s="156">
        <v>2722</v>
      </c>
      <c r="F84" s="201">
        <v>-0.24367879966657402</v>
      </c>
      <c r="G84" s="156">
        <v>6405</v>
      </c>
      <c r="H84" s="201">
        <v>-0.22532656023222064</v>
      </c>
      <c r="I84" s="241">
        <v>3135</v>
      </c>
      <c r="J84" s="201">
        <v>-0.20793329964628604</v>
      </c>
      <c r="K84" s="156">
        <v>2578</v>
      </c>
      <c r="L84" s="201">
        <v>-0.25620311598384304</v>
      </c>
      <c r="M84" s="156">
        <v>5713</v>
      </c>
      <c r="N84" s="201">
        <v>-0.23046875</v>
      </c>
      <c r="O84" s="241">
        <v>993</v>
      </c>
      <c r="P84" s="201">
        <v>-0.21190476190476193</v>
      </c>
      <c r="Q84" s="156">
        <v>476</v>
      </c>
      <c r="R84" s="201">
        <v>-0.4968287526427061</v>
      </c>
      <c r="S84" s="156">
        <v>1469</v>
      </c>
      <c r="T84" s="201">
        <v>-0.33408884859474164</v>
      </c>
      <c r="U84" s="241">
        <v>1522</v>
      </c>
      <c r="V84" s="201">
        <v>-0.29439035697728322</v>
      </c>
      <c r="W84" s="156">
        <v>1267</v>
      </c>
      <c r="X84" s="201">
        <v>-0.14101694915254237</v>
      </c>
      <c r="Y84" s="156">
        <v>2789</v>
      </c>
      <c r="Z84" s="201">
        <v>-0.23210352422907488</v>
      </c>
      <c r="AA84" s="241">
        <v>377</v>
      </c>
      <c r="AB84" s="201">
        <v>-0.12529002320185612</v>
      </c>
      <c r="AC84" s="156">
        <v>144</v>
      </c>
      <c r="AD84" s="201">
        <v>8.2706766917293173E-2</v>
      </c>
      <c r="AE84" s="156">
        <v>521</v>
      </c>
      <c r="AF84" s="201">
        <v>-7.6241134751773076E-2</v>
      </c>
      <c r="AG84" s="241">
        <v>304</v>
      </c>
      <c r="AH84" s="201">
        <v>-0.21850899742930596</v>
      </c>
      <c r="AI84" s="156">
        <v>129</v>
      </c>
      <c r="AJ84" s="201">
        <v>4.8780487804878092E-2</v>
      </c>
      <c r="AK84" s="156">
        <v>433</v>
      </c>
      <c r="AL84" s="201">
        <v>-0.154296875</v>
      </c>
      <c r="AM84" s="241">
        <v>152</v>
      </c>
      <c r="AN84" s="201">
        <v>-0.42641509433962266</v>
      </c>
      <c r="AO84" s="241">
        <v>19</v>
      </c>
      <c r="AP84" s="201">
        <v>0.26666666666666661</v>
      </c>
      <c r="AQ84" s="156">
        <v>0</v>
      </c>
      <c r="AR84" s="201" t="s">
        <v>113</v>
      </c>
      <c r="AS84" s="156">
        <v>19</v>
      </c>
      <c r="AT84" s="201">
        <v>0.26666666666666661</v>
      </c>
    </row>
    <row r="85" spans="2:46" s="4" customFormat="1" ht="15.75" collapsed="1" x14ac:dyDescent="0.25">
      <c r="B85" s="101">
        <v>2015</v>
      </c>
      <c r="C85" s="242">
        <v>50865</v>
      </c>
      <c r="D85" s="103">
        <v>-0.51898889792521707</v>
      </c>
      <c r="E85" s="102">
        <v>39297</v>
      </c>
      <c r="F85" s="103">
        <v>-0.40722248201167544</v>
      </c>
      <c r="G85" s="102">
        <v>90162</v>
      </c>
      <c r="H85" s="103">
        <v>-0.47592115741198215</v>
      </c>
      <c r="I85" s="242">
        <v>44223</v>
      </c>
      <c r="J85" s="103">
        <v>-0.53914692733354874</v>
      </c>
      <c r="K85" s="102">
        <v>36739</v>
      </c>
      <c r="L85" s="103">
        <v>-0.40718688482266752</v>
      </c>
      <c r="M85" s="102">
        <v>80962</v>
      </c>
      <c r="N85" s="103">
        <v>-0.48736489524038673</v>
      </c>
      <c r="O85" s="242">
        <v>14442</v>
      </c>
      <c r="P85" s="103">
        <v>-0.46653368794326244</v>
      </c>
      <c r="Q85" s="102">
        <v>8078</v>
      </c>
      <c r="R85" s="103">
        <v>-0.42089038640762777</v>
      </c>
      <c r="S85" s="102">
        <v>22520</v>
      </c>
      <c r="T85" s="103">
        <v>-0.45101289583384119</v>
      </c>
      <c r="U85" s="242">
        <v>24302</v>
      </c>
      <c r="V85" s="103">
        <v>-0.59136385801483082</v>
      </c>
      <c r="W85" s="102">
        <v>20291</v>
      </c>
      <c r="X85" s="103">
        <v>-0.40280189539982925</v>
      </c>
      <c r="Y85" s="102">
        <v>44593</v>
      </c>
      <c r="Z85" s="103">
        <v>-0.52280412635904461</v>
      </c>
      <c r="AA85" s="242">
        <v>5054</v>
      </c>
      <c r="AB85" s="103">
        <v>-0.31191286589516676</v>
      </c>
      <c r="AC85" s="102">
        <v>2494</v>
      </c>
      <c r="AD85" s="103">
        <v>-0.41290018832391717</v>
      </c>
      <c r="AE85" s="102">
        <v>7548</v>
      </c>
      <c r="AF85" s="103">
        <v>-0.34891745018545672</v>
      </c>
      <c r="AG85" s="242">
        <v>4189</v>
      </c>
      <c r="AH85" s="103">
        <v>-0.32293518668175203</v>
      </c>
      <c r="AI85" s="102">
        <v>2333</v>
      </c>
      <c r="AJ85" s="103">
        <v>-0.42195242814667988</v>
      </c>
      <c r="AK85" s="102">
        <v>6522</v>
      </c>
      <c r="AL85" s="103">
        <v>-0.36202680230852002</v>
      </c>
      <c r="AM85" s="242">
        <v>1477</v>
      </c>
      <c r="AN85" s="103">
        <v>-0.35445804195804198</v>
      </c>
      <c r="AO85" s="242">
        <v>111</v>
      </c>
      <c r="AP85" s="103">
        <v>-0.27922077922077926</v>
      </c>
      <c r="AQ85" s="102">
        <v>64</v>
      </c>
      <c r="AR85" s="103">
        <v>-9.8591549295774628E-2</v>
      </c>
      <c r="AS85" s="102">
        <v>175</v>
      </c>
      <c r="AT85" s="103">
        <v>-0.22222222222222221</v>
      </c>
    </row>
    <row r="86" spans="2:46" s="4" customFormat="1" ht="15" hidden="1" customHeight="1" outlineLevel="1" x14ac:dyDescent="0.25">
      <c r="B86" s="71" t="s">
        <v>93</v>
      </c>
      <c r="C86" s="241">
        <v>9700</v>
      </c>
      <c r="D86" s="201">
        <v>0.25892277741726155</v>
      </c>
      <c r="E86" s="156">
        <v>6697</v>
      </c>
      <c r="F86" s="201">
        <v>0.35869344694664229</v>
      </c>
      <c r="G86" s="156">
        <v>16397</v>
      </c>
      <c r="H86" s="201">
        <v>0.29784707930979892</v>
      </c>
      <c r="I86" s="241">
        <v>8420</v>
      </c>
      <c r="J86" s="201">
        <v>0.21308168851750464</v>
      </c>
      <c r="K86" s="156">
        <v>6385</v>
      </c>
      <c r="L86" s="201">
        <v>0.34195039932744842</v>
      </c>
      <c r="M86" s="156">
        <v>14805</v>
      </c>
      <c r="N86" s="201">
        <v>0.26549277716044117</v>
      </c>
      <c r="O86" s="241">
        <v>2224</v>
      </c>
      <c r="P86" s="201">
        <v>8.0135988343856157E-2</v>
      </c>
      <c r="Q86" s="156">
        <v>1157</v>
      </c>
      <c r="R86" s="201">
        <v>0.49290322580645163</v>
      </c>
      <c r="S86" s="156">
        <v>3381</v>
      </c>
      <c r="T86" s="201">
        <v>0.19301340860973881</v>
      </c>
      <c r="U86" s="241">
        <v>4781</v>
      </c>
      <c r="V86" s="201">
        <v>0.40123094958968353</v>
      </c>
      <c r="W86" s="156">
        <v>3511</v>
      </c>
      <c r="X86" s="201">
        <v>0.15379559645087082</v>
      </c>
      <c r="Y86" s="156">
        <v>8292</v>
      </c>
      <c r="Z86" s="201">
        <v>0.28458559256390403</v>
      </c>
      <c r="AA86" s="241">
        <v>840</v>
      </c>
      <c r="AB86" s="201">
        <v>1.0487804878048781</v>
      </c>
      <c r="AC86" s="156">
        <v>305</v>
      </c>
      <c r="AD86" s="201">
        <v>0.78362573099415211</v>
      </c>
      <c r="AE86" s="156">
        <v>1145</v>
      </c>
      <c r="AF86" s="201">
        <v>0.97074010327022364</v>
      </c>
      <c r="AG86" s="241">
        <v>717</v>
      </c>
      <c r="AH86" s="201">
        <v>1.0427350427350426</v>
      </c>
      <c r="AI86" s="156">
        <v>285</v>
      </c>
      <c r="AJ86" s="201">
        <v>0.7168674698795181</v>
      </c>
      <c r="AK86" s="156">
        <v>1002</v>
      </c>
      <c r="AL86" s="201">
        <v>0.93810444874274657</v>
      </c>
      <c r="AM86" s="241">
        <v>411</v>
      </c>
      <c r="AN86" s="201">
        <v>0.20527859237536661</v>
      </c>
      <c r="AO86" s="241">
        <v>29</v>
      </c>
      <c r="AP86" s="201">
        <v>1.2307692307692308</v>
      </c>
      <c r="AQ86" s="156">
        <v>7</v>
      </c>
      <c r="AR86" s="201" t="s">
        <v>113</v>
      </c>
      <c r="AS86" s="156">
        <v>36</v>
      </c>
      <c r="AT86" s="201">
        <v>1.7692307692307692</v>
      </c>
    </row>
    <row r="87" spans="2:46" s="4" customFormat="1" ht="15" hidden="1" customHeight="1" outlineLevel="1" x14ac:dyDescent="0.25">
      <c r="B87" s="71" t="s">
        <v>94</v>
      </c>
      <c r="C87" s="241">
        <v>4972</v>
      </c>
      <c r="D87" s="201">
        <v>0.13025687656285512</v>
      </c>
      <c r="E87" s="156">
        <v>3662</v>
      </c>
      <c r="F87" s="201">
        <v>5.838150289017352E-2</v>
      </c>
      <c r="G87" s="156">
        <v>8634</v>
      </c>
      <c r="H87" s="201">
        <v>9.8613055096068214E-2</v>
      </c>
      <c r="I87" s="241">
        <v>3903</v>
      </c>
      <c r="J87" s="201">
        <v>3.5998971457957829E-3</v>
      </c>
      <c r="K87" s="156">
        <v>3507</v>
      </c>
      <c r="L87" s="201">
        <v>5.2836985890122978E-2</v>
      </c>
      <c r="M87" s="156">
        <v>7410</v>
      </c>
      <c r="N87" s="201">
        <v>2.6315789473684292E-2</v>
      </c>
      <c r="O87" s="241">
        <v>1274</v>
      </c>
      <c r="P87" s="201">
        <v>-0.14208754208754204</v>
      </c>
      <c r="Q87" s="156">
        <v>526</v>
      </c>
      <c r="R87" s="201">
        <v>-2.2304832713754608E-2</v>
      </c>
      <c r="S87" s="156">
        <v>1800</v>
      </c>
      <c r="T87" s="201">
        <v>-0.11023232822540785</v>
      </c>
      <c r="U87" s="241">
        <v>2116</v>
      </c>
      <c r="V87" s="201">
        <v>0.2043255549231644</v>
      </c>
      <c r="W87" s="156">
        <v>1994</v>
      </c>
      <c r="X87" s="201">
        <v>-7.3850441244774689E-2</v>
      </c>
      <c r="Y87" s="156">
        <v>4110</v>
      </c>
      <c r="Z87" s="201">
        <v>5.1150895140664954E-2</v>
      </c>
      <c r="AA87" s="241">
        <v>686</v>
      </c>
      <c r="AB87" s="201">
        <v>0.83422459893048129</v>
      </c>
      <c r="AC87" s="156">
        <v>138</v>
      </c>
      <c r="AD87" s="201">
        <v>8.6614173228346525E-2</v>
      </c>
      <c r="AE87" s="156">
        <v>824</v>
      </c>
      <c r="AF87" s="201">
        <v>0.64471057884231531</v>
      </c>
      <c r="AG87" s="241">
        <v>648</v>
      </c>
      <c r="AH87" s="201">
        <v>0.86743515850144082</v>
      </c>
      <c r="AI87" s="156">
        <v>127</v>
      </c>
      <c r="AJ87" s="201">
        <v>4.9586776859504189E-2</v>
      </c>
      <c r="AK87" s="156">
        <v>775</v>
      </c>
      <c r="AL87" s="201">
        <v>0.65598290598290587</v>
      </c>
      <c r="AM87" s="241">
        <v>375</v>
      </c>
      <c r="AN87" s="201">
        <v>1.7777777777777777</v>
      </c>
      <c r="AO87" s="241">
        <v>8</v>
      </c>
      <c r="AP87" s="201">
        <v>7</v>
      </c>
      <c r="AQ87" s="156">
        <v>17</v>
      </c>
      <c r="AR87" s="201">
        <v>7.5</v>
      </c>
      <c r="AS87" s="156">
        <v>25</v>
      </c>
      <c r="AT87" s="201">
        <v>7.3333333333333339</v>
      </c>
    </row>
    <row r="88" spans="2:46" s="4" customFormat="1" ht="15" hidden="1" customHeight="1" outlineLevel="1" x14ac:dyDescent="0.25">
      <c r="B88" s="71" t="s">
        <v>95</v>
      </c>
      <c r="C88" s="241">
        <v>6209</v>
      </c>
      <c r="D88" s="201">
        <v>-0.15810169491525428</v>
      </c>
      <c r="E88" s="156">
        <v>4333</v>
      </c>
      <c r="F88" s="201">
        <v>-0.10456705930977472</v>
      </c>
      <c r="G88" s="156">
        <v>10542</v>
      </c>
      <c r="H88" s="201">
        <v>-0.13689209104306532</v>
      </c>
      <c r="I88" s="241">
        <v>5436</v>
      </c>
      <c r="J88" s="201">
        <v>-0.20141031291317757</v>
      </c>
      <c r="K88" s="156">
        <v>4010</v>
      </c>
      <c r="L88" s="201">
        <v>-0.14608177172061332</v>
      </c>
      <c r="M88" s="156">
        <v>9446</v>
      </c>
      <c r="N88" s="201">
        <v>-0.17882291576110576</v>
      </c>
      <c r="O88" s="241">
        <v>1549</v>
      </c>
      <c r="P88" s="201">
        <v>-0.32150678931230836</v>
      </c>
      <c r="Q88" s="156">
        <v>846</v>
      </c>
      <c r="R88" s="201">
        <v>0.21551724137931028</v>
      </c>
      <c r="S88" s="156">
        <v>2395</v>
      </c>
      <c r="T88" s="201">
        <v>-0.19603893924135618</v>
      </c>
      <c r="U88" s="241">
        <v>3160</v>
      </c>
      <c r="V88" s="201">
        <v>-0.16091343600637276</v>
      </c>
      <c r="W88" s="156">
        <v>2237</v>
      </c>
      <c r="X88" s="201">
        <v>-0.30246336139694419</v>
      </c>
      <c r="Y88" s="156">
        <v>5397</v>
      </c>
      <c r="Z88" s="201">
        <v>-0.2260146278502797</v>
      </c>
      <c r="AA88" s="241">
        <v>540</v>
      </c>
      <c r="AB88" s="201">
        <v>0.21621621621621623</v>
      </c>
      <c r="AC88" s="156">
        <v>311</v>
      </c>
      <c r="AD88" s="201">
        <v>1.2056737588652484</v>
      </c>
      <c r="AE88" s="156">
        <v>851</v>
      </c>
      <c r="AF88" s="201">
        <v>0.45470085470085464</v>
      </c>
      <c r="AG88" s="241">
        <v>494</v>
      </c>
      <c r="AH88" s="201">
        <v>0.22885572139303489</v>
      </c>
      <c r="AI88" s="156">
        <v>295</v>
      </c>
      <c r="AJ88" s="201">
        <v>1.1532846715328469</v>
      </c>
      <c r="AK88" s="156">
        <v>789</v>
      </c>
      <c r="AL88" s="201">
        <v>0.46382189239332106</v>
      </c>
      <c r="AM88" s="241">
        <v>225</v>
      </c>
      <c r="AN88" s="201">
        <v>0.90677966101694918</v>
      </c>
      <c r="AO88" s="241">
        <v>8</v>
      </c>
      <c r="AP88" s="201">
        <v>0.33333333333333326</v>
      </c>
      <c r="AQ88" s="156">
        <v>12</v>
      </c>
      <c r="AR88" s="201">
        <v>5</v>
      </c>
      <c r="AS88" s="156">
        <v>20</v>
      </c>
      <c r="AT88" s="201">
        <v>1.5</v>
      </c>
    </row>
    <row r="89" spans="2:46" s="4" customFormat="1" ht="15" hidden="1" customHeight="1" outlineLevel="1" x14ac:dyDescent="0.25">
      <c r="B89" s="71" t="s">
        <v>96</v>
      </c>
      <c r="C89" s="241">
        <v>7351</v>
      </c>
      <c r="D89" s="201">
        <v>-0.19888840453356582</v>
      </c>
      <c r="E89" s="156">
        <v>4717</v>
      </c>
      <c r="F89" s="201">
        <v>-0.12388558692421991</v>
      </c>
      <c r="G89" s="156">
        <v>12068</v>
      </c>
      <c r="H89" s="201">
        <v>-0.1711538461538461</v>
      </c>
      <c r="I89" s="241">
        <v>6668</v>
      </c>
      <c r="J89" s="201">
        <v>-0.22698817528402504</v>
      </c>
      <c r="K89" s="156">
        <v>4458</v>
      </c>
      <c r="L89" s="201">
        <v>-0.13167121153097006</v>
      </c>
      <c r="M89" s="156">
        <v>11126</v>
      </c>
      <c r="N89" s="201">
        <v>-0.1914244186046512</v>
      </c>
      <c r="O89" s="241">
        <v>1977</v>
      </c>
      <c r="P89" s="201">
        <v>-0.18742293464858195</v>
      </c>
      <c r="Q89" s="156">
        <v>1145</v>
      </c>
      <c r="R89" s="201">
        <v>-1.5477214101461745E-2</v>
      </c>
      <c r="S89" s="156">
        <v>3122</v>
      </c>
      <c r="T89" s="201">
        <v>-0.13181312569521686</v>
      </c>
      <c r="U89" s="241">
        <v>4085</v>
      </c>
      <c r="V89" s="201">
        <v>-0.21123769067387521</v>
      </c>
      <c r="W89" s="156">
        <v>2439</v>
      </c>
      <c r="X89" s="201">
        <v>-0.24066002490660021</v>
      </c>
      <c r="Y89" s="156">
        <v>6524</v>
      </c>
      <c r="Z89" s="201">
        <v>-0.2225002979382672</v>
      </c>
      <c r="AA89" s="241">
        <v>494</v>
      </c>
      <c r="AB89" s="201">
        <v>0.33875338753387529</v>
      </c>
      <c r="AC89" s="156">
        <v>252</v>
      </c>
      <c r="AD89" s="201">
        <v>4.1322314049586861E-2</v>
      </c>
      <c r="AE89" s="156">
        <v>746</v>
      </c>
      <c r="AF89" s="201">
        <v>0.22094926350245503</v>
      </c>
      <c r="AG89" s="241">
        <v>428</v>
      </c>
      <c r="AH89" s="201">
        <v>0.38961038961038952</v>
      </c>
      <c r="AI89" s="156">
        <v>239</v>
      </c>
      <c r="AJ89" s="201">
        <v>2.5751072961373467E-2</v>
      </c>
      <c r="AK89" s="156">
        <v>667</v>
      </c>
      <c r="AL89" s="201">
        <v>0.2329020332717191</v>
      </c>
      <c r="AM89" s="241">
        <v>167</v>
      </c>
      <c r="AN89" s="201">
        <v>0.16783216783216792</v>
      </c>
      <c r="AO89" s="241">
        <v>22</v>
      </c>
      <c r="AP89" s="201">
        <v>-0.42105263157894735</v>
      </c>
      <c r="AQ89" s="156">
        <v>7</v>
      </c>
      <c r="AR89" s="201">
        <v>-0.125</v>
      </c>
      <c r="AS89" s="156">
        <v>29</v>
      </c>
      <c r="AT89" s="201">
        <v>-0.36956521739130432</v>
      </c>
    </row>
    <row r="90" spans="2:46" s="4" customFormat="1" ht="15" hidden="1" customHeight="1" outlineLevel="1" x14ac:dyDescent="0.25">
      <c r="B90" s="71" t="s">
        <v>97</v>
      </c>
      <c r="C90" s="241">
        <v>10639</v>
      </c>
      <c r="D90" s="201">
        <v>-5.0597893985364961E-2</v>
      </c>
      <c r="E90" s="156">
        <v>5352</v>
      </c>
      <c r="F90" s="201">
        <v>1.9622785292436662E-2</v>
      </c>
      <c r="G90" s="156">
        <v>15991</v>
      </c>
      <c r="H90" s="201">
        <v>-2.8198116074141577E-2</v>
      </c>
      <c r="I90" s="241">
        <v>10031</v>
      </c>
      <c r="J90" s="201">
        <v>-6.8443536404160454E-2</v>
      </c>
      <c r="K90" s="156">
        <v>5007</v>
      </c>
      <c r="L90" s="201">
        <v>2.0587036282103455E-2</v>
      </c>
      <c r="M90" s="156">
        <v>15038</v>
      </c>
      <c r="N90" s="201">
        <v>-4.0576751307898395E-2</v>
      </c>
      <c r="O90" s="241">
        <v>2280</v>
      </c>
      <c r="P90" s="201">
        <v>-0.16544655929721819</v>
      </c>
      <c r="Q90" s="156">
        <v>934</v>
      </c>
      <c r="R90" s="201">
        <v>-1.684210526315788E-2</v>
      </c>
      <c r="S90" s="156">
        <v>3214</v>
      </c>
      <c r="T90" s="201">
        <v>-0.12710483432916897</v>
      </c>
      <c r="U90" s="241">
        <v>6771</v>
      </c>
      <c r="V90" s="201">
        <v>-5.8798999165971644E-2</v>
      </c>
      <c r="W90" s="156">
        <v>2997</v>
      </c>
      <c r="X90" s="201">
        <v>-1.7054772056411927E-2</v>
      </c>
      <c r="Y90" s="156">
        <v>9768</v>
      </c>
      <c r="Z90" s="201">
        <v>-4.6373132871229128E-2</v>
      </c>
      <c r="AA90" s="241">
        <v>483</v>
      </c>
      <c r="AB90" s="201">
        <v>0.5</v>
      </c>
      <c r="AC90" s="156">
        <v>342</v>
      </c>
      <c r="AD90" s="201">
        <v>-2.9154518950437192E-3</v>
      </c>
      <c r="AE90" s="156">
        <v>825</v>
      </c>
      <c r="AF90" s="201">
        <v>0.24060150375939848</v>
      </c>
      <c r="AG90" s="241">
        <v>386</v>
      </c>
      <c r="AH90" s="201">
        <v>0.5950413223140496</v>
      </c>
      <c r="AI90" s="156">
        <v>327</v>
      </c>
      <c r="AJ90" s="201">
        <v>0</v>
      </c>
      <c r="AK90" s="156">
        <v>713</v>
      </c>
      <c r="AL90" s="201">
        <v>0.25307557117750434</v>
      </c>
      <c r="AM90" s="241">
        <v>119</v>
      </c>
      <c r="AN90" s="201">
        <v>0.18999999999999995</v>
      </c>
      <c r="AO90" s="241">
        <v>6</v>
      </c>
      <c r="AP90" s="201">
        <v>-0.625</v>
      </c>
      <c r="AQ90" s="156">
        <v>3</v>
      </c>
      <c r="AR90" s="201" t="s">
        <v>113</v>
      </c>
      <c r="AS90" s="156">
        <v>9</v>
      </c>
      <c r="AT90" s="201">
        <v>-0.4375</v>
      </c>
    </row>
    <row r="91" spans="2:46" s="4" customFormat="1" ht="15" hidden="1" customHeight="1" outlineLevel="1" x14ac:dyDescent="0.25">
      <c r="B91" s="71" t="s">
        <v>98</v>
      </c>
      <c r="C91" s="241">
        <v>12111</v>
      </c>
      <c r="D91" s="201">
        <v>-2.2991287512100667E-2</v>
      </c>
      <c r="E91" s="156">
        <v>6441</v>
      </c>
      <c r="F91" s="201">
        <v>2.1894336030461758E-2</v>
      </c>
      <c r="G91" s="156">
        <v>18552</v>
      </c>
      <c r="H91" s="201">
        <v>-7.8613829616557274E-3</v>
      </c>
      <c r="I91" s="241">
        <v>11626</v>
      </c>
      <c r="J91" s="201">
        <v>-7.3428961748633892E-3</v>
      </c>
      <c r="K91" s="156">
        <v>5934</v>
      </c>
      <c r="L91" s="201">
        <v>-2.5214321734745582E-3</v>
      </c>
      <c r="M91" s="156">
        <v>17560</v>
      </c>
      <c r="N91" s="201">
        <v>-5.7188154691126813E-3</v>
      </c>
      <c r="O91" s="241">
        <v>2690</v>
      </c>
      <c r="P91" s="201">
        <v>-0.17434008594229589</v>
      </c>
      <c r="Q91" s="156">
        <v>1433</v>
      </c>
      <c r="R91" s="201">
        <v>-2.7155465037338788E-2</v>
      </c>
      <c r="S91" s="156">
        <v>4123</v>
      </c>
      <c r="T91" s="201">
        <v>-0.12851405622489964</v>
      </c>
      <c r="U91" s="241">
        <v>8137</v>
      </c>
      <c r="V91" s="201">
        <v>0.12544951590594744</v>
      </c>
      <c r="W91" s="156">
        <v>3293</v>
      </c>
      <c r="X91" s="201">
        <v>-0.14667012179321071</v>
      </c>
      <c r="Y91" s="156">
        <v>11430</v>
      </c>
      <c r="Z91" s="201">
        <v>3.0751194877806753E-2</v>
      </c>
      <c r="AA91" s="241">
        <v>411</v>
      </c>
      <c r="AB91" s="201">
        <v>-0.24725274725274726</v>
      </c>
      <c r="AC91" s="156">
        <v>507</v>
      </c>
      <c r="AD91" s="201">
        <v>0.44034090909090917</v>
      </c>
      <c r="AE91" s="156">
        <v>918</v>
      </c>
      <c r="AF91" s="201">
        <v>2.2271714922049046E-2</v>
      </c>
      <c r="AG91" s="241">
        <v>336</v>
      </c>
      <c r="AH91" s="201">
        <v>-0.2866242038216561</v>
      </c>
      <c r="AI91" s="156">
        <v>486</v>
      </c>
      <c r="AJ91" s="201">
        <v>0.42521994134897367</v>
      </c>
      <c r="AK91" s="156">
        <v>822</v>
      </c>
      <c r="AL91" s="201">
        <v>1.2315270935960632E-2</v>
      </c>
      <c r="AM91" s="241">
        <v>65</v>
      </c>
      <c r="AN91" s="201">
        <v>-0.45378151260504207</v>
      </c>
      <c r="AO91" s="241">
        <v>9</v>
      </c>
      <c r="AP91" s="201">
        <v>-0.52631578947368429</v>
      </c>
      <c r="AQ91" s="156">
        <v>0</v>
      </c>
      <c r="AR91" s="201">
        <v>-1</v>
      </c>
      <c r="AS91" s="156">
        <v>9</v>
      </c>
      <c r="AT91" s="201">
        <v>-0.5714285714285714</v>
      </c>
    </row>
    <row r="92" spans="2:46" s="4" customFormat="1" ht="15" hidden="1" customHeight="1" outlineLevel="1" x14ac:dyDescent="0.25">
      <c r="B92" s="71" t="s">
        <v>99</v>
      </c>
      <c r="C92" s="241">
        <v>12490</v>
      </c>
      <c r="D92" s="201">
        <v>-6.1960195268494167E-2</v>
      </c>
      <c r="E92" s="156">
        <v>6157</v>
      </c>
      <c r="F92" s="201">
        <v>-3.3892986034834482E-2</v>
      </c>
      <c r="G92" s="156">
        <v>18647</v>
      </c>
      <c r="H92" s="201">
        <v>-5.2874847622917498E-2</v>
      </c>
      <c r="I92" s="241">
        <v>11786</v>
      </c>
      <c r="J92" s="201">
        <v>-5.7873701039168668E-2</v>
      </c>
      <c r="K92" s="156">
        <v>5609</v>
      </c>
      <c r="L92" s="201">
        <v>-5.0287842871655997E-2</v>
      </c>
      <c r="M92" s="156">
        <v>17395</v>
      </c>
      <c r="N92" s="201">
        <v>-5.5440920938314542E-2</v>
      </c>
      <c r="O92" s="241">
        <v>3181</v>
      </c>
      <c r="P92" s="201">
        <v>-0.2265985898371019</v>
      </c>
      <c r="Q92" s="156">
        <v>1451</v>
      </c>
      <c r="R92" s="201">
        <v>-0.13579511614055984</v>
      </c>
      <c r="S92" s="156">
        <v>4632</v>
      </c>
      <c r="T92" s="201">
        <v>-0.20027624309392267</v>
      </c>
      <c r="U92" s="241">
        <v>7704</v>
      </c>
      <c r="V92" s="201">
        <v>5.1023192360163616E-2</v>
      </c>
      <c r="W92" s="156">
        <v>3222</v>
      </c>
      <c r="X92" s="201">
        <v>-0.10475131981105867</v>
      </c>
      <c r="Y92" s="156">
        <v>10926</v>
      </c>
      <c r="Z92" s="201">
        <v>-2.7449903925336194E-4</v>
      </c>
      <c r="AA92" s="241">
        <v>610</v>
      </c>
      <c r="AB92" s="201">
        <v>1.3289036544850585E-2</v>
      </c>
      <c r="AC92" s="156">
        <v>545</v>
      </c>
      <c r="AD92" s="201">
        <v>0.17710583153347725</v>
      </c>
      <c r="AE92" s="156">
        <v>1155</v>
      </c>
      <c r="AF92" s="201">
        <v>8.4507042253521236E-2</v>
      </c>
      <c r="AG92" s="241">
        <v>483</v>
      </c>
      <c r="AH92" s="201">
        <v>-0.13440860215053763</v>
      </c>
      <c r="AI92" s="156">
        <v>521</v>
      </c>
      <c r="AJ92" s="201">
        <v>0.17342342342342332</v>
      </c>
      <c r="AK92" s="156">
        <v>1004</v>
      </c>
      <c r="AL92" s="201">
        <v>1.9960079840319889E-3</v>
      </c>
      <c r="AM92" s="241">
        <v>94</v>
      </c>
      <c r="AN92" s="201">
        <v>-0.51041666666666674</v>
      </c>
      <c r="AO92" s="241">
        <v>0</v>
      </c>
      <c r="AP92" s="201">
        <v>-1</v>
      </c>
      <c r="AQ92" s="156">
        <v>3</v>
      </c>
      <c r="AR92" s="201">
        <v>-0.25</v>
      </c>
      <c r="AS92" s="156">
        <v>3</v>
      </c>
      <c r="AT92" s="201">
        <v>-0.8</v>
      </c>
    </row>
    <row r="93" spans="2:46" s="4" customFormat="1" ht="15" hidden="1" customHeight="1" outlineLevel="1" x14ac:dyDescent="0.25">
      <c r="B93" s="71" t="s">
        <v>100</v>
      </c>
      <c r="C93" s="241">
        <v>12148</v>
      </c>
      <c r="D93" s="201">
        <v>-6.6758853806560658E-2</v>
      </c>
      <c r="E93" s="156">
        <v>6876</v>
      </c>
      <c r="F93" s="201">
        <v>3.6947670034685576E-2</v>
      </c>
      <c r="G93" s="156">
        <v>19024</v>
      </c>
      <c r="H93" s="201">
        <v>-3.1758957654723141E-2</v>
      </c>
      <c r="I93" s="241">
        <v>11364</v>
      </c>
      <c r="J93" s="201">
        <v>-7.156862745098036E-2</v>
      </c>
      <c r="K93" s="156">
        <v>6397</v>
      </c>
      <c r="L93" s="201">
        <v>3.3608014218775351E-2</v>
      </c>
      <c r="M93" s="156">
        <v>17761</v>
      </c>
      <c r="N93" s="201">
        <v>-3.6247219056921187E-2</v>
      </c>
      <c r="O93" s="241">
        <v>3088</v>
      </c>
      <c r="P93" s="201">
        <v>-0.10101892285298397</v>
      </c>
      <c r="Q93" s="156">
        <v>1550</v>
      </c>
      <c r="R93" s="201">
        <v>0.19414483821263473</v>
      </c>
      <c r="S93" s="156">
        <v>4638</v>
      </c>
      <c r="T93" s="201">
        <v>-2.0071836044791902E-2</v>
      </c>
      <c r="U93" s="241">
        <v>7365</v>
      </c>
      <c r="V93" s="201">
        <v>-4.1514836022904733E-2</v>
      </c>
      <c r="W93" s="156">
        <v>3258</v>
      </c>
      <c r="X93" s="201">
        <v>-0.1848886664998749</v>
      </c>
      <c r="Y93" s="156">
        <v>10623</v>
      </c>
      <c r="Z93" s="201">
        <v>-9.0574437120109597E-2</v>
      </c>
      <c r="AA93" s="241">
        <v>654</v>
      </c>
      <c r="AB93" s="201">
        <v>0.10847457627118651</v>
      </c>
      <c r="AC93" s="156">
        <v>477</v>
      </c>
      <c r="AD93" s="201">
        <v>7.9185520361990891E-2</v>
      </c>
      <c r="AE93" s="156">
        <v>1131</v>
      </c>
      <c r="AF93" s="201">
        <v>9.5930232558139483E-2</v>
      </c>
      <c r="AG93" s="241">
        <v>493</v>
      </c>
      <c r="AH93" s="201">
        <v>7.4074074074074181E-2</v>
      </c>
      <c r="AI93" s="156">
        <v>458</v>
      </c>
      <c r="AJ93" s="201">
        <v>7.7647058823529402E-2</v>
      </c>
      <c r="AK93" s="156">
        <v>951</v>
      </c>
      <c r="AL93" s="201">
        <v>7.5791855203619862E-2</v>
      </c>
      <c r="AM93" s="241">
        <v>120</v>
      </c>
      <c r="AN93" s="201">
        <v>-0.28143712574850299</v>
      </c>
      <c r="AO93" s="241">
        <v>10</v>
      </c>
      <c r="AP93" s="201">
        <v>-0.5</v>
      </c>
      <c r="AQ93" s="156">
        <v>2</v>
      </c>
      <c r="AR93" s="201" t="s">
        <v>113</v>
      </c>
      <c r="AS93" s="156">
        <v>12</v>
      </c>
      <c r="AT93" s="201">
        <v>-0.4</v>
      </c>
    </row>
    <row r="94" spans="2:46" s="4" customFormat="1" ht="15" hidden="1" customHeight="1" outlineLevel="1" x14ac:dyDescent="0.25">
      <c r="B94" s="71" t="s">
        <v>101</v>
      </c>
      <c r="C94" s="241">
        <v>10462</v>
      </c>
      <c r="D94" s="201">
        <v>-8.7085514834205902E-2</v>
      </c>
      <c r="E94" s="156">
        <v>6750</v>
      </c>
      <c r="F94" s="201">
        <v>7.689853222718579E-2</v>
      </c>
      <c r="G94" s="156">
        <v>17212</v>
      </c>
      <c r="H94" s="201">
        <v>-2.9106498194945818E-2</v>
      </c>
      <c r="I94" s="241">
        <v>9793</v>
      </c>
      <c r="J94" s="201">
        <v>-6.9017967487403742E-2</v>
      </c>
      <c r="K94" s="156">
        <v>6329</v>
      </c>
      <c r="L94" s="201">
        <v>7.4350704464437367E-2</v>
      </c>
      <c r="M94" s="156">
        <v>16122</v>
      </c>
      <c r="N94" s="201">
        <v>-1.755027422303479E-2</v>
      </c>
      <c r="O94" s="241">
        <v>3623</v>
      </c>
      <c r="P94" s="201">
        <v>0.16495176848874604</v>
      </c>
      <c r="Q94" s="156">
        <v>1545</v>
      </c>
      <c r="R94" s="201">
        <v>0.24596774193548376</v>
      </c>
      <c r="S94" s="156">
        <v>5168</v>
      </c>
      <c r="T94" s="201">
        <v>0.18804597701149417</v>
      </c>
      <c r="U94" s="241">
        <v>5648</v>
      </c>
      <c r="V94" s="201">
        <v>-0.10206677265500796</v>
      </c>
      <c r="W94" s="156">
        <v>3449</v>
      </c>
      <c r="X94" s="201">
        <v>-1.989201477692526E-2</v>
      </c>
      <c r="Y94" s="156">
        <v>9097</v>
      </c>
      <c r="Z94" s="201">
        <v>-7.2586400244673221E-2</v>
      </c>
      <c r="AA94" s="241">
        <v>531</v>
      </c>
      <c r="AB94" s="201">
        <v>-0.1463022508038585</v>
      </c>
      <c r="AC94" s="156">
        <v>421</v>
      </c>
      <c r="AD94" s="201">
        <v>0.16620498614958445</v>
      </c>
      <c r="AE94" s="156">
        <v>952</v>
      </c>
      <c r="AF94" s="201">
        <v>-3.153611393692779E-2</v>
      </c>
      <c r="AG94" s="241">
        <v>363</v>
      </c>
      <c r="AH94" s="201">
        <v>-0.35178571428571426</v>
      </c>
      <c r="AI94" s="156">
        <v>399</v>
      </c>
      <c r="AJ94" s="201">
        <v>0.16666666666666674</v>
      </c>
      <c r="AK94" s="156">
        <v>762</v>
      </c>
      <c r="AL94" s="201">
        <v>-0.15521064301552101</v>
      </c>
      <c r="AM94" s="241">
        <v>130</v>
      </c>
      <c r="AN94" s="201">
        <v>-0.5859872611464968</v>
      </c>
      <c r="AO94" s="241">
        <v>8</v>
      </c>
      <c r="AP94" s="201">
        <v>0.60000000000000009</v>
      </c>
      <c r="AQ94" s="156">
        <v>0</v>
      </c>
      <c r="AR94" s="201">
        <v>-1</v>
      </c>
      <c r="AS94" s="156">
        <v>8</v>
      </c>
      <c r="AT94" s="201">
        <v>-0.61904761904761907</v>
      </c>
    </row>
    <row r="95" spans="2:46" s="4" customFormat="1" ht="15" hidden="1" customHeight="1" outlineLevel="1" x14ac:dyDescent="0.25">
      <c r="B95" s="71" t="s">
        <v>102</v>
      </c>
      <c r="C95" s="241">
        <v>9544</v>
      </c>
      <c r="D95" s="201">
        <v>-7.5193798449612381E-2</v>
      </c>
      <c r="E95" s="156">
        <v>7561</v>
      </c>
      <c r="F95" s="201">
        <v>0.12314319667260842</v>
      </c>
      <c r="G95" s="156">
        <v>17105</v>
      </c>
      <c r="H95" s="201">
        <v>3.1081398076471256E-3</v>
      </c>
      <c r="I95" s="241">
        <v>8486</v>
      </c>
      <c r="J95" s="201">
        <v>-9.6176376610927705E-2</v>
      </c>
      <c r="K95" s="156">
        <v>7027</v>
      </c>
      <c r="L95" s="201">
        <v>0.10748620961386912</v>
      </c>
      <c r="M95" s="156">
        <v>15513</v>
      </c>
      <c r="N95" s="201">
        <v>-1.404601499936442E-2</v>
      </c>
      <c r="O95" s="241">
        <v>2580</v>
      </c>
      <c r="P95" s="201">
        <v>-1.0736196319018454E-2</v>
      </c>
      <c r="Q95" s="156">
        <v>1529</v>
      </c>
      <c r="R95" s="201">
        <v>0.40146654445462882</v>
      </c>
      <c r="S95" s="156">
        <v>4109</v>
      </c>
      <c r="T95" s="201">
        <v>0.11084076777507423</v>
      </c>
      <c r="U95" s="241">
        <v>4966</v>
      </c>
      <c r="V95" s="201">
        <v>-0.1434977578475336</v>
      </c>
      <c r="W95" s="156">
        <v>4007</v>
      </c>
      <c r="X95" s="201">
        <v>-6.027204502814254E-2</v>
      </c>
      <c r="Y95" s="156">
        <v>8973</v>
      </c>
      <c r="Z95" s="201">
        <v>-0.10822898032200357</v>
      </c>
      <c r="AA95" s="241">
        <v>929</v>
      </c>
      <c r="AB95" s="201">
        <v>0.25880758807588067</v>
      </c>
      <c r="AC95" s="156">
        <v>517</v>
      </c>
      <c r="AD95" s="201">
        <v>0.33591731266149871</v>
      </c>
      <c r="AE95" s="156">
        <v>1446</v>
      </c>
      <c r="AF95" s="201">
        <v>0.28533333333333344</v>
      </c>
      <c r="AG95" s="241">
        <v>798</v>
      </c>
      <c r="AH95" s="201">
        <v>0.30605564648117833</v>
      </c>
      <c r="AI95" s="156">
        <v>495</v>
      </c>
      <c r="AJ95" s="201">
        <v>0.33064516129032251</v>
      </c>
      <c r="AK95" s="156">
        <v>1293</v>
      </c>
      <c r="AL95" s="201">
        <v>0.31536113936927768</v>
      </c>
      <c r="AM95" s="241">
        <v>116</v>
      </c>
      <c r="AN95" s="201">
        <v>-0.348314606741573</v>
      </c>
      <c r="AO95" s="241">
        <v>13</v>
      </c>
      <c r="AP95" s="201">
        <v>-0.1333333333333333</v>
      </c>
      <c r="AQ95" s="156">
        <v>17</v>
      </c>
      <c r="AR95" s="201" t="s">
        <v>113</v>
      </c>
      <c r="AS95" s="156">
        <v>30</v>
      </c>
      <c r="AT95" s="201">
        <v>1</v>
      </c>
    </row>
    <row r="96" spans="2:46" s="4" customFormat="1" ht="15" hidden="1" customHeight="1" outlineLevel="1" x14ac:dyDescent="0.25">
      <c r="B96" s="71" t="s">
        <v>103</v>
      </c>
      <c r="C96" s="241">
        <v>5451</v>
      </c>
      <c r="D96" s="201">
        <v>-0.41468914420702241</v>
      </c>
      <c r="E96" s="156">
        <v>4148</v>
      </c>
      <c r="F96" s="201">
        <v>-0.33182989690721654</v>
      </c>
      <c r="G96" s="156">
        <v>9599</v>
      </c>
      <c r="H96" s="201">
        <v>-0.38154758069712003</v>
      </c>
      <c r="I96" s="241">
        <v>4488</v>
      </c>
      <c r="J96" s="201">
        <v>-0.47367186583792653</v>
      </c>
      <c r="K96" s="156">
        <v>3845</v>
      </c>
      <c r="L96" s="201">
        <v>-0.35116436044549448</v>
      </c>
      <c r="M96" s="156">
        <v>8333</v>
      </c>
      <c r="N96" s="201">
        <v>-0.42344150003459491</v>
      </c>
      <c r="O96" s="241">
        <v>1346</v>
      </c>
      <c r="P96" s="201">
        <v>-0.35935268919562113</v>
      </c>
      <c r="Q96" s="156">
        <v>887</v>
      </c>
      <c r="R96" s="201">
        <v>-1.4444444444444482E-2</v>
      </c>
      <c r="S96" s="156">
        <v>2233</v>
      </c>
      <c r="T96" s="201">
        <v>-0.25591469510163278</v>
      </c>
      <c r="U96" s="241">
        <v>2581</v>
      </c>
      <c r="V96" s="201">
        <v>-0.50763067531476536</v>
      </c>
      <c r="W96" s="156">
        <v>2095</v>
      </c>
      <c r="X96" s="201">
        <v>-0.42931081449196407</v>
      </c>
      <c r="Y96" s="156">
        <v>4676</v>
      </c>
      <c r="Z96" s="201">
        <v>-0.47537305060024682</v>
      </c>
      <c r="AA96" s="241">
        <v>736</v>
      </c>
      <c r="AB96" s="201">
        <v>0.35793357933579339</v>
      </c>
      <c r="AC96" s="156">
        <v>300</v>
      </c>
      <c r="AD96" s="201">
        <v>0.15384615384615374</v>
      </c>
      <c r="AE96" s="156">
        <v>1036</v>
      </c>
      <c r="AF96" s="201">
        <v>0.29177057356608471</v>
      </c>
      <c r="AG96" s="241">
        <v>652</v>
      </c>
      <c r="AH96" s="201">
        <v>0.37843551797040176</v>
      </c>
      <c r="AI96" s="156">
        <v>281</v>
      </c>
      <c r="AJ96" s="201">
        <v>0.14693877551020407</v>
      </c>
      <c r="AK96" s="156">
        <v>933</v>
      </c>
      <c r="AL96" s="201">
        <v>0.29944289693593307</v>
      </c>
      <c r="AM96" s="241">
        <v>201</v>
      </c>
      <c r="AN96" s="201">
        <v>-9.8654708520179324E-2</v>
      </c>
      <c r="AO96" s="241">
        <v>26</v>
      </c>
      <c r="AP96" s="201">
        <v>0.23809523809523814</v>
      </c>
      <c r="AQ96" s="156">
        <v>3</v>
      </c>
      <c r="AR96" s="201">
        <v>-0.86363636363636365</v>
      </c>
      <c r="AS96" s="156">
        <v>29</v>
      </c>
      <c r="AT96" s="201">
        <v>-0.32558139534883723</v>
      </c>
    </row>
    <row r="97" spans="2:46" s="4" customFormat="1" ht="15" hidden="1" customHeight="1" outlineLevel="1" x14ac:dyDescent="0.25">
      <c r="B97" s="71" t="s">
        <v>104</v>
      </c>
      <c r="C97" s="241">
        <v>4669</v>
      </c>
      <c r="D97" s="201">
        <v>-0.37471541449042456</v>
      </c>
      <c r="E97" s="156">
        <v>3599</v>
      </c>
      <c r="F97" s="201">
        <v>-0.35164835164835162</v>
      </c>
      <c r="G97" s="156">
        <v>8268</v>
      </c>
      <c r="H97" s="201">
        <v>-0.36487939775695188</v>
      </c>
      <c r="I97" s="241">
        <v>3958</v>
      </c>
      <c r="J97" s="201">
        <v>-0.397839647040925</v>
      </c>
      <c r="K97" s="156">
        <v>3466</v>
      </c>
      <c r="L97" s="201">
        <v>-0.3504497751124438</v>
      </c>
      <c r="M97" s="156">
        <v>7424</v>
      </c>
      <c r="N97" s="201">
        <v>-0.37660592828952888</v>
      </c>
      <c r="O97" s="241">
        <v>1260</v>
      </c>
      <c r="P97" s="201">
        <v>-0.31147540983606559</v>
      </c>
      <c r="Q97" s="156">
        <v>946</v>
      </c>
      <c r="R97" s="201">
        <v>3.1624863685932425E-2</v>
      </c>
      <c r="S97" s="156">
        <v>2206</v>
      </c>
      <c r="T97" s="201">
        <v>-0.19694211867491807</v>
      </c>
      <c r="U97" s="241">
        <v>2157</v>
      </c>
      <c r="V97" s="201">
        <v>-0.43041985740691846</v>
      </c>
      <c r="W97" s="156">
        <v>1475</v>
      </c>
      <c r="X97" s="201">
        <v>-0.45511636497968233</v>
      </c>
      <c r="Y97" s="156">
        <v>3632</v>
      </c>
      <c r="Z97" s="201">
        <v>-0.44071450569756698</v>
      </c>
      <c r="AA97" s="241">
        <v>431</v>
      </c>
      <c r="AB97" s="201">
        <v>-0.3717201166180758</v>
      </c>
      <c r="AC97" s="156">
        <v>133</v>
      </c>
      <c r="AD97" s="201">
        <v>-0.38139534883720927</v>
      </c>
      <c r="AE97" s="156">
        <v>564</v>
      </c>
      <c r="AF97" s="201">
        <v>-0.37402885682574916</v>
      </c>
      <c r="AG97" s="241">
        <v>389</v>
      </c>
      <c r="AH97" s="201">
        <v>-0.3756019261637239</v>
      </c>
      <c r="AI97" s="156">
        <v>123</v>
      </c>
      <c r="AJ97" s="201">
        <v>-0.39408866995073888</v>
      </c>
      <c r="AK97" s="156">
        <v>512</v>
      </c>
      <c r="AL97" s="201">
        <v>-0.38014527845036317</v>
      </c>
      <c r="AM97" s="241">
        <v>265</v>
      </c>
      <c r="AN97" s="201">
        <v>0.35897435897435903</v>
      </c>
      <c r="AO97" s="241">
        <v>15</v>
      </c>
      <c r="AP97" s="201">
        <v>0.15384615384615374</v>
      </c>
      <c r="AQ97" s="156">
        <v>0</v>
      </c>
      <c r="AR97" s="201" t="s">
        <v>113</v>
      </c>
      <c r="AS97" s="156">
        <v>15</v>
      </c>
      <c r="AT97" s="201">
        <v>0.15384615384615374</v>
      </c>
    </row>
    <row r="98" spans="2:46" s="4" customFormat="1" ht="15.75" collapsed="1" x14ac:dyDescent="0.25">
      <c r="B98" s="101">
        <v>2014</v>
      </c>
      <c r="C98" s="242">
        <v>105746</v>
      </c>
      <c r="D98" s="103">
        <v>-9.733757863916892E-2</v>
      </c>
      <c r="E98" s="102">
        <v>66293</v>
      </c>
      <c r="F98" s="103">
        <v>-2.4055235767809546E-2</v>
      </c>
      <c r="G98" s="102">
        <v>172039</v>
      </c>
      <c r="H98" s="103">
        <v>-7.0441332209470686E-2</v>
      </c>
      <c r="I98" s="242">
        <v>95959</v>
      </c>
      <c r="J98" s="103">
        <v>-0.11559340466908141</v>
      </c>
      <c r="K98" s="102">
        <v>61974</v>
      </c>
      <c r="L98" s="103">
        <v>-3.7177435642487655E-2</v>
      </c>
      <c r="M98" s="102">
        <v>157933</v>
      </c>
      <c r="N98" s="103">
        <v>-8.6395399958349772E-2</v>
      </c>
      <c r="O98" s="242">
        <v>27072</v>
      </c>
      <c r="P98" s="103">
        <v>-0.13912296880465547</v>
      </c>
      <c r="Q98" s="102">
        <v>13949</v>
      </c>
      <c r="R98" s="103">
        <v>9.6619496855345988E-2</v>
      </c>
      <c r="S98" s="102">
        <v>41021</v>
      </c>
      <c r="T98" s="103">
        <v>-7.1229651096972879E-2</v>
      </c>
      <c r="U98" s="242">
        <v>59471</v>
      </c>
      <c r="V98" s="103">
        <v>-8.037854304226133E-2</v>
      </c>
      <c r="W98" s="102">
        <v>33977</v>
      </c>
      <c r="X98" s="103">
        <v>-0.15647964250248259</v>
      </c>
      <c r="Y98" s="102">
        <v>93448</v>
      </c>
      <c r="Z98" s="103">
        <v>-0.10958656109157783</v>
      </c>
      <c r="AA98" s="242">
        <v>7345</v>
      </c>
      <c r="AB98" s="103">
        <v>0.17614091273018406</v>
      </c>
      <c r="AC98" s="102">
        <v>4248</v>
      </c>
      <c r="AD98" s="103">
        <v>0.21232876712328763</v>
      </c>
      <c r="AE98" s="102">
        <v>11593</v>
      </c>
      <c r="AF98" s="103">
        <v>0.189147604882552</v>
      </c>
      <c r="AG98" s="242">
        <v>6187</v>
      </c>
      <c r="AH98" s="103">
        <v>0.14468085106382977</v>
      </c>
      <c r="AI98" s="102">
        <v>4036</v>
      </c>
      <c r="AJ98" s="103">
        <v>0.20262216924910614</v>
      </c>
      <c r="AK98" s="102">
        <v>10223</v>
      </c>
      <c r="AL98" s="103">
        <v>0.16687592740554735</v>
      </c>
      <c r="AM98" s="242">
        <v>2288</v>
      </c>
      <c r="AN98" s="103">
        <v>2.8314606741572934E-2</v>
      </c>
      <c r="AO98" s="242">
        <v>154</v>
      </c>
      <c r="AP98" s="103">
        <v>-0.1348314606741573</v>
      </c>
      <c r="AQ98" s="102">
        <v>71</v>
      </c>
      <c r="AR98" s="103">
        <v>0.26785714285714279</v>
      </c>
      <c r="AS98" s="102">
        <v>225</v>
      </c>
      <c r="AT98" s="103">
        <v>-3.8461538461538436E-2</v>
      </c>
    </row>
    <row r="99" spans="2:46" s="4" customFormat="1" ht="15" hidden="1" customHeight="1" outlineLevel="1" x14ac:dyDescent="0.25">
      <c r="B99" s="71" t="s">
        <v>93</v>
      </c>
      <c r="C99" s="241">
        <v>7705</v>
      </c>
      <c r="D99" s="201">
        <v>0.24979724249797242</v>
      </c>
      <c r="E99" s="156">
        <v>4929</v>
      </c>
      <c r="F99" s="201">
        <v>0.13284302459204778</v>
      </c>
      <c r="G99" s="156">
        <v>12634</v>
      </c>
      <c r="H99" s="201">
        <v>0.20140737923164709</v>
      </c>
      <c r="I99" s="241">
        <v>6941</v>
      </c>
      <c r="J99" s="201">
        <v>0.21558669001751318</v>
      </c>
      <c r="K99" s="156">
        <v>4758</v>
      </c>
      <c r="L99" s="201">
        <v>0.16990410622080154</v>
      </c>
      <c r="M99" s="156">
        <v>11699</v>
      </c>
      <c r="N99" s="201">
        <v>0.19658381916743384</v>
      </c>
      <c r="O99" s="241">
        <v>2059</v>
      </c>
      <c r="P99" s="201">
        <v>0.52971768202080227</v>
      </c>
      <c r="Q99" s="156">
        <v>775</v>
      </c>
      <c r="R99" s="201">
        <v>1.4397905759162333E-2</v>
      </c>
      <c r="S99" s="156">
        <v>2834</v>
      </c>
      <c r="T99" s="201">
        <v>0.34312796208530805</v>
      </c>
      <c r="U99" s="241">
        <v>3412</v>
      </c>
      <c r="V99" s="201">
        <v>-2.4585477415666079E-2</v>
      </c>
      <c r="W99" s="156">
        <v>3043</v>
      </c>
      <c r="X99" s="201">
        <v>0.2758909853249476</v>
      </c>
      <c r="Y99" s="156">
        <v>6455</v>
      </c>
      <c r="Z99" s="201">
        <v>9.7229304776474512E-2</v>
      </c>
      <c r="AA99" s="241">
        <v>410</v>
      </c>
      <c r="AB99" s="201">
        <v>0.49090909090909096</v>
      </c>
      <c r="AC99" s="156">
        <v>171</v>
      </c>
      <c r="AD99" s="201">
        <v>-0.38043478260869568</v>
      </c>
      <c r="AE99" s="156">
        <v>581</v>
      </c>
      <c r="AF99" s="201">
        <v>5.444646098003636E-2</v>
      </c>
      <c r="AG99" s="241">
        <v>351</v>
      </c>
      <c r="AH99" s="201">
        <v>0.96089385474860345</v>
      </c>
      <c r="AI99" s="156">
        <v>166</v>
      </c>
      <c r="AJ99" s="201">
        <v>-0.34645669291338588</v>
      </c>
      <c r="AK99" s="156">
        <v>517</v>
      </c>
      <c r="AL99" s="201">
        <v>0.19399538106235559</v>
      </c>
      <c r="AM99" s="241">
        <v>341</v>
      </c>
      <c r="AN99" s="201">
        <v>0.97109826589595372</v>
      </c>
      <c r="AO99" s="241">
        <v>13</v>
      </c>
      <c r="AP99" s="201">
        <v>0.85714285714285721</v>
      </c>
      <c r="AQ99" s="156">
        <v>0</v>
      </c>
      <c r="AR99" s="201">
        <v>-1</v>
      </c>
      <c r="AS99" s="156">
        <v>13</v>
      </c>
      <c r="AT99" s="201">
        <v>-0.1333333333333333</v>
      </c>
    </row>
    <row r="100" spans="2:46" s="4" customFormat="1" ht="15" hidden="1" customHeight="1" outlineLevel="1" x14ac:dyDescent="0.25">
      <c r="B100" s="71" t="s">
        <v>94</v>
      </c>
      <c r="C100" s="241">
        <v>4399</v>
      </c>
      <c r="D100" s="201">
        <v>0.65562664659390291</v>
      </c>
      <c r="E100" s="156">
        <v>3460</v>
      </c>
      <c r="F100" s="201">
        <v>0.1833105335157319</v>
      </c>
      <c r="G100" s="156">
        <v>7859</v>
      </c>
      <c r="H100" s="201">
        <v>0.40817057874932816</v>
      </c>
      <c r="I100" s="241">
        <v>3889</v>
      </c>
      <c r="J100" s="201">
        <v>0.63472047078604454</v>
      </c>
      <c r="K100" s="156">
        <v>3331</v>
      </c>
      <c r="L100" s="201">
        <v>0.17869780608634112</v>
      </c>
      <c r="M100" s="156">
        <v>7220</v>
      </c>
      <c r="N100" s="201">
        <v>0.38712776176753128</v>
      </c>
      <c r="O100" s="241">
        <v>1485</v>
      </c>
      <c r="P100" s="201">
        <v>0.84701492537313428</v>
      </c>
      <c r="Q100" s="156">
        <v>538</v>
      </c>
      <c r="R100" s="201">
        <v>0.23394495412844041</v>
      </c>
      <c r="S100" s="156">
        <v>2023</v>
      </c>
      <c r="T100" s="201">
        <v>0.63145161290322571</v>
      </c>
      <c r="U100" s="241">
        <v>1757</v>
      </c>
      <c r="V100" s="201">
        <v>0.44134536505332234</v>
      </c>
      <c r="W100" s="156">
        <v>2153</v>
      </c>
      <c r="X100" s="201">
        <v>0.12252346193952035</v>
      </c>
      <c r="Y100" s="156">
        <v>3910</v>
      </c>
      <c r="Z100" s="201">
        <v>0.24641377111890339</v>
      </c>
      <c r="AA100" s="241">
        <v>374</v>
      </c>
      <c r="AB100" s="201">
        <v>1.5100671140939599</v>
      </c>
      <c r="AC100" s="156">
        <v>127</v>
      </c>
      <c r="AD100" s="201">
        <v>0.29591836734693877</v>
      </c>
      <c r="AE100" s="156">
        <v>501</v>
      </c>
      <c r="AF100" s="201">
        <v>1.0283400809716601</v>
      </c>
      <c r="AG100" s="241">
        <v>347</v>
      </c>
      <c r="AH100" s="201">
        <v>2.7717391304347827</v>
      </c>
      <c r="AI100" s="156">
        <v>121</v>
      </c>
      <c r="AJ100" s="201">
        <v>0.34444444444444455</v>
      </c>
      <c r="AK100" s="156">
        <v>468</v>
      </c>
      <c r="AL100" s="201">
        <v>1.5714285714285716</v>
      </c>
      <c r="AM100" s="241">
        <v>135</v>
      </c>
      <c r="AN100" s="201">
        <v>5.46875E-2</v>
      </c>
      <c r="AO100" s="241">
        <v>1</v>
      </c>
      <c r="AP100" s="201">
        <v>0</v>
      </c>
      <c r="AQ100" s="156">
        <v>2</v>
      </c>
      <c r="AR100" s="201" t="s">
        <v>113</v>
      </c>
      <c r="AS100" s="156">
        <v>3</v>
      </c>
      <c r="AT100" s="201">
        <v>2</v>
      </c>
    </row>
    <row r="101" spans="2:46" s="4" customFormat="1" ht="15" hidden="1" customHeight="1" outlineLevel="1" x14ac:dyDescent="0.25">
      <c r="B101" s="71" t="s">
        <v>95</v>
      </c>
      <c r="C101" s="241">
        <v>7375</v>
      </c>
      <c r="D101" s="201">
        <v>0.6088568935427574</v>
      </c>
      <c r="E101" s="156">
        <v>4839</v>
      </c>
      <c r="F101" s="201">
        <v>1.7879680269246911E-2</v>
      </c>
      <c r="G101" s="156">
        <v>12214</v>
      </c>
      <c r="H101" s="201">
        <v>0.3079888627115015</v>
      </c>
      <c r="I101" s="241">
        <v>6807</v>
      </c>
      <c r="J101" s="201">
        <v>0.56446793840496445</v>
      </c>
      <c r="K101" s="156">
        <v>4696</v>
      </c>
      <c r="L101" s="201">
        <v>1.4254859611231074E-2</v>
      </c>
      <c r="M101" s="156">
        <v>11503</v>
      </c>
      <c r="N101" s="201">
        <v>0.28081505400289508</v>
      </c>
      <c r="O101" s="241">
        <v>2283</v>
      </c>
      <c r="P101" s="201">
        <v>0.66157205240174677</v>
      </c>
      <c r="Q101" s="156">
        <v>696</v>
      </c>
      <c r="R101" s="201">
        <v>0.12439418416801296</v>
      </c>
      <c r="S101" s="156">
        <v>2979</v>
      </c>
      <c r="T101" s="201">
        <v>0.49473156046161559</v>
      </c>
      <c r="U101" s="241">
        <v>3766</v>
      </c>
      <c r="V101" s="201">
        <v>0.60255319148936159</v>
      </c>
      <c r="W101" s="156">
        <v>3207</v>
      </c>
      <c r="X101" s="201">
        <v>2.2966507177033524E-2</v>
      </c>
      <c r="Y101" s="156">
        <v>6973</v>
      </c>
      <c r="Z101" s="201">
        <v>0.27128532360984514</v>
      </c>
      <c r="AA101" s="241">
        <v>444</v>
      </c>
      <c r="AB101" s="201">
        <v>1.49438202247191</v>
      </c>
      <c r="AC101" s="156">
        <v>141</v>
      </c>
      <c r="AD101" s="201">
        <v>0.13709677419354849</v>
      </c>
      <c r="AE101" s="156">
        <v>585</v>
      </c>
      <c r="AF101" s="201">
        <v>0.9370860927152318</v>
      </c>
      <c r="AG101" s="241">
        <v>402</v>
      </c>
      <c r="AH101" s="201">
        <v>1.7162162162162162</v>
      </c>
      <c r="AI101" s="156">
        <v>137</v>
      </c>
      <c r="AJ101" s="201">
        <v>0.20175438596491224</v>
      </c>
      <c r="AK101" s="156">
        <v>539</v>
      </c>
      <c r="AL101" s="201">
        <v>1.0572519083969465</v>
      </c>
      <c r="AM101" s="241">
        <v>118</v>
      </c>
      <c r="AN101" s="201">
        <v>1.1454545454545455</v>
      </c>
      <c r="AO101" s="241">
        <v>6</v>
      </c>
      <c r="AP101" s="201" t="s">
        <v>113</v>
      </c>
      <c r="AQ101" s="156">
        <v>2</v>
      </c>
      <c r="AR101" s="201" t="s">
        <v>113</v>
      </c>
      <c r="AS101" s="156">
        <v>8</v>
      </c>
      <c r="AT101" s="201" t="s">
        <v>113</v>
      </c>
    </row>
    <row r="102" spans="2:46" s="4" customFormat="1" ht="15" hidden="1" customHeight="1" outlineLevel="1" x14ac:dyDescent="0.25">
      <c r="B102" s="71" t="s">
        <v>96</v>
      </c>
      <c r="C102" s="241">
        <v>9176</v>
      </c>
      <c r="D102" s="201">
        <v>0.40112994350282483</v>
      </c>
      <c r="E102" s="156">
        <v>5384</v>
      </c>
      <c r="F102" s="201">
        <v>0.18277680140597541</v>
      </c>
      <c r="G102" s="156">
        <v>14560</v>
      </c>
      <c r="H102" s="201">
        <v>0.31159355013061885</v>
      </c>
      <c r="I102" s="241">
        <v>8626</v>
      </c>
      <c r="J102" s="201">
        <v>0.43766666666666665</v>
      </c>
      <c r="K102" s="156">
        <v>5134</v>
      </c>
      <c r="L102" s="201">
        <v>0.16470054446460991</v>
      </c>
      <c r="M102" s="156">
        <v>13760</v>
      </c>
      <c r="N102" s="201">
        <v>0.32205995388162956</v>
      </c>
      <c r="O102" s="241">
        <v>2433</v>
      </c>
      <c r="P102" s="201">
        <v>0.41535776614310649</v>
      </c>
      <c r="Q102" s="156">
        <v>1163</v>
      </c>
      <c r="R102" s="201">
        <v>0.38287752675386444</v>
      </c>
      <c r="S102" s="156">
        <v>3596</v>
      </c>
      <c r="T102" s="201">
        <v>0.40468750000000009</v>
      </c>
      <c r="U102" s="241">
        <v>5179</v>
      </c>
      <c r="V102" s="201">
        <v>0.44021134593993327</v>
      </c>
      <c r="W102" s="156">
        <v>3212</v>
      </c>
      <c r="X102" s="201">
        <v>8.8075880758807568E-2</v>
      </c>
      <c r="Y102" s="156">
        <v>8391</v>
      </c>
      <c r="Z102" s="201">
        <v>0.28145998778252901</v>
      </c>
      <c r="AA102" s="241">
        <v>369</v>
      </c>
      <c r="AB102" s="201">
        <v>0.27241379310344827</v>
      </c>
      <c r="AC102" s="156">
        <v>242</v>
      </c>
      <c r="AD102" s="201">
        <v>0.92063492063492069</v>
      </c>
      <c r="AE102" s="156">
        <v>611</v>
      </c>
      <c r="AF102" s="201">
        <v>0.46875</v>
      </c>
      <c r="AG102" s="241">
        <v>308</v>
      </c>
      <c r="AH102" s="201">
        <v>0.54773869346733672</v>
      </c>
      <c r="AI102" s="156">
        <v>233</v>
      </c>
      <c r="AJ102" s="201">
        <v>1.026086956521739</v>
      </c>
      <c r="AK102" s="156">
        <v>541</v>
      </c>
      <c r="AL102" s="201">
        <v>0.72292993630573243</v>
      </c>
      <c r="AM102" s="241">
        <v>143</v>
      </c>
      <c r="AN102" s="201">
        <v>-0.43700787401574803</v>
      </c>
      <c r="AO102" s="241">
        <v>38</v>
      </c>
      <c r="AP102" s="201">
        <v>6.6</v>
      </c>
      <c r="AQ102" s="156">
        <v>8</v>
      </c>
      <c r="AR102" s="201">
        <v>-0.55555555555555558</v>
      </c>
      <c r="AS102" s="156">
        <v>46</v>
      </c>
      <c r="AT102" s="201">
        <v>1</v>
      </c>
    </row>
    <row r="103" spans="2:46" s="4" customFormat="1" ht="15" hidden="1" customHeight="1" outlineLevel="1" x14ac:dyDescent="0.25">
      <c r="B103" s="71" t="s">
        <v>97</v>
      </c>
      <c r="C103" s="241">
        <v>11206</v>
      </c>
      <c r="D103" s="201">
        <v>0.85621997680967366</v>
      </c>
      <c r="E103" s="156">
        <v>5249</v>
      </c>
      <c r="F103" s="201">
        <v>0.23389750822755051</v>
      </c>
      <c r="G103" s="156">
        <v>16455</v>
      </c>
      <c r="H103" s="201">
        <v>0.5989699737634826</v>
      </c>
      <c r="I103" s="241">
        <v>10768</v>
      </c>
      <c r="J103" s="201">
        <v>0.86007946104681299</v>
      </c>
      <c r="K103" s="156">
        <v>4906</v>
      </c>
      <c r="L103" s="201">
        <v>0.19980435314257772</v>
      </c>
      <c r="M103" s="156">
        <v>15674</v>
      </c>
      <c r="N103" s="201">
        <v>0.58675845312816355</v>
      </c>
      <c r="O103" s="241">
        <v>2732</v>
      </c>
      <c r="P103" s="201">
        <v>0.53828828828828823</v>
      </c>
      <c r="Q103" s="156">
        <v>950</v>
      </c>
      <c r="R103" s="201">
        <v>0.48669796557120493</v>
      </c>
      <c r="S103" s="156">
        <v>3682</v>
      </c>
      <c r="T103" s="201">
        <v>0.52463768115942022</v>
      </c>
      <c r="U103" s="241">
        <v>7194</v>
      </c>
      <c r="V103" s="201">
        <v>1.1946308724832213</v>
      </c>
      <c r="W103" s="156">
        <v>3049</v>
      </c>
      <c r="X103" s="201">
        <v>0.14753481369966126</v>
      </c>
      <c r="Y103" s="156">
        <v>10243</v>
      </c>
      <c r="Z103" s="201">
        <v>0.72586352148272959</v>
      </c>
      <c r="AA103" s="241">
        <v>322</v>
      </c>
      <c r="AB103" s="201">
        <v>0.66839378238341962</v>
      </c>
      <c r="AC103" s="156">
        <v>343</v>
      </c>
      <c r="AD103" s="201">
        <v>1.1042944785276072</v>
      </c>
      <c r="AE103" s="156">
        <v>665</v>
      </c>
      <c r="AF103" s="201">
        <v>0.8679775280898876</v>
      </c>
      <c r="AG103" s="241">
        <v>242</v>
      </c>
      <c r="AH103" s="201">
        <v>0.52201257861635231</v>
      </c>
      <c r="AI103" s="156">
        <v>327</v>
      </c>
      <c r="AJ103" s="201">
        <v>1.1513157894736841</v>
      </c>
      <c r="AK103" s="156">
        <v>569</v>
      </c>
      <c r="AL103" s="201">
        <v>0.82958199356913176</v>
      </c>
      <c r="AM103" s="241">
        <v>100</v>
      </c>
      <c r="AN103" s="201">
        <v>1.0408163265306123</v>
      </c>
      <c r="AO103" s="241">
        <v>16</v>
      </c>
      <c r="AP103" s="201">
        <v>1.6666666666666665</v>
      </c>
      <c r="AQ103" s="156">
        <v>0</v>
      </c>
      <c r="AR103" s="201">
        <v>-1</v>
      </c>
      <c r="AS103" s="156">
        <v>16</v>
      </c>
      <c r="AT103" s="201">
        <v>1</v>
      </c>
    </row>
    <row r="104" spans="2:46" s="4" customFormat="1" ht="15" hidden="1" customHeight="1" outlineLevel="1" x14ac:dyDescent="0.25">
      <c r="B104" s="71" t="s">
        <v>98</v>
      </c>
      <c r="C104" s="241">
        <v>12396</v>
      </c>
      <c r="D104" s="201">
        <v>0.43621828293361142</v>
      </c>
      <c r="E104" s="156">
        <v>6303</v>
      </c>
      <c r="F104" s="201">
        <v>-5.260784608447322E-2</v>
      </c>
      <c r="G104" s="156">
        <v>18699</v>
      </c>
      <c r="H104" s="201">
        <v>0.22343627322690396</v>
      </c>
      <c r="I104" s="241">
        <v>11712</v>
      </c>
      <c r="J104" s="201">
        <v>0.39778016469745792</v>
      </c>
      <c r="K104" s="156">
        <v>5949</v>
      </c>
      <c r="L104" s="201">
        <v>-6.9741985926505046E-2</v>
      </c>
      <c r="M104" s="156">
        <v>17661</v>
      </c>
      <c r="N104" s="201">
        <v>0.1954108569107893</v>
      </c>
      <c r="O104" s="241">
        <v>3258</v>
      </c>
      <c r="P104" s="201">
        <v>0.18558951965065495</v>
      </c>
      <c r="Q104" s="156">
        <v>1473</v>
      </c>
      <c r="R104" s="201">
        <v>0.53277835587929245</v>
      </c>
      <c r="S104" s="156">
        <v>4731</v>
      </c>
      <c r="T104" s="201">
        <v>0.27554596926395258</v>
      </c>
      <c r="U104" s="241">
        <v>7230</v>
      </c>
      <c r="V104" s="201">
        <v>0.48949320148331266</v>
      </c>
      <c r="W104" s="156">
        <v>3859</v>
      </c>
      <c r="X104" s="201">
        <v>-0.17117697594501713</v>
      </c>
      <c r="Y104" s="156">
        <v>11089</v>
      </c>
      <c r="Z104" s="201">
        <v>0.16603575184016828</v>
      </c>
      <c r="AA104" s="241">
        <v>546</v>
      </c>
      <c r="AB104" s="201">
        <v>1.6</v>
      </c>
      <c r="AC104" s="156">
        <v>352</v>
      </c>
      <c r="AD104" s="201">
        <v>0.40239043824701204</v>
      </c>
      <c r="AE104" s="156">
        <v>898</v>
      </c>
      <c r="AF104" s="201">
        <v>0.94793926247288507</v>
      </c>
      <c r="AG104" s="241">
        <v>471</v>
      </c>
      <c r="AH104" s="201">
        <v>1.3316831683168315</v>
      </c>
      <c r="AI104" s="156">
        <v>341</v>
      </c>
      <c r="AJ104" s="201">
        <v>0.47619047619047628</v>
      </c>
      <c r="AK104" s="156">
        <v>812</v>
      </c>
      <c r="AL104" s="201">
        <v>0.87528868360277134</v>
      </c>
      <c r="AM104" s="241">
        <v>119</v>
      </c>
      <c r="AN104" s="201">
        <v>2.2162162162162162</v>
      </c>
      <c r="AO104" s="241">
        <v>19</v>
      </c>
      <c r="AP104" s="201">
        <v>2.8</v>
      </c>
      <c r="AQ104" s="156">
        <v>2</v>
      </c>
      <c r="AR104" s="201">
        <v>-0.7142857142857143</v>
      </c>
      <c r="AS104" s="156">
        <v>21</v>
      </c>
      <c r="AT104" s="201">
        <v>0.75</v>
      </c>
    </row>
    <row r="105" spans="2:46" s="4" customFormat="1" ht="15" hidden="1" customHeight="1" outlineLevel="1" x14ac:dyDescent="0.25">
      <c r="B105" s="71" t="s">
        <v>99</v>
      </c>
      <c r="C105" s="241">
        <v>13315</v>
      </c>
      <c r="D105" s="201">
        <v>0.43249058633674009</v>
      </c>
      <c r="E105" s="156">
        <v>6373</v>
      </c>
      <c r="F105" s="201">
        <v>0.27817890092258324</v>
      </c>
      <c r="G105" s="156">
        <v>19688</v>
      </c>
      <c r="H105" s="201">
        <v>0.37861494293116738</v>
      </c>
      <c r="I105" s="241">
        <v>12510</v>
      </c>
      <c r="J105" s="201">
        <v>0.41451831750339219</v>
      </c>
      <c r="K105" s="156">
        <v>5906</v>
      </c>
      <c r="L105" s="201">
        <v>0.25713069391230303</v>
      </c>
      <c r="M105" s="156">
        <v>18416</v>
      </c>
      <c r="N105" s="201">
        <v>0.35991729434352382</v>
      </c>
      <c r="O105" s="241">
        <v>4113</v>
      </c>
      <c r="P105" s="201">
        <v>0.49075752084088431</v>
      </c>
      <c r="Q105" s="156">
        <v>1679</v>
      </c>
      <c r="R105" s="201">
        <v>0.65581854043392496</v>
      </c>
      <c r="S105" s="156">
        <v>5792</v>
      </c>
      <c r="T105" s="201">
        <v>0.53511794328120854</v>
      </c>
      <c r="U105" s="241">
        <v>7330</v>
      </c>
      <c r="V105" s="201">
        <v>0.43360062585566195</v>
      </c>
      <c r="W105" s="156">
        <v>3599</v>
      </c>
      <c r="X105" s="201">
        <v>0.35453519006398193</v>
      </c>
      <c r="Y105" s="156">
        <v>10929</v>
      </c>
      <c r="Z105" s="201">
        <v>0.40656370656370666</v>
      </c>
      <c r="AA105" s="241">
        <v>602</v>
      </c>
      <c r="AB105" s="201">
        <v>0.88125000000000009</v>
      </c>
      <c r="AC105" s="156">
        <v>463</v>
      </c>
      <c r="AD105" s="201">
        <v>0.60763888888888884</v>
      </c>
      <c r="AE105" s="156">
        <v>1065</v>
      </c>
      <c r="AF105" s="201">
        <v>0.75164473684210531</v>
      </c>
      <c r="AG105" s="241">
        <v>558</v>
      </c>
      <c r="AH105" s="201">
        <v>1.1216730038022815</v>
      </c>
      <c r="AI105" s="156">
        <v>444</v>
      </c>
      <c r="AJ105" s="201">
        <v>1.9798657718120807</v>
      </c>
      <c r="AK105" s="156">
        <v>1002</v>
      </c>
      <c r="AL105" s="201">
        <v>1.4320388349514563</v>
      </c>
      <c r="AM105" s="241">
        <v>192</v>
      </c>
      <c r="AN105" s="201">
        <v>0.84615384615384626</v>
      </c>
      <c r="AO105" s="241">
        <v>11</v>
      </c>
      <c r="AP105" s="201">
        <v>-0.59259259259259256</v>
      </c>
      <c r="AQ105" s="156">
        <v>4</v>
      </c>
      <c r="AR105" s="201" t="s">
        <v>113</v>
      </c>
      <c r="AS105" s="156">
        <v>15</v>
      </c>
      <c r="AT105" s="201">
        <v>-0.44444444444444442</v>
      </c>
    </row>
    <row r="106" spans="2:46" s="4" customFormat="1" ht="15" hidden="1" customHeight="1" outlineLevel="1" x14ac:dyDescent="0.25">
      <c r="B106" s="71" t="s">
        <v>100</v>
      </c>
      <c r="C106" s="241">
        <v>13017</v>
      </c>
      <c r="D106" s="201">
        <v>0.26710795288620659</v>
      </c>
      <c r="E106" s="156">
        <v>6631</v>
      </c>
      <c r="F106" s="201">
        <v>0.20915390226112329</v>
      </c>
      <c r="G106" s="156">
        <v>19648</v>
      </c>
      <c r="H106" s="201">
        <v>0.24693786888367075</v>
      </c>
      <c r="I106" s="241">
        <v>12240</v>
      </c>
      <c r="J106" s="201">
        <v>0.23101679573569345</v>
      </c>
      <c r="K106" s="156">
        <v>6189</v>
      </c>
      <c r="L106" s="201">
        <v>0.2069032761310452</v>
      </c>
      <c r="M106" s="156">
        <v>18429</v>
      </c>
      <c r="N106" s="201">
        <v>0.22281202309070403</v>
      </c>
      <c r="O106" s="241">
        <v>3435</v>
      </c>
      <c r="P106" s="201">
        <v>0.2845923709798055</v>
      </c>
      <c r="Q106" s="156">
        <v>1298</v>
      </c>
      <c r="R106" s="201">
        <v>0.71466314398943198</v>
      </c>
      <c r="S106" s="156">
        <v>4733</v>
      </c>
      <c r="T106" s="201">
        <v>0.3794812008160886</v>
      </c>
      <c r="U106" s="241">
        <v>7684</v>
      </c>
      <c r="V106" s="201">
        <v>0.26861482582136365</v>
      </c>
      <c r="W106" s="156">
        <v>3997</v>
      </c>
      <c r="X106" s="201">
        <v>0.10781596452328168</v>
      </c>
      <c r="Y106" s="156">
        <v>11681</v>
      </c>
      <c r="Z106" s="201">
        <v>0.20858768753233314</v>
      </c>
      <c r="AA106" s="241">
        <v>590</v>
      </c>
      <c r="AB106" s="201">
        <v>1.2605363984674329</v>
      </c>
      <c r="AC106" s="156">
        <v>442</v>
      </c>
      <c r="AD106" s="201">
        <v>0.2415730337078652</v>
      </c>
      <c r="AE106" s="156">
        <v>1032</v>
      </c>
      <c r="AF106" s="201">
        <v>0.67260940032414918</v>
      </c>
      <c r="AG106" s="241">
        <v>459</v>
      </c>
      <c r="AH106" s="201">
        <v>1.1055045871559632</v>
      </c>
      <c r="AI106" s="156">
        <v>425</v>
      </c>
      <c r="AJ106" s="201">
        <v>0.25</v>
      </c>
      <c r="AK106" s="156">
        <v>884</v>
      </c>
      <c r="AL106" s="201">
        <v>0.58422939068100366</v>
      </c>
      <c r="AM106" s="241">
        <v>167</v>
      </c>
      <c r="AN106" s="201">
        <v>1.4925373134328357</v>
      </c>
      <c r="AO106" s="241">
        <v>20</v>
      </c>
      <c r="AP106" s="201">
        <v>9</v>
      </c>
      <c r="AQ106" s="156">
        <v>0</v>
      </c>
      <c r="AR106" s="201" t="s">
        <v>113</v>
      </c>
      <c r="AS106" s="156">
        <v>20</v>
      </c>
      <c r="AT106" s="201">
        <v>9</v>
      </c>
    </row>
    <row r="107" spans="2:46" s="4" customFormat="1" ht="15" hidden="1" customHeight="1" outlineLevel="1" x14ac:dyDescent="0.25">
      <c r="B107" s="71" t="s">
        <v>101</v>
      </c>
      <c r="C107" s="241">
        <v>11460</v>
      </c>
      <c r="D107" s="201">
        <v>0.52070063694267521</v>
      </c>
      <c r="E107" s="156">
        <v>6268</v>
      </c>
      <c r="F107" s="201">
        <v>0.35670995670995675</v>
      </c>
      <c r="G107" s="156">
        <v>17728</v>
      </c>
      <c r="H107" s="201">
        <v>0.4583744652846331</v>
      </c>
      <c r="I107" s="241">
        <v>10519</v>
      </c>
      <c r="J107" s="201">
        <v>0.47036622868325417</v>
      </c>
      <c r="K107" s="156">
        <v>5891</v>
      </c>
      <c r="L107" s="201">
        <v>0.36840882694541222</v>
      </c>
      <c r="M107" s="156">
        <v>16410</v>
      </c>
      <c r="N107" s="201">
        <v>0.43206213456671616</v>
      </c>
      <c r="O107" s="241">
        <v>3110</v>
      </c>
      <c r="P107" s="201">
        <v>0.34632034632034636</v>
      </c>
      <c r="Q107" s="156">
        <v>1240</v>
      </c>
      <c r="R107" s="201">
        <v>0.35964912280701755</v>
      </c>
      <c r="S107" s="156">
        <v>4350</v>
      </c>
      <c r="T107" s="201">
        <v>0.35009310986964626</v>
      </c>
      <c r="U107" s="241">
        <v>6290</v>
      </c>
      <c r="V107" s="201">
        <v>0.55963302752293576</v>
      </c>
      <c r="W107" s="156">
        <v>3519</v>
      </c>
      <c r="X107" s="201">
        <v>0.27269439421338149</v>
      </c>
      <c r="Y107" s="156">
        <v>9809</v>
      </c>
      <c r="Z107" s="201">
        <v>0.44292438952633129</v>
      </c>
      <c r="AA107" s="241">
        <v>622</v>
      </c>
      <c r="AB107" s="201">
        <v>1.1228668941979523</v>
      </c>
      <c r="AC107" s="156">
        <v>361</v>
      </c>
      <c r="AD107" s="201">
        <v>0.14603174603174596</v>
      </c>
      <c r="AE107" s="156">
        <v>983</v>
      </c>
      <c r="AF107" s="201">
        <v>0.61677631578947367</v>
      </c>
      <c r="AG107" s="241">
        <v>560</v>
      </c>
      <c r="AH107" s="201">
        <v>1.3529411764705883</v>
      </c>
      <c r="AI107" s="156">
        <v>342</v>
      </c>
      <c r="AJ107" s="201">
        <v>0.15540540540540548</v>
      </c>
      <c r="AK107" s="156">
        <v>902</v>
      </c>
      <c r="AL107" s="201">
        <v>0.68913857677902612</v>
      </c>
      <c r="AM107" s="241">
        <v>314</v>
      </c>
      <c r="AN107" s="201">
        <v>2.8765432098765431</v>
      </c>
      <c r="AO107" s="241">
        <v>5</v>
      </c>
      <c r="AP107" s="201">
        <v>-0.375</v>
      </c>
      <c r="AQ107" s="156">
        <v>16</v>
      </c>
      <c r="AR107" s="201" t="s">
        <v>113</v>
      </c>
      <c r="AS107" s="156">
        <v>21</v>
      </c>
      <c r="AT107" s="201">
        <v>1.625</v>
      </c>
    </row>
    <row r="108" spans="2:46" s="4" customFormat="1" ht="15" hidden="1" customHeight="1" outlineLevel="1" x14ac:dyDescent="0.25">
      <c r="B108" s="71" t="s">
        <v>102</v>
      </c>
      <c r="C108" s="241">
        <v>10320</v>
      </c>
      <c r="D108" s="201">
        <v>0.4772401946750644</v>
      </c>
      <c r="E108" s="156">
        <v>6732</v>
      </c>
      <c r="F108" s="201">
        <v>0.21647994217564159</v>
      </c>
      <c r="G108" s="156">
        <v>17052</v>
      </c>
      <c r="H108" s="201">
        <v>0.36198083067092646</v>
      </c>
      <c r="I108" s="241">
        <v>9389</v>
      </c>
      <c r="J108" s="201">
        <v>0.4592788312092011</v>
      </c>
      <c r="K108" s="156">
        <v>6345</v>
      </c>
      <c r="L108" s="201">
        <v>0.2076513132851161</v>
      </c>
      <c r="M108" s="156">
        <v>15734</v>
      </c>
      <c r="N108" s="201">
        <v>0.3461670088980151</v>
      </c>
      <c r="O108" s="241">
        <v>2608</v>
      </c>
      <c r="P108" s="201">
        <v>0.22498825739783945</v>
      </c>
      <c r="Q108" s="156">
        <v>1091</v>
      </c>
      <c r="R108" s="201">
        <v>0.24828375286041182</v>
      </c>
      <c r="S108" s="156">
        <v>3699</v>
      </c>
      <c r="T108" s="201">
        <v>0.23176823176823169</v>
      </c>
      <c r="U108" s="241">
        <v>5798</v>
      </c>
      <c r="V108" s="201">
        <v>0.64903299203640508</v>
      </c>
      <c r="W108" s="156">
        <v>4264</v>
      </c>
      <c r="X108" s="201">
        <v>0.17725013804527889</v>
      </c>
      <c r="Y108" s="156">
        <v>10062</v>
      </c>
      <c r="Z108" s="201">
        <v>0.40963855421686746</v>
      </c>
      <c r="AA108" s="241">
        <v>738</v>
      </c>
      <c r="AB108" s="201">
        <v>0.8683544303797468</v>
      </c>
      <c r="AC108" s="156">
        <v>387</v>
      </c>
      <c r="AD108" s="201">
        <v>0.38214285714285712</v>
      </c>
      <c r="AE108" s="156">
        <v>1125</v>
      </c>
      <c r="AF108" s="201">
        <v>0.66666666666666674</v>
      </c>
      <c r="AG108" s="241">
        <v>611</v>
      </c>
      <c r="AH108" s="201">
        <v>0.97096774193548385</v>
      </c>
      <c r="AI108" s="156">
        <v>372</v>
      </c>
      <c r="AJ108" s="201">
        <v>0.41984732824427473</v>
      </c>
      <c r="AK108" s="156">
        <v>983</v>
      </c>
      <c r="AL108" s="201">
        <v>0.71853146853146854</v>
      </c>
      <c r="AM108" s="241">
        <v>178</v>
      </c>
      <c r="AN108" s="201">
        <v>0.23611111111111116</v>
      </c>
      <c r="AO108" s="241">
        <v>15</v>
      </c>
      <c r="AP108" s="201">
        <v>0.15384615384615374</v>
      </c>
      <c r="AQ108" s="156">
        <v>0</v>
      </c>
      <c r="AR108" s="201" t="s">
        <v>113</v>
      </c>
      <c r="AS108" s="156">
        <v>15</v>
      </c>
      <c r="AT108" s="201">
        <v>0.15384615384615374</v>
      </c>
    </row>
    <row r="109" spans="2:46" s="4" customFormat="1" ht="15" hidden="1" customHeight="1" outlineLevel="1" x14ac:dyDescent="0.25">
      <c r="B109" s="71" t="s">
        <v>103</v>
      </c>
      <c r="C109" s="241">
        <v>9313</v>
      </c>
      <c r="D109" s="201">
        <v>0.26914690651403661</v>
      </c>
      <c r="E109" s="156">
        <v>6208</v>
      </c>
      <c r="F109" s="201">
        <v>6.0471472497437562E-2</v>
      </c>
      <c r="G109" s="156">
        <v>15521</v>
      </c>
      <c r="H109" s="201">
        <v>0.17654639175257736</v>
      </c>
      <c r="I109" s="241">
        <v>8527</v>
      </c>
      <c r="J109" s="201">
        <v>0.25785514087623551</v>
      </c>
      <c r="K109" s="156">
        <v>5926</v>
      </c>
      <c r="L109" s="201">
        <v>3.7646646821922536E-2</v>
      </c>
      <c r="M109" s="156">
        <v>14453</v>
      </c>
      <c r="N109" s="201">
        <v>0.15716573258606892</v>
      </c>
      <c r="O109" s="241">
        <v>2101</v>
      </c>
      <c r="P109" s="201">
        <v>7.8542094455852141E-2</v>
      </c>
      <c r="Q109" s="156">
        <v>900</v>
      </c>
      <c r="R109" s="201">
        <v>3.3295063145809323E-2</v>
      </c>
      <c r="S109" s="156">
        <v>3001</v>
      </c>
      <c r="T109" s="201">
        <v>6.4561901383469289E-2</v>
      </c>
      <c r="U109" s="241">
        <v>5242</v>
      </c>
      <c r="V109" s="201">
        <v>0.36866840731070494</v>
      </c>
      <c r="W109" s="156">
        <v>3671</v>
      </c>
      <c r="X109" s="201">
        <v>4.9274568847521572E-3</v>
      </c>
      <c r="Y109" s="156">
        <v>8913</v>
      </c>
      <c r="Z109" s="201">
        <v>0.19109982627288513</v>
      </c>
      <c r="AA109" s="241">
        <v>542</v>
      </c>
      <c r="AB109" s="201">
        <v>0.46091644204851745</v>
      </c>
      <c r="AC109" s="156">
        <v>260</v>
      </c>
      <c r="AD109" s="201">
        <v>0.81818181818181812</v>
      </c>
      <c r="AE109" s="156">
        <v>802</v>
      </c>
      <c r="AF109" s="201">
        <v>0.56031128404669261</v>
      </c>
      <c r="AG109" s="241">
        <v>473</v>
      </c>
      <c r="AH109" s="201">
        <v>0.49211356466876977</v>
      </c>
      <c r="AI109" s="156">
        <v>245</v>
      </c>
      <c r="AJ109" s="201">
        <v>0.80147058823529416</v>
      </c>
      <c r="AK109" s="156">
        <v>718</v>
      </c>
      <c r="AL109" s="201">
        <v>0.58498896247240628</v>
      </c>
      <c r="AM109" s="241">
        <v>223</v>
      </c>
      <c r="AN109" s="201">
        <v>0.28901734104046239</v>
      </c>
      <c r="AO109" s="241">
        <v>21</v>
      </c>
      <c r="AP109" s="201">
        <v>0.39999999999999991</v>
      </c>
      <c r="AQ109" s="156">
        <v>22</v>
      </c>
      <c r="AR109" s="201" t="s">
        <v>113</v>
      </c>
      <c r="AS109" s="156">
        <v>43</v>
      </c>
      <c r="AT109" s="201">
        <v>1.8666666666666667</v>
      </c>
    </row>
    <row r="110" spans="2:46" s="4" customFormat="1" ht="15" hidden="1" customHeight="1" outlineLevel="1" x14ac:dyDescent="0.25">
      <c r="B110" s="71" t="s">
        <v>104</v>
      </c>
      <c r="C110" s="241">
        <v>7467</v>
      </c>
      <c r="D110" s="201">
        <v>0.17055964884778185</v>
      </c>
      <c r="E110" s="156">
        <v>5551</v>
      </c>
      <c r="F110" s="201">
        <v>0.43882840850181437</v>
      </c>
      <c r="G110" s="156">
        <v>13018</v>
      </c>
      <c r="H110" s="201">
        <v>0.27166161961512159</v>
      </c>
      <c r="I110" s="241">
        <v>6573</v>
      </c>
      <c r="J110" s="201">
        <v>0.12493582064008213</v>
      </c>
      <c r="K110" s="156">
        <v>5336</v>
      </c>
      <c r="L110" s="201">
        <v>0.4456786778650772</v>
      </c>
      <c r="M110" s="156">
        <v>11909</v>
      </c>
      <c r="N110" s="201">
        <v>0.24910845395426895</v>
      </c>
      <c r="O110" s="241">
        <v>1830</v>
      </c>
      <c r="P110" s="201">
        <v>0.27171646977067399</v>
      </c>
      <c r="Q110" s="156">
        <v>917</v>
      </c>
      <c r="R110" s="201">
        <v>0.55687606112054322</v>
      </c>
      <c r="S110" s="156">
        <v>2747</v>
      </c>
      <c r="T110" s="201">
        <v>0.35453648915187386</v>
      </c>
      <c r="U110" s="241">
        <v>3787</v>
      </c>
      <c r="V110" s="201">
        <v>0.17172029702970293</v>
      </c>
      <c r="W110" s="156">
        <v>2707</v>
      </c>
      <c r="X110" s="201">
        <v>6.8271507498026907E-2</v>
      </c>
      <c r="Y110" s="156">
        <v>6494</v>
      </c>
      <c r="Z110" s="201">
        <v>0.12625737079431154</v>
      </c>
      <c r="AA110" s="241">
        <v>686</v>
      </c>
      <c r="AB110" s="201">
        <v>0.74554707379134855</v>
      </c>
      <c r="AC110" s="156">
        <v>215</v>
      </c>
      <c r="AD110" s="201">
        <v>0.28742514970059885</v>
      </c>
      <c r="AE110" s="156">
        <v>901</v>
      </c>
      <c r="AF110" s="201">
        <v>0.60892857142857149</v>
      </c>
      <c r="AG110" s="241">
        <v>623</v>
      </c>
      <c r="AH110" s="201">
        <v>0.94080996884735213</v>
      </c>
      <c r="AI110" s="156">
        <v>203</v>
      </c>
      <c r="AJ110" s="201">
        <v>0.28481012658227844</v>
      </c>
      <c r="AK110" s="156">
        <v>826</v>
      </c>
      <c r="AL110" s="201">
        <v>0.72442588726513568</v>
      </c>
      <c r="AM110" s="241">
        <v>195</v>
      </c>
      <c r="AN110" s="201">
        <v>0.5</v>
      </c>
      <c r="AO110" s="241">
        <v>13</v>
      </c>
      <c r="AP110" s="201">
        <v>0</v>
      </c>
      <c r="AQ110" s="156">
        <v>0</v>
      </c>
      <c r="AR110" s="201" t="s">
        <v>113</v>
      </c>
      <c r="AS110" s="156">
        <v>13</v>
      </c>
      <c r="AT110" s="201">
        <v>0</v>
      </c>
    </row>
    <row r="111" spans="2:46" s="4" customFormat="1" ht="15.75" collapsed="1" x14ac:dyDescent="0.25">
      <c r="B111" s="101">
        <v>2013</v>
      </c>
      <c r="C111" s="242">
        <v>117149</v>
      </c>
      <c r="D111" s="103">
        <v>0.42119374014315181</v>
      </c>
      <c r="E111" s="102">
        <v>67927</v>
      </c>
      <c r="F111" s="103">
        <v>0.17471983951300496</v>
      </c>
      <c r="G111" s="102">
        <v>185076</v>
      </c>
      <c r="H111" s="103">
        <v>0.31957733825773249</v>
      </c>
      <c r="I111" s="242">
        <v>108501</v>
      </c>
      <c r="J111" s="103">
        <v>0.39811867792023703</v>
      </c>
      <c r="K111" s="102">
        <v>64367</v>
      </c>
      <c r="L111" s="103">
        <v>0.16602659323937541</v>
      </c>
      <c r="M111" s="102">
        <v>172868</v>
      </c>
      <c r="N111" s="103">
        <v>0.30164825649250426</v>
      </c>
      <c r="O111" s="242">
        <v>31447</v>
      </c>
      <c r="P111" s="103">
        <v>0.36571701554764169</v>
      </c>
      <c r="Q111" s="102">
        <v>12720</v>
      </c>
      <c r="R111" s="103">
        <v>0.37113290934569365</v>
      </c>
      <c r="S111" s="102">
        <v>44167</v>
      </c>
      <c r="T111" s="103">
        <v>0.36727238956134101</v>
      </c>
      <c r="U111" s="242">
        <v>64669</v>
      </c>
      <c r="V111" s="103">
        <v>0.45075825556353188</v>
      </c>
      <c r="W111" s="102">
        <v>40280</v>
      </c>
      <c r="X111" s="103">
        <v>0.10229325160089764</v>
      </c>
      <c r="Y111" s="102">
        <v>104949</v>
      </c>
      <c r="Z111" s="103">
        <v>0.29378189797578846</v>
      </c>
      <c r="AA111" s="242">
        <v>6245</v>
      </c>
      <c r="AB111" s="103">
        <v>0.87650240384615374</v>
      </c>
      <c r="AC111" s="102">
        <v>3504</v>
      </c>
      <c r="AD111" s="103">
        <v>0.35446463084654045</v>
      </c>
      <c r="AE111" s="102">
        <v>9749</v>
      </c>
      <c r="AF111" s="103">
        <v>0.64818258664412509</v>
      </c>
      <c r="AG111" s="242">
        <v>5405</v>
      </c>
      <c r="AH111" s="103">
        <v>1.0427059712774001</v>
      </c>
      <c r="AI111" s="102">
        <v>3356</v>
      </c>
      <c r="AJ111" s="103">
        <v>0.46103613408794075</v>
      </c>
      <c r="AK111" s="102">
        <v>8761</v>
      </c>
      <c r="AL111" s="103">
        <v>0.77240542180861826</v>
      </c>
      <c r="AM111" s="242">
        <v>2225</v>
      </c>
      <c r="AN111" s="103">
        <v>0.59498207885304666</v>
      </c>
      <c r="AO111" s="242">
        <v>178</v>
      </c>
      <c r="AP111" s="103">
        <v>0.74509803921568629</v>
      </c>
      <c r="AQ111" s="102">
        <v>56</v>
      </c>
      <c r="AR111" s="103">
        <v>0.60000000000000009</v>
      </c>
      <c r="AS111" s="102">
        <v>234</v>
      </c>
      <c r="AT111" s="103">
        <v>0.70802919708029188</v>
      </c>
    </row>
    <row r="112" spans="2:46" s="4" customFormat="1" ht="15" hidden="1" customHeight="1" outlineLevel="1" x14ac:dyDescent="0.25">
      <c r="B112" s="71" t="s">
        <v>93</v>
      </c>
      <c r="C112" s="239">
        <v>6165</v>
      </c>
      <c r="D112" s="194">
        <v>0.67709466811751895</v>
      </c>
      <c r="E112" s="184">
        <v>4351</v>
      </c>
      <c r="F112" s="194">
        <v>6.5899069083782402E-2</v>
      </c>
      <c r="G112" s="184">
        <v>10516</v>
      </c>
      <c r="H112" s="194">
        <v>0.35550399587522552</v>
      </c>
      <c r="I112" s="239">
        <v>5710</v>
      </c>
      <c r="J112" s="194">
        <v>0.63939132931381004</v>
      </c>
      <c r="K112" s="184">
        <v>4067</v>
      </c>
      <c r="L112" s="194">
        <v>2.0577164366373912E-2</v>
      </c>
      <c r="M112" s="184">
        <v>9777</v>
      </c>
      <c r="N112" s="194">
        <v>0.30918585966791645</v>
      </c>
      <c r="O112" s="239">
        <v>1346</v>
      </c>
      <c r="P112" s="194">
        <v>0.17452006980802803</v>
      </c>
      <c r="Q112" s="184">
        <v>764</v>
      </c>
      <c r="R112" s="194">
        <v>1.8666666666666609E-2</v>
      </c>
      <c r="S112" s="184">
        <v>2110</v>
      </c>
      <c r="T112" s="194">
        <v>0.1128691983122363</v>
      </c>
      <c r="U112" s="239">
        <v>3498</v>
      </c>
      <c r="V112" s="194">
        <v>0.67368421052631589</v>
      </c>
      <c r="W112" s="184">
        <v>2385</v>
      </c>
      <c r="X112" s="194">
        <v>-2.9304029304029311E-2</v>
      </c>
      <c r="Y112" s="184">
        <v>5883</v>
      </c>
      <c r="Z112" s="194">
        <v>0.29382010116560364</v>
      </c>
      <c r="AA112" s="239">
        <v>275</v>
      </c>
      <c r="AB112" s="194">
        <v>0.84563758389261734</v>
      </c>
      <c r="AC112" s="184">
        <v>276</v>
      </c>
      <c r="AD112" s="194">
        <v>2.3253012048192772</v>
      </c>
      <c r="AE112" s="184">
        <v>551</v>
      </c>
      <c r="AF112" s="194">
        <v>1.375</v>
      </c>
      <c r="AG112" s="239">
        <v>179</v>
      </c>
      <c r="AH112" s="194">
        <v>0.37692307692307692</v>
      </c>
      <c r="AI112" s="184">
        <v>254</v>
      </c>
      <c r="AJ112" s="194">
        <v>2.3421052631578947</v>
      </c>
      <c r="AK112" s="184">
        <v>433</v>
      </c>
      <c r="AL112" s="194">
        <v>1.1019417475728157</v>
      </c>
      <c r="AM112" s="239">
        <v>173</v>
      </c>
      <c r="AN112" s="194">
        <v>3.0232558139534884</v>
      </c>
      <c r="AO112" s="239">
        <v>7</v>
      </c>
      <c r="AP112" s="194">
        <v>6</v>
      </c>
      <c r="AQ112" s="184">
        <v>8</v>
      </c>
      <c r="AR112" s="194">
        <v>-0.4285714285714286</v>
      </c>
      <c r="AS112" s="184">
        <v>15</v>
      </c>
      <c r="AT112" s="194">
        <v>0</v>
      </c>
    </row>
    <row r="113" spans="2:46" s="4" customFormat="1" ht="15" hidden="1" customHeight="1" outlineLevel="1" x14ac:dyDescent="0.25">
      <c r="B113" s="71" t="s">
        <v>94</v>
      </c>
      <c r="C113" s="239">
        <v>2657</v>
      </c>
      <c r="D113" s="194">
        <v>0.42619431025228116</v>
      </c>
      <c r="E113" s="184">
        <v>2924</v>
      </c>
      <c r="F113" s="194">
        <v>0.13907284768211925</v>
      </c>
      <c r="G113" s="184">
        <v>5581</v>
      </c>
      <c r="H113" s="194">
        <v>0.25981941309255085</v>
      </c>
      <c r="I113" s="239">
        <v>2379</v>
      </c>
      <c r="J113" s="194">
        <v>0.4202985074626866</v>
      </c>
      <c r="K113" s="184">
        <v>2826</v>
      </c>
      <c r="L113" s="194">
        <v>0.16776859504132235</v>
      </c>
      <c r="M113" s="184">
        <v>5205</v>
      </c>
      <c r="N113" s="194">
        <v>0.27106227106227099</v>
      </c>
      <c r="O113" s="239">
        <v>804</v>
      </c>
      <c r="P113" s="194">
        <v>0.35353535353535359</v>
      </c>
      <c r="Q113" s="184">
        <v>436</v>
      </c>
      <c r="R113" s="194">
        <v>-0.25850340136054417</v>
      </c>
      <c r="S113" s="184">
        <v>1240</v>
      </c>
      <c r="T113" s="194">
        <v>4.9069373942470351E-2</v>
      </c>
      <c r="U113" s="239">
        <v>1219</v>
      </c>
      <c r="V113" s="194">
        <v>0.40114942528735642</v>
      </c>
      <c r="W113" s="184">
        <v>1918</v>
      </c>
      <c r="X113" s="194">
        <v>0.35739561217268223</v>
      </c>
      <c r="Y113" s="184">
        <v>3137</v>
      </c>
      <c r="Z113" s="194">
        <v>0.37406920718353054</v>
      </c>
      <c r="AA113" s="239">
        <v>149</v>
      </c>
      <c r="AB113" s="194">
        <v>4.9295774647887258E-2</v>
      </c>
      <c r="AC113" s="184">
        <v>98</v>
      </c>
      <c r="AD113" s="194">
        <v>-0.33333333333333337</v>
      </c>
      <c r="AE113" s="184">
        <v>247</v>
      </c>
      <c r="AF113" s="194">
        <v>-0.1453287197231834</v>
      </c>
      <c r="AG113" s="239">
        <v>92</v>
      </c>
      <c r="AH113" s="194">
        <v>-0.28682170542635654</v>
      </c>
      <c r="AI113" s="184">
        <v>90</v>
      </c>
      <c r="AJ113" s="194">
        <v>1.3076923076923075</v>
      </c>
      <c r="AK113" s="184">
        <v>182</v>
      </c>
      <c r="AL113" s="194">
        <v>8.3333333333333259E-2</v>
      </c>
      <c r="AM113" s="239">
        <v>128</v>
      </c>
      <c r="AN113" s="194">
        <v>1.7826086956521738</v>
      </c>
      <c r="AO113" s="239">
        <v>1</v>
      </c>
      <c r="AP113" s="194" t="s">
        <v>113</v>
      </c>
      <c r="AQ113" s="184">
        <v>0</v>
      </c>
      <c r="AR113" s="194" t="s">
        <v>113</v>
      </c>
      <c r="AS113" s="184">
        <v>1</v>
      </c>
      <c r="AT113" s="194" t="s">
        <v>113</v>
      </c>
    </row>
    <row r="114" spans="2:46" s="4" customFormat="1" ht="15" hidden="1" customHeight="1" outlineLevel="1" x14ac:dyDescent="0.25">
      <c r="B114" s="71" t="s">
        <v>95</v>
      </c>
      <c r="C114" s="239">
        <v>4584</v>
      </c>
      <c r="D114" s="194">
        <v>0.39162112932604742</v>
      </c>
      <c r="E114" s="184">
        <v>4754</v>
      </c>
      <c r="F114" s="194">
        <v>0.11701127819548862</v>
      </c>
      <c r="G114" s="184">
        <v>9338</v>
      </c>
      <c r="H114" s="194">
        <v>0.23682119205298013</v>
      </c>
      <c r="I114" s="239">
        <v>4351</v>
      </c>
      <c r="J114" s="194">
        <v>0.40809061488673137</v>
      </c>
      <c r="K114" s="184">
        <v>4630</v>
      </c>
      <c r="L114" s="194">
        <v>0.10553963705826175</v>
      </c>
      <c r="M114" s="184">
        <v>8981</v>
      </c>
      <c r="N114" s="194">
        <v>0.23399285517999457</v>
      </c>
      <c r="O114" s="239">
        <v>1374</v>
      </c>
      <c r="P114" s="194">
        <v>0.53691275167785224</v>
      </c>
      <c r="Q114" s="184">
        <v>619</v>
      </c>
      <c r="R114" s="194">
        <v>-0.38712871287128714</v>
      </c>
      <c r="S114" s="184">
        <v>1993</v>
      </c>
      <c r="T114" s="194">
        <v>4.6743697478991653E-2</v>
      </c>
      <c r="U114" s="239">
        <v>2350</v>
      </c>
      <c r="V114" s="194">
        <v>0.25133120340788073</v>
      </c>
      <c r="W114" s="184">
        <v>3135</v>
      </c>
      <c r="X114" s="194">
        <v>0.30029033596018251</v>
      </c>
      <c r="Y114" s="184">
        <v>5485</v>
      </c>
      <c r="Z114" s="194">
        <v>0.27885287945908144</v>
      </c>
      <c r="AA114" s="239">
        <v>178</v>
      </c>
      <c r="AB114" s="194">
        <v>0.71153846153846145</v>
      </c>
      <c r="AC114" s="184">
        <v>124</v>
      </c>
      <c r="AD114" s="194">
        <v>0.82352941176470584</v>
      </c>
      <c r="AE114" s="184">
        <v>302</v>
      </c>
      <c r="AF114" s="194">
        <v>0.7558139534883721</v>
      </c>
      <c r="AG114" s="239">
        <v>148</v>
      </c>
      <c r="AH114" s="194">
        <v>1.2424242424242422</v>
      </c>
      <c r="AI114" s="184">
        <v>114</v>
      </c>
      <c r="AJ114" s="194">
        <v>0.86885245901639352</v>
      </c>
      <c r="AK114" s="184">
        <v>262</v>
      </c>
      <c r="AL114" s="194">
        <v>1.0629921259842519</v>
      </c>
      <c r="AM114" s="239">
        <v>55</v>
      </c>
      <c r="AN114" s="194">
        <v>-0.44999999999999996</v>
      </c>
      <c r="AO114" s="239">
        <v>0</v>
      </c>
      <c r="AP114" s="194" t="s">
        <v>113</v>
      </c>
      <c r="AQ114" s="184">
        <v>0</v>
      </c>
      <c r="AR114" s="194" t="s">
        <v>113</v>
      </c>
      <c r="AS114" s="184">
        <v>0</v>
      </c>
      <c r="AT114" s="194" t="s">
        <v>113</v>
      </c>
    </row>
    <row r="115" spans="2:46" s="4" customFormat="1" ht="15" hidden="1" customHeight="1" outlineLevel="1" x14ac:dyDescent="0.25">
      <c r="B115" s="71" t="s">
        <v>96</v>
      </c>
      <c r="C115" s="239">
        <v>6549</v>
      </c>
      <c r="D115" s="194">
        <v>0.21660783949470552</v>
      </c>
      <c r="E115" s="184">
        <v>4552</v>
      </c>
      <c r="F115" s="194">
        <v>0.12256473489519104</v>
      </c>
      <c r="G115" s="184">
        <v>11101</v>
      </c>
      <c r="H115" s="194">
        <v>0.17620258529349431</v>
      </c>
      <c r="I115" s="239">
        <v>6000</v>
      </c>
      <c r="J115" s="194">
        <v>0.20433560818948204</v>
      </c>
      <c r="K115" s="184">
        <v>4408</v>
      </c>
      <c r="L115" s="194">
        <v>0.11679756777299222</v>
      </c>
      <c r="M115" s="184">
        <v>10408</v>
      </c>
      <c r="N115" s="194">
        <v>0.16564004927763465</v>
      </c>
      <c r="O115" s="239">
        <v>1719</v>
      </c>
      <c r="P115" s="194">
        <v>0.11623376623376624</v>
      </c>
      <c r="Q115" s="184">
        <v>841</v>
      </c>
      <c r="R115" s="194">
        <v>-0.20208728652751418</v>
      </c>
      <c r="S115" s="184">
        <v>2560</v>
      </c>
      <c r="T115" s="194">
        <v>-1.3107170393215073E-2</v>
      </c>
      <c r="U115" s="239">
        <v>3596</v>
      </c>
      <c r="V115" s="194">
        <v>0.25296167247386769</v>
      </c>
      <c r="W115" s="184">
        <v>2952</v>
      </c>
      <c r="X115" s="194">
        <v>0.24190155658392931</v>
      </c>
      <c r="Y115" s="184">
        <v>6548</v>
      </c>
      <c r="Z115" s="194">
        <v>0.24795121021536115</v>
      </c>
      <c r="AA115" s="239">
        <v>290</v>
      </c>
      <c r="AB115" s="194">
        <v>6.2271062271062272E-2</v>
      </c>
      <c r="AC115" s="184">
        <v>126</v>
      </c>
      <c r="AD115" s="194">
        <v>0.16666666666666674</v>
      </c>
      <c r="AE115" s="184">
        <v>416</v>
      </c>
      <c r="AF115" s="194">
        <v>9.1863517060367439E-2</v>
      </c>
      <c r="AG115" s="239">
        <v>199</v>
      </c>
      <c r="AH115" s="194">
        <v>-0.16386554621848737</v>
      </c>
      <c r="AI115" s="184">
        <v>115</v>
      </c>
      <c r="AJ115" s="194">
        <v>0.18556701030927836</v>
      </c>
      <c r="AK115" s="184">
        <v>314</v>
      </c>
      <c r="AL115" s="194">
        <v>-6.2686567164179086E-2</v>
      </c>
      <c r="AM115" s="239">
        <v>254</v>
      </c>
      <c r="AN115" s="194">
        <v>0.984375</v>
      </c>
      <c r="AO115" s="239">
        <v>5</v>
      </c>
      <c r="AP115" s="194" t="s">
        <v>113</v>
      </c>
      <c r="AQ115" s="184">
        <v>18</v>
      </c>
      <c r="AR115" s="194" t="s">
        <v>113</v>
      </c>
      <c r="AS115" s="184">
        <v>23</v>
      </c>
      <c r="AT115" s="194" t="s">
        <v>113</v>
      </c>
    </row>
    <row r="116" spans="2:46" s="4" customFormat="1" ht="15" hidden="1" customHeight="1" outlineLevel="1" x14ac:dyDescent="0.25">
      <c r="B116" s="71" t="s">
        <v>97</v>
      </c>
      <c r="C116" s="239">
        <v>6037</v>
      </c>
      <c r="D116" s="194">
        <v>0.36398553999096239</v>
      </c>
      <c r="E116" s="184">
        <v>4254</v>
      </c>
      <c r="F116" s="194">
        <v>4.1116005873715222E-2</v>
      </c>
      <c r="G116" s="184">
        <v>10291</v>
      </c>
      <c r="H116" s="194">
        <v>0.20899906015037595</v>
      </c>
      <c r="I116" s="239">
        <v>5789</v>
      </c>
      <c r="J116" s="194">
        <v>0.39729664494327777</v>
      </c>
      <c r="K116" s="184">
        <v>4089</v>
      </c>
      <c r="L116" s="194">
        <v>4.9807445442875409E-2</v>
      </c>
      <c r="M116" s="184">
        <v>9878</v>
      </c>
      <c r="N116" s="194">
        <v>0.22891266484200057</v>
      </c>
      <c r="O116" s="239">
        <v>1776</v>
      </c>
      <c r="P116" s="194">
        <v>0.23333333333333339</v>
      </c>
      <c r="Q116" s="184">
        <v>639</v>
      </c>
      <c r="R116" s="194">
        <v>-0.33228840125391845</v>
      </c>
      <c r="S116" s="184">
        <v>2415</v>
      </c>
      <c r="T116" s="194">
        <v>7.509386733416834E-3</v>
      </c>
      <c r="U116" s="239">
        <v>3278</v>
      </c>
      <c r="V116" s="194">
        <v>0.46208742194469221</v>
      </c>
      <c r="W116" s="184">
        <v>2657</v>
      </c>
      <c r="X116" s="194">
        <v>7.7890466531440161E-2</v>
      </c>
      <c r="Y116" s="184">
        <v>5935</v>
      </c>
      <c r="Z116" s="194">
        <v>0.26088803909071601</v>
      </c>
      <c r="AA116" s="239">
        <v>193</v>
      </c>
      <c r="AB116" s="194">
        <v>-0.23412698412698407</v>
      </c>
      <c r="AC116" s="184">
        <v>163</v>
      </c>
      <c r="AD116" s="194">
        <v>-9.4444444444444442E-2</v>
      </c>
      <c r="AE116" s="184">
        <v>356</v>
      </c>
      <c r="AF116" s="194">
        <v>-0.17592592592592593</v>
      </c>
      <c r="AG116" s="239">
        <v>159</v>
      </c>
      <c r="AH116" s="194">
        <v>-0.25352112676056338</v>
      </c>
      <c r="AI116" s="184">
        <v>152</v>
      </c>
      <c r="AJ116" s="194">
        <v>-6.1728395061728447E-2</v>
      </c>
      <c r="AK116" s="184">
        <v>311</v>
      </c>
      <c r="AL116" s="194">
        <v>-0.17066666666666663</v>
      </c>
      <c r="AM116" s="239">
        <v>49</v>
      </c>
      <c r="AN116" s="194">
        <v>0.6333333333333333</v>
      </c>
      <c r="AO116" s="239">
        <v>6</v>
      </c>
      <c r="AP116" s="194">
        <v>5</v>
      </c>
      <c r="AQ116" s="184">
        <v>2</v>
      </c>
      <c r="AR116" s="194">
        <v>-0.81818181818181812</v>
      </c>
      <c r="AS116" s="184">
        <v>8</v>
      </c>
      <c r="AT116" s="194">
        <v>-0.33333333333333337</v>
      </c>
    </row>
    <row r="117" spans="2:46" s="4" customFormat="1" ht="15" hidden="1" customHeight="1" outlineLevel="1" x14ac:dyDescent="0.25">
      <c r="B117" s="71" t="s">
        <v>98</v>
      </c>
      <c r="C117" s="239">
        <v>8631</v>
      </c>
      <c r="D117" s="194">
        <v>0.42921013412816689</v>
      </c>
      <c r="E117" s="184">
        <v>6653</v>
      </c>
      <c r="F117" s="194">
        <v>0.55735018726591767</v>
      </c>
      <c r="G117" s="184">
        <v>15284</v>
      </c>
      <c r="H117" s="194">
        <v>0.48230045582387748</v>
      </c>
      <c r="I117" s="239">
        <v>8379</v>
      </c>
      <c r="J117" s="194">
        <v>0.47569566748855241</v>
      </c>
      <c r="K117" s="184">
        <v>6395</v>
      </c>
      <c r="L117" s="194">
        <v>0.5536929057337221</v>
      </c>
      <c r="M117" s="184">
        <v>14774</v>
      </c>
      <c r="N117" s="194">
        <v>0.50847457627118642</v>
      </c>
      <c r="O117" s="239">
        <v>2748</v>
      </c>
      <c r="P117" s="194">
        <v>0.52581898945030536</v>
      </c>
      <c r="Q117" s="184">
        <v>961</v>
      </c>
      <c r="R117" s="194">
        <v>-3.5140562248995977E-2</v>
      </c>
      <c r="S117" s="184">
        <v>3709</v>
      </c>
      <c r="T117" s="194">
        <v>0.32606363961387208</v>
      </c>
      <c r="U117" s="239">
        <v>4854</v>
      </c>
      <c r="V117" s="194">
        <v>0.56027000964320162</v>
      </c>
      <c r="W117" s="184">
        <v>4656</v>
      </c>
      <c r="X117" s="194">
        <v>0.94</v>
      </c>
      <c r="Y117" s="184">
        <v>9510</v>
      </c>
      <c r="Z117" s="194">
        <v>0.72563962983124664</v>
      </c>
      <c r="AA117" s="239">
        <v>210</v>
      </c>
      <c r="AB117" s="194">
        <v>-0.35582822085889576</v>
      </c>
      <c r="AC117" s="184">
        <v>251</v>
      </c>
      <c r="AD117" s="194">
        <v>0.66225165562913912</v>
      </c>
      <c r="AE117" s="184">
        <v>461</v>
      </c>
      <c r="AF117" s="194">
        <v>-3.3542976939203384E-2</v>
      </c>
      <c r="AG117" s="239">
        <v>202</v>
      </c>
      <c r="AH117" s="194">
        <v>-0.30344827586206902</v>
      </c>
      <c r="AI117" s="184">
        <v>231</v>
      </c>
      <c r="AJ117" s="194">
        <v>0.68613138686131392</v>
      </c>
      <c r="AK117" s="184">
        <v>433</v>
      </c>
      <c r="AL117" s="194">
        <v>1.4051522248243575E-2</v>
      </c>
      <c r="AM117" s="239">
        <v>37</v>
      </c>
      <c r="AN117" s="194">
        <v>0.42307692307692313</v>
      </c>
      <c r="AO117" s="239">
        <v>5</v>
      </c>
      <c r="AP117" s="194">
        <v>-0.44444444444444442</v>
      </c>
      <c r="AQ117" s="184">
        <v>7</v>
      </c>
      <c r="AR117" s="194">
        <v>0.39999999999999991</v>
      </c>
      <c r="AS117" s="184">
        <v>12</v>
      </c>
      <c r="AT117" s="194">
        <v>-0.1428571428571429</v>
      </c>
    </row>
    <row r="118" spans="2:46" s="4" customFormat="1" ht="15" hidden="1" customHeight="1" outlineLevel="1" x14ac:dyDescent="0.25">
      <c r="B118" s="71" t="s">
        <v>99</v>
      </c>
      <c r="C118" s="239">
        <v>9295</v>
      </c>
      <c r="D118" s="194">
        <v>0.18710089399744567</v>
      </c>
      <c r="E118" s="184">
        <v>4986</v>
      </c>
      <c r="F118" s="194">
        <v>-1.0321556173084612E-2</v>
      </c>
      <c r="G118" s="184">
        <v>14281</v>
      </c>
      <c r="H118" s="194">
        <v>0.10980727385763123</v>
      </c>
      <c r="I118" s="239">
        <v>8844</v>
      </c>
      <c r="J118" s="194">
        <v>0.20770176157312581</v>
      </c>
      <c r="K118" s="184">
        <v>4698</v>
      </c>
      <c r="L118" s="194">
        <v>-1.5300775518759191E-2</v>
      </c>
      <c r="M118" s="184">
        <v>13542</v>
      </c>
      <c r="N118" s="194">
        <v>0.11972879113610047</v>
      </c>
      <c r="O118" s="239">
        <v>2759</v>
      </c>
      <c r="P118" s="194">
        <v>0.23777478689995513</v>
      </c>
      <c r="Q118" s="184">
        <v>1014</v>
      </c>
      <c r="R118" s="194">
        <v>-0.22831050228310501</v>
      </c>
      <c r="S118" s="184">
        <v>3773</v>
      </c>
      <c r="T118" s="194">
        <v>6.4916737228337462E-2</v>
      </c>
      <c r="U118" s="239">
        <v>5113</v>
      </c>
      <c r="V118" s="194">
        <v>0.1586222524359846</v>
      </c>
      <c r="W118" s="184">
        <v>2657</v>
      </c>
      <c r="X118" s="194">
        <v>7.9642421779764216E-2</v>
      </c>
      <c r="Y118" s="184">
        <v>7770</v>
      </c>
      <c r="Z118" s="194">
        <v>0.13034623217922614</v>
      </c>
      <c r="AA118" s="239">
        <v>320</v>
      </c>
      <c r="AB118" s="194">
        <v>-0.25058548009367676</v>
      </c>
      <c r="AC118" s="184">
        <v>288</v>
      </c>
      <c r="AD118" s="194">
        <v>9.92366412213741E-2</v>
      </c>
      <c r="AE118" s="184">
        <v>608</v>
      </c>
      <c r="AF118" s="194">
        <v>-0.11756168359941943</v>
      </c>
      <c r="AG118" s="239">
        <v>263</v>
      </c>
      <c r="AH118" s="194">
        <v>-0.35061728395061731</v>
      </c>
      <c r="AI118" s="184">
        <v>149</v>
      </c>
      <c r="AJ118" s="194">
        <v>-0.36324786324786329</v>
      </c>
      <c r="AK118" s="184">
        <v>412</v>
      </c>
      <c r="AL118" s="194">
        <v>-0.35524256651017216</v>
      </c>
      <c r="AM118" s="239">
        <v>104</v>
      </c>
      <c r="AN118" s="194">
        <v>0.30000000000000004</v>
      </c>
      <c r="AO118" s="239">
        <v>27</v>
      </c>
      <c r="AP118" s="194" t="s">
        <v>113</v>
      </c>
      <c r="AQ118" s="184">
        <v>0</v>
      </c>
      <c r="AR118" s="194">
        <v>-1</v>
      </c>
      <c r="AS118" s="184">
        <v>27</v>
      </c>
      <c r="AT118" s="194">
        <v>4.4000000000000004</v>
      </c>
    </row>
    <row r="119" spans="2:46" s="4" customFormat="1" ht="15" hidden="1" customHeight="1" outlineLevel="1" x14ac:dyDescent="0.25">
      <c r="B119" s="71" t="s">
        <v>100</v>
      </c>
      <c r="C119" s="239">
        <v>10273</v>
      </c>
      <c r="D119" s="194">
        <v>0.45160378691535952</v>
      </c>
      <c r="E119" s="184">
        <v>5484</v>
      </c>
      <c r="F119" s="194">
        <v>0.58680555555555558</v>
      </c>
      <c r="G119" s="184">
        <v>15757</v>
      </c>
      <c r="H119" s="194">
        <v>0.49596506218551228</v>
      </c>
      <c r="I119" s="239">
        <v>9943</v>
      </c>
      <c r="J119" s="194">
        <v>0.5092592592592593</v>
      </c>
      <c r="K119" s="184">
        <v>5128</v>
      </c>
      <c r="L119" s="194">
        <v>0.61919797916008834</v>
      </c>
      <c r="M119" s="184">
        <v>15071</v>
      </c>
      <c r="N119" s="194">
        <v>0.54495130702203998</v>
      </c>
      <c r="O119" s="239">
        <v>2674</v>
      </c>
      <c r="P119" s="194">
        <v>0.35943060498220647</v>
      </c>
      <c r="Q119" s="184">
        <v>757</v>
      </c>
      <c r="R119" s="194">
        <v>9.3333333333334156E-3</v>
      </c>
      <c r="S119" s="184">
        <v>3431</v>
      </c>
      <c r="T119" s="194">
        <v>0.26278984173721009</v>
      </c>
      <c r="U119" s="239">
        <v>6057</v>
      </c>
      <c r="V119" s="194">
        <v>0.62342535513267228</v>
      </c>
      <c r="W119" s="184">
        <v>3608</v>
      </c>
      <c r="X119" s="194">
        <v>1.2749054224464063</v>
      </c>
      <c r="Y119" s="184">
        <v>9665</v>
      </c>
      <c r="Z119" s="194">
        <v>0.81775437276659768</v>
      </c>
      <c r="AA119" s="239">
        <v>261</v>
      </c>
      <c r="AB119" s="194">
        <v>-0.41479820627802688</v>
      </c>
      <c r="AC119" s="184">
        <v>356</v>
      </c>
      <c r="AD119" s="194">
        <v>0.28057553956834536</v>
      </c>
      <c r="AE119" s="184">
        <v>617</v>
      </c>
      <c r="AF119" s="194">
        <v>-0.14779005524861877</v>
      </c>
      <c r="AG119" s="239">
        <v>218</v>
      </c>
      <c r="AH119" s="194">
        <v>-0.39779005524861877</v>
      </c>
      <c r="AI119" s="184">
        <v>340</v>
      </c>
      <c r="AJ119" s="194">
        <v>0.36546184738955834</v>
      </c>
      <c r="AK119" s="184">
        <v>558</v>
      </c>
      <c r="AL119" s="194">
        <v>-8.6743044189852681E-2</v>
      </c>
      <c r="AM119" s="239">
        <v>67</v>
      </c>
      <c r="AN119" s="194">
        <v>0.59523809523809534</v>
      </c>
      <c r="AO119" s="239">
        <v>2</v>
      </c>
      <c r="AP119" s="194">
        <v>1</v>
      </c>
      <c r="AQ119" s="184">
        <v>0</v>
      </c>
      <c r="AR119" s="194">
        <v>-1</v>
      </c>
      <c r="AS119" s="184">
        <v>2</v>
      </c>
      <c r="AT119" s="194">
        <v>-0.83333333333333337</v>
      </c>
    </row>
    <row r="120" spans="2:46" s="4" customFormat="1" ht="15" hidden="1" customHeight="1" outlineLevel="1" x14ac:dyDescent="0.25">
      <c r="B120" s="71" t="s">
        <v>101</v>
      </c>
      <c r="C120" s="239">
        <v>7536</v>
      </c>
      <c r="D120" s="194">
        <v>0.19809220985691578</v>
      </c>
      <c r="E120" s="184">
        <v>4620</v>
      </c>
      <c r="F120" s="194">
        <v>0.13625184456468276</v>
      </c>
      <c r="G120" s="184">
        <v>12156</v>
      </c>
      <c r="H120" s="194">
        <v>0.17381228273464666</v>
      </c>
      <c r="I120" s="239">
        <v>7154</v>
      </c>
      <c r="J120" s="194">
        <v>0.20946745562130187</v>
      </c>
      <c r="K120" s="184">
        <v>4305</v>
      </c>
      <c r="L120" s="194">
        <v>0.14830621499066421</v>
      </c>
      <c r="M120" s="184">
        <v>11459</v>
      </c>
      <c r="N120" s="194">
        <v>0.18574089403973515</v>
      </c>
      <c r="O120" s="239">
        <v>2310</v>
      </c>
      <c r="P120" s="194">
        <v>0.17378048780487809</v>
      </c>
      <c r="Q120" s="184">
        <v>912</v>
      </c>
      <c r="R120" s="194">
        <v>2.7027027027026973E-2</v>
      </c>
      <c r="S120" s="184">
        <v>3222</v>
      </c>
      <c r="T120" s="194">
        <v>0.12815126050420167</v>
      </c>
      <c r="U120" s="239">
        <v>4033</v>
      </c>
      <c r="V120" s="194">
        <v>0.17136218414173676</v>
      </c>
      <c r="W120" s="184">
        <v>2765</v>
      </c>
      <c r="X120" s="194">
        <v>0.30240226095148381</v>
      </c>
      <c r="Y120" s="184">
        <v>6798</v>
      </c>
      <c r="Z120" s="194">
        <v>0.22134387351778662</v>
      </c>
      <c r="AA120" s="239">
        <v>293</v>
      </c>
      <c r="AB120" s="194">
        <v>-0.11212121212121207</v>
      </c>
      <c r="AC120" s="184">
        <v>315</v>
      </c>
      <c r="AD120" s="194">
        <v>2.2727272727272707E-2</v>
      </c>
      <c r="AE120" s="184">
        <v>608</v>
      </c>
      <c r="AF120" s="194">
        <v>-4.7021943573667735E-2</v>
      </c>
      <c r="AG120" s="239">
        <v>238</v>
      </c>
      <c r="AH120" s="194">
        <v>-0.21192052980132448</v>
      </c>
      <c r="AI120" s="184">
        <v>296</v>
      </c>
      <c r="AJ120" s="194">
        <v>6.8592057761732939E-2</v>
      </c>
      <c r="AK120" s="184">
        <v>534</v>
      </c>
      <c r="AL120" s="194">
        <v>-7.7720207253886064E-2</v>
      </c>
      <c r="AM120" s="239">
        <v>81</v>
      </c>
      <c r="AN120" s="194">
        <v>0.84090909090909083</v>
      </c>
      <c r="AO120" s="239">
        <v>8</v>
      </c>
      <c r="AP120" s="194">
        <v>7</v>
      </c>
      <c r="AQ120" s="184">
        <v>0</v>
      </c>
      <c r="AR120" s="194">
        <v>-1</v>
      </c>
      <c r="AS120" s="184">
        <v>8</v>
      </c>
      <c r="AT120" s="194">
        <v>-0.19999999999999996</v>
      </c>
    </row>
    <row r="121" spans="2:46" s="4" customFormat="1" ht="15" hidden="1" customHeight="1" outlineLevel="1" x14ac:dyDescent="0.25">
      <c r="B121" s="71" t="s">
        <v>102</v>
      </c>
      <c r="C121" s="239">
        <v>6986</v>
      </c>
      <c r="D121" s="194">
        <v>0.26995091801490645</v>
      </c>
      <c r="E121" s="184">
        <v>5534</v>
      </c>
      <c r="F121" s="194">
        <v>9.2596248766041445E-2</v>
      </c>
      <c r="G121" s="184">
        <v>12520</v>
      </c>
      <c r="H121" s="194">
        <v>0.18493280333144058</v>
      </c>
      <c r="I121" s="239">
        <v>6434</v>
      </c>
      <c r="J121" s="194">
        <v>0.25737736955247215</v>
      </c>
      <c r="K121" s="184">
        <v>5254</v>
      </c>
      <c r="L121" s="194">
        <v>0.15093099671412924</v>
      </c>
      <c r="M121" s="184">
        <v>11688</v>
      </c>
      <c r="N121" s="194">
        <v>0.20718859739723205</v>
      </c>
      <c r="O121" s="239">
        <v>2129</v>
      </c>
      <c r="P121" s="194">
        <v>0.27561414020371489</v>
      </c>
      <c r="Q121" s="184">
        <v>874</v>
      </c>
      <c r="R121" s="194">
        <v>-4.6892039258451423E-2</v>
      </c>
      <c r="S121" s="184">
        <v>3003</v>
      </c>
      <c r="T121" s="194">
        <v>0.16125290023201866</v>
      </c>
      <c r="U121" s="239">
        <v>3516</v>
      </c>
      <c r="V121" s="194">
        <v>0.24064925899788281</v>
      </c>
      <c r="W121" s="184">
        <v>3622</v>
      </c>
      <c r="X121" s="194">
        <v>0.39629915188897447</v>
      </c>
      <c r="Y121" s="184">
        <v>7138</v>
      </c>
      <c r="Z121" s="194">
        <v>0.31503316138540893</v>
      </c>
      <c r="AA121" s="239">
        <v>395</v>
      </c>
      <c r="AB121" s="194">
        <v>0.22291021671826616</v>
      </c>
      <c r="AC121" s="184">
        <v>280</v>
      </c>
      <c r="AD121" s="194">
        <v>-0.43548387096774188</v>
      </c>
      <c r="AE121" s="184">
        <v>675</v>
      </c>
      <c r="AF121" s="194">
        <v>-0.17582417582417587</v>
      </c>
      <c r="AG121" s="239">
        <v>310</v>
      </c>
      <c r="AH121" s="194">
        <v>0.13970588235294112</v>
      </c>
      <c r="AI121" s="184">
        <v>262</v>
      </c>
      <c r="AJ121" s="194">
        <v>-0.41123595505617982</v>
      </c>
      <c r="AK121" s="184">
        <v>572</v>
      </c>
      <c r="AL121" s="194">
        <v>-0.20223152022315205</v>
      </c>
      <c r="AM121" s="239">
        <v>144</v>
      </c>
      <c r="AN121" s="194">
        <v>1.8235294117647061</v>
      </c>
      <c r="AO121" s="239">
        <v>13</v>
      </c>
      <c r="AP121" s="194">
        <v>0.30000000000000004</v>
      </c>
      <c r="AQ121" s="184">
        <v>0</v>
      </c>
      <c r="AR121" s="194">
        <v>-1</v>
      </c>
      <c r="AS121" s="184">
        <v>13</v>
      </c>
      <c r="AT121" s="194">
        <v>-7.1428571428571397E-2</v>
      </c>
    </row>
    <row r="122" spans="2:46" s="4" customFormat="1" ht="15" hidden="1" customHeight="1" outlineLevel="1" x14ac:dyDescent="0.25">
      <c r="B122" s="71" t="s">
        <v>103</v>
      </c>
      <c r="C122" s="239">
        <v>7338</v>
      </c>
      <c r="D122" s="194">
        <v>0.53997901364113332</v>
      </c>
      <c r="E122" s="184">
        <v>5854</v>
      </c>
      <c r="F122" s="194">
        <v>0.4055222088835535</v>
      </c>
      <c r="G122" s="184">
        <v>13192</v>
      </c>
      <c r="H122" s="194">
        <v>0.47726763717805154</v>
      </c>
      <c r="I122" s="239">
        <v>6779</v>
      </c>
      <c r="J122" s="194">
        <v>0.5347520941815711</v>
      </c>
      <c r="K122" s="184">
        <v>5711</v>
      </c>
      <c r="L122" s="194">
        <v>0.40078489085111602</v>
      </c>
      <c r="M122" s="184">
        <v>12490</v>
      </c>
      <c r="N122" s="194">
        <v>0.47044972922062622</v>
      </c>
      <c r="O122" s="239">
        <v>1948</v>
      </c>
      <c r="P122" s="194">
        <v>0.6606990622335891</v>
      </c>
      <c r="Q122" s="184">
        <v>871</v>
      </c>
      <c r="R122" s="194">
        <v>0.39807383627608339</v>
      </c>
      <c r="S122" s="184">
        <v>2819</v>
      </c>
      <c r="T122" s="194">
        <v>0.56959910913140321</v>
      </c>
      <c r="U122" s="239">
        <v>3830</v>
      </c>
      <c r="V122" s="194">
        <v>0.557543716958113</v>
      </c>
      <c r="W122" s="184">
        <v>3653</v>
      </c>
      <c r="X122" s="194">
        <v>0.47655618431689573</v>
      </c>
      <c r="Y122" s="184">
        <v>7483</v>
      </c>
      <c r="Z122" s="194">
        <v>0.51692681937968787</v>
      </c>
      <c r="AA122" s="239">
        <v>371</v>
      </c>
      <c r="AB122" s="194">
        <v>0.53941908713692954</v>
      </c>
      <c r="AC122" s="184">
        <v>143</v>
      </c>
      <c r="AD122" s="194">
        <v>0.66279069767441867</v>
      </c>
      <c r="AE122" s="184">
        <v>514</v>
      </c>
      <c r="AF122" s="194">
        <v>0.5718654434250765</v>
      </c>
      <c r="AG122" s="239">
        <v>317</v>
      </c>
      <c r="AH122" s="194">
        <v>0.6091370558375635</v>
      </c>
      <c r="AI122" s="184">
        <v>136</v>
      </c>
      <c r="AJ122" s="194">
        <v>0.74358974358974361</v>
      </c>
      <c r="AK122" s="184">
        <v>453</v>
      </c>
      <c r="AL122" s="194">
        <v>0.64727272727272722</v>
      </c>
      <c r="AM122" s="239">
        <v>173</v>
      </c>
      <c r="AN122" s="194">
        <v>0.61682242990654212</v>
      </c>
      <c r="AO122" s="239">
        <v>15</v>
      </c>
      <c r="AP122" s="194" t="s">
        <v>113</v>
      </c>
      <c r="AQ122" s="184">
        <v>0</v>
      </c>
      <c r="AR122" s="194">
        <v>-1</v>
      </c>
      <c r="AS122" s="184">
        <v>15</v>
      </c>
      <c r="AT122" s="194">
        <v>6.5</v>
      </c>
    </row>
    <row r="123" spans="2:46" s="4" customFormat="1" ht="15" hidden="1" customHeight="1" outlineLevel="1" x14ac:dyDescent="0.25">
      <c r="B123" s="71" t="s">
        <v>104</v>
      </c>
      <c r="C123" s="239">
        <v>6379</v>
      </c>
      <c r="D123" s="194">
        <v>0.18217197924388429</v>
      </c>
      <c r="E123" s="184">
        <v>3858</v>
      </c>
      <c r="F123" s="194">
        <v>-0.24853915075964161</v>
      </c>
      <c r="G123" s="184">
        <v>10237</v>
      </c>
      <c r="H123" s="194">
        <v>-2.7825261158594516E-2</v>
      </c>
      <c r="I123" s="239">
        <v>5843</v>
      </c>
      <c r="J123" s="194">
        <v>0.18567370129870131</v>
      </c>
      <c r="K123" s="184">
        <v>3691</v>
      </c>
      <c r="L123" s="194">
        <v>-0.25101461038961037</v>
      </c>
      <c r="M123" s="184">
        <v>9534</v>
      </c>
      <c r="N123" s="194">
        <v>-3.2670454545454586E-2</v>
      </c>
      <c r="O123" s="239">
        <v>1439</v>
      </c>
      <c r="P123" s="194">
        <v>0.2062028499580888</v>
      </c>
      <c r="Q123" s="184">
        <v>589</v>
      </c>
      <c r="R123" s="194">
        <v>-0.24487179487179489</v>
      </c>
      <c r="S123" s="184">
        <v>2028</v>
      </c>
      <c r="T123" s="194">
        <v>2.7876330461226617E-2</v>
      </c>
      <c r="U123" s="239">
        <v>3232</v>
      </c>
      <c r="V123" s="194">
        <v>0.14854299928926795</v>
      </c>
      <c r="W123" s="184">
        <v>2534</v>
      </c>
      <c r="X123" s="194">
        <v>-0.28031809145129227</v>
      </c>
      <c r="Y123" s="184">
        <v>5766</v>
      </c>
      <c r="Z123" s="194">
        <v>-8.9818468823993691E-2</v>
      </c>
      <c r="AA123" s="239">
        <v>393</v>
      </c>
      <c r="AB123" s="194">
        <v>0.11647727272727271</v>
      </c>
      <c r="AC123" s="184">
        <v>167</v>
      </c>
      <c r="AD123" s="194">
        <v>-0.16080402010050254</v>
      </c>
      <c r="AE123" s="184">
        <v>560</v>
      </c>
      <c r="AF123" s="194">
        <v>1.6333938294010864E-2</v>
      </c>
      <c r="AG123" s="239">
        <v>321</v>
      </c>
      <c r="AH123" s="194">
        <v>-2.7272727272727226E-2</v>
      </c>
      <c r="AI123" s="184">
        <v>158</v>
      </c>
      <c r="AJ123" s="194">
        <v>-0.11731843575418999</v>
      </c>
      <c r="AK123" s="184">
        <v>479</v>
      </c>
      <c r="AL123" s="194">
        <v>-5.8939096267190516E-2</v>
      </c>
      <c r="AM123" s="239">
        <v>130</v>
      </c>
      <c r="AN123" s="194">
        <v>0.15044247787610621</v>
      </c>
      <c r="AO123" s="239">
        <v>13</v>
      </c>
      <c r="AP123" s="194">
        <v>3.333333333333333</v>
      </c>
      <c r="AQ123" s="184">
        <v>0</v>
      </c>
      <c r="AR123" s="194">
        <v>-1</v>
      </c>
      <c r="AS123" s="184">
        <v>13</v>
      </c>
      <c r="AT123" s="194">
        <v>0.30000000000000004</v>
      </c>
    </row>
    <row r="124" spans="2:46" s="4" customFormat="1" ht="15.75" collapsed="1" x14ac:dyDescent="0.25">
      <c r="B124" s="101">
        <v>2012</v>
      </c>
      <c r="C124" s="243">
        <v>82430</v>
      </c>
      <c r="D124" s="103">
        <v>0.33945401364965866</v>
      </c>
      <c r="E124" s="244">
        <v>57824</v>
      </c>
      <c r="F124" s="103">
        <v>0.15090959754786826</v>
      </c>
      <c r="G124" s="244">
        <v>140254</v>
      </c>
      <c r="H124" s="103">
        <v>0.25471006065377244</v>
      </c>
      <c r="I124" s="243">
        <v>77605</v>
      </c>
      <c r="J124" s="103">
        <v>0.35344181098379801</v>
      </c>
      <c r="K124" s="244">
        <v>55202</v>
      </c>
      <c r="L124" s="103">
        <v>0.1546603078982598</v>
      </c>
      <c r="M124" s="244">
        <v>132807</v>
      </c>
      <c r="N124" s="103">
        <v>0.26306028702673401</v>
      </c>
      <c r="O124" s="243">
        <v>23026</v>
      </c>
      <c r="P124" s="103">
        <v>0.30725559214261389</v>
      </c>
      <c r="Q124" s="244">
        <v>9277</v>
      </c>
      <c r="R124" s="103">
        <v>-0.1270349110755622</v>
      </c>
      <c r="S124" s="244">
        <v>32303</v>
      </c>
      <c r="T124" s="103">
        <v>0.14383343366028112</v>
      </c>
      <c r="U124" s="243">
        <v>44576</v>
      </c>
      <c r="V124" s="103">
        <v>0.36089146695161034</v>
      </c>
      <c r="W124" s="244">
        <v>36542</v>
      </c>
      <c r="X124" s="103">
        <v>0.29205855314334195</v>
      </c>
      <c r="Y124" s="244">
        <v>81118</v>
      </c>
      <c r="Z124" s="103">
        <v>0.32899716565361992</v>
      </c>
      <c r="AA124" s="243">
        <v>3328</v>
      </c>
      <c r="AB124" s="103">
        <v>-1.0995542347696841E-2</v>
      </c>
      <c r="AC124" s="244">
        <v>2587</v>
      </c>
      <c r="AD124" s="103">
        <v>9.3406593406593297E-2</v>
      </c>
      <c r="AE124" s="244">
        <v>5915</v>
      </c>
      <c r="AF124" s="103">
        <v>3.2106089687663486E-2</v>
      </c>
      <c r="AG124" s="243">
        <v>2646</v>
      </c>
      <c r="AH124" s="103">
        <v>-9.8159509202453976E-2</v>
      </c>
      <c r="AI124" s="244">
        <v>2297</v>
      </c>
      <c r="AJ124" s="103">
        <v>0.1293018682399214</v>
      </c>
      <c r="AK124" s="244">
        <v>4943</v>
      </c>
      <c r="AL124" s="103">
        <v>-5.0322061191626632E-3</v>
      </c>
      <c r="AM124" s="243">
        <v>1395</v>
      </c>
      <c r="AN124" s="103">
        <v>0.72222222222222232</v>
      </c>
      <c r="AO124" s="243">
        <v>102</v>
      </c>
      <c r="AP124" s="103">
        <v>2.9230769230769229</v>
      </c>
      <c r="AQ124" s="244">
        <v>35</v>
      </c>
      <c r="AR124" s="103">
        <v>-0.48529411764705888</v>
      </c>
      <c r="AS124" s="244">
        <v>137</v>
      </c>
      <c r="AT124" s="103">
        <v>0.45744680851063824</v>
      </c>
    </row>
    <row r="125" spans="2:46" s="4" customFormat="1" ht="15" hidden="1" customHeight="1" outlineLevel="1" x14ac:dyDescent="0.25">
      <c r="B125" s="71" t="s">
        <v>93</v>
      </c>
      <c r="C125" s="239">
        <v>3676</v>
      </c>
      <c r="D125" s="194">
        <v>0.15889029003783106</v>
      </c>
      <c r="E125" s="184">
        <v>4082</v>
      </c>
      <c r="F125" s="194">
        <v>0.38560760353021051</v>
      </c>
      <c r="G125" s="184">
        <v>7758</v>
      </c>
      <c r="H125" s="194">
        <v>0.26806145799280801</v>
      </c>
      <c r="I125" s="239">
        <v>3483</v>
      </c>
      <c r="J125" s="194">
        <v>0.14346684175968494</v>
      </c>
      <c r="K125" s="184">
        <v>3985</v>
      </c>
      <c r="L125" s="194">
        <v>0.38128249566724426</v>
      </c>
      <c r="M125" s="184">
        <v>7468</v>
      </c>
      <c r="N125" s="194">
        <v>0.25914685550497385</v>
      </c>
      <c r="O125" s="239">
        <v>1146</v>
      </c>
      <c r="P125" s="194">
        <v>0.20378151260504196</v>
      </c>
      <c r="Q125" s="184">
        <v>750</v>
      </c>
      <c r="R125" s="194">
        <v>0.42585551330798488</v>
      </c>
      <c r="S125" s="184">
        <v>1896</v>
      </c>
      <c r="T125" s="194">
        <v>0.2828146143437078</v>
      </c>
      <c r="U125" s="239">
        <v>2090</v>
      </c>
      <c r="V125" s="194">
        <v>0.15469613259668513</v>
      </c>
      <c r="W125" s="184">
        <v>2457</v>
      </c>
      <c r="X125" s="194">
        <v>0.35521235521235517</v>
      </c>
      <c r="Y125" s="184">
        <v>4547</v>
      </c>
      <c r="Z125" s="194">
        <v>0.25503726193762066</v>
      </c>
      <c r="AA125" s="239">
        <v>149</v>
      </c>
      <c r="AB125" s="194">
        <v>0.71264367816091956</v>
      </c>
      <c r="AC125" s="184">
        <v>83</v>
      </c>
      <c r="AD125" s="194">
        <v>0.36065573770491799</v>
      </c>
      <c r="AE125" s="184">
        <v>232</v>
      </c>
      <c r="AF125" s="194">
        <v>0.56756756756756754</v>
      </c>
      <c r="AG125" s="239">
        <v>130</v>
      </c>
      <c r="AH125" s="194">
        <v>0.73333333333333339</v>
      </c>
      <c r="AI125" s="184">
        <v>76</v>
      </c>
      <c r="AJ125" s="194">
        <v>0.33333333333333326</v>
      </c>
      <c r="AK125" s="184">
        <v>206</v>
      </c>
      <c r="AL125" s="194">
        <v>0.56060606060606055</v>
      </c>
      <c r="AM125" s="239">
        <v>43</v>
      </c>
      <c r="AN125" s="194">
        <v>0.13157894736842102</v>
      </c>
      <c r="AO125" s="239">
        <v>1</v>
      </c>
      <c r="AP125" s="194">
        <v>0</v>
      </c>
      <c r="AQ125" s="184">
        <v>14</v>
      </c>
      <c r="AR125" s="194" t="s">
        <v>113</v>
      </c>
      <c r="AS125" s="184">
        <v>15</v>
      </c>
      <c r="AT125" s="194">
        <v>14</v>
      </c>
    </row>
    <row r="126" spans="2:46" s="4" customFormat="1" ht="15" hidden="1" customHeight="1" outlineLevel="1" x14ac:dyDescent="0.25">
      <c r="B126" s="71" t="s">
        <v>94</v>
      </c>
      <c r="C126" s="239">
        <v>1863</v>
      </c>
      <c r="D126" s="194">
        <v>0.18511450381679384</v>
      </c>
      <c r="E126" s="184">
        <v>2567</v>
      </c>
      <c r="F126" s="194">
        <v>0.26765432098765429</v>
      </c>
      <c r="G126" s="184">
        <v>4430</v>
      </c>
      <c r="H126" s="194">
        <v>0.23158187378370854</v>
      </c>
      <c r="I126" s="239">
        <v>1675</v>
      </c>
      <c r="J126" s="194">
        <v>0.16806136680613659</v>
      </c>
      <c r="K126" s="184">
        <v>2420</v>
      </c>
      <c r="L126" s="194">
        <v>0.20698254364089785</v>
      </c>
      <c r="M126" s="184">
        <v>4095</v>
      </c>
      <c r="N126" s="194">
        <v>0.19075312590869431</v>
      </c>
      <c r="O126" s="239">
        <v>594</v>
      </c>
      <c r="P126" s="194">
        <v>0.61413043478260865</v>
      </c>
      <c r="Q126" s="184">
        <v>588</v>
      </c>
      <c r="R126" s="194">
        <v>1.1617647058823528</v>
      </c>
      <c r="S126" s="184">
        <v>1182</v>
      </c>
      <c r="T126" s="194">
        <v>0.84687500000000004</v>
      </c>
      <c r="U126" s="239">
        <v>870</v>
      </c>
      <c r="V126" s="194">
        <v>-2.6845637583892579E-2</v>
      </c>
      <c r="W126" s="184">
        <v>1413</v>
      </c>
      <c r="X126" s="194">
        <v>1.2177650429799458E-2</v>
      </c>
      <c r="Y126" s="184">
        <v>2283</v>
      </c>
      <c r="Z126" s="194">
        <v>-3.0567685589519833E-3</v>
      </c>
      <c r="AA126" s="239">
        <v>142</v>
      </c>
      <c r="AB126" s="194">
        <v>1.784313725490196</v>
      </c>
      <c r="AC126" s="184">
        <v>147</v>
      </c>
      <c r="AD126" s="194">
        <v>6.35</v>
      </c>
      <c r="AE126" s="184">
        <v>289</v>
      </c>
      <c r="AF126" s="194">
        <v>3.070422535211268</v>
      </c>
      <c r="AG126" s="239">
        <v>129</v>
      </c>
      <c r="AH126" s="194">
        <v>2.1463414634146343</v>
      </c>
      <c r="AI126" s="184">
        <v>39</v>
      </c>
      <c r="AJ126" s="194">
        <v>1.1666666666666665</v>
      </c>
      <c r="AK126" s="184">
        <v>168</v>
      </c>
      <c r="AL126" s="194">
        <v>1.847457627118644</v>
      </c>
      <c r="AM126" s="239">
        <v>46</v>
      </c>
      <c r="AN126" s="194">
        <v>-0.36111111111111116</v>
      </c>
      <c r="AO126" s="239">
        <v>0</v>
      </c>
      <c r="AP126" s="194">
        <v>-1</v>
      </c>
      <c r="AQ126" s="184">
        <v>0</v>
      </c>
      <c r="AR126" s="194" t="s">
        <v>113</v>
      </c>
      <c r="AS126" s="184">
        <v>0</v>
      </c>
      <c r="AT126" s="194">
        <v>-1</v>
      </c>
    </row>
    <row r="127" spans="2:46" s="4" customFormat="1" ht="15" hidden="1" customHeight="1" outlineLevel="1" x14ac:dyDescent="0.25">
      <c r="B127" s="71" t="s">
        <v>95</v>
      </c>
      <c r="C127" s="239">
        <v>3294</v>
      </c>
      <c r="D127" s="194">
        <v>0.6445332001997004</v>
      </c>
      <c r="E127" s="184">
        <v>4256</v>
      </c>
      <c r="F127" s="194">
        <v>0.59460472086923932</v>
      </c>
      <c r="G127" s="184">
        <v>7550</v>
      </c>
      <c r="H127" s="194">
        <v>0.61601027397260277</v>
      </c>
      <c r="I127" s="239">
        <v>3090</v>
      </c>
      <c r="J127" s="194">
        <v>0.65594855305466249</v>
      </c>
      <c r="K127" s="184">
        <v>4188</v>
      </c>
      <c r="L127" s="194">
        <v>0.59482102056359487</v>
      </c>
      <c r="M127" s="184">
        <v>7278</v>
      </c>
      <c r="N127" s="194">
        <v>0.6202137132680321</v>
      </c>
      <c r="O127" s="239">
        <v>894</v>
      </c>
      <c r="P127" s="194">
        <v>0.90212765957446805</v>
      </c>
      <c r="Q127" s="184">
        <v>1010</v>
      </c>
      <c r="R127" s="194">
        <v>2.3443708609271523</v>
      </c>
      <c r="S127" s="184">
        <v>1904</v>
      </c>
      <c r="T127" s="194">
        <v>1.4663212435233159</v>
      </c>
      <c r="U127" s="239">
        <v>1878</v>
      </c>
      <c r="V127" s="194">
        <v>0.56369691923397158</v>
      </c>
      <c r="W127" s="184">
        <v>2411</v>
      </c>
      <c r="X127" s="194">
        <v>0.32764317180616742</v>
      </c>
      <c r="Y127" s="184">
        <v>4289</v>
      </c>
      <c r="Z127" s="194">
        <v>0.42161087172688094</v>
      </c>
      <c r="AA127" s="239">
        <v>104</v>
      </c>
      <c r="AB127" s="194">
        <v>9.473684210526323E-2</v>
      </c>
      <c r="AC127" s="184">
        <v>68</v>
      </c>
      <c r="AD127" s="194">
        <v>0.58139534883720922</v>
      </c>
      <c r="AE127" s="184">
        <v>172</v>
      </c>
      <c r="AF127" s="194">
        <v>0.24637681159420288</v>
      </c>
      <c r="AG127" s="239">
        <v>66</v>
      </c>
      <c r="AH127" s="194">
        <v>-0.18518518518518523</v>
      </c>
      <c r="AI127" s="184">
        <v>61</v>
      </c>
      <c r="AJ127" s="194">
        <v>0.52499999999999991</v>
      </c>
      <c r="AK127" s="184">
        <v>127</v>
      </c>
      <c r="AL127" s="194">
        <v>4.9586776859504189E-2</v>
      </c>
      <c r="AM127" s="239">
        <v>100</v>
      </c>
      <c r="AN127" s="194">
        <v>1.4390243902439024</v>
      </c>
      <c r="AO127" s="239">
        <v>0</v>
      </c>
      <c r="AP127" s="194">
        <v>-1</v>
      </c>
      <c r="AQ127" s="184">
        <v>0</v>
      </c>
      <c r="AR127" s="194" t="s">
        <v>113</v>
      </c>
      <c r="AS127" s="184">
        <v>0</v>
      </c>
      <c r="AT127" s="194">
        <v>-1</v>
      </c>
    </row>
    <row r="128" spans="2:46" s="4" customFormat="1" ht="15" hidden="1" customHeight="1" outlineLevel="1" x14ac:dyDescent="0.25">
      <c r="B128" s="71" t="s">
        <v>96</v>
      </c>
      <c r="C128" s="239">
        <v>5383</v>
      </c>
      <c r="D128" s="194">
        <v>0.77072368421052628</v>
      </c>
      <c r="E128" s="184">
        <v>4055</v>
      </c>
      <c r="F128" s="194">
        <v>3.6819227818972067E-2</v>
      </c>
      <c r="G128" s="184">
        <v>9438</v>
      </c>
      <c r="H128" s="194">
        <v>0.35779024600776865</v>
      </c>
      <c r="I128" s="239">
        <v>4982</v>
      </c>
      <c r="J128" s="194">
        <v>0.70441327403352716</v>
      </c>
      <c r="K128" s="184">
        <v>3947</v>
      </c>
      <c r="L128" s="194">
        <v>1.9106635682933026E-2</v>
      </c>
      <c r="M128" s="184">
        <v>8929</v>
      </c>
      <c r="N128" s="194">
        <v>0.31386109476162449</v>
      </c>
      <c r="O128" s="239">
        <v>1540</v>
      </c>
      <c r="P128" s="194">
        <v>0.44059869036482691</v>
      </c>
      <c r="Q128" s="184">
        <v>1054</v>
      </c>
      <c r="R128" s="194">
        <v>1.2569593147751608</v>
      </c>
      <c r="S128" s="184">
        <v>2594</v>
      </c>
      <c r="T128" s="194">
        <v>0.68880208333333326</v>
      </c>
      <c r="U128" s="239">
        <v>2870</v>
      </c>
      <c r="V128" s="194">
        <v>0.66473317865429227</v>
      </c>
      <c r="W128" s="184">
        <v>2377</v>
      </c>
      <c r="X128" s="194">
        <v>-0.17379214459506431</v>
      </c>
      <c r="Y128" s="184">
        <v>5247</v>
      </c>
      <c r="Z128" s="194">
        <v>0.14040425994349048</v>
      </c>
      <c r="AA128" s="239">
        <v>273</v>
      </c>
      <c r="AB128" s="194">
        <v>2.3292682926829267</v>
      </c>
      <c r="AC128" s="184">
        <v>108</v>
      </c>
      <c r="AD128" s="194">
        <v>1.8421052631578947</v>
      </c>
      <c r="AE128" s="184">
        <v>381</v>
      </c>
      <c r="AF128" s="194">
        <v>2.1749999999999998</v>
      </c>
      <c r="AG128" s="239">
        <v>238</v>
      </c>
      <c r="AH128" s="194">
        <v>2.606060606060606</v>
      </c>
      <c r="AI128" s="184">
        <v>97</v>
      </c>
      <c r="AJ128" s="194">
        <v>1.6944444444444446</v>
      </c>
      <c r="AK128" s="184">
        <v>335</v>
      </c>
      <c r="AL128" s="194">
        <v>2.284313725490196</v>
      </c>
      <c r="AM128" s="239">
        <v>128</v>
      </c>
      <c r="AN128" s="194">
        <v>3</v>
      </c>
      <c r="AO128" s="239">
        <v>0</v>
      </c>
      <c r="AP128" s="194">
        <v>-1</v>
      </c>
      <c r="AQ128" s="184">
        <v>0</v>
      </c>
      <c r="AR128" s="194" t="s">
        <v>113</v>
      </c>
      <c r="AS128" s="184">
        <v>0</v>
      </c>
      <c r="AT128" s="194">
        <v>-1</v>
      </c>
    </row>
    <row r="129" spans="2:46" s="4" customFormat="1" ht="15" hidden="1" customHeight="1" outlineLevel="1" x14ac:dyDescent="0.25">
      <c r="B129" s="71" t="s">
        <v>97</v>
      </c>
      <c r="C129" s="239">
        <v>4426</v>
      </c>
      <c r="D129" s="194">
        <v>0.78828282828282825</v>
      </c>
      <c r="E129" s="184">
        <v>4086</v>
      </c>
      <c r="F129" s="194">
        <v>0.29222011385199242</v>
      </c>
      <c r="G129" s="184">
        <v>8512</v>
      </c>
      <c r="H129" s="194">
        <v>0.51002306191236468</v>
      </c>
      <c r="I129" s="239">
        <v>4143</v>
      </c>
      <c r="J129" s="194">
        <v>0.74957770270270263</v>
      </c>
      <c r="K129" s="184">
        <v>3895</v>
      </c>
      <c r="L129" s="194">
        <v>0.25160668380462714</v>
      </c>
      <c r="M129" s="184">
        <v>8038</v>
      </c>
      <c r="N129" s="194">
        <v>0.46678832116788316</v>
      </c>
      <c r="O129" s="239">
        <v>1440</v>
      </c>
      <c r="P129" s="194">
        <v>0.62528216704288941</v>
      </c>
      <c r="Q129" s="184">
        <v>957</v>
      </c>
      <c r="R129" s="194">
        <v>0.73684210526315796</v>
      </c>
      <c r="S129" s="184">
        <v>2397</v>
      </c>
      <c r="T129" s="194">
        <v>0.66805845511482254</v>
      </c>
      <c r="U129" s="239">
        <v>2242</v>
      </c>
      <c r="V129" s="194">
        <v>0.67688855646970825</v>
      </c>
      <c r="W129" s="184">
        <v>2465</v>
      </c>
      <c r="X129" s="194">
        <v>0.11588954277953833</v>
      </c>
      <c r="Y129" s="184">
        <v>4707</v>
      </c>
      <c r="Z129" s="194">
        <v>0.32741116751269028</v>
      </c>
      <c r="AA129" s="239">
        <v>252</v>
      </c>
      <c r="AB129" s="194">
        <v>2.4054054054054053</v>
      </c>
      <c r="AC129" s="184">
        <v>180</v>
      </c>
      <c r="AD129" s="194">
        <v>2.6</v>
      </c>
      <c r="AE129" s="184">
        <v>432</v>
      </c>
      <c r="AF129" s="194">
        <v>2.4838709677419355</v>
      </c>
      <c r="AG129" s="239">
        <v>213</v>
      </c>
      <c r="AH129" s="194">
        <v>2.8035714285714284</v>
      </c>
      <c r="AI129" s="184">
        <v>162</v>
      </c>
      <c r="AJ129" s="194">
        <v>2.6</v>
      </c>
      <c r="AK129" s="184">
        <v>375</v>
      </c>
      <c r="AL129" s="194">
        <v>2.7128712871287131</v>
      </c>
      <c r="AM129" s="239">
        <v>30</v>
      </c>
      <c r="AN129" s="194">
        <v>-9.0909090909090939E-2</v>
      </c>
      <c r="AO129" s="239">
        <v>1</v>
      </c>
      <c r="AP129" s="194" t="s">
        <v>113</v>
      </c>
      <c r="AQ129" s="184">
        <v>11</v>
      </c>
      <c r="AR129" s="194" t="s">
        <v>113</v>
      </c>
      <c r="AS129" s="184">
        <v>12</v>
      </c>
      <c r="AT129" s="194" t="s">
        <v>113</v>
      </c>
    </row>
    <row r="130" spans="2:46" s="4" customFormat="1" ht="15" hidden="1" customHeight="1" outlineLevel="1" x14ac:dyDescent="0.25">
      <c r="B130" s="71" t="s">
        <v>98</v>
      </c>
      <c r="C130" s="239">
        <v>6039</v>
      </c>
      <c r="D130" s="194">
        <v>0.86908077994428967</v>
      </c>
      <c r="E130" s="184">
        <v>4272</v>
      </c>
      <c r="F130" s="194">
        <v>0.1558441558441559</v>
      </c>
      <c r="G130" s="184">
        <v>10311</v>
      </c>
      <c r="H130" s="194">
        <v>0.48852317020355129</v>
      </c>
      <c r="I130" s="239">
        <v>5678</v>
      </c>
      <c r="J130" s="194">
        <v>0.81116427432216898</v>
      </c>
      <c r="K130" s="184">
        <v>4116</v>
      </c>
      <c r="L130" s="194">
        <v>0.13544827586206898</v>
      </c>
      <c r="M130" s="184">
        <v>9794</v>
      </c>
      <c r="N130" s="194">
        <v>0.44881656804733727</v>
      </c>
      <c r="O130" s="239">
        <v>1801</v>
      </c>
      <c r="P130" s="194">
        <v>0.7831683168316832</v>
      </c>
      <c r="Q130" s="184">
        <v>996</v>
      </c>
      <c r="R130" s="194">
        <v>0.48214285714285721</v>
      </c>
      <c r="S130" s="184">
        <v>2797</v>
      </c>
      <c r="T130" s="194">
        <v>0.66290130796670632</v>
      </c>
      <c r="U130" s="239">
        <v>3111</v>
      </c>
      <c r="V130" s="194">
        <v>0.63995782814971003</v>
      </c>
      <c r="W130" s="184">
        <v>2400</v>
      </c>
      <c r="X130" s="194">
        <v>6.1477222467934522E-2</v>
      </c>
      <c r="Y130" s="184">
        <v>5511</v>
      </c>
      <c r="Z130" s="194">
        <v>0.32539682539682535</v>
      </c>
      <c r="AA130" s="239">
        <v>326</v>
      </c>
      <c r="AB130" s="194">
        <v>3.0750000000000002</v>
      </c>
      <c r="AC130" s="184">
        <v>151</v>
      </c>
      <c r="AD130" s="194">
        <v>1.603448275862069</v>
      </c>
      <c r="AE130" s="184">
        <v>477</v>
      </c>
      <c r="AF130" s="194">
        <v>2.4565217391304346</v>
      </c>
      <c r="AG130" s="239">
        <v>290</v>
      </c>
      <c r="AH130" s="194">
        <v>4.8</v>
      </c>
      <c r="AI130" s="184">
        <v>137</v>
      </c>
      <c r="AJ130" s="194">
        <v>1.5370370370370372</v>
      </c>
      <c r="AK130" s="184">
        <v>427</v>
      </c>
      <c r="AL130" s="194">
        <v>3.1057692307692308</v>
      </c>
      <c r="AM130" s="239">
        <v>26</v>
      </c>
      <c r="AN130" s="194">
        <v>0.625</v>
      </c>
      <c r="AO130" s="239">
        <v>9</v>
      </c>
      <c r="AP130" s="194" t="s">
        <v>113</v>
      </c>
      <c r="AQ130" s="184">
        <v>5</v>
      </c>
      <c r="AR130" s="194">
        <v>-0.61538461538461542</v>
      </c>
      <c r="AS130" s="184">
        <v>14</v>
      </c>
      <c r="AT130" s="194">
        <v>7.6923076923076872E-2</v>
      </c>
    </row>
    <row r="131" spans="2:46" s="4" customFormat="1" ht="15" hidden="1" customHeight="1" outlineLevel="1" x14ac:dyDescent="0.25">
      <c r="B131" s="71" t="s">
        <v>99</v>
      </c>
      <c r="C131" s="239">
        <v>7830</v>
      </c>
      <c r="D131" s="194">
        <v>0.7319177173191771</v>
      </c>
      <c r="E131" s="184">
        <v>5038</v>
      </c>
      <c r="F131" s="194">
        <v>-9.6646942800789004E-2</v>
      </c>
      <c r="G131" s="184">
        <v>12868</v>
      </c>
      <c r="H131" s="194">
        <v>0.27431174489998011</v>
      </c>
      <c r="I131" s="239">
        <v>7323</v>
      </c>
      <c r="J131" s="194">
        <v>0.67191780821917813</v>
      </c>
      <c r="K131" s="184">
        <v>4771</v>
      </c>
      <c r="L131" s="194">
        <v>-0.12506876948468737</v>
      </c>
      <c r="M131" s="184">
        <v>12094</v>
      </c>
      <c r="N131" s="194">
        <v>0.22993999796603282</v>
      </c>
      <c r="O131" s="239">
        <v>2229</v>
      </c>
      <c r="P131" s="194">
        <v>0.47713717693836988</v>
      </c>
      <c r="Q131" s="184">
        <v>1314</v>
      </c>
      <c r="R131" s="194">
        <v>0.21105990783410133</v>
      </c>
      <c r="S131" s="184">
        <v>3543</v>
      </c>
      <c r="T131" s="194">
        <v>0.36584425597532766</v>
      </c>
      <c r="U131" s="239">
        <v>4413</v>
      </c>
      <c r="V131" s="194">
        <v>0.66089574708317644</v>
      </c>
      <c r="W131" s="184">
        <v>2461</v>
      </c>
      <c r="X131" s="194">
        <v>-0.34180262102166359</v>
      </c>
      <c r="Y131" s="184">
        <v>6874</v>
      </c>
      <c r="Z131" s="194">
        <v>7.4734208880550268E-2</v>
      </c>
      <c r="AA131" s="239">
        <v>427</v>
      </c>
      <c r="AB131" s="194">
        <v>2.3622047244094486</v>
      </c>
      <c r="AC131" s="184">
        <v>262</v>
      </c>
      <c r="AD131" s="194">
        <v>1.1129032258064515</v>
      </c>
      <c r="AE131" s="184">
        <v>689</v>
      </c>
      <c r="AF131" s="194">
        <v>1.7450199203187249</v>
      </c>
      <c r="AG131" s="239">
        <v>405</v>
      </c>
      <c r="AH131" s="194">
        <v>3.4505494505494507</v>
      </c>
      <c r="AI131" s="184">
        <v>234</v>
      </c>
      <c r="AJ131" s="194">
        <v>1.034782608695652</v>
      </c>
      <c r="AK131" s="184">
        <v>639</v>
      </c>
      <c r="AL131" s="194">
        <v>2.1019417475728157</v>
      </c>
      <c r="AM131" s="239">
        <v>80</v>
      </c>
      <c r="AN131" s="194">
        <v>4.7142857142857144</v>
      </c>
      <c r="AO131" s="239">
        <v>0</v>
      </c>
      <c r="AP131" s="194" t="s">
        <v>113</v>
      </c>
      <c r="AQ131" s="184">
        <v>5</v>
      </c>
      <c r="AR131" s="194" t="s">
        <v>113</v>
      </c>
      <c r="AS131" s="184">
        <v>5</v>
      </c>
      <c r="AT131" s="194" t="s">
        <v>113</v>
      </c>
    </row>
    <row r="132" spans="2:46" s="4" customFormat="1" ht="15" hidden="1" customHeight="1" outlineLevel="1" x14ac:dyDescent="0.25">
      <c r="B132" s="71" t="s">
        <v>100</v>
      </c>
      <c r="C132" s="239">
        <v>7077</v>
      </c>
      <c r="D132" s="194">
        <v>0.45437731196054254</v>
      </c>
      <c r="E132" s="184">
        <v>3456</v>
      </c>
      <c r="F132" s="194">
        <v>-0.16279069767441856</v>
      </c>
      <c r="G132" s="184">
        <v>10533</v>
      </c>
      <c r="H132" s="194">
        <v>0.17111407605070039</v>
      </c>
      <c r="I132" s="239">
        <v>6588</v>
      </c>
      <c r="J132" s="194">
        <v>0.40080799489687435</v>
      </c>
      <c r="K132" s="184">
        <v>3167</v>
      </c>
      <c r="L132" s="194">
        <v>-0.21511771995043372</v>
      </c>
      <c r="M132" s="184">
        <v>9755</v>
      </c>
      <c r="N132" s="194">
        <v>0.11638818951705199</v>
      </c>
      <c r="O132" s="239">
        <v>1967</v>
      </c>
      <c r="P132" s="194">
        <v>0.25526483726866633</v>
      </c>
      <c r="Q132" s="184">
        <v>750</v>
      </c>
      <c r="R132" s="194">
        <v>0.10782865583456425</v>
      </c>
      <c r="S132" s="184">
        <v>2717</v>
      </c>
      <c r="T132" s="194">
        <v>0.21078431372549011</v>
      </c>
      <c r="U132" s="239">
        <v>3731</v>
      </c>
      <c r="V132" s="194">
        <v>0.39842578710644672</v>
      </c>
      <c r="W132" s="184">
        <v>1586</v>
      </c>
      <c r="X132" s="194">
        <v>-0.42536231884057973</v>
      </c>
      <c r="Y132" s="184">
        <v>5317</v>
      </c>
      <c r="Z132" s="194">
        <v>-2.0449521002210758E-2</v>
      </c>
      <c r="AA132" s="239">
        <v>446</v>
      </c>
      <c r="AB132" s="194">
        <v>2.5396825396825395</v>
      </c>
      <c r="AC132" s="184">
        <v>278</v>
      </c>
      <c r="AD132" s="194">
        <v>2.1590909090909092</v>
      </c>
      <c r="AE132" s="184">
        <v>724</v>
      </c>
      <c r="AF132" s="194">
        <v>2.3831775700934581</v>
      </c>
      <c r="AG132" s="239">
        <v>362</v>
      </c>
      <c r="AH132" s="194">
        <v>3.1609195402298846</v>
      </c>
      <c r="AI132" s="184">
        <v>249</v>
      </c>
      <c r="AJ132" s="194">
        <v>2.074074074074074</v>
      </c>
      <c r="AK132" s="184">
        <v>611</v>
      </c>
      <c r="AL132" s="194">
        <v>2.6369047619047619</v>
      </c>
      <c r="AM132" s="239">
        <v>42</v>
      </c>
      <c r="AN132" s="194">
        <v>0.3125</v>
      </c>
      <c r="AO132" s="239">
        <v>1</v>
      </c>
      <c r="AP132" s="194">
        <v>-0.8</v>
      </c>
      <c r="AQ132" s="184">
        <v>11</v>
      </c>
      <c r="AR132" s="194">
        <v>1.2000000000000002</v>
      </c>
      <c r="AS132" s="184">
        <v>12</v>
      </c>
      <c r="AT132" s="194">
        <v>0.19999999999999996</v>
      </c>
    </row>
    <row r="133" spans="2:46" s="4" customFormat="1" ht="15" hidden="1" customHeight="1" outlineLevel="1" x14ac:dyDescent="0.25">
      <c r="B133" s="71" t="s">
        <v>101</v>
      </c>
      <c r="C133" s="239">
        <v>6290</v>
      </c>
      <c r="D133" s="194">
        <v>0.88718871887188722</v>
      </c>
      <c r="E133" s="184">
        <v>4066</v>
      </c>
      <c r="F133" s="194">
        <v>1.3207076999750766E-2</v>
      </c>
      <c r="G133" s="184">
        <v>10356</v>
      </c>
      <c r="H133" s="194">
        <v>0.40974680098012528</v>
      </c>
      <c r="I133" s="239">
        <v>5915</v>
      </c>
      <c r="J133" s="194">
        <v>0.84095860566448799</v>
      </c>
      <c r="K133" s="184">
        <v>3749</v>
      </c>
      <c r="L133" s="194">
        <v>-4.2889966811335167E-2</v>
      </c>
      <c r="M133" s="184">
        <v>9664</v>
      </c>
      <c r="N133" s="194">
        <v>0.35539971949509108</v>
      </c>
      <c r="O133" s="239">
        <v>1968</v>
      </c>
      <c r="P133" s="194">
        <v>0.6748936170212767</v>
      </c>
      <c r="Q133" s="184">
        <v>888</v>
      </c>
      <c r="R133" s="194">
        <v>0.54434782608695653</v>
      </c>
      <c r="S133" s="184">
        <v>2856</v>
      </c>
      <c r="T133" s="194">
        <v>0.6319999999999999</v>
      </c>
      <c r="U133" s="239">
        <v>3443</v>
      </c>
      <c r="V133" s="194">
        <v>0.80545359202936551</v>
      </c>
      <c r="W133" s="184">
        <v>2123</v>
      </c>
      <c r="X133" s="194">
        <v>-0.24286733238231095</v>
      </c>
      <c r="Y133" s="184">
        <v>5566</v>
      </c>
      <c r="Z133" s="194">
        <v>0.18149012948418597</v>
      </c>
      <c r="AA133" s="239">
        <v>330</v>
      </c>
      <c r="AB133" s="194">
        <v>2.0275229357798166</v>
      </c>
      <c r="AC133" s="184">
        <v>308</v>
      </c>
      <c r="AD133" s="194">
        <v>2.2083333333333335</v>
      </c>
      <c r="AE133" s="184">
        <v>638</v>
      </c>
      <c r="AF133" s="194">
        <v>2.1121951219512196</v>
      </c>
      <c r="AG133" s="239">
        <v>302</v>
      </c>
      <c r="AH133" s="194">
        <v>2.1134020618556701</v>
      </c>
      <c r="AI133" s="184">
        <v>277</v>
      </c>
      <c r="AJ133" s="194">
        <v>2.1123595505617976</v>
      </c>
      <c r="AK133" s="184">
        <v>579</v>
      </c>
      <c r="AL133" s="194">
        <v>2.1129032258064515</v>
      </c>
      <c r="AM133" s="239">
        <v>44</v>
      </c>
      <c r="AN133" s="194">
        <v>4.5</v>
      </c>
      <c r="AO133" s="239">
        <v>1</v>
      </c>
      <c r="AP133" s="194">
        <v>-0.66666666666666674</v>
      </c>
      <c r="AQ133" s="184">
        <v>9</v>
      </c>
      <c r="AR133" s="194" t="s">
        <v>113</v>
      </c>
      <c r="AS133" s="184">
        <v>10</v>
      </c>
      <c r="AT133" s="194">
        <v>2.3333333333333335</v>
      </c>
    </row>
    <row r="134" spans="2:46" s="4" customFormat="1" ht="15" hidden="1" customHeight="1" outlineLevel="1" x14ac:dyDescent="0.25">
      <c r="B134" s="71" t="s">
        <v>102</v>
      </c>
      <c r="C134" s="239">
        <v>5501</v>
      </c>
      <c r="D134" s="194">
        <v>0.57171428571428562</v>
      </c>
      <c r="E134" s="184">
        <v>5065</v>
      </c>
      <c r="F134" s="194">
        <v>2.0963515420278078E-2</v>
      </c>
      <c r="G134" s="184">
        <v>10566</v>
      </c>
      <c r="H134" s="194">
        <v>0.24878855927195365</v>
      </c>
      <c r="I134" s="239">
        <v>5117</v>
      </c>
      <c r="J134" s="194">
        <v>0.56578947368421062</v>
      </c>
      <c r="K134" s="184">
        <v>4565</v>
      </c>
      <c r="L134" s="194">
        <v>-6.1857788738183261E-2</v>
      </c>
      <c r="M134" s="184">
        <v>9682</v>
      </c>
      <c r="N134" s="194">
        <v>0.19031226948610769</v>
      </c>
      <c r="O134" s="239">
        <v>1669</v>
      </c>
      <c r="P134" s="194">
        <v>0.4363166953528399</v>
      </c>
      <c r="Q134" s="184">
        <v>917</v>
      </c>
      <c r="R134" s="194">
        <v>0.49105691056910561</v>
      </c>
      <c r="S134" s="184">
        <v>2586</v>
      </c>
      <c r="T134" s="194">
        <v>0.45526167698368036</v>
      </c>
      <c r="U134" s="239">
        <v>2834</v>
      </c>
      <c r="V134" s="194">
        <v>0.52447552447552437</v>
      </c>
      <c r="W134" s="184">
        <v>2594</v>
      </c>
      <c r="X134" s="194">
        <v>-0.23299822590183328</v>
      </c>
      <c r="Y134" s="184">
        <v>5428</v>
      </c>
      <c r="Z134" s="194">
        <v>3.5680213699675667E-2</v>
      </c>
      <c r="AA134" s="239">
        <v>323</v>
      </c>
      <c r="AB134" s="194">
        <v>1.0573248407643314</v>
      </c>
      <c r="AC134" s="184">
        <v>496</v>
      </c>
      <c r="AD134" s="194">
        <v>5.8888888888888893</v>
      </c>
      <c r="AE134" s="184">
        <v>819</v>
      </c>
      <c r="AF134" s="194">
        <v>2.5764192139737991</v>
      </c>
      <c r="AG134" s="239">
        <v>272</v>
      </c>
      <c r="AH134" s="194">
        <v>0.94285714285714284</v>
      </c>
      <c r="AI134" s="184">
        <v>445</v>
      </c>
      <c r="AJ134" s="194">
        <v>5.6417910447761193</v>
      </c>
      <c r="AK134" s="184">
        <v>717</v>
      </c>
      <c r="AL134" s="194">
        <v>2.4637681159420288</v>
      </c>
      <c r="AM134" s="239">
        <v>51</v>
      </c>
      <c r="AN134" s="194">
        <v>-8.9285714285714302E-2</v>
      </c>
      <c r="AO134" s="239">
        <v>10</v>
      </c>
      <c r="AP134" s="194">
        <v>-0.47368421052631582</v>
      </c>
      <c r="AQ134" s="184">
        <v>4</v>
      </c>
      <c r="AR134" s="194">
        <v>-0.82608695652173914</v>
      </c>
      <c r="AS134" s="184">
        <v>14</v>
      </c>
      <c r="AT134" s="194">
        <v>-0.66666666666666674</v>
      </c>
    </row>
    <row r="135" spans="2:46" s="4" customFormat="1" ht="15" hidden="1" customHeight="1" outlineLevel="1" x14ac:dyDescent="0.25">
      <c r="B135" s="71" t="s">
        <v>103</v>
      </c>
      <c r="C135" s="239">
        <v>4765</v>
      </c>
      <c r="D135" s="194">
        <v>0.78933533608711981</v>
      </c>
      <c r="E135" s="184">
        <v>4165</v>
      </c>
      <c r="F135" s="194">
        <v>6.0066174599134659E-2</v>
      </c>
      <c r="G135" s="184">
        <v>8930</v>
      </c>
      <c r="H135" s="194">
        <v>0.35467233009708732</v>
      </c>
      <c r="I135" s="239">
        <v>4417</v>
      </c>
      <c r="J135" s="194">
        <v>0.74654013444049028</v>
      </c>
      <c r="K135" s="184">
        <v>4077</v>
      </c>
      <c r="L135" s="194">
        <v>6.671899529042391E-2</v>
      </c>
      <c r="M135" s="184">
        <v>8494</v>
      </c>
      <c r="N135" s="194">
        <v>0.33742717682254764</v>
      </c>
      <c r="O135" s="239">
        <v>1173</v>
      </c>
      <c r="P135" s="194">
        <v>0.51943005181347157</v>
      </c>
      <c r="Q135" s="184">
        <v>623</v>
      </c>
      <c r="R135" s="194">
        <v>0.18666666666666676</v>
      </c>
      <c r="S135" s="184">
        <v>1796</v>
      </c>
      <c r="T135" s="194">
        <v>0.38473400154201998</v>
      </c>
      <c r="U135" s="239">
        <v>2459</v>
      </c>
      <c r="V135" s="194">
        <v>0.4636904761904761</v>
      </c>
      <c r="W135" s="184">
        <v>2474</v>
      </c>
      <c r="X135" s="194">
        <v>-0.15418803418803417</v>
      </c>
      <c r="Y135" s="184">
        <v>4933</v>
      </c>
      <c r="Z135" s="194">
        <v>7.1226927252985961E-2</v>
      </c>
      <c r="AA135" s="239">
        <v>241</v>
      </c>
      <c r="AB135" s="194">
        <v>1.7386363636363638</v>
      </c>
      <c r="AC135" s="184">
        <v>86</v>
      </c>
      <c r="AD135" s="194">
        <v>-0.15686274509803921</v>
      </c>
      <c r="AE135" s="184">
        <v>327</v>
      </c>
      <c r="AF135" s="194">
        <v>0.72105263157894739</v>
      </c>
      <c r="AG135" s="239">
        <v>197</v>
      </c>
      <c r="AH135" s="194">
        <v>1.1888888888888891</v>
      </c>
      <c r="AI135" s="184">
        <v>78</v>
      </c>
      <c r="AJ135" s="194">
        <v>-0.21212121212121215</v>
      </c>
      <c r="AK135" s="184">
        <v>275</v>
      </c>
      <c r="AL135" s="194">
        <v>0.45502645502645511</v>
      </c>
      <c r="AM135" s="239">
        <v>107</v>
      </c>
      <c r="AN135" s="194">
        <v>1.5476190476190474</v>
      </c>
      <c r="AO135" s="239">
        <v>0</v>
      </c>
      <c r="AP135" s="194">
        <v>-1</v>
      </c>
      <c r="AQ135" s="184">
        <v>2</v>
      </c>
      <c r="AR135" s="194">
        <v>-0.6</v>
      </c>
      <c r="AS135" s="184">
        <v>2</v>
      </c>
      <c r="AT135" s="194">
        <v>-0.77777777777777779</v>
      </c>
    </row>
    <row r="136" spans="2:46" s="4" customFormat="1" ht="15" hidden="1" customHeight="1" outlineLevel="1" x14ac:dyDescent="0.25">
      <c r="B136" s="71" t="s">
        <v>104</v>
      </c>
      <c r="C136" s="239">
        <v>5396</v>
      </c>
      <c r="D136" s="194">
        <v>0.94310406913935907</v>
      </c>
      <c r="E136" s="184">
        <v>5134</v>
      </c>
      <c r="F136" s="194">
        <v>0.34327577184720037</v>
      </c>
      <c r="G136" s="184">
        <v>10530</v>
      </c>
      <c r="H136" s="194">
        <v>0.59569631762388231</v>
      </c>
      <c r="I136" s="239">
        <v>4928</v>
      </c>
      <c r="J136" s="194">
        <v>0.89102072141212596</v>
      </c>
      <c r="K136" s="184">
        <v>4928</v>
      </c>
      <c r="L136" s="194">
        <v>0.31448386236329684</v>
      </c>
      <c r="M136" s="184">
        <v>9856</v>
      </c>
      <c r="N136" s="194">
        <v>0.55090479937057446</v>
      </c>
      <c r="O136" s="239">
        <v>1193</v>
      </c>
      <c r="P136" s="194">
        <v>0.66387726638772659</v>
      </c>
      <c r="Q136" s="184">
        <v>780</v>
      </c>
      <c r="R136" s="194">
        <v>0.20370370370370372</v>
      </c>
      <c r="S136" s="184">
        <v>1973</v>
      </c>
      <c r="T136" s="194">
        <v>0.44542124542124539</v>
      </c>
      <c r="U136" s="239">
        <v>2814</v>
      </c>
      <c r="V136" s="194">
        <v>0.81665590703679802</v>
      </c>
      <c r="W136" s="184">
        <v>3521</v>
      </c>
      <c r="X136" s="194">
        <v>0.41576196220345807</v>
      </c>
      <c r="Y136" s="184">
        <v>6335</v>
      </c>
      <c r="Z136" s="194">
        <v>0.56962338949454905</v>
      </c>
      <c r="AA136" s="239">
        <v>352</v>
      </c>
      <c r="AB136" s="194">
        <v>3.1411764705882357</v>
      </c>
      <c r="AC136" s="184">
        <v>199</v>
      </c>
      <c r="AD136" s="194">
        <v>1.7260273972602738</v>
      </c>
      <c r="AE136" s="184">
        <v>551</v>
      </c>
      <c r="AF136" s="194">
        <v>2.4873417721518987</v>
      </c>
      <c r="AG136" s="239">
        <v>330</v>
      </c>
      <c r="AH136" s="194">
        <v>4.32258064516129</v>
      </c>
      <c r="AI136" s="184">
        <v>179</v>
      </c>
      <c r="AJ136" s="194">
        <v>1.5942028985507246</v>
      </c>
      <c r="AK136" s="184">
        <v>509</v>
      </c>
      <c r="AL136" s="194">
        <v>2.885496183206107</v>
      </c>
      <c r="AM136" s="239">
        <v>113</v>
      </c>
      <c r="AN136" s="194">
        <v>1.9736842105263159</v>
      </c>
      <c r="AO136" s="239">
        <v>3</v>
      </c>
      <c r="AP136" s="194">
        <v>-0.9375</v>
      </c>
      <c r="AQ136" s="184">
        <v>7</v>
      </c>
      <c r="AR136" s="194" t="s">
        <v>113</v>
      </c>
      <c r="AS136" s="184">
        <v>10</v>
      </c>
      <c r="AT136" s="194">
        <v>-0.79166666666666663</v>
      </c>
    </row>
    <row r="137" spans="2:46" s="4" customFormat="1" ht="15.75" collapsed="1" x14ac:dyDescent="0.25">
      <c r="B137" s="101">
        <v>2011</v>
      </c>
      <c r="C137" s="243">
        <v>61540</v>
      </c>
      <c r="D137" s="103">
        <v>0.65639383091540382</v>
      </c>
      <c r="E137" s="244">
        <v>50242</v>
      </c>
      <c r="F137" s="103">
        <v>0.12049778094961971</v>
      </c>
      <c r="G137" s="244">
        <v>111782</v>
      </c>
      <c r="H137" s="103">
        <v>0.36332812957361704</v>
      </c>
      <c r="I137" s="243">
        <v>57339</v>
      </c>
      <c r="J137" s="103">
        <v>0.61650362267768033</v>
      </c>
      <c r="K137" s="244">
        <v>47808</v>
      </c>
      <c r="L137" s="103">
        <v>8.7336244541484698E-2</v>
      </c>
      <c r="M137" s="244">
        <v>105147</v>
      </c>
      <c r="N137" s="103">
        <v>0.32361938090862163</v>
      </c>
      <c r="O137" s="243">
        <v>17614</v>
      </c>
      <c r="P137" s="103">
        <v>0.51102341940464946</v>
      </c>
      <c r="Q137" s="244">
        <v>10627</v>
      </c>
      <c r="R137" s="103">
        <v>0.53680404916847424</v>
      </c>
      <c r="S137" s="244">
        <v>28241</v>
      </c>
      <c r="T137" s="103">
        <v>0.52062244238638811</v>
      </c>
      <c r="U137" s="243">
        <v>32755</v>
      </c>
      <c r="V137" s="103">
        <v>0.54628711702780541</v>
      </c>
      <c r="W137" s="244">
        <v>28282</v>
      </c>
      <c r="X137" s="103">
        <v>-7.1777872591814673E-2</v>
      </c>
      <c r="Y137" s="244">
        <v>61037</v>
      </c>
      <c r="Z137" s="103">
        <v>0.18169673971966227</v>
      </c>
      <c r="AA137" s="243">
        <v>3365</v>
      </c>
      <c r="AB137" s="103">
        <v>1.8983634797588285</v>
      </c>
      <c r="AC137" s="244">
        <v>2366</v>
      </c>
      <c r="AD137" s="103">
        <v>1.8678787878787877</v>
      </c>
      <c r="AE137" s="244">
        <v>5731</v>
      </c>
      <c r="AF137" s="103">
        <v>1.8856998992950653</v>
      </c>
      <c r="AG137" s="243">
        <v>2934</v>
      </c>
      <c r="AH137" s="103">
        <v>2.1346153846153846</v>
      </c>
      <c r="AI137" s="244">
        <v>2034</v>
      </c>
      <c r="AJ137" s="103">
        <v>1.6415584415584417</v>
      </c>
      <c r="AK137" s="244">
        <v>4968</v>
      </c>
      <c r="AL137" s="103">
        <v>1.9120750293083235</v>
      </c>
      <c r="AM137" s="243">
        <v>810</v>
      </c>
      <c r="AN137" s="103">
        <v>0.91943127962085303</v>
      </c>
      <c r="AO137" s="243">
        <v>26</v>
      </c>
      <c r="AP137" s="103">
        <v>-0.73737373737373735</v>
      </c>
      <c r="AQ137" s="244">
        <v>68</v>
      </c>
      <c r="AR137" s="103">
        <v>0.47826086956521729</v>
      </c>
      <c r="AS137" s="244">
        <v>94</v>
      </c>
      <c r="AT137" s="103">
        <v>-0.35172413793103452</v>
      </c>
    </row>
    <row r="138" spans="2:46" s="4" customFormat="1" ht="15" hidden="1" customHeight="1" outlineLevel="1" x14ac:dyDescent="0.25">
      <c r="B138" s="71" t="s">
        <v>93</v>
      </c>
      <c r="C138" s="239">
        <v>3172</v>
      </c>
      <c r="D138" s="194">
        <v>-4.6588518184550676E-2</v>
      </c>
      <c r="E138" s="184">
        <v>2946</v>
      </c>
      <c r="F138" s="194">
        <v>-9.3817286988618909E-2</v>
      </c>
      <c r="G138" s="184">
        <v>6118</v>
      </c>
      <c r="H138" s="194">
        <v>-6.9930069930069894E-2</v>
      </c>
      <c r="I138" s="239">
        <v>3046</v>
      </c>
      <c r="J138" s="194">
        <v>-4.2138364779874204E-2</v>
      </c>
      <c r="K138" s="184">
        <v>2885</v>
      </c>
      <c r="L138" s="194">
        <v>-9.2481912551116707E-2</v>
      </c>
      <c r="M138" s="184">
        <v>5931</v>
      </c>
      <c r="N138" s="194">
        <v>-6.7306180217015288E-2</v>
      </c>
      <c r="O138" s="239">
        <v>952</v>
      </c>
      <c r="P138" s="194">
        <v>0.16097560975609748</v>
      </c>
      <c r="Q138" s="184">
        <v>526</v>
      </c>
      <c r="R138" s="194">
        <v>-9.4161958568738102E-3</v>
      </c>
      <c r="S138" s="184">
        <v>1478</v>
      </c>
      <c r="T138" s="194">
        <v>9.4004441154700302E-2</v>
      </c>
      <c r="U138" s="239">
        <v>1810</v>
      </c>
      <c r="V138" s="194">
        <v>-2.58342303552207E-2</v>
      </c>
      <c r="W138" s="184">
        <v>1813</v>
      </c>
      <c r="X138" s="194">
        <v>-0.10069444444444442</v>
      </c>
      <c r="Y138" s="184">
        <v>3623</v>
      </c>
      <c r="Z138" s="194">
        <v>-6.479091378420232E-2</v>
      </c>
      <c r="AA138" s="239">
        <v>87</v>
      </c>
      <c r="AB138" s="194">
        <v>0.20833333333333326</v>
      </c>
      <c r="AC138" s="184">
        <v>61</v>
      </c>
      <c r="AD138" s="194">
        <v>-0.15277777777777779</v>
      </c>
      <c r="AE138" s="184">
        <v>148</v>
      </c>
      <c r="AF138" s="194">
        <v>2.7777777777777679E-2</v>
      </c>
      <c r="AG138" s="239">
        <v>75</v>
      </c>
      <c r="AH138" s="194">
        <v>0.27118644067796605</v>
      </c>
      <c r="AI138" s="184">
        <v>57</v>
      </c>
      <c r="AJ138" s="194">
        <v>-0.14925373134328357</v>
      </c>
      <c r="AK138" s="184">
        <v>132</v>
      </c>
      <c r="AL138" s="194">
        <v>4.7619047619047672E-2</v>
      </c>
      <c r="AM138" s="239">
        <v>38</v>
      </c>
      <c r="AN138" s="194">
        <v>-0.43283582089552242</v>
      </c>
      <c r="AO138" s="239">
        <v>1</v>
      </c>
      <c r="AP138" s="194">
        <v>-0.875</v>
      </c>
      <c r="AQ138" s="184">
        <v>0</v>
      </c>
      <c r="AR138" s="194" t="s">
        <v>113</v>
      </c>
      <c r="AS138" s="184">
        <v>1</v>
      </c>
      <c r="AT138" s="194">
        <v>-0.875</v>
      </c>
    </row>
    <row r="139" spans="2:46" s="4" customFormat="1" ht="15" hidden="1" customHeight="1" outlineLevel="1" x14ac:dyDescent="0.25">
      <c r="B139" s="71" t="s">
        <v>94</v>
      </c>
      <c r="C139" s="239">
        <v>1572</v>
      </c>
      <c r="D139" s="194">
        <v>8.8642659279778435E-2</v>
      </c>
      <c r="E139" s="184">
        <v>2025</v>
      </c>
      <c r="F139" s="194">
        <v>0.16446233467510063</v>
      </c>
      <c r="G139" s="184">
        <v>3597</v>
      </c>
      <c r="H139" s="194">
        <v>0.13006597549481613</v>
      </c>
      <c r="I139" s="239">
        <v>1434</v>
      </c>
      <c r="J139" s="194">
        <v>3.1654676258992875E-2</v>
      </c>
      <c r="K139" s="184">
        <v>2005</v>
      </c>
      <c r="L139" s="194">
        <v>0.17802585193889531</v>
      </c>
      <c r="M139" s="184">
        <v>3439</v>
      </c>
      <c r="N139" s="194">
        <v>0.1122250970245795</v>
      </c>
      <c r="O139" s="239">
        <v>368</v>
      </c>
      <c r="P139" s="194">
        <v>0.10843373493975905</v>
      </c>
      <c r="Q139" s="184">
        <v>272</v>
      </c>
      <c r="R139" s="194">
        <v>-0.18072289156626509</v>
      </c>
      <c r="S139" s="184">
        <v>640</v>
      </c>
      <c r="T139" s="194">
        <v>-3.6144578313253017E-2</v>
      </c>
      <c r="U139" s="239">
        <v>894</v>
      </c>
      <c r="V139" s="194">
        <v>-4.4871794871794823E-2</v>
      </c>
      <c r="W139" s="184">
        <v>1396</v>
      </c>
      <c r="X139" s="194">
        <v>0.5043103448275863</v>
      </c>
      <c r="Y139" s="184">
        <v>2290</v>
      </c>
      <c r="Z139" s="194">
        <v>0.22854077253218885</v>
      </c>
      <c r="AA139" s="239">
        <v>51</v>
      </c>
      <c r="AB139" s="194">
        <v>0.8214285714285714</v>
      </c>
      <c r="AC139" s="184">
        <v>20</v>
      </c>
      <c r="AD139" s="194">
        <v>-0.45945945945945943</v>
      </c>
      <c r="AE139" s="184">
        <v>71</v>
      </c>
      <c r="AF139" s="194">
        <v>9.2307692307692202E-2</v>
      </c>
      <c r="AG139" s="239">
        <v>41</v>
      </c>
      <c r="AH139" s="194">
        <v>0.6399999999999999</v>
      </c>
      <c r="AI139" s="184">
        <v>18</v>
      </c>
      <c r="AJ139" s="194">
        <v>-0.41935483870967738</v>
      </c>
      <c r="AK139" s="184">
        <v>59</v>
      </c>
      <c r="AL139" s="194">
        <v>5.3571428571428603E-2</v>
      </c>
      <c r="AM139" s="239">
        <v>72</v>
      </c>
      <c r="AN139" s="194">
        <v>2.2727272727272729</v>
      </c>
      <c r="AO139" s="239">
        <v>15</v>
      </c>
      <c r="AP139" s="194">
        <v>2.75</v>
      </c>
      <c r="AQ139" s="184">
        <v>0</v>
      </c>
      <c r="AR139" s="194" t="s">
        <v>113</v>
      </c>
      <c r="AS139" s="184">
        <v>15</v>
      </c>
      <c r="AT139" s="194">
        <v>2.75</v>
      </c>
    </row>
    <row r="140" spans="2:46" s="4" customFormat="1" ht="15" hidden="1" customHeight="1" outlineLevel="1" x14ac:dyDescent="0.25">
      <c r="B140" s="71" t="s">
        <v>95</v>
      </c>
      <c r="C140" s="239">
        <v>2003</v>
      </c>
      <c r="D140" s="194">
        <v>-0.16402337228714525</v>
      </c>
      <c r="E140" s="184">
        <v>2669</v>
      </c>
      <c r="F140" s="194">
        <v>0.19045495093666376</v>
      </c>
      <c r="G140" s="184">
        <v>4672</v>
      </c>
      <c r="H140" s="194">
        <v>7.3307460112117528E-3</v>
      </c>
      <c r="I140" s="239">
        <v>1866</v>
      </c>
      <c r="J140" s="194">
        <v>-0.19395248380129593</v>
      </c>
      <c r="K140" s="184">
        <v>2626</v>
      </c>
      <c r="L140" s="194">
        <v>0.1990867579908675</v>
      </c>
      <c r="M140" s="184">
        <v>4492</v>
      </c>
      <c r="N140" s="194">
        <v>-2.8856825749167259E-3</v>
      </c>
      <c r="O140" s="239">
        <v>470</v>
      </c>
      <c r="P140" s="194">
        <v>8.2949308755760454E-2</v>
      </c>
      <c r="Q140" s="184">
        <v>302</v>
      </c>
      <c r="R140" s="194">
        <v>-0.22564102564102562</v>
      </c>
      <c r="S140" s="184">
        <v>772</v>
      </c>
      <c r="T140" s="194">
        <v>-6.3106796116504826E-2</v>
      </c>
      <c r="U140" s="239">
        <v>1201</v>
      </c>
      <c r="V140" s="194">
        <v>-0.19665551839464879</v>
      </c>
      <c r="W140" s="184">
        <v>1816</v>
      </c>
      <c r="X140" s="194">
        <v>0.38098859315589362</v>
      </c>
      <c r="Y140" s="184">
        <v>3017</v>
      </c>
      <c r="Z140" s="194">
        <v>7.3665480427046237E-2</v>
      </c>
      <c r="AA140" s="239">
        <v>95</v>
      </c>
      <c r="AB140" s="194">
        <v>1.2619047619047619</v>
      </c>
      <c r="AC140" s="184">
        <v>43</v>
      </c>
      <c r="AD140" s="194">
        <v>-0.17307692307692313</v>
      </c>
      <c r="AE140" s="184">
        <v>138</v>
      </c>
      <c r="AF140" s="194">
        <v>0.46808510638297873</v>
      </c>
      <c r="AG140" s="239">
        <v>81</v>
      </c>
      <c r="AH140" s="194">
        <v>1.25</v>
      </c>
      <c r="AI140" s="184">
        <v>40</v>
      </c>
      <c r="AJ140" s="194">
        <v>-0.14893617021276595</v>
      </c>
      <c r="AK140" s="184">
        <v>121</v>
      </c>
      <c r="AL140" s="194">
        <v>0.45783132530120474</v>
      </c>
      <c r="AM140" s="239">
        <v>41</v>
      </c>
      <c r="AN140" s="194">
        <v>0.13888888888888884</v>
      </c>
      <c r="AO140" s="239">
        <v>1</v>
      </c>
      <c r="AP140" s="194">
        <v>-0.66666666666666674</v>
      </c>
      <c r="AQ140" s="184">
        <v>0</v>
      </c>
      <c r="AR140" s="194" t="s">
        <v>113</v>
      </c>
      <c r="AS140" s="184">
        <v>1</v>
      </c>
      <c r="AT140" s="194">
        <v>-0.66666666666666674</v>
      </c>
    </row>
    <row r="141" spans="2:46" s="4" customFormat="1" ht="15" hidden="1" customHeight="1" outlineLevel="1" x14ac:dyDescent="0.25">
      <c r="B141" s="71" t="s">
        <v>96</v>
      </c>
      <c r="C141" s="239">
        <v>3040</v>
      </c>
      <c r="D141" s="194">
        <v>0.11723631018008085</v>
      </c>
      <c r="E141" s="184">
        <v>3911</v>
      </c>
      <c r="F141" s="194">
        <v>0.48877046060144647</v>
      </c>
      <c r="G141" s="184">
        <v>6951</v>
      </c>
      <c r="H141" s="194">
        <v>0.29973821989528804</v>
      </c>
      <c r="I141" s="239">
        <v>2923</v>
      </c>
      <c r="J141" s="194">
        <v>0.13162988772744866</v>
      </c>
      <c r="K141" s="184">
        <v>3873</v>
      </c>
      <c r="L141" s="194">
        <v>0.50817757009345788</v>
      </c>
      <c r="M141" s="184">
        <v>6796</v>
      </c>
      <c r="N141" s="194">
        <v>0.31935546495826062</v>
      </c>
      <c r="O141" s="239">
        <v>1069</v>
      </c>
      <c r="P141" s="194">
        <v>0.34465408805031439</v>
      </c>
      <c r="Q141" s="184">
        <v>467</v>
      </c>
      <c r="R141" s="194">
        <v>-0.1934369602763385</v>
      </c>
      <c r="S141" s="184">
        <v>1536</v>
      </c>
      <c r="T141" s="194">
        <v>0.11790393013100431</v>
      </c>
      <c r="U141" s="239">
        <v>1724</v>
      </c>
      <c r="V141" s="194">
        <v>0.15549597855227892</v>
      </c>
      <c r="W141" s="184">
        <v>2877</v>
      </c>
      <c r="X141" s="194">
        <v>0.95448369565217384</v>
      </c>
      <c r="Y141" s="184">
        <v>4601</v>
      </c>
      <c r="Z141" s="194">
        <v>0.5522941970310391</v>
      </c>
      <c r="AA141" s="239">
        <v>82</v>
      </c>
      <c r="AB141" s="194">
        <v>-3.5294117647058809E-2</v>
      </c>
      <c r="AC141" s="184">
        <v>38</v>
      </c>
      <c r="AD141" s="194">
        <v>-0.25490196078431371</v>
      </c>
      <c r="AE141" s="184">
        <v>120</v>
      </c>
      <c r="AF141" s="194">
        <v>-0.11764705882352944</v>
      </c>
      <c r="AG141" s="239">
        <v>66</v>
      </c>
      <c r="AH141" s="194">
        <v>-0.16455696202531644</v>
      </c>
      <c r="AI141" s="184">
        <v>36</v>
      </c>
      <c r="AJ141" s="194">
        <v>-0.18181818181818177</v>
      </c>
      <c r="AK141" s="184">
        <v>102</v>
      </c>
      <c r="AL141" s="194">
        <v>-0.17073170731707321</v>
      </c>
      <c r="AM141" s="239">
        <v>32</v>
      </c>
      <c r="AN141" s="194">
        <v>-0.33333333333333337</v>
      </c>
      <c r="AO141" s="239">
        <v>3</v>
      </c>
      <c r="AP141" s="194">
        <v>-0.4</v>
      </c>
      <c r="AQ141" s="184">
        <v>0</v>
      </c>
      <c r="AR141" s="194">
        <v>-1</v>
      </c>
      <c r="AS141" s="184">
        <v>3</v>
      </c>
      <c r="AT141" s="194">
        <v>-0.76923076923076916</v>
      </c>
    </row>
    <row r="142" spans="2:46" s="4" customFormat="1" ht="15" hidden="1" customHeight="1" outlineLevel="1" x14ac:dyDescent="0.25">
      <c r="B142" s="71" t="s">
        <v>97</v>
      </c>
      <c r="C142" s="239">
        <v>2475</v>
      </c>
      <c r="D142" s="194">
        <v>-0.36603483606557374</v>
      </c>
      <c r="E142" s="184">
        <v>3162</v>
      </c>
      <c r="F142" s="194">
        <v>-0.10979729729729726</v>
      </c>
      <c r="G142" s="184">
        <v>5637</v>
      </c>
      <c r="H142" s="194">
        <v>-0.24396459227467815</v>
      </c>
      <c r="I142" s="239">
        <v>2368</v>
      </c>
      <c r="J142" s="194">
        <v>-0.37470293108001052</v>
      </c>
      <c r="K142" s="184">
        <v>3112</v>
      </c>
      <c r="L142" s="194">
        <v>-0.11816378577500708</v>
      </c>
      <c r="M142" s="184">
        <v>5480</v>
      </c>
      <c r="N142" s="194">
        <v>-0.25095680699835976</v>
      </c>
      <c r="O142" s="239">
        <v>886</v>
      </c>
      <c r="P142" s="194">
        <v>-0.15699333967649853</v>
      </c>
      <c r="Q142" s="184">
        <v>551</v>
      </c>
      <c r="R142" s="194">
        <v>-0.10841423948220064</v>
      </c>
      <c r="S142" s="184">
        <v>1437</v>
      </c>
      <c r="T142" s="194">
        <v>-0.1390053924505692</v>
      </c>
      <c r="U142" s="239">
        <v>1337</v>
      </c>
      <c r="V142" s="194">
        <v>-0.37958236658932709</v>
      </c>
      <c r="W142" s="184">
        <v>2209</v>
      </c>
      <c r="X142" s="194">
        <v>-5.4366438356164393E-2</v>
      </c>
      <c r="Y142" s="184">
        <v>3546</v>
      </c>
      <c r="Z142" s="194">
        <v>-0.21042084168336672</v>
      </c>
      <c r="AA142" s="239">
        <v>74</v>
      </c>
      <c r="AB142" s="194">
        <v>2.7777777777777679E-2</v>
      </c>
      <c r="AC142" s="184">
        <v>50</v>
      </c>
      <c r="AD142" s="194">
        <v>1.1739130434782608</v>
      </c>
      <c r="AE142" s="184">
        <v>124</v>
      </c>
      <c r="AF142" s="194">
        <v>0.3052631578947369</v>
      </c>
      <c r="AG142" s="239">
        <v>56</v>
      </c>
      <c r="AH142" s="194">
        <v>-8.1967213114754078E-2</v>
      </c>
      <c r="AI142" s="184">
        <v>45</v>
      </c>
      <c r="AJ142" s="194">
        <v>1.1428571428571428</v>
      </c>
      <c r="AK142" s="184">
        <v>101</v>
      </c>
      <c r="AL142" s="194">
        <v>0.23170731707317072</v>
      </c>
      <c r="AM142" s="239">
        <v>33</v>
      </c>
      <c r="AN142" s="194">
        <v>-0.13157894736842102</v>
      </c>
      <c r="AO142" s="239">
        <v>0</v>
      </c>
      <c r="AP142" s="194">
        <v>-1</v>
      </c>
      <c r="AQ142" s="184">
        <v>0</v>
      </c>
      <c r="AR142" s="194" t="s">
        <v>113</v>
      </c>
      <c r="AS142" s="184">
        <v>0</v>
      </c>
      <c r="AT142" s="194">
        <v>-1</v>
      </c>
    </row>
    <row r="143" spans="2:46" s="4" customFormat="1" ht="15" hidden="1" customHeight="1" outlineLevel="1" x14ac:dyDescent="0.25">
      <c r="B143" s="71" t="s">
        <v>98</v>
      </c>
      <c r="C143" s="239">
        <v>3231</v>
      </c>
      <c r="D143" s="194">
        <v>3.3258714422769398E-2</v>
      </c>
      <c r="E143" s="184">
        <v>3696</v>
      </c>
      <c r="F143" s="194">
        <v>0.17296096477308787</v>
      </c>
      <c r="G143" s="184">
        <v>6927</v>
      </c>
      <c r="H143" s="194">
        <v>0.10337687161516396</v>
      </c>
      <c r="I143" s="239">
        <v>3135</v>
      </c>
      <c r="J143" s="194">
        <v>3.192890059249498E-2</v>
      </c>
      <c r="K143" s="184">
        <v>3625</v>
      </c>
      <c r="L143" s="194">
        <v>0.17504051863857373</v>
      </c>
      <c r="M143" s="184">
        <v>6760</v>
      </c>
      <c r="N143" s="194">
        <v>0.10403397027600847</v>
      </c>
      <c r="O143" s="239">
        <v>1010</v>
      </c>
      <c r="P143" s="194">
        <v>0.11849390919158354</v>
      </c>
      <c r="Q143" s="184">
        <v>672</v>
      </c>
      <c r="R143" s="194">
        <v>0.24444444444444446</v>
      </c>
      <c r="S143" s="184">
        <v>1682</v>
      </c>
      <c r="T143" s="194">
        <v>0.16562716562716573</v>
      </c>
      <c r="U143" s="239">
        <v>1897</v>
      </c>
      <c r="V143" s="194">
        <v>0.10806074766355134</v>
      </c>
      <c r="W143" s="184">
        <v>2261</v>
      </c>
      <c r="X143" s="194">
        <v>0.18501048218029359</v>
      </c>
      <c r="Y143" s="184">
        <v>4158</v>
      </c>
      <c r="Z143" s="194">
        <v>0.14861878453038679</v>
      </c>
      <c r="AA143" s="239">
        <v>80</v>
      </c>
      <c r="AB143" s="194">
        <v>0.26984126984126977</v>
      </c>
      <c r="AC143" s="184">
        <v>58</v>
      </c>
      <c r="AD143" s="194">
        <v>-0.12121212121212122</v>
      </c>
      <c r="AE143" s="184">
        <v>138</v>
      </c>
      <c r="AF143" s="194">
        <v>6.9767441860465018E-2</v>
      </c>
      <c r="AG143" s="239">
        <v>50</v>
      </c>
      <c r="AH143" s="194">
        <v>-0.21875</v>
      </c>
      <c r="AI143" s="184">
        <v>54</v>
      </c>
      <c r="AJ143" s="194">
        <v>-0.11475409836065575</v>
      </c>
      <c r="AK143" s="184">
        <v>104</v>
      </c>
      <c r="AL143" s="194">
        <v>-0.16800000000000004</v>
      </c>
      <c r="AM143" s="239">
        <v>16</v>
      </c>
      <c r="AN143" s="194">
        <v>-0.36</v>
      </c>
      <c r="AO143" s="239">
        <v>0</v>
      </c>
      <c r="AP143" s="194">
        <v>-1</v>
      </c>
      <c r="AQ143" s="184">
        <v>13</v>
      </c>
      <c r="AR143" s="194" t="s">
        <v>113</v>
      </c>
      <c r="AS143" s="184">
        <v>13</v>
      </c>
      <c r="AT143" s="194">
        <v>12</v>
      </c>
    </row>
    <row r="144" spans="2:46" s="4" customFormat="1" ht="15" hidden="1" customHeight="1" outlineLevel="1" x14ac:dyDescent="0.25">
      <c r="B144" s="71" t="s">
        <v>99</v>
      </c>
      <c r="C144" s="239">
        <v>4521</v>
      </c>
      <c r="D144" s="194">
        <v>0.21663078579117334</v>
      </c>
      <c r="E144" s="184">
        <v>5577</v>
      </c>
      <c r="F144" s="194">
        <v>0.60443037974683533</v>
      </c>
      <c r="G144" s="184">
        <v>10098</v>
      </c>
      <c r="H144" s="194">
        <v>0.40406006674082318</v>
      </c>
      <c r="I144" s="239">
        <v>4380</v>
      </c>
      <c r="J144" s="194">
        <v>0.21094829969588047</v>
      </c>
      <c r="K144" s="184">
        <v>5453</v>
      </c>
      <c r="L144" s="194">
        <v>0.60571260306242647</v>
      </c>
      <c r="M144" s="184">
        <v>9833</v>
      </c>
      <c r="N144" s="194">
        <v>0.40211036646228426</v>
      </c>
      <c r="O144" s="239">
        <v>1509</v>
      </c>
      <c r="P144" s="194">
        <v>0.5508735868448098</v>
      </c>
      <c r="Q144" s="184">
        <v>1085</v>
      </c>
      <c r="R144" s="194">
        <v>0.82659932659932656</v>
      </c>
      <c r="S144" s="184">
        <v>2594</v>
      </c>
      <c r="T144" s="194">
        <v>0.65539246968730058</v>
      </c>
      <c r="U144" s="239">
        <v>2657</v>
      </c>
      <c r="V144" s="194">
        <v>0.27617675312199808</v>
      </c>
      <c r="W144" s="184">
        <v>3739</v>
      </c>
      <c r="X144" s="194">
        <v>0.76451156205757442</v>
      </c>
      <c r="Y144" s="184">
        <v>6396</v>
      </c>
      <c r="Z144" s="194">
        <v>0.52249464413234947</v>
      </c>
      <c r="AA144" s="239">
        <v>127</v>
      </c>
      <c r="AB144" s="194">
        <v>0.67105263157894735</v>
      </c>
      <c r="AC144" s="184">
        <v>124</v>
      </c>
      <c r="AD144" s="194">
        <v>0.55000000000000004</v>
      </c>
      <c r="AE144" s="184">
        <v>251</v>
      </c>
      <c r="AF144" s="194">
        <v>0.60897435897435903</v>
      </c>
      <c r="AG144" s="239">
        <v>91</v>
      </c>
      <c r="AH144" s="194">
        <v>0.421875</v>
      </c>
      <c r="AI144" s="184">
        <v>115</v>
      </c>
      <c r="AJ144" s="194">
        <v>0.53333333333333344</v>
      </c>
      <c r="AK144" s="184">
        <v>206</v>
      </c>
      <c r="AL144" s="194">
        <v>0.48201438848920852</v>
      </c>
      <c r="AM144" s="239">
        <v>14</v>
      </c>
      <c r="AN144" s="194">
        <v>-0.30000000000000004</v>
      </c>
      <c r="AO144" s="239">
        <v>0</v>
      </c>
      <c r="AP144" s="194">
        <v>-1</v>
      </c>
      <c r="AQ144" s="184">
        <v>0</v>
      </c>
      <c r="AR144" s="194" t="s">
        <v>113</v>
      </c>
      <c r="AS144" s="184">
        <v>0</v>
      </c>
      <c r="AT144" s="194">
        <v>-1</v>
      </c>
    </row>
    <row r="145" spans="2:46" s="4" customFormat="1" ht="15" hidden="1" customHeight="1" outlineLevel="1" x14ac:dyDescent="0.25">
      <c r="B145" s="71" t="s">
        <v>100</v>
      </c>
      <c r="C145" s="239">
        <v>4866</v>
      </c>
      <c r="D145" s="194">
        <v>0.39347079037800681</v>
      </c>
      <c r="E145" s="184">
        <v>4128</v>
      </c>
      <c r="F145" s="194">
        <v>0.44588441330998241</v>
      </c>
      <c r="G145" s="184">
        <v>8994</v>
      </c>
      <c r="H145" s="194">
        <v>0.41704742397983297</v>
      </c>
      <c r="I145" s="239">
        <v>4703</v>
      </c>
      <c r="J145" s="194">
        <v>0.3963776722090262</v>
      </c>
      <c r="K145" s="184">
        <v>4035</v>
      </c>
      <c r="L145" s="194">
        <v>0.47424187066130807</v>
      </c>
      <c r="M145" s="184">
        <v>8738</v>
      </c>
      <c r="N145" s="194">
        <v>0.4312858312858312</v>
      </c>
      <c r="O145" s="239">
        <v>1567</v>
      </c>
      <c r="P145" s="194">
        <v>0.42196007259528123</v>
      </c>
      <c r="Q145" s="184">
        <v>677</v>
      </c>
      <c r="R145" s="194">
        <v>0.33267716535433078</v>
      </c>
      <c r="S145" s="184">
        <v>2244</v>
      </c>
      <c r="T145" s="194">
        <v>0.39378881987577641</v>
      </c>
      <c r="U145" s="239">
        <v>2668</v>
      </c>
      <c r="V145" s="194">
        <v>0.36610343061955963</v>
      </c>
      <c r="W145" s="184">
        <v>2760</v>
      </c>
      <c r="X145" s="194">
        <v>0.60932944606413986</v>
      </c>
      <c r="Y145" s="184">
        <v>5428</v>
      </c>
      <c r="Z145" s="194">
        <v>0.47982551799345696</v>
      </c>
      <c r="AA145" s="239">
        <v>126</v>
      </c>
      <c r="AB145" s="194">
        <v>0.35483870967741926</v>
      </c>
      <c r="AC145" s="184">
        <v>88</v>
      </c>
      <c r="AD145" s="194">
        <v>-0.25423728813559321</v>
      </c>
      <c r="AE145" s="184">
        <v>214</v>
      </c>
      <c r="AF145" s="194">
        <v>1.4218009478673022E-2</v>
      </c>
      <c r="AG145" s="239">
        <v>87</v>
      </c>
      <c r="AH145" s="194">
        <v>1.1627906976744207E-2</v>
      </c>
      <c r="AI145" s="184">
        <v>81</v>
      </c>
      <c r="AJ145" s="194">
        <v>-0.22115384615384615</v>
      </c>
      <c r="AK145" s="184">
        <v>168</v>
      </c>
      <c r="AL145" s="194">
        <v>-0.11578947368421055</v>
      </c>
      <c r="AM145" s="239">
        <v>32</v>
      </c>
      <c r="AN145" s="194">
        <v>0.10344827586206895</v>
      </c>
      <c r="AO145" s="239">
        <v>5</v>
      </c>
      <c r="AP145" s="194">
        <v>1.5</v>
      </c>
      <c r="AQ145" s="184">
        <v>5</v>
      </c>
      <c r="AR145" s="194" t="s">
        <v>113</v>
      </c>
      <c r="AS145" s="184">
        <v>10</v>
      </c>
      <c r="AT145" s="194">
        <v>4</v>
      </c>
    </row>
    <row r="146" spans="2:46" s="4" customFormat="1" ht="15" hidden="1" customHeight="1" outlineLevel="1" x14ac:dyDescent="0.25">
      <c r="B146" s="71" t="s">
        <v>101</v>
      </c>
      <c r="C146" s="239">
        <v>3333</v>
      </c>
      <c r="D146" s="194">
        <v>0.1102598267821453</v>
      </c>
      <c r="E146" s="184">
        <v>4013</v>
      </c>
      <c r="F146" s="194">
        <v>0.71349274124679751</v>
      </c>
      <c r="G146" s="184">
        <v>7346</v>
      </c>
      <c r="H146" s="194">
        <v>0.37462574850299402</v>
      </c>
      <c r="I146" s="239">
        <v>3213</v>
      </c>
      <c r="J146" s="194">
        <v>0.11562500000000009</v>
      </c>
      <c r="K146" s="184">
        <v>3917</v>
      </c>
      <c r="L146" s="194">
        <v>0.7293598233995584</v>
      </c>
      <c r="M146" s="184">
        <v>7130</v>
      </c>
      <c r="N146" s="194">
        <v>0.38581146744412043</v>
      </c>
      <c r="O146" s="239">
        <v>1175</v>
      </c>
      <c r="P146" s="194">
        <v>0.27717391304347827</v>
      </c>
      <c r="Q146" s="184">
        <v>575</v>
      </c>
      <c r="R146" s="194">
        <v>0.60167130919220058</v>
      </c>
      <c r="S146" s="184">
        <v>1750</v>
      </c>
      <c r="T146" s="194">
        <v>0.36825645035183729</v>
      </c>
      <c r="U146" s="239">
        <v>1907</v>
      </c>
      <c r="V146" s="194">
        <v>0.20849176172370099</v>
      </c>
      <c r="W146" s="184">
        <v>2804</v>
      </c>
      <c r="X146" s="194">
        <v>1.0333575054387238</v>
      </c>
      <c r="Y146" s="184">
        <v>4711</v>
      </c>
      <c r="Z146" s="194">
        <v>0.59316875211362863</v>
      </c>
      <c r="AA146" s="239">
        <v>109</v>
      </c>
      <c r="AB146" s="194">
        <v>0.11224489795918369</v>
      </c>
      <c r="AC146" s="184">
        <v>96</v>
      </c>
      <c r="AD146" s="194">
        <v>0.24675324675324672</v>
      </c>
      <c r="AE146" s="184">
        <v>205</v>
      </c>
      <c r="AF146" s="194">
        <v>0.17142857142857149</v>
      </c>
      <c r="AG146" s="239">
        <v>97</v>
      </c>
      <c r="AH146" s="194">
        <v>0.15476190476190466</v>
      </c>
      <c r="AI146" s="184">
        <v>89</v>
      </c>
      <c r="AJ146" s="194">
        <v>0.23611111111111116</v>
      </c>
      <c r="AK146" s="184">
        <v>186</v>
      </c>
      <c r="AL146" s="194">
        <v>0.19230769230769229</v>
      </c>
      <c r="AM146" s="239">
        <v>8</v>
      </c>
      <c r="AN146" s="194">
        <v>-0.63636363636363635</v>
      </c>
      <c r="AO146" s="239">
        <v>3</v>
      </c>
      <c r="AP146" s="194">
        <v>0.5</v>
      </c>
      <c r="AQ146" s="184">
        <v>0</v>
      </c>
      <c r="AR146" s="194" t="s">
        <v>113</v>
      </c>
      <c r="AS146" s="184">
        <v>3</v>
      </c>
      <c r="AT146" s="194">
        <v>0.5</v>
      </c>
    </row>
    <row r="147" spans="2:46" s="4" customFormat="1" ht="15" hidden="1" customHeight="1" outlineLevel="1" x14ac:dyDescent="0.25">
      <c r="B147" s="71" t="s">
        <v>102</v>
      </c>
      <c r="C147" s="239">
        <v>3500</v>
      </c>
      <c r="D147" s="194">
        <v>0.12071725904578923</v>
      </c>
      <c r="E147" s="184">
        <v>4961</v>
      </c>
      <c r="F147" s="194">
        <v>0.41459937268320513</v>
      </c>
      <c r="G147" s="184">
        <v>8461</v>
      </c>
      <c r="H147" s="194">
        <v>0.27616892911010549</v>
      </c>
      <c r="I147" s="239">
        <v>3268</v>
      </c>
      <c r="J147" s="194">
        <v>8.4633255891138459E-2</v>
      </c>
      <c r="K147" s="184">
        <v>4866</v>
      </c>
      <c r="L147" s="194">
        <v>0.40432900432900443</v>
      </c>
      <c r="M147" s="184">
        <v>8134</v>
      </c>
      <c r="N147" s="194">
        <v>0.25563445507872795</v>
      </c>
      <c r="O147" s="239">
        <v>1162</v>
      </c>
      <c r="P147" s="194">
        <v>7.1955719557195597E-2</v>
      </c>
      <c r="Q147" s="184">
        <v>615</v>
      </c>
      <c r="R147" s="194">
        <v>8.6572438162544119E-2</v>
      </c>
      <c r="S147" s="184">
        <v>1777</v>
      </c>
      <c r="T147" s="194">
        <v>7.696969696969691E-2</v>
      </c>
      <c r="U147" s="239">
        <v>1859</v>
      </c>
      <c r="V147" s="194">
        <v>0.11987951807228914</v>
      </c>
      <c r="W147" s="184">
        <v>3382</v>
      </c>
      <c r="X147" s="194">
        <v>0.53448275862068972</v>
      </c>
      <c r="Y147" s="184">
        <v>5241</v>
      </c>
      <c r="Z147" s="194">
        <v>0.35636645962732927</v>
      </c>
      <c r="AA147" s="239">
        <v>157</v>
      </c>
      <c r="AB147" s="194">
        <v>1.3787878787878789</v>
      </c>
      <c r="AC147" s="184">
        <v>72</v>
      </c>
      <c r="AD147" s="194">
        <v>0.71428571428571419</v>
      </c>
      <c r="AE147" s="184">
        <v>229</v>
      </c>
      <c r="AF147" s="194">
        <v>1.1203703703703702</v>
      </c>
      <c r="AG147" s="239">
        <v>140</v>
      </c>
      <c r="AH147" s="194">
        <v>1.8571428571428572</v>
      </c>
      <c r="AI147" s="184">
        <v>67</v>
      </c>
      <c r="AJ147" s="194">
        <v>0.71794871794871784</v>
      </c>
      <c r="AK147" s="184">
        <v>207</v>
      </c>
      <c r="AL147" s="194">
        <v>1.3522727272727271</v>
      </c>
      <c r="AM147" s="239">
        <v>56</v>
      </c>
      <c r="AN147" s="194">
        <v>0.30232558139534893</v>
      </c>
      <c r="AO147" s="239">
        <v>19</v>
      </c>
      <c r="AP147" s="194">
        <v>18</v>
      </c>
      <c r="AQ147" s="184">
        <v>23</v>
      </c>
      <c r="AR147" s="194" t="s">
        <v>113</v>
      </c>
      <c r="AS147" s="184">
        <v>42</v>
      </c>
      <c r="AT147" s="194">
        <v>41</v>
      </c>
    </row>
    <row r="148" spans="2:46" s="4" customFormat="1" ht="15" hidden="1" customHeight="1" outlineLevel="1" x14ac:dyDescent="0.25">
      <c r="B148" s="71" t="s">
        <v>103</v>
      </c>
      <c r="C148" s="239">
        <v>2663</v>
      </c>
      <c r="D148" s="194">
        <v>9.4083812654067289E-2</v>
      </c>
      <c r="E148" s="184">
        <v>3929</v>
      </c>
      <c r="F148" s="194">
        <v>0.79734675205855443</v>
      </c>
      <c r="G148" s="184">
        <v>6592</v>
      </c>
      <c r="H148" s="194">
        <v>0.4268398268398268</v>
      </c>
      <c r="I148" s="239">
        <v>2529</v>
      </c>
      <c r="J148" s="194">
        <v>7.4798130046748845E-2</v>
      </c>
      <c r="K148" s="184">
        <v>3822</v>
      </c>
      <c r="L148" s="194">
        <v>0.77850162866449502</v>
      </c>
      <c r="M148" s="184">
        <v>6351</v>
      </c>
      <c r="N148" s="194">
        <v>0.41070635273211908</v>
      </c>
      <c r="O148" s="239">
        <v>772</v>
      </c>
      <c r="P148" s="194">
        <v>0.32418524871355059</v>
      </c>
      <c r="Q148" s="184">
        <v>525</v>
      </c>
      <c r="R148" s="194">
        <v>0.70454545454545459</v>
      </c>
      <c r="S148" s="184">
        <v>1297</v>
      </c>
      <c r="T148" s="194">
        <v>0.45566778900112226</v>
      </c>
      <c r="U148" s="239">
        <v>1680</v>
      </c>
      <c r="V148" s="194">
        <v>0.28637059724349156</v>
      </c>
      <c r="W148" s="184">
        <v>2925</v>
      </c>
      <c r="X148" s="194">
        <v>0.98979591836734704</v>
      </c>
      <c r="Y148" s="184">
        <v>4605</v>
      </c>
      <c r="Z148" s="194">
        <v>0.65886167146974062</v>
      </c>
      <c r="AA148" s="239">
        <v>88</v>
      </c>
      <c r="AB148" s="194">
        <v>1</v>
      </c>
      <c r="AC148" s="184">
        <v>102</v>
      </c>
      <c r="AD148" s="194">
        <v>1.7567567567567566</v>
      </c>
      <c r="AE148" s="184">
        <v>190</v>
      </c>
      <c r="AF148" s="194">
        <v>1.3456790123456792</v>
      </c>
      <c r="AG148" s="239">
        <v>90</v>
      </c>
      <c r="AH148" s="194">
        <v>1.25</v>
      </c>
      <c r="AI148" s="184">
        <v>99</v>
      </c>
      <c r="AJ148" s="194">
        <v>2.4137931034482758</v>
      </c>
      <c r="AK148" s="184">
        <v>189</v>
      </c>
      <c r="AL148" s="194">
        <v>1.7391304347826089</v>
      </c>
      <c r="AM148" s="239">
        <v>42</v>
      </c>
      <c r="AN148" s="194">
        <v>0.23529411764705888</v>
      </c>
      <c r="AO148" s="239">
        <v>4</v>
      </c>
      <c r="AP148" s="194">
        <v>0.33333333333333326</v>
      </c>
      <c r="AQ148" s="184">
        <v>5</v>
      </c>
      <c r="AR148" s="194" t="s">
        <v>113</v>
      </c>
      <c r="AS148" s="184">
        <v>9</v>
      </c>
      <c r="AT148" s="194">
        <v>2</v>
      </c>
    </row>
    <row r="149" spans="2:46" s="4" customFormat="1" ht="15" hidden="1" customHeight="1" outlineLevel="1" x14ac:dyDescent="0.25">
      <c r="B149" s="71" t="s">
        <v>104</v>
      </c>
      <c r="C149" s="239">
        <v>2777</v>
      </c>
      <c r="D149" s="194">
        <v>0.30009363295880154</v>
      </c>
      <c r="E149" s="184">
        <v>3822</v>
      </c>
      <c r="F149" s="194">
        <v>0.70853822083147078</v>
      </c>
      <c r="G149" s="184">
        <v>6599</v>
      </c>
      <c r="H149" s="194">
        <v>0.50903270066316031</v>
      </c>
      <c r="I149" s="239">
        <v>2606</v>
      </c>
      <c r="J149" s="194">
        <v>0.28564380858411442</v>
      </c>
      <c r="K149" s="184">
        <v>3749</v>
      </c>
      <c r="L149" s="194">
        <v>0.74941670555296303</v>
      </c>
      <c r="M149" s="184">
        <v>6355</v>
      </c>
      <c r="N149" s="194">
        <v>0.5239808153477219</v>
      </c>
      <c r="O149" s="239">
        <v>717</v>
      </c>
      <c r="P149" s="194">
        <v>0.26455026455026465</v>
      </c>
      <c r="Q149" s="184">
        <v>648</v>
      </c>
      <c r="R149" s="194">
        <v>0.9285714285714286</v>
      </c>
      <c r="S149" s="184">
        <v>1365</v>
      </c>
      <c r="T149" s="194">
        <v>0.51162790697674421</v>
      </c>
      <c r="U149" s="239">
        <v>1549</v>
      </c>
      <c r="V149" s="194">
        <v>0.24019215372297831</v>
      </c>
      <c r="W149" s="184">
        <v>2487</v>
      </c>
      <c r="X149" s="194">
        <v>0.71754143646408841</v>
      </c>
      <c r="Y149" s="184">
        <v>4036</v>
      </c>
      <c r="Z149" s="194">
        <v>0.49647756766777906</v>
      </c>
      <c r="AA149" s="239">
        <v>85</v>
      </c>
      <c r="AB149" s="194">
        <v>2.4096385542168752E-2</v>
      </c>
      <c r="AC149" s="184">
        <v>73</v>
      </c>
      <c r="AD149" s="194">
        <v>-0.22340425531914898</v>
      </c>
      <c r="AE149" s="184">
        <v>158</v>
      </c>
      <c r="AF149" s="194">
        <v>-0.10734463276836159</v>
      </c>
      <c r="AG149" s="239">
        <v>62</v>
      </c>
      <c r="AH149" s="194">
        <v>-7.4626865671641784E-2</v>
      </c>
      <c r="AI149" s="184">
        <v>69</v>
      </c>
      <c r="AJ149" s="194">
        <v>-0.21590909090909094</v>
      </c>
      <c r="AK149" s="184">
        <v>131</v>
      </c>
      <c r="AL149" s="194">
        <v>-0.15483870967741931</v>
      </c>
      <c r="AM149" s="239">
        <v>38</v>
      </c>
      <c r="AN149" s="194">
        <v>0.80952380952380953</v>
      </c>
      <c r="AO149" s="239">
        <v>48</v>
      </c>
      <c r="AP149" s="194">
        <v>8.6</v>
      </c>
      <c r="AQ149" s="184">
        <v>0</v>
      </c>
      <c r="AR149" s="194" t="s">
        <v>113</v>
      </c>
      <c r="AS149" s="184">
        <v>48</v>
      </c>
      <c r="AT149" s="194">
        <v>8.6</v>
      </c>
    </row>
    <row r="150" spans="2:46" s="4" customFormat="1" ht="15.75" collapsed="1" x14ac:dyDescent="0.25">
      <c r="B150" s="101">
        <v>2010</v>
      </c>
      <c r="C150" s="243">
        <v>37153</v>
      </c>
      <c r="D150" s="103">
        <v>6.6940439951754582E-2</v>
      </c>
      <c r="E150" s="244">
        <v>44839</v>
      </c>
      <c r="F150" s="103">
        <v>0.35199758781848334</v>
      </c>
      <c r="G150" s="244">
        <v>81992</v>
      </c>
      <c r="H150" s="103">
        <v>0.20599526380043254</v>
      </c>
      <c r="I150" s="243">
        <v>35471</v>
      </c>
      <c r="J150" s="103">
        <v>5.722631218145513E-2</v>
      </c>
      <c r="K150" s="244">
        <v>43968</v>
      </c>
      <c r="L150" s="103">
        <v>0.35670204887682044</v>
      </c>
      <c r="M150" s="244">
        <v>79439</v>
      </c>
      <c r="N150" s="103">
        <v>0.20436938097909296</v>
      </c>
      <c r="O150" s="243">
        <v>11657</v>
      </c>
      <c r="P150" s="103">
        <v>0.21884148891677113</v>
      </c>
      <c r="Q150" s="244">
        <v>6915</v>
      </c>
      <c r="R150" s="103">
        <v>0.22151563328033919</v>
      </c>
      <c r="S150" s="244">
        <v>18572</v>
      </c>
      <c r="T150" s="103">
        <v>0.2198357963875206</v>
      </c>
      <c r="U150" s="243">
        <v>21183</v>
      </c>
      <c r="V150" s="103">
        <v>8.7646333949476185E-2</v>
      </c>
      <c r="W150" s="244">
        <v>30469</v>
      </c>
      <c r="X150" s="103">
        <v>0.50019694731659281</v>
      </c>
      <c r="Y150" s="244">
        <v>51652</v>
      </c>
      <c r="Z150" s="103">
        <v>0.29824561403508776</v>
      </c>
      <c r="AA150" s="243">
        <v>1161</v>
      </c>
      <c r="AB150" s="103">
        <v>0.4124087591240877</v>
      </c>
      <c r="AC150" s="244">
        <v>825</v>
      </c>
      <c r="AD150" s="103">
        <v>0.10146862483311092</v>
      </c>
      <c r="AE150" s="244">
        <v>1986</v>
      </c>
      <c r="AF150" s="103">
        <v>0.26416295353278163</v>
      </c>
      <c r="AG150" s="243">
        <v>936</v>
      </c>
      <c r="AH150" s="103">
        <v>0.31092436974789917</v>
      </c>
      <c r="AI150" s="244">
        <v>770</v>
      </c>
      <c r="AJ150" s="103">
        <v>0.13569321533923295</v>
      </c>
      <c r="AK150" s="244">
        <v>1706</v>
      </c>
      <c r="AL150" s="103">
        <v>0.22557471264367823</v>
      </c>
      <c r="AM150" s="243">
        <v>422</v>
      </c>
      <c r="AN150" s="103">
        <v>4.1975308641975406E-2</v>
      </c>
      <c r="AO150" s="243">
        <v>99</v>
      </c>
      <c r="AP150" s="103">
        <v>1.25</v>
      </c>
      <c r="AQ150" s="244">
        <v>46</v>
      </c>
      <c r="AR150" s="103">
        <v>4.75</v>
      </c>
      <c r="AS150" s="244">
        <v>145</v>
      </c>
      <c r="AT150" s="103">
        <v>1.7884615384615383</v>
      </c>
    </row>
    <row r="151" spans="2:46" s="4" customFormat="1" ht="15" hidden="1" customHeight="1" outlineLevel="1" x14ac:dyDescent="0.25">
      <c r="B151" s="71" t="s">
        <v>93</v>
      </c>
      <c r="C151" s="239">
        <v>3327</v>
      </c>
      <c r="D151" s="194">
        <v>-0.11232657417289216</v>
      </c>
      <c r="E151" s="184">
        <v>3251</v>
      </c>
      <c r="F151" s="194">
        <v>-6.1218596592549801E-2</v>
      </c>
      <c r="G151" s="184">
        <v>6578</v>
      </c>
      <c r="H151" s="194">
        <v>-8.7782554430730797E-2</v>
      </c>
      <c r="I151" s="239">
        <v>3180</v>
      </c>
      <c r="J151" s="194">
        <v>-0.12008854454897622</v>
      </c>
      <c r="K151" s="184">
        <v>3179</v>
      </c>
      <c r="L151" s="194">
        <v>-5.4713053820993118E-2</v>
      </c>
      <c r="M151" s="184">
        <v>6359</v>
      </c>
      <c r="N151" s="194">
        <v>-8.8576752185753227E-2</v>
      </c>
      <c r="O151" s="239">
        <v>820</v>
      </c>
      <c r="P151" s="194">
        <v>-0.36581593194122197</v>
      </c>
      <c r="Q151" s="184">
        <v>531</v>
      </c>
      <c r="R151" s="194">
        <v>0.47910863509749313</v>
      </c>
      <c r="S151" s="184">
        <v>1351</v>
      </c>
      <c r="T151" s="194">
        <v>-0.18220338983050843</v>
      </c>
      <c r="U151" s="239">
        <v>1858</v>
      </c>
      <c r="V151" s="194">
        <v>-0.19740820734341258</v>
      </c>
      <c r="W151" s="184">
        <v>2016</v>
      </c>
      <c r="X151" s="194">
        <v>-0.2115760657019945</v>
      </c>
      <c r="Y151" s="184">
        <v>3874</v>
      </c>
      <c r="Z151" s="194">
        <v>-0.2048440065681445</v>
      </c>
      <c r="AA151" s="239">
        <v>72</v>
      </c>
      <c r="AB151" s="194">
        <v>-0.1428571428571429</v>
      </c>
      <c r="AC151" s="184">
        <v>72</v>
      </c>
      <c r="AD151" s="194">
        <v>-0.28000000000000003</v>
      </c>
      <c r="AE151" s="184">
        <v>144</v>
      </c>
      <c r="AF151" s="194">
        <v>-0.21739130434782605</v>
      </c>
      <c r="AG151" s="239">
        <v>59</v>
      </c>
      <c r="AH151" s="194">
        <v>-0.19178082191780821</v>
      </c>
      <c r="AI151" s="184">
        <v>67</v>
      </c>
      <c r="AJ151" s="194">
        <v>-0.27173913043478259</v>
      </c>
      <c r="AK151" s="184">
        <v>126</v>
      </c>
      <c r="AL151" s="194">
        <v>-0.23636363636363633</v>
      </c>
      <c r="AM151" s="239">
        <v>67</v>
      </c>
      <c r="AN151" s="194">
        <v>0.36734693877551017</v>
      </c>
      <c r="AO151" s="239">
        <v>8</v>
      </c>
      <c r="AP151" s="194">
        <v>7</v>
      </c>
      <c r="AQ151" s="184">
        <v>0</v>
      </c>
      <c r="AR151" s="194" t="s">
        <v>113</v>
      </c>
      <c r="AS151" s="184">
        <v>8</v>
      </c>
      <c r="AT151" s="194">
        <v>7</v>
      </c>
    </row>
    <row r="152" spans="2:46" s="4" customFormat="1" ht="15" hidden="1" customHeight="1" outlineLevel="1" x14ac:dyDescent="0.25">
      <c r="B152" s="71" t="s">
        <v>94</v>
      </c>
      <c r="C152" s="239">
        <v>1444</v>
      </c>
      <c r="D152" s="194">
        <v>-0.46079163554891711</v>
      </c>
      <c r="E152" s="184">
        <v>1739</v>
      </c>
      <c r="F152" s="194">
        <v>-0.27450980392156865</v>
      </c>
      <c r="G152" s="184">
        <v>3183</v>
      </c>
      <c r="H152" s="194">
        <v>-0.37280788177339896</v>
      </c>
      <c r="I152" s="239">
        <v>1390</v>
      </c>
      <c r="J152" s="194">
        <v>-0.44950495049504946</v>
      </c>
      <c r="K152" s="184">
        <v>1702</v>
      </c>
      <c r="L152" s="194">
        <v>-0.26701119724375544</v>
      </c>
      <c r="M152" s="184">
        <v>3092</v>
      </c>
      <c r="N152" s="194">
        <v>-0.36207963688879719</v>
      </c>
      <c r="O152" s="239">
        <v>332</v>
      </c>
      <c r="P152" s="194">
        <v>-0.61926605504587151</v>
      </c>
      <c r="Q152" s="184">
        <v>332</v>
      </c>
      <c r="R152" s="194">
        <v>1.3055555555555554</v>
      </c>
      <c r="S152" s="184">
        <v>664</v>
      </c>
      <c r="T152" s="194">
        <v>-0.34645669291338588</v>
      </c>
      <c r="U152" s="239">
        <v>936</v>
      </c>
      <c r="V152" s="194">
        <v>-0.38217821782178218</v>
      </c>
      <c r="W152" s="184">
        <v>928</v>
      </c>
      <c r="X152" s="194">
        <v>-0.46512968299711821</v>
      </c>
      <c r="Y152" s="184">
        <v>1864</v>
      </c>
      <c r="Z152" s="194">
        <v>-0.42646153846153845</v>
      </c>
      <c r="AA152" s="239">
        <v>28</v>
      </c>
      <c r="AB152" s="194">
        <v>-0.75862068965517238</v>
      </c>
      <c r="AC152" s="184">
        <v>37</v>
      </c>
      <c r="AD152" s="194">
        <v>-0.5066666666666666</v>
      </c>
      <c r="AE152" s="184">
        <v>65</v>
      </c>
      <c r="AF152" s="194">
        <v>-0.65968586387434547</v>
      </c>
      <c r="AG152" s="239">
        <v>25</v>
      </c>
      <c r="AH152" s="194">
        <v>-0.76415094339622636</v>
      </c>
      <c r="AI152" s="184">
        <v>31</v>
      </c>
      <c r="AJ152" s="194">
        <v>-0.55072463768115942</v>
      </c>
      <c r="AK152" s="184">
        <v>56</v>
      </c>
      <c r="AL152" s="194">
        <v>-0.67999999999999994</v>
      </c>
      <c r="AM152" s="239">
        <v>22</v>
      </c>
      <c r="AN152" s="194">
        <v>-0.38888888888888884</v>
      </c>
      <c r="AO152" s="239">
        <v>4</v>
      </c>
      <c r="AP152" s="194">
        <v>3</v>
      </c>
      <c r="AQ152" s="184">
        <v>0</v>
      </c>
      <c r="AR152" s="194" t="s">
        <v>113</v>
      </c>
      <c r="AS152" s="184">
        <v>4</v>
      </c>
      <c r="AT152" s="194">
        <v>3</v>
      </c>
    </row>
    <row r="153" spans="2:46" s="4" customFormat="1" ht="15" hidden="1" customHeight="1" outlineLevel="1" x14ac:dyDescent="0.25">
      <c r="B153" s="71" t="s">
        <v>95</v>
      </c>
      <c r="C153" s="239">
        <v>2396</v>
      </c>
      <c r="D153" s="194">
        <v>-0.13282663771263115</v>
      </c>
      <c r="E153" s="184">
        <v>2242</v>
      </c>
      <c r="F153" s="194">
        <v>-0.16561220692221812</v>
      </c>
      <c r="G153" s="184">
        <v>4638</v>
      </c>
      <c r="H153" s="194">
        <v>-0.14899082568807342</v>
      </c>
      <c r="I153" s="239">
        <v>2315</v>
      </c>
      <c r="J153" s="194">
        <v>-0.12904439428141457</v>
      </c>
      <c r="K153" s="184">
        <v>2190</v>
      </c>
      <c r="L153" s="194">
        <v>-0.17108251324753976</v>
      </c>
      <c r="M153" s="184">
        <v>4505</v>
      </c>
      <c r="N153" s="194">
        <v>-0.15000000000000002</v>
      </c>
      <c r="O153" s="239">
        <v>434</v>
      </c>
      <c r="P153" s="194">
        <v>-0.52202643171806162</v>
      </c>
      <c r="Q153" s="184">
        <v>390</v>
      </c>
      <c r="R153" s="194">
        <v>0.31313131313131315</v>
      </c>
      <c r="S153" s="184">
        <v>824</v>
      </c>
      <c r="T153" s="194">
        <v>-0.31618257261410787</v>
      </c>
      <c r="U153" s="239">
        <v>1495</v>
      </c>
      <c r="V153" s="194">
        <v>-8.4507042253521125E-2</v>
      </c>
      <c r="W153" s="184">
        <v>1315</v>
      </c>
      <c r="X153" s="194">
        <v>-0.28259683578832517</v>
      </c>
      <c r="Y153" s="184">
        <v>2810</v>
      </c>
      <c r="Z153" s="194">
        <v>-0.18926716676283906</v>
      </c>
      <c r="AA153" s="239">
        <v>42</v>
      </c>
      <c r="AB153" s="194">
        <v>-0.40845070422535212</v>
      </c>
      <c r="AC153" s="184">
        <v>52</v>
      </c>
      <c r="AD153" s="194">
        <v>0.15555555555555545</v>
      </c>
      <c r="AE153" s="184">
        <v>94</v>
      </c>
      <c r="AF153" s="194">
        <v>-0.18965517241379315</v>
      </c>
      <c r="AG153" s="239">
        <v>36</v>
      </c>
      <c r="AH153" s="194">
        <v>-0.45454545454545459</v>
      </c>
      <c r="AI153" s="184">
        <v>47</v>
      </c>
      <c r="AJ153" s="194">
        <v>0.14634146341463405</v>
      </c>
      <c r="AK153" s="184">
        <v>83</v>
      </c>
      <c r="AL153" s="194">
        <v>-0.22429906542056077</v>
      </c>
      <c r="AM153" s="239">
        <v>36</v>
      </c>
      <c r="AN153" s="194">
        <v>0.28571428571428581</v>
      </c>
      <c r="AO153" s="239">
        <v>3</v>
      </c>
      <c r="AP153" s="194">
        <v>-0.5</v>
      </c>
      <c r="AQ153" s="184">
        <v>0</v>
      </c>
      <c r="AR153" s="194" t="s">
        <v>113</v>
      </c>
      <c r="AS153" s="184">
        <v>3</v>
      </c>
      <c r="AT153" s="194">
        <v>-0.5</v>
      </c>
    </row>
    <row r="154" spans="2:46" s="4" customFormat="1" ht="15" hidden="1" customHeight="1" outlineLevel="1" x14ac:dyDescent="0.25">
      <c r="B154" s="71" t="s">
        <v>96</v>
      </c>
      <c r="C154" s="239">
        <v>2721</v>
      </c>
      <c r="D154" s="194">
        <v>-0.32831399654406324</v>
      </c>
      <c r="E154" s="184">
        <v>2627</v>
      </c>
      <c r="F154" s="194">
        <v>-0.10463531015678251</v>
      </c>
      <c r="G154" s="184">
        <v>5348</v>
      </c>
      <c r="H154" s="194">
        <v>-0.2343593414459556</v>
      </c>
      <c r="I154" s="239">
        <v>2583</v>
      </c>
      <c r="J154" s="194">
        <v>-0.33633093525179858</v>
      </c>
      <c r="K154" s="184">
        <v>2568</v>
      </c>
      <c r="L154" s="194">
        <v>-0.10021023125437978</v>
      </c>
      <c r="M154" s="184">
        <v>5151</v>
      </c>
      <c r="N154" s="194">
        <v>-0.23643640675956124</v>
      </c>
      <c r="O154" s="239">
        <v>795</v>
      </c>
      <c r="P154" s="194">
        <v>-0.47140957446808507</v>
      </c>
      <c r="Q154" s="184">
        <v>579</v>
      </c>
      <c r="R154" s="194">
        <v>1.4533898305084745</v>
      </c>
      <c r="S154" s="184">
        <v>1374</v>
      </c>
      <c r="T154" s="194">
        <v>-0.21034482758620687</v>
      </c>
      <c r="U154" s="239">
        <v>1492</v>
      </c>
      <c r="V154" s="194">
        <v>-0.37416107382550334</v>
      </c>
      <c r="W154" s="184">
        <v>1472</v>
      </c>
      <c r="X154" s="194">
        <v>-0.32723948811700188</v>
      </c>
      <c r="Y154" s="184">
        <v>2964</v>
      </c>
      <c r="Z154" s="194">
        <v>-0.35170603674540679</v>
      </c>
      <c r="AA154" s="239">
        <v>85</v>
      </c>
      <c r="AB154" s="194">
        <v>-0.22018348623853212</v>
      </c>
      <c r="AC154" s="184">
        <v>51</v>
      </c>
      <c r="AD154" s="194">
        <v>-0.36250000000000004</v>
      </c>
      <c r="AE154" s="184">
        <v>136</v>
      </c>
      <c r="AF154" s="194">
        <v>-0.28042328042328046</v>
      </c>
      <c r="AG154" s="239">
        <v>79</v>
      </c>
      <c r="AH154" s="194">
        <v>-0.21782178217821779</v>
      </c>
      <c r="AI154" s="184">
        <v>44</v>
      </c>
      <c r="AJ154" s="194">
        <v>-0.40540540540540537</v>
      </c>
      <c r="AK154" s="184">
        <v>123</v>
      </c>
      <c r="AL154" s="194">
        <v>-0.29714285714285715</v>
      </c>
      <c r="AM154" s="239">
        <v>48</v>
      </c>
      <c r="AN154" s="194">
        <v>2.1276595744680771E-2</v>
      </c>
      <c r="AO154" s="239">
        <v>5</v>
      </c>
      <c r="AP154" s="194">
        <v>0.66666666666666674</v>
      </c>
      <c r="AQ154" s="184">
        <v>8</v>
      </c>
      <c r="AR154" s="194" t="s">
        <v>113</v>
      </c>
      <c r="AS154" s="184">
        <v>13</v>
      </c>
      <c r="AT154" s="194">
        <v>3.333333333333333</v>
      </c>
    </row>
    <row r="155" spans="2:46" s="4" customFormat="1" ht="15" hidden="1" customHeight="1" outlineLevel="1" x14ac:dyDescent="0.25">
      <c r="B155" s="71" t="s">
        <v>97</v>
      </c>
      <c r="C155" s="239">
        <v>3904</v>
      </c>
      <c r="D155" s="194">
        <v>-0.11353315168029066</v>
      </c>
      <c r="E155" s="184">
        <v>3552</v>
      </c>
      <c r="F155" s="194">
        <v>-0.10166919575113809</v>
      </c>
      <c r="G155" s="184">
        <v>7456</v>
      </c>
      <c r="H155" s="194">
        <v>-0.10792055515673604</v>
      </c>
      <c r="I155" s="239">
        <v>3787</v>
      </c>
      <c r="J155" s="194">
        <v>-0.11332240693046125</v>
      </c>
      <c r="K155" s="184">
        <v>3529</v>
      </c>
      <c r="L155" s="194">
        <v>-9.2802056555269963E-2</v>
      </c>
      <c r="M155" s="184">
        <v>7316</v>
      </c>
      <c r="N155" s="194">
        <v>-0.10354123269207205</v>
      </c>
      <c r="O155" s="239">
        <v>1051</v>
      </c>
      <c r="P155" s="194">
        <v>-0.30855263157894741</v>
      </c>
      <c r="Q155" s="184">
        <v>618</v>
      </c>
      <c r="R155" s="194">
        <v>1.1837455830388692</v>
      </c>
      <c r="S155" s="184">
        <v>1669</v>
      </c>
      <c r="T155" s="194">
        <v>-7.4320576816417128E-2</v>
      </c>
      <c r="U155" s="239">
        <v>2155</v>
      </c>
      <c r="V155" s="194">
        <v>-0.22980700500357398</v>
      </c>
      <c r="W155" s="184">
        <v>2336</v>
      </c>
      <c r="X155" s="194">
        <v>-0.20435967302452318</v>
      </c>
      <c r="Y155" s="184">
        <v>4491</v>
      </c>
      <c r="Z155" s="194">
        <v>-0.21677711893965823</v>
      </c>
      <c r="AA155" s="239">
        <v>72</v>
      </c>
      <c r="AB155" s="194">
        <v>-0.22580645161290325</v>
      </c>
      <c r="AC155" s="184">
        <v>23</v>
      </c>
      <c r="AD155" s="194">
        <v>-0.640625</v>
      </c>
      <c r="AE155" s="184">
        <v>95</v>
      </c>
      <c r="AF155" s="194">
        <v>-0.39490445859872614</v>
      </c>
      <c r="AG155" s="239">
        <v>61</v>
      </c>
      <c r="AH155" s="194">
        <v>-0.1029411764705882</v>
      </c>
      <c r="AI155" s="184">
        <v>21</v>
      </c>
      <c r="AJ155" s="194">
        <v>-0.65</v>
      </c>
      <c r="AK155" s="184">
        <v>82</v>
      </c>
      <c r="AL155" s="194">
        <v>-0.359375</v>
      </c>
      <c r="AM155" s="239">
        <v>38</v>
      </c>
      <c r="AN155" s="194">
        <v>-5.0000000000000044E-2</v>
      </c>
      <c r="AO155" s="239">
        <v>7</v>
      </c>
      <c r="AP155" s="194" t="s">
        <v>113</v>
      </c>
      <c r="AQ155" s="184">
        <v>0</v>
      </c>
      <c r="AR155" s="194" t="s">
        <v>113</v>
      </c>
      <c r="AS155" s="184">
        <v>7</v>
      </c>
      <c r="AT155" s="194" t="s">
        <v>113</v>
      </c>
    </row>
    <row r="156" spans="2:46" s="4" customFormat="1" ht="15" hidden="1" customHeight="1" outlineLevel="1" x14ac:dyDescent="0.25">
      <c r="B156" s="71" t="s">
        <v>98</v>
      </c>
      <c r="C156" s="239">
        <v>3127</v>
      </c>
      <c r="D156" s="194">
        <v>-6.2649880095923316E-2</v>
      </c>
      <c r="E156" s="184">
        <v>3151</v>
      </c>
      <c r="F156" s="194">
        <v>-0.20529634300126098</v>
      </c>
      <c r="G156" s="184">
        <v>6278</v>
      </c>
      <c r="H156" s="194">
        <v>-0.14011779208327624</v>
      </c>
      <c r="I156" s="239">
        <v>3038</v>
      </c>
      <c r="J156" s="194">
        <v>-6.0606060606060552E-2</v>
      </c>
      <c r="K156" s="184">
        <v>3085</v>
      </c>
      <c r="L156" s="194">
        <v>-0.21200510855683274</v>
      </c>
      <c r="M156" s="184">
        <v>6123</v>
      </c>
      <c r="N156" s="194">
        <v>-0.14351657574485943</v>
      </c>
      <c r="O156" s="239">
        <v>903</v>
      </c>
      <c r="P156" s="194">
        <v>-2.2099447513812542E-3</v>
      </c>
      <c r="Q156" s="184">
        <v>540</v>
      </c>
      <c r="R156" s="194">
        <v>0.69811320754716988</v>
      </c>
      <c r="S156" s="184">
        <v>1443</v>
      </c>
      <c r="T156" s="194">
        <v>0.17988552739165975</v>
      </c>
      <c r="U156" s="239">
        <v>1712</v>
      </c>
      <c r="V156" s="194">
        <v>-0.16242661448140905</v>
      </c>
      <c r="W156" s="184">
        <v>1908</v>
      </c>
      <c r="X156" s="194">
        <v>-0.37809647979139505</v>
      </c>
      <c r="Y156" s="184">
        <v>3620</v>
      </c>
      <c r="Z156" s="194">
        <v>-0.29186228482003129</v>
      </c>
      <c r="AA156" s="239">
        <v>63</v>
      </c>
      <c r="AB156" s="194">
        <v>-0.23170731707317072</v>
      </c>
      <c r="AC156" s="184">
        <v>66</v>
      </c>
      <c r="AD156" s="194">
        <v>0.32000000000000006</v>
      </c>
      <c r="AE156" s="184">
        <v>129</v>
      </c>
      <c r="AF156" s="194">
        <v>-2.2727272727272707E-2</v>
      </c>
      <c r="AG156" s="239">
        <v>64</v>
      </c>
      <c r="AH156" s="194">
        <v>-1.538461538461533E-2</v>
      </c>
      <c r="AI156" s="184">
        <v>61</v>
      </c>
      <c r="AJ156" s="194">
        <v>0.32608695652173902</v>
      </c>
      <c r="AK156" s="184">
        <v>125</v>
      </c>
      <c r="AL156" s="194">
        <v>0.12612612612612617</v>
      </c>
      <c r="AM156" s="239">
        <v>25</v>
      </c>
      <c r="AN156" s="194">
        <v>0.5625</v>
      </c>
      <c r="AO156" s="239">
        <v>1</v>
      </c>
      <c r="AP156" s="194">
        <v>-0.75</v>
      </c>
      <c r="AQ156" s="184">
        <v>0</v>
      </c>
      <c r="AR156" s="194" t="s">
        <v>113</v>
      </c>
      <c r="AS156" s="184">
        <v>1</v>
      </c>
      <c r="AT156" s="194">
        <v>-0.75</v>
      </c>
    </row>
    <row r="157" spans="2:46" s="4" customFormat="1" ht="15" hidden="1" customHeight="1" outlineLevel="1" x14ac:dyDescent="0.25">
      <c r="B157" s="71" t="s">
        <v>99</v>
      </c>
      <c r="C157" s="239">
        <v>3716</v>
      </c>
      <c r="D157" s="194">
        <v>-0.18598028477546547</v>
      </c>
      <c r="E157" s="184">
        <v>3476</v>
      </c>
      <c r="F157" s="194">
        <v>-0.17844481210115815</v>
      </c>
      <c r="G157" s="184">
        <v>7192</v>
      </c>
      <c r="H157" s="194">
        <v>-0.18235561618917695</v>
      </c>
      <c r="I157" s="239">
        <v>3617</v>
      </c>
      <c r="J157" s="194">
        <v>-0.17907399001361779</v>
      </c>
      <c r="K157" s="184">
        <v>3396</v>
      </c>
      <c r="L157" s="194">
        <v>-0.17931367810536492</v>
      </c>
      <c r="M157" s="184">
        <v>7013</v>
      </c>
      <c r="N157" s="194">
        <v>-0.17919007490636707</v>
      </c>
      <c r="O157" s="239">
        <v>973</v>
      </c>
      <c r="P157" s="194">
        <v>-0.37387387387387383</v>
      </c>
      <c r="Q157" s="184">
        <v>594</v>
      </c>
      <c r="R157" s="194">
        <v>2.7681660899653959E-2</v>
      </c>
      <c r="S157" s="184">
        <v>1567</v>
      </c>
      <c r="T157" s="194">
        <v>-0.26500938086303938</v>
      </c>
      <c r="U157" s="239">
        <v>2082</v>
      </c>
      <c r="V157" s="194">
        <v>-7.7127659574468099E-2</v>
      </c>
      <c r="W157" s="184">
        <v>2119</v>
      </c>
      <c r="X157" s="194">
        <v>-0.22917424518006546</v>
      </c>
      <c r="Y157" s="184">
        <v>4201</v>
      </c>
      <c r="Z157" s="194">
        <v>-0.16063936063936068</v>
      </c>
      <c r="AA157" s="239">
        <v>76</v>
      </c>
      <c r="AB157" s="194">
        <v>-0.3504273504273504</v>
      </c>
      <c r="AC157" s="184">
        <v>80</v>
      </c>
      <c r="AD157" s="194">
        <v>-0.13978494623655913</v>
      </c>
      <c r="AE157" s="184">
        <v>156</v>
      </c>
      <c r="AF157" s="194">
        <v>-0.25714285714285712</v>
      </c>
      <c r="AG157" s="239">
        <v>64</v>
      </c>
      <c r="AH157" s="194">
        <v>-0.39622641509433965</v>
      </c>
      <c r="AI157" s="184">
        <v>75</v>
      </c>
      <c r="AJ157" s="194">
        <v>-0.12790697674418605</v>
      </c>
      <c r="AK157" s="184">
        <v>139</v>
      </c>
      <c r="AL157" s="194">
        <v>-0.27604166666666663</v>
      </c>
      <c r="AM157" s="239">
        <v>20</v>
      </c>
      <c r="AN157" s="194">
        <v>-0.51219512195121952</v>
      </c>
      <c r="AO157" s="239">
        <v>3</v>
      </c>
      <c r="AP157" s="194">
        <v>2</v>
      </c>
      <c r="AQ157" s="184">
        <v>0</v>
      </c>
      <c r="AR157" s="194" t="s">
        <v>113</v>
      </c>
      <c r="AS157" s="184">
        <v>3</v>
      </c>
      <c r="AT157" s="194">
        <v>2</v>
      </c>
    </row>
    <row r="158" spans="2:46" s="4" customFormat="1" ht="15" hidden="1" customHeight="1" outlineLevel="1" x14ac:dyDescent="0.25">
      <c r="B158" s="71" t="s">
        <v>100</v>
      </c>
      <c r="C158" s="239">
        <v>3492</v>
      </c>
      <c r="D158" s="194">
        <v>-0.41683366733466931</v>
      </c>
      <c r="E158" s="184">
        <v>2855</v>
      </c>
      <c r="F158" s="194">
        <v>-0.27353689567430028</v>
      </c>
      <c r="G158" s="184">
        <v>6347</v>
      </c>
      <c r="H158" s="194">
        <v>-0.36005242992538822</v>
      </c>
      <c r="I158" s="239">
        <v>3368</v>
      </c>
      <c r="J158" s="194">
        <v>-0.38963392533526642</v>
      </c>
      <c r="K158" s="184">
        <v>2737</v>
      </c>
      <c r="L158" s="194">
        <v>-0.28388278388278387</v>
      </c>
      <c r="M158" s="184">
        <v>6105</v>
      </c>
      <c r="N158" s="194">
        <v>-0.34635974304068518</v>
      </c>
      <c r="O158" s="239">
        <v>1102</v>
      </c>
      <c r="P158" s="194">
        <v>-0.44844844844844844</v>
      </c>
      <c r="Q158" s="184">
        <v>508</v>
      </c>
      <c r="R158" s="194">
        <v>-0.47682801235839345</v>
      </c>
      <c r="S158" s="184">
        <v>1610</v>
      </c>
      <c r="T158" s="194">
        <v>-0.45772987537891541</v>
      </c>
      <c r="U158" s="239">
        <v>1953</v>
      </c>
      <c r="V158" s="194">
        <v>-0.37343599615014433</v>
      </c>
      <c r="W158" s="184">
        <v>1715</v>
      </c>
      <c r="X158" s="194">
        <v>-0.27330508474576276</v>
      </c>
      <c r="Y158" s="184">
        <v>3668</v>
      </c>
      <c r="Z158" s="194">
        <v>-0.33029030491144784</v>
      </c>
      <c r="AA158" s="239">
        <v>93</v>
      </c>
      <c r="AB158" s="194">
        <v>0.22368421052631571</v>
      </c>
      <c r="AC158" s="184">
        <v>118</v>
      </c>
      <c r="AD158" s="194">
        <v>9.259259259259256E-2</v>
      </c>
      <c r="AE158" s="184">
        <v>211</v>
      </c>
      <c r="AF158" s="194">
        <v>0.14673913043478271</v>
      </c>
      <c r="AG158" s="239">
        <v>86</v>
      </c>
      <c r="AH158" s="194">
        <v>0.45762711864406769</v>
      </c>
      <c r="AI158" s="184">
        <v>104</v>
      </c>
      <c r="AJ158" s="194">
        <v>4.0000000000000036E-2</v>
      </c>
      <c r="AK158" s="184">
        <v>190</v>
      </c>
      <c r="AL158" s="194">
        <v>0.19496855345911945</v>
      </c>
      <c r="AM158" s="239">
        <v>29</v>
      </c>
      <c r="AN158" s="194">
        <v>-0.92487046632124348</v>
      </c>
      <c r="AO158" s="239">
        <v>2</v>
      </c>
      <c r="AP158" s="194">
        <v>-0.75</v>
      </c>
      <c r="AQ158" s="184">
        <v>0</v>
      </c>
      <c r="AR158" s="194" t="s">
        <v>113</v>
      </c>
      <c r="AS158" s="184">
        <v>2</v>
      </c>
      <c r="AT158" s="194">
        <v>-0.75</v>
      </c>
    </row>
    <row r="159" spans="2:46" s="4" customFormat="1" ht="15" hidden="1" customHeight="1" outlineLevel="1" x14ac:dyDescent="0.25">
      <c r="B159" s="71" t="s">
        <v>101</v>
      </c>
      <c r="C159" s="239">
        <v>3002</v>
      </c>
      <c r="D159" s="194">
        <v>-0.24153612935826174</v>
      </c>
      <c r="E159" s="184">
        <v>2342</v>
      </c>
      <c r="F159" s="194">
        <v>-0.31259172292339299</v>
      </c>
      <c r="G159" s="184">
        <v>5344</v>
      </c>
      <c r="H159" s="194">
        <v>-0.27440597420230817</v>
      </c>
      <c r="I159" s="239">
        <v>2880</v>
      </c>
      <c r="J159" s="194">
        <v>-0.24468922108575919</v>
      </c>
      <c r="K159" s="184">
        <v>2265</v>
      </c>
      <c r="L159" s="194">
        <v>-0.32022809123649465</v>
      </c>
      <c r="M159" s="184">
        <v>5145</v>
      </c>
      <c r="N159" s="194">
        <v>-0.2799160251924423</v>
      </c>
      <c r="O159" s="239">
        <v>920</v>
      </c>
      <c r="P159" s="194">
        <v>-0.36199722607489593</v>
      </c>
      <c r="Q159" s="184">
        <v>359</v>
      </c>
      <c r="R159" s="194">
        <v>-0.56432038834951459</v>
      </c>
      <c r="S159" s="184">
        <v>1279</v>
      </c>
      <c r="T159" s="194">
        <v>-0.43556928508384818</v>
      </c>
      <c r="U159" s="239">
        <v>1578</v>
      </c>
      <c r="V159" s="194">
        <v>-0.1853381517811048</v>
      </c>
      <c r="W159" s="184">
        <v>1379</v>
      </c>
      <c r="X159" s="194">
        <v>-0.34768211920529801</v>
      </c>
      <c r="Y159" s="184">
        <v>2957</v>
      </c>
      <c r="Z159" s="194">
        <v>-0.2700567761046655</v>
      </c>
      <c r="AA159" s="239">
        <v>98</v>
      </c>
      <c r="AB159" s="194">
        <v>-0.1009174311926605</v>
      </c>
      <c r="AC159" s="184">
        <v>77</v>
      </c>
      <c r="AD159" s="194">
        <v>2.6666666666666616E-2</v>
      </c>
      <c r="AE159" s="184">
        <v>175</v>
      </c>
      <c r="AF159" s="194">
        <v>-4.8913043478260865E-2</v>
      </c>
      <c r="AG159" s="239">
        <v>84</v>
      </c>
      <c r="AH159" s="194">
        <v>-8.6956521739130488E-2</v>
      </c>
      <c r="AI159" s="184">
        <v>72</v>
      </c>
      <c r="AJ159" s="194">
        <v>4.3478260869565188E-2</v>
      </c>
      <c r="AK159" s="184">
        <v>156</v>
      </c>
      <c r="AL159" s="194">
        <v>-3.105590062111796E-2</v>
      </c>
      <c r="AM159" s="239">
        <v>22</v>
      </c>
      <c r="AN159" s="194">
        <v>-0.3125</v>
      </c>
      <c r="AO159" s="239">
        <v>2</v>
      </c>
      <c r="AP159" s="194">
        <v>-0.5</v>
      </c>
      <c r="AQ159" s="184">
        <v>0</v>
      </c>
      <c r="AR159" s="194" t="s">
        <v>113</v>
      </c>
      <c r="AS159" s="184">
        <v>2</v>
      </c>
      <c r="AT159" s="194">
        <v>-0.5</v>
      </c>
    </row>
    <row r="160" spans="2:46" s="4" customFormat="1" ht="15" hidden="1" customHeight="1" outlineLevel="1" x14ac:dyDescent="0.25">
      <c r="B160" s="71" t="s">
        <v>102</v>
      </c>
      <c r="C160" s="239">
        <v>3123</v>
      </c>
      <c r="D160" s="194">
        <v>-0.69231527093596057</v>
      </c>
      <c r="E160" s="184">
        <v>3507</v>
      </c>
      <c r="F160" s="194">
        <v>-0.23942745608327909</v>
      </c>
      <c r="G160" s="184">
        <v>6630</v>
      </c>
      <c r="H160" s="194">
        <v>-0.55084343879140985</v>
      </c>
      <c r="I160" s="239">
        <v>3013</v>
      </c>
      <c r="J160" s="194">
        <v>-0.69691177949904437</v>
      </c>
      <c r="K160" s="184">
        <v>3465</v>
      </c>
      <c r="L160" s="194">
        <v>-0.22965762561138281</v>
      </c>
      <c r="M160" s="184">
        <v>6478</v>
      </c>
      <c r="N160" s="194">
        <v>-0.55135397188170931</v>
      </c>
      <c r="O160" s="239">
        <v>1084</v>
      </c>
      <c r="P160" s="194">
        <v>-0.47147732813261822</v>
      </c>
      <c r="Q160" s="184">
        <v>566</v>
      </c>
      <c r="R160" s="194">
        <v>-0.25329815303430081</v>
      </c>
      <c r="S160" s="184">
        <v>1650</v>
      </c>
      <c r="T160" s="194">
        <v>-0.4126023495906016</v>
      </c>
      <c r="U160" s="239">
        <v>1660</v>
      </c>
      <c r="V160" s="194">
        <v>-0.76309404880833454</v>
      </c>
      <c r="W160" s="184">
        <v>2204</v>
      </c>
      <c r="X160" s="194">
        <v>-0.2187167671038639</v>
      </c>
      <c r="Y160" s="184">
        <v>3864</v>
      </c>
      <c r="Z160" s="194">
        <v>-0.6068376068376069</v>
      </c>
      <c r="AA160" s="239">
        <v>66</v>
      </c>
      <c r="AB160" s="194">
        <v>-0.52857142857142858</v>
      </c>
      <c r="AC160" s="184">
        <v>42</v>
      </c>
      <c r="AD160" s="194">
        <v>-0.62831858407079644</v>
      </c>
      <c r="AE160" s="184">
        <v>108</v>
      </c>
      <c r="AF160" s="194">
        <v>-0.5731225296442688</v>
      </c>
      <c r="AG160" s="239">
        <v>49</v>
      </c>
      <c r="AH160" s="194">
        <v>-0.48958333333333337</v>
      </c>
      <c r="AI160" s="184">
        <v>39</v>
      </c>
      <c r="AJ160" s="194">
        <v>-0.62857142857142856</v>
      </c>
      <c r="AK160" s="184">
        <v>88</v>
      </c>
      <c r="AL160" s="194">
        <v>-0.56218905472636815</v>
      </c>
      <c r="AM160" s="239">
        <v>43</v>
      </c>
      <c r="AN160" s="194">
        <v>-0.35820895522388063</v>
      </c>
      <c r="AO160" s="239">
        <v>1</v>
      </c>
      <c r="AP160" s="194">
        <v>-0.5</v>
      </c>
      <c r="AQ160" s="184">
        <v>0</v>
      </c>
      <c r="AR160" s="194" t="s">
        <v>113</v>
      </c>
      <c r="AS160" s="184">
        <v>1</v>
      </c>
      <c r="AT160" s="194">
        <v>-0.5</v>
      </c>
    </row>
    <row r="161" spans="2:46" s="4" customFormat="1" ht="15" hidden="1" customHeight="1" outlineLevel="1" x14ac:dyDescent="0.25">
      <c r="B161" s="71" t="s">
        <v>103</v>
      </c>
      <c r="C161" s="239">
        <v>2434</v>
      </c>
      <c r="D161" s="194">
        <v>-0.20742429176164112</v>
      </c>
      <c r="E161" s="184">
        <v>2186</v>
      </c>
      <c r="F161" s="194">
        <v>-0.27254575707154738</v>
      </c>
      <c r="G161" s="184">
        <v>4620</v>
      </c>
      <c r="H161" s="194">
        <v>-0.23963133640552992</v>
      </c>
      <c r="I161" s="239">
        <v>2353</v>
      </c>
      <c r="J161" s="194">
        <v>-0.17496493688639547</v>
      </c>
      <c r="K161" s="184">
        <v>2149</v>
      </c>
      <c r="L161" s="194">
        <v>-0.27028862478777593</v>
      </c>
      <c r="M161" s="184">
        <v>4502</v>
      </c>
      <c r="N161" s="194">
        <v>-0.22339140934966362</v>
      </c>
      <c r="O161" s="239">
        <v>583</v>
      </c>
      <c r="P161" s="194">
        <v>-0.1233082706766917</v>
      </c>
      <c r="Q161" s="184">
        <v>308</v>
      </c>
      <c r="R161" s="194">
        <v>-0.25783132530120478</v>
      </c>
      <c r="S161" s="184">
        <v>891</v>
      </c>
      <c r="T161" s="194">
        <v>-0.17500000000000004</v>
      </c>
      <c r="U161" s="239">
        <v>1306</v>
      </c>
      <c r="V161" s="194">
        <v>-0.35121708892200698</v>
      </c>
      <c r="W161" s="184">
        <v>1470</v>
      </c>
      <c r="X161" s="194">
        <v>-0.24421593830334187</v>
      </c>
      <c r="Y161" s="184">
        <v>2776</v>
      </c>
      <c r="Z161" s="194">
        <v>-0.29863567458312279</v>
      </c>
      <c r="AA161" s="239">
        <v>44</v>
      </c>
      <c r="AB161" s="194">
        <v>-0.61739130434782608</v>
      </c>
      <c r="AC161" s="184">
        <v>37</v>
      </c>
      <c r="AD161" s="194">
        <v>-0.3833333333333333</v>
      </c>
      <c r="AE161" s="184">
        <v>81</v>
      </c>
      <c r="AF161" s="194">
        <v>-0.53714285714285714</v>
      </c>
      <c r="AG161" s="239">
        <v>40</v>
      </c>
      <c r="AH161" s="194">
        <v>-0.58333333333333326</v>
      </c>
      <c r="AI161" s="184">
        <v>29</v>
      </c>
      <c r="AJ161" s="194">
        <v>-0.4821428571428571</v>
      </c>
      <c r="AK161" s="184">
        <v>69</v>
      </c>
      <c r="AL161" s="194">
        <v>-0.54605263157894735</v>
      </c>
      <c r="AM161" s="239">
        <v>34</v>
      </c>
      <c r="AN161" s="194">
        <v>-0.67307692307692313</v>
      </c>
      <c r="AO161" s="239">
        <v>3</v>
      </c>
      <c r="AP161" s="194" t="s">
        <v>113</v>
      </c>
      <c r="AQ161" s="184">
        <v>0</v>
      </c>
      <c r="AR161" s="194" t="s">
        <v>113</v>
      </c>
      <c r="AS161" s="184">
        <v>3</v>
      </c>
      <c r="AT161" s="194" t="s">
        <v>113</v>
      </c>
    </row>
    <row r="162" spans="2:46" s="4" customFormat="1" ht="15" hidden="1" customHeight="1" outlineLevel="1" x14ac:dyDescent="0.25">
      <c r="B162" s="71" t="s">
        <v>104</v>
      </c>
      <c r="C162" s="239">
        <v>2136</v>
      </c>
      <c r="D162" s="194">
        <v>-0.25936199722607489</v>
      </c>
      <c r="E162" s="184">
        <v>2237</v>
      </c>
      <c r="F162" s="194">
        <v>-0.13058686358336569</v>
      </c>
      <c r="G162" s="184">
        <v>4373</v>
      </c>
      <c r="H162" s="194">
        <v>-0.19864394355873194</v>
      </c>
      <c r="I162" s="239">
        <v>2027</v>
      </c>
      <c r="J162" s="194">
        <v>-0.24953720844131799</v>
      </c>
      <c r="K162" s="184">
        <v>2143</v>
      </c>
      <c r="L162" s="194">
        <v>-0.12459150326797386</v>
      </c>
      <c r="M162" s="184">
        <v>4170</v>
      </c>
      <c r="N162" s="194">
        <v>-0.19013400660322388</v>
      </c>
      <c r="O162" s="239">
        <v>567</v>
      </c>
      <c r="P162" s="194">
        <v>-0.1698389458272328</v>
      </c>
      <c r="Q162" s="184">
        <v>336</v>
      </c>
      <c r="R162" s="194">
        <v>-0.17647058823529416</v>
      </c>
      <c r="S162" s="184">
        <v>903</v>
      </c>
      <c r="T162" s="194">
        <v>-0.1723189734188818</v>
      </c>
      <c r="U162" s="239">
        <v>1249</v>
      </c>
      <c r="V162" s="194">
        <v>-0.2991021324354658</v>
      </c>
      <c r="W162" s="184">
        <v>1448</v>
      </c>
      <c r="X162" s="194">
        <v>-7.9465988556897682E-2</v>
      </c>
      <c r="Y162" s="184">
        <v>2697</v>
      </c>
      <c r="Z162" s="194">
        <v>-0.19612518628912068</v>
      </c>
      <c r="AA162" s="239">
        <v>83</v>
      </c>
      <c r="AB162" s="194">
        <v>0.13698630136986312</v>
      </c>
      <c r="AC162" s="184">
        <v>94</v>
      </c>
      <c r="AD162" s="194">
        <v>-0.248</v>
      </c>
      <c r="AE162" s="184">
        <v>177</v>
      </c>
      <c r="AF162" s="194">
        <v>-0.10606060606060608</v>
      </c>
      <c r="AG162" s="239">
        <v>67</v>
      </c>
      <c r="AH162" s="194">
        <v>4.6875E-2</v>
      </c>
      <c r="AI162" s="184">
        <v>88</v>
      </c>
      <c r="AJ162" s="194">
        <v>-0.24137931034482762</v>
      </c>
      <c r="AK162" s="184">
        <v>155</v>
      </c>
      <c r="AL162" s="194">
        <v>-0.13888888888888884</v>
      </c>
      <c r="AM162" s="239">
        <v>21</v>
      </c>
      <c r="AN162" s="194">
        <v>-0.78350515463917525</v>
      </c>
      <c r="AO162" s="239">
        <v>5</v>
      </c>
      <c r="AP162" s="194">
        <v>-0.61538461538461542</v>
      </c>
      <c r="AQ162" s="184">
        <v>0</v>
      </c>
      <c r="AR162" s="194" t="s">
        <v>113</v>
      </c>
      <c r="AS162" s="184">
        <v>5</v>
      </c>
      <c r="AT162" s="194">
        <v>-0.61538461538461542</v>
      </c>
    </row>
    <row r="163" spans="2:46" s="4" customFormat="1" ht="15.75" collapsed="1" x14ac:dyDescent="0.25">
      <c r="B163" s="101">
        <v>2009</v>
      </c>
      <c r="C163" s="243">
        <v>34822</v>
      </c>
      <c r="D163" s="103">
        <v>-0.32510272114117378</v>
      </c>
      <c r="E163" s="244">
        <v>33165</v>
      </c>
      <c r="F163" s="103">
        <v>-0.1941832495079816</v>
      </c>
      <c r="G163" s="244">
        <v>67987</v>
      </c>
      <c r="H163" s="103">
        <v>-0.2670102314749927</v>
      </c>
      <c r="I163" s="243">
        <v>33551</v>
      </c>
      <c r="J163" s="103">
        <v>-0.32117349519473948</v>
      </c>
      <c r="K163" s="244">
        <v>32408</v>
      </c>
      <c r="L163" s="103">
        <v>-0.19320869327093027</v>
      </c>
      <c r="M163" s="244">
        <v>65959</v>
      </c>
      <c r="N163" s="103">
        <v>-0.26380114739826332</v>
      </c>
      <c r="O163" s="243">
        <v>9564</v>
      </c>
      <c r="P163" s="103">
        <v>-0.37875933744722312</v>
      </c>
      <c r="Q163" s="244">
        <v>5661</v>
      </c>
      <c r="R163" s="103">
        <v>1.2520121624038705E-2</v>
      </c>
      <c r="S163" s="244">
        <v>15225</v>
      </c>
      <c r="T163" s="103">
        <v>-0.27451634422948634</v>
      </c>
      <c r="U163" s="243">
        <v>19476</v>
      </c>
      <c r="V163" s="103">
        <v>-0.36768286743936884</v>
      </c>
      <c r="W163" s="244">
        <v>20310</v>
      </c>
      <c r="X163" s="103">
        <v>-0.27149467341009359</v>
      </c>
      <c r="Y163" s="244">
        <v>39786</v>
      </c>
      <c r="Z163" s="103">
        <v>-0.32198364008179958</v>
      </c>
      <c r="AA163" s="243">
        <v>822</v>
      </c>
      <c r="AB163" s="103">
        <v>-0.3063291139240506</v>
      </c>
      <c r="AC163" s="244">
        <v>749</v>
      </c>
      <c r="AD163" s="103">
        <v>-0.2419028340080972</v>
      </c>
      <c r="AE163" s="244">
        <v>1571</v>
      </c>
      <c r="AF163" s="103">
        <v>-0.27703635526921311</v>
      </c>
      <c r="AG163" s="243">
        <v>714</v>
      </c>
      <c r="AH163" s="103">
        <v>-0.280241935483871</v>
      </c>
      <c r="AI163" s="244">
        <v>678</v>
      </c>
      <c r="AJ163" s="103">
        <v>-0.25820568927789933</v>
      </c>
      <c r="AK163" s="244">
        <v>1392</v>
      </c>
      <c r="AL163" s="103">
        <v>-0.26967471143756561</v>
      </c>
      <c r="AM163" s="243">
        <v>405</v>
      </c>
      <c r="AN163" s="103">
        <v>-0.57051961823966058</v>
      </c>
      <c r="AO163" s="243">
        <v>44</v>
      </c>
      <c r="AP163" s="103">
        <v>2.3255813953488413E-2</v>
      </c>
      <c r="AQ163" s="244">
        <v>8</v>
      </c>
      <c r="AR163" s="103" t="s">
        <v>113</v>
      </c>
      <c r="AS163" s="244">
        <v>52</v>
      </c>
      <c r="AT163" s="103">
        <v>0.20930232558139528</v>
      </c>
    </row>
    <row r="164" spans="2:46" s="4" customFormat="1" ht="15" hidden="1" customHeight="1" outlineLevel="1" x14ac:dyDescent="0.25">
      <c r="B164" s="71" t="s">
        <v>93</v>
      </c>
      <c r="C164" s="239">
        <v>3748</v>
      </c>
      <c r="D164" s="194">
        <v>0.10691080921441221</v>
      </c>
      <c r="E164" s="184">
        <v>3463</v>
      </c>
      <c r="F164" s="194">
        <v>5.3223844282238364E-2</v>
      </c>
      <c r="G164" s="184">
        <v>7211</v>
      </c>
      <c r="H164" s="194">
        <v>8.0461492358405717E-2</v>
      </c>
      <c r="I164" s="239">
        <v>3614</v>
      </c>
      <c r="J164" s="194">
        <v>0.12062015503875978</v>
      </c>
      <c r="K164" s="184">
        <v>3363</v>
      </c>
      <c r="L164" s="194">
        <v>5.5224348917477295E-2</v>
      </c>
      <c r="M164" s="184">
        <v>6977</v>
      </c>
      <c r="N164" s="194">
        <v>8.8116032439176539E-2</v>
      </c>
      <c r="O164" s="239">
        <v>1293</v>
      </c>
      <c r="P164" s="194">
        <v>-0.17590822179732313</v>
      </c>
      <c r="Q164" s="184">
        <v>359</v>
      </c>
      <c r="R164" s="194">
        <v>-0.54383735705209657</v>
      </c>
      <c r="S164" s="184">
        <v>1652</v>
      </c>
      <c r="T164" s="194">
        <v>-0.29881154499151108</v>
      </c>
      <c r="U164" s="239">
        <v>2315</v>
      </c>
      <c r="V164" s="194">
        <v>0.32664756446991405</v>
      </c>
      <c r="W164" s="184">
        <v>2557</v>
      </c>
      <c r="X164" s="194">
        <v>0.39498090561920352</v>
      </c>
      <c r="Y164" s="184">
        <v>4872</v>
      </c>
      <c r="Z164" s="194">
        <v>0.36165455561766358</v>
      </c>
      <c r="AA164" s="239">
        <v>84</v>
      </c>
      <c r="AB164" s="194">
        <v>-0.37777777777777777</v>
      </c>
      <c r="AC164" s="184">
        <v>100</v>
      </c>
      <c r="AD164" s="194">
        <v>5.2631578947368363E-2</v>
      </c>
      <c r="AE164" s="184">
        <v>184</v>
      </c>
      <c r="AF164" s="194">
        <v>-0.19999999999999996</v>
      </c>
      <c r="AG164" s="239">
        <v>73</v>
      </c>
      <c r="AH164" s="194">
        <v>-0.44696969696969702</v>
      </c>
      <c r="AI164" s="184">
        <v>92</v>
      </c>
      <c r="AJ164" s="194">
        <v>2.2222222222222143E-2</v>
      </c>
      <c r="AK164" s="184">
        <v>165</v>
      </c>
      <c r="AL164" s="194">
        <v>-0.2567567567567568</v>
      </c>
      <c r="AM164" s="239">
        <v>49</v>
      </c>
      <c r="AN164" s="194">
        <v>1.0416666666666665</v>
      </c>
      <c r="AO164" s="239">
        <v>1</v>
      </c>
      <c r="AP164" s="194">
        <v>-0.5</v>
      </c>
      <c r="AQ164" s="184">
        <v>0</v>
      </c>
      <c r="AR164" s="194">
        <v>-1</v>
      </c>
      <c r="AS164" s="184">
        <v>1</v>
      </c>
      <c r="AT164" s="194">
        <v>-0.875</v>
      </c>
    </row>
    <row r="165" spans="2:46" s="4" customFormat="1" ht="15" hidden="1" customHeight="1" outlineLevel="1" x14ac:dyDescent="0.25">
      <c r="B165" s="71" t="s">
        <v>94</v>
      </c>
      <c r="C165" s="239">
        <v>2678</v>
      </c>
      <c r="D165" s="194">
        <v>0.65003080714725825</v>
      </c>
      <c r="E165" s="184">
        <v>2397</v>
      </c>
      <c r="F165" s="194">
        <v>0.29148706896551735</v>
      </c>
      <c r="G165" s="184">
        <v>5075</v>
      </c>
      <c r="H165" s="194">
        <v>0.45875251509054316</v>
      </c>
      <c r="I165" s="239">
        <v>2525</v>
      </c>
      <c r="J165" s="194">
        <v>0.63642255346727161</v>
      </c>
      <c r="K165" s="184">
        <v>2322</v>
      </c>
      <c r="L165" s="194">
        <v>0.27652556349642654</v>
      </c>
      <c r="M165" s="184">
        <v>4847</v>
      </c>
      <c r="N165" s="194">
        <v>0.4417013682331945</v>
      </c>
      <c r="O165" s="239">
        <v>872</v>
      </c>
      <c r="P165" s="194">
        <v>0.36891679748822614</v>
      </c>
      <c r="Q165" s="184">
        <v>144</v>
      </c>
      <c r="R165" s="194">
        <v>-0.25388601036269431</v>
      </c>
      <c r="S165" s="184">
        <v>1016</v>
      </c>
      <c r="T165" s="194">
        <v>0.22409638554216871</v>
      </c>
      <c r="U165" s="239">
        <v>1515</v>
      </c>
      <c r="V165" s="194">
        <v>0.70033670033670026</v>
      </c>
      <c r="W165" s="184">
        <v>1735</v>
      </c>
      <c r="X165" s="194">
        <v>0.37262658227848111</v>
      </c>
      <c r="Y165" s="184">
        <v>3250</v>
      </c>
      <c r="Z165" s="194">
        <v>0.50812064965197212</v>
      </c>
      <c r="AA165" s="239">
        <v>116</v>
      </c>
      <c r="AB165" s="194">
        <v>1.0350877192982457</v>
      </c>
      <c r="AC165" s="184">
        <v>75</v>
      </c>
      <c r="AD165" s="194">
        <v>1.0270270270270272</v>
      </c>
      <c r="AE165" s="184">
        <v>191</v>
      </c>
      <c r="AF165" s="194">
        <v>1.0319148936170213</v>
      </c>
      <c r="AG165" s="239">
        <v>106</v>
      </c>
      <c r="AH165" s="194">
        <v>1.0384615384615383</v>
      </c>
      <c r="AI165" s="184">
        <v>69</v>
      </c>
      <c r="AJ165" s="194">
        <v>0.97142857142857153</v>
      </c>
      <c r="AK165" s="184">
        <v>175</v>
      </c>
      <c r="AL165" s="194">
        <v>1.0114942528735633</v>
      </c>
      <c r="AM165" s="239">
        <v>36</v>
      </c>
      <c r="AN165" s="194">
        <v>0.71428571428571419</v>
      </c>
      <c r="AO165" s="239">
        <v>1</v>
      </c>
      <c r="AP165" s="194">
        <v>-0.5</v>
      </c>
      <c r="AQ165" s="184">
        <v>0</v>
      </c>
      <c r="AR165" s="194" t="s">
        <v>113</v>
      </c>
      <c r="AS165" s="184">
        <v>1</v>
      </c>
      <c r="AT165" s="194">
        <v>-0.5</v>
      </c>
    </row>
    <row r="166" spans="2:46" s="4" customFormat="1" ht="15" hidden="1" customHeight="1" outlineLevel="1" x14ac:dyDescent="0.25">
      <c r="B166" s="71" t="s">
        <v>95</v>
      </c>
      <c r="C166" s="239">
        <v>2763</v>
      </c>
      <c r="D166" s="194">
        <v>0.20919037199124735</v>
      </c>
      <c r="E166" s="184">
        <v>2687</v>
      </c>
      <c r="F166" s="194">
        <v>4.7155105222135729E-2</v>
      </c>
      <c r="G166" s="184">
        <v>5450</v>
      </c>
      <c r="H166" s="194">
        <v>0.12347969490826638</v>
      </c>
      <c r="I166" s="239">
        <v>2658</v>
      </c>
      <c r="J166" s="194">
        <v>0.24031731217918795</v>
      </c>
      <c r="K166" s="184">
        <v>2642</v>
      </c>
      <c r="L166" s="194">
        <v>6.1044176706827269E-2</v>
      </c>
      <c r="M166" s="184">
        <v>5300</v>
      </c>
      <c r="N166" s="194">
        <v>0.14396719188430818</v>
      </c>
      <c r="O166" s="239">
        <v>908</v>
      </c>
      <c r="P166" s="194">
        <v>0.53119730185497471</v>
      </c>
      <c r="Q166" s="184">
        <v>297</v>
      </c>
      <c r="R166" s="194">
        <v>-8.333333333333337E-2</v>
      </c>
      <c r="S166" s="184">
        <v>1205</v>
      </c>
      <c r="T166" s="194">
        <v>0.31406761177753539</v>
      </c>
      <c r="U166" s="239">
        <v>1633</v>
      </c>
      <c r="V166" s="194">
        <v>0.14596491228070185</v>
      </c>
      <c r="W166" s="184">
        <v>1833</v>
      </c>
      <c r="X166" s="194">
        <v>5.9537572254335203E-2</v>
      </c>
      <c r="Y166" s="184">
        <v>3466</v>
      </c>
      <c r="Z166" s="194">
        <v>9.8573692551505498E-2</v>
      </c>
      <c r="AA166" s="239">
        <v>71</v>
      </c>
      <c r="AB166" s="194">
        <v>-0.22826086956521741</v>
      </c>
      <c r="AC166" s="184">
        <v>45</v>
      </c>
      <c r="AD166" s="194">
        <v>-0.40789473684210531</v>
      </c>
      <c r="AE166" s="184">
        <v>116</v>
      </c>
      <c r="AF166" s="194">
        <v>-0.30952380952380953</v>
      </c>
      <c r="AG166" s="239">
        <v>66</v>
      </c>
      <c r="AH166" s="194">
        <v>-0.2142857142857143</v>
      </c>
      <c r="AI166" s="184">
        <v>41</v>
      </c>
      <c r="AJ166" s="194">
        <v>-0.43055555555555558</v>
      </c>
      <c r="AK166" s="184">
        <v>107</v>
      </c>
      <c r="AL166" s="194">
        <v>-0.3141025641025641</v>
      </c>
      <c r="AM166" s="239">
        <v>28</v>
      </c>
      <c r="AN166" s="194">
        <v>-0.4285714285714286</v>
      </c>
      <c r="AO166" s="239">
        <v>6</v>
      </c>
      <c r="AP166" s="194">
        <v>5</v>
      </c>
      <c r="AQ166" s="184">
        <v>0</v>
      </c>
      <c r="AR166" s="194" t="s">
        <v>113</v>
      </c>
      <c r="AS166" s="184">
        <v>6</v>
      </c>
      <c r="AT166" s="194">
        <v>5</v>
      </c>
    </row>
    <row r="167" spans="2:46" s="4" customFormat="1" ht="15" hidden="1" customHeight="1" outlineLevel="1" x14ac:dyDescent="0.25">
      <c r="B167" s="71" t="s">
        <v>96</v>
      </c>
      <c r="C167" s="239">
        <v>4051</v>
      </c>
      <c r="D167" s="194">
        <v>0.49318098046443049</v>
      </c>
      <c r="E167" s="184">
        <v>2934</v>
      </c>
      <c r="F167" s="194">
        <v>-1.2121212121212088E-2</v>
      </c>
      <c r="G167" s="184">
        <v>6985</v>
      </c>
      <c r="H167" s="194">
        <v>0.22910434629597054</v>
      </c>
      <c r="I167" s="239">
        <v>3892</v>
      </c>
      <c r="J167" s="194">
        <v>0.52388410336726698</v>
      </c>
      <c r="K167" s="184">
        <v>2854</v>
      </c>
      <c r="L167" s="194">
        <v>-1.3821700069108545E-2</v>
      </c>
      <c r="M167" s="184">
        <v>6746</v>
      </c>
      <c r="N167" s="194">
        <v>0.23825256975036702</v>
      </c>
      <c r="O167" s="239">
        <v>1504</v>
      </c>
      <c r="P167" s="194">
        <v>0.4832347140039448</v>
      </c>
      <c r="Q167" s="184">
        <v>236</v>
      </c>
      <c r="R167" s="194">
        <v>-0.59795570698466782</v>
      </c>
      <c r="S167" s="184">
        <v>1740</v>
      </c>
      <c r="T167" s="194">
        <v>8.6820737039350337E-2</v>
      </c>
      <c r="U167" s="239">
        <v>2384</v>
      </c>
      <c r="V167" s="194">
        <v>0.47524752475247523</v>
      </c>
      <c r="W167" s="184">
        <v>2188</v>
      </c>
      <c r="X167" s="194">
        <v>0.13662337662337665</v>
      </c>
      <c r="Y167" s="184">
        <v>4572</v>
      </c>
      <c r="Z167" s="194">
        <v>0.29116068907088399</v>
      </c>
      <c r="AA167" s="239">
        <v>109</v>
      </c>
      <c r="AB167" s="194">
        <v>-0.10655737704918034</v>
      </c>
      <c r="AC167" s="184">
        <v>80</v>
      </c>
      <c r="AD167" s="194">
        <v>5.2631578947368363E-2</v>
      </c>
      <c r="AE167" s="184">
        <v>189</v>
      </c>
      <c r="AF167" s="194">
        <v>-4.5454545454545414E-2</v>
      </c>
      <c r="AG167" s="239">
        <v>101</v>
      </c>
      <c r="AH167" s="194">
        <v>-9.0090090090090058E-2</v>
      </c>
      <c r="AI167" s="184">
        <v>74</v>
      </c>
      <c r="AJ167" s="194">
        <v>2.7777777777777679E-2</v>
      </c>
      <c r="AK167" s="184">
        <v>175</v>
      </c>
      <c r="AL167" s="194">
        <v>-4.3715846994535568E-2</v>
      </c>
      <c r="AM167" s="239">
        <v>47</v>
      </c>
      <c r="AN167" s="194">
        <v>0.34285714285714275</v>
      </c>
      <c r="AO167" s="239">
        <v>3</v>
      </c>
      <c r="AP167" s="194">
        <v>0.5</v>
      </c>
      <c r="AQ167" s="184">
        <v>0</v>
      </c>
      <c r="AR167" s="194" t="s">
        <v>113</v>
      </c>
      <c r="AS167" s="184">
        <v>3</v>
      </c>
      <c r="AT167" s="194">
        <v>0.5</v>
      </c>
    </row>
    <row r="168" spans="2:46" s="4" customFormat="1" ht="15" hidden="1" customHeight="1" outlineLevel="1" x14ac:dyDescent="0.25">
      <c r="B168" s="71" t="s">
        <v>97</v>
      </c>
      <c r="C168" s="239">
        <v>4404</v>
      </c>
      <c r="D168" s="194">
        <v>0.73045186640471504</v>
      </c>
      <c r="E168" s="184">
        <v>3954</v>
      </c>
      <c r="F168" s="194">
        <v>0.69046601111586159</v>
      </c>
      <c r="G168" s="184">
        <v>8358</v>
      </c>
      <c r="H168" s="194">
        <v>0.71130221130221138</v>
      </c>
      <c r="I168" s="239">
        <v>4271</v>
      </c>
      <c r="J168" s="194">
        <v>0.75328407224958949</v>
      </c>
      <c r="K168" s="184">
        <v>3890</v>
      </c>
      <c r="L168" s="194">
        <v>0.72735346358792174</v>
      </c>
      <c r="M168" s="184">
        <v>8161</v>
      </c>
      <c r="N168" s="194">
        <v>0.74082764505119458</v>
      </c>
      <c r="O168" s="239">
        <v>1520</v>
      </c>
      <c r="P168" s="194">
        <v>0.52917505030181089</v>
      </c>
      <c r="Q168" s="184">
        <v>283</v>
      </c>
      <c r="R168" s="194">
        <v>0.48167539267015713</v>
      </c>
      <c r="S168" s="184">
        <v>1803</v>
      </c>
      <c r="T168" s="194">
        <v>0.52151898734177204</v>
      </c>
      <c r="U168" s="239">
        <v>2798</v>
      </c>
      <c r="V168" s="194">
        <v>1.0558412931667891</v>
      </c>
      <c r="W168" s="184">
        <v>2936</v>
      </c>
      <c r="X168" s="194">
        <v>0.80899568699938396</v>
      </c>
      <c r="Y168" s="184">
        <v>5734</v>
      </c>
      <c r="Z168" s="194">
        <v>0.92158176943699721</v>
      </c>
      <c r="AA168" s="239">
        <v>93</v>
      </c>
      <c r="AB168" s="194">
        <v>0.13414634146341453</v>
      </c>
      <c r="AC168" s="184">
        <v>64</v>
      </c>
      <c r="AD168" s="194">
        <v>-0.26436781609195403</v>
      </c>
      <c r="AE168" s="184">
        <v>157</v>
      </c>
      <c r="AF168" s="194">
        <v>-7.1005917159763343E-2</v>
      </c>
      <c r="AG168" s="239">
        <v>68</v>
      </c>
      <c r="AH168" s="194">
        <v>7.9365079365079305E-2</v>
      </c>
      <c r="AI168" s="184">
        <v>60</v>
      </c>
      <c r="AJ168" s="194">
        <v>-0.26829268292682928</v>
      </c>
      <c r="AK168" s="184">
        <v>128</v>
      </c>
      <c r="AL168" s="194">
        <v>-0.11724137931034484</v>
      </c>
      <c r="AM168" s="239">
        <v>40</v>
      </c>
      <c r="AN168" s="194">
        <v>0.4814814814814814</v>
      </c>
      <c r="AO168" s="239">
        <v>0</v>
      </c>
      <c r="AP168" s="194" t="s">
        <v>113</v>
      </c>
      <c r="AQ168" s="184">
        <v>0</v>
      </c>
      <c r="AR168" s="194" t="s">
        <v>113</v>
      </c>
      <c r="AS168" s="184">
        <v>0</v>
      </c>
      <c r="AT168" s="194" t="s">
        <v>113</v>
      </c>
    </row>
    <row r="169" spans="2:46" s="4" customFormat="1" ht="15" hidden="1" customHeight="1" outlineLevel="1" x14ac:dyDescent="0.25">
      <c r="B169" s="71" t="s">
        <v>98</v>
      </c>
      <c r="C169" s="239">
        <v>3336</v>
      </c>
      <c r="D169" s="194">
        <v>-0.12693012300444906</v>
      </c>
      <c r="E169" s="184">
        <v>3965</v>
      </c>
      <c r="F169" s="194">
        <v>0.34133964817320694</v>
      </c>
      <c r="G169" s="184">
        <v>7301</v>
      </c>
      <c r="H169" s="194">
        <v>7.7320348236682879E-2</v>
      </c>
      <c r="I169" s="239">
        <v>3234</v>
      </c>
      <c r="J169" s="194">
        <v>-0.1345999464811346</v>
      </c>
      <c r="K169" s="184">
        <v>3915</v>
      </c>
      <c r="L169" s="194">
        <v>0.35701906412478346</v>
      </c>
      <c r="M169" s="184">
        <v>7149</v>
      </c>
      <c r="N169" s="194">
        <v>7.9583207490184327E-2</v>
      </c>
      <c r="O169" s="239">
        <v>905</v>
      </c>
      <c r="P169" s="194">
        <v>-7.4642126789366103E-2</v>
      </c>
      <c r="Q169" s="184">
        <v>318</v>
      </c>
      <c r="R169" s="194">
        <v>-0.49363057324840764</v>
      </c>
      <c r="S169" s="184">
        <v>1223</v>
      </c>
      <c r="T169" s="194">
        <v>-0.23848069738480693</v>
      </c>
      <c r="U169" s="239">
        <v>2044</v>
      </c>
      <c r="V169" s="194">
        <v>-0.20590520590520589</v>
      </c>
      <c r="W169" s="184">
        <v>3068</v>
      </c>
      <c r="X169" s="194">
        <v>0.66377440347071581</v>
      </c>
      <c r="Y169" s="184">
        <v>5112</v>
      </c>
      <c r="Z169" s="194">
        <v>0.15708465368945235</v>
      </c>
      <c r="AA169" s="239">
        <v>82</v>
      </c>
      <c r="AB169" s="194">
        <v>0</v>
      </c>
      <c r="AC169" s="184">
        <v>50</v>
      </c>
      <c r="AD169" s="194">
        <v>-0.29577464788732399</v>
      </c>
      <c r="AE169" s="184">
        <v>132</v>
      </c>
      <c r="AF169" s="194">
        <v>-0.13725490196078427</v>
      </c>
      <c r="AG169" s="239">
        <v>65</v>
      </c>
      <c r="AH169" s="194">
        <v>-0.1875</v>
      </c>
      <c r="AI169" s="184">
        <v>46</v>
      </c>
      <c r="AJ169" s="194">
        <v>-0.30303030303030298</v>
      </c>
      <c r="AK169" s="184">
        <v>111</v>
      </c>
      <c r="AL169" s="194">
        <v>-0.23972602739726023</v>
      </c>
      <c r="AM169" s="239">
        <v>16</v>
      </c>
      <c r="AN169" s="194">
        <v>7</v>
      </c>
      <c r="AO169" s="239">
        <v>4</v>
      </c>
      <c r="AP169" s="194" t="s">
        <v>113</v>
      </c>
      <c r="AQ169" s="184">
        <v>0</v>
      </c>
      <c r="AR169" s="194" t="s">
        <v>113</v>
      </c>
      <c r="AS169" s="184">
        <v>4</v>
      </c>
      <c r="AT169" s="194" t="s">
        <v>113</v>
      </c>
    </row>
    <row r="170" spans="2:46" s="4" customFormat="1" ht="15" hidden="1" customHeight="1" outlineLevel="1" x14ac:dyDescent="0.25">
      <c r="B170" s="71" t="s">
        <v>99</v>
      </c>
      <c r="C170" s="239">
        <v>4565</v>
      </c>
      <c r="D170" s="194">
        <v>0.39730639730639727</v>
      </c>
      <c r="E170" s="184">
        <v>4231</v>
      </c>
      <c r="F170" s="194">
        <v>0.18548613056878671</v>
      </c>
      <c r="G170" s="184">
        <v>8796</v>
      </c>
      <c r="H170" s="194">
        <v>0.28671737858396718</v>
      </c>
      <c r="I170" s="239">
        <v>4406</v>
      </c>
      <c r="J170" s="194">
        <v>0.38292529817953547</v>
      </c>
      <c r="K170" s="184">
        <v>4138</v>
      </c>
      <c r="L170" s="194">
        <v>0.19629950852847644</v>
      </c>
      <c r="M170" s="184">
        <v>8544</v>
      </c>
      <c r="N170" s="194">
        <v>0.28577878103837473</v>
      </c>
      <c r="O170" s="239">
        <v>1554</v>
      </c>
      <c r="P170" s="194">
        <v>0.42177493138151867</v>
      </c>
      <c r="Q170" s="184">
        <v>578</v>
      </c>
      <c r="R170" s="194">
        <v>-6.8728522336769515E-3</v>
      </c>
      <c r="S170" s="184">
        <v>2132</v>
      </c>
      <c r="T170" s="194">
        <v>0.27283582089552239</v>
      </c>
      <c r="U170" s="239">
        <v>2256</v>
      </c>
      <c r="V170" s="194">
        <v>5.371321812237273E-2</v>
      </c>
      <c r="W170" s="184">
        <v>2749</v>
      </c>
      <c r="X170" s="194">
        <v>0.13924575217571489</v>
      </c>
      <c r="Y170" s="184">
        <v>5005</v>
      </c>
      <c r="Z170" s="194">
        <v>9.9033816425120769E-2</v>
      </c>
      <c r="AA170" s="239">
        <v>117</v>
      </c>
      <c r="AB170" s="194">
        <v>0.625</v>
      </c>
      <c r="AC170" s="184">
        <v>93</v>
      </c>
      <c r="AD170" s="194">
        <v>-0.15454545454545454</v>
      </c>
      <c r="AE170" s="184">
        <v>210</v>
      </c>
      <c r="AF170" s="194">
        <v>0.15384615384615374</v>
      </c>
      <c r="AG170" s="239">
        <v>106</v>
      </c>
      <c r="AH170" s="194">
        <v>0.65625</v>
      </c>
      <c r="AI170" s="184">
        <v>86</v>
      </c>
      <c r="AJ170" s="194">
        <v>-0.16504854368932043</v>
      </c>
      <c r="AK170" s="184">
        <v>192</v>
      </c>
      <c r="AL170" s="194">
        <v>0.14970059880239517</v>
      </c>
      <c r="AM170" s="239">
        <v>41</v>
      </c>
      <c r="AN170" s="194">
        <v>4.125</v>
      </c>
      <c r="AO170" s="239">
        <v>1</v>
      </c>
      <c r="AP170" s="194">
        <v>0</v>
      </c>
      <c r="AQ170" s="184">
        <v>0</v>
      </c>
      <c r="AR170" s="194" t="s">
        <v>113</v>
      </c>
      <c r="AS170" s="184">
        <v>1</v>
      </c>
      <c r="AT170" s="194">
        <v>0</v>
      </c>
    </row>
    <row r="171" spans="2:46" s="4" customFormat="1" ht="15" hidden="1" customHeight="1" outlineLevel="1" x14ac:dyDescent="0.25">
      <c r="B171" s="71" t="s">
        <v>100</v>
      </c>
      <c r="C171" s="239">
        <v>5988</v>
      </c>
      <c r="D171" s="194">
        <v>0.4895522388059701</v>
      </c>
      <c r="E171" s="184">
        <v>3930</v>
      </c>
      <c r="F171" s="194">
        <v>3.5750766087845331E-3</v>
      </c>
      <c r="G171" s="184">
        <v>9918</v>
      </c>
      <c r="H171" s="194">
        <v>0.24974798387096775</v>
      </c>
      <c r="I171" s="239">
        <v>5518</v>
      </c>
      <c r="J171" s="194">
        <v>0.40585987261146506</v>
      </c>
      <c r="K171" s="184">
        <v>3822</v>
      </c>
      <c r="L171" s="194">
        <v>-4.6874999999999556E-3</v>
      </c>
      <c r="M171" s="184">
        <v>9340</v>
      </c>
      <c r="N171" s="194">
        <v>0.20283322601416609</v>
      </c>
      <c r="O171" s="239">
        <v>1998</v>
      </c>
      <c r="P171" s="194">
        <v>0.491044776119403</v>
      </c>
      <c r="Q171" s="184">
        <v>971</v>
      </c>
      <c r="R171" s="194">
        <v>0.3695345557122709</v>
      </c>
      <c r="S171" s="184">
        <v>2969</v>
      </c>
      <c r="T171" s="194">
        <v>0.44899951195705223</v>
      </c>
      <c r="U171" s="239">
        <v>3117</v>
      </c>
      <c r="V171" s="194">
        <v>0.29068322981366457</v>
      </c>
      <c r="W171" s="184">
        <v>2360</v>
      </c>
      <c r="X171" s="194">
        <v>-0.11344853493613827</v>
      </c>
      <c r="Y171" s="184">
        <v>5477</v>
      </c>
      <c r="Z171" s="194">
        <v>7.8786685050226568E-2</v>
      </c>
      <c r="AA171" s="239">
        <v>76</v>
      </c>
      <c r="AB171" s="194">
        <v>0.10144927536231885</v>
      </c>
      <c r="AC171" s="184">
        <v>108</v>
      </c>
      <c r="AD171" s="194">
        <v>0.42105263157894735</v>
      </c>
      <c r="AE171" s="184">
        <v>184</v>
      </c>
      <c r="AF171" s="194">
        <v>0.2689655172413794</v>
      </c>
      <c r="AG171" s="239">
        <v>59</v>
      </c>
      <c r="AH171" s="194">
        <v>5.3571428571428603E-2</v>
      </c>
      <c r="AI171" s="184">
        <v>100</v>
      </c>
      <c r="AJ171" s="194">
        <v>0.4285714285714286</v>
      </c>
      <c r="AK171" s="184">
        <v>159</v>
      </c>
      <c r="AL171" s="194">
        <v>0.26190476190476186</v>
      </c>
      <c r="AM171" s="239">
        <v>386</v>
      </c>
      <c r="AN171" s="194">
        <v>20.444444444444443</v>
      </c>
      <c r="AO171" s="239">
        <v>8</v>
      </c>
      <c r="AP171" s="194">
        <v>0</v>
      </c>
      <c r="AQ171" s="184">
        <v>0</v>
      </c>
      <c r="AR171" s="194" t="s">
        <v>113</v>
      </c>
      <c r="AS171" s="184">
        <v>8</v>
      </c>
      <c r="AT171" s="194">
        <v>0</v>
      </c>
    </row>
    <row r="172" spans="2:46" s="4" customFormat="1" ht="15" hidden="1" customHeight="1" outlineLevel="1" x14ac:dyDescent="0.25">
      <c r="B172" s="71" t="s">
        <v>101</v>
      </c>
      <c r="C172" s="239">
        <v>3958</v>
      </c>
      <c r="D172" s="194">
        <v>-1.0252563140785154E-2</v>
      </c>
      <c r="E172" s="184">
        <v>3407</v>
      </c>
      <c r="F172" s="194">
        <v>-7.2843822843823292E-3</v>
      </c>
      <c r="G172" s="184">
        <v>7365</v>
      </c>
      <c r="H172" s="194">
        <v>-8.8817117480823882E-3</v>
      </c>
      <c r="I172" s="239">
        <v>3813</v>
      </c>
      <c r="J172" s="194">
        <v>-2.8782475802343388E-2</v>
      </c>
      <c r="K172" s="184">
        <v>3332</v>
      </c>
      <c r="L172" s="194">
        <v>-8.0381065793391215E-3</v>
      </c>
      <c r="M172" s="184">
        <v>7145</v>
      </c>
      <c r="N172" s="194">
        <v>-1.9217570350034352E-2</v>
      </c>
      <c r="O172" s="239">
        <v>1442</v>
      </c>
      <c r="P172" s="194">
        <v>0.91246684350132634</v>
      </c>
      <c r="Q172" s="184">
        <v>824</v>
      </c>
      <c r="R172" s="194">
        <v>0.45583038869257941</v>
      </c>
      <c r="S172" s="184">
        <v>2266</v>
      </c>
      <c r="T172" s="194">
        <v>0.71666666666666656</v>
      </c>
      <c r="U172" s="239">
        <v>1937</v>
      </c>
      <c r="V172" s="194">
        <v>-0.36450131233595795</v>
      </c>
      <c r="W172" s="184">
        <v>2114</v>
      </c>
      <c r="X172" s="194">
        <v>-8.6825053995680301E-2</v>
      </c>
      <c r="Y172" s="184">
        <v>4051</v>
      </c>
      <c r="Z172" s="194">
        <v>-0.24463919448070115</v>
      </c>
      <c r="AA172" s="239">
        <v>109</v>
      </c>
      <c r="AB172" s="194">
        <v>0.9464285714285714</v>
      </c>
      <c r="AC172" s="184">
        <v>75</v>
      </c>
      <c r="AD172" s="194">
        <v>2.7397260273972712E-2</v>
      </c>
      <c r="AE172" s="184">
        <v>184</v>
      </c>
      <c r="AF172" s="194">
        <v>0.42635658914728691</v>
      </c>
      <c r="AG172" s="239">
        <v>92</v>
      </c>
      <c r="AH172" s="194">
        <v>0.67272727272727262</v>
      </c>
      <c r="AI172" s="184">
        <v>69</v>
      </c>
      <c r="AJ172" s="194">
        <v>1.4705882352941124E-2</v>
      </c>
      <c r="AK172" s="184">
        <v>161</v>
      </c>
      <c r="AL172" s="194">
        <v>0.30894308943089421</v>
      </c>
      <c r="AM172" s="239">
        <v>32</v>
      </c>
      <c r="AN172" s="194">
        <v>1.9090909090909092</v>
      </c>
      <c r="AO172" s="239">
        <v>4</v>
      </c>
      <c r="AP172" s="194">
        <v>-0.33333333333333337</v>
      </c>
      <c r="AQ172" s="184">
        <v>0</v>
      </c>
      <c r="AR172" s="194" t="s">
        <v>113</v>
      </c>
      <c r="AS172" s="184">
        <v>4</v>
      </c>
      <c r="AT172" s="194">
        <v>-0.33333333333333337</v>
      </c>
    </row>
    <row r="173" spans="2:46" s="4" customFormat="1" ht="15" hidden="1" customHeight="1" outlineLevel="1" x14ac:dyDescent="0.25">
      <c r="B173" s="71" t="s">
        <v>102</v>
      </c>
      <c r="C173" s="239">
        <v>10150</v>
      </c>
      <c r="D173" s="194">
        <v>2.1030265973708344</v>
      </c>
      <c r="E173" s="184">
        <v>4611</v>
      </c>
      <c r="F173" s="194">
        <v>0.17268565615462861</v>
      </c>
      <c r="G173" s="184">
        <v>14761</v>
      </c>
      <c r="H173" s="194">
        <v>1.0492850201305011</v>
      </c>
      <c r="I173" s="239">
        <v>9941</v>
      </c>
      <c r="J173" s="194">
        <v>2.2171521035598705</v>
      </c>
      <c r="K173" s="184">
        <v>4498</v>
      </c>
      <c r="L173" s="194">
        <v>0.16287487073422957</v>
      </c>
      <c r="M173" s="184">
        <v>14439</v>
      </c>
      <c r="N173" s="194">
        <v>1.0751652773785572</v>
      </c>
      <c r="O173" s="239">
        <v>2051</v>
      </c>
      <c r="P173" s="194">
        <v>1.2245119305856833</v>
      </c>
      <c r="Q173" s="184">
        <v>758</v>
      </c>
      <c r="R173" s="194">
        <v>0.39338235294117641</v>
      </c>
      <c r="S173" s="184">
        <v>2809</v>
      </c>
      <c r="T173" s="194">
        <v>0.91609822646657579</v>
      </c>
      <c r="U173" s="239">
        <v>7007</v>
      </c>
      <c r="V173" s="194">
        <v>2.4163822525597269</v>
      </c>
      <c r="W173" s="184">
        <v>2821</v>
      </c>
      <c r="X173" s="194">
        <v>-2.387543252595159E-2</v>
      </c>
      <c r="Y173" s="184">
        <v>9828</v>
      </c>
      <c r="Z173" s="194">
        <v>0.98907103825136611</v>
      </c>
      <c r="AA173" s="239">
        <v>140</v>
      </c>
      <c r="AB173" s="194">
        <v>-0.15151515151515149</v>
      </c>
      <c r="AC173" s="184">
        <v>113</v>
      </c>
      <c r="AD173" s="194">
        <v>0.94827586206896552</v>
      </c>
      <c r="AE173" s="184">
        <v>253</v>
      </c>
      <c r="AF173" s="194">
        <v>0.13452914798206272</v>
      </c>
      <c r="AG173" s="239">
        <v>96</v>
      </c>
      <c r="AH173" s="194">
        <v>-0.35570469798657722</v>
      </c>
      <c r="AI173" s="184">
        <v>105</v>
      </c>
      <c r="AJ173" s="194">
        <v>0.90909090909090917</v>
      </c>
      <c r="AK173" s="184">
        <v>201</v>
      </c>
      <c r="AL173" s="194">
        <v>-1.4705882352941124E-2</v>
      </c>
      <c r="AM173" s="239">
        <v>67</v>
      </c>
      <c r="AN173" s="194">
        <v>3.1875</v>
      </c>
      <c r="AO173" s="239">
        <v>2</v>
      </c>
      <c r="AP173" s="194" t="s">
        <v>113</v>
      </c>
      <c r="AQ173" s="184">
        <v>0</v>
      </c>
      <c r="AR173" s="194">
        <v>-1</v>
      </c>
      <c r="AS173" s="184">
        <v>2</v>
      </c>
      <c r="AT173" s="194">
        <v>-0.66666666666666674</v>
      </c>
    </row>
    <row r="174" spans="2:46" s="4" customFormat="1" ht="15" hidden="1" customHeight="1" outlineLevel="1" x14ac:dyDescent="0.25">
      <c r="B174" s="71" t="s">
        <v>103</v>
      </c>
      <c r="C174" s="239">
        <v>3071</v>
      </c>
      <c r="D174" s="194">
        <v>-0.22174353775975675</v>
      </c>
      <c r="E174" s="184">
        <v>3005</v>
      </c>
      <c r="F174" s="194">
        <v>-0.21601878424210796</v>
      </c>
      <c r="G174" s="184">
        <v>6076</v>
      </c>
      <c r="H174" s="194">
        <v>-0.21892274071217377</v>
      </c>
      <c r="I174" s="239">
        <v>2852</v>
      </c>
      <c r="J174" s="194">
        <v>-0.25457396759017248</v>
      </c>
      <c r="K174" s="184">
        <v>2945</v>
      </c>
      <c r="L174" s="194">
        <v>-0.21717171717171713</v>
      </c>
      <c r="M174" s="184">
        <v>5797</v>
      </c>
      <c r="N174" s="194">
        <v>-0.23603057459146015</v>
      </c>
      <c r="O174" s="239">
        <v>665</v>
      </c>
      <c r="P174" s="194">
        <v>-0.51424397370343322</v>
      </c>
      <c r="Q174" s="184">
        <v>415</v>
      </c>
      <c r="R174" s="194">
        <v>1.9432624113475176</v>
      </c>
      <c r="S174" s="184">
        <v>1080</v>
      </c>
      <c r="T174" s="194">
        <v>-0.28476821192052981</v>
      </c>
      <c r="U174" s="239">
        <v>2013</v>
      </c>
      <c r="V174" s="194">
        <v>-0.11865148861646235</v>
      </c>
      <c r="W174" s="184">
        <v>1945</v>
      </c>
      <c r="X174" s="194">
        <v>-0.25735013363879344</v>
      </c>
      <c r="Y174" s="184">
        <v>3958</v>
      </c>
      <c r="Z174" s="194">
        <v>-0.19273913930246789</v>
      </c>
      <c r="AA174" s="239">
        <v>115</v>
      </c>
      <c r="AB174" s="194">
        <v>0.10576923076923084</v>
      </c>
      <c r="AC174" s="184">
        <v>60</v>
      </c>
      <c r="AD174" s="194">
        <v>-0.15492957746478875</v>
      </c>
      <c r="AE174" s="184">
        <v>175</v>
      </c>
      <c r="AF174" s="194">
        <v>0</v>
      </c>
      <c r="AG174" s="239">
        <v>96</v>
      </c>
      <c r="AH174" s="194">
        <v>-5.8823529411764719E-2</v>
      </c>
      <c r="AI174" s="184">
        <v>56</v>
      </c>
      <c r="AJ174" s="194">
        <v>-0.16417910447761197</v>
      </c>
      <c r="AK174" s="184">
        <v>152</v>
      </c>
      <c r="AL174" s="194">
        <v>-0.10059171597633132</v>
      </c>
      <c r="AM174" s="239">
        <v>104</v>
      </c>
      <c r="AN174" s="194">
        <v>5.5</v>
      </c>
      <c r="AO174" s="239">
        <v>0</v>
      </c>
      <c r="AP174" s="194" t="s">
        <v>113</v>
      </c>
      <c r="AQ174" s="184">
        <v>0</v>
      </c>
      <c r="AR174" s="194" t="s">
        <v>113</v>
      </c>
      <c r="AS174" s="184">
        <v>0</v>
      </c>
      <c r="AT174" s="194" t="s">
        <v>113</v>
      </c>
    </row>
    <row r="175" spans="2:46" s="4" customFormat="1" ht="15" hidden="1" customHeight="1" outlineLevel="1" x14ac:dyDescent="0.25">
      <c r="B175" s="71" t="s">
        <v>104</v>
      </c>
      <c r="C175" s="239">
        <v>2884</v>
      </c>
      <c r="D175" s="194">
        <v>2.0162716660771185E-2</v>
      </c>
      <c r="E175" s="184">
        <v>2573</v>
      </c>
      <c r="F175" s="194">
        <v>7.432150313152408E-2</v>
      </c>
      <c r="G175" s="184">
        <v>5457</v>
      </c>
      <c r="H175" s="194">
        <v>4.5001914975105306E-2</v>
      </c>
      <c r="I175" s="239">
        <v>2701</v>
      </c>
      <c r="J175" s="194">
        <v>-3.6886757654002178E-3</v>
      </c>
      <c r="K175" s="184">
        <v>2448</v>
      </c>
      <c r="L175" s="194">
        <v>9.2369477911646625E-2</v>
      </c>
      <c r="M175" s="184">
        <v>5149</v>
      </c>
      <c r="N175" s="194">
        <v>3.9781906300484726E-2</v>
      </c>
      <c r="O175" s="239">
        <v>683</v>
      </c>
      <c r="P175" s="194">
        <v>-0.29660144181256431</v>
      </c>
      <c r="Q175" s="184">
        <v>408</v>
      </c>
      <c r="R175" s="194">
        <v>0.41176470588235303</v>
      </c>
      <c r="S175" s="184">
        <v>1091</v>
      </c>
      <c r="T175" s="194">
        <v>-0.13412698412698409</v>
      </c>
      <c r="U175" s="239">
        <v>1782</v>
      </c>
      <c r="V175" s="194">
        <v>5.1327433628318486E-2</v>
      </c>
      <c r="W175" s="184">
        <v>1573</v>
      </c>
      <c r="X175" s="194">
        <v>-7.0880094506792668E-2</v>
      </c>
      <c r="Y175" s="184">
        <v>3355</v>
      </c>
      <c r="Z175" s="194">
        <v>-9.7402597402597157E-3</v>
      </c>
      <c r="AA175" s="239">
        <v>73</v>
      </c>
      <c r="AB175" s="194">
        <v>-3.9473684210526327E-2</v>
      </c>
      <c r="AC175" s="184">
        <v>125</v>
      </c>
      <c r="AD175" s="194">
        <v>-0.18831168831168832</v>
      </c>
      <c r="AE175" s="184">
        <v>198</v>
      </c>
      <c r="AF175" s="194">
        <v>-0.13913043478260867</v>
      </c>
      <c r="AG175" s="239">
        <v>64</v>
      </c>
      <c r="AH175" s="194">
        <v>0</v>
      </c>
      <c r="AI175" s="184">
        <v>116</v>
      </c>
      <c r="AJ175" s="194">
        <v>-0.19999999999999996</v>
      </c>
      <c r="AK175" s="184">
        <v>180</v>
      </c>
      <c r="AL175" s="194">
        <v>-0.13875598086124397</v>
      </c>
      <c r="AM175" s="239">
        <v>97</v>
      </c>
      <c r="AN175" s="194">
        <v>1.5526315789473686</v>
      </c>
      <c r="AO175" s="239">
        <v>13</v>
      </c>
      <c r="AP175" s="194">
        <v>5.5</v>
      </c>
      <c r="AQ175" s="184">
        <v>0</v>
      </c>
      <c r="AR175" s="194" t="s">
        <v>113</v>
      </c>
      <c r="AS175" s="184">
        <v>13</v>
      </c>
      <c r="AT175" s="194">
        <v>5.5</v>
      </c>
    </row>
    <row r="176" spans="2:46" s="4" customFormat="1" ht="15.75" collapsed="1" x14ac:dyDescent="0.25">
      <c r="B176" s="101">
        <v>2008</v>
      </c>
      <c r="C176" s="243">
        <v>51596</v>
      </c>
      <c r="D176" s="103">
        <v>0.36848526642442248</v>
      </c>
      <c r="E176" s="244">
        <v>41157</v>
      </c>
      <c r="F176" s="103">
        <v>0.11079024074273991</v>
      </c>
      <c r="G176" s="244">
        <v>92753</v>
      </c>
      <c r="H176" s="103">
        <v>0.24075981539696345</v>
      </c>
      <c r="I176" s="243">
        <v>49425</v>
      </c>
      <c r="J176" s="103">
        <v>0.36149523442234588</v>
      </c>
      <c r="K176" s="244">
        <v>40169</v>
      </c>
      <c r="L176" s="103">
        <v>0.11407255380519188</v>
      </c>
      <c r="M176" s="244">
        <v>89594</v>
      </c>
      <c r="N176" s="103">
        <v>0.23820448326377175</v>
      </c>
      <c r="O176" s="243">
        <v>15395</v>
      </c>
      <c r="P176" s="103">
        <v>0.25837829001144352</v>
      </c>
      <c r="Q176" s="244">
        <v>5591</v>
      </c>
      <c r="R176" s="103">
        <v>9.0236419418876501E-3</v>
      </c>
      <c r="S176" s="244">
        <v>20986</v>
      </c>
      <c r="T176" s="103">
        <v>0.18064697609001401</v>
      </c>
      <c r="U176" s="243">
        <v>30801</v>
      </c>
      <c r="V176" s="103">
        <v>0.32500215090768303</v>
      </c>
      <c r="W176" s="244">
        <v>27879</v>
      </c>
      <c r="X176" s="103">
        <v>0.1236548305187215</v>
      </c>
      <c r="Y176" s="244">
        <v>58680</v>
      </c>
      <c r="Z176" s="103">
        <v>0.22105000312129341</v>
      </c>
      <c r="AA176" s="243">
        <v>1185</v>
      </c>
      <c r="AB176" s="103">
        <v>6.5647482014388414E-2</v>
      </c>
      <c r="AC176" s="244">
        <v>988</v>
      </c>
      <c r="AD176" s="103">
        <v>4.0650406504065817E-3</v>
      </c>
      <c r="AE176" s="244">
        <v>2173</v>
      </c>
      <c r="AF176" s="103">
        <v>3.67366412213741E-2</v>
      </c>
      <c r="AG176" s="243">
        <v>992</v>
      </c>
      <c r="AH176" s="103">
        <v>-1.9762845849802368E-2</v>
      </c>
      <c r="AI176" s="244">
        <v>914</v>
      </c>
      <c r="AJ176" s="103">
        <v>-1.1891891891891881E-2</v>
      </c>
      <c r="AK176" s="244">
        <v>1906</v>
      </c>
      <c r="AL176" s="103">
        <v>-1.6004130098089875E-2</v>
      </c>
      <c r="AM176" s="243">
        <v>943</v>
      </c>
      <c r="AN176" s="103">
        <v>2.5584905660377357</v>
      </c>
      <c r="AO176" s="243">
        <v>43</v>
      </c>
      <c r="AP176" s="103">
        <v>0.79166666666666674</v>
      </c>
      <c r="AQ176" s="244">
        <v>0</v>
      </c>
      <c r="AR176" s="103">
        <v>-1</v>
      </c>
      <c r="AS176" s="244">
        <v>43</v>
      </c>
      <c r="AT176" s="103">
        <v>0.19444444444444442</v>
      </c>
    </row>
    <row r="177" spans="2:46" s="4" customFormat="1" ht="15" hidden="1" customHeight="1" outlineLevel="1" x14ac:dyDescent="0.25">
      <c r="B177" s="71" t="s">
        <v>93</v>
      </c>
      <c r="C177" s="239">
        <v>3386</v>
      </c>
      <c r="D177" s="194">
        <v>0.40965861781848467</v>
      </c>
      <c r="E177" s="184">
        <v>3288</v>
      </c>
      <c r="F177" s="194">
        <v>0.28487690504103158</v>
      </c>
      <c r="G177" s="184">
        <v>6674</v>
      </c>
      <c r="H177" s="194">
        <v>0.34529328764362033</v>
      </c>
      <c r="I177" s="239">
        <v>3225</v>
      </c>
      <c r="J177" s="194">
        <v>0.39670853183196186</v>
      </c>
      <c r="K177" s="184">
        <v>3187</v>
      </c>
      <c r="L177" s="194">
        <v>0.27479999999999993</v>
      </c>
      <c r="M177" s="184">
        <v>6412</v>
      </c>
      <c r="N177" s="194">
        <v>0.33333333333333326</v>
      </c>
      <c r="O177" s="239">
        <v>1569</v>
      </c>
      <c r="P177" s="194">
        <v>0.82229965156794416</v>
      </c>
      <c r="Q177" s="184">
        <v>787</v>
      </c>
      <c r="R177" s="194">
        <v>0.94801980198019797</v>
      </c>
      <c r="S177" s="184">
        <v>2356</v>
      </c>
      <c r="T177" s="194">
        <v>0.8624505928853754</v>
      </c>
      <c r="U177" s="239">
        <v>1745</v>
      </c>
      <c r="V177" s="194">
        <v>0.23846699787083048</v>
      </c>
      <c r="W177" s="184">
        <v>1833</v>
      </c>
      <c r="X177" s="194">
        <v>0.10488245931283902</v>
      </c>
      <c r="Y177" s="184">
        <v>3578</v>
      </c>
      <c r="Z177" s="194">
        <v>0.16623207301173393</v>
      </c>
      <c r="AA177" s="239">
        <v>135</v>
      </c>
      <c r="AB177" s="194">
        <v>0.82432432432432434</v>
      </c>
      <c r="AC177" s="184">
        <v>95</v>
      </c>
      <c r="AD177" s="194">
        <v>0.61016949152542366</v>
      </c>
      <c r="AE177" s="184">
        <v>230</v>
      </c>
      <c r="AF177" s="194">
        <v>0.72932330827067671</v>
      </c>
      <c r="AG177" s="239">
        <v>132</v>
      </c>
      <c r="AH177" s="194">
        <v>0.9701492537313432</v>
      </c>
      <c r="AI177" s="184">
        <v>90</v>
      </c>
      <c r="AJ177" s="194">
        <v>0.63636363636363646</v>
      </c>
      <c r="AK177" s="184">
        <v>222</v>
      </c>
      <c r="AL177" s="194">
        <v>0.81967213114754101</v>
      </c>
      <c r="AM177" s="239">
        <v>24</v>
      </c>
      <c r="AN177" s="194">
        <v>0.33333333333333326</v>
      </c>
      <c r="AO177" s="239">
        <v>2</v>
      </c>
      <c r="AP177" s="194">
        <v>1</v>
      </c>
      <c r="AQ177" s="184">
        <v>6</v>
      </c>
      <c r="AR177" s="194" t="s">
        <v>113</v>
      </c>
      <c r="AS177" s="184">
        <v>8</v>
      </c>
      <c r="AT177" s="194">
        <v>7</v>
      </c>
    </row>
    <row r="178" spans="2:46" s="4" customFormat="1" ht="15" hidden="1" customHeight="1" outlineLevel="1" x14ac:dyDescent="0.25">
      <c r="B178" s="71" t="s">
        <v>94</v>
      </c>
      <c r="C178" s="239">
        <v>1623</v>
      </c>
      <c r="D178" s="194">
        <v>0.35250000000000004</v>
      </c>
      <c r="E178" s="184">
        <v>1856</v>
      </c>
      <c r="F178" s="194">
        <v>8.3479276123759494E-2</v>
      </c>
      <c r="G178" s="184">
        <v>3479</v>
      </c>
      <c r="H178" s="194">
        <v>0.19430140748369373</v>
      </c>
      <c r="I178" s="239">
        <v>1543</v>
      </c>
      <c r="J178" s="194">
        <v>0.36548672566371687</v>
      </c>
      <c r="K178" s="184">
        <v>1819</v>
      </c>
      <c r="L178" s="194">
        <v>8.5322195704057302E-2</v>
      </c>
      <c r="M178" s="184">
        <v>3362</v>
      </c>
      <c r="N178" s="194">
        <v>0.19814682822523166</v>
      </c>
      <c r="O178" s="239">
        <v>637</v>
      </c>
      <c r="P178" s="194">
        <v>1.1666666666666665</v>
      </c>
      <c r="Q178" s="184">
        <v>193</v>
      </c>
      <c r="R178" s="194">
        <v>-0.32042253521126762</v>
      </c>
      <c r="S178" s="184">
        <v>830</v>
      </c>
      <c r="T178" s="194">
        <v>0.43598615916955019</v>
      </c>
      <c r="U178" s="239">
        <v>891</v>
      </c>
      <c r="V178" s="194">
        <v>7.8692493946731279E-2</v>
      </c>
      <c r="W178" s="184">
        <v>1264</v>
      </c>
      <c r="X178" s="194">
        <v>0.15963302752293584</v>
      </c>
      <c r="Y178" s="184">
        <v>2155</v>
      </c>
      <c r="Z178" s="194">
        <v>0.12473903966597066</v>
      </c>
      <c r="AA178" s="239">
        <v>57</v>
      </c>
      <c r="AB178" s="194">
        <v>0.54054054054054057</v>
      </c>
      <c r="AC178" s="184">
        <v>37</v>
      </c>
      <c r="AD178" s="194">
        <v>0</v>
      </c>
      <c r="AE178" s="184">
        <v>94</v>
      </c>
      <c r="AF178" s="194">
        <v>0.27027027027027017</v>
      </c>
      <c r="AG178" s="239">
        <v>52</v>
      </c>
      <c r="AH178" s="194">
        <v>0.48571428571428577</v>
      </c>
      <c r="AI178" s="184">
        <v>35</v>
      </c>
      <c r="AJ178" s="194">
        <v>2.9411764705882248E-2</v>
      </c>
      <c r="AK178" s="184">
        <v>87</v>
      </c>
      <c r="AL178" s="194">
        <v>0.26086956521739135</v>
      </c>
      <c r="AM178" s="239">
        <v>21</v>
      </c>
      <c r="AN178" s="194">
        <v>-0.36363636363636365</v>
      </c>
      <c r="AO178" s="239">
        <v>2</v>
      </c>
      <c r="AP178" s="194" t="s">
        <v>113</v>
      </c>
      <c r="AQ178" s="184">
        <v>0</v>
      </c>
      <c r="AR178" s="194" t="s">
        <v>113</v>
      </c>
      <c r="AS178" s="184">
        <v>2</v>
      </c>
      <c r="AT178" s="194" t="s">
        <v>113</v>
      </c>
    </row>
    <row r="179" spans="2:46" s="4" customFormat="1" ht="15" hidden="1" customHeight="1" outlineLevel="1" x14ac:dyDescent="0.25">
      <c r="B179" s="71" t="s">
        <v>95</v>
      </c>
      <c r="C179" s="239">
        <v>2285</v>
      </c>
      <c r="D179" s="194">
        <v>0.24727074235807867</v>
      </c>
      <c r="E179" s="184">
        <v>2566</v>
      </c>
      <c r="F179" s="194">
        <v>-3.1332578331445871E-2</v>
      </c>
      <c r="G179" s="184">
        <v>4851</v>
      </c>
      <c r="H179" s="194">
        <v>8.2570854719928644E-2</v>
      </c>
      <c r="I179" s="239">
        <v>2143</v>
      </c>
      <c r="J179" s="194">
        <v>0.22247575584711932</v>
      </c>
      <c r="K179" s="184">
        <v>2490</v>
      </c>
      <c r="L179" s="194">
        <v>-3.9722329348245267E-2</v>
      </c>
      <c r="M179" s="184">
        <v>4633</v>
      </c>
      <c r="N179" s="194">
        <v>6.60377358490567E-2</v>
      </c>
      <c r="O179" s="239">
        <v>593</v>
      </c>
      <c r="P179" s="194">
        <v>0.32959641255605376</v>
      </c>
      <c r="Q179" s="184">
        <v>324</v>
      </c>
      <c r="R179" s="194">
        <v>-0.42245989304812837</v>
      </c>
      <c r="S179" s="184">
        <v>917</v>
      </c>
      <c r="T179" s="194">
        <v>-8.9374379344587918E-2</v>
      </c>
      <c r="U179" s="239">
        <v>1425</v>
      </c>
      <c r="V179" s="194">
        <v>0.13545816733067739</v>
      </c>
      <c r="W179" s="184">
        <v>1730</v>
      </c>
      <c r="X179" s="194">
        <v>3.5308198683423164E-2</v>
      </c>
      <c r="Y179" s="184">
        <v>3155</v>
      </c>
      <c r="Z179" s="194">
        <v>7.8263841421736258E-2</v>
      </c>
      <c r="AA179" s="239">
        <v>92</v>
      </c>
      <c r="AB179" s="194">
        <v>1.13953488372093</v>
      </c>
      <c r="AC179" s="184">
        <v>76</v>
      </c>
      <c r="AD179" s="194">
        <v>0.35714285714285721</v>
      </c>
      <c r="AE179" s="184">
        <v>168</v>
      </c>
      <c r="AF179" s="194">
        <v>0.69696969696969702</v>
      </c>
      <c r="AG179" s="239">
        <v>84</v>
      </c>
      <c r="AH179" s="194">
        <v>1</v>
      </c>
      <c r="AI179" s="184">
        <v>72</v>
      </c>
      <c r="AJ179" s="194">
        <v>0.43999999999999995</v>
      </c>
      <c r="AK179" s="184">
        <v>156</v>
      </c>
      <c r="AL179" s="194">
        <v>0.69565217391304346</v>
      </c>
      <c r="AM179" s="239">
        <v>49</v>
      </c>
      <c r="AN179" s="194">
        <v>0.53125</v>
      </c>
      <c r="AO179" s="239">
        <v>1</v>
      </c>
      <c r="AP179" s="194">
        <v>-0.75</v>
      </c>
      <c r="AQ179" s="184">
        <v>0</v>
      </c>
      <c r="AR179" s="194" t="s">
        <v>113</v>
      </c>
      <c r="AS179" s="184">
        <v>1</v>
      </c>
      <c r="AT179" s="194">
        <v>-0.75</v>
      </c>
    </row>
    <row r="180" spans="2:46" s="4" customFormat="1" ht="15" hidden="1" customHeight="1" outlineLevel="1" x14ac:dyDescent="0.25">
      <c r="B180" s="71" t="s">
        <v>96</v>
      </c>
      <c r="C180" s="239">
        <v>2713</v>
      </c>
      <c r="D180" s="194">
        <v>-0.26754859611231097</v>
      </c>
      <c r="E180" s="184">
        <v>2970</v>
      </c>
      <c r="F180" s="194">
        <v>0.12117780294450742</v>
      </c>
      <c r="G180" s="184">
        <v>5683</v>
      </c>
      <c r="H180" s="194">
        <v>-0.10546198646308835</v>
      </c>
      <c r="I180" s="239">
        <v>2554</v>
      </c>
      <c r="J180" s="194">
        <v>-0.28857938718662957</v>
      </c>
      <c r="K180" s="184">
        <v>2894</v>
      </c>
      <c r="L180" s="194">
        <v>0.13534719497842285</v>
      </c>
      <c r="M180" s="184">
        <v>5448</v>
      </c>
      <c r="N180" s="194">
        <v>-0.11255904870500077</v>
      </c>
      <c r="O180" s="239">
        <v>1014</v>
      </c>
      <c r="P180" s="194">
        <v>-0.14502529510961215</v>
      </c>
      <c r="Q180" s="184">
        <v>587</v>
      </c>
      <c r="R180" s="194">
        <v>-6.6772655007949155E-2</v>
      </c>
      <c r="S180" s="184">
        <v>1601</v>
      </c>
      <c r="T180" s="194">
        <v>-0.11790633608815426</v>
      </c>
      <c r="U180" s="239">
        <v>1616</v>
      </c>
      <c r="V180" s="194">
        <v>-0.28779197884530627</v>
      </c>
      <c r="W180" s="184">
        <v>1925</v>
      </c>
      <c r="X180" s="194">
        <v>0.20012468827930174</v>
      </c>
      <c r="Y180" s="184">
        <v>3541</v>
      </c>
      <c r="Z180" s="194">
        <v>-8.5721662793699971E-2</v>
      </c>
      <c r="AA180" s="239">
        <v>122</v>
      </c>
      <c r="AB180" s="194">
        <v>1</v>
      </c>
      <c r="AC180" s="184">
        <v>76</v>
      </c>
      <c r="AD180" s="194">
        <v>-0.21649484536082475</v>
      </c>
      <c r="AE180" s="184">
        <v>198</v>
      </c>
      <c r="AF180" s="194">
        <v>0.25316455696202533</v>
      </c>
      <c r="AG180" s="239">
        <v>111</v>
      </c>
      <c r="AH180" s="194">
        <v>0.81967213114754101</v>
      </c>
      <c r="AI180" s="184">
        <v>72</v>
      </c>
      <c r="AJ180" s="194">
        <v>-0.21739130434782605</v>
      </c>
      <c r="AK180" s="184">
        <v>183</v>
      </c>
      <c r="AL180" s="194">
        <v>0.19607843137254899</v>
      </c>
      <c r="AM180" s="239">
        <v>35</v>
      </c>
      <c r="AN180" s="194">
        <v>-0.32692307692307687</v>
      </c>
      <c r="AO180" s="239">
        <v>2</v>
      </c>
      <c r="AP180" s="194">
        <v>1</v>
      </c>
      <c r="AQ180" s="184">
        <v>0</v>
      </c>
      <c r="AR180" s="194">
        <v>-1</v>
      </c>
      <c r="AS180" s="184">
        <v>2</v>
      </c>
      <c r="AT180" s="194">
        <v>-0.5</v>
      </c>
    </row>
    <row r="181" spans="2:46" s="4" customFormat="1" ht="15" hidden="1" customHeight="1" outlineLevel="1" x14ac:dyDescent="0.25">
      <c r="B181" s="71" t="s">
        <v>97</v>
      </c>
      <c r="C181" s="239">
        <v>2545</v>
      </c>
      <c r="D181" s="194">
        <v>-1.8511376783648337E-2</v>
      </c>
      <c r="E181" s="184">
        <v>2339</v>
      </c>
      <c r="F181" s="194">
        <v>1.7841601392515338E-2</v>
      </c>
      <c r="G181" s="184">
        <v>4884</v>
      </c>
      <c r="H181" s="194">
        <v>-1.4312001635656824E-3</v>
      </c>
      <c r="I181" s="239">
        <v>2436</v>
      </c>
      <c r="J181" s="194">
        <v>-3.218116805721094E-2</v>
      </c>
      <c r="K181" s="184">
        <v>2252</v>
      </c>
      <c r="L181" s="194">
        <v>-2.6572187776793266E-3</v>
      </c>
      <c r="M181" s="184">
        <v>4688</v>
      </c>
      <c r="N181" s="194">
        <v>-1.8219895287958088E-2</v>
      </c>
      <c r="O181" s="239">
        <v>994</v>
      </c>
      <c r="P181" s="194">
        <v>0.40793201133144485</v>
      </c>
      <c r="Q181" s="184">
        <v>191</v>
      </c>
      <c r="R181" s="194">
        <v>-0.53414634146341466</v>
      </c>
      <c r="S181" s="184">
        <v>1185</v>
      </c>
      <c r="T181" s="194">
        <v>6.1827956989247257E-2</v>
      </c>
      <c r="U181" s="239">
        <v>1361</v>
      </c>
      <c r="V181" s="194">
        <v>-0.21646516983304553</v>
      </c>
      <c r="W181" s="184">
        <v>1623</v>
      </c>
      <c r="X181" s="194">
        <v>-1.4571948998178486E-2</v>
      </c>
      <c r="Y181" s="184">
        <v>2984</v>
      </c>
      <c r="Z181" s="194">
        <v>-0.11820330969267134</v>
      </c>
      <c r="AA181" s="239">
        <v>82</v>
      </c>
      <c r="AB181" s="194">
        <v>1.4848484848484849</v>
      </c>
      <c r="AC181" s="184">
        <v>87</v>
      </c>
      <c r="AD181" s="194">
        <v>1.1749999999999998</v>
      </c>
      <c r="AE181" s="184">
        <v>169</v>
      </c>
      <c r="AF181" s="194">
        <v>1.3150684931506849</v>
      </c>
      <c r="AG181" s="239">
        <v>63</v>
      </c>
      <c r="AH181" s="194">
        <v>1.1000000000000001</v>
      </c>
      <c r="AI181" s="184">
        <v>82</v>
      </c>
      <c r="AJ181" s="194">
        <v>1.1578947368421053</v>
      </c>
      <c r="AK181" s="184">
        <v>145</v>
      </c>
      <c r="AL181" s="194">
        <v>1.1323529411764706</v>
      </c>
      <c r="AM181" s="239">
        <v>27</v>
      </c>
      <c r="AN181" s="194">
        <v>-0.3571428571428571</v>
      </c>
      <c r="AO181" s="239">
        <v>0</v>
      </c>
      <c r="AP181" s="194">
        <v>-1</v>
      </c>
      <c r="AQ181" s="184">
        <v>0</v>
      </c>
      <c r="AR181" s="194" t="s">
        <v>113</v>
      </c>
      <c r="AS181" s="184">
        <v>0</v>
      </c>
      <c r="AT181" s="194">
        <v>-1</v>
      </c>
    </row>
    <row r="182" spans="2:46" s="4" customFormat="1" ht="15" hidden="1" customHeight="1" outlineLevel="1" x14ac:dyDescent="0.25">
      <c r="B182" s="71" t="s">
        <v>98</v>
      </c>
      <c r="C182" s="239">
        <v>3821</v>
      </c>
      <c r="D182" s="194">
        <v>0.34732016925246834</v>
      </c>
      <c r="E182" s="184">
        <v>2956</v>
      </c>
      <c r="F182" s="194">
        <v>-0.16708932093547479</v>
      </c>
      <c r="G182" s="184">
        <v>6777</v>
      </c>
      <c r="H182" s="194">
        <v>6.1393891934220735E-2</v>
      </c>
      <c r="I182" s="239">
        <v>3737</v>
      </c>
      <c r="J182" s="194">
        <v>0.34134960516870061</v>
      </c>
      <c r="K182" s="184">
        <v>2885</v>
      </c>
      <c r="L182" s="194">
        <v>-0.16714780600461898</v>
      </c>
      <c r="M182" s="184">
        <v>6622</v>
      </c>
      <c r="N182" s="194">
        <v>5.9520000000000017E-2</v>
      </c>
      <c r="O182" s="239">
        <v>978</v>
      </c>
      <c r="P182" s="194">
        <v>0.23484848484848486</v>
      </c>
      <c r="Q182" s="184">
        <v>628</v>
      </c>
      <c r="R182" s="194">
        <v>-5.8470764617691184E-2</v>
      </c>
      <c r="S182" s="184">
        <v>1606</v>
      </c>
      <c r="T182" s="194">
        <v>0.10075394105551738</v>
      </c>
      <c r="U182" s="239">
        <v>2574</v>
      </c>
      <c r="V182" s="194">
        <v>0.40578918623702886</v>
      </c>
      <c r="W182" s="184">
        <v>1844</v>
      </c>
      <c r="X182" s="194">
        <v>-0.24052718286655683</v>
      </c>
      <c r="Y182" s="184">
        <v>4418</v>
      </c>
      <c r="Z182" s="194">
        <v>3.7332707208264759E-2</v>
      </c>
      <c r="AA182" s="239">
        <v>82</v>
      </c>
      <c r="AB182" s="194">
        <v>1.5625</v>
      </c>
      <c r="AC182" s="184">
        <v>71</v>
      </c>
      <c r="AD182" s="194">
        <v>-0.16470588235294115</v>
      </c>
      <c r="AE182" s="184">
        <v>153</v>
      </c>
      <c r="AF182" s="194">
        <v>0.30769230769230771</v>
      </c>
      <c r="AG182" s="239">
        <v>80</v>
      </c>
      <c r="AH182" s="194">
        <v>1.5</v>
      </c>
      <c r="AI182" s="184">
        <v>66</v>
      </c>
      <c r="AJ182" s="194">
        <v>-0.17500000000000004</v>
      </c>
      <c r="AK182" s="184">
        <v>146</v>
      </c>
      <c r="AL182" s="194">
        <v>0.3035714285714286</v>
      </c>
      <c r="AM182" s="239">
        <v>2</v>
      </c>
      <c r="AN182" s="194">
        <v>-0.88235294117647056</v>
      </c>
      <c r="AO182" s="239">
        <v>0</v>
      </c>
      <c r="AP182" s="194">
        <v>-1</v>
      </c>
      <c r="AQ182" s="184">
        <v>0</v>
      </c>
      <c r="AR182" s="194" t="s">
        <v>113</v>
      </c>
      <c r="AS182" s="184">
        <v>0</v>
      </c>
      <c r="AT182" s="194">
        <v>-1</v>
      </c>
    </row>
    <row r="183" spans="2:46" s="4" customFormat="1" ht="15" hidden="1" customHeight="1" outlineLevel="1" x14ac:dyDescent="0.25">
      <c r="B183" s="71" t="s">
        <v>99</v>
      </c>
      <c r="C183" s="239">
        <v>3267</v>
      </c>
      <c r="D183" s="194">
        <v>7.5024679170779818E-2</v>
      </c>
      <c r="E183" s="184">
        <v>3569</v>
      </c>
      <c r="F183" s="194">
        <v>0.23238950276243098</v>
      </c>
      <c r="G183" s="184">
        <v>6836</v>
      </c>
      <c r="H183" s="194">
        <v>0.15181128896377416</v>
      </c>
      <c r="I183" s="239">
        <v>3186</v>
      </c>
      <c r="J183" s="194">
        <v>6.9486404833836835E-2</v>
      </c>
      <c r="K183" s="184">
        <v>3459</v>
      </c>
      <c r="L183" s="194">
        <v>0.23668215945656068</v>
      </c>
      <c r="M183" s="184">
        <v>6645</v>
      </c>
      <c r="N183" s="194">
        <v>0.15045013850415523</v>
      </c>
      <c r="O183" s="239">
        <v>1093</v>
      </c>
      <c r="P183" s="194">
        <v>6.2196307094266379E-2</v>
      </c>
      <c r="Q183" s="184">
        <v>582</v>
      </c>
      <c r="R183" s="194">
        <v>-0.15283842794759828</v>
      </c>
      <c r="S183" s="184">
        <v>1675</v>
      </c>
      <c r="T183" s="194">
        <v>-2.3892773892773889E-2</v>
      </c>
      <c r="U183" s="239">
        <v>2141</v>
      </c>
      <c r="V183" s="194">
        <v>0.21303116147308776</v>
      </c>
      <c r="W183" s="184">
        <v>2413</v>
      </c>
      <c r="X183" s="194">
        <v>0.41524926686217012</v>
      </c>
      <c r="Y183" s="184">
        <v>4554</v>
      </c>
      <c r="Z183" s="194">
        <v>0.3123919308357348</v>
      </c>
      <c r="AA183" s="239">
        <v>72</v>
      </c>
      <c r="AB183" s="194">
        <v>1.0571428571428569</v>
      </c>
      <c r="AC183" s="184">
        <v>110</v>
      </c>
      <c r="AD183" s="194">
        <v>0.11111111111111116</v>
      </c>
      <c r="AE183" s="184">
        <v>182</v>
      </c>
      <c r="AF183" s="194">
        <v>0.35820895522388052</v>
      </c>
      <c r="AG183" s="239">
        <v>64</v>
      </c>
      <c r="AH183" s="194">
        <v>1.064516129032258</v>
      </c>
      <c r="AI183" s="184">
        <v>103</v>
      </c>
      <c r="AJ183" s="194">
        <v>0.10752688172043001</v>
      </c>
      <c r="AK183" s="184">
        <v>167</v>
      </c>
      <c r="AL183" s="194">
        <v>0.34677419354838701</v>
      </c>
      <c r="AM183" s="239">
        <v>8</v>
      </c>
      <c r="AN183" s="194">
        <v>-0.65217391304347827</v>
      </c>
      <c r="AO183" s="239">
        <v>1</v>
      </c>
      <c r="AP183" s="194">
        <v>-0.5</v>
      </c>
      <c r="AQ183" s="184">
        <v>0</v>
      </c>
      <c r="AR183" s="194" t="s">
        <v>113</v>
      </c>
      <c r="AS183" s="184">
        <v>1</v>
      </c>
      <c r="AT183" s="194">
        <v>-0.5</v>
      </c>
    </row>
    <row r="184" spans="2:46" s="4" customFormat="1" ht="15" hidden="1" customHeight="1" outlineLevel="1" x14ac:dyDescent="0.25">
      <c r="B184" s="71" t="s">
        <v>100</v>
      </c>
      <c r="C184" s="239">
        <v>4020</v>
      </c>
      <c r="D184" s="194">
        <v>0.25782227784730916</v>
      </c>
      <c r="E184" s="184">
        <v>3916</v>
      </c>
      <c r="F184" s="194">
        <v>0.11250000000000004</v>
      </c>
      <c r="G184" s="184">
        <v>7936</v>
      </c>
      <c r="H184" s="194">
        <v>0.18165574746873148</v>
      </c>
      <c r="I184" s="239">
        <v>3925</v>
      </c>
      <c r="J184" s="194">
        <v>0.25600000000000001</v>
      </c>
      <c r="K184" s="184">
        <v>3840</v>
      </c>
      <c r="L184" s="194">
        <v>0.12676056338028174</v>
      </c>
      <c r="M184" s="184">
        <v>7765</v>
      </c>
      <c r="N184" s="194">
        <v>0.18858105005357406</v>
      </c>
      <c r="O184" s="239">
        <v>1340</v>
      </c>
      <c r="P184" s="194">
        <v>0.28970163618864286</v>
      </c>
      <c r="Q184" s="184">
        <v>709</v>
      </c>
      <c r="R184" s="194">
        <v>-0.13219094247246022</v>
      </c>
      <c r="S184" s="184">
        <v>2049</v>
      </c>
      <c r="T184" s="194">
        <v>0.10398706896551735</v>
      </c>
      <c r="U184" s="239">
        <v>2415</v>
      </c>
      <c r="V184" s="194">
        <v>0.28116710875331563</v>
      </c>
      <c r="W184" s="184">
        <v>2662</v>
      </c>
      <c r="X184" s="194">
        <v>0.30426261636452723</v>
      </c>
      <c r="Y184" s="184">
        <v>5077</v>
      </c>
      <c r="Z184" s="194">
        <v>0.29317371370351508</v>
      </c>
      <c r="AA184" s="239">
        <v>69</v>
      </c>
      <c r="AB184" s="194">
        <v>0.18965517241379315</v>
      </c>
      <c r="AC184" s="184">
        <v>76</v>
      </c>
      <c r="AD184" s="194">
        <v>-0.24</v>
      </c>
      <c r="AE184" s="184">
        <v>145</v>
      </c>
      <c r="AF184" s="194">
        <v>-8.2278481012658222E-2</v>
      </c>
      <c r="AG184" s="239">
        <v>56</v>
      </c>
      <c r="AH184" s="194">
        <v>3.7037037037036979E-2</v>
      </c>
      <c r="AI184" s="184">
        <v>70</v>
      </c>
      <c r="AJ184" s="194">
        <v>-0.25531914893617025</v>
      </c>
      <c r="AK184" s="184">
        <v>126</v>
      </c>
      <c r="AL184" s="194">
        <v>-0.14864864864864868</v>
      </c>
      <c r="AM184" s="239">
        <v>18</v>
      </c>
      <c r="AN184" s="194">
        <v>1</v>
      </c>
      <c r="AO184" s="239">
        <v>8</v>
      </c>
      <c r="AP184" s="194">
        <v>1</v>
      </c>
      <c r="AQ184" s="184">
        <v>0</v>
      </c>
      <c r="AR184" s="194">
        <v>-1</v>
      </c>
      <c r="AS184" s="184">
        <v>8</v>
      </c>
      <c r="AT184" s="194">
        <v>-0.5</v>
      </c>
    </row>
    <row r="185" spans="2:46" s="4" customFormat="1" ht="15" hidden="1" customHeight="1" outlineLevel="1" x14ac:dyDescent="0.25">
      <c r="B185" s="71" t="s">
        <v>101</v>
      </c>
      <c r="C185" s="239">
        <v>3999</v>
      </c>
      <c r="D185" s="194">
        <v>0.35651289009497966</v>
      </c>
      <c r="E185" s="184">
        <v>3432</v>
      </c>
      <c r="F185" s="194">
        <v>-8.9655172413793061E-2</v>
      </c>
      <c r="G185" s="184">
        <v>7431</v>
      </c>
      <c r="H185" s="194">
        <v>0.1061327776123846</v>
      </c>
      <c r="I185" s="239">
        <v>3926</v>
      </c>
      <c r="J185" s="194">
        <v>0.36699164345403901</v>
      </c>
      <c r="K185" s="184">
        <v>3359</v>
      </c>
      <c r="L185" s="194">
        <v>-9.1671173607355327E-2</v>
      </c>
      <c r="M185" s="184">
        <v>7285</v>
      </c>
      <c r="N185" s="194">
        <v>0.10882800608828003</v>
      </c>
      <c r="O185" s="239">
        <v>754</v>
      </c>
      <c r="P185" s="194">
        <v>-0.14609286523216303</v>
      </c>
      <c r="Q185" s="184">
        <v>566</v>
      </c>
      <c r="R185" s="194">
        <v>8.0152671755725269E-2</v>
      </c>
      <c r="S185" s="184">
        <v>1320</v>
      </c>
      <c r="T185" s="194">
        <v>-6.1833688699360345E-2</v>
      </c>
      <c r="U185" s="239">
        <v>3048</v>
      </c>
      <c r="V185" s="194">
        <v>0.67196928140427858</v>
      </c>
      <c r="W185" s="184">
        <v>2315</v>
      </c>
      <c r="X185" s="194">
        <v>-8.3531274742676187E-2</v>
      </c>
      <c r="Y185" s="184">
        <v>5363</v>
      </c>
      <c r="Z185" s="194">
        <v>0.23315704759714873</v>
      </c>
      <c r="AA185" s="239">
        <v>56</v>
      </c>
      <c r="AB185" s="194">
        <v>-0.17647058823529416</v>
      </c>
      <c r="AC185" s="184">
        <v>73</v>
      </c>
      <c r="AD185" s="194">
        <v>1.388888888888884E-2</v>
      </c>
      <c r="AE185" s="184">
        <v>129</v>
      </c>
      <c r="AF185" s="194">
        <v>-7.8571428571428625E-2</v>
      </c>
      <c r="AG185" s="239">
        <v>55</v>
      </c>
      <c r="AH185" s="194">
        <v>-1.7857142857142905E-2</v>
      </c>
      <c r="AI185" s="184">
        <v>68</v>
      </c>
      <c r="AJ185" s="194">
        <v>1.4925373134328401E-2</v>
      </c>
      <c r="AK185" s="184">
        <v>123</v>
      </c>
      <c r="AL185" s="194">
        <v>0</v>
      </c>
      <c r="AM185" s="239">
        <v>11</v>
      </c>
      <c r="AN185" s="194">
        <v>0.83333333333333326</v>
      </c>
      <c r="AO185" s="239">
        <v>6</v>
      </c>
      <c r="AP185" s="194">
        <v>2</v>
      </c>
      <c r="AQ185" s="184">
        <v>0</v>
      </c>
      <c r="AR185" s="194" t="s">
        <v>113</v>
      </c>
      <c r="AS185" s="184">
        <v>6</v>
      </c>
      <c r="AT185" s="194">
        <v>2</v>
      </c>
    </row>
    <row r="186" spans="2:46" s="4" customFormat="1" ht="15" hidden="1" customHeight="1" outlineLevel="1" x14ac:dyDescent="0.25">
      <c r="B186" s="71" t="s">
        <v>102</v>
      </c>
      <c r="C186" s="239">
        <v>3271</v>
      </c>
      <c r="D186" s="194">
        <v>0.29698651863600323</v>
      </c>
      <c r="E186" s="184">
        <v>3932</v>
      </c>
      <c r="F186" s="194">
        <v>0.20465686274509798</v>
      </c>
      <c r="G186" s="184">
        <v>7203</v>
      </c>
      <c r="H186" s="194">
        <v>0.24490148634635323</v>
      </c>
      <c r="I186" s="239">
        <v>3090</v>
      </c>
      <c r="J186" s="194">
        <v>0.2669126691266912</v>
      </c>
      <c r="K186" s="184">
        <v>3868</v>
      </c>
      <c r="L186" s="194">
        <v>0.19641200123724101</v>
      </c>
      <c r="M186" s="184">
        <v>6958</v>
      </c>
      <c r="N186" s="194">
        <v>0.22672778561354012</v>
      </c>
      <c r="O186" s="239">
        <v>922</v>
      </c>
      <c r="P186" s="194">
        <v>0.14962593516209477</v>
      </c>
      <c r="Q186" s="184">
        <v>544</v>
      </c>
      <c r="R186" s="194">
        <v>-7.0085470085470059E-2</v>
      </c>
      <c r="S186" s="184">
        <v>1466</v>
      </c>
      <c r="T186" s="194">
        <v>5.6957462148522042E-2</v>
      </c>
      <c r="U186" s="239">
        <v>2051</v>
      </c>
      <c r="V186" s="194">
        <v>0.3063694267515924</v>
      </c>
      <c r="W186" s="184">
        <v>2890</v>
      </c>
      <c r="X186" s="194">
        <v>0.35744480976984505</v>
      </c>
      <c r="Y186" s="184">
        <v>4941</v>
      </c>
      <c r="Z186" s="194">
        <v>0.33576642335766427</v>
      </c>
      <c r="AA186" s="239">
        <v>165</v>
      </c>
      <c r="AB186" s="194">
        <v>1.3913043478260869</v>
      </c>
      <c r="AC186" s="184">
        <v>58</v>
      </c>
      <c r="AD186" s="194">
        <v>0.87096774193548376</v>
      </c>
      <c r="AE186" s="184">
        <v>223</v>
      </c>
      <c r="AF186" s="194">
        <v>1.23</v>
      </c>
      <c r="AG186" s="239">
        <v>149</v>
      </c>
      <c r="AH186" s="194">
        <v>1.9215686274509802</v>
      </c>
      <c r="AI186" s="184">
        <v>55</v>
      </c>
      <c r="AJ186" s="194">
        <v>0.89655172413793105</v>
      </c>
      <c r="AK186" s="184">
        <v>204</v>
      </c>
      <c r="AL186" s="194">
        <v>1.5499999999999998</v>
      </c>
      <c r="AM186" s="239">
        <v>16</v>
      </c>
      <c r="AN186" s="194">
        <v>0.14285714285714279</v>
      </c>
      <c r="AO186" s="239">
        <v>0</v>
      </c>
      <c r="AP186" s="194" t="s">
        <v>113</v>
      </c>
      <c r="AQ186" s="184">
        <v>6</v>
      </c>
      <c r="AR186" s="194" t="s">
        <v>113</v>
      </c>
      <c r="AS186" s="184">
        <v>6</v>
      </c>
      <c r="AT186" s="194" t="s">
        <v>113</v>
      </c>
    </row>
    <row r="187" spans="2:46" s="4" customFormat="1" ht="15" hidden="1" customHeight="1" outlineLevel="1" x14ac:dyDescent="0.25">
      <c r="B187" s="71" t="s">
        <v>103</v>
      </c>
      <c r="C187" s="239">
        <v>3946</v>
      </c>
      <c r="D187" s="194">
        <v>0.36634349030470914</v>
      </c>
      <c r="E187" s="184">
        <v>3833</v>
      </c>
      <c r="F187" s="194">
        <v>0.34491228070175439</v>
      </c>
      <c r="G187" s="184">
        <v>7779</v>
      </c>
      <c r="H187" s="194">
        <v>0.35569884977344013</v>
      </c>
      <c r="I187" s="239">
        <v>3826</v>
      </c>
      <c r="J187" s="194">
        <v>0.41441774491682071</v>
      </c>
      <c r="K187" s="184">
        <v>3762</v>
      </c>
      <c r="L187" s="194">
        <v>0.33026874115983018</v>
      </c>
      <c r="M187" s="184">
        <v>7588</v>
      </c>
      <c r="N187" s="194">
        <v>0.37140791613952651</v>
      </c>
      <c r="O187" s="239">
        <v>1369</v>
      </c>
      <c r="P187" s="194">
        <v>0.55568181818181817</v>
      </c>
      <c r="Q187" s="184">
        <v>141</v>
      </c>
      <c r="R187" s="194">
        <v>-0.75176056338028174</v>
      </c>
      <c r="S187" s="184">
        <v>1510</v>
      </c>
      <c r="T187" s="194">
        <v>4.2817679558011079E-2</v>
      </c>
      <c r="U187" s="239">
        <v>2284</v>
      </c>
      <c r="V187" s="194">
        <v>0.28026905829596416</v>
      </c>
      <c r="W187" s="184">
        <v>2619</v>
      </c>
      <c r="X187" s="194">
        <v>0.46887268648345493</v>
      </c>
      <c r="Y187" s="184">
        <v>4903</v>
      </c>
      <c r="Z187" s="194">
        <v>0.37454443509952351</v>
      </c>
      <c r="AA187" s="239">
        <v>104</v>
      </c>
      <c r="AB187" s="194">
        <v>-0.33333333333333337</v>
      </c>
      <c r="AC187" s="184">
        <v>71</v>
      </c>
      <c r="AD187" s="194">
        <v>2.2272727272727271</v>
      </c>
      <c r="AE187" s="184">
        <v>175</v>
      </c>
      <c r="AF187" s="194">
        <v>-1.6853932584269704E-2</v>
      </c>
      <c r="AG187" s="239">
        <v>102</v>
      </c>
      <c r="AH187" s="194">
        <v>-0.25547445255474455</v>
      </c>
      <c r="AI187" s="184">
        <v>67</v>
      </c>
      <c r="AJ187" s="194">
        <v>2.35</v>
      </c>
      <c r="AK187" s="184">
        <v>169</v>
      </c>
      <c r="AL187" s="194">
        <v>7.6433121019108263E-2</v>
      </c>
      <c r="AM187" s="239">
        <v>16</v>
      </c>
      <c r="AN187" s="194">
        <v>-0.40740740740740744</v>
      </c>
      <c r="AO187" s="239">
        <v>0</v>
      </c>
      <c r="AP187" s="194" t="s">
        <v>113</v>
      </c>
      <c r="AQ187" s="184">
        <v>0</v>
      </c>
      <c r="AR187" s="194" t="s">
        <v>113</v>
      </c>
      <c r="AS187" s="184">
        <v>0</v>
      </c>
      <c r="AT187" s="194" t="s">
        <v>113</v>
      </c>
    </row>
    <row r="188" spans="2:46" s="4" customFormat="1" ht="15" hidden="1" customHeight="1" outlineLevel="1" x14ac:dyDescent="0.25">
      <c r="B188" s="71" t="s">
        <v>104</v>
      </c>
      <c r="C188" s="239">
        <v>2827</v>
      </c>
      <c r="D188" s="194">
        <v>0.1191607284243863</v>
      </c>
      <c r="E188" s="184">
        <v>2395</v>
      </c>
      <c r="F188" s="194">
        <v>-0.29288455860643636</v>
      </c>
      <c r="G188" s="184">
        <v>5222</v>
      </c>
      <c r="H188" s="194">
        <v>-0.11686115339083381</v>
      </c>
      <c r="I188" s="239">
        <v>2711</v>
      </c>
      <c r="J188" s="194">
        <v>0.13621123218776199</v>
      </c>
      <c r="K188" s="184">
        <v>2241</v>
      </c>
      <c r="L188" s="194">
        <v>-0.31884498480243162</v>
      </c>
      <c r="M188" s="184">
        <v>4952</v>
      </c>
      <c r="N188" s="194">
        <v>-0.12755461592670891</v>
      </c>
      <c r="O188" s="239">
        <v>971</v>
      </c>
      <c r="P188" s="194">
        <v>0.94589178356713433</v>
      </c>
      <c r="Q188" s="184">
        <v>289</v>
      </c>
      <c r="R188" s="194">
        <v>-0.23544973544973546</v>
      </c>
      <c r="S188" s="184">
        <v>1260</v>
      </c>
      <c r="T188" s="194">
        <v>0.43671607753705821</v>
      </c>
      <c r="U188" s="239">
        <v>1695</v>
      </c>
      <c r="V188" s="194">
        <v>-3.966005665722383E-2</v>
      </c>
      <c r="W188" s="184">
        <v>1693</v>
      </c>
      <c r="X188" s="194">
        <v>-0.27370227370227374</v>
      </c>
      <c r="Y188" s="184">
        <v>3388</v>
      </c>
      <c r="Z188" s="194">
        <v>-0.1728515625</v>
      </c>
      <c r="AA188" s="239">
        <v>76</v>
      </c>
      <c r="AB188" s="194">
        <v>-7.3170731707317027E-2</v>
      </c>
      <c r="AC188" s="184">
        <v>154</v>
      </c>
      <c r="AD188" s="194">
        <v>0.58762886597938135</v>
      </c>
      <c r="AE188" s="184">
        <v>230</v>
      </c>
      <c r="AF188" s="194">
        <v>0.28491620111731852</v>
      </c>
      <c r="AG188" s="239">
        <v>64</v>
      </c>
      <c r="AH188" s="194">
        <v>-9.8591549295774628E-2</v>
      </c>
      <c r="AI188" s="184">
        <v>145</v>
      </c>
      <c r="AJ188" s="194">
        <v>0.5934065934065933</v>
      </c>
      <c r="AK188" s="184">
        <v>209</v>
      </c>
      <c r="AL188" s="194">
        <v>0.29012345679012341</v>
      </c>
      <c r="AM188" s="239">
        <v>38</v>
      </c>
      <c r="AN188" s="194">
        <v>-0.34482758620689657</v>
      </c>
      <c r="AO188" s="239">
        <v>2</v>
      </c>
      <c r="AP188" s="194" t="s">
        <v>113</v>
      </c>
      <c r="AQ188" s="184">
        <v>0</v>
      </c>
      <c r="AR188" s="194" t="s">
        <v>113</v>
      </c>
      <c r="AS188" s="184">
        <v>2</v>
      </c>
      <c r="AT188" s="194" t="s">
        <v>113</v>
      </c>
    </row>
    <row r="189" spans="2:46" s="4" customFormat="1" ht="15.75" collapsed="1" x14ac:dyDescent="0.25">
      <c r="B189" s="101">
        <v>2007</v>
      </c>
      <c r="C189" s="243">
        <v>37703</v>
      </c>
      <c r="D189" s="103">
        <v>0.18989459067095882</v>
      </c>
      <c r="E189" s="244">
        <v>37052</v>
      </c>
      <c r="F189" s="103">
        <v>5.5492251595259834E-2</v>
      </c>
      <c r="G189" s="244">
        <v>74755</v>
      </c>
      <c r="H189" s="103">
        <v>0.11925437939811356</v>
      </c>
      <c r="I189" s="243">
        <v>36302</v>
      </c>
      <c r="J189" s="103">
        <v>0.18668889542675959</v>
      </c>
      <c r="K189" s="244">
        <v>36056</v>
      </c>
      <c r="L189" s="103">
        <v>5.1379250014579769E-2</v>
      </c>
      <c r="M189" s="244">
        <v>72358</v>
      </c>
      <c r="N189" s="103">
        <v>0.11517299838175243</v>
      </c>
      <c r="O189" s="243">
        <v>12234</v>
      </c>
      <c r="P189" s="103">
        <v>0.29913985345651484</v>
      </c>
      <c r="Q189" s="244">
        <v>5541</v>
      </c>
      <c r="R189" s="103">
        <v>-0.1493705864292294</v>
      </c>
      <c r="S189" s="244">
        <v>17775</v>
      </c>
      <c r="T189" s="103">
        <v>0.115749168288243</v>
      </c>
      <c r="U189" s="243">
        <v>23246</v>
      </c>
      <c r="V189" s="103">
        <v>0.16702645715146347</v>
      </c>
      <c r="W189" s="244">
        <v>24811</v>
      </c>
      <c r="X189" s="103">
        <v>9.7152206597682866E-2</v>
      </c>
      <c r="Y189" s="244">
        <v>48057</v>
      </c>
      <c r="Z189" s="103">
        <v>0.12987562598452973</v>
      </c>
      <c r="AA189" s="243">
        <v>1112</v>
      </c>
      <c r="AB189" s="103">
        <v>0.4866310160427807</v>
      </c>
      <c r="AC189" s="244">
        <v>984</v>
      </c>
      <c r="AD189" s="103">
        <v>0.23773584905660372</v>
      </c>
      <c r="AE189" s="244">
        <v>2096</v>
      </c>
      <c r="AF189" s="103">
        <v>0.35839274141283206</v>
      </c>
      <c r="AG189" s="243">
        <v>1012</v>
      </c>
      <c r="AH189" s="103">
        <v>0.51724137931034475</v>
      </c>
      <c r="AI189" s="244">
        <v>925</v>
      </c>
      <c r="AJ189" s="103">
        <v>0.24495289367429351</v>
      </c>
      <c r="AK189" s="244">
        <v>1937</v>
      </c>
      <c r="AL189" s="103">
        <v>0.37375886524822688</v>
      </c>
      <c r="AM189" s="243">
        <v>265</v>
      </c>
      <c r="AN189" s="103">
        <v>-0.19939577039274925</v>
      </c>
      <c r="AO189" s="243">
        <v>24</v>
      </c>
      <c r="AP189" s="103">
        <v>0.5</v>
      </c>
      <c r="AQ189" s="244">
        <v>12</v>
      </c>
      <c r="AR189" s="103">
        <v>-0.19999999999999996</v>
      </c>
      <c r="AS189" s="244">
        <v>36</v>
      </c>
      <c r="AT189" s="103">
        <v>0.16129032258064524</v>
      </c>
    </row>
    <row r="190" spans="2:46" s="4" customFormat="1" ht="15" hidden="1" customHeight="1" outlineLevel="1" x14ac:dyDescent="0.25">
      <c r="B190" s="71" t="s">
        <v>93</v>
      </c>
      <c r="C190" s="239">
        <v>2402</v>
      </c>
      <c r="D190" s="194">
        <v>0.43231961836612998</v>
      </c>
      <c r="E190" s="184">
        <v>2559</v>
      </c>
      <c r="F190" s="194">
        <v>4.5770331017572552E-2</v>
      </c>
      <c r="G190" s="184">
        <v>4961</v>
      </c>
      <c r="H190" s="194">
        <v>0.20295829291949574</v>
      </c>
      <c r="I190" s="239">
        <v>2309</v>
      </c>
      <c r="J190" s="194">
        <v>0.4531151667715545</v>
      </c>
      <c r="K190" s="184">
        <v>2500</v>
      </c>
      <c r="L190" s="194">
        <v>2.923013585837797E-2</v>
      </c>
      <c r="M190" s="184">
        <v>4809</v>
      </c>
      <c r="N190" s="194">
        <v>0.19686411149825789</v>
      </c>
      <c r="O190" s="239">
        <v>861</v>
      </c>
      <c r="P190" s="194" t="s">
        <v>113</v>
      </c>
      <c r="Q190" s="184">
        <v>404</v>
      </c>
      <c r="R190" s="194" t="s">
        <v>113</v>
      </c>
      <c r="S190" s="184">
        <v>1265</v>
      </c>
      <c r="T190" s="194" t="s">
        <v>113</v>
      </c>
      <c r="U190" s="239">
        <v>1409</v>
      </c>
      <c r="V190" s="194" t="s">
        <v>113</v>
      </c>
      <c r="W190" s="184">
        <v>1659</v>
      </c>
      <c r="X190" s="194" t="s">
        <v>113</v>
      </c>
      <c r="Y190" s="184">
        <v>3068</v>
      </c>
      <c r="Z190" s="194" t="s">
        <v>113</v>
      </c>
      <c r="AA190" s="239">
        <v>74</v>
      </c>
      <c r="AB190" s="194">
        <v>0.34545454545454546</v>
      </c>
      <c r="AC190" s="184">
        <v>59</v>
      </c>
      <c r="AD190" s="194">
        <v>2.2777777777777777</v>
      </c>
      <c r="AE190" s="184">
        <v>133</v>
      </c>
      <c r="AF190" s="194">
        <v>0.82191780821917804</v>
      </c>
      <c r="AG190" s="239">
        <v>67</v>
      </c>
      <c r="AH190" s="194" t="s">
        <v>113</v>
      </c>
      <c r="AI190" s="184">
        <v>55</v>
      </c>
      <c r="AJ190" s="194" t="s">
        <v>113</v>
      </c>
      <c r="AK190" s="184">
        <v>122</v>
      </c>
      <c r="AL190" s="194" t="s">
        <v>113</v>
      </c>
      <c r="AM190" s="239">
        <v>18</v>
      </c>
      <c r="AN190" s="194">
        <v>-0.45454545454545459</v>
      </c>
      <c r="AO190" s="239">
        <v>1</v>
      </c>
      <c r="AP190" s="194" t="s">
        <v>113</v>
      </c>
      <c r="AQ190" s="184">
        <v>0</v>
      </c>
      <c r="AR190" s="194" t="s">
        <v>113</v>
      </c>
      <c r="AS190" s="184">
        <v>1</v>
      </c>
      <c r="AT190" s="194" t="s">
        <v>113</v>
      </c>
    </row>
    <row r="191" spans="2:46" s="4" customFormat="1" ht="15" hidden="1" customHeight="1" outlineLevel="1" x14ac:dyDescent="0.25">
      <c r="B191" s="71" t="s">
        <v>94</v>
      </c>
      <c r="C191" s="239">
        <v>1200</v>
      </c>
      <c r="D191" s="194">
        <v>0.21951219512195119</v>
      </c>
      <c r="E191" s="184">
        <v>1713</v>
      </c>
      <c r="F191" s="194">
        <v>-7.3051948051948035E-2</v>
      </c>
      <c r="G191" s="184">
        <v>2913</v>
      </c>
      <c r="H191" s="194">
        <v>2.8601694915254328E-2</v>
      </c>
      <c r="I191" s="239">
        <v>1130</v>
      </c>
      <c r="J191" s="194">
        <v>0.20855614973262027</v>
      </c>
      <c r="K191" s="184">
        <v>1676</v>
      </c>
      <c r="L191" s="194">
        <v>-8.2146768893756827E-2</v>
      </c>
      <c r="M191" s="184">
        <v>2806</v>
      </c>
      <c r="N191" s="194">
        <v>1.6298442593263296E-2</v>
      </c>
      <c r="O191" s="239">
        <v>294</v>
      </c>
      <c r="P191" s="194" t="s">
        <v>113</v>
      </c>
      <c r="Q191" s="184">
        <v>284</v>
      </c>
      <c r="R191" s="194" t="s">
        <v>113</v>
      </c>
      <c r="S191" s="184">
        <v>578</v>
      </c>
      <c r="T191" s="194" t="s">
        <v>113</v>
      </c>
      <c r="U191" s="239">
        <v>826</v>
      </c>
      <c r="V191" s="194" t="s">
        <v>113</v>
      </c>
      <c r="W191" s="184">
        <v>1090</v>
      </c>
      <c r="X191" s="194" t="s">
        <v>113</v>
      </c>
      <c r="Y191" s="184">
        <v>1916</v>
      </c>
      <c r="Z191" s="194" t="s">
        <v>113</v>
      </c>
      <c r="AA191" s="239">
        <v>37</v>
      </c>
      <c r="AB191" s="194">
        <v>1.0555555555555554</v>
      </c>
      <c r="AC191" s="184">
        <v>37</v>
      </c>
      <c r="AD191" s="194">
        <v>0.68181818181818188</v>
      </c>
      <c r="AE191" s="184">
        <v>74</v>
      </c>
      <c r="AF191" s="194">
        <v>0.85000000000000009</v>
      </c>
      <c r="AG191" s="239">
        <v>35</v>
      </c>
      <c r="AH191" s="194" t="s">
        <v>113</v>
      </c>
      <c r="AI191" s="184">
        <v>34</v>
      </c>
      <c r="AJ191" s="194" t="s">
        <v>113</v>
      </c>
      <c r="AK191" s="184">
        <v>69</v>
      </c>
      <c r="AL191" s="194" t="s">
        <v>113</v>
      </c>
      <c r="AM191" s="239">
        <v>33</v>
      </c>
      <c r="AN191" s="194">
        <v>0.26923076923076916</v>
      </c>
      <c r="AO191" s="239">
        <v>0</v>
      </c>
      <c r="AP191" s="194">
        <v>-1</v>
      </c>
      <c r="AQ191" s="184">
        <v>0</v>
      </c>
      <c r="AR191" s="194" t="s">
        <v>113</v>
      </c>
      <c r="AS191" s="184">
        <v>0</v>
      </c>
      <c r="AT191" s="194">
        <v>-1</v>
      </c>
    </row>
    <row r="192" spans="2:46" s="4" customFormat="1" ht="15" hidden="1" customHeight="1" outlineLevel="1" x14ac:dyDescent="0.25">
      <c r="B192" s="71" t="s">
        <v>95</v>
      </c>
      <c r="C192" s="239">
        <v>1832</v>
      </c>
      <c r="D192" s="194">
        <v>0.53949579831932781</v>
      </c>
      <c r="E192" s="184">
        <v>2649</v>
      </c>
      <c r="F192" s="194">
        <v>6.30016051364366E-2</v>
      </c>
      <c r="G192" s="184">
        <v>4481</v>
      </c>
      <c r="H192" s="194">
        <v>0.21700162954915814</v>
      </c>
      <c r="I192" s="239">
        <v>1753</v>
      </c>
      <c r="J192" s="194">
        <v>0.52567449956483903</v>
      </c>
      <c r="K192" s="184">
        <v>2593</v>
      </c>
      <c r="L192" s="194">
        <v>5.7935536515707931E-2</v>
      </c>
      <c r="M192" s="184">
        <v>4346</v>
      </c>
      <c r="N192" s="194">
        <v>0.2072222222222222</v>
      </c>
      <c r="O192" s="239">
        <v>446</v>
      </c>
      <c r="P192" s="194" t="s">
        <v>113</v>
      </c>
      <c r="Q192" s="184">
        <v>561</v>
      </c>
      <c r="R192" s="194" t="s">
        <v>113</v>
      </c>
      <c r="S192" s="184">
        <v>1007</v>
      </c>
      <c r="T192" s="194" t="s">
        <v>113</v>
      </c>
      <c r="U192" s="239">
        <v>1255</v>
      </c>
      <c r="V192" s="194" t="s">
        <v>113</v>
      </c>
      <c r="W192" s="184">
        <v>1671</v>
      </c>
      <c r="X192" s="194" t="s">
        <v>113</v>
      </c>
      <c r="Y192" s="184">
        <v>2926</v>
      </c>
      <c r="Z192" s="194" t="s">
        <v>113</v>
      </c>
      <c r="AA192" s="239">
        <v>43</v>
      </c>
      <c r="AB192" s="194">
        <v>0.34375</v>
      </c>
      <c r="AC192" s="184">
        <v>56</v>
      </c>
      <c r="AD192" s="194">
        <v>0.36585365853658547</v>
      </c>
      <c r="AE192" s="184">
        <v>99</v>
      </c>
      <c r="AF192" s="194">
        <v>0.35616438356164393</v>
      </c>
      <c r="AG192" s="239">
        <v>42</v>
      </c>
      <c r="AH192" s="194" t="s">
        <v>113</v>
      </c>
      <c r="AI192" s="184">
        <v>50</v>
      </c>
      <c r="AJ192" s="194" t="s">
        <v>113</v>
      </c>
      <c r="AK192" s="184">
        <v>92</v>
      </c>
      <c r="AL192" s="194" t="s">
        <v>113</v>
      </c>
      <c r="AM192" s="239">
        <v>32</v>
      </c>
      <c r="AN192" s="194">
        <v>7</v>
      </c>
      <c r="AO192" s="239">
        <v>4</v>
      </c>
      <c r="AP192" s="194">
        <v>-0.19999999999999996</v>
      </c>
      <c r="AQ192" s="184">
        <v>0</v>
      </c>
      <c r="AR192" s="194" t="s">
        <v>113</v>
      </c>
      <c r="AS192" s="184">
        <v>4</v>
      </c>
      <c r="AT192" s="194">
        <v>-0.19999999999999996</v>
      </c>
    </row>
    <row r="193" spans="2:46" s="4" customFormat="1" ht="15" hidden="1" customHeight="1" outlineLevel="1" x14ac:dyDescent="0.25">
      <c r="B193" s="71" t="s">
        <v>96</v>
      </c>
      <c r="C193" s="239">
        <v>3704</v>
      </c>
      <c r="D193" s="194">
        <v>0.81836033382425133</v>
      </c>
      <c r="E193" s="184">
        <v>2649</v>
      </c>
      <c r="F193" s="194">
        <v>-2.1787296898079789E-2</v>
      </c>
      <c r="G193" s="184">
        <v>6353</v>
      </c>
      <c r="H193" s="194">
        <v>0.33888303477344572</v>
      </c>
      <c r="I193" s="239">
        <v>3590</v>
      </c>
      <c r="J193" s="194">
        <v>0.84860968074150356</v>
      </c>
      <c r="K193" s="184">
        <v>2549</v>
      </c>
      <c r="L193" s="194">
        <v>-4.92353599403208E-2</v>
      </c>
      <c r="M193" s="184">
        <v>6139</v>
      </c>
      <c r="N193" s="194">
        <v>0.32792558944408401</v>
      </c>
      <c r="O193" s="239">
        <v>1186</v>
      </c>
      <c r="P193" s="194" t="s">
        <v>113</v>
      </c>
      <c r="Q193" s="184">
        <v>629</v>
      </c>
      <c r="R193" s="194" t="s">
        <v>113</v>
      </c>
      <c r="S193" s="184">
        <v>1815</v>
      </c>
      <c r="T193" s="194" t="s">
        <v>113</v>
      </c>
      <c r="U193" s="239">
        <v>2269</v>
      </c>
      <c r="V193" s="194" t="s">
        <v>113</v>
      </c>
      <c r="W193" s="184">
        <v>1604</v>
      </c>
      <c r="X193" s="194" t="s">
        <v>113</v>
      </c>
      <c r="Y193" s="184">
        <v>3873</v>
      </c>
      <c r="Z193" s="194" t="s">
        <v>113</v>
      </c>
      <c r="AA193" s="239">
        <v>61</v>
      </c>
      <c r="AB193" s="194">
        <v>0.10909090909090913</v>
      </c>
      <c r="AC193" s="184">
        <v>97</v>
      </c>
      <c r="AD193" s="194">
        <v>2.5925925925925926</v>
      </c>
      <c r="AE193" s="184">
        <v>158</v>
      </c>
      <c r="AF193" s="194">
        <v>0.92682926829268286</v>
      </c>
      <c r="AG193" s="239">
        <v>61</v>
      </c>
      <c r="AH193" s="194" t="s">
        <v>113</v>
      </c>
      <c r="AI193" s="184">
        <v>92</v>
      </c>
      <c r="AJ193" s="194" t="s">
        <v>113</v>
      </c>
      <c r="AK193" s="184">
        <v>153</v>
      </c>
      <c r="AL193" s="194" t="s">
        <v>113</v>
      </c>
      <c r="AM193" s="239">
        <v>52</v>
      </c>
      <c r="AN193" s="194">
        <v>0.44444444444444442</v>
      </c>
      <c r="AO193" s="239">
        <v>1</v>
      </c>
      <c r="AP193" s="194">
        <v>-0.75</v>
      </c>
      <c r="AQ193" s="184">
        <v>3</v>
      </c>
      <c r="AR193" s="194" t="s">
        <v>113</v>
      </c>
      <c r="AS193" s="184">
        <v>4</v>
      </c>
      <c r="AT193" s="194">
        <v>0</v>
      </c>
    </row>
    <row r="194" spans="2:46" s="4" customFormat="1" ht="15" hidden="1" customHeight="1" outlineLevel="1" x14ac:dyDescent="0.25">
      <c r="B194" s="71" t="s">
        <v>97</v>
      </c>
      <c r="C194" s="239">
        <v>2593</v>
      </c>
      <c r="D194" s="194">
        <v>0.41307901907356959</v>
      </c>
      <c r="E194" s="184">
        <v>2298</v>
      </c>
      <c r="F194" s="194">
        <v>4.644808743169393E-2</v>
      </c>
      <c r="G194" s="184">
        <v>4891</v>
      </c>
      <c r="H194" s="194">
        <v>0.2133465641280079</v>
      </c>
      <c r="I194" s="239">
        <v>2517</v>
      </c>
      <c r="J194" s="194">
        <v>0.43092666287663439</v>
      </c>
      <c r="K194" s="184">
        <v>2258</v>
      </c>
      <c r="L194" s="194">
        <v>4.0073698756333487E-2</v>
      </c>
      <c r="M194" s="184">
        <v>4775</v>
      </c>
      <c r="N194" s="194">
        <v>0.21501272264631033</v>
      </c>
      <c r="O194" s="239">
        <v>706</v>
      </c>
      <c r="P194" s="194" t="s">
        <v>113</v>
      </c>
      <c r="Q194" s="184">
        <v>410</v>
      </c>
      <c r="R194" s="194" t="s">
        <v>113</v>
      </c>
      <c r="S194" s="184">
        <v>1116</v>
      </c>
      <c r="T194" s="194" t="s">
        <v>113</v>
      </c>
      <c r="U194" s="239">
        <v>1737</v>
      </c>
      <c r="V194" s="194" t="s">
        <v>113</v>
      </c>
      <c r="W194" s="184">
        <v>1647</v>
      </c>
      <c r="X194" s="194" t="s">
        <v>113</v>
      </c>
      <c r="Y194" s="184">
        <v>3384</v>
      </c>
      <c r="Z194" s="194" t="s">
        <v>113</v>
      </c>
      <c r="AA194" s="239">
        <v>33</v>
      </c>
      <c r="AB194" s="194">
        <v>-0.43103448275862066</v>
      </c>
      <c r="AC194" s="184">
        <v>40</v>
      </c>
      <c r="AD194" s="194">
        <v>0.60000000000000009</v>
      </c>
      <c r="AE194" s="184">
        <v>73</v>
      </c>
      <c r="AF194" s="194">
        <v>-0.12048192771084343</v>
      </c>
      <c r="AG194" s="239">
        <v>30</v>
      </c>
      <c r="AH194" s="194" t="s">
        <v>113</v>
      </c>
      <c r="AI194" s="184">
        <v>38</v>
      </c>
      <c r="AJ194" s="194" t="s">
        <v>113</v>
      </c>
      <c r="AK194" s="184">
        <v>68</v>
      </c>
      <c r="AL194" s="194" t="s">
        <v>113</v>
      </c>
      <c r="AM194" s="239">
        <v>42</v>
      </c>
      <c r="AN194" s="194">
        <v>1.625</v>
      </c>
      <c r="AO194" s="239">
        <v>1</v>
      </c>
      <c r="AP194" s="194">
        <v>-0.5</v>
      </c>
      <c r="AQ194" s="184">
        <v>0</v>
      </c>
      <c r="AR194" s="194" t="s">
        <v>113</v>
      </c>
      <c r="AS194" s="184">
        <v>1</v>
      </c>
      <c r="AT194" s="194">
        <v>-0.5</v>
      </c>
    </row>
    <row r="195" spans="2:46" s="4" customFormat="1" ht="15" hidden="1" customHeight="1" outlineLevel="1" x14ac:dyDescent="0.25">
      <c r="B195" s="71" t="s">
        <v>98</v>
      </c>
      <c r="C195" s="239">
        <v>2836</v>
      </c>
      <c r="D195" s="194">
        <v>0.64596633778293677</v>
      </c>
      <c r="E195" s="184">
        <v>3549</v>
      </c>
      <c r="F195" s="194">
        <v>0.29478292593943811</v>
      </c>
      <c r="G195" s="184">
        <v>6385</v>
      </c>
      <c r="H195" s="194">
        <v>0.43033154121863793</v>
      </c>
      <c r="I195" s="239">
        <v>2786</v>
      </c>
      <c r="J195" s="194">
        <v>0.69053398058252435</v>
      </c>
      <c r="K195" s="184">
        <v>3464</v>
      </c>
      <c r="L195" s="194">
        <v>0.2688644688644688</v>
      </c>
      <c r="M195" s="184">
        <v>6250</v>
      </c>
      <c r="N195" s="194">
        <v>0.42759250799451798</v>
      </c>
      <c r="O195" s="239">
        <v>792</v>
      </c>
      <c r="P195" s="194" t="s">
        <v>113</v>
      </c>
      <c r="Q195" s="184">
        <v>667</v>
      </c>
      <c r="R195" s="194" t="s">
        <v>113</v>
      </c>
      <c r="S195" s="184">
        <v>1459</v>
      </c>
      <c r="T195" s="194" t="s">
        <v>113</v>
      </c>
      <c r="U195" s="239">
        <v>1831</v>
      </c>
      <c r="V195" s="194" t="s">
        <v>113</v>
      </c>
      <c r="W195" s="184">
        <v>2428</v>
      </c>
      <c r="X195" s="194" t="s">
        <v>113</v>
      </c>
      <c r="Y195" s="184">
        <v>4259</v>
      </c>
      <c r="Z195" s="194" t="s">
        <v>113</v>
      </c>
      <c r="AA195" s="239">
        <v>32</v>
      </c>
      <c r="AB195" s="194">
        <v>-0.36</v>
      </c>
      <c r="AC195" s="184">
        <v>85</v>
      </c>
      <c r="AD195" s="194">
        <v>6.7272727272727275</v>
      </c>
      <c r="AE195" s="184">
        <v>117</v>
      </c>
      <c r="AF195" s="194">
        <v>0.91803278688524581</v>
      </c>
      <c r="AG195" s="239">
        <v>32</v>
      </c>
      <c r="AH195" s="194" t="s">
        <v>113</v>
      </c>
      <c r="AI195" s="184">
        <v>80</v>
      </c>
      <c r="AJ195" s="194" t="s">
        <v>113</v>
      </c>
      <c r="AK195" s="184">
        <v>112</v>
      </c>
      <c r="AL195" s="194" t="s">
        <v>113</v>
      </c>
      <c r="AM195" s="239">
        <v>17</v>
      </c>
      <c r="AN195" s="194">
        <v>-0.31999999999999995</v>
      </c>
      <c r="AO195" s="239">
        <v>1</v>
      </c>
      <c r="AP195" s="194" t="s">
        <v>113</v>
      </c>
      <c r="AQ195" s="184">
        <v>0</v>
      </c>
      <c r="AR195" s="194" t="s">
        <v>113</v>
      </c>
      <c r="AS195" s="184">
        <v>1</v>
      </c>
      <c r="AT195" s="194" t="s">
        <v>113</v>
      </c>
    </row>
    <row r="196" spans="2:46" s="4" customFormat="1" ht="15" hidden="1" customHeight="1" outlineLevel="1" x14ac:dyDescent="0.25">
      <c r="B196" s="71" t="s">
        <v>99</v>
      </c>
      <c r="C196" s="239">
        <v>3039</v>
      </c>
      <c r="D196" s="194">
        <v>0.28444632290786132</v>
      </c>
      <c r="E196" s="184">
        <v>2896</v>
      </c>
      <c r="F196" s="194">
        <v>-0.14167160640189691</v>
      </c>
      <c r="G196" s="184">
        <v>5935</v>
      </c>
      <c r="H196" s="194">
        <v>3.3972125435540068E-2</v>
      </c>
      <c r="I196" s="239">
        <v>2979</v>
      </c>
      <c r="J196" s="194">
        <v>0.30657894736842106</v>
      </c>
      <c r="K196" s="184">
        <v>2797</v>
      </c>
      <c r="L196" s="194">
        <v>-0.16332635357463354</v>
      </c>
      <c r="M196" s="184">
        <v>5776</v>
      </c>
      <c r="N196" s="194">
        <v>2.7209674550951357E-2</v>
      </c>
      <c r="O196" s="239">
        <v>1029</v>
      </c>
      <c r="P196" s="194" t="s">
        <v>113</v>
      </c>
      <c r="Q196" s="184">
        <v>687</v>
      </c>
      <c r="R196" s="194" t="s">
        <v>113</v>
      </c>
      <c r="S196" s="184">
        <v>1716</v>
      </c>
      <c r="T196" s="194" t="s">
        <v>113</v>
      </c>
      <c r="U196" s="239">
        <v>1765</v>
      </c>
      <c r="V196" s="194" t="s">
        <v>113</v>
      </c>
      <c r="W196" s="184">
        <v>1705</v>
      </c>
      <c r="X196" s="194" t="s">
        <v>113</v>
      </c>
      <c r="Y196" s="184">
        <v>3470</v>
      </c>
      <c r="Z196" s="194" t="s">
        <v>113</v>
      </c>
      <c r="AA196" s="239">
        <v>35</v>
      </c>
      <c r="AB196" s="194">
        <v>-0.47761194029850751</v>
      </c>
      <c r="AC196" s="184">
        <v>99</v>
      </c>
      <c r="AD196" s="194">
        <v>2.193548387096774</v>
      </c>
      <c r="AE196" s="184">
        <v>134</v>
      </c>
      <c r="AF196" s="194">
        <v>0.36734693877551017</v>
      </c>
      <c r="AG196" s="239">
        <v>31</v>
      </c>
      <c r="AH196" s="194" t="s">
        <v>113</v>
      </c>
      <c r="AI196" s="184">
        <v>93</v>
      </c>
      <c r="AJ196" s="194" t="s">
        <v>113</v>
      </c>
      <c r="AK196" s="184">
        <v>124</v>
      </c>
      <c r="AL196" s="194" t="s">
        <v>113</v>
      </c>
      <c r="AM196" s="239">
        <v>23</v>
      </c>
      <c r="AN196" s="194">
        <v>0.21052631578947367</v>
      </c>
      <c r="AO196" s="239">
        <v>2</v>
      </c>
      <c r="AP196" s="194" t="s">
        <v>113</v>
      </c>
      <c r="AQ196" s="184">
        <v>0</v>
      </c>
      <c r="AR196" s="194" t="s">
        <v>113</v>
      </c>
      <c r="AS196" s="184">
        <v>2</v>
      </c>
      <c r="AT196" s="194" t="s">
        <v>113</v>
      </c>
    </row>
    <row r="197" spans="2:46" s="4" customFormat="1" ht="15" hidden="1" customHeight="1" outlineLevel="1" x14ac:dyDescent="0.25">
      <c r="B197" s="71" t="s">
        <v>100</v>
      </c>
      <c r="C197" s="239">
        <v>3196</v>
      </c>
      <c r="D197" s="194">
        <v>0.60040060090135206</v>
      </c>
      <c r="E197" s="184">
        <v>3520</v>
      </c>
      <c r="F197" s="194">
        <v>0.28467153284671531</v>
      </c>
      <c r="G197" s="184">
        <v>6716</v>
      </c>
      <c r="H197" s="194">
        <v>0.41777496305678707</v>
      </c>
      <c r="I197" s="239">
        <v>3125</v>
      </c>
      <c r="J197" s="194">
        <v>0.60420944558521561</v>
      </c>
      <c r="K197" s="184">
        <v>3408</v>
      </c>
      <c r="L197" s="194">
        <v>0.25895825637236802</v>
      </c>
      <c r="M197" s="184">
        <v>6533</v>
      </c>
      <c r="N197" s="194">
        <v>0.4034371643394199</v>
      </c>
      <c r="O197" s="239">
        <v>1039</v>
      </c>
      <c r="P197" s="194" t="s">
        <v>113</v>
      </c>
      <c r="Q197" s="184">
        <v>817</v>
      </c>
      <c r="R197" s="194" t="s">
        <v>113</v>
      </c>
      <c r="S197" s="184">
        <v>1856</v>
      </c>
      <c r="T197" s="194" t="s">
        <v>113</v>
      </c>
      <c r="U197" s="239">
        <v>1885</v>
      </c>
      <c r="V197" s="194" t="s">
        <v>113</v>
      </c>
      <c r="W197" s="184">
        <v>2041</v>
      </c>
      <c r="X197" s="194" t="s">
        <v>113</v>
      </c>
      <c r="Y197" s="184">
        <v>3926</v>
      </c>
      <c r="Z197" s="194" t="s">
        <v>113</v>
      </c>
      <c r="AA197" s="239">
        <v>58</v>
      </c>
      <c r="AB197" s="194">
        <v>0.61111111111111116</v>
      </c>
      <c r="AC197" s="184">
        <v>100</v>
      </c>
      <c r="AD197" s="194">
        <v>2.0303030303030303</v>
      </c>
      <c r="AE197" s="184">
        <v>158</v>
      </c>
      <c r="AF197" s="194">
        <v>1.2898550724637681</v>
      </c>
      <c r="AG197" s="239">
        <v>54</v>
      </c>
      <c r="AH197" s="194" t="s">
        <v>113</v>
      </c>
      <c r="AI197" s="184">
        <v>94</v>
      </c>
      <c r="AJ197" s="194" t="s">
        <v>113</v>
      </c>
      <c r="AK197" s="184">
        <v>148</v>
      </c>
      <c r="AL197" s="194" t="s">
        <v>113</v>
      </c>
      <c r="AM197" s="239">
        <v>9</v>
      </c>
      <c r="AN197" s="194">
        <v>-0.30769230769230771</v>
      </c>
      <c r="AO197" s="239">
        <v>4</v>
      </c>
      <c r="AP197" s="194" t="s">
        <v>113</v>
      </c>
      <c r="AQ197" s="184">
        <v>12</v>
      </c>
      <c r="AR197" s="194" t="s">
        <v>113</v>
      </c>
      <c r="AS197" s="184">
        <v>16</v>
      </c>
      <c r="AT197" s="194" t="s">
        <v>113</v>
      </c>
    </row>
    <row r="198" spans="2:46" s="4" customFormat="1" ht="15" hidden="1" customHeight="1" outlineLevel="1" x14ac:dyDescent="0.25">
      <c r="B198" s="71" t="s">
        <v>101</v>
      </c>
      <c r="C198" s="239">
        <v>2948</v>
      </c>
      <c r="D198" s="194">
        <v>0.26741186586414445</v>
      </c>
      <c r="E198" s="184">
        <v>3770</v>
      </c>
      <c r="F198" s="194">
        <v>0.30721220527045778</v>
      </c>
      <c r="G198" s="184">
        <v>6718</v>
      </c>
      <c r="H198" s="194">
        <v>0.289443378119002</v>
      </c>
      <c r="I198" s="239">
        <v>2872</v>
      </c>
      <c r="J198" s="194">
        <v>0.26297273526824982</v>
      </c>
      <c r="K198" s="184">
        <v>3698</v>
      </c>
      <c r="L198" s="194">
        <v>0.29891113452757279</v>
      </c>
      <c r="M198" s="184">
        <v>6570</v>
      </c>
      <c r="N198" s="194">
        <v>0.28295254833040429</v>
      </c>
      <c r="O198" s="239">
        <v>883</v>
      </c>
      <c r="P198" s="194" t="s">
        <v>113</v>
      </c>
      <c r="Q198" s="184">
        <v>524</v>
      </c>
      <c r="R198" s="194" t="s">
        <v>113</v>
      </c>
      <c r="S198" s="184">
        <v>1407</v>
      </c>
      <c r="T198" s="194" t="s">
        <v>113</v>
      </c>
      <c r="U198" s="239">
        <v>1823</v>
      </c>
      <c r="V198" s="194" t="s">
        <v>113</v>
      </c>
      <c r="W198" s="184">
        <v>2526</v>
      </c>
      <c r="X198" s="194" t="s">
        <v>113</v>
      </c>
      <c r="Y198" s="184">
        <v>4349</v>
      </c>
      <c r="Z198" s="194" t="s">
        <v>113</v>
      </c>
      <c r="AA198" s="239">
        <v>68</v>
      </c>
      <c r="AB198" s="194">
        <v>0.74358974358974361</v>
      </c>
      <c r="AC198" s="184">
        <v>72</v>
      </c>
      <c r="AD198" s="194">
        <v>0.94594594594594605</v>
      </c>
      <c r="AE198" s="184">
        <v>140</v>
      </c>
      <c r="AF198" s="194">
        <v>0.84210526315789469</v>
      </c>
      <c r="AG198" s="239">
        <v>56</v>
      </c>
      <c r="AH198" s="194" t="s">
        <v>113</v>
      </c>
      <c r="AI198" s="184">
        <v>67</v>
      </c>
      <c r="AJ198" s="194" t="s">
        <v>113</v>
      </c>
      <c r="AK198" s="184">
        <v>123</v>
      </c>
      <c r="AL198" s="194" t="s">
        <v>113</v>
      </c>
      <c r="AM198" s="239">
        <v>6</v>
      </c>
      <c r="AN198" s="194">
        <v>-0.5</v>
      </c>
      <c r="AO198" s="239">
        <v>2</v>
      </c>
      <c r="AP198" s="194">
        <v>1</v>
      </c>
      <c r="AQ198" s="184">
        <v>0</v>
      </c>
      <c r="AR198" s="194" t="s">
        <v>113</v>
      </c>
      <c r="AS198" s="184">
        <v>2</v>
      </c>
      <c r="AT198" s="194">
        <v>1</v>
      </c>
    </row>
    <row r="199" spans="2:46" s="4" customFormat="1" ht="15" hidden="1" customHeight="1" outlineLevel="1" x14ac:dyDescent="0.25">
      <c r="B199" s="71" t="s">
        <v>102</v>
      </c>
      <c r="C199" s="239">
        <v>2522</v>
      </c>
      <c r="D199" s="194">
        <v>6.5033783783783772E-2</v>
      </c>
      <c r="E199" s="184">
        <v>3264</v>
      </c>
      <c r="F199" s="194">
        <v>5.8709049626986642E-2</v>
      </c>
      <c r="G199" s="184">
        <v>5786</v>
      </c>
      <c r="H199" s="194">
        <v>6.1456613465419085E-2</v>
      </c>
      <c r="I199" s="239">
        <v>2439</v>
      </c>
      <c r="J199" s="194">
        <v>5.9053408597481649E-2</v>
      </c>
      <c r="K199" s="184">
        <v>3233</v>
      </c>
      <c r="L199" s="194">
        <v>6.4186965108624205E-2</v>
      </c>
      <c r="M199" s="184">
        <v>5672</v>
      </c>
      <c r="N199" s="194">
        <v>6.1973413218498363E-2</v>
      </c>
      <c r="O199" s="239">
        <v>802</v>
      </c>
      <c r="P199" s="194" t="s">
        <v>113</v>
      </c>
      <c r="Q199" s="184">
        <v>585</v>
      </c>
      <c r="R199" s="194" t="s">
        <v>113</v>
      </c>
      <c r="S199" s="184">
        <v>1387</v>
      </c>
      <c r="T199" s="194" t="s">
        <v>113</v>
      </c>
      <c r="U199" s="239">
        <v>1570</v>
      </c>
      <c r="V199" s="194" t="s">
        <v>113</v>
      </c>
      <c r="W199" s="184">
        <v>2129</v>
      </c>
      <c r="X199" s="194" t="s">
        <v>113</v>
      </c>
      <c r="Y199" s="184">
        <v>3699</v>
      </c>
      <c r="Z199" s="194" t="s">
        <v>113</v>
      </c>
      <c r="AA199" s="239">
        <v>69</v>
      </c>
      <c r="AB199" s="194">
        <v>0.72500000000000009</v>
      </c>
      <c r="AC199" s="184">
        <v>31</v>
      </c>
      <c r="AD199" s="194">
        <v>-0.31111111111111112</v>
      </c>
      <c r="AE199" s="184">
        <v>100</v>
      </c>
      <c r="AF199" s="194">
        <v>0.17647058823529416</v>
      </c>
      <c r="AG199" s="239">
        <v>51</v>
      </c>
      <c r="AH199" s="194" t="s">
        <v>113</v>
      </c>
      <c r="AI199" s="184">
        <v>29</v>
      </c>
      <c r="AJ199" s="194" t="s">
        <v>113</v>
      </c>
      <c r="AK199" s="184">
        <v>80</v>
      </c>
      <c r="AL199" s="194" t="s">
        <v>113</v>
      </c>
      <c r="AM199" s="239">
        <v>14</v>
      </c>
      <c r="AN199" s="194">
        <v>-0.43999999999999995</v>
      </c>
      <c r="AO199" s="239">
        <v>0</v>
      </c>
      <c r="AP199" s="194" t="s">
        <v>113</v>
      </c>
      <c r="AQ199" s="184">
        <v>0</v>
      </c>
      <c r="AR199" s="194" t="s">
        <v>113</v>
      </c>
      <c r="AS199" s="184">
        <v>0</v>
      </c>
      <c r="AT199" s="194" t="s">
        <v>113</v>
      </c>
    </row>
    <row r="200" spans="2:46" s="4" customFormat="1" ht="15" hidden="1" customHeight="1" outlineLevel="1" x14ac:dyDescent="0.25">
      <c r="B200" s="71" t="s">
        <v>103</v>
      </c>
      <c r="C200" s="239">
        <v>2888</v>
      </c>
      <c r="D200" s="194">
        <v>0.35396155649320216</v>
      </c>
      <c r="E200" s="184">
        <v>2850</v>
      </c>
      <c r="F200" s="194">
        <v>-5.7851239669421517E-2</v>
      </c>
      <c r="G200" s="184">
        <v>5738</v>
      </c>
      <c r="H200" s="194">
        <v>0.11244668476153552</v>
      </c>
      <c r="I200" s="239">
        <v>2705</v>
      </c>
      <c r="J200" s="194">
        <v>0.30424300867888143</v>
      </c>
      <c r="K200" s="184">
        <v>2828</v>
      </c>
      <c r="L200" s="194">
        <v>-5.5128633478115585E-2</v>
      </c>
      <c r="M200" s="184">
        <v>5533</v>
      </c>
      <c r="N200" s="194">
        <v>9.1967633708308627E-2</v>
      </c>
      <c r="O200" s="239">
        <v>880</v>
      </c>
      <c r="P200" s="194" t="s">
        <v>113</v>
      </c>
      <c r="Q200" s="184">
        <v>568</v>
      </c>
      <c r="R200" s="194" t="s">
        <v>113</v>
      </c>
      <c r="S200" s="184">
        <v>1448</v>
      </c>
      <c r="T200" s="194" t="s">
        <v>113</v>
      </c>
      <c r="U200" s="239">
        <v>1784</v>
      </c>
      <c r="V200" s="194" t="s">
        <v>113</v>
      </c>
      <c r="W200" s="184">
        <v>1783</v>
      </c>
      <c r="X200" s="194" t="s">
        <v>113</v>
      </c>
      <c r="Y200" s="184">
        <v>3567</v>
      </c>
      <c r="Z200" s="194" t="s">
        <v>113</v>
      </c>
      <c r="AA200" s="239">
        <v>156</v>
      </c>
      <c r="AB200" s="194">
        <v>2.7142857142857144</v>
      </c>
      <c r="AC200" s="184">
        <v>22</v>
      </c>
      <c r="AD200" s="194">
        <v>-0.3125</v>
      </c>
      <c r="AE200" s="184">
        <v>178</v>
      </c>
      <c r="AF200" s="194">
        <v>1.4054054054054053</v>
      </c>
      <c r="AG200" s="239">
        <v>137</v>
      </c>
      <c r="AH200" s="194" t="s">
        <v>113</v>
      </c>
      <c r="AI200" s="184">
        <v>20</v>
      </c>
      <c r="AJ200" s="194" t="s">
        <v>113</v>
      </c>
      <c r="AK200" s="184">
        <v>157</v>
      </c>
      <c r="AL200" s="194" t="s">
        <v>113</v>
      </c>
      <c r="AM200" s="239">
        <v>27</v>
      </c>
      <c r="AN200" s="194">
        <v>0.58823529411764697</v>
      </c>
      <c r="AO200" s="239">
        <v>0</v>
      </c>
      <c r="AP200" s="194" t="s">
        <v>113</v>
      </c>
      <c r="AQ200" s="184">
        <v>0</v>
      </c>
      <c r="AR200" s="194" t="s">
        <v>113</v>
      </c>
      <c r="AS200" s="184">
        <v>0</v>
      </c>
      <c r="AT200" s="194" t="s">
        <v>113</v>
      </c>
    </row>
    <row r="201" spans="2:46" s="4" customFormat="1" ht="15" hidden="1" customHeight="1" outlineLevel="1" x14ac:dyDescent="0.25">
      <c r="B201" s="71" t="s">
        <v>104</v>
      </c>
      <c r="C201" s="239">
        <v>2526</v>
      </c>
      <c r="D201" s="194">
        <v>8.8323998276604865E-2</v>
      </c>
      <c r="E201" s="184">
        <v>3387</v>
      </c>
      <c r="F201" s="194">
        <v>0.31636222308589201</v>
      </c>
      <c r="G201" s="184">
        <v>5913</v>
      </c>
      <c r="H201" s="194">
        <v>0.20821413976297509</v>
      </c>
      <c r="I201" s="239">
        <v>2386</v>
      </c>
      <c r="J201" s="194">
        <v>0.11339244050396635</v>
      </c>
      <c r="K201" s="184">
        <v>3290</v>
      </c>
      <c r="L201" s="194">
        <v>0.31705364291433136</v>
      </c>
      <c r="M201" s="184">
        <v>5676</v>
      </c>
      <c r="N201" s="194">
        <v>0.22301228183581134</v>
      </c>
      <c r="O201" s="239">
        <v>499</v>
      </c>
      <c r="P201" s="194" t="s">
        <v>113</v>
      </c>
      <c r="Q201" s="184">
        <v>378</v>
      </c>
      <c r="R201" s="194" t="s">
        <v>113</v>
      </c>
      <c r="S201" s="184">
        <v>877</v>
      </c>
      <c r="T201" s="194" t="s">
        <v>113</v>
      </c>
      <c r="U201" s="239">
        <v>1765</v>
      </c>
      <c r="V201" s="194" t="s">
        <v>113</v>
      </c>
      <c r="W201" s="184">
        <v>2331</v>
      </c>
      <c r="X201" s="194" t="s">
        <v>113</v>
      </c>
      <c r="Y201" s="184">
        <v>4096</v>
      </c>
      <c r="Z201" s="194" t="s">
        <v>113</v>
      </c>
      <c r="AA201" s="239">
        <v>82</v>
      </c>
      <c r="AB201" s="194">
        <v>1.7333333333333334</v>
      </c>
      <c r="AC201" s="184">
        <v>97</v>
      </c>
      <c r="AD201" s="194">
        <v>0.29333333333333322</v>
      </c>
      <c r="AE201" s="184">
        <v>179</v>
      </c>
      <c r="AF201" s="194">
        <v>0.7047619047619047</v>
      </c>
      <c r="AG201" s="239">
        <v>71</v>
      </c>
      <c r="AH201" s="194" t="s">
        <v>113</v>
      </c>
      <c r="AI201" s="184">
        <v>91</v>
      </c>
      <c r="AJ201" s="194" t="s">
        <v>113</v>
      </c>
      <c r="AK201" s="184">
        <v>162</v>
      </c>
      <c r="AL201" s="194" t="s">
        <v>113</v>
      </c>
      <c r="AM201" s="239">
        <v>58</v>
      </c>
      <c r="AN201" s="194">
        <v>-0.60544217687074831</v>
      </c>
      <c r="AO201" s="239">
        <v>0</v>
      </c>
      <c r="AP201" s="194">
        <v>-1</v>
      </c>
      <c r="AQ201" s="184">
        <v>0</v>
      </c>
      <c r="AR201" s="194" t="s">
        <v>113</v>
      </c>
      <c r="AS201" s="184">
        <v>0</v>
      </c>
      <c r="AT201" s="194">
        <v>-1</v>
      </c>
    </row>
    <row r="202" spans="2:46" s="4" customFormat="1" ht="15.75" collapsed="1" x14ac:dyDescent="0.25">
      <c r="B202" s="101">
        <v>2006</v>
      </c>
      <c r="C202" s="243">
        <v>31686</v>
      </c>
      <c r="D202" s="103">
        <v>0.38023260879034715</v>
      </c>
      <c r="E202" s="244">
        <v>35104</v>
      </c>
      <c r="F202" s="103">
        <v>9.3207934975553464E-2</v>
      </c>
      <c r="G202" s="244">
        <v>66790</v>
      </c>
      <c r="H202" s="103">
        <v>0.21286409530035599</v>
      </c>
      <c r="I202" s="243">
        <v>30591</v>
      </c>
      <c r="J202" s="103">
        <v>0.38772455089820368</v>
      </c>
      <c r="K202" s="244">
        <v>34294</v>
      </c>
      <c r="L202" s="103">
        <v>8.1352084253011325E-2</v>
      </c>
      <c r="M202" s="244">
        <v>64885</v>
      </c>
      <c r="N202" s="103">
        <v>0.2069831466944454</v>
      </c>
      <c r="O202" s="243">
        <v>9417</v>
      </c>
      <c r="P202" s="103" t="s">
        <v>113</v>
      </c>
      <c r="Q202" s="244">
        <v>6514</v>
      </c>
      <c r="R202" s="103" t="s">
        <v>113</v>
      </c>
      <c r="S202" s="244">
        <v>15931</v>
      </c>
      <c r="T202" s="103" t="s">
        <v>113</v>
      </c>
      <c r="U202" s="243">
        <v>19919</v>
      </c>
      <c r="V202" s="103" t="s">
        <v>113</v>
      </c>
      <c r="W202" s="244">
        <v>22614</v>
      </c>
      <c r="X202" s="103" t="s">
        <v>113</v>
      </c>
      <c r="Y202" s="244">
        <v>42533</v>
      </c>
      <c r="Z202" s="103" t="s">
        <v>113</v>
      </c>
      <c r="AA202" s="243">
        <v>748</v>
      </c>
      <c r="AB202" s="103">
        <v>0.43295019157088133</v>
      </c>
      <c r="AC202" s="244">
        <v>795</v>
      </c>
      <c r="AD202" s="103">
        <v>1.0025188916876573</v>
      </c>
      <c r="AE202" s="244">
        <v>1543</v>
      </c>
      <c r="AF202" s="103">
        <v>0.67899891186071826</v>
      </c>
      <c r="AG202" s="243">
        <v>667</v>
      </c>
      <c r="AH202" s="103" t="s">
        <v>113</v>
      </c>
      <c r="AI202" s="244">
        <v>743</v>
      </c>
      <c r="AJ202" s="103" t="s">
        <v>113</v>
      </c>
      <c r="AK202" s="244">
        <v>1410</v>
      </c>
      <c r="AL202" s="103" t="s">
        <v>113</v>
      </c>
      <c r="AM202" s="243">
        <v>331</v>
      </c>
      <c r="AN202" s="103">
        <v>-0.11260053619302945</v>
      </c>
      <c r="AO202" s="243">
        <v>16</v>
      </c>
      <c r="AP202" s="103">
        <v>-0.11111111111111116</v>
      </c>
      <c r="AQ202" s="244">
        <v>15</v>
      </c>
      <c r="AR202" s="103" t="s">
        <v>113</v>
      </c>
      <c r="AS202" s="244">
        <v>31</v>
      </c>
      <c r="AT202" s="103">
        <v>0.72222222222222232</v>
      </c>
    </row>
    <row r="203" spans="2:46" s="4" customFormat="1" ht="15" hidden="1" customHeight="1" outlineLevel="1" x14ac:dyDescent="0.25">
      <c r="B203" s="71" t="s">
        <v>93</v>
      </c>
      <c r="C203" s="239">
        <v>1677</v>
      </c>
      <c r="D203" s="194">
        <v>-0.17551622418879054</v>
      </c>
      <c r="E203" s="184">
        <v>2447</v>
      </c>
      <c r="F203" s="194">
        <v>-0.2653857700390273</v>
      </c>
      <c r="G203" s="184">
        <v>4124</v>
      </c>
      <c r="H203" s="194">
        <v>-0.231314072693383</v>
      </c>
      <c r="I203" s="239">
        <v>1589</v>
      </c>
      <c r="J203" s="194">
        <v>-0.19421906693711966</v>
      </c>
      <c r="K203" s="184">
        <v>2429</v>
      </c>
      <c r="L203" s="194">
        <v>-0.26393939393939392</v>
      </c>
      <c r="M203" s="184">
        <v>4018</v>
      </c>
      <c r="N203" s="194">
        <v>-0.23786039453717756</v>
      </c>
      <c r="O203" s="241"/>
      <c r="P203" s="201"/>
      <c r="Q203" s="156"/>
      <c r="R203" s="201"/>
      <c r="S203" s="156"/>
      <c r="T203" s="245"/>
      <c r="U203" s="241"/>
      <c r="V203" s="201"/>
      <c r="W203" s="156"/>
      <c r="X203" s="201"/>
      <c r="Y203" s="156"/>
      <c r="Z203" s="245"/>
      <c r="AA203" s="239">
        <v>55</v>
      </c>
      <c r="AB203" s="194">
        <v>0.41025641025641035</v>
      </c>
      <c r="AC203" s="184">
        <v>18</v>
      </c>
      <c r="AD203" s="194">
        <v>0.28571428571428581</v>
      </c>
      <c r="AE203" s="184">
        <v>73</v>
      </c>
      <c r="AF203" s="194">
        <v>0.37735849056603765</v>
      </c>
      <c r="AG203" s="241"/>
      <c r="AH203" s="201"/>
      <c r="AI203" s="156"/>
      <c r="AJ203" s="201"/>
      <c r="AK203" s="156"/>
      <c r="AL203" s="245"/>
      <c r="AM203" s="239">
        <v>33</v>
      </c>
      <c r="AN203" s="194">
        <v>0.43478260869565211</v>
      </c>
      <c r="AO203" s="239">
        <v>0</v>
      </c>
      <c r="AP203" s="194" t="s">
        <v>113</v>
      </c>
      <c r="AQ203" s="184">
        <v>0</v>
      </c>
      <c r="AR203" s="194">
        <v>-1</v>
      </c>
      <c r="AS203" s="184">
        <v>0</v>
      </c>
      <c r="AT203" s="194">
        <v>-1</v>
      </c>
    </row>
    <row r="204" spans="2:46" s="4" customFormat="1" ht="15" hidden="1" customHeight="1" outlineLevel="1" x14ac:dyDescent="0.25">
      <c r="B204" s="71" t="s">
        <v>94</v>
      </c>
      <c r="C204" s="239">
        <v>984</v>
      </c>
      <c r="D204" s="194">
        <v>-0.2395672333848532</v>
      </c>
      <c r="E204" s="184">
        <v>1848</v>
      </c>
      <c r="F204" s="194">
        <v>-0.12747875354107652</v>
      </c>
      <c r="G204" s="184">
        <v>2832</v>
      </c>
      <c r="H204" s="194">
        <v>-0.16998827667057448</v>
      </c>
      <c r="I204" s="239">
        <v>935</v>
      </c>
      <c r="J204" s="194">
        <v>-0.25616547334924422</v>
      </c>
      <c r="K204" s="184">
        <v>1826</v>
      </c>
      <c r="L204" s="194">
        <v>-0.10577864838393736</v>
      </c>
      <c r="M204" s="184">
        <v>2761</v>
      </c>
      <c r="N204" s="194">
        <v>-0.16307972112761437</v>
      </c>
      <c r="O204" s="241"/>
      <c r="P204" s="201"/>
      <c r="Q204" s="156"/>
      <c r="R204" s="201"/>
      <c r="S204" s="156"/>
      <c r="T204" s="245"/>
      <c r="U204" s="241"/>
      <c r="V204" s="201"/>
      <c r="W204" s="156"/>
      <c r="X204" s="201"/>
      <c r="Y204" s="156"/>
      <c r="Z204" s="245"/>
      <c r="AA204" s="239">
        <v>18</v>
      </c>
      <c r="AB204" s="194">
        <v>5.8823529411764719E-2</v>
      </c>
      <c r="AC204" s="184">
        <v>22</v>
      </c>
      <c r="AD204" s="194">
        <v>1.75</v>
      </c>
      <c r="AE204" s="184">
        <v>40</v>
      </c>
      <c r="AF204" s="194">
        <v>0.60000000000000009</v>
      </c>
      <c r="AG204" s="241"/>
      <c r="AH204" s="201"/>
      <c r="AI204" s="156"/>
      <c r="AJ204" s="201"/>
      <c r="AK204" s="156"/>
      <c r="AL204" s="245"/>
      <c r="AM204" s="239">
        <v>26</v>
      </c>
      <c r="AN204" s="194">
        <v>0.30000000000000004</v>
      </c>
      <c r="AO204" s="239">
        <v>5</v>
      </c>
      <c r="AP204" s="194" t="s">
        <v>113</v>
      </c>
      <c r="AQ204" s="184">
        <v>0</v>
      </c>
      <c r="AR204" s="194">
        <v>-1</v>
      </c>
      <c r="AS204" s="184">
        <v>5</v>
      </c>
      <c r="AT204" s="194">
        <v>-0.92647058823529416</v>
      </c>
    </row>
    <row r="205" spans="2:46" s="4" customFormat="1" ht="15" hidden="1" customHeight="1" outlineLevel="1" x14ac:dyDescent="0.25">
      <c r="B205" s="71" t="s">
        <v>95</v>
      </c>
      <c r="C205" s="239">
        <v>1190</v>
      </c>
      <c r="D205" s="194">
        <v>-0.2186474064346684</v>
      </c>
      <c r="E205" s="184">
        <v>2492</v>
      </c>
      <c r="F205" s="194">
        <v>0.27598566308243733</v>
      </c>
      <c r="G205" s="184">
        <v>3682</v>
      </c>
      <c r="H205" s="194">
        <v>5.9263521288837717E-2</v>
      </c>
      <c r="I205" s="239">
        <v>1149</v>
      </c>
      <c r="J205" s="194">
        <v>-0.21995926680244404</v>
      </c>
      <c r="K205" s="184">
        <v>2451</v>
      </c>
      <c r="L205" s="194">
        <v>0.2595066803699897</v>
      </c>
      <c r="M205" s="184">
        <v>3600</v>
      </c>
      <c r="N205" s="194">
        <v>5.2939455981281025E-2</v>
      </c>
      <c r="O205" s="241"/>
      <c r="P205" s="201"/>
      <c r="Q205" s="156"/>
      <c r="R205" s="201"/>
      <c r="S205" s="156"/>
      <c r="T205" s="245"/>
      <c r="U205" s="241"/>
      <c r="V205" s="201"/>
      <c r="W205" s="156"/>
      <c r="X205" s="201"/>
      <c r="Y205" s="156"/>
      <c r="Z205" s="245"/>
      <c r="AA205" s="239">
        <v>32</v>
      </c>
      <c r="AB205" s="194">
        <v>0.68421052631578938</v>
      </c>
      <c r="AC205" s="184">
        <v>41</v>
      </c>
      <c r="AD205" s="194">
        <v>4.8571428571428568</v>
      </c>
      <c r="AE205" s="184">
        <v>73</v>
      </c>
      <c r="AF205" s="194">
        <v>1.8076923076923075</v>
      </c>
      <c r="AG205" s="241"/>
      <c r="AH205" s="201"/>
      <c r="AI205" s="156"/>
      <c r="AJ205" s="201"/>
      <c r="AK205" s="156"/>
      <c r="AL205" s="245"/>
      <c r="AM205" s="239">
        <v>4</v>
      </c>
      <c r="AN205" s="194">
        <v>-0.87096774193548387</v>
      </c>
      <c r="AO205" s="239">
        <v>5</v>
      </c>
      <c r="AP205" s="194" t="s">
        <v>113</v>
      </c>
      <c r="AQ205" s="184">
        <v>0</v>
      </c>
      <c r="AR205" s="194" t="s">
        <v>113</v>
      </c>
      <c r="AS205" s="184">
        <v>5</v>
      </c>
      <c r="AT205" s="194" t="s">
        <v>113</v>
      </c>
    </row>
    <row r="206" spans="2:46" s="4" customFormat="1" ht="15" hidden="1" customHeight="1" outlineLevel="1" x14ac:dyDescent="0.25">
      <c r="B206" s="71" t="s">
        <v>96</v>
      </c>
      <c r="C206" s="239">
        <v>2037</v>
      </c>
      <c r="D206" s="194">
        <v>-0.30714285714285716</v>
      </c>
      <c r="E206" s="184">
        <v>2708</v>
      </c>
      <c r="F206" s="194">
        <v>0.24163227877120597</v>
      </c>
      <c r="G206" s="184">
        <v>4745</v>
      </c>
      <c r="H206" s="194">
        <v>-7.3423159539152461E-2</v>
      </c>
      <c r="I206" s="239">
        <v>1942</v>
      </c>
      <c r="J206" s="194">
        <v>-0.32826011760636453</v>
      </c>
      <c r="K206" s="184">
        <v>2681</v>
      </c>
      <c r="L206" s="194">
        <v>0.23491478581298941</v>
      </c>
      <c r="M206" s="184">
        <v>4623</v>
      </c>
      <c r="N206" s="194">
        <v>-8.6724614776768072E-2</v>
      </c>
      <c r="O206" s="241"/>
      <c r="P206" s="201"/>
      <c r="Q206" s="156"/>
      <c r="R206" s="201"/>
      <c r="S206" s="156"/>
      <c r="T206" s="245"/>
      <c r="U206" s="241"/>
      <c r="V206" s="201"/>
      <c r="W206" s="156"/>
      <c r="X206" s="201"/>
      <c r="Y206" s="156"/>
      <c r="Z206" s="245"/>
      <c r="AA206" s="239">
        <v>55</v>
      </c>
      <c r="AB206" s="194">
        <v>0.22222222222222232</v>
      </c>
      <c r="AC206" s="184">
        <v>27</v>
      </c>
      <c r="AD206" s="194">
        <v>1.7000000000000002</v>
      </c>
      <c r="AE206" s="184">
        <v>82</v>
      </c>
      <c r="AF206" s="194">
        <v>0.49090909090909096</v>
      </c>
      <c r="AG206" s="241"/>
      <c r="AH206" s="201"/>
      <c r="AI206" s="156"/>
      <c r="AJ206" s="201"/>
      <c r="AK206" s="156"/>
      <c r="AL206" s="245"/>
      <c r="AM206" s="239">
        <v>36</v>
      </c>
      <c r="AN206" s="194">
        <v>8</v>
      </c>
      <c r="AO206" s="239">
        <v>4</v>
      </c>
      <c r="AP206" s="194" t="s">
        <v>113</v>
      </c>
      <c r="AQ206" s="184">
        <v>0</v>
      </c>
      <c r="AR206" s="194" t="s">
        <v>113</v>
      </c>
      <c r="AS206" s="184">
        <v>4</v>
      </c>
      <c r="AT206" s="194" t="s">
        <v>113</v>
      </c>
    </row>
    <row r="207" spans="2:46" s="4" customFormat="1" ht="15" hidden="1" customHeight="1" outlineLevel="1" x14ac:dyDescent="0.25">
      <c r="B207" s="71" t="s">
        <v>97</v>
      </c>
      <c r="C207" s="239">
        <v>1835</v>
      </c>
      <c r="D207" s="194">
        <v>8.259587020648973E-2</v>
      </c>
      <c r="E207" s="184">
        <v>2196</v>
      </c>
      <c r="F207" s="194">
        <v>0.2357906584130558</v>
      </c>
      <c r="G207" s="184">
        <v>4031</v>
      </c>
      <c r="H207" s="194">
        <v>0.16100230414746552</v>
      </c>
      <c r="I207" s="239">
        <v>1759</v>
      </c>
      <c r="J207" s="194">
        <v>6.0277275467148783E-2</v>
      </c>
      <c r="K207" s="184">
        <v>2171</v>
      </c>
      <c r="L207" s="194">
        <v>0.24270177447052088</v>
      </c>
      <c r="M207" s="184">
        <v>3930</v>
      </c>
      <c r="N207" s="194">
        <v>0.15384615384615374</v>
      </c>
      <c r="O207" s="241"/>
      <c r="P207" s="201"/>
      <c r="Q207" s="156"/>
      <c r="R207" s="201"/>
      <c r="S207" s="156"/>
      <c r="T207" s="245"/>
      <c r="U207" s="241"/>
      <c r="V207" s="201"/>
      <c r="W207" s="156"/>
      <c r="X207" s="201"/>
      <c r="Y207" s="156"/>
      <c r="Z207" s="245"/>
      <c r="AA207" s="239">
        <v>58</v>
      </c>
      <c r="AB207" s="194">
        <v>1</v>
      </c>
      <c r="AC207" s="184">
        <v>25</v>
      </c>
      <c r="AD207" s="194">
        <v>0.25</v>
      </c>
      <c r="AE207" s="184">
        <v>83</v>
      </c>
      <c r="AF207" s="194">
        <v>0.69387755102040827</v>
      </c>
      <c r="AG207" s="241"/>
      <c r="AH207" s="201"/>
      <c r="AI207" s="156"/>
      <c r="AJ207" s="201"/>
      <c r="AK207" s="156"/>
      <c r="AL207" s="245"/>
      <c r="AM207" s="239">
        <v>16</v>
      </c>
      <c r="AN207" s="194">
        <v>4.333333333333333</v>
      </c>
      <c r="AO207" s="239">
        <v>2</v>
      </c>
      <c r="AP207" s="194">
        <v>-0.5</v>
      </c>
      <c r="AQ207" s="184">
        <v>0</v>
      </c>
      <c r="AR207" s="194">
        <v>-1</v>
      </c>
      <c r="AS207" s="184">
        <v>2</v>
      </c>
      <c r="AT207" s="194">
        <v>-0.85714285714285721</v>
      </c>
    </row>
    <row r="208" spans="2:46" s="4" customFormat="1" ht="15" hidden="1" customHeight="1" outlineLevel="1" x14ac:dyDescent="0.25">
      <c r="B208" s="71" t="s">
        <v>98</v>
      </c>
      <c r="C208" s="239">
        <v>1723</v>
      </c>
      <c r="D208" s="194">
        <v>0.12247557003257326</v>
      </c>
      <c r="E208" s="184">
        <v>2741</v>
      </c>
      <c r="F208" s="194">
        <v>5.1803530314658452E-2</v>
      </c>
      <c r="G208" s="184">
        <v>4464</v>
      </c>
      <c r="H208" s="194">
        <v>7.800048297512685E-2</v>
      </c>
      <c r="I208" s="239">
        <v>1648</v>
      </c>
      <c r="J208" s="194">
        <v>9.2838196286472163E-2</v>
      </c>
      <c r="K208" s="184">
        <v>2730</v>
      </c>
      <c r="L208" s="194">
        <v>5.7729562185199645E-2</v>
      </c>
      <c r="M208" s="184">
        <v>4378</v>
      </c>
      <c r="N208" s="194">
        <v>7.0677427243824864E-2</v>
      </c>
      <c r="O208" s="241"/>
      <c r="P208" s="201"/>
      <c r="Q208" s="156"/>
      <c r="R208" s="201"/>
      <c r="S208" s="156"/>
      <c r="T208" s="245"/>
      <c r="U208" s="241"/>
      <c r="V208" s="201"/>
      <c r="W208" s="156"/>
      <c r="X208" s="201"/>
      <c r="Y208" s="156"/>
      <c r="Z208" s="245"/>
      <c r="AA208" s="239">
        <v>50</v>
      </c>
      <c r="AB208" s="194">
        <v>1.3809523809523809</v>
      </c>
      <c r="AC208" s="184">
        <v>11</v>
      </c>
      <c r="AD208" s="194">
        <v>-0.56000000000000005</v>
      </c>
      <c r="AE208" s="184">
        <v>61</v>
      </c>
      <c r="AF208" s="194">
        <v>0.32608695652173902</v>
      </c>
      <c r="AG208" s="241"/>
      <c r="AH208" s="201"/>
      <c r="AI208" s="156"/>
      <c r="AJ208" s="201"/>
      <c r="AK208" s="156"/>
      <c r="AL208" s="245"/>
      <c r="AM208" s="239">
        <v>25</v>
      </c>
      <c r="AN208" s="194">
        <v>5.25</v>
      </c>
      <c r="AO208" s="239">
        <v>0</v>
      </c>
      <c r="AP208" s="194">
        <v>-1</v>
      </c>
      <c r="AQ208" s="184">
        <v>0</v>
      </c>
      <c r="AR208" s="194" t="s">
        <v>113</v>
      </c>
      <c r="AS208" s="184">
        <v>0</v>
      </c>
      <c r="AT208" s="194">
        <v>-1</v>
      </c>
    </row>
    <row r="209" spans="2:46" s="4" customFormat="1" ht="15" hidden="1" customHeight="1" outlineLevel="1" x14ac:dyDescent="0.25">
      <c r="B209" s="71" t="s">
        <v>99</v>
      </c>
      <c r="C209" s="239">
        <v>2366</v>
      </c>
      <c r="D209" s="194">
        <v>-1.2108559498956173E-2</v>
      </c>
      <c r="E209" s="184">
        <v>3374</v>
      </c>
      <c r="F209" s="194">
        <v>-3.3514752219994226E-2</v>
      </c>
      <c r="G209" s="184">
        <v>5740</v>
      </c>
      <c r="H209" s="194">
        <v>-2.4804621134896343E-2</v>
      </c>
      <c r="I209" s="239">
        <v>2280</v>
      </c>
      <c r="J209" s="194">
        <v>-2.1459227467811148E-2</v>
      </c>
      <c r="K209" s="184">
        <v>3343</v>
      </c>
      <c r="L209" s="194">
        <v>-4.0746054519368746E-2</v>
      </c>
      <c r="M209" s="184">
        <v>5623</v>
      </c>
      <c r="N209" s="194">
        <v>-3.3018056749785085E-2</v>
      </c>
      <c r="O209" s="241"/>
      <c r="P209" s="201"/>
      <c r="Q209" s="156"/>
      <c r="R209" s="201"/>
      <c r="S209" s="156"/>
      <c r="T209" s="245"/>
      <c r="U209" s="241"/>
      <c r="V209" s="201"/>
      <c r="W209" s="156"/>
      <c r="X209" s="201"/>
      <c r="Y209" s="156"/>
      <c r="Z209" s="245"/>
      <c r="AA209" s="239">
        <v>67</v>
      </c>
      <c r="AB209" s="194">
        <v>0.48888888888888893</v>
      </c>
      <c r="AC209" s="184">
        <v>31</v>
      </c>
      <c r="AD209" s="194" t="s">
        <v>113</v>
      </c>
      <c r="AE209" s="184">
        <v>98</v>
      </c>
      <c r="AF209" s="194">
        <v>1.1777777777777776</v>
      </c>
      <c r="AG209" s="241"/>
      <c r="AH209" s="201"/>
      <c r="AI209" s="156"/>
      <c r="AJ209" s="201"/>
      <c r="AK209" s="156"/>
      <c r="AL209" s="245"/>
      <c r="AM209" s="239">
        <v>19</v>
      </c>
      <c r="AN209" s="194">
        <v>0.26666666666666661</v>
      </c>
      <c r="AO209" s="239">
        <v>0</v>
      </c>
      <c r="AP209" s="194">
        <v>-1</v>
      </c>
      <c r="AQ209" s="184">
        <v>0</v>
      </c>
      <c r="AR209" s="194">
        <v>-1</v>
      </c>
      <c r="AS209" s="184">
        <v>0</v>
      </c>
      <c r="AT209" s="194">
        <v>-1</v>
      </c>
    </row>
    <row r="210" spans="2:46" s="4" customFormat="1" ht="15" hidden="1" customHeight="1" outlineLevel="1" x14ac:dyDescent="0.25">
      <c r="B210" s="71" t="s">
        <v>100</v>
      </c>
      <c r="C210" s="239">
        <v>1997</v>
      </c>
      <c r="D210" s="194">
        <v>-0.19149797570850202</v>
      </c>
      <c r="E210" s="184">
        <v>2740</v>
      </c>
      <c r="F210" s="194">
        <v>-2.9745042492917873E-2</v>
      </c>
      <c r="G210" s="184">
        <v>4737</v>
      </c>
      <c r="H210" s="194">
        <v>-0.10521344918775977</v>
      </c>
      <c r="I210" s="239">
        <v>1948</v>
      </c>
      <c r="J210" s="194">
        <v>-0.19002079002078998</v>
      </c>
      <c r="K210" s="184">
        <v>2707</v>
      </c>
      <c r="L210" s="194">
        <v>-3.6654804270462638E-2</v>
      </c>
      <c r="M210" s="184">
        <v>4655</v>
      </c>
      <c r="N210" s="194">
        <v>-0.10738255033557043</v>
      </c>
      <c r="O210" s="241"/>
      <c r="P210" s="201"/>
      <c r="Q210" s="156"/>
      <c r="R210" s="201"/>
      <c r="S210" s="156"/>
      <c r="T210" s="245"/>
      <c r="U210" s="241"/>
      <c r="V210" s="201"/>
      <c r="W210" s="156"/>
      <c r="X210" s="201"/>
      <c r="Y210" s="156"/>
      <c r="Z210" s="245"/>
      <c r="AA210" s="239">
        <v>36</v>
      </c>
      <c r="AB210" s="194">
        <v>-0.18181818181818177</v>
      </c>
      <c r="AC210" s="184">
        <v>33</v>
      </c>
      <c r="AD210" s="194">
        <v>3.125</v>
      </c>
      <c r="AE210" s="184">
        <v>69</v>
      </c>
      <c r="AF210" s="194">
        <v>0.32692307692307687</v>
      </c>
      <c r="AG210" s="241"/>
      <c r="AH210" s="201"/>
      <c r="AI210" s="156"/>
      <c r="AJ210" s="201"/>
      <c r="AK210" s="156"/>
      <c r="AL210" s="245"/>
      <c r="AM210" s="239">
        <v>13</v>
      </c>
      <c r="AN210" s="194">
        <v>-0.27777777777777779</v>
      </c>
      <c r="AO210" s="239">
        <v>0</v>
      </c>
      <c r="AP210" s="194">
        <v>-1</v>
      </c>
      <c r="AQ210" s="184">
        <v>0</v>
      </c>
      <c r="AR210" s="194">
        <v>-1</v>
      </c>
      <c r="AS210" s="184">
        <v>0</v>
      </c>
      <c r="AT210" s="194">
        <v>-1</v>
      </c>
    </row>
    <row r="211" spans="2:46" s="4" customFormat="1" ht="15" hidden="1" customHeight="1" outlineLevel="1" x14ac:dyDescent="0.25">
      <c r="B211" s="71" t="s">
        <v>101</v>
      </c>
      <c r="C211" s="239">
        <v>2326</v>
      </c>
      <c r="D211" s="194">
        <v>-0.23461665021388611</v>
      </c>
      <c r="E211" s="184">
        <v>2884</v>
      </c>
      <c r="F211" s="194">
        <v>4.3415340086830678E-2</v>
      </c>
      <c r="G211" s="184">
        <v>5210</v>
      </c>
      <c r="H211" s="194">
        <v>-0.10218852317766669</v>
      </c>
      <c r="I211" s="239">
        <v>2274</v>
      </c>
      <c r="J211" s="194">
        <v>-0.24199999999999999</v>
      </c>
      <c r="K211" s="184">
        <v>2847</v>
      </c>
      <c r="L211" s="194">
        <v>3.1148134733792077E-2</v>
      </c>
      <c r="M211" s="184">
        <v>5121</v>
      </c>
      <c r="N211" s="194">
        <v>-0.1110918243360528</v>
      </c>
      <c r="O211" s="241"/>
      <c r="P211" s="201"/>
      <c r="Q211" s="156"/>
      <c r="R211" s="201"/>
      <c r="S211" s="156"/>
      <c r="T211" s="245"/>
      <c r="U211" s="241"/>
      <c r="V211" s="201"/>
      <c r="W211" s="156"/>
      <c r="X211" s="201"/>
      <c r="Y211" s="156"/>
      <c r="Z211" s="245"/>
      <c r="AA211" s="239">
        <v>39</v>
      </c>
      <c r="AB211" s="194">
        <v>1.0526315789473686</v>
      </c>
      <c r="AC211" s="184">
        <v>37</v>
      </c>
      <c r="AD211" s="194">
        <v>11.333333333333334</v>
      </c>
      <c r="AE211" s="184">
        <v>76</v>
      </c>
      <c r="AF211" s="194">
        <v>2.4545454545454546</v>
      </c>
      <c r="AG211" s="241"/>
      <c r="AH211" s="201"/>
      <c r="AI211" s="156"/>
      <c r="AJ211" s="201"/>
      <c r="AK211" s="156"/>
      <c r="AL211" s="245"/>
      <c r="AM211" s="239">
        <v>12</v>
      </c>
      <c r="AN211" s="194">
        <v>-0.4</v>
      </c>
      <c r="AO211" s="239">
        <v>1</v>
      </c>
      <c r="AP211" s="194" t="s">
        <v>113</v>
      </c>
      <c r="AQ211" s="184">
        <v>0</v>
      </c>
      <c r="AR211" s="194" t="s">
        <v>113</v>
      </c>
      <c r="AS211" s="184">
        <v>1</v>
      </c>
      <c r="AT211" s="194" t="s">
        <v>113</v>
      </c>
    </row>
    <row r="212" spans="2:46" s="4" customFormat="1" ht="15" hidden="1" customHeight="1" outlineLevel="1" x14ac:dyDescent="0.25">
      <c r="B212" s="71" t="s">
        <v>102</v>
      </c>
      <c r="C212" s="239">
        <v>2368</v>
      </c>
      <c r="D212" s="194">
        <v>-3.7398373983739797E-2</v>
      </c>
      <c r="E212" s="184">
        <v>3083</v>
      </c>
      <c r="F212" s="194">
        <v>-5.4294478527607382E-2</v>
      </c>
      <c r="G212" s="184">
        <v>5451</v>
      </c>
      <c r="H212" s="194">
        <v>-4.7027972027972043E-2</v>
      </c>
      <c r="I212" s="239">
        <v>2303</v>
      </c>
      <c r="J212" s="194">
        <v>-4.2013311148086485E-2</v>
      </c>
      <c r="K212" s="184">
        <v>3038</v>
      </c>
      <c r="L212" s="194">
        <v>-5.7107386716325315E-2</v>
      </c>
      <c r="M212" s="184">
        <v>5341</v>
      </c>
      <c r="N212" s="194">
        <v>-5.0657660860291553E-2</v>
      </c>
      <c r="O212" s="241"/>
      <c r="P212" s="201"/>
      <c r="Q212" s="156"/>
      <c r="R212" s="201"/>
      <c r="S212" s="156"/>
      <c r="T212" s="245"/>
      <c r="U212" s="241"/>
      <c r="V212" s="201"/>
      <c r="W212" s="156"/>
      <c r="X212" s="201"/>
      <c r="Y212" s="156"/>
      <c r="Z212" s="245"/>
      <c r="AA212" s="239">
        <v>40</v>
      </c>
      <c r="AB212" s="194">
        <v>8.1081081081081141E-2</v>
      </c>
      <c r="AC212" s="184">
        <v>45</v>
      </c>
      <c r="AD212" s="194">
        <v>0.18421052631578938</v>
      </c>
      <c r="AE212" s="184">
        <v>85</v>
      </c>
      <c r="AF212" s="194">
        <v>0.1333333333333333</v>
      </c>
      <c r="AG212" s="241"/>
      <c r="AH212" s="201"/>
      <c r="AI212" s="156"/>
      <c r="AJ212" s="201"/>
      <c r="AK212" s="156"/>
      <c r="AL212" s="245"/>
      <c r="AM212" s="239">
        <v>25</v>
      </c>
      <c r="AN212" s="194">
        <v>0.5625</v>
      </c>
      <c r="AO212" s="239">
        <v>0</v>
      </c>
      <c r="AP212" s="194">
        <v>-1</v>
      </c>
      <c r="AQ212" s="184">
        <v>0</v>
      </c>
      <c r="AR212" s="194" t="s">
        <v>113</v>
      </c>
      <c r="AS212" s="184">
        <v>0</v>
      </c>
      <c r="AT212" s="194">
        <v>-1</v>
      </c>
    </row>
    <row r="213" spans="2:46" s="4" customFormat="1" ht="15" hidden="1" customHeight="1" outlineLevel="1" x14ac:dyDescent="0.25">
      <c r="B213" s="71" t="s">
        <v>103</v>
      </c>
      <c r="C213" s="239">
        <v>2133</v>
      </c>
      <c r="D213" s="194">
        <v>0.52903225806451615</v>
      </c>
      <c r="E213" s="184">
        <v>3025</v>
      </c>
      <c r="F213" s="194">
        <v>0.25310687655343833</v>
      </c>
      <c r="G213" s="184">
        <v>5158</v>
      </c>
      <c r="H213" s="194">
        <v>0.35416119716461014</v>
      </c>
      <c r="I213" s="239">
        <v>2074</v>
      </c>
      <c r="J213" s="194">
        <v>0.60650658404337721</v>
      </c>
      <c r="K213" s="184">
        <v>2993</v>
      </c>
      <c r="L213" s="194">
        <v>0.24294019933554822</v>
      </c>
      <c r="M213" s="184">
        <v>5067</v>
      </c>
      <c r="N213" s="194">
        <v>0.36982968369829683</v>
      </c>
      <c r="O213" s="241"/>
      <c r="P213" s="201"/>
      <c r="Q213" s="156"/>
      <c r="R213" s="201"/>
      <c r="S213" s="156"/>
      <c r="T213" s="245"/>
      <c r="U213" s="241"/>
      <c r="V213" s="201"/>
      <c r="W213" s="156"/>
      <c r="X213" s="201"/>
      <c r="Y213" s="156"/>
      <c r="Z213" s="245"/>
      <c r="AA213" s="239">
        <v>42</v>
      </c>
      <c r="AB213" s="194">
        <v>0.23529411764705888</v>
      </c>
      <c r="AC213" s="184">
        <v>32</v>
      </c>
      <c r="AD213" s="194">
        <v>4.333333333333333</v>
      </c>
      <c r="AE213" s="184">
        <v>74</v>
      </c>
      <c r="AF213" s="194">
        <v>0.85000000000000009</v>
      </c>
      <c r="AG213" s="241"/>
      <c r="AH213" s="201"/>
      <c r="AI213" s="156"/>
      <c r="AJ213" s="201"/>
      <c r="AK213" s="156"/>
      <c r="AL213" s="245"/>
      <c r="AM213" s="239">
        <v>17</v>
      </c>
      <c r="AN213" s="194">
        <v>-0.75</v>
      </c>
      <c r="AO213" s="239">
        <v>0</v>
      </c>
      <c r="AP213" s="194">
        <v>-1</v>
      </c>
      <c r="AQ213" s="184">
        <v>0</v>
      </c>
      <c r="AR213" s="194" t="s">
        <v>113</v>
      </c>
      <c r="AS213" s="184">
        <v>0</v>
      </c>
      <c r="AT213" s="194">
        <v>-1</v>
      </c>
    </row>
    <row r="214" spans="2:46" s="4" customFormat="1" ht="15" hidden="1" customHeight="1" outlineLevel="1" x14ac:dyDescent="0.25">
      <c r="B214" s="71" t="s">
        <v>104</v>
      </c>
      <c r="C214" s="239">
        <v>2321</v>
      </c>
      <c r="D214" s="194">
        <v>0.60845460845460853</v>
      </c>
      <c r="E214" s="184">
        <v>2573</v>
      </c>
      <c r="F214" s="194">
        <v>-0.18550174105729667</v>
      </c>
      <c r="G214" s="184">
        <v>4894</v>
      </c>
      <c r="H214" s="194">
        <v>6.345067362016521E-2</v>
      </c>
      <c r="I214" s="239">
        <v>2143</v>
      </c>
      <c r="J214" s="194">
        <v>0.57689477557027224</v>
      </c>
      <c r="K214" s="184">
        <v>2498</v>
      </c>
      <c r="L214" s="194">
        <v>-0.1991022763706316</v>
      </c>
      <c r="M214" s="184">
        <v>4641</v>
      </c>
      <c r="N214" s="194">
        <v>3.6400178651183612E-2</v>
      </c>
      <c r="O214" s="241"/>
      <c r="P214" s="201"/>
      <c r="Q214" s="156"/>
      <c r="R214" s="201"/>
      <c r="S214" s="156"/>
      <c r="T214" s="245"/>
      <c r="U214" s="241"/>
      <c r="V214" s="201"/>
      <c r="W214" s="156"/>
      <c r="X214" s="201"/>
      <c r="Y214" s="156"/>
      <c r="Z214" s="245"/>
      <c r="AA214" s="239">
        <v>30</v>
      </c>
      <c r="AB214" s="194">
        <v>-0.11764705882352944</v>
      </c>
      <c r="AC214" s="184">
        <v>75</v>
      </c>
      <c r="AD214" s="194">
        <v>0.875</v>
      </c>
      <c r="AE214" s="184">
        <v>105</v>
      </c>
      <c r="AF214" s="194">
        <v>0.41891891891891886</v>
      </c>
      <c r="AG214" s="241"/>
      <c r="AH214" s="201"/>
      <c r="AI214" s="156"/>
      <c r="AJ214" s="201"/>
      <c r="AK214" s="156"/>
      <c r="AL214" s="245"/>
      <c r="AM214" s="239">
        <v>147</v>
      </c>
      <c r="AN214" s="194">
        <v>2</v>
      </c>
      <c r="AO214" s="239">
        <v>1</v>
      </c>
      <c r="AP214" s="194">
        <v>0</v>
      </c>
      <c r="AQ214" s="184">
        <v>0</v>
      </c>
      <c r="AR214" s="194" t="s">
        <v>113</v>
      </c>
      <c r="AS214" s="184">
        <v>1</v>
      </c>
      <c r="AT214" s="194">
        <v>0</v>
      </c>
    </row>
    <row r="215" spans="2:46" s="4" customFormat="1" ht="15.75" collapsed="1" x14ac:dyDescent="0.25">
      <c r="B215" s="101">
        <v>2005</v>
      </c>
      <c r="C215" s="243">
        <v>22957</v>
      </c>
      <c r="D215" s="103">
        <v>-5.2264376831936632E-2</v>
      </c>
      <c r="E215" s="244">
        <v>32111</v>
      </c>
      <c r="F215" s="103">
        <v>7.3091160047682457E-3</v>
      </c>
      <c r="G215" s="244">
        <v>55068</v>
      </c>
      <c r="H215" s="103">
        <v>-1.8413219015703808E-2</v>
      </c>
      <c r="I215" s="243">
        <v>22044</v>
      </c>
      <c r="J215" s="103">
        <v>-6.3909295511486719E-2</v>
      </c>
      <c r="K215" s="244">
        <v>31714</v>
      </c>
      <c r="L215" s="103">
        <v>3.861737148645128E-3</v>
      </c>
      <c r="M215" s="244">
        <v>53758</v>
      </c>
      <c r="N215" s="103">
        <v>-2.5081155582960091E-2</v>
      </c>
      <c r="O215" s="242"/>
      <c r="P215" s="103"/>
      <c r="Q215" s="102"/>
      <c r="R215" s="103"/>
      <c r="S215" s="102"/>
      <c r="T215" s="246"/>
      <c r="U215" s="242"/>
      <c r="V215" s="103"/>
      <c r="W215" s="102"/>
      <c r="X215" s="103"/>
      <c r="Y215" s="102"/>
      <c r="Z215" s="246"/>
      <c r="AA215" s="243">
        <v>522</v>
      </c>
      <c r="AB215" s="103">
        <v>0.36292428198433413</v>
      </c>
      <c r="AC215" s="244">
        <v>397</v>
      </c>
      <c r="AD215" s="103">
        <v>1.2178770949720672</v>
      </c>
      <c r="AE215" s="244">
        <v>919</v>
      </c>
      <c r="AF215" s="103">
        <v>0.63523131672597866</v>
      </c>
      <c r="AG215" s="242"/>
      <c r="AH215" s="103"/>
      <c r="AI215" s="102"/>
      <c r="AJ215" s="103"/>
      <c r="AK215" s="102"/>
      <c r="AL215" s="246"/>
      <c r="AM215" s="243">
        <v>373</v>
      </c>
      <c r="AN215" s="103">
        <v>0.37638376383763839</v>
      </c>
      <c r="AO215" s="243">
        <v>18</v>
      </c>
      <c r="AP215" s="103">
        <v>-9.9999999999999978E-2</v>
      </c>
      <c r="AQ215" s="244">
        <v>0</v>
      </c>
      <c r="AR215" s="103">
        <v>-1</v>
      </c>
      <c r="AS215" s="244">
        <v>18</v>
      </c>
      <c r="AT215" s="103">
        <v>-0.8582677165354331</v>
      </c>
    </row>
    <row r="216" spans="2:46" s="4" customFormat="1" ht="15" hidden="1" customHeight="1" outlineLevel="1" x14ac:dyDescent="0.25">
      <c r="B216" s="71" t="s">
        <v>93</v>
      </c>
      <c r="C216" s="239">
        <v>2034</v>
      </c>
      <c r="D216" s="194">
        <v>9.9304865938429909E-3</v>
      </c>
      <c r="E216" s="184">
        <v>3331</v>
      </c>
      <c r="F216" s="194">
        <v>0.49842555105713005</v>
      </c>
      <c r="G216" s="184">
        <v>5365</v>
      </c>
      <c r="H216" s="194">
        <v>0.2662261033750295</v>
      </c>
      <c r="I216" s="239">
        <v>1972</v>
      </c>
      <c r="J216" s="194">
        <v>-5.0454086781028806E-3</v>
      </c>
      <c r="K216" s="184">
        <v>3300</v>
      </c>
      <c r="L216" s="194">
        <v>0.49659863945578242</v>
      </c>
      <c r="M216" s="184">
        <v>5272</v>
      </c>
      <c r="N216" s="194">
        <v>0.25913541915452587</v>
      </c>
      <c r="O216" s="241"/>
      <c r="P216" s="201"/>
      <c r="Q216" s="156"/>
      <c r="R216" s="201"/>
      <c r="S216" s="156"/>
      <c r="T216" s="245"/>
      <c r="U216" s="241"/>
      <c r="V216" s="201"/>
      <c r="W216" s="156"/>
      <c r="X216" s="201"/>
      <c r="Y216" s="156"/>
      <c r="Z216" s="245"/>
      <c r="AA216" s="239">
        <v>39</v>
      </c>
      <c r="AB216" s="194">
        <v>0.625</v>
      </c>
      <c r="AC216" s="184">
        <v>14</v>
      </c>
      <c r="AD216" s="194">
        <v>-0.22222222222222221</v>
      </c>
      <c r="AE216" s="184">
        <v>53</v>
      </c>
      <c r="AF216" s="194">
        <v>0.26190476190476186</v>
      </c>
      <c r="AG216" s="241"/>
      <c r="AH216" s="201"/>
      <c r="AI216" s="156"/>
      <c r="AJ216" s="201"/>
      <c r="AK216" s="156"/>
      <c r="AL216" s="245"/>
      <c r="AM216" s="239">
        <v>23</v>
      </c>
      <c r="AN216" s="194">
        <v>1.875</v>
      </c>
      <c r="AO216" s="239">
        <v>0</v>
      </c>
      <c r="AP216" s="194" t="s">
        <v>113</v>
      </c>
      <c r="AQ216" s="184">
        <v>17</v>
      </c>
      <c r="AR216" s="194" t="s">
        <v>113</v>
      </c>
      <c r="AS216" s="184">
        <v>17</v>
      </c>
      <c r="AT216" s="194" t="s">
        <v>113</v>
      </c>
    </row>
    <row r="217" spans="2:46" s="4" customFormat="1" ht="15" hidden="1" customHeight="1" outlineLevel="1" x14ac:dyDescent="0.25">
      <c r="B217" s="71" t="s">
        <v>94</v>
      </c>
      <c r="C217" s="239">
        <v>1294</v>
      </c>
      <c r="D217" s="194">
        <v>1.4600760456273765</v>
      </c>
      <c r="E217" s="184">
        <v>2118</v>
      </c>
      <c r="F217" s="194">
        <v>0.29779411764705888</v>
      </c>
      <c r="G217" s="184">
        <v>3412</v>
      </c>
      <c r="H217" s="194">
        <v>0.58109360518999065</v>
      </c>
      <c r="I217" s="239">
        <v>1257</v>
      </c>
      <c r="J217" s="194">
        <v>1.5291750503018107</v>
      </c>
      <c r="K217" s="184">
        <v>2042</v>
      </c>
      <c r="L217" s="194">
        <v>0.25661538461538469</v>
      </c>
      <c r="M217" s="184">
        <v>3299</v>
      </c>
      <c r="N217" s="194">
        <v>0.55466540999057501</v>
      </c>
      <c r="O217" s="241"/>
      <c r="P217" s="201"/>
      <c r="Q217" s="156"/>
      <c r="R217" s="201"/>
      <c r="S217" s="156"/>
      <c r="T217" s="245"/>
      <c r="U217" s="241"/>
      <c r="V217" s="201"/>
      <c r="W217" s="156"/>
      <c r="X217" s="201"/>
      <c r="Y217" s="156"/>
      <c r="Z217" s="245"/>
      <c r="AA217" s="239">
        <v>17</v>
      </c>
      <c r="AB217" s="194">
        <v>6.25E-2</v>
      </c>
      <c r="AC217" s="184">
        <v>8</v>
      </c>
      <c r="AD217" s="194">
        <v>0.14285714285714279</v>
      </c>
      <c r="AE217" s="184">
        <v>25</v>
      </c>
      <c r="AF217" s="194">
        <v>8.6956521739130377E-2</v>
      </c>
      <c r="AG217" s="241"/>
      <c r="AH217" s="201"/>
      <c r="AI217" s="156"/>
      <c r="AJ217" s="201"/>
      <c r="AK217" s="156"/>
      <c r="AL217" s="245"/>
      <c r="AM217" s="239">
        <v>20</v>
      </c>
      <c r="AN217" s="194">
        <v>0.53846153846153855</v>
      </c>
      <c r="AO217" s="239">
        <v>0</v>
      </c>
      <c r="AP217" s="194" t="s">
        <v>113</v>
      </c>
      <c r="AQ217" s="184">
        <v>68</v>
      </c>
      <c r="AR217" s="194" t="s">
        <v>113</v>
      </c>
      <c r="AS217" s="184">
        <v>68</v>
      </c>
      <c r="AT217" s="194" t="s">
        <v>113</v>
      </c>
    </row>
    <row r="218" spans="2:46" s="4" customFormat="1" ht="15" hidden="1" customHeight="1" outlineLevel="1" x14ac:dyDescent="0.25">
      <c r="B218" s="71" t="s">
        <v>95</v>
      </c>
      <c r="C218" s="239">
        <v>1523</v>
      </c>
      <c r="D218" s="194">
        <v>0.69788182831661083</v>
      </c>
      <c r="E218" s="184">
        <v>1953</v>
      </c>
      <c r="F218" s="194">
        <v>2.0376175548589393E-2</v>
      </c>
      <c r="G218" s="184">
        <v>3476</v>
      </c>
      <c r="H218" s="194">
        <v>0.23657061543934543</v>
      </c>
      <c r="I218" s="239">
        <v>1473</v>
      </c>
      <c r="J218" s="194">
        <v>0.69896193771626303</v>
      </c>
      <c r="K218" s="184">
        <v>1946</v>
      </c>
      <c r="L218" s="194">
        <v>2.7455121436114061E-2</v>
      </c>
      <c r="M218" s="184">
        <v>3419</v>
      </c>
      <c r="N218" s="194">
        <v>0.23831944947482797</v>
      </c>
      <c r="O218" s="241"/>
      <c r="P218" s="201"/>
      <c r="Q218" s="156"/>
      <c r="R218" s="201"/>
      <c r="S218" s="156"/>
      <c r="T218" s="245"/>
      <c r="U218" s="241"/>
      <c r="V218" s="201"/>
      <c r="W218" s="156"/>
      <c r="X218" s="201"/>
      <c r="Y218" s="156"/>
      <c r="Z218" s="245"/>
      <c r="AA218" s="239">
        <v>19</v>
      </c>
      <c r="AB218" s="194">
        <v>-9.5238095238095233E-2</v>
      </c>
      <c r="AC218" s="184">
        <v>7</v>
      </c>
      <c r="AD218" s="194">
        <v>-0.30000000000000004</v>
      </c>
      <c r="AE218" s="184">
        <v>26</v>
      </c>
      <c r="AF218" s="194">
        <v>-0.16129032258064513</v>
      </c>
      <c r="AG218" s="241"/>
      <c r="AH218" s="201"/>
      <c r="AI218" s="156"/>
      <c r="AJ218" s="201"/>
      <c r="AK218" s="156"/>
      <c r="AL218" s="245"/>
      <c r="AM218" s="239">
        <v>31</v>
      </c>
      <c r="AN218" s="194">
        <v>3.4285714285714288</v>
      </c>
      <c r="AO218" s="239">
        <v>0</v>
      </c>
      <c r="AP218" s="194">
        <v>-1</v>
      </c>
      <c r="AQ218" s="184">
        <v>0</v>
      </c>
      <c r="AR218" s="194">
        <v>-1</v>
      </c>
      <c r="AS218" s="184">
        <v>0</v>
      </c>
      <c r="AT218" s="194">
        <v>-1</v>
      </c>
    </row>
    <row r="219" spans="2:46" s="4" customFormat="1" ht="15" hidden="1" customHeight="1" outlineLevel="1" x14ac:dyDescent="0.25">
      <c r="B219" s="71" t="s">
        <v>96</v>
      </c>
      <c r="C219" s="239">
        <v>2940</v>
      </c>
      <c r="D219" s="194">
        <v>0.65540540540540548</v>
      </c>
      <c r="E219" s="184">
        <v>2181</v>
      </c>
      <c r="F219" s="194">
        <v>5.6686046511627897E-2</v>
      </c>
      <c r="G219" s="184">
        <v>5121</v>
      </c>
      <c r="H219" s="194">
        <v>0.33359374999999991</v>
      </c>
      <c r="I219" s="239">
        <v>2891</v>
      </c>
      <c r="J219" s="194">
        <v>0.68473193473193472</v>
      </c>
      <c r="K219" s="184">
        <v>2171</v>
      </c>
      <c r="L219" s="194">
        <v>5.6447688564476906E-2</v>
      </c>
      <c r="M219" s="184">
        <v>5062</v>
      </c>
      <c r="N219" s="194">
        <v>0.34234950941394859</v>
      </c>
      <c r="O219" s="241"/>
      <c r="P219" s="201"/>
      <c r="Q219" s="156"/>
      <c r="R219" s="201"/>
      <c r="S219" s="156"/>
      <c r="T219" s="245"/>
      <c r="U219" s="241"/>
      <c r="V219" s="201"/>
      <c r="W219" s="156"/>
      <c r="X219" s="201"/>
      <c r="Y219" s="156"/>
      <c r="Z219" s="245"/>
      <c r="AA219" s="239">
        <v>45</v>
      </c>
      <c r="AB219" s="194">
        <v>0.18421052631578938</v>
      </c>
      <c r="AC219" s="184">
        <v>10</v>
      </c>
      <c r="AD219" s="194">
        <v>0.11111111111111116</v>
      </c>
      <c r="AE219" s="184">
        <v>55</v>
      </c>
      <c r="AF219" s="194">
        <v>0.17021276595744683</v>
      </c>
      <c r="AG219" s="241"/>
      <c r="AH219" s="201"/>
      <c r="AI219" s="156"/>
      <c r="AJ219" s="201"/>
      <c r="AK219" s="156"/>
      <c r="AL219" s="245"/>
      <c r="AM219" s="239">
        <v>4</v>
      </c>
      <c r="AN219" s="194">
        <v>-0.81818181818181812</v>
      </c>
      <c r="AO219" s="239">
        <v>0</v>
      </c>
      <c r="AP219" s="194" t="s">
        <v>113</v>
      </c>
      <c r="AQ219" s="184">
        <v>0</v>
      </c>
      <c r="AR219" s="194" t="s">
        <v>113</v>
      </c>
      <c r="AS219" s="184">
        <v>0</v>
      </c>
      <c r="AT219" s="194" t="s">
        <v>113</v>
      </c>
    </row>
    <row r="220" spans="2:46" s="4" customFormat="1" ht="15" hidden="1" customHeight="1" outlineLevel="1" x14ac:dyDescent="0.25">
      <c r="B220" s="71" t="s">
        <v>97</v>
      </c>
      <c r="C220" s="239">
        <v>1695</v>
      </c>
      <c r="D220" s="194">
        <v>-0.20794392523364491</v>
      </c>
      <c r="E220" s="184">
        <v>1777</v>
      </c>
      <c r="F220" s="194">
        <v>-0.32587253414264039</v>
      </c>
      <c r="G220" s="184">
        <v>3472</v>
      </c>
      <c r="H220" s="194">
        <v>-0.27303182579564489</v>
      </c>
      <c r="I220" s="239">
        <v>1659</v>
      </c>
      <c r="J220" s="194">
        <v>-0.19426906265177268</v>
      </c>
      <c r="K220" s="184">
        <v>1747</v>
      </c>
      <c r="L220" s="194">
        <v>-0.33675018982536065</v>
      </c>
      <c r="M220" s="184">
        <v>3406</v>
      </c>
      <c r="N220" s="194">
        <v>-0.27423822714681445</v>
      </c>
      <c r="O220" s="241"/>
      <c r="P220" s="201"/>
      <c r="Q220" s="156"/>
      <c r="R220" s="201"/>
      <c r="S220" s="156"/>
      <c r="T220" s="245"/>
      <c r="U220" s="241"/>
      <c r="V220" s="201"/>
      <c r="W220" s="156"/>
      <c r="X220" s="201"/>
      <c r="Y220" s="156"/>
      <c r="Z220" s="245"/>
      <c r="AA220" s="239">
        <v>29</v>
      </c>
      <c r="AB220" s="194">
        <v>-0.32558139534883723</v>
      </c>
      <c r="AC220" s="184">
        <v>20</v>
      </c>
      <c r="AD220" s="194">
        <v>9</v>
      </c>
      <c r="AE220" s="184">
        <v>49</v>
      </c>
      <c r="AF220" s="194">
        <v>8.8888888888888795E-2</v>
      </c>
      <c r="AG220" s="241"/>
      <c r="AH220" s="201"/>
      <c r="AI220" s="156"/>
      <c r="AJ220" s="201"/>
      <c r="AK220" s="156"/>
      <c r="AL220" s="245"/>
      <c r="AM220" s="239">
        <v>3</v>
      </c>
      <c r="AN220" s="194">
        <v>-0.92105263157894735</v>
      </c>
      <c r="AO220" s="239">
        <v>4</v>
      </c>
      <c r="AP220" s="194" t="s">
        <v>113</v>
      </c>
      <c r="AQ220" s="184">
        <v>10</v>
      </c>
      <c r="AR220" s="194" t="s">
        <v>113</v>
      </c>
      <c r="AS220" s="184">
        <v>14</v>
      </c>
      <c r="AT220" s="194" t="s">
        <v>113</v>
      </c>
    </row>
    <row r="221" spans="2:46" s="4" customFormat="1" ht="15" hidden="1" customHeight="1" outlineLevel="1" x14ac:dyDescent="0.25">
      <c r="B221" s="71" t="s">
        <v>98</v>
      </c>
      <c r="C221" s="239">
        <v>1535</v>
      </c>
      <c r="D221" s="194">
        <v>0.60732984293193715</v>
      </c>
      <c r="E221" s="184">
        <v>2606</v>
      </c>
      <c r="F221" s="194">
        <v>0.14298245614035077</v>
      </c>
      <c r="G221" s="184">
        <v>4141</v>
      </c>
      <c r="H221" s="194">
        <v>0.28006182380216393</v>
      </c>
      <c r="I221" s="239">
        <v>1508</v>
      </c>
      <c r="J221" s="194">
        <v>0.6905829596412556</v>
      </c>
      <c r="K221" s="184">
        <v>2581</v>
      </c>
      <c r="L221" s="194">
        <v>0.14406028368794321</v>
      </c>
      <c r="M221" s="184">
        <v>4089</v>
      </c>
      <c r="N221" s="194">
        <v>0.29891994917407883</v>
      </c>
      <c r="O221" s="241"/>
      <c r="P221" s="201"/>
      <c r="Q221" s="156"/>
      <c r="R221" s="201"/>
      <c r="S221" s="156"/>
      <c r="T221" s="245"/>
      <c r="U221" s="241"/>
      <c r="V221" s="201"/>
      <c r="W221" s="156"/>
      <c r="X221" s="201"/>
      <c r="Y221" s="156"/>
      <c r="Z221" s="245"/>
      <c r="AA221" s="239">
        <v>21</v>
      </c>
      <c r="AB221" s="194">
        <v>-0.25</v>
      </c>
      <c r="AC221" s="184">
        <v>25</v>
      </c>
      <c r="AD221" s="194">
        <v>1.5</v>
      </c>
      <c r="AE221" s="184">
        <v>46</v>
      </c>
      <c r="AF221" s="194">
        <v>0.21052631578947367</v>
      </c>
      <c r="AG221" s="241"/>
      <c r="AH221" s="201"/>
      <c r="AI221" s="156"/>
      <c r="AJ221" s="201"/>
      <c r="AK221" s="156"/>
      <c r="AL221" s="245"/>
      <c r="AM221" s="239">
        <v>4</v>
      </c>
      <c r="AN221" s="194">
        <v>-0.88235294117647056</v>
      </c>
      <c r="AO221" s="239">
        <v>2</v>
      </c>
      <c r="AP221" s="194">
        <v>1</v>
      </c>
      <c r="AQ221" s="184">
        <v>0</v>
      </c>
      <c r="AR221" s="194">
        <v>-1</v>
      </c>
      <c r="AS221" s="184">
        <v>2</v>
      </c>
      <c r="AT221" s="194">
        <v>-0.8666666666666667</v>
      </c>
    </row>
    <row r="222" spans="2:46" s="4" customFormat="1" ht="15" hidden="1" customHeight="1" outlineLevel="1" x14ac:dyDescent="0.25">
      <c r="B222" s="71" t="s">
        <v>99</v>
      </c>
      <c r="C222" s="239">
        <v>2395</v>
      </c>
      <c r="D222" s="194">
        <v>1.0953630796150482</v>
      </c>
      <c r="E222" s="184">
        <v>3491</v>
      </c>
      <c r="F222" s="194">
        <v>0.27688368690563281</v>
      </c>
      <c r="G222" s="184">
        <v>5886</v>
      </c>
      <c r="H222" s="194">
        <v>0.5181841630126387</v>
      </c>
      <c r="I222" s="239">
        <v>2330</v>
      </c>
      <c r="J222" s="194">
        <v>1.1554116558741905</v>
      </c>
      <c r="K222" s="184">
        <v>3485</v>
      </c>
      <c r="L222" s="194">
        <v>0.279838413514506</v>
      </c>
      <c r="M222" s="184">
        <v>5815</v>
      </c>
      <c r="N222" s="194">
        <v>0.52865404837013674</v>
      </c>
      <c r="O222" s="241"/>
      <c r="P222" s="201"/>
      <c r="Q222" s="156"/>
      <c r="R222" s="201"/>
      <c r="S222" s="156"/>
      <c r="T222" s="245"/>
      <c r="U222" s="241"/>
      <c r="V222" s="201"/>
      <c r="W222" s="156"/>
      <c r="X222" s="201"/>
      <c r="Y222" s="156"/>
      <c r="Z222" s="245"/>
      <c r="AA222" s="239">
        <v>45</v>
      </c>
      <c r="AB222" s="194">
        <v>7.1428571428571397E-2</v>
      </c>
      <c r="AC222" s="184">
        <v>0</v>
      </c>
      <c r="AD222" s="194">
        <v>-1</v>
      </c>
      <c r="AE222" s="184">
        <v>45</v>
      </c>
      <c r="AF222" s="194">
        <v>-0.15094339622641506</v>
      </c>
      <c r="AG222" s="241"/>
      <c r="AH222" s="201"/>
      <c r="AI222" s="156"/>
      <c r="AJ222" s="201"/>
      <c r="AK222" s="156"/>
      <c r="AL222" s="245"/>
      <c r="AM222" s="239">
        <v>15</v>
      </c>
      <c r="AN222" s="194">
        <v>0.15384615384615374</v>
      </c>
      <c r="AO222" s="239">
        <v>5</v>
      </c>
      <c r="AP222" s="194">
        <v>-0.2857142857142857</v>
      </c>
      <c r="AQ222" s="184">
        <v>6</v>
      </c>
      <c r="AR222" s="194" t="s">
        <v>113</v>
      </c>
      <c r="AS222" s="184">
        <v>11</v>
      </c>
      <c r="AT222" s="194">
        <v>0.5714285714285714</v>
      </c>
    </row>
    <row r="223" spans="2:46" s="4" customFormat="1" ht="15" hidden="1" customHeight="1" outlineLevel="1" x14ac:dyDescent="0.25">
      <c r="B223" s="71" t="s">
        <v>100</v>
      </c>
      <c r="C223" s="239">
        <v>2470</v>
      </c>
      <c r="D223" s="194">
        <v>0.45808736717827636</v>
      </c>
      <c r="E223" s="184">
        <v>2824</v>
      </c>
      <c r="F223" s="194">
        <v>-0.14216281895504257</v>
      </c>
      <c r="G223" s="184">
        <v>5294</v>
      </c>
      <c r="H223" s="194">
        <v>6.1772964300040201E-2</v>
      </c>
      <c r="I223" s="239">
        <v>2405</v>
      </c>
      <c r="J223" s="194">
        <v>0.45054282267792511</v>
      </c>
      <c r="K223" s="184">
        <v>2810</v>
      </c>
      <c r="L223" s="194">
        <v>-0.14407554066402684</v>
      </c>
      <c r="M223" s="184">
        <v>5215</v>
      </c>
      <c r="N223" s="194">
        <v>5.545436146529048E-2</v>
      </c>
      <c r="O223" s="241"/>
      <c r="P223" s="201"/>
      <c r="Q223" s="156"/>
      <c r="R223" s="201"/>
      <c r="S223" s="156"/>
      <c r="T223" s="245"/>
      <c r="U223" s="241"/>
      <c r="V223" s="201"/>
      <c r="W223" s="156"/>
      <c r="X223" s="201"/>
      <c r="Y223" s="156"/>
      <c r="Z223" s="245"/>
      <c r="AA223" s="239">
        <v>44</v>
      </c>
      <c r="AB223" s="194">
        <v>0.62962962962962954</v>
      </c>
      <c r="AC223" s="184">
        <v>8</v>
      </c>
      <c r="AD223" s="194">
        <v>-0.11111111111111116</v>
      </c>
      <c r="AE223" s="184">
        <v>52</v>
      </c>
      <c r="AF223" s="194">
        <v>0.44444444444444442</v>
      </c>
      <c r="AG223" s="241"/>
      <c r="AH223" s="201"/>
      <c r="AI223" s="156"/>
      <c r="AJ223" s="201"/>
      <c r="AK223" s="156"/>
      <c r="AL223" s="245"/>
      <c r="AM223" s="239">
        <v>18</v>
      </c>
      <c r="AN223" s="194">
        <v>1</v>
      </c>
      <c r="AO223" s="239">
        <v>3</v>
      </c>
      <c r="AP223" s="194" t="s">
        <v>113</v>
      </c>
      <c r="AQ223" s="184">
        <v>6</v>
      </c>
      <c r="AR223" s="194" t="s">
        <v>113</v>
      </c>
      <c r="AS223" s="184">
        <v>9</v>
      </c>
      <c r="AT223" s="194" t="s">
        <v>113</v>
      </c>
    </row>
    <row r="224" spans="2:46" s="4" customFormat="1" ht="15" hidden="1" customHeight="1" outlineLevel="1" x14ac:dyDescent="0.25">
      <c r="B224" s="71" t="s">
        <v>101</v>
      </c>
      <c r="C224" s="239">
        <v>3039</v>
      </c>
      <c r="D224" s="194">
        <v>0.978515625</v>
      </c>
      <c r="E224" s="184">
        <v>2764</v>
      </c>
      <c r="F224" s="194">
        <v>9.0335305719921211E-2</v>
      </c>
      <c r="G224" s="184">
        <v>5803</v>
      </c>
      <c r="H224" s="194">
        <v>0.4254482928027512</v>
      </c>
      <c r="I224" s="239">
        <v>3000</v>
      </c>
      <c r="J224" s="194">
        <v>0.98807157057654083</v>
      </c>
      <c r="K224" s="184">
        <v>2761</v>
      </c>
      <c r="L224" s="194">
        <v>9.044233807266977E-2</v>
      </c>
      <c r="M224" s="184">
        <v>5761</v>
      </c>
      <c r="N224" s="194">
        <v>0.4256372185102697</v>
      </c>
      <c r="O224" s="241"/>
      <c r="P224" s="201"/>
      <c r="Q224" s="156"/>
      <c r="R224" s="201"/>
      <c r="S224" s="156"/>
      <c r="T224" s="245"/>
      <c r="U224" s="241"/>
      <c r="V224" s="201"/>
      <c r="W224" s="156"/>
      <c r="X224" s="201"/>
      <c r="Y224" s="156"/>
      <c r="Z224" s="245"/>
      <c r="AA224" s="239">
        <v>19</v>
      </c>
      <c r="AB224" s="194">
        <v>0.1875</v>
      </c>
      <c r="AC224" s="184">
        <v>3</v>
      </c>
      <c r="AD224" s="194">
        <v>0</v>
      </c>
      <c r="AE224" s="184">
        <v>22</v>
      </c>
      <c r="AF224" s="194">
        <v>0.15789473684210531</v>
      </c>
      <c r="AG224" s="241"/>
      <c r="AH224" s="201"/>
      <c r="AI224" s="156"/>
      <c r="AJ224" s="201"/>
      <c r="AK224" s="156"/>
      <c r="AL224" s="245"/>
      <c r="AM224" s="239">
        <v>20</v>
      </c>
      <c r="AN224" s="194">
        <v>0.81818181818181812</v>
      </c>
      <c r="AO224" s="239">
        <v>0</v>
      </c>
      <c r="AP224" s="194" t="s">
        <v>113</v>
      </c>
      <c r="AQ224" s="184">
        <v>0</v>
      </c>
      <c r="AR224" s="194" t="s">
        <v>113</v>
      </c>
      <c r="AS224" s="184">
        <v>0</v>
      </c>
      <c r="AT224" s="194" t="s">
        <v>113</v>
      </c>
    </row>
    <row r="225" spans="2:46" s="4" customFormat="1" ht="15" hidden="1" customHeight="1" outlineLevel="1" x14ac:dyDescent="0.25">
      <c r="B225" s="71" t="s">
        <v>102</v>
      </c>
      <c r="C225" s="239">
        <v>2460</v>
      </c>
      <c r="D225" s="194">
        <v>0.23929471032745586</v>
      </c>
      <c r="E225" s="184">
        <v>3260</v>
      </c>
      <c r="F225" s="194">
        <v>6.4316030035912464E-2</v>
      </c>
      <c r="G225" s="184">
        <v>5720</v>
      </c>
      <c r="H225" s="194">
        <v>0.13312202852614896</v>
      </c>
      <c r="I225" s="239">
        <v>2404</v>
      </c>
      <c r="J225" s="194">
        <v>0.23789907312049441</v>
      </c>
      <c r="K225" s="184">
        <v>3222</v>
      </c>
      <c r="L225" s="194">
        <v>6.0566161948650388E-2</v>
      </c>
      <c r="M225" s="184">
        <v>5626</v>
      </c>
      <c r="N225" s="194">
        <v>0.129718875502008</v>
      </c>
      <c r="O225" s="241"/>
      <c r="P225" s="201"/>
      <c r="Q225" s="156"/>
      <c r="R225" s="201"/>
      <c r="S225" s="156"/>
      <c r="T225" s="245"/>
      <c r="U225" s="241"/>
      <c r="V225" s="201"/>
      <c r="W225" s="156"/>
      <c r="X225" s="201"/>
      <c r="Y225" s="156"/>
      <c r="Z225" s="245"/>
      <c r="AA225" s="239">
        <v>37</v>
      </c>
      <c r="AB225" s="194">
        <v>5.7142857142857162E-2</v>
      </c>
      <c r="AC225" s="184">
        <v>38</v>
      </c>
      <c r="AD225" s="194">
        <v>0.52</v>
      </c>
      <c r="AE225" s="184">
        <v>75</v>
      </c>
      <c r="AF225" s="194">
        <v>0.25</v>
      </c>
      <c r="AG225" s="241"/>
      <c r="AH225" s="201"/>
      <c r="AI225" s="156"/>
      <c r="AJ225" s="201"/>
      <c r="AK225" s="156"/>
      <c r="AL225" s="245"/>
      <c r="AM225" s="239">
        <v>16</v>
      </c>
      <c r="AN225" s="194">
        <v>1</v>
      </c>
      <c r="AO225" s="239">
        <v>3</v>
      </c>
      <c r="AP225" s="194" t="s">
        <v>113</v>
      </c>
      <c r="AQ225" s="184">
        <v>0</v>
      </c>
      <c r="AR225" s="194" t="s">
        <v>113</v>
      </c>
      <c r="AS225" s="184">
        <v>3</v>
      </c>
      <c r="AT225" s="194" t="s">
        <v>113</v>
      </c>
    </row>
    <row r="226" spans="2:46" s="4" customFormat="1" ht="15" hidden="1" customHeight="1" outlineLevel="1" x14ac:dyDescent="0.25">
      <c r="B226" s="71" t="s">
        <v>103</v>
      </c>
      <c r="C226" s="239">
        <v>1395</v>
      </c>
      <c r="D226" s="194">
        <v>-0.333810888252149</v>
      </c>
      <c r="E226" s="184">
        <v>2414</v>
      </c>
      <c r="F226" s="194">
        <v>-0.10493140526510936</v>
      </c>
      <c r="G226" s="184">
        <v>3809</v>
      </c>
      <c r="H226" s="194">
        <v>-0.20496764767271969</v>
      </c>
      <c r="I226" s="239">
        <v>1291</v>
      </c>
      <c r="J226" s="194">
        <v>-0.36246913580246909</v>
      </c>
      <c r="K226" s="184">
        <v>2408</v>
      </c>
      <c r="L226" s="194">
        <v>-0.10283159463487335</v>
      </c>
      <c r="M226" s="184">
        <v>3699</v>
      </c>
      <c r="N226" s="194">
        <v>-0.21448290507538759</v>
      </c>
      <c r="O226" s="241"/>
      <c r="P226" s="201"/>
      <c r="Q226" s="156"/>
      <c r="R226" s="201"/>
      <c r="S226" s="156"/>
      <c r="T226" s="245"/>
      <c r="U226" s="241"/>
      <c r="V226" s="201"/>
      <c r="W226" s="156"/>
      <c r="X226" s="201"/>
      <c r="Y226" s="156"/>
      <c r="Z226" s="245"/>
      <c r="AA226" s="239">
        <v>34</v>
      </c>
      <c r="AB226" s="194">
        <v>0.78947368421052633</v>
      </c>
      <c r="AC226" s="184">
        <v>6</v>
      </c>
      <c r="AD226" s="194">
        <v>-0.53846153846153844</v>
      </c>
      <c r="AE226" s="184">
        <v>40</v>
      </c>
      <c r="AF226" s="194">
        <v>0.25</v>
      </c>
      <c r="AG226" s="241"/>
      <c r="AH226" s="201"/>
      <c r="AI226" s="156"/>
      <c r="AJ226" s="201"/>
      <c r="AK226" s="156"/>
      <c r="AL226" s="245"/>
      <c r="AM226" s="239">
        <v>68</v>
      </c>
      <c r="AN226" s="194">
        <v>0.38775510204081631</v>
      </c>
      <c r="AO226" s="239">
        <v>2</v>
      </c>
      <c r="AP226" s="194">
        <v>1</v>
      </c>
      <c r="AQ226" s="184">
        <v>0</v>
      </c>
      <c r="AR226" s="194" t="s">
        <v>113</v>
      </c>
      <c r="AS226" s="184">
        <v>2</v>
      </c>
      <c r="AT226" s="194">
        <v>1</v>
      </c>
    </row>
    <row r="227" spans="2:46" s="4" customFormat="1" ht="15" hidden="1" customHeight="1" outlineLevel="1" x14ac:dyDescent="0.25">
      <c r="B227" s="71" t="s">
        <v>104</v>
      </c>
      <c r="C227" s="239">
        <v>1443</v>
      </c>
      <c r="D227" s="194">
        <v>-0.16104651162790695</v>
      </c>
      <c r="E227" s="184">
        <v>3159</v>
      </c>
      <c r="F227" s="194">
        <v>0.38613426941641071</v>
      </c>
      <c r="G227" s="184">
        <v>4602</v>
      </c>
      <c r="H227" s="194">
        <v>0.150787696924231</v>
      </c>
      <c r="I227" s="239">
        <v>1359</v>
      </c>
      <c r="J227" s="194">
        <v>-0.16214549938347722</v>
      </c>
      <c r="K227" s="184">
        <v>3119</v>
      </c>
      <c r="L227" s="194">
        <v>0.39116859946476357</v>
      </c>
      <c r="M227" s="184">
        <v>4478</v>
      </c>
      <c r="N227" s="194">
        <v>0.15890269151138714</v>
      </c>
      <c r="O227" s="241"/>
      <c r="P227" s="201"/>
      <c r="Q227" s="156"/>
      <c r="R227" s="201"/>
      <c r="S227" s="156"/>
      <c r="T227" s="245"/>
      <c r="U227" s="241"/>
      <c r="V227" s="201"/>
      <c r="W227" s="156"/>
      <c r="X227" s="201"/>
      <c r="Y227" s="156"/>
      <c r="Z227" s="245"/>
      <c r="AA227" s="239">
        <v>34</v>
      </c>
      <c r="AB227" s="194">
        <v>-0.54054054054054057</v>
      </c>
      <c r="AC227" s="184">
        <v>40</v>
      </c>
      <c r="AD227" s="194">
        <v>8.1081081081081141E-2</v>
      </c>
      <c r="AE227" s="184">
        <v>74</v>
      </c>
      <c r="AF227" s="194">
        <v>-0.33333333333333337</v>
      </c>
      <c r="AG227" s="241"/>
      <c r="AH227" s="201"/>
      <c r="AI227" s="156"/>
      <c r="AJ227" s="201"/>
      <c r="AK227" s="156"/>
      <c r="AL227" s="245"/>
      <c r="AM227" s="239">
        <v>49</v>
      </c>
      <c r="AN227" s="194">
        <v>1.2272727272727271</v>
      </c>
      <c r="AO227" s="239">
        <v>1</v>
      </c>
      <c r="AP227" s="194">
        <v>-0.5</v>
      </c>
      <c r="AQ227" s="184">
        <v>0</v>
      </c>
      <c r="AR227" s="194" t="s">
        <v>113</v>
      </c>
      <c r="AS227" s="184">
        <v>1</v>
      </c>
      <c r="AT227" s="194">
        <v>-0.5</v>
      </c>
    </row>
    <row r="228" spans="2:46" s="4" customFormat="1" ht="15.75" collapsed="1" x14ac:dyDescent="0.25">
      <c r="B228" s="101">
        <v>2004</v>
      </c>
      <c r="C228" s="243">
        <v>24223</v>
      </c>
      <c r="D228" s="103">
        <v>0.31076839826839819</v>
      </c>
      <c r="E228" s="244">
        <v>31878</v>
      </c>
      <c r="F228" s="103">
        <v>8.616988653787172E-2</v>
      </c>
      <c r="G228" s="244">
        <v>56101</v>
      </c>
      <c r="H228" s="103">
        <v>0.1729494658052646</v>
      </c>
      <c r="I228" s="243">
        <v>23549</v>
      </c>
      <c r="J228" s="103">
        <v>0.31927170868347332</v>
      </c>
      <c r="K228" s="244">
        <v>31592</v>
      </c>
      <c r="L228" s="103">
        <v>8.299338384011512E-2</v>
      </c>
      <c r="M228" s="244">
        <v>55141</v>
      </c>
      <c r="N228" s="103">
        <v>0.17268879862189235</v>
      </c>
      <c r="O228" s="242"/>
      <c r="P228" s="103"/>
      <c r="Q228" s="102"/>
      <c r="R228" s="103"/>
      <c r="S228" s="102"/>
      <c r="T228" s="246"/>
      <c r="U228" s="242"/>
      <c r="V228" s="103"/>
      <c r="W228" s="102"/>
      <c r="X228" s="103"/>
      <c r="Y228" s="102"/>
      <c r="Z228" s="246"/>
      <c r="AA228" s="243">
        <v>383</v>
      </c>
      <c r="AB228" s="103">
        <v>0</v>
      </c>
      <c r="AC228" s="244">
        <v>179</v>
      </c>
      <c r="AD228" s="103">
        <v>0.16233766233766245</v>
      </c>
      <c r="AE228" s="244">
        <v>562</v>
      </c>
      <c r="AF228" s="103">
        <v>4.6554934823091143E-2</v>
      </c>
      <c r="AG228" s="242"/>
      <c r="AH228" s="103"/>
      <c r="AI228" s="102"/>
      <c r="AJ228" s="103"/>
      <c r="AK228" s="102"/>
      <c r="AL228" s="246"/>
      <c r="AM228" s="243">
        <v>271</v>
      </c>
      <c r="AN228" s="103">
        <v>0.15811965811965822</v>
      </c>
      <c r="AO228" s="243">
        <v>20</v>
      </c>
      <c r="AP228" s="103">
        <v>0.53846153846153855</v>
      </c>
      <c r="AQ228" s="244">
        <v>107</v>
      </c>
      <c r="AR228" s="103">
        <v>3.458333333333333</v>
      </c>
      <c r="AS228" s="244">
        <v>127</v>
      </c>
      <c r="AT228" s="103">
        <v>2.4324324324324325</v>
      </c>
    </row>
    <row r="229" spans="2:46" s="4" customFormat="1" ht="15" hidden="1" customHeight="1" outlineLevel="1" x14ac:dyDescent="0.25">
      <c r="B229" s="71" t="s">
        <v>93</v>
      </c>
      <c r="C229" s="239">
        <v>2014</v>
      </c>
      <c r="D229" s="194">
        <v>1.5120967741935498E-2</v>
      </c>
      <c r="E229" s="184">
        <v>2223</v>
      </c>
      <c r="F229" s="194">
        <v>-9.9270664505672568E-2</v>
      </c>
      <c r="G229" s="184">
        <v>4237</v>
      </c>
      <c r="H229" s="194">
        <v>-4.8292902066486953E-2</v>
      </c>
      <c r="I229" s="239">
        <v>1982</v>
      </c>
      <c r="J229" s="194">
        <v>2.270381836945301E-2</v>
      </c>
      <c r="K229" s="184">
        <v>2205</v>
      </c>
      <c r="L229" s="194">
        <v>-0.10329402196014636</v>
      </c>
      <c r="M229" s="184">
        <v>4187</v>
      </c>
      <c r="N229" s="194">
        <v>-4.7759836251989984E-2</v>
      </c>
      <c r="O229" s="241"/>
      <c r="P229" s="201"/>
      <c r="Q229" s="156"/>
      <c r="R229" s="201"/>
      <c r="S229" s="156"/>
      <c r="T229" s="245"/>
      <c r="U229" s="241"/>
      <c r="V229" s="201"/>
      <c r="W229" s="156"/>
      <c r="X229" s="201"/>
      <c r="Y229" s="156"/>
      <c r="Z229" s="245"/>
      <c r="AA229" s="239">
        <v>24</v>
      </c>
      <c r="AB229" s="194">
        <v>0.60000000000000009</v>
      </c>
      <c r="AC229" s="184">
        <v>18</v>
      </c>
      <c r="AD229" s="194">
        <v>1</v>
      </c>
      <c r="AE229" s="184">
        <v>42</v>
      </c>
      <c r="AF229" s="194">
        <v>0.75</v>
      </c>
      <c r="AG229" s="241"/>
      <c r="AH229" s="201"/>
      <c r="AI229" s="156"/>
      <c r="AJ229" s="201"/>
      <c r="AK229" s="156"/>
      <c r="AL229" s="245"/>
      <c r="AM229" s="239">
        <v>8</v>
      </c>
      <c r="AN229" s="194">
        <v>-0.74193548387096775</v>
      </c>
      <c r="AO229" s="239">
        <v>0</v>
      </c>
      <c r="AP229" s="194" t="s">
        <v>113</v>
      </c>
      <c r="AQ229" s="184">
        <v>0</v>
      </c>
      <c r="AR229" s="194" t="s">
        <v>113</v>
      </c>
      <c r="AS229" s="184">
        <v>0</v>
      </c>
      <c r="AT229" s="194" t="s">
        <v>113</v>
      </c>
    </row>
    <row r="230" spans="2:46" s="4" customFormat="1" ht="15" hidden="1" customHeight="1" outlineLevel="1" x14ac:dyDescent="0.25">
      <c r="B230" s="71" t="s">
        <v>94</v>
      </c>
      <c r="C230" s="239">
        <v>526</v>
      </c>
      <c r="D230" s="194">
        <v>-0.55461473327688404</v>
      </c>
      <c r="E230" s="184">
        <v>1632</v>
      </c>
      <c r="F230" s="194">
        <v>-0.25034451079467157</v>
      </c>
      <c r="G230" s="184">
        <v>2158</v>
      </c>
      <c r="H230" s="194">
        <v>-0.35735556879094699</v>
      </c>
      <c r="I230" s="239">
        <v>497</v>
      </c>
      <c r="J230" s="194">
        <v>-0.56517935258092744</v>
      </c>
      <c r="K230" s="184">
        <v>1625</v>
      </c>
      <c r="L230" s="194">
        <v>-0.2483811285846439</v>
      </c>
      <c r="M230" s="184">
        <v>2122</v>
      </c>
      <c r="N230" s="194">
        <v>-0.35794251134644484</v>
      </c>
      <c r="O230" s="241"/>
      <c r="P230" s="201"/>
      <c r="Q230" s="156"/>
      <c r="R230" s="201"/>
      <c r="S230" s="156"/>
      <c r="T230" s="245"/>
      <c r="U230" s="241"/>
      <c r="V230" s="201"/>
      <c r="W230" s="156"/>
      <c r="X230" s="201"/>
      <c r="Y230" s="156"/>
      <c r="Z230" s="245"/>
      <c r="AA230" s="239">
        <v>16</v>
      </c>
      <c r="AB230" s="194">
        <v>-0.38461538461538458</v>
      </c>
      <c r="AC230" s="184">
        <v>7</v>
      </c>
      <c r="AD230" s="194">
        <v>-0.53333333333333333</v>
      </c>
      <c r="AE230" s="184">
        <v>23</v>
      </c>
      <c r="AF230" s="194">
        <v>-0.43902439024390238</v>
      </c>
      <c r="AG230" s="241"/>
      <c r="AH230" s="201"/>
      <c r="AI230" s="156"/>
      <c r="AJ230" s="201"/>
      <c r="AK230" s="156"/>
      <c r="AL230" s="245"/>
      <c r="AM230" s="239">
        <v>13</v>
      </c>
      <c r="AN230" s="194">
        <v>8.3333333333333259E-2</v>
      </c>
      <c r="AO230" s="239">
        <v>0</v>
      </c>
      <c r="AP230" s="194" t="s">
        <v>113</v>
      </c>
      <c r="AQ230" s="184">
        <v>0</v>
      </c>
      <c r="AR230" s="194" t="s">
        <v>113</v>
      </c>
      <c r="AS230" s="184">
        <v>0</v>
      </c>
      <c r="AT230" s="194" t="s">
        <v>113</v>
      </c>
    </row>
    <row r="231" spans="2:46" s="4" customFormat="1" ht="15" hidden="1" customHeight="1" outlineLevel="1" x14ac:dyDescent="0.25">
      <c r="B231" s="71" t="s">
        <v>95</v>
      </c>
      <c r="C231" s="239">
        <v>897</v>
      </c>
      <c r="D231" s="194">
        <v>-0.20337477797513326</v>
      </c>
      <c r="E231" s="184">
        <v>1914</v>
      </c>
      <c r="F231" s="194">
        <v>1.4308426073131875E-2</v>
      </c>
      <c r="G231" s="184">
        <v>2811</v>
      </c>
      <c r="H231" s="194">
        <v>-6.7042814470627321E-2</v>
      </c>
      <c r="I231" s="239">
        <v>867</v>
      </c>
      <c r="J231" s="194">
        <v>-0.2016574585635359</v>
      </c>
      <c r="K231" s="184">
        <v>1894</v>
      </c>
      <c r="L231" s="194">
        <v>1.3918629550321304E-2</v>
      </c>
      <c r="M231" s="184">
        <v>2761</v>
      </c>
      <c r="N231" s="194">
        <v>-6.5335138794854419E-2</v>
      </c>
      <c r="O231" s="241"/>
      <c r="P231" s="201"/>
      <c r="Q231" s="156"/>
      <c r="R231" s="201"/>
      <c r="S231" s="156"/>
      <c r="T231" s="245"/>
      <c r="U231" s="241"/>
      <c r="V231" s="201"/>
      <c r="W231" s="156"/>
      <c r="X231" s="201"/>
      <c r="Y231" s="156"/>
      <c r="Z231" s="245"/>
      <c r="AA231" s="239">
        <v>21</v>
      </c>
      <c r="AB231" s="194">
        <v>0.16666666666666674</v>
      </c>
      <c r="AC231" s="184">
        <v>10</v>
      </c>
      <c r="AD231" s="194">
        <v>4</v>
      </c>
      <c r="AE231" s="184">
        <v>31</v>
      </c>
      <c r="AF231" s="194">
        <v>0.55000000000000004</v>
      </c>
      <c r="AG231" s="241"/>
      <c r="AH231" s="201"/>
      <c r="AI231" s="156"/>
      <c r="AJ231" s="201"/>
      <c r="AK231" s="156"/>
      <c r="AL231" s="245"/>
      <c r="AM231" s="239">
        <v>7</v>
      </c>
      <c r="AN231" s="194">
        <v>-0.63157894736842102</v>
      </c>
      <c r="AO231" s="239">
        <v>2</v>
      </c>
      <c r="AP231" s="194">
        <v>-0.33333333333333337</v>
      </c>
      <c r="AQ231" s="184">
        <v>10</v>
      </c>
      <c r="AR231" s="194">
        <v>-0.41176470588235292</v>
      </c>
      <c r="AS231" s="184">
        <v>12</v>
      </c>
      <c r="AT231" s="194">
        <v>-0.4</v>
      </c>
    </row>
    <row r="232" spans="2:46" s="4" customFormat="1" ht="15" hidden="1" customHeight="1" outlineLevel="1" x14ac:dyDescent="0.25">
      <c r="B232" s="71" t="s">
        <v>96</v>
      </c>
      <c r="C232" s="239">
        <v>1776</v>
      </c>
      <c r="D232" s="194">
        <v>0.14802844214608912</v>
      </c>
      <c r="E232" s="184">
        <v>2064</v>
      </c>
      <c r="F232" s="194">
        <v>0.13907284768211925</v>
      </c>
      <c r="G232" s="184">
        <v>3840</v>
      </c>
      <c r="H232" s="194">
        <v>0.14319738017267047</v>
      </c>
      <c r="I232" s="239">
        <v>1716</v>
      </c>
      <c r="J232" s="194">
        <v>0.13417052214144087</v>
      </c>
      <c r="K232" s="184">
        <v>2055</v>
      </c>
      <c r="L232" s="194">
        <v>0.14548494983277593</v>
      </c>
      <c r="M232" s="184">
        <v>3771</v>
      </c>
      <c r="N232" s="194">
        <v>0.1403084366495313</v>
      </c>
      <c r="O232" s="241"/>
      <c r="P232" s="201"/>
      <c r="Q232" s="156"/>
      <c r="R232" s="201"/>
      <c r="S232" s="156"/>
      <c r="T232" s="245"/>
      <c r="U232" s="241"/>
      <c r="V232" s="201"/>
      <c r="W232" s="156"/>
      <c r="X232" s="201"/>
      <c r="Y232" s="156"/>
      <c r="Z232" s="245"/>
      <c r="AA232" s="239">
        <v>38</v>
      </c>
      <c r="AB232" s="194">
        <v>0.52</v>
      </c>
      <c r="AC232" s="184">
        <v>9</v>
      </c>
      <c r="AD232" s="194">
        <v>-0.5</v>
      </c>
      <c r="AE232" s="184">
        <v>47</v>
      </c>
      <c r="AF232" s="194">
        <v>9.3023255813953432E-2</v>
      </c>
      <c r="AG232" s="241"/>
      <c r="AH232" s="201"/>
      <c r="AI232" s="156"/>
      <c r="AJ232" s="201"/>
      <c r="AK232" s="156"/>
      <c r="AL232" s="245"/>
      <c r="AM232" s="239">
        <v>22</v>
      </c>
      <c r="AN232" s="194">
        <v>2.1428571428571428</v>
      </c>
      <c r="AO232" s="239">
        <v>0</v>
      </c>
      <c r="AP232" s="194">
        <v>-1</v>
      </c>
      <c r="AQ232" s="184">
        <v>0</v>
      </c>
      <c r="AR232" s="194" t="s">
        <v>113</v>
      </c>
      <c r="AS232" s="184">
        <v>0</v>
      </c>
      <c r="AT232" s="194">
        <v>-1</v>
      </c>
    </row>
    <row r="233" spans="2:46" s="4" customFormat="1" ht="15" hidden="1" customHeight="1" outlineLevel="1" x14ac:dyDescent="0.25">
      <c r="B233" s="71" t="s">
        <v>97</v>
      </c>
      <c r="C233" s="239">
        <v>2140</v>
      </c>
      <c r="D233" s="194">
        <v>0.38242894056847554</v>
      </c>
      <c r="E233" s="184">
        <v>2636</v>
      </c>
      <c r="F233" s="194">
        <v>0.36580310880829026</v>
      </c>
      <c r="G233" s="184">
        <v>4776</v>
      </c>
      <c r="H233" s="194">
        <v>0.37320299022426684</v>
      </c>
      <c r="I233" s="239">
        <v>2059</v>
      </c>
      <c r="J233" s="194">
        <v>0.35104986876640409</v>
      </c>
      <c r="K233" s="184">
        <v>2634</v>
      </c>
      <c r="L233" s="194">
        <v>0.36689154125583801</v>
      </c>
      <c r="M233" s="184">
        <v>4693</v>
      </c>
      <c r="N233" s="194">
        <v>0.35989568241089542</v>
      </c>
      <c r="O233" s="241"/>
      <c r="P233" s="201"/>
      <c r="Q233" s="156"/>
      <c r="R233" s="201"/>
      <c r="S233" s="156"/>
      <c r="T233" s="245"/>
      <c r="U233" s="241"/>
      <c r="V233" s="201"/>
      <c r="W233" s="156"/>
      <c r="X233" s="201"/>
      <c r="Y233" s="156"/>
      <c r="Z233" s="245"/>
      <c r="AA233" s="239">
        <v>43</v>
      </c>
      <c r="AB233" s="194">
        <v>0.95454545454545459</v>
      </c>
      <c r="AC233" s="184">
        <v>2</v>
      </c>
      <c r="AD233" s="194">
        <v>-0.33333333333333337</v>
      </c>
      <c r="AE233" s="184">
        <v>45</v>
      </c>
      <c r="AF233" s="194">
        <v>0.8</v>
      </c>
      <c r="AG233" s="241"/>
      <c r="AH233" s="201"/>
      <c r="AI233" s="156"/>
      <c r="AJ233" s="201"/>
      <c r="AK233" s="156"/>
      <c r="AL233" s="245"/>
      <c r="AM233" s="239">
        <v>38</v>
      </c>
      <c r="AN233" s="194">
        <v>18</v>
      </c>
      <c r="AO233" s="239">
        <v>0</v>
      </c>
      <c r="AP233" s="194" t="s">
        <v>113</v>
      </c>
      <c r="AQ233" s="184">
        <v>0</v>
      </c>
      <c r="AR233" s="194" t="s">
        <v>113</v>
      </c>
      <c r="AS233" s="184">
        <v>0</v>
      </c>
      <c r="AT233" s="194" t="s">
        <v>113</v>
      </c>
    </row>
    <row r="234" spans="2:46" s="4" customFormat="1" ht="15" hidden="1" customHeight="1" outlineLevel="1" x14ac:dyDescent="0.25">
      <c r="B234" s="71" t="s">
        <v>98</v>
      </c>
      <c r="C234" s="239">
        <v>955</v>
      </c>
      <c r="D234" s="194">
        <v>-0.20943708609271527</v>
      </c>
      <c r="E234" s="184">
        <v>2280</v>
      </c>
      <c r="F234" s="194">
        <v>0.66301969365426694</v>
      </c>
      <c r="G234" s="184">
        <v>3235</v>
      </c>
      <c r="H234" s="194">
        <v>0.25436215587436983</v>
      </c>
      <c r="I234" s="239">
        <v>892</v>
      </c>
      <c r="J234" s="194">
        <v>-0.24149659863945583</v>
      </c>
      <c r="K234" s="184">
        <v>2256</v>
      </c>
      <c r="L234" s="194">
        <v>0.66494464944649456</v>
      </c>
      <c r="M234" s="184">
        <v>3148</v>
      </c>
      <c r="N234" s="194">
        <v>0.24377716317661013</v>
      </c>
      <c r="O234" s="241"/>
      <c r="P234" s="201"/>
      <c r="Q234" s="156"/>
      <c r="R234" s="201"/>
      <c r="S234" s="156"/>
      <c r="T234" s="245"/>
      <c r="U234" s="241"/>
      <c r="V234" s="201"/>
      <c r="W234" s="156"/>
      <c r="X234" s="201"/>
      <c r="Y234" s="156"/>
      <c r="Z234" s="245"/>
      <c r="AA234" s="239">
        <v>28</v>
      </c>
      <c r="AB234" s="194">
        <v>0.33333333333333326</v>
      </c>
      <c r="AC234" s="184">
        <v>10</v>
      </c>
      <c r="AD234" s="194">
        <v>-0.375</v>
      </c>
      <c r="AE234" s="184">
        <v>38</v>
      </c>
      <c r="AF234" s="194">
        <v>2.7027027027026973E-2</v>
      </c>
      <c r="AG234" s="241"/>
      <c r="AH234" s="201"/>
      <c r="AI234" s="156"/>
      <c r="AJ234" s="201"/>
      <c r="AK234" s="156"/>
      <c r="AL234" s="245"/>
      <c r="AM234" s="239">
        <v>34</v>
      </c>
      <c r="AN234" s="194">
        <v>3.8571428571428568</v>
      </c>
      <c r="AO234" s="239">
        <v>1</v>
      </c>
      <c r="AP234" s="194">
        <v>-0.75</v>
      </c>
      <c r="AQ234" s="184">
        <v>14</v>
      </c>
      <c r="AR234" s="194" t="s">
        <v>113</v>
      </c>
      <c r="AS234" s="184">
        <v>15</v>
      </c>
      <c r="AT234" s="194">
        <v>2.75</v>
      </c>
    </row>
    <row r="235" spans="2:46" s="4" customFormat="1" ht="15" hidden="1" customHeight="1" outlineLevel="1" x14ac:dyDescent="0.25">
      <c r="B235" s="71" t="s">
        <v>99</v>
      </c>
      <c r="C235" s="239">
        <v>1143</v>
      </c>
      <c r="D235" s="194">
        <v>-0.1049334377447142</v>
      </c>
      <c r="E235" s="184">
        <v>2734</v>
      </c>
      <c r="F235" s="194">
        <v>0.42618675013041218</v>
      </c>
      <c r="G235" s="184">
        <v>3877</v>
      </c>
      <c r="H235" s="194">
        <v>0.21383844708829058</v>
      </c>
      <c r="I235" s="239">
        <v>1081</v>
      </c>
      <c r="J235" s="194">
        <v>-9.5397489539748914E-2</v>
      </c>
      <c r="K235" s="184">
        <v>2723</v>
      </c>
      <c r="L235" s="194">
        <v>0.42490842490842495</v>
      </c>
      <c r="M235" s="184">
        <v>3804</v>
      </c>
      <c r="N235" s="194">
        <v>0.22472633612363158</v>
      </c>
      <c r="O235" s="241"/>
      <c r="P235" s="201"/>
      <c r="Q235" s="156"/>
      <c r="R235" s="201"/>
      <c r="S235" s="156"/>
      <c r="T235" s="245"/>
      <c r="U235" s="241"/>
      <c r="V235" s="201"/>
      <c r="W235" s="156"/>
      <c r="X235" s="201"/>
      <c r="Y235" s="156"/>
      <c r="Z235" s="245"/>
      <c r="AA235" s="239">
        <v>42</v>
      </c>
      <c r="AB235" s="194">
        <v>-0.41666666666666663</v>
      </c>
      <c r="AC235" s="184">
        <v>11</v>
      </c>
      <c r="AD235" s="194">
        <v>0.83333333333333326</v>
      </c>
      <c r="AE235" s="184">
        <v>53</v>
      </c>
      <c r="AF235" s="194">
        <v>-0.32051282051282048</v>
      </c>
      <c r="AG235" s="241"/>
      <c r="AH235" s="201"/>
      <c r="AI235" s="156"/>
      <c r="AJ235" s="201"/>
      <c r="AK235" s="156"/>
      <c r="AL235" s="245"/>
      <c r="AM235" s="239">
        <v>13</v>
      </c>
      <c r="AN235" s="194">
        <v>0.30000000000000004</v>
      </c>
      <c r="AO235" s="239">
        <v>7</v>
      </c>
      <c r="AP235" s="194" t="s">
        <v>113</v>
      </c>
      <c r="AQ235" s="184">
        <v>0</v>
      </c>
      <c r="AR235" s="194" t="s">
        <v>113</v>
      </c>
      <c r="AS235" s="184">
        <v>7</v>
      </c>
      <c r="AT235" s="194" t="s">
        <v>113</v>
      </c>
    </row>
    <row r="236" spans="2:46" s="4" customFormat="1" ht="15" hidden="1" customHeight="1" outlineLevel="1" x14ac:dyDescent="0.25">
      <c r="B236" s="71" t="s">
        <v>100</v>
      </c>
      <c r="C236" s="239">
        <v>1694</v>
      </c>
      <c r="D236" s="194">
        <v>0.23199999999999998</v>
      </c>
      <c r="E236" s="184">
        <v>3292</v>
      </c>
      <c r="F236" s="194">
        <v>0.31838205847016421</v>
      </c>
      <c r="G236" s="184">
        <v>4986</v>
      </c>
      <c r="H236" s="194">
        <v>0.28770661157024802</v>
      </c>
      <c r="I236" s="239">
        <v>1658</v>
      </c>
      <c r="J236" s="194">
        <v>0.2466165413533834</v>
      </c>
      <c r="K236" s="184">
        <v>3283</v>
      </c>
      <c r="L236" s="194">
        <v>0.31477773327993597</v>
      </c>
      <c r="M236" s="184">
        <v>4941</v>
      </c>
      <c r="N236" s="194">
        <v>0.29108962633916913</v>
      </c>
      <c r="O236" s="241"/>
      <c r="P236" s="201"/>
      <c r="Q236" s="156"/>
      <c r="R236" s="201"/>
      <c r="S236" s="156"/>
      <c r="T236" s="245"/>
      <c r="U236" s="241"/>
      <c r="V236" s="201"/>
      <c r="W236" s="156"/>
      <c r="X236" s="201"/>
      <c r="Y236" s="156"/>
      <c r="Z236" s="245"/>
      <c r="AA236" s="239">
        <v>27</v>
      </c>
      <c r="AB236" s="194">
        <v>8.0000000000000071E-2</v>
      </c>
      <c r="AC236" s="184">
        <v>9</v>
      </c>
      <c r="AD236" s="194" t="s">
        <v>113</v>
      </c>
      <c r="AE236" s="184">
        <v>36</v>
      </c>
      <c r="AF236" s="194">
        <v>0.43999999999999995</v>
      </c>
      <c r="AG236" s="241"/>
      <c r="AH236" s="201"/>
      <c r="AI236" s="156"/>
      <c r="AJ236" s="201"/>
      <c r="AK236" s="156"/>
      <c r="AL236" s="245"/>
      <c r="AM236" s="239">
        <v>9</v>
      </c>
      <c r="AN236" s="194">
        <v>-0.47058823529411764</v>
      </c>
      <c r="AO236" s="239">
        <v>0</v>
      </c>
      <c r="AP236" s="194">
        <v>-1</v>
      </c>
      <c r="AQ236" s="184">
        <v>0</v>
      </c>
      <c r="AR236" s="194" t="s">
        <v>113</v>
      </c>
      <c r="AS236" s="184">
        <v>0</v>
      </c>
      <c r="AT236" s="194">
        <v>-1</v>
      </c>
    </row>
    <row r="237" spans="2:46" s="4" customFormat="1" ht="15" hidden="1" customHeight="1" outlineLevel="1" x14ac:dyDescent="0.25">
      <c r="B237" s="71" t="s">
        <v>101</v>
      </c>
      <c r="C237" s="239">
        <v>1536</v>
      </c>
      <c r="D237" s="194">
        <v>0.62367864693446085</v>
      </c>
      <c r="E237" s="184">
        <v>2535</v>
      </c>
      <c r="F237" s="194">
        <v>0.50445103857566775</v>
      </c>
      <c r="G237" s="184">
        <v>4071</v>
      </c>
      <c r="H237" s="194">
        <v>0.54732041049030777</v>
      </c>
      <c r="I237" s="239">
        <v>1509</v>
      </c>
      <c r="J237" s="194">
        <v>0.65098468271334786</v>
      </c>
      <c r="K237" s="184">
        <v>2532</v>
      </c>
      <c r="L237" s="194">
        <v>0.53827460510328073</v>
      </c>
      <c r="M237" s="184">
        <v>4041</v>
      </c>
      <c r="N237" s="194">
        <v>0.57851562500000009</v>
      </c>
      <c r="O237" s="241"/>
      <c r="P237" s="201"/>
      <c r="Q237" s="156"/>
      <c r="R237" s="201"/>
      <c r="S237" s="156"/>
      <c r="T237" s="245"/>
      <c r="U237" s="241"/>
      <c r="V237" s="201"/>
      <c r="W237" s="156"/>
      <c r="X237" s="201"/>
      <c r="Y237" s="156"/>
      <c r="Z237" s="245"/>
      <c r="AA237" s="239">
        <v>16</v>
      </c>
      <c r="AB237" s="194">
        <v>-0.23809523809523814</v>
      </c>
      <c r="AC237" s="184">
        <v>3</v>
      </c>
      <c r="AD237" s="194">
        <v>-0.75</v>
      </c>
      <c r="AE237" s="184">
        <v>19</v>
      </c>
      <c r="AF237" s="194">
        <v>-0.4242424242424242</v>
      </c>
      <c r="AG237" s="241"/>
      <c r="AH237" s="201"/>
      <c r="AI237" s="156"/>
      <c r="AJ237" s="201"/>
      <c r="AK237" s="156"/>
      <c r="AL237" s="245"/>
      <c r="AM237" s="239">
        <v>11</v>
      </c>
      <c r="AN237" s="194">
        <v>0.22222222222222232</v>
      </c>
      <c r="AO237" s="239">
        <v>0</v>
      </c>
      <c r="AP237" s="194">
        <v>-1</v>
      </c>
      <c r="AQ237" s="184">
        <v>0</v>
      </c>
      <c r="AR237" s="194">
        <v>-1</v>
      </c>
      <c r="AS237" s="184">
        <v>0</v>
      </c>
      <c r="AT237" s="194">
        <v>-1</v>
      </c>
    </row>
    <row r="238" spans="2:46" s="4" customFormat="1" ht="15" hidden="1" customHeight="1" outlineLevel="1" x14ac:dyDescent="0.25">
      <c r="B238" s="71" t="s">
        <v>102</v>
      </c>
      <c r="C238" s="239">
        <v>1985</v>
      </c>
      <c r="D238" s="194">
        <v>0.53995345228859581</v>
      </c>
      <c r="E238" s="184">
        <v>3063</v>
      </c>
      <c r="F238" s="194">
        <v>0.6950747094631986</v>
      </c>
      <c r="G238" s="184">
        <v>5048</v>
      </c>
      <c r="H238" s="194">
        <v>0.6304909560723515</v>
      </c>
      <c r="I238" s="239">
        <v>1942</v>
      </c>
      <c r="J238" s="194">
        <v>0.59180327868852456</v>
      </c>
      <c r="K238" s="184">
        <v>3038</v>
      </c>
      <c r="L238" s="194">
        <v>0.69720670391061446</v>
      </c>
      <c r="M238" s="184">
        <v>4980</v>
      </c>
      <c r="N238" s="194">
        <v>0.654485049833887</v>
      </c>
      <c r="O238" s="241"/>
      <c r="P238" s="201"/>
      <c r="Q238" s="156"/>
      <c r="R238" s="201"/>
      <c r="S238" s="156"/>
      <c r="T238" s="245"/>
      <c r="U238" s="241"/>
      <c r="V238" s="201"/>
      <c r="W238" s="156"/>
      <c r="X238" s="201"/>
      <c r="Y238" s="156"/>
      <c r="Z238" s="245"/>
      <c r="AA238" s="239">
        <v>35</v>
      </c>
      <c r="AB238" s="194">
        <v>9.375E-2</v>
      </c>
      <c r="AC238" s="184">
        <v>25</v>
      </c>
      <c r="AD238" s="194">
        <v>0.47058823529411775</v>
      </c>
      <c r="AE238" s="184">
        <v>60</v>
      </c>
      <c r="AF238" s="194">
        <v>0.22448979591836737</v>
      </c>
      <c r="AG238" s="241"/>
      <c r="AH238" s="201"/>
      <c r="AI238" s="156"/>
      <c r="AJ238" s="201"/>
      <c r="AK238" s="156"/>
      <c r="AL238" s="245"/>
      <c r="AM238" s="239">
        <v>8</v>
      </c>
      <c r="AN238" s="194">
        <v>-0.78378378378378377</v>
      </c>
      <c r="AO238" s="239">
        <v>0</v>
      </c>
      <c r="AP238" s="194" t="s">
        <v>113</v>
      </c>
      <c r="AQ238" s="184">
        <v>0</v>
      </c>
      <c r="AR238" s="194" t="s">
        <v>113</v>
      </c>
      <c r="AS238" s="184">
        <v>0</v>
      </c>
      <c r="AT238" s="194" t="s">
        <v>113</v>
      </c>
    </row>
    <row r="239" spans="2:46" s="4" customFormat="1" ht="15" hidden="1" customHeight="1" outlineLevel="1" x14ac:dyDescent="0.25">
      <c r="B239" s="71" t="s">
        <v>103</v>
      </c>
      <c r="C239" s="239">
        <v>2094</v>
      </c>
      <c r="D239" s="194">
        <v>0.389515593895156</v>
      </c>
      <c r="E239" s="184">
        <v>2697</v>
      </c>
      <c r="F239" s="194">
        <v>0.32011747430249637</v>
      </c>
      <c r="G239" s="184">
        <v>4791</v>
      </c>
      <c r="H239" s="194">
        <v>0.34957746478873242</v>
      </c>
      <c r="I239" s="239">
        <v>2025</v>
      </c>
      <c r="J239" s="194">
        <v>0.37942779291553141</v>
      </c>
      <c r="K239" s="184">
        <v>2684</v>
      </c>
      <c r="L239" s="194">
        <v>0.32216748768472914</v>
      </c>
      <c r="M239" s="184">
        <v>4709</v>
      </c>
      <c r="N239" s="194">
        <v>0.3461978273299029</v>
      </c>
      <c r="O239" s="241"/>
      <c r="P239" s="201"/>
      <c r="Q239" s="156"/>
      <c r="R239" s="201"/>
      <c r="S239" s="156"/>
      <c r="T239" s="245"/>
      <c r="U239" s="241"/>
      <c r="V239" s="201"/>
      <c r="W239" s="156"/>
      <c r="X239" s="201"/>
      <c r="Y239" s="156"/>
      <c r="Z239" s="245"/>
      <c r="AA239" s="239">
        <v>19</v>
      </c>
      <c r="AB239" s="194">
        <v>0.35714285714285721</v>
      </c>
      <c r="AC239" s="184">
        <v>13</v>
      </c>
      <c r="AD239" s="194">
        <v>0</v>
      </c>
      <c r="AE239" s="184">
        <v>32</v>
      </c>
      <c r="AF239" s="194">
        <v>0.18518518518518512</v>
      </c>
      <c r="AG239" s="241"/>
      <c r="AH239" s="201"/>
      <c r="AI239" s="156"/>
      <c r="AJ239" s="201"/>
      <c r="AK239" s="156"/>
      <c r="AL239" s="245"/>
      <c r="AM239" s="239">
        <v>49</v>
      </c>
      <c r="AN239" s="194">
        <v>1.0416666666666665</v>
      </c>
      <c r="AO239" s="239">
        <v>1</v>
      </c>
      <c r="AP239" s="194">
        <v>0</v>
      </c>
      <c r="AQ239" s="184">
        <v>0</v>
      </c>
      <c r="AR239" s="194" t="s">
        <v>113</v>
      </c>
      <c r="AS239" s="184">
        <v>1</v>
      </c>
      <c r="AT239" s="194">
        <v>0</v>
      </c>
    </row>
    <row r="240" spans="2:46" s="4" customFormat="1" ht="15" hidden="1" customHeight="1" outlineLevel="1" x14ac:dyDescent="0.25">
      <c r="B240" s="71" t="s">
        <v>104</v>
      </c>
      <c r="C240" s="239">
        <v>1720</v>
      </c>
      <c r="D240" s="194">
        <v>0.34480062548866308</v>
      </c>
      <c r="E240" s="184">
        <v>2279</v>
      </c>
      <c r="F240" s="194">
        <v>0.25288620120945571</v>
      </c>
      <c r="G240" s="184">
        <v>3999</v>
      </c>
      <c r="H240" s="194">
        <v>0.29083279535183992</v>
      </c>
      <c r="I240" s="239">
        <v>1622</v>
      </c>
      <c r="J240" s="194">
        <v>0.33059885151763746</v>
      </c>
      <c r="K240" s="184">
        <v>2242</v>
      </c>
      <c r="L240" s="194">
        <v>0.24694104560622909</v>
      </c>
      <c r="M240" s="184">
        <v>3864</v>
      </c>
      <c r="N240" s="194">
        <v>0.2807424593967518</v>
      </c>
      <c r="O240" s="241"/>
      <c r="P240" s="201"/>
      <c r="Q240" s="156"/>
      <c r="R240" s="201"/>
      <c r="S240" s="156"/>
      <c r="T240" s="245"/>
      <c r="U240" s="241"/>
      <c r="V240" s="201"/>
      <c r="W240" s="156"/>
      <c r="X240" s="201"/>
      <c r="Y240" s="156"/>
      <c r="Z240" s="245"/>
      <c r="AA240" s="239">
        <v>74</v>
      </c>
      <c r="AB240" s="194">
        <v>1.7407407407407409</v>
      </c>
      <c r="AC240" s="184">
        <v>37</v>
      </c>
      <c r="AD240" s="194">
        <v>0.76190476190476186</v>
      </c>
      <c r="AE240" s="184">
        <v>111</v>
      </c>
      <c r="AF240" s="194">
        <v>1.3125</v>
      </c>
      <c r="AG240" s="241"/>
      <c r="AH240" s="201"/>
      <c r="AI240" s="156"/>
      <c r="AJ240" s="201"/>
      <c r="AK240" s="156"/>
      <c r="AL240" s="245"/>
      <c r="AM240" s="239">
        <v>22</v>
      </c>
      <c r="AN240" s="194">
        <v>-0.26666666666666672</v>
      </c>
      <c r="AO240" s="239">
        <v>2</v>
      </c>
      <c r="AP240" s="194">
        <v>-0.33333333333333337</v>
      </c>
      <c r="AQ240" s="184">
        <v>0</v>
      </c>
      <c r="AR240" s="194" t="s">
        <v>113</v>
      </c>
      <c r="AS240" s="184">
        <v>2</v>
      </c>
      <c r="AT240" s="194">
        <v>-0.33333333333333337</v>
      </c>
    </row>
    <row r="241" spans="2:46" s="4" customFormat="1" ht="15.75" collapsed="1" x14ac:dyDescent="0.25">
      <c r="B241" s="101">
        <v>2003</v>
      </c>
      <c r="C241" s="243">
        <v>18480</v>
      </c>
      <c r="D241" s="103">
        <v>0.13604229421528258</v>
      </c>
      <c r="E241" s="244">
        <v>29349</v>
      </c>
      <c r="F241" s="103">
        <v>0.25353436125229578</v>
      </c>
      <c r="G241" s="244">
        <v>47829</v>
      </c>
      <c r="H241" s="103">
        <v>0.20536794354838706</v>
      </c>
      <c r="I241" s="243">
        <v>17850</v>
      </c>
      <c r="J241" s="103">
        <v>0.13506295307134675</v>
      </c>
      <c r="K241" s="244">
        <v>29171</v>
      </c>
      <c r="L241" s="103">
        <v>0.25536859319189231</v>
      </c>
      <c r="M241" s="244">
        <v>47021</v>
      </c>
      <c r="N241" s="103">
        <v>0.20681159048327902</v>
      </c>
      <c r="O241" s="242"/>
      <c r="P241" s="103"/>
      <c r="Q241" s="102"/>
      <c r="R241" s="103"/>
      <c r="S241" s="102"/>
      <c r="T241" s="246"/>
      <c r="U241" s="242"/>
      <c r="V241" s="103"/>
      <c r="W241" s="102"/>
      <c r="X241" s="103"/>
      <c r="Y241" s="102"/>
      <c r="Z241" s="246"/>
      <c r="AA241" s="243">
        <v>383</v>
      </c>
      <c r="AB241" s="103">
        <v>0.20440251572327051</v>
      </c>
      <c r="AC241" s="244">
        <v>154</v>
      </c>
      <c r="AD241" s="103">
        <v>0.16666666666666674</v>
      </c>
      <c r="AE241" s="244">
        <v>537</v>
      </c>
      <c r="AF241" s="103">
        <v>0.19333333333333336</v>
      </c>
      <c r="AG241" s="242"/>
      <c r="AH241" s="103"/>
      <c r="AI241" s="102"/>
      <c r="AJ241" s="103"/>
      <c r="AK241" s="102"/>
      <c r="AL241" s="246"/>
      <c r="AM241" s="243">
        <v>234</v>
      </c>
      <c r="AN241" s="103">
        <v>0.14146341463414625</v>
      </c>
      <c r="AO241" s="243">
        <v>13</v>
      </c>
      <c r="AP241" s="103">
        <v>-0.27777777777777779</v>
      </c>
      <c r="AQ241" s="244">
        <v>24</v>
      </c>
      <c r="AR241" s="103">
        <v>-0.45454545454545459</v>
      </c>
      <c r="AS241" s="244">
        <v>37</v>
      </c>
      <c r="AT241" s="103">
        <v>-0.40322580645161288</v>
      </c>
    </row>
    <row r="242" spans="2:46" s="4" customFormat="1" ht="15" hidden="1" customHeight="1" outlineLevel="1" x14ac:dyDescent="0.25">
      <c r="B242" s="71" t="s">
        <v>93</v>
      </c>
      <c r="C242" s="239">
        <v>1984</v>
      </c>
      <c r="D242" s="194">
        <v>0.41815582558970688</v>
      </c>
      <c r="E242" s="184">
        <v>2468</v>
      </c>
      <c r="F242" s="194">
        <v>0.31346460883448635</v>
      </c>
      <c r="G242" s="184">
        <v>4452</v>
      </c>
      <c r="H242" s="194">
        <v>0.35814521049420378</v>
      </c>
      <c r="I242" s="239">
        <v>1938</v>
      </c>
      <c r="J242" s="194">
        <v>0.41253644314868798</v>
      </c>
      <c r="K242" s="184">
        <v>2459</v>
      </c>
      <c r="L242" s="194">
        <v>0.31076759061833692</v>
      </c>
      <c r="M242" s="184">
        <v>4397</v>
      </c>
      <c r="N242" s="194">
        <v>0.35375615763546797</v>
      </c>
      <c r="O242" s="241"/>
      <c r="P242" s="201"/>
      <c r="Q242" s="156"/>
      <c r="R242" s="201"/>
      <c r="S242" s="156"/>
      <c r="T242" s="245"/>
      <c r="U242" s="241"/>
      <c r="V242" s="201"/>
      <c r="W242" s="156"/>
      <c r="X242" s="201"/>
      <c r="Y242" s="156"/>
      <c r="Z242" s="245"/>
      <c r="AA242" s="239">
        <v>15</v>
      </c>
      <c r="AB242" s="194">
        <v>-6.25E-2</v>
      </c>
      <c r="AC242" s="184">
        <v>9</v>
      </c>
      <c r="AD242" s="194">
        <v>2</v>
      </c>
      <c r="AE242" s="184">
        <v>24</v>
      </c>
      <c r="AF242" s="194">
        <v>0.26315789473684204</v>
      </c>
      <c r="AG242" s="241"/>
      <c r="AH242" s="201"/>
      <c r="AI242" s="156"/>
      <c r="AJ242" s="201"/>
      <c r="AK242" s="156"/>
      <c r="AL242" s="245"/>
      <c r="AM242" s="239">
        <v>31</v>
      </c>
      <c r="AN242" s="194">
        <v>1.8181818181818183</v>
      </c>
      <c r="AO242" s="239">
        <v>0</v>
      </c>
      <c r="AP242" s="194" t="s">
        <v>113</v>
      </c>
      <c r="AQ242" s="184">
        <v>0</v>
      </c>
      <c r="AR242" s="194" t="s">
        <v>113</v>
      </c>
      <c r="AS242" s="184">
        <v>0</v>
      </c>
      <c r="AT242" s="194" t="s">
        <v>113</v>
      </c>
    </row>
    <row r="243" spans="2:46" s="4" customFormat="1" ht="15" hidden="1" customHeight="1" outlineLevel="1" x14ac:dyDescent="0.25">
      <c r="B243" s="71" t="s">
        <v>94</v>
      </c>
      <c r="C243" s="239">
        <v>1181</v>
      </c>
      <c r="D243" s="194">
        <v>0.92659053833605221</v>
      </c>
      <c r="E243" s="184">
        <v>2177</v>
      </c>
      <c r="F243" s="194">
        <v>0.38662420382165608</v>
      </c>
      <c r="G243" s="184">
        <v>3358</v>
      </c>
      <c r="H243" s="194">
        <v>0.538250114521301</v>
      </c>
      <c r="I243" s="239">
        <v>1143</v>
      </c>
      <c r="J243" s="194">
        <v>0.96729776247848531</v>
      </c>
      <c r="K243" s="184">
        <v>2162</v>
      </c>
      <c r="L243" s="194">
        <v>0.37707006369426743</v>
      </c>
      <c r="M243" s="184">
        <v>3305</v>
      </c>
      <c r="N243" s="194">
        <v>0.53649465364946547</v>
      </c>
      <c r="O243" s="241"/>
      <c r="P243" s="201"/>
      <c r="Q243" s="156"/>
      <c r="R243" s="201"/>
      <c r="S243" s="156"/>
      <c r="T243" s="245"/>
      <c r="U243" s="241"/>
      <c r="V243" s="201"/>
      <c r="W243" s="156"/>
      <c r="X243" s="201"/>
      <c r="Y243" s="156"/>
      <c r="Z243" s="245"/>
      <c r="AA243" s="239">
        <v>26</v>
      </c>
      <c r="AB243" s="194">
        <v>-3.703703703703709E-2</v>
      </c>
      <c r="AC243" s="184">
        <v>15</v>
      </c>
      <c r="AD243" s="194" t="s">
        <v>113</v>
      </c>
      <c r="AE243" s="184">
        <v>41</v>
      </c>
      <c r="AF243" s="194">
        <v>0.5185185185185186</v>
      </c>
      <c r="AG243" s="241"/>
      <c r="AH243" s="201"/>
      <c r="AI243" s="156"/>
      <c r="AJ243" s="201"/>
      <c r="AK243" s="156"/>
      <c r="AL243" s="245"/>
      <c r="AM243" s="239">
        <v>12</v>
      </c>
      <c r="AN243" s="194">
        <v>2</v>
      </c>
      <c r="AO243" s="239">
        <v>0</v>
      </c>
      <c r="AP243" s="194">
        <v>-1</v>
      </c>
      <c r="AQ243" s="184">
        <v>0</v>
      </c>
      <c r="AR243" s="194" t="s">
        <v>113</v>
      </c>
      <c r="AS243" s="184">
        <v>0</v>
      </c>
      <c r="AT243" s="194">
        <v>-1</v>
      </c>
    </row>
    <row r="244" spans="2:46" s="4" customFormat="1" ht="15" hidden="1" customHeight="1" outlineLevel="1" x14ac:dyDescent="0.25">
      <c r="B244" s="71" t="s">
        <v>95</v>
      </c>
      <c r="C244" s="239">
        <v>1126</v>
      </c>
      <c r="D244" s="194">
        <v>-0.15338345864661651</v>
      </c>
      <c r="E244" s="184">
        <v>1887</v>
      </c>
      <c r="F244" s="194">
        <v>-0.40379146919431275</v>
      </c>
      <c r="G244" s="184">
        <v>3013</v>
      </c>
      <c r="H244" s="194">
        <v>-0.32969966629588432</v>
      </c>
      <c r="I244" s="239">
        <v>1086</v>
      </c>
      <c r="J244" s="194">
        <v>-0.14823529411764702</v>
      </c>
      <c r="K244" s="184">
        <v>1868</v>
      </c>
      <c r="L244" s="194">
        <v>-0.40867363089585307</v>
      </c>
      <c r="M244" s="184">
        <v>2954</v>
      </c>
      <c r="N244" s="194">
        <v>-0.33378439332431209</v>
      </c>
      <c r="O244" s="241"/>
      <c r="P244" s="201"/>
      <c r="Q244" s="156"/>
      <c r="R244" s="201"/>
      <c r="S244" s="156"/>
      <c r="T244" s="245"/>
      <c r="U244" s="241"/>
      <c r="V244" s="201"/>
      <c r="W244" s="156"/>
      <c r="X244" s="201"/>
      <c r="Y244" s="156"/>
      <c r="Z244" s="245"/>
      <c r="AA244" s="239">
        <v>18</v>
      </c>
      <c r="AB244" s="194">
        <v>-0.625</v>
      </c>
      <c r="AC244" s="184">
        <v>2</v>
      </c>
      <c r="AD244" s="194">
        <v>-0.66666666666666674</v>
      </c>
      <c r="AE244" s="184">
        <v>20</v>
      </c>
      <c r="AF244" s="194">
        <v>-0.62962962962962965</v>
      </c>
      <c r="AG244" s="241"/>
      <c r="AH244" s="201"/>
      <c r="AI244" s="156"/>
      <c r="AJ244" s="201"/>
      <c r="AK244" s="156"/>
      <c r="AL244" s="245"/>
      <c r="AM244" s="239">
        <v>19</v>
      </c>
      <c r="AN244" s="194">
        <v>1.7142857142857144</v>
      </c>
      <c r="AO244" s="239">
        <v>3</v>
      </c>
      <c r="AP244" s="194" t="s">
        <v>113</v>
      </c>
      <c r="AQ244" s="184">
        <v>17</v>
      </c>
      <c r="AR244" s="194" t="s">
        <v>113</v>
      </c>
      <c r="AS244" s="184">
        <v>20</v>
      </c>
      <c r="AT244" s="194" t="s">
        <v>113</v>
      </c>
    </row>
    <row r="245" spans="2:46" s="4" customFormat="1" ht="15" hidden="1" customHeight="1" outlineLevel="1" x14ac:dyDescent="0.25">
      <c r="B245" s="71" t="s">
        <v>96</v>
      </c>
      <c r="C245" s="239">
        <v>1547</v>
      </c>
      <c r="D245" s="194">
        <v>-1.935483870967758E-3</v>
      </c>
      <c r="E245" s="184">
        <v>1812</v>
      </c>
      <c r="F245" s="194">
        <v>-0.226962457337884</v>
      </c>
      <c r="G245" s="184">
        <v>3359</v>
      </c>
      <c r="H245" s="194">
        <v>-0.13739085772984083</v>
      </c>
      <c r="I245" s="239">
        <v>1513</v>
      </c>
      <c r="J245" s="194">
        <v>-1.3201320132013583E-3</v>
      </c>
      <c r="K245" s="184">
        <v>1794</v>
      </c>
      <c r="L245" s="194">
        <v>-0.23366082870568128</v>
      </c>
      <c r="M245" s="184">
        <v>3307</v>
      </c>
      <c r="N245" s="194">
        <v>-0.14237551867219922</v>
      </c>
      <c r="O245" s="241"/>
      <c r="P245" s="201"/>
      <c r="Q245" s="156"/>
      <c r="R245" s="201"/>
      <c r="S245" s="156"/>
      <c r="T245" s="245"/>
      <c r="U245" s="241"/>
      <c r="V245" s="201"/>
      <c r="W245" s="156"/>
      <c r="X245" s="201"/>
      <c r="Y245" s="156"/>
      <c r="Z245" s="245"/>
      <c r="AA245" s="239">
        <v>25</v>
      </c>
      <c r="AB245" s="194">
        <v>-3.8461538461538436E-2</v>
      </c>
      <c r="AC245" s="184">
        <v>18</v>
      </c>
      <c r="AD245" s="194">
        <v>5</v>
      </c>
      <c r="AE245" s="184">
        <v>43</v>
      </c>
      <c r="AF245" s="194">
        <v>0.48275862068965525</v>
      </c>
      <c r="AG245" s="241"/>
      <c r="AH245" s="201"/>
      <c r="AI245" s="156"/>
      <c r="AJ245" s="201"/>
      <c r="AK245" s="156"/>
      <c r="AL245" s="245"/>
      <c r="AM245" s="239">
        <v>7</v>
      </c>
      <c r="AN245" s="194">
        <v>-0.22222222222222221</v>
      </c>
      <c r="AO245" s="239">
        <v>2</v>
      </c>
      <c r="AP245" s="194" t="s">
        <v>113</v>
      </c>
      <c r="AQ245" s="184">
        <v>0</v>
      </c>
      <c r="AR245" s="194" t="s">
        <v>113</v>
      </c>
      <c r="AS245" s="184">
        <v>2</v>
      </c>
      <c r="AT245" s="194" t="s">
        <v>113</v>
      </c>
    </row>
    <row r="246" spans="2:46" s="4" customFormat="1" ht="15" hidden="1" customHeight="1" outlineLevel="1" x14ac:dyDescent="0.25">
      <c r="B246" s="71" t="s">
        <v>97</v>
      </c>
      <c r="C246" s="239">
        <v>1548</v>
      </c>
      <c r="D246" s="194">
        <v>0.20748829953198134</v>
      </c>
      <c r="E246" s="184">
        <v>1930</v>
      </c>
      <c r="F246" s="194">
        <v>-8.4440227703984849E-2</v>
      </c>
      <c r="G246" s="184">
        <v>3478</v>
      </c>
      <c r="H246" s="194">
        <v>2.595870206489681E-2</v>
      </c>
      <c r="I246" s="239">
        <v>1524</v>
      </c>
      <c r="J246" s="194">
        <v>0.23902439024390243</v>
      </c>
      <c r="K246" s="184">
        <v>1927</v>
      </c>
      <c r="L246" s="194">
        <v>-7.0877531340404976E-2</v>
      </c>
      <c r="M246" s="184">
        <v>3451</v>
      </c>
      <c r="N246" s="194">
        <v>4.4491525423728806E-2</v>
      </c>
      <c r="O246" s="241"/>
      <c r="P246" s="201"/>
      <c r="Q246" s="156"/>
      <c r="R246" s="201"/>
      <c r="S246" s="156"/>
      <c r="T246" s="245"/>
      <c r="U246" s="241"/>
      <c r="V246" s="201"/>
      <c r="W246" s="156"/>
      <c r="X246" s="201"/>
      <c r="Y246" s="156"/>
      <c r="Z246" s="245"/>
      <c r="AA246" s="239">
        <v>22</v>
      </c>
      <c r="AB246" s="194">
        <v>-0.51111111111111107</v>
      </c>
      <c r="AC246" s="184">
        <v>3</v>
      </c>
      <c r="AD246" s="194">
        <v>-0.82352941176470584</v>
      </c>
      <c r="AE246" s="184">
        <v>25</v>
      </c>
      <c r="AF246" s="194">
        <v>-0.59677419354838712</v>
      </c>
      <c r="AG246" s="241"/>
      <c r="AH246" s="201"/>
      <c r="AI246" s="156"/>
      <c r="AJ246" s="201"/>
      <c r="AK246" s="156"/>
      <c r="AL246" s="245"/>
      <c r="AM246" s="239">
        <v>2</v>
      </c>
      <c r="AN246" s="194">
        <v>-0.7142857142857143</v>
      </c>
      <c r="AO246" s="239">
        <v>0</v>
      </c>
      <c r="AP246" s="194" t="s">
        <v>113</v>
      </c>
      <c r="AQ246" s="184">
        <v>0</v>
      </c>
      <c r="AR246" s="194">
        <v>-1</v>
      </c>
      <c r="AS246" s="184">
        <v>0</v>
      </c>
      <c r="AT246" s="194">
        <v>-1</v>
      </c>
    </row>
    <row r="247" spans="2:46" s="4" customFormat="1" ht="15" hidden="1" customHeight="1" outlineLevel="1" x14ac:dyDescent="0.25">
      <c r="B247" s="71" t="s">
        <v>98</v>
      </c>
      <c r="C247" s="239">
        <v>1208</v>
      </c>
      <c r="D247" s="194">
        <v>-0.12017479970866718</v>
      </c>
      <c r="E247" s="184">
        <v>1371</v>
      </c>
      <c r="F247" s="194">
        <v>-0.39762741652021094</v>
      </c>
      <c r="G247" s="184">
        <v>2579</v>
      </c>
      <c r="H247" s="194">
        <v>-0.29323102219786246</v>
      </c>
      <c r="I247" s="239">
        <v>1176</v>
      </c>
      <c r="J247" s="194">
        <v>-9.6774193548387122E-2</v>
      </c>
      <c r="K247" s="184">
        <v>1355</v>
      </c>
      <c r="L247" s="194">
        <v>-0.39697374276813524</v>
      </c>
      <c r="M247" s="184">
        <v>2531</v>
      </c>
      <c r="N247" s="194">
        <v>-0.28684136376444069</v>
      </c>
      <c r="O247" s="241"/>
      <c r="P247" s="201"/>
      <c r="Q247" s="156"/>
      <c r="R247" s="201"/>
      <c r="S247" s="156"/>
      <c r="T247" s="245"/>
      <c r="U247" s="241"/>
      <c r="V247" s="201"/>
      <c r="W247" s="156"/>
      <c r="X247" s="201"/>
      <c r="Y247" s="156"/>
      <c r="Z247" s="245"/>
      <c r="AA247" s="239">
        <v>21</v>
      </c>
      <c r="AB247" s="194">
        <v>-0.58823529411764708</v>
      </c>
      <c r="AC247" s="184">
        <v>16</v>
      </c>
      <c r="AD247" s="194">
        <v>0.14285714285714279</v>
      </c>
      <c r="AE247" s="184">
        <v>37</v>
      </c>
      <c r="AF247" s="194">
        <v>-0.43076923076923079</v>
      </c>
      <c r="AG247" s="241"/>
      <c r="AH247" s="201"/>
      <c r="AI247" s="156"/>
      <c r="AJ247" s="201"/>
      <c r="AK247" s="156"/>
      <c r="AL247" s="245"/>
      <c r="AM247" s="239">
        <v>7</v>
      </c>
      <c r="AN247" s="194">
        <v>-0.58823529411764708</v>
      </c>
      <c r="AO247" s="239">
        <v>4</v>
      </c>
      <c r="AP247" s="194">
        <v>0.33333333333333326</v>
      </c>
      <c r="AQ247" s="184">
        <v>0</v>
      </c>
      <c r="AR247" s="194">
        <v>-1</v>
      </c>
      <c r="AS247" s="184">
        <v>4</v>
      </c>
      <c r="AT247" s="194">
        <v>-0.77777777777777779</v>
      </c>
    </row>
    <row r="248" spans="2:46" s="4" customFormat="1" ht="15" hidden="1" customHeight="1" outlineLevel="1" x14ac:dyDescent="0.25">
      <c r="B248" s="71" t="s">
        <v>99</v>
      </c>
      <c r="C248" s="239">
        <v>1277</v>
      </c>
      <c r="D248" s="194">
        <v>-9.4326241134751743E-2</v>
      </c>
      <c r="E248" s="184">
        <v>1917</v>
      </c>
      <c r="F248" s="194">
        <v>-0.18216723549488056</v>
      </c>
      <c r="G248" s="184">
        <v>3194</v>
      </c>
      <c r="H248" s="194">
        <v>-0.1491742141715503</v>
      </c>
      <c r="I248" s="239">
        <v>1195</v>
      </c>
      <c r="J248" s="194">
        <v>-0.13405797101449279</v>
      </c>
      <c r="K248" s="184">
        <v>1911</v>
      </c>
      <c r="L248" s="194">
        <v>-0.17700258397932822</v>
      </c>
      <c r="M248" s="184">
        <v>3106</v>
      </c>
      <c r="N248" s="194">
        <v>-0.16099405726634253</v>
      </c>
      <c r="O248" s="241"/>
      <c r="P248" s="201"/>
      <c r="Q248" s="156"/>
      <c r="R248" s="201"/>
      <c r="S248" s="156"/>
      <c r="T248" s="245"/>
      <c r="U248" s="241"/>
      <c r="V248" s="201"/>
      <c r="W248" s="156"/>
      <c r="X248" s="201"/>
      <c r="Y248" s="156"/>
      <c r="Z248" s="245"/>
      <c r="AA248" s="239">
        <v>72</v>
      </c>
      <c r="AB248" s="194">
        <v>1.7692307692307692</v>
      </c>
      <c r="AC248" s="184">
        <v>6</v>
      </c>
      <c r="AD248" s="194">
        <v>-0.72727272727272729</v>
      </c>
      <c r="AE248" s="184">
        <v>78</v>
      </c>
      <c r="AF248" s="194">
        <v>0.625</v>
      </c>
      <c r="AG248" s="241"/>
      <c r="AH248" s="201"/>
      <c r="AI248" s="156"/>
      <c r="AJ248" s="201"/>
      <c r="AK248" s="156"/>
      <c r="AL248" s="245"/>
      <c r="AM248" s="239">
        <v>10</v>
      </c>
      <c r="AN248" s="194">
        <v>1.5</v>
      </c>
      <c r="AO248" s="239">
        <v>0</v>
      </c>
      <c r="AP248" s="194" t="s">
        <v>113</v>
      </c>
      <c r="AQ248" s="184">
        <v>0</v>
      </c>
      <c r="AR248" s="194" t="s">
        <v>113</v>
      </c>
      <c r="AS248" s="184">
        <v>0</v>
      </c>
      <c r="AT248" s="194" t="s">
        <v>113</v>
      </c>
    </row>
    <row r="249" spans="2:46" s="4" customFormat="1" ht="15" hidden="1" customHeight="1" outlineLevel="1" x14ac:dyDescent="0.25">
      <c r="B249" s="71" t="s">
        <v>100</v>
      </c>
      <c r="C249" s="239">
        <v>1375</v>
      </c>
      <c r="D249" s="194">
        <v>-0.18783225044300056</v>
      </c>
      <c r="E249" s="184">
        <v>2497</v>
      </c>
      <c r="F249" s="194">
        <v>-9.7904624277456609E-2</v>
      </c>
      <c r="G249" s="184">
        <v>3872</v>
      </c>
      <c r="H249" s="194">
        <v>-0.13203317641784351</v>
      </c>
      <c r="I249" s="239">
        <v>1330</v>
      </c>
      <c r="J249" s="194">
        <v>-0.17493796526054595</v>
      </c>
      <c r="K249" s="184">
        <v>2497</v>
      </c>
      <c r="L249" s="194">
        <v>-7.825765965300846E-2</v>
      </c>
      <c r="M249" s="184">
        <v>3827</v>
      </c>
      <c r="N249" s="194">
        <v>-0.1143253876417496</v>
      </c>
      <c r="O249" s="241"/>
      <c r="P249" s="201"/>
      <c r="Q249" s="156"/>
      <c r="R249" s="201"/>
      <c r="S249" s="156"/>
      <c r="T249" s="245"/>
      <c r="U249" s="241"/>
      <c r="V249" s="201"/>
      <c r="W249" s="156"/>
      <c r="X249" s="201"/>
      <c r="Y249" s="156"/>
      <c r="Z249" s="245"/>
      <c r="AA249" s="239">
        <v>25</v>
      </c>
      <c r="AB249" s="194">
        <v>-0.44444444444444442</v>
      </c>
      <c r="AC249" s="184">
        <v>0</v>
      </c>
      <c r="AD249" s="194">
        <v>-1</v>
      </c>
      <c r="AE249" s="184">
        <v>25</v>
      </c>
      <c r="AF249" s="194">
        <v>-0.52830188679245282</v>
      </c>
      <c r="AG249" s="241"/>
      <c r="AH249" s="201"/>
      <c r="AI249" s="156"/>
      <c r="AJ249" s="201"/>
      <c r="AK249" s="156"/>
      <c r="AL249" s="245"/>
      <c r="AM249" s="239">
        <v>17</v>
      </c>
      <c r="AN249" s="194">
        <v>-0.52777777777777779</v>
      </c>
      <c r="AO249" s="239">
        <v>3</v>
      </c>
      <c r="AP249" s="194" t="s">
        <v>113</v>
      </c>
      <c r="AQ249" s="184">
        <v>0</v>
      </c>
      <c r="AR249" s="194">
        <v>-1</v>
      </c>
      <c r="AS249" s="184">
        <v>3</v>
      </c>
      <c r="AT249" s="194">
        <v>-0.94117647058823528</v>
      </c>
    </row>
    <row r="250" spans="2:46" s="4" customFormat="1" ht="15" hidden="1" customHeight="1" outlineLevel="1" x14ac:dyDescent="0.25">
      <c r="B250" s="71" t="s">
        <v>101</v>
      </c>
      <c r="C250" s="239">
        <v>946</v>
      </c>
      <c r="D250" s="194">
        <v>-0.27786259541984737</v>
      </c>
      <c r="E250" s="184">
        <v>1685</v>
      </c>
      <c r="F250" s="194">
        <v>-0.34025058731401725</v>
      </c>
      <c r="G250" s="184">
        <v>2631</v>
      </c>
      <c r="H250" s="194">
        <v>-0.31909937888198758</v>
      </c>
      <c r="I250" s="239">
        <v>914</v>
      </c>
      <c r="J250" s="194">
        <v>-0.24958949096880134</v>
      </c>
      <c r="K250" s="184">
        <v>1646</v>
      </c>
      <c r="L250" s="194">
        <v>-0.34708449028163424</v>
      </c>
      <c r="M250" s="184">
        <v>2560</v>
      </c>
      <c r="N250" s="194">
        <v>-0.3153249531960417</v>
      </c>
      <c r="O250" s="241"/>
      <c r="P250" s="201"/>
      <c r="Q250" s="156"/>
      <c r="R250" s="201"/>
      <c r="S250" s="156"/>
      <c r="T250" s="245"/>
      <c r="U250" s="241"/>
      <c r="V250" s="201"/>
      <c r="W250" s="156"/>
      <c r="X250" s="201"/>
      <c r="Y250" s="156"/>
      <c r="Z250" s="245"/>
      <c r="AA250" s="239">
        <v>21</v>
      </c>
      <c r="AB250" s="194">
        <v>-0.7407407407407407</v>
      </c>
      <c r="AC250" s="184">
        <v>12</v>
      </c>
      <c r="AD250" s="194">
        <v>1</v>
      </c>
      <c r="AE250" s="184">
        <v>33</v>
      </c>
      <c r="AF250" s="194">
        <v>-0.62068965517241381</v>
      </c>
      <c r="AG250" s="241"/>
      <c r="AH250" s="201"/>
      <c r="AI250" s="156"/>
      <c r="AJ250" s="201"/>
      <c r="AK250" s="156"/>
      <c r="AL250" s="245"/>
      <c r="AM250" s="239">
        <v>9</v>
      </c>
      <c r="AN250" s="194">
        <v>-0.18181818181818177</v>
      </c>
      <c r="AO250" s="239">
        <v>2</v>
      </c>
      <c r="AP250" s="194" t="s">
        <v>113</v>
      </c>
      <c r="AQ250" s="184">
        <v>27</v>
      </c>
      <c r="AR250" s="194">
        <v>0</v>
      </c>
      <c r="AS250" s="184">
        <v>29</v>
      </c>
      <c r="AT250" s="194">
        <v>7.4074074074074181E-2</v>
      </c>
    </row>
    <row r="251" spans="2:46" s="4" customFormat="1" ht="15" hidden="1" customHeight="1" outlineLevel="1" x14ac:dyDescent="0.25">
      <c r="B251" s="71" t="s">
        <v>102</v>
      </c>
      <c r="C251" s="239">
        <v>1289</v>
      </c>
      <c r="D251" s="194">
        <v>-0.29136888400219896</v>
      </c>
      <c r="E251" s="184">
        <v>1807</v>
      </c>
      <c r="F251" s="194">
        <v>-0.31318890155834278</v>
      </c>
      <c r="G251" s="184">
        <v>3096</v>
      </c>
      <c r="H251" s="194">
        <v>-0.30426966292134827</v>
      </c>
      <c r="I251" s="239">
        <v>1220</v>
      </c>
      <c r="J251" s="194">
        <v>-0.31614349775784756</v>
      </c>
      <c r="K251" s="184">
        <v>1790</v>
      </c>
      <c r="L251" s="194">
        <v>-0.31470137825421129</v>
      </c>
      <c r="M251" s="184">
        <v>3010</v>
      </c>
      <c r="N251" s="194">
        <v>-0.3152866242038217</v>
      </c>
      <c r="O251" s="241"/>
      <c r="P251" s="201"/>
      <c r="Q251" s="156"/>
      <c r="R251" s="201"/>
      <c r="S251" s="156"/>
      <c r="T251" s="245"/>
      <c r="U251" s="241"/>
      <c r="V251" s="201"/>
      <c r="W251" s="156"/>
      <c r="X251" s="201"/>
      <c r="Y251" s="156"/>
      <c r="Z251" s="245"/>
      <c r="AA251" s="239">
        <v>32</v>
      </c>
      <c r="AB251" s="194">
        <v>0.18518518518518512</v>
      </c>
      <c r="AC251" s="184">
        <v>17</v>
      </c>
      <c r="AD251" s="194">
        <v>0.21428571428571419</v>
      </c>
      <c r="AE251" s="184">
        <v>49</v>
      </c>
      <c r="AF251" s="194">
        <v>0.19512195121951215</v>
      </c>
      <c r="AG251" s="241"/>
      <c r="AH251" s="201"/>
      <c r="AI251" s="156"/>
      <c r="AJ251" s="201"/>
      <c r="AK251" s="156"/>
      <c r="AL251" s="245"/>
      <c r="AM251" s="239">
        <v>37</v>
      </c>
      <c r="AN251" s="194">
        <v>3.625</v>
      </c>
      <c r="AO251" s="239">
        <v>0</v>
      </c>
      <c r="AP251" s="194" t="s">
        <v>113</v>
      </c>
      <c r="AQ251" s="184">
        <v>0</v>
      </c>
      <c r="AR251" s="194">
        <v>-1</v>
      </c>
      <c r="AS251" s="184">
        <v>0</v>
      </c>
      <c r="AT251" s="194">
        <v>-1</v>
      </c>
    </row>
    <row r="252" spans="2:46" s="4" customFormat="1" ht="15" hidden="1" customHeight="1" outlineLevel="1" x14ac:dyDescent="0.25">
      <c r="B252" s="71" t="s">
        <v>103</v>
      </c>
      <c r="C252" s="239">
        <v>1507</v>
      </c>
      <c r="D252" s="194">
        <v>-0.50880052151238586</v>
      </c>
      <c r="E252" s="184">
        <v>2043</v>
      </c>
      <c r="F252" s="194">
        <v>-0.28063380281690142</v>
      </c>
      <c r="G252" s="184">
        <v>3550</v>
      </c>
      <c r="H252" s="194">
        <v>-0.39911983750846314</v>
      </c>
      <c r="I252" s="239">
        <v>1468</v>
      </c>
      <c r="J252" s="194">
        <v>-0.51229235880398671</v>
      </c>
      <c r="K252" s="184">
        <v>2030</v>
      </c>
      <c r="L252" s="194">
        <v>-0.28014184397163122</v>
      </c>
      <c r="M252" s="184">
        <v>3498</v>
      </c>
      <c r="N252" s="194">
        <v>-0.4</v>
      </c>
      <c r="O252" s="241"/>
      <c r="P252" s="201"/>
      <c r="Q252" s="156"/>
      <c r="R252" s="201"/>
      <c r="S252" s="156"/>
      <c r="T252" s="245"/>
      <c r="U252" s="241"/>
      <c r="V252" s="201"/>
      <c r="W252" s="156"/>
      <c r="X252" s="201"/>
      <c r="Y252" s="156"/>
      <c r="Z252" s="245"/>
      <c r="AA252" s="239">
        <v>14</v>
      </c>
      <c r="AB252" s="194">
        <v>-0.72</v>
      </c>
      <c r="AC252" s="184">
        <v>13</v>
      </c>
      <c r="AD252" s="194">
        <v>0.44444444444444442</v>
      </c>
      <c r="AE252" s="184">
        <v>27</v>
      </c>
      <c r="AF252" s="194">
        <v>-0.5423728813559322</v>
      </c>
      <c r="AG252" s="241"/>
      <c r="AH252" s="201"/>
      <c r="AI252" s="156"/>
      <c r="AJ252" s="201"/>
      <c r="AK252" s="156"/>
      <c r="AL252" s="245"/>
      <c r="AM252" s="239">
        <v>24</v>
      </c>
      <c r="AN252" s="194">
        <v>2</v>
      </c>
      <c r="AO252" s="239">
        <v>1</v>
      </c>
      <c r="AP252" s="194" t="s">
        <v>113</v>
      </c>
      <c r="AQ252" s="184">
        <v>0</v>
      </c>
      <c r="AR252" s="194">
        <v>-1</v>
      </c>
      <c r="AS252" s="184">
        <v>1</v>
      </c>
      <c r="AT252" s="194">
        <v>-0.90909090909090906</v>
      </c>
    </row>
    <row r="253" spans="2:46" s="4" customFormat="1" ht="15" hidden="1" customHeight="1" outlineLevel="1" x14ac:dyDescent="0.25">
      <c r="B253" s="71" t="s">
        <v>104</v>
      </c>
      <c r="C253" s="239">
        <v>1279</v>
      </c>
      <c r="D253" s="194">
        <v>-0.31273508866200972</v>
      </c>
      <c r="E253" s="184">
        <v>1819</v>
      </c>
      <c r="F253" s="194">
        <v>8.467501490757301E-2</v>
      </c>
      <c r="G253" s="184">
        <v>3098</v>
      </c>
      <c r="H253" s="194">
        <v>-0.12436404748445451</v>
      </c>
      <c r="I253" s="239">
        <v>1219</v>
      </c>
      <c r="J253" s="194">
        <v>-0.32577433628318586</v>
      </c>
      <c r="K253" s="184">
        <v>1798</v>
      </c>
      <c r="L253" s="194">
        <v>8.5093542546771372E-2</v>
      </c>
      <c r="M253" s="184">
        <v>3017</v>
      </c>
      <c r="N253" s="194">
        <v>-0.12929292929292935</v>
      </c>
      <c r="O253" s="241"/>
      <c r="P253" s="201"/>
      <c r="Q253" s="156"/>
      <c r="R253" s="201"/>
      <c r="S253" s="156"/>
      <c r="T253" s="245"/>
      <c r="U253" s="241"/>
      <c r="V253" s="201"/>
      <c r="W253" s="156"/>
      <c r="X253" s="201"/>
      <c r="Y253" s="156"/>
      <c r="Z253" s="245"/>
      <c r="AA253" s="239">
        <v>27</v>
      </c>
      <c r="AB253" s="194">
        <v>-0.22857142857142854</v>
      </c>
      <c r="AC253" s="184">
        <v>21</v>
      </c>
      <c r="AD253" s="194">
        <v>1.3333333333333335</v>
      </c>
      <c r="AE253" s="184">
        <v>48</v>
      </c>
      <c r="AF253" s="194">
        <v>9.0909090909090828E-2</v>
      </c>
      <c r="AG253" s="241"/>
      <c r="AH253" s="201"/>
      <c r="AI253" s="156"/>
      <c r="AJ253" s="201"/>
      <c r="AK253" s="156"/>
      <c r="AL253" s="245"/>
      <c r="AM253" s="239">
        <v>30</v>
      </c>
      <c r="AN253" s="194">
        <v>1.5</v>
      </c>
      <c r="AO253" s="239">
        <v>3</v>
      </c>
      <c r="AP253" s="194">
        <v>-0.5</v>
      </c>
      <c r="AQ253" s="184">
        <v>0</v>
      </c>
      <c r="AR253" s="194">
        <v>-1</v>
      </c>
      <c r="AS253" s="184">
        <v>3</v>
      </c>
      <c r="AT253" s="194">
        <v>-0.82352941176470584</v>
      </c>
    </row>
    <row r="254" spans="2:46" s="4" customFormat="1" ht="15.75" collapsed="1" x14ac:dyDescent="0.25">
      <c r="B254" s="101">
        <v>2002</v>
      </c>
      <c r="C254" s="243">
        <v>16267</v>
      </c>
      <c r="D254" s="103">
        <v>-0.13047893949112677</v>
      </c>
      <c r="E254" s="244">
        <v>23413</v>
      </c>
      <c r="F254" s="103">
        <v>-0.16845432589856513</v>
      </c>
      <c r="G254" s="244">
        <v>39680</v>
      </c>
      <c r="H254" s="103">
        <v>-0.15329463980880842</v>
      </c>
      <c r="I254" s="243">
        <v>15726</v>
      </c>
      <c r="J254" s="103">
        <v>-0.13053574390446177</v>
      </c>
      <c r="K254" s="244">
        <v>23237</v>
      </c>
      <c r="L254" s="103">
        <v>-0.16737136305002154</v>
      </c>
      <c r="M254" s="244">
        <v>38963</v>
      </c>
      <c r="N254" s="103">
        <v>-0.1528861832807914</v>
      </c>
      <c r="O254" s="242"/>
      <c r="P254" s="103"/>
      <c r="Q254" s="102"/>
      <c r="R254" s="103"/>
      <c r="S254" s="102"/>
      <c r="T254" s="246"/>
      <c r="U254" s="242"/>
      <c r="V254" s="103"/>
      <c r="W254" s="102"/>
      <c r="X254" s="103"/>
      <c r="Y254" s="102"/>
      <c r="Z254" s="246"/>
      <c r="AA254" s="243">
        <v>318</v>
      </c>
      <c r="AB254" s="103">
        <v>-0.33333333333333337</v>
      </c>
      <c r="AC254" s="244">
        <v>132</v>
      </c>
      <c r="AD254" s="103">
        <v>0.18918918918918926</v>
      </c>
      <c r="AE254" s="244">
        <v>450</v>
      </c>
      <c r="AF254" s="103">
        <v>-0.23469387755102045</v>
      </c>
      <c r="AG254" s="242"/>
      <c r="AH254" s="103"/>
      <c r="AI254" s="102"/>
      <c r="AJ254" s="103"/>
      <c r="AK254" s="102"/>
      <c r="AL254" s="246"/>
      <c r="AM254" s="243">
        <v>205</v>
      </c>
      <c r="AN254" s="103">
        <v>0.5298507462686568</v>
      </c>
      <c r="AO254" s="243">
        <v>18</v>
      </c>
      <c r="AP254" s="103">
        <v>0.8</v>
      </c>
      <c r="AQ254" s="244">
        <v>44</v>
      </c>
      <c r="AR254" s="103">
        <v>-0.67883211678832112</v>
      </c>
      <c r="AS254" s="244">
        <v>62</v>
      </c>
      <c r="AT254" s="103">
        <v>-0.57823129251700678</v>
      </c>
    </row>
    <row r="255" spans="2:46" s="4" customFormat="1" ht="15" hidden="1" customHeight="1" outlineLevel="1" x14ac:dyDescent="0.25">
      <c r="B255" s="71" t="s">
        <v>93</v>
      </c>
      <c r="C255" s="239">
        <v>1399</v>
      </c>
      <c r="D255" s="194">
        <v>9.7254901960784235E-2</v>
      </c>
      <c r="E255" s="184">
        <v>1879</v>
      </c>
      <c r="F255" s="194">
        <v>0.26617250673854453</v>
      </c>
      <c r="G255" s="184">
        <v>3278</v>
      </c>
      <c r="H255" s="194">
        <v>0.18811163465023562</v>
      </c>
      <c r="I255" s="239">
        <v>1372</v>
      </c>
      <c r="J255" s="194">
        <v>0.14333333333333331</v>
      </c>
      <c r="K255" s="184">
        <v>1876</v>
      </c>
      <c r="L255" s="194">
        <v>0.28405201916495559</v>
      </c>
      <c r="M255" s="184">
        <v>3248</v>
      </c>
      <c r="N255" s="194">
        <v>0.22059376174370526</v>
      </c>
      <c r="O255" s="241"/>
      <c r="P255" s="201"/>
      <c r="Q255" s="156"/>
      <c r="R255" s="201"/>
      <c r="S255" s="156"/>
      <c r="T255" s="245"/>
      <c r="U255" s="241"/>
      <c r="V255" s="201"/>
      <c r="W255" s="156"/>
      <c r="X255" s="201"/>
      <c r="Y255" s="156"/>
      <c r="Z255" s="245"/>
      <c r="AA255" s="239">
        <v>16</v>
      </c>
      <c r="AB255" s="194">
        <v>-0.74603174603174605</v>
      </c>
      <c r="AC255" s="184">
        <v>3</v>
      </c>
      <c r="AD255" s="194">
        <v>-0.8</v>
      </c>
      <c r="AE255" s="184">
        <v>19</v>
      </c>
      <c r="AF255" s="194">
        <v>-0.75641025641025639</v>
      </c>
      <c r="AG255" s="241"/>
      <c r="AH255" s="201"/>
      <c r="AI255" s="156"/>
      <c r="AJ255" s="201"/>
      <c r="AK255" s="156"/>
      <c r="AL255" s="245"/>
      <c r="AM255" s="239">
        <v>11</v>
      </c>
      <c r="AN255" s="194">
        <v>-8.333333333333337E-2</v>
      </c>
      <c r="AO255" s="239">
        <v>0</v>
      </c>
      <c r="AP255" s="194" t="s">
        <v>113</v>
      </c>
      <c r="AQ255" s="184">
        <v>0</v>
      </c>
      <c r="AR255" s="194">
        <v>-1</v>
      </c>
      <c r="AS255" s="184">
        <v>0</v>
      </c>
      <c r="AT255" s="194">
        <v>-1</v>
      </c>
    </row>
    <row r="256" spans="2:46" s="4" customFormat="1" ht="15" hidden="1" customHeight="1" outlineLevel="1" x14ac:dyDescent="0.25">
      <c r="B256" s="71" t="s">
        <v>94</v>
      </c>
      <c r="C256" s="239">
        <v>613</v>
      </c>
      <c r="D256" s="194">
        <v>0.12065813528336378</v>
      </c>
      <c r="E256" s="184">
        <v>1570</v>
      </c>
      <c r="F256" s="194">
        <v>0.38082673702726466</v>
      </c>
      <c r="G256" s="184">
        <v>2183</v>
      </c>
      <c r="H256" s="194">
        <v>0.29631828978622332</v>
      </c>
      <c r="I256" s="239">
        <v>581</v>
      </c>
      <c r="J256" s="194">
        <v>0.12379110251450687</v>
      </c>
      <c r="K256" s="184">
        <v>1570</v>
      </c>
      <c r="L256" s="194">
        <v>0.40178571428571419</v>
      </c>
      <c r="M256" s="184">
        <v>2151</v>
      </c>
      <c r="N256" s="194">
        <v>0.31398900427611487</v>
      </c>
      <c r="O256" s="241"/>
      <c r="P256" s="201"/>
      <c r="Q256" s="156"/>
      <c r="R256" s="201"/>
      <c r="S256" s="156"/>
      <c r="T256" s="245"/>
      <c r="U256" s="241"/>
      <c r="V256" s="201"/>
      <c r="W256" s="156"/>
      <c r="X256" s="201"/>
      <c r="Y256" s="156"/>
      <c r="Z256" s="245"/>
      <c r="AA256" s="239">
        <v>27</v>
      </c>
      <c r="AB256" s="194">
        <v>0.8</v>
      </c>
      <c r="AC256" s="184">
        <v>0</v>
      </c>
      <c r="AD256" s="194">
        <v>-1</v>
      </c>
      <c r="AE256" s="184">
        <v>27</v>
      </c>
      <c r="AF256" s="194">
        <v>-0.15625</v>
      </c>
      <c r="AG256" s="241"/>
      <c r="AH256" s="201"/>
      <c r="AI256" s="156"/>
      <c r="AJ256" s="201"/>
      <c r="AK256" s="156"/>
      <c r="AL256" s="245"/>
      <c r="AM256" s="239">
        <v>4</v>
      </c>
      <c r="AN256" s="194">
        <v>-0.73333333333333339</v>
      </c>
      <c r="AO256" s="239">
        <v>1</v>
      </c>
      <c r="AP256" s="194" t="s">
        <v>113</v>
      </c>
      <c r="AQ256" s="184">
        <v>0</v>
      </c>
      <c r="AR256" s="194" t="s">
        <v>113</v>
      </c>
      <c r="AS256" s="184">
        <v>1</v>
      </c>
      <c r="AT256" s="194" t="s">
        <v>113</v>
      </c>
    </row>
    <row r="257" spans="2:46" s="4" customFormat="1" ht="15" hidden="1" customHeight="1" outlineLevel="1" x14ac:dyDescent="0.25">
      <c r="B257" s="71" t="s">
        <v>95</v>
      </c>
      <c r="C257" s="239">
        <v>1330</v>
      </c>
      <c r="D257" s="194">
        <v>0.36410256410256414</v>
      </c>
      <c r="E257" s="184">
        <v>3165</v>
      </c>
      <c r="F257" s="194">
        <v>1.9224376731301938</v>
      </c>
      <c r="G257" s="184">
        <v>4495</v>
      </c>
      <c r="H257" s="194">
        <v>1.1841593780369291</v>
      </c>
      <c r="I257" s="239">
        <v>1275</v>
      </c>
      <c r="J257" s="194">
        <v>0.31578947368421062</v>
      </c>
      <c r="K257" s="184">
        <v>3159</v>
      </c>
      <c r="L257" s="194">
        <v>1.9468283582089554</v>
      </c>
      <c r="M257" s="184">
        <v>4434</v>
      </c>
      <c r="N257" s="194">
        <v>1.1724644781969622</v>
      </c>
      <c r="O257" s="241"/>
      <c r="P257" s="201"/>
      <c r="Q257" s="156"/>
      <c r="R257" s="201"/>
      <c r="S257" s="156"/>
      <c r="T257" s="245"/>
      <c r="U257" s="241"/>
      <c r="V257" s="201"/>
      <c r="W257" s="156"/>
      <c r="X257" s="201"/>
      <c r="Y257" s="156"/>
      <c r="Z257" s="245"/>
      <c r="AA257" s="239">
        <v>48</v>
      </c>
      <c r="AB257" s="194">
        <v>23</v>
      </c>
      <c r="AC257" s="184">
        <v>6</v>
      </c>
      <c r="AD257" s="194">
        <v>-0.1428571428571429</v>
      </c>
      <c r="AE257" s="184">
        <v>54</v>
      </c>
      <c r="AF257" s="194">
        <v>5</v>
      </c>
      <c r="AG257" s="241"/>
      <c r="AH257" s="201"/>
      <c r="AI257" s="156"/>
      <c r="AJ257" s="201"/>
      <c r="AK257" s="156"/>
      <c r="AL257" s="245"/>
      <c r="AM257" s="239">
        <v>7</v>
      </c>
      <c r="AN257" s="194">
        <v>0.75</v>
      </c>
      <c r="AO257" s="239">
        <v>0</v>
      </c>
      <c r="AP257" s="194" t="s">
        <v>113</v>
      </c>
      <c r="AQ257" s="184">
        <v>0</v>
      </c>
      <c r="AR257" s="194">
        <v>-1</v>
      </c>
      <c r="AS257" s="184">
        <v>0</v>
      </c>
      <c r="AT257" s="194">
        <v>-1</v>
      </c>
    </row>
    <row r="258" spans="2:46" s="4" customFormat="1" ht="15" hidden="1" customHeight="1" outlineLevel="1" x14ac:dyDescent="0.25">
      <c r="B258" s="71" t="s">
        <v>96</v>
      </c>
      <c r="C258" s="239">
        <v>1550</v>
      </c>
      <c r="D258" s="194">
        <v>0.129737609329446</v>
      </c>
      <c r="E258" s="184">
        <v>2344</v>
      </c>
      <c r="F258" s="194">
        <v>0.31390134529147984</v>
      </c>
      <c r="G258" s="184">
        <v>3894</v>
      </c>
      <c r="H258" s="194">
        <v>0.23384030418250945</v>
      </c>
      <c r="I258" s="239">
        <v>1515</v>
      </c>
      <c r="J258" s="194">
        <v>0.15296803652968038</v>
      </c>
      <c r="K258" s="184">
        <v>2341</v>
      </c>
      <c r="L258" s="194">
        <v>0.31369248035914699</v>
      </c>
      <c r="M258" s="184">
        <v>3856</v>
      </c>
      <c r="N258" s="194">
        <v>0.24547803617571051</v>
      </c>
      <c r="O258" s="241"/>
      <c r="P258" s="201"/>
      <c r="Q258" s="156"/>
      <c r="R258" s="201"/>
      <c r="S258" s="156"/>
      <c r="T258" s="245"/>
      <c r="U258" s="241"/>
      <c r="V258" s="201"/>
      <c r="W258" s="156"/>
      <c r="X258" s="201"/>
      <c r="Y258" s="156"/>
      <c r="Z258" s="245"/>
      <c r="AA258" s="239">
        <v>26</v>
      </c>
      <c r="AB258" s="194">
        <v>3.333333333333333</v>
      </c>
      <c r="AC258" s="184">
        <v>3</v>
      </c>
      <c r="AD258" s="194">
        <v>0.5</v>
      </c>
      <c r="AE258" s="184">
        <v>29</v>
      </c>
      <c r="AF258" s="194">
        <v>2.625</v>
      </c>
      <c r="AG258" s="241"/>
      <c r="AH258" s="201"/>
      <c r="AI258" s="156"/>
      <c r="AJ258" s="201"/>
      <c r="AK258" s="156"/>
      <c r="AL258" s="245"/>
      <c r="AM258" s="239">
        <v>9</v>
      </c>
      <c r="AN258" s="194">
        <v>-0.82692307692307687</v>
      </c>
      <c r="AO258" s="239">
        <v>0</v>
      </c>
      <c r="AP258" s="194" t="s">
        <v>113</v>
      </c>
      <c r="AQ258" s="184">
        <v>0</v>
      </c>
      <c r="AR258" s="194" t="s">
        <v>113</v>
      </c>
      <c r="AS258" s="184">
        <v>0</v>
      </c>
      <c r="AT258" s="194" t="s">
        <v>113</v>
      </c>
    </row>
    <row r="259" spans="2:46" s="4" customFormat="1" ht="15" hidden="1" customHeight="1" outlineLevel="1" x14ac:dyDescent="0.25">
      <c r="B259" s="71" t="s">
        <v>97</v>
      </c>
      <c r="C259" s="239">
        <v>1282</v>
      </c>
      <c r="D259" s="194">
        <v>0.87701317715959015</v>
      </c>
      <c r="E259" s="184">
        <v>2108</v>
      </c>
      <c r="F259" s="194">
        <v>1.1143430290872618</v>
      </c>
      <c r="G259" s="184">
        <v>3390</v>
      </c>
      <c r="H259" s="194">
        <v>1.0178571428571428</v>
      </c>
      <c r="I259" s="239">
        <v>1230</v>
      </c>
      <c r="J259" s="194">
        <v>0.85800604229607247</v>
      </c>
      <c r="K259" s="184">
        <v>2074</v>
      </c>
      <c r="L259" s="194">
        <v>1.0991902834008096</v>
      </c>
      <c r="M259" s="184">
        <v>3304</v>
      </c>
      <c r="N259" s="194">
        <v>1.0024242424242424</v>
      </c>
      <c r="O259" s="241"/>
      <c r="P259" s="201"/>
      <c r="Q259" s="156"/>
      <c r="R259" s="201"/>
      <c r="S259" s="156"/>
      <c r="T259" s="245"/>
      <c r="U259" s="241"/>
      <c r="V259" s="201"/>
      <c r="W259" s="156"/>
      <c r="X259" s="201"/>
      <c r="Y259" s="156"/>
      <c r="Z259" s="245"/>
      <c r="AA259" s="239">
        <v>45</v>
      </c>
      <c r="AB259" s="194">
        <v>3.5</v>
      </c>
      <c r="AC259" s="184">
        <v>17</v>
      </c>
      <c r="AD259" s="194">
        <v>0.88888888888888884</v>
      </c>
      <c r="AE259" s="184">
        <v>62</v>
      </c>
      <c r="AF259" s="194">
        <v>2.263157894736842</v>
      </c>
      <c r="AG259" s="241"/>
      <c r="AH259" s="201"/>
      <c r="AI259" s="156"/>
      <c r="AJ259" s="201"/>
      <c r="AK259" s="156"/>
      <c r="AL259" s="245"/>
      <c r="AM259" s="239">
        <v>7</v>
      </c>
      <c r="AN259" s="194">
        <v>-0.30000000000000004</v>
      </c>
      <c r="AO259" s="239">
        <v>0</v>
      </c>
      <c r="AP259" s="194">
        <v>-1</v>
      </c>
      <c r="AQ259" s="184">
        <v>17</v>
      </c>
      <c r="AR259" s="194" t="s">
        <v>113</v>
      </c>
      <c r="AS259" s="184">
        <v>17</v>
      </c>
      <c r="AT259" s="194">
        <v>16</v>
      </c>
    </row>
    <row r="260" spans="2:46" s="4" customFormat="1" ht="15" hidden="1" customHeight="1" outlineLevel="1" x14ac:dyDescent="0.25">
      <c r="B260" s="71" t="s">
        <v>98</v>
      </c>
      <c r="C260" s="239">
        <v>1373</v>
      </c>
      <c r="D260" s="194">
        <v>0.63452380952380949</v>
      </c>
      <c r="E260" s="184">
        <v>2276</v>
      </c>
      <c r="F260" s="194">
        <v>0.32248692620569441</v>
      </c>
      <c r="G260" s="184">
        <v>3649</v>
      </c>
      <c r="H260" s="194">
        <v>0.42483404919953149</v>
      </c>
      <c r="I260" s="239">
        <v>1302</v>
      </c>
      <c r="J260" s="194">
        <v>0.64601769911504414</v>
      </c>
      <c r="K260" s="184">
        <v>2247</v>
      </c>
      <c r="L260" s="194">
        <v>0.34631515877771113</v>
      </c>
      <c r="M260" s="184">
        <v>3549</v>
      </c>
      <c r="N260" s="194">
        <v>0.44268292682926824</v>
      </c>
      <c r="O260" s="241"/>
      <c r="P260" s="201"/>
      <c r="Q260" s="156"/>
      <c r="R260" s="201"/>
      <c r="S260" s="156"/>
      <c r="T260" s="245"/>
      <c r="U260" s="241"/>
      <c r="V260" s="201"/>
      <c r="W260" s="156"/>
      <c r="X260" s="201"/>
      <c r="Y260" s="156"/>
      <c r="Z260" s="245"/>
      <c r="AA260" s="239">
        <v>51</v>
      </c>
      <c r="AB260" s="194">
        <v>2.1875</v>
      </c>
      <c r="AC260" s="184">
        <v>14</v>
      </c>
      <c r="AD260" s="194">
        <v>-0.73076923076923084</v>
      </c>
      <c r="AE260" s="184">
        <v>65</v>
      </c>
      <c r="AF260" s="194">
        <v>-4.4117647058823484E-2</v>
      </c>
      <c r="AG260" s="241"/>
      <c r="AH260" s="201"/>
      <c r="AI260" s="156"/>
      <c r="AJ260" s="201"/>
      <c r="AK260" s="156"/>
      <c r="AL260" s="245"/>
      <c r="AM260" s="239">
        <v>17</v>
      </c>
      <c r="AN260" s="194">
        <v>6.25E-2</v>
      </c>
      <c r="AO260" s="239">
        <v>3</v>
      </c>
      <c r="AP260" s="194">
        <v>-0.82352941176470584</v>
      </c>
      <c r="AQ260" s="184">
        <v>15</v>
      </c>
      <c r="AR260" s="194" t="s">
        <v>113</v>
      </c>
      <c r="AS260" s="184">
        <v>18</v>
      </c>
      <c r="AT260" s="194">
        <v>5.8823529411764719E-2</v>
      </c>
    </row>
    <row r="261" spans="2:46" s="4" customFormat="1" ht="15" hidden="1" customHeight="1" outlineLevel="1" x14ac:dyDescent="0.25">
      <c r="B261" s="71" t="s">
        <v>99</v>
      </c>
      <c r="C261" s="239">
        <v>1410</v>
      </c>
      <c r="D261" s="194">
        <v>0.9859154929577465</v>
      </c>
      <c r="E261" s="184">
        <v>2344</v>
      </c>
      <c r="F261" s="194">
        <v>0.17258629314657337</v>
      </c>
      <c r="G261" s="184">
        <v>3754</v>
      </c>
      <c r="H261" s="194">
        <v>0.38575119970468807</v>
      </c>
      <c r="I261" s="239">
        <v>1380</v>
      </c>
      <c r="J261" s="194">
        <v>1.0324005891016199</v>
      </c>
      <c r="K261" s="184">
        <v>2322</v>
      </c>
      <c r="L261" s="194">
        <v>0.20373250388802489</v>
      </c>
      <c r="M261" s="184">
        <v>3702</v>
      </c>
      <c r="N261" s="194">
        <v>0.41947852760736204</v>
      </c>
      <c r="O261" s="241"/>
      <c r="P261" s="201"/>
      <c r="Q261" s="156"/>
      <c r="R261" s="201"/>
      <c r="S261" s="156"/>
      <c r="T261" s="245"/>
      <c r="U261" s="241"/>
      <c r="V261" s="201"/>
      <c r="W261" s="156"/>
      <c r="X261" s="201"/>
      <c r="Y261" s="156"/>
      <c r="Z261" s="245"/>
      <c r="AA261" s="239">
        <v>26</v>
      </c>
      <c r="AB261" s="194">
        <v>0.52941176470588225</v>
      </c>
      <c r="AC261" s="184">
        <v>22</v>
      </c>
      <c r="AD261" s="194">
        <v>-0.66666666666666674</v>
      </c>
      <c r="AE261" s="184">
        <v>48</v>
      </c>
      <c r="AF261" s="194">
        <v>-0.42168674698795183</v>
      </c>
      <c r="AG261" s="241"/>
      <c r="AH261" s="201"/>
      <c r="AI261" s="156"/>
      <c r="AJ261" s="201"/>
      <c r="AK261" s="156"/>
      <c r="AL261" s="245"/>
      <c r="AM261" s="239">
        <v>4</v>
      </c>
      <c r="AN261" s="194">
        <v>-0.66666666666666674</v>
      </c>
      <c r="AO261" s="239">
        <v>0</v>
      </c>
      <c r="AP261" s="194">
        <v>-1</v>
      </c>
      <c r="AQ261" s="184">
        <v>0</v>
      </c>
      <c r="AR261" s="194">
        <v>-1</v>
      </c>
      <c r="AS261" s="184">
        <v>0</v>
      </c>
      <c r="AT261" s="194">
        <v>-1</v>
      </c>
    </row>
    <row r="262" spans="2:46" s="4" customFormat="1" ht="15" hidden="1" customHeight="1" outlineLevel="1" x14ac:dyDescent="0.25">
      <c r="B262" s="71" t="s">
        <v>100</v>
      </c>
      <c r="C262" s="239">
        <v>1693</v>
      </c>
      <c r="D262" s="194">
        <v>0.34152139461172748</v>
      </c>
      <c r="E262" s="184">
        <v>2768</v>
      </c>
      <c r="F262" s="194">
        <v>0.69711833231146536</v>
      </c>
      <c r="G262" s="184">
        <v>4461</v>
      </c>
      <c r="H262" s="194">
        <v>0.54199792602834429</v>
      </c>
      <c r="I262" s="239">
        <v>1612</v>
      </c>
      <c r="J262" s="194">
        <v>0.33775933609958497</v>
      </c>
      <c r="K262" s="184">
        <v>2709</v>
      </c>
      <c r="L262" s="194">
        <v>0.70807061790668357</v>
      </c>
      <c r="M262" s="184">
        <v>4321</v>
      </c>
      <c r="N262" s="194">
        <v>0.54819061268362601</v>
      </c>
      <c r="O262" s="241"/>
      <c r="P262" s="201"/>
      <c r="Q262" s="156"/>
      <c r="R262" s="201"/>
      <c r="S262" s="156"/>
      <c r="T262" s="245"/>
      <c r="U262" s="241"/>
      <c r="V262" s="201"/>
      <c r="W262" s="156"/>
      <c r="X262" s="201"/>
      <c r="Y262" s="156"/>
      <c r="Z262" s="245"/>
      <c r="AA262" s="239">
        <v>45</v>
      </c>
      <c r="AB262" s="194">
        <v>0.25</v>
      </c>
      <c r="AC262" s="184">
        <v>8</v>
      </c>
      <c r="AD262" s="194">
        <v>0.60000000000000009</v>
      </c>
      <c r="AE262" s="184">
        <v>53</v>
      </c>
      <c r="AF262" s="194">
        <v>0.29268292682926833</v>
      </c>
      <c r="AG262" s="241"/>
      <c r="AH262" s="201"/>
      <c r="AI262" s="156"/>
      <c r="AJ262" s="201"/>
      <c r="AK262" s="156"/>
      <c r="AL262" s="245"/>
      <c r="AM262" s="239">
        <v>36</v>
      </c>
      <c r="AN262" s="194">
        <v>0.71428571428571419</v>
      </c>
      <c r="AO262" s="239">
        <v>0</v>
      </c>
      <c r="AP262" s="194" t="s">
        <v>113</v>
      </c>
      <c r="AQ262" s="184">
        <v>51</v>
      </c>
      <c r="AR262" s="194">
        <v>0.27499999999999991</v>
      </c>
      <c r="AS262" s="184">
        <v>51</v>
      </c>
      <c r="AT262" s="194">
        <v>0.27499999999999991</v>
      </c>
    </row>
    <row r="263" spans="2:46" s="4" customFormat="1" ht="15" hidden="1" customHeight="1" outlineLevel="1" x14ac:dyDescent="0.25">
      <c r="B263" s="71" t="s">
        <v>101</v>
      </c>
      <c r="C263" s="239">
        <v>1310</v>
      </c>
      <c r="D263" s="194">
        <v>0.3936170212765957</v>
      </c>
      <c r="E263" s="184">
        <v>2554</v>
      </c>
      <c r="F263" s="194">
        <v>0.30106979113601628</v>
      </c>
      <c r="G263" s="184">
        <v>3864</v>
      </c>
      <c r="H263" s="194">
        <v>0.33103685842232178</v>
      </c>
      <c r="I263" s="239">
        <v>1218</v>
      </c>
      <c r="J263" s="194">
        <v>0.38409090909090904</v>
      </c>
      <c r="K263" s="184">
        <v>2521</v>
      </c>
      <c r="L263" s="194">
        <v>0.29017400204708288</v>
      </c>
      <c r="M263" s="184">
        <v>3739</v>
      </c>
      <c r="N263" s="194">
        <v>0.31933662667607621</v>
      </c>
      <c r="O263" s="241"/>
      <c r="P263" s="201"/>
      <c r="Q263" s="156"/>
      <c r="R263" s="201"/>
      <c r="S263" s="156"/>
      <c r="T263" s="245"/>
      <c r="U263" s="241"/>
      <c r="V263" s="201"/>
      <c r="W263" s="156"/>
      <c r="X263" s="201"/>
      <c r="Y263" s="156"/>
      <c r="Z263" s="245"/>
      <c r="AA263" s="239">
        <v>81</v>
      </c>
      <c r="AB263" s="194">
        <v>1.0769230769230771</v>
      </c>
      <c r="AC263" s="184">
        <v>6</v>
      </c>
      <c r="AD263" s="194">
        <v>-0.33333333333333337</v>
      </c>
      <c r="AE263" s="184">
        <v>87</v>
      </c>
      <c r="AF263" s="194">
        <v>0.8125</v>
      </c>
      <c r="AG263" s="241"/>
      <c r="AH263" s="201"/>
      <c r="AI263" s="156"/>
      <c r="AJ263" s="201"/>
      <c r="AK263" s="156"/>
      <c r="AL263" s="245"/>
      <c r="AM263" s="239">
        <v>11</v>
      </c>
      <c r="AN263" s="194">
        <v>-0.38888888888888884</v>
      </c>
      <c r="AO263" s="239">
        <v>0</v>
      </c>
      <c r="AP263" s="194">
        <v>-1</v>
      </c>
      <c r="AQ263" s="184">
        <v>27</v>
      </c>
      <c r="AR263" s="194" t="s">
        <v>113</v>
      </c>
      <c r="AS263" s="184">
        <v>27</v>
      </c>
      <c r="AT263" s="194">
        <v>8</v>
      </c>
    </row>
    <row r="264" spans="2:46" s="4" customFormat="1" ht="15" hidden="1" customHeight="1" outlineLevel="1" x14ac:dyDescent="0.25">
      <c r="B264" s="71" t="s">
        <v>102</v>
      </c>
      <c r="C264" s="239">
        <v>1819</v>
      </c>
      <c r="D264" s="194">
        <v>0.57762359063313107</v>
      </c>
      <c r="E264" s="184">
        <v>2631</v>
      </c>
      <c r="F264" s="194">
        <v>0.58876811594202905</v>
      </c>
      <c r="G264" s="184">
        <v>4450</v>
      </c>
      <c r="H264" s="194">
        <v>0.58419366322534705</v>
      </c>
      <c r="I264" s="239">
        <v>1784</v>
      </c>
      <c r="J264" s="194">
        <v>0.60000000000000009</v>
      </c>
      <c r="K264" s="184">
        <v>2612</v>
      </c>
      <c r="L264" s="194">
        <v>0.58111380145278457</v>
      </c>
      <c r="M264" s="184">
        <v>4396</v>
      </c>
      <c r="N264" s="194">
        <v>0.58872425009035045</v>
      </c>
      <c r="O264" s="241"/>
      <c r="P264" s="201"/>
      <c r="Q264" s="156"/>
      <c r="R264" s="201"/>
      <c r="S264" s="156"/>
      <c r="T264" s="245"/>
      <c r="U264" s="241"/>
      <c r="V264" s="201"/>
      <c r="W264" s="156"/>
      <c r="X264" s="201"/>
      <c r="Y264" s="156"/>
      <c r="Z264" s="245"/>
      <c r="AA264" s="239">
        <v>27</v>
      </c>
      <c r="AB264" s="194">
        <v>-6.8965517241379337E-2</v>
      </c>
      <c r="AC264" s="184">
        <v>14</v>
      </c>
      <c r="AD264" s="194" t="s">
        <v>113</v>
      </c>
      <c r="AE264" s="184">
        <v>41</v>
      </c>
      <c r="AF264" s="194">
        <v>0.4137931034482758</v>
      </c>
      <c r="AG264" s="241"/>
      <c r="AH264" s="201"/>
      <c r="AI264" s="156"/>
      <c r="AJ264" s="201"/>
      <c r="AK264" s="156"/>
      <c r="AL264" s="245"/>
      <c r="AM264" s="239">
        <v>8</v>
      </c>
      <c r="AN264" s="194">
        <v>-0.11111111111111116</v>
      </c>
      <c r="AO264" s="239">
        <v>0</v>
      </c>
      <c r="AP264" s="194" t="s">
        <v>113</v>
      </c>
      <c r="AQ264" s="184">
        <v>5</v>
      </c>
      <c r="AR264" s="194">
        <v>0.25</v>
      </c>
      <c r="AS264" s="184">
        <v>5</v>
      </c>
      <c r="AT264" s="194">
        <v>0.25</v>
      </c>
    </row>
    <row r="265" spans="2:46" s="4" customFormat="1" ht="15" hidden="1" customHeight="1" outlineLevel="1" x14ac:dyDescent="0.25">
      <c r="B265" s="71" t="s">
        <v>103</v>
      </c>
      <c r="C265" s="239">
        <v>3068</v>
      </c>
      <c r="D265" s="194">
        <v>1.1217150760719226</v>
      </c>
      <c r="E265" s="184">
        <v>2840</v>
      </c>
      <c r="F265" s="194">
        <v>0.87335092348284959</v>
      </c>
      <c r="G265" s="184">
        <v>5908</v>
      </c>
      <c r="H265" s="194">
        <v>0.99459824442943967</v>
      </c>
      <c r="I265" s="239">
        <v>3010</v>
      </c>
      <c r="J265" s="194">
        <v>1.1377840909090908</v>
      </c>
      <c r="K265" s="184">
        <v>2820</v>
      </c>
      <c r="L265" s="194">
        <v>0.86384666226040974</v>
      </c>
      <c r="M265" s="184">
        <v>5830</v>
      </c>
      <c r="N265" s="194">
        <v>0.99589181787059222</v>
      </c>
      <c r="O265" s="241"/>
      <c r="P265" s="201"/>
      <c r="Q265" s="156"/>
      <c r="R265" s="201"/>
      <c r="S265" s="156"/>
      <c r="T265" s="245"/>
      <c r="U265" s="241"/>
      <c r="V265" s="201"/>
      <c r="W265" s="156"/>
      <c r="X265" s="201"/>
      <c r="Y265" s="156"/>
      <c r="Z265" s="245"/>
      <c r="AA265" s="239">
        <v>50</v>
      </c>
      <c r="AB265" s="194">
        <v>0.66666666666666674</v>
      </c>
      <c r="AC265" s="184">
        <v>9</v>
      </c>
      <c r="AD265" s="194">
        <v>2</v>
      </c>
      <c r="AE265" s="184">
        <v>59</v>
      </c>
      <c r="AF265" s="194">
        <v>0.78787878787878785</v>
      </c>
      <c r="AG265" s="241"/>
      <c r="AH265" s="201"/>
      <c r="AI265" s="156"/>
      <c r="AJ265" s="201"/>
      <c r="AK265" s="156"/>
      <c r="AL265" s="245"/>
      <c r="AM265" s="239">
        <v>8</v>
      </c>
      <c r="AN265" s="194">
        <v>0</v>
      </c>
      <c r="AO265" s="239">
        <v>0</v>
      </c>
      <c r="AP265" s="194" t="s">
        <v>113</v>
      </c>
      <c r="AQ265" s="184">
        <v>11</v>
      </c>
      <c r="AR265" s="194" t="s">
        <v>113</v>
      </c>
      <c r="AS265" s="184">
        <v>11</v>
      </c>
      <c r="AT265" s="194" t="s">
        <v>113</v>
      </c>
    </row>
    <row r="266" spans="2:46" s="4" customFormat="1" ht="15" hidden="1" customHeight="1" outlineLevel="1" x14ac:dyDescent="0.25">
      <c r="B266" s="71" t="s">
        <v>104</v>
      </c>
      <c r="C266" s="239">
        <v>1861</v>
      </c>
      <c r="D266" s="194">
        <v>0.3593864134404674</v>
      </c>
      <c r="E266" s="184">
        <v>1677</v>
      </c>
      <c r="F266" s="194">
        <v>-0.14132104454685102</v>
      </c>
      <c r="G266" s="184">
        <v>3538</v>
      </c>
      <c r="H266" s="194">
        <v>6.5021071643588169E-2</v>
      </c>
      <c r="I266" s="239">
        <v>1808</v>
      </c>
      <c r="J266" s="194">
        <v>0.38437978560490049</v>
      </c>
      <c r="K266" s="184">
        <v>1657</v>
      </c>
      <c r="L266" s="194">
        <v>-0.14850976361767732</v>
      </c>
      <c r="M266" s="184">
        <v>3465</v>
      </c>
      <c r="N266" s="194">
        <v>6.5498154981549872E-2</v>
      </c>
      <c r="O266" s="241"/>
      <c r="P266" s="201"/>
      <c r="Q266" s="156"/>
      <c r="R266" s="201"/>
      <c r="S266" s="156"/>
      <c r="T266" s="245"/>
      <c r="U266" s="241"/>
      <c r="V266" s="201"/>
      <c r="W266" s="156"/>
      <c r="X266" s="201"/>
      <c r="Y266" s="156"/>
      <c r="Z266" s="245"/>
      <c r="AA266" s="239">
        <v>35</v>
      </c>
      <c r="AB266" s="194">
        <v>-0.339622641509434</v>
      </c>
      <c r="AC266" s="184">
        <v>9</v>
      </c>
      <c r="AD266" s="194">
        <v>0.28571428571428581</v>
      </c>
      <c r="AE266" s="184">
        <v>44</v>
      </c>
      <c r="AF266" s="194">
        <v>-0.26666666666666672</v>
      </c>
      <c r="AG266" s="241"/>
      <c r="AH266" s="201"/>
      <c r="AI266" s="156"/>
      <c r="AJ266" s="201"/>
      <c r="AK266" s="156"/>
      <c r="AL266" s="245"/>
      <c r="AM266" s="239">
        <v>12</v>
      </c>
      <c r="AN266" s="194">
        <v>0.5</v>
      </c>
      <c r="AO266" s="239">
        <v>6</v>
      </c>
      <c r="AP266" s="194">
        <v>2</v>
      </c>
      <c r="AQ266" s="184">
        <v>11</v>
      </c>
      <c r="AR266" s="194" t="s">
        <v>113</v>
      </c>
      <c r="AS266" s="184">
        <v>17</v>
      </c>
      <c r="AT266" s="194">
        <v>7.5</v>
      </c>
    </row>
    <row r="267" spans="2:46" s="4" customFormat="1" ht="15.75" collapsed="1" x14ac:dyDescent="0.25">
      <c r="B267" s="101">
        <v>2001</v>
      </c>
      <c r="C267" s="243">
        <v>18708</v>
      </c>
      <c r="D267" s="103">
        <v>0.48806872414890234</v>
      </c>
      <c r="E267" s="244">
        <v>28156</v>
      </c>
      <c r="F267" s="103">
        <v>0.48784612132741501</v>
      </c>
      <c r="G267" s="244">
        <v>46864</v>
      </c>
      <c r="H267" s="103">
        <v>0.48793497586995183</v>
      </c>
      <c r="I267" s="243">
        <v>18087</v>
      </c>
      <c r="J267" s="103">
        <v>0.50149427195749618</v>
      </c>
      <c r="K267" s="244">
        <v>27908</v>
      </c>
      <c r="L267" s="103">
        <v>0.49464438731790916</v>
      </c>
      <c r="M267" s="244">
        <v>45995</v>
      </c>
      <c r="N267" s="103">
        <v>0.49733055537469895</v>
      </c>
      <c r="O267" s="242"/>
      <c r="P267" s="103"/>
      <c r="Q267" s="102"/>
      <c r="R267" s="103"/>
      <c r="S267" s="102"/>
      <c r="T267" s="246"/>
      <c r="U267" s="242"/>
      <c r="V267" s="103"/>
      <c r="W267" s="102"/>
      <c r="X267" s="103"/>
      <c r="Y267" s="102"/>
      <c r="Z267" s="246"/>
      <c r="AA267" s="243">
        <v>477</v>
      </c>
      <c r="AB267" s="103">
        <v>0.509493670886076</v>
      </c>
      <c r="AC267" s="244">
        <v>111</v>
      </c>
      <c r="AD267" s="103">
        <v>-0.421875</v>
      </c>
      <c r="AE267" s="244">
        <v>588</v>
      </c>
      <c r="AF267" s="103">
        <v>0.15748031496062986</v>
      </c>
      <c r="AG267" s="242"/>
      <c r="AH267" s="103"/>
      <c r="AI267" s="102"/>
      <c r="AJ267" s="103"/>
      <c r="AK267" s="102"/>
      <c r="AL267" s="246"/>
      <c r="AM267" s="243">
        <v>134</v>
      </c>
      <c r="AN267" s="103">
        <v>-0.27567567567567564</v>
      </c>
      <c r="AO267" s="243">
        <v>10</v>
      </c>
      <c r="AP267" s="103">
        <v>-0.6</v>
      </c>
      <c r="AQ267" s="244">
        <v>137</v>
      </c>
      <c r="AR267" s="103">
        <v>1.2833333333333332</v>
      </c>
      <c r="AS267" s="244">
        <v>147</v>
      </c>
      <c r="AT267" s="103">
        <v>0.72941176470588243</v>
      </c>
    </row>
    <row r="268" spans="2:46" s="4" customFormat="1" ht="15" hidden="1" customHeight="1" outlineLevel="1" x14ac:dyDescent="0.25">
      <c r="B268" s="71" t="s">
        <v>93</v>
      </c>
      <c r="C268" s="239">
        <v>1275</v>
      </c>
      <c r="D268" s="194">
        <v>-0.22066014669926648</v>
      </c>
      <c r="E268" s="184">
        <v>1484</v>
      </c>
      <c r="F268" s="194">
        <v>8.9574155653450838E-2</v>
      </c>
      <c r="G268" s="184">
        <v>2759</v>
      </c>
      <c r="H268" s="194">
        <v>-7.9719813208805834E-2</v>
      </c>
      <c r="I268" s="239">
        <v>1200</v>
      </c>
      <c r="J268" s="194">
        <v>-0.23175416133162607</v>
      </c>
      <c r="K268" s="184">
        <v>1461</v>
      </c>
      <c r="L268" s="194">
        <v>8.1421169504070967E-2</v>
      </c>
      <c r="M268" s="184">
        <v>2661</v>
      </c>
      <c r="N268" s="194">
        <v>-8.6508753861997967E-2</v>
      </c>
      <c r="O268" s="241"/>
      <c r="P268" s="201"/>
      <c r="Q268" s="156"/>
      <c r="R268" s="201"/>
      <c r="S268" s="156"/>
      <c r="T268" s="245"/>
      <c r="U268" s="241"/>
      <c r="V268" s="201"/>
      <c r="W268" s="156"/>
      <c r="X268" s="201"/>
      <c r="Y268" s="156"/>
      <c r="Z268" s="245"/>
      <c r="AA268" s="239">
        <v>63</v>
      </c>
      <c r="AB268" s="194">
        <v>3.2786885245901676E-2</v>
      </c>
      <c r="AC268" s="184">
        <v>15</v>
      </c>
      <c r="AD268" s="194">
        <v>0.36363636363636354</v>
      </c>
      <c r="AE268" s="184">
        <v>78</v>
      </c>
      <c r="AF268" s="194">
        <v>8.3333333333333259E-2</v>
      </c>
      <c r="AG268" s="241"/>
      <c r="AH268" s="201"/>
      <c r="AI268" s="156"/>
      <c r="AJ268" s="201"/>
      <c r="AK268" s="156"/>
      <c r="AL268" s="245"/>
      <c r="AM268" s="239">
        <v>12</v>
      </c>
      <c r="AN268" s="194">
        <v>-7.6923076923076872E-2</v>
      </c>
      <c r="AO268" s="239">
        <v>0</v>
      </c>
      <c r="AP268" s="194" t="s">
        <v>113</v>
      </c>
      <c r="AQ268" s="184">
        <v>8</v>
      </c>
      <c r="AR268" s="194" t="s">
        <v>113</v>
      </c>
      <c r="AS268" s="184">
        <v>8</v>
      </c>
      <c r="AT268" s="194" t="s">
        <v>113</v>
      </c>
    </row>
    <row r="269" spans="2:46" s="4" customFormat="1" ht="15" hidden="1" customHeight="1" outlineLevel="1" x14ac:dyDescent="0.25">
      <c r="B269" s="71" t="s">
        <v>94</v>
      </c>
      <c r="C269" s="239">
        <v>547</v>
      </c>
      <c r="D269" s="194">
        <v>4.5889101338432159E-2</v>
      </c>
      <c r="E269" s="184">
        <v>1137</v>
      </c>
      <c r="F269" s="194">
        <v>0.2186495176848875</v>
      </c>
      <c r="G269" s="184">
        <v>1684</v>
      </c>
      <c r="H269" s="194">
        <v>0.1565934065934067</v>
      </c>
      <c r="I269" s="239">
        <v>517</v>
      </c>
      <c r="J269" s="194">
        <v>0.15144766146993316</v>
      </c>
      <c r="K269" s="184">
        <v>1120</v>
      </c>
      <c r="L269" s="194">
        <v>0.21212121212121215</v>
      </c>
      <c r="M269" s="184">
        <v>1637</v>
      </c>
      <c r="N269" s="194">
        <v>0.19227967953386749</v>
      </c>
      <c r="O269" s="241"/>
      <c r="P269" s="201"/>
      <c r="Q269" s="156"/>
      <c r="R269" s="201"/>
      <c r="S269" s="156"/>
      <c r="T269" s="245"/>
      <c r="U269" s="241"/>
      <c r="V269" s="201"/>
      <c r="W269" s="156"/>
      <c r="X269" s="201"/>
      <c r="Y269" s="156"/>
      <c r="Z269" s="245"/>
      <c r="AA269" s="239">
        <v>15</v>
      </c>
      <c r="AB269" s="194">
        <v>-0.75806451612903225</v>
      </c>
      <c r="AC269" s="184">
        <v>17</v>
      </c>
      <c r="AD269" s="194">
        <v>0.88888888888888884</v>
      </c>
      <c r="AE269" s="184">
        <v>32</v>
      </c>
      <c r="AF269" s="194">
        <v>-0.54929577464788726</v>
      </c>
      <c r="AG269" s="241"/>
      <c r="AH269" s="201"/>
      <c r="AI269" s="156"/>
      <c r="AJ269" s="201"/>
      <c r="AK269" s="156"/>
      <c r="AL269" s="245"/>
      <c r="AM269" s="239">
        <v>15</v>
      </c>
      <c r="AN269" s="194">
        <v>0.25</v>
      </c>
      <c r="AO269" s="239">
        <v>0</v>
      </c>
      <c r="AP269" s="194" t="s">
        <v>113</v>
      </c>
      <c r="AQ269" s="184">
        <v>0</v>
      </c>
      <c r="AR269" s="194" t="s">
        <v>113</v>
      </c>
      <c r="AS269" s="184">
        <v>0</v>
      </c>
      <c r="AT269" s="194" t="s">
        <v>113</v>
      </c>
    </row>
    <row r="270" spans="2:46" s="4" customFormat="1" ht="15" hidden="1" customHeight="1" outlineLevel="1" x14ac:dyDescent="0.25">
      <c r="B270" s="71" t="s">
        <v>95</v>
      </c>
      <c r="C270" s="239">
        <v>975</v>
      </c>
      <c r="D270" s="194">
        <v>0.41715116279069764</v>
      </c>
      <c r="E270" s="184">
        <v>1083</v>
      </c>
      <c r="F270" s="194">
        <v>-9.4481605351170561E-2</v>
      </c>
      <c r="G270" s="184">
        <v>2058</v>
      </c>
      <c r="H270" s="194">
        <v>9.2356687898089262E-2</v>
      </c>
      <c r="I270" s="239">
        <v>969</v>
      </c>
      <c r="J270" s="194">
        <v>0.44411326378539484</v>
      </c>
      <c r="K270" s="184">
        <v>1072</v>
      </c>
      <c r="L270" s="194">
        <v>-9.8402018502943611E-2</v>
      </c>
      <c r="M270" s="184">
        <v>2041</v>
      </c>
      <c r="N270" s="194">
        <v>9.7311827956989339E-2</v>
      </c>
      <c r="O270" s="241"/>
      <c r="P270" s="201"/>
      <c r="Q270" s="156"/>
      <c r="R270" s="201"/>
      <c r="S270" s="156"/>
      <c r="T270" s="245"/>
      <c r="U270" s="241"/>
      <c r="V270" s="201"/>
      <c r="W270" s="156"/>
      <c r="X270" s="201"/>
      <c r="Y270" s="156"/>
      <c r="Z270" s="245"/>
      <c r="AA270" s="239">
        <v>2</v>
      </c>
      <c r="AB270" s="194">
        <v>-0.85714285714285721</v>
      </c>
      <c r="AC270" s="184">
        <v>7</v>
      </c>
      <c r="AD270" s="194">
        <v>0</v>
      </c>
      <c r="AE270" s="184">
        <v>9</v>
      </c>
      <c r="AF270" s="194">
        <v>-0.5714285714285714</v>
      </c>
      <c r="AG270" s="241"/>
      <c r="AH270" s="201"/>
      <c r="AI270" s="156"/>
      <c r="AJ270" s="201"/>
      <c r="AK270" s="156"/>
      <c r="AL270" s="245"/>
      <c r="AM270" s="239">
        <v>4</v>
      </c>
      <c r="AN270" s="194">
        <v>0.33333333333333326</v>
      </c>
      <c r="AO270" s="239">
        <v>0</v>
      </c>
      <c r="AP270" s="194" t="s">
        <v>113</v>
      </c>
      <c r="AQ270" s="184">
        <v>4</v>
      </c>
      <c r="AR270" s="194" t="s">
        <v>113</v>
      </c>
      <c r="AS270" s="184">
        <v>4</v>
      </c>
      <c r="AT270" s="194" t="s">
        <v>113</v>
      </c>
    </row>
    <row r="271" spans="2:46" s="4" customFormat="1" ht="15" hidden="1" customHeight="1" outlineLevel="1" x14ac:dyDescent="0.25">
      <c r="B271" s="71" t="s">
        <v>96</v>
      </c>
      <c r="C271" s="239">
        <v>1372</v>
      </c>
      <c r="D271" s="194">
        <v>0.19825327510917035</v>
      </c>
      <c r="E271" s="184">
        <v>1784</v>
      </c>
      <c r="F271" s="194">
        <v>0.2581100141043724</v>
      </c>
      <c r="G271" s="184">
        <v>3156</v>
      </c>
      <c r="H271" s="194">
        <v>0.23136948888021847</v>
      </c>
      <c r="I271" s="239">
        <v>1314</v>
      </c>
      <c r="J271" s="194">
        <v>0.19781221513217861</v>
      </c>
      <c r="K271" s="184">
        <v>1782</v>
      </c>
      <c r="L271" s="194">
        <v>0.26923076923076916</v>
      </c>
      <c r="M271" s="184">
        <v>3096</v>
      </c>
      <c r="N271" s="194">
        <v>0.23790483806477414</v>
      </c>
      <c r="O271" s="241"/>
      <c r="P271" s="201"/>
      <c r="Q271" s="156"/>
      <c r="R271" s="201"/>
      <c r="S271" s="156"/>
      <c r="T271" s="245"/>
      <c r="U271" s="241"/>
      <c r="V271" s="201"/>
      <c r="W271" s="156"/>
      <c r="X271" s="201"/>
      <c r="Y271" s="156"/>
      <c r="Z271" s="245"/>
      <c r="AA271" s="239">
        <v>6</v>
      </c>
      <c r="AB271" s="194">
        <v>-0.85</v>
      </c>
      <c r="AC271" s="184">
        <v>2</v>
      </c>
      <c r="AD271" s="194">
        <v>-0.85714285714285721</v>
      </c>
      <c r="AE271" s="184">
        <v>8</v>
      </c>
      <c r="AF271" s="194">
        <v>-0.85185185185185186</v>
      </c>
      <c r="AG271" s="241"/>
      <c r="AH271" s="201"/>
      <c r="AI271" s="156"/>
      <c r="AJ271" s="201"/>
      <c r="AK271" s="156"/>
      <c r="AL271" s="245"/>
      <c r="AM271" s="239">
        <v>52</v>
      </c>
      <c r="AN271" s="194">
        <v>9.4</v>
      </c>
      <c r="AO271" s="239">
        <v>0</v>
      </c>
      <c r="AP271" s="194">
        <v>-1</v>
      </c>
      <c r="AQ271" s="184">
        <v>0</v>
      </c>
      <c r="AR271" s="194" t="s">
        <v>113</v>
      </c>
      <c r="AS271" s="184">
        <v>0</v>
      </c>
      <c r="AT271" s="194">
        <v>-1</v>
      </c>
    </row>
    <row r="272" spans="2:46" s="4" customFormat="1" ht="15" hidden="1" customHeight="1" outlineLevel="1" x14ac:dyDescent="0.25">
      <c r="B272" s="71" t="s">
        <v>97</v>
      </c>
      <c r="C272" s="239">
        <v>683</v>
      </c>
      <c r="D272" s="194">
        <v>-5.0069541029207243E-2</v>
      </c>
      <c r="E272" s="184">
        <v>997</v>
      </c>
      <c r="F272" s="194">
        <v>-7.6851851851851838E-2</v>
      </c>
      <c r="G272" s="184">
        <v>1680</v>
      </c>
      <c r="H272" s="194">
        <v>-6.6147859922178975E-2</v>
      </c>
      <c r="I272" s="239">
        <v>662</v>
      </c>
      <c r="J272" s="194">
        <v>-5.563480741797433E-2</v>
      </c>
      <c r="K272" s="184">
        <v>988</v>
      </c>
      <c r="L272" s="194">
        <v>-8.2636954503249815E-2</v>
      </c>
      <c r="M272" s="184">
        <v>1650</v>
      </c>
      <c r="N272" s="194">
        <v>-7.1991001124859344E-2</v>
      </c>
      <c r="O272" s="241"/>
      <c r="P272" s="201"/>
      <c r="Q272" s="156"/>
      <c r="R272" s="201"/>
      <c r="S272" s="156"/>
      <c r="T272" s="245"/>
      <c r="U272" s="241"/>
      <c r="V272" s="201"/>
      <c r="W272" s="156"/>
      <c r="X272" s="201"/>
      <c r="Y272" s="156"/>
      <c r="Z272" s="245"/>
      <c r="AA272" s="239">
        <v>10</v>
      </c>
      <c r="AB272" s="194">
        <v>-0.16666666666666663</v>
      </c>
      <c r="AC272" s="184">
        <v>9</v>
      </c>
      <c r="AD272" s="194">
        <v>2</v>
      </c>
      <c r="AE272" s="184">
        <v>19</v>
      </c>
      <c r="AF272" s="194">
        <v>0.26666666666666661</v>
      </c>
      <c r="AG272" s="241"/>
      <c r="AH272" s="201"/>
      <c r="AI272" s="156"/>
      <c r="AJ272" s="201"/>
      <c r="AK272" s="156"/>
      <c r="AL272" s="245"/>
      <c r="AM272" s="239">
        <v>10</v>
      </c>
      <c r="AN272" s="194">
        <v>9</v>
      </c>
      <c r="AO272" s="239">
        <v>1</v>
      </c>
      <c r="AP272" s="194">
        <v>-0.8</v>
      </c>
      <c r="AQ272" s="184">
        <v>0</v>
      </c>
      <c r="AR272" s="194" t="s">
        <v>113</v>
      </c>
      <c r="AS272" s="184">
        <v>1</v>
      </c>
      <c r="AT272" s="194">
        <v>-0.8</v>
      </c>
    </row>
    <row r="273" spans="2:46" s="4" customFormat="1" ht="15" hidden="1" customHeight="1" outlineLevel="1" x14ac:dyDescent="0.25">
      <c r="B273" s="71" t="s">
        <v>98</v>
      </c>
      <c r="C273" s="239">
        <v>840</v>
      </c>
      <c r="D273" s="194">
        <v>0.42614601018675713</v>
      </c>
      <c r="E273" s="184">
        <v>1721</v>
      </c>
      <c r="F273" s="194">
        <v>0.63282732447817835</v>
      </c>
      <c r="G273" s="184">
        <v>2561</v>
      </c>
      <c r="H273" s="194">
        <v>0.55873402312842368</v>
      </c>
      <c r="I273" s="239">
        <v>791</v>
      </c>
      <c r="J273" s="194">
        <v>0.40998217468805698</v>
      </c>
      <c r="K273" s="184">
        <v>1669</v>
      </c>
      <c r="L273" s="194">
        <v>0.59255725190839703</v>
      </c>
      <c r="M273" s="184">
        <v>2460</v>
      </c>
      <c r="N273" s="194">
        <v>0.52889993784959599</v>
      </c>
      <c r="O273" s="241"/>
      <c r="P273" s="201"/>
      <c r="Q273" s="156"/>
      <c r="R273" s="201"/>
      <c r="S273" s="156"/>
      <c r="T273" s="245"/>
      <c r="U273" s="241"/>
      <c r="V273" s="201"/>
      <c r="W273" s="156"/>
      <c r="X273" s="201"/>
      <c r="Y273" s="156"/>
      <c r="Z273" s="245"/>
      <c r="AA273" s="239">
        <v>16</v>
      </c>
      <c r="AB273" s="194">
        <v>6.6666666666666652E-2</v>
      </c>
      <c r="AC273" s="184">
        <v>52</v>
      </c>
      <c r="AD273" s="194">
        <v>7.6666666666666661</v>
      </c>
      <c r="AE273" s="184">
        <v>68</v>
      </c>
      <c r="AF273" s="194">
        <v>2.2380952380952381</v>
      </c>
      <c r="AG273" s="241"/>
      <c r="AH273" s="201"/>
      <c r="AI273" s="156"/>
      <c r="AJ273" s="201"/>
      <c r="AK273" s="156"/>
      <c r="AL273" s="245"/>
      <c r="AM273" s="239">
        <v>16</v>
      </c>
      <c r="AN273" s="194" t="s">
        <v>113</v>
      </c>
      <c r="AO273" s="239">
        <v>17</v>
      </c>
      <c r="AP273" s="194">
        <v>0.30769230769230771</v>
      </c>
      <c r="AQ273" s="184">
        <v>0</v>
      </c>
      <c r="AR273" s="194" t="s">
        <v>113</v>
      </c>
      <c r="AS273" s="184">
        <v>17</v>
      </c>
      <c r="AT273" s="194">
        <v>0.30769230769230771</v>
      </c>
    </row>
    <row r="274" spans="2:46" s="4" customFormat="1" ht="15" hidden="1" customHeight="1" outlineLevel="1" x14ac:dyDescent="0.25">
      <c r="B274" s="71" t="s">
        <v>99</v>
      </c>
      <c r="C274" s="239">
        <v>710</v>
      </c>
      <c r="D274" s="194">
        <v>-6.2087186261558736E-2</v>
      </c>
      <c r="E274" s="184">
        <v>1999</v>
      </c>
      <c r="F274" s="194">
        <v>0.78322925958965217</v>
      </c>
      <c r="G274" s="184">
        <v>2709</v>
      </c>
      <c r="H274" s="194">
        <v>0.44249201277955263</v>
      </c>
      <c r="I274" s="239">
        <v>679</v>
      </c>
      <c r="J274" s="194">
        <v>-7.7445652173913082E-2</v>
      </c>
      <c r="K274" s="184">
        <v>1929</v>
      </c>
      <c r="L274" s="194">
        <v>0.72540250447227184</v>
      </c>
      <c r="M274" s="184">
        <v>2608</v>
      </c>
      <c r="N274" s="194">
        <v>0.40668824163969797</v>
      </c>
      <c r="O274" s="241"/>
      <c r="P274" s="201"/>
      <c r="Q274" s="156"/>
      <c r="R274" s="201"/>
      <c r="S274" s="156"/>
      <c r="T274" s="245"/>
      <c r="U274" s="241"/>
      <c r="V274" s="201"/>
      <c r="W274" s="156"/>
      <c r="X274" s="201"/>
      <c r="Y274" s="156"/>
      <c r="Z274" s="245"/>
      <c r="AA274" s="239">
        <v>17</v>
      </c>
      <c r="AB274" s="194">
        <v>2.4</v>
      </c>
      <c r="AC274" s="184">
        <v>66</v>
      </c>
      <c r="AD274" s="194">
        <v>21</v>
      </c>
      <c r="AE274" s="184">
        <v>83</v>
      </c>
      <c r="AF274" s="194">
        <v>9.375</v>
      </c>
      <c r="AG274" s="241"/>
      <c r="AH274" s="201"/>
      <c r="AI274" s="156"/>
      <c r="AJ274" s="201"/>
      <c r="AK274" s="156"/>
      <c r="AL274" s="245"/>
      <c r="AM274" s="239">
        <v>12</v>
      </c>
      <c r="AN274" s="194">
        <v>-0.25</v>
      </c>
      <c r="AO274" s="239">
        <v>2</v>
      </c>
      <c r="AP274" s="194" t="s">
        <v>113</v>
      </c>
      <c r="AQ274" s="184">
        <v>4</v>
      </c>
      <c r="AR274" s="194" t="s">
        <v>113</v>
      </c>
      <c r="AS274" s="184">
        <v>6</v>
      </c>
      <c r="AT274" s="194" t="s">
        <v>113</v>
      </c>
    </row>
    <row r="275" spans="2:46" s="4" customFormat="1" ht="15" hidden="1" customHeight="1" outlineLevel="1" x14ac:dyDescent="0.25">
      <c r="B275" s="71" t="s">
        <v>100</v>
      </c>
      <c r="C275" s="239">
        <v>1262</v>
      </c>
      <c r="D275" s="194">
        <v>0.31048805815160962</v>
      </c>
      <c r="E275" s="184">
        <v>1631</v>
      </c>
      <c r="F275" s="194">
        <v>9.6839273705447315E-2</v>
      </c>
      <c r="G275" s="184">
        <v>2893</v>
      </c>
      <c r="H275" s="194">
        <v>0.18081632653061219</v>
      </c>
      <c r="I275" s="239">
        <v>1205</v>
      </c>
      <c r="J275" s="194">
        <v>0.31693989071038242</v>
      </c>
      <c r="K275" s="184">
        <v>1586</v>
      </c>
      <c r="L275" s="194">
        <v>6.6577000672495057E-2</v>
      </c>
      <c r="M275" s="184">
        <v>2791</v>
      </c>
      <c r="N275" s="194">
        <v>0.16194837635303916</v>
      </c>
      <c r="O275" s="241"/>
      <c r="P275" s="201"/>
      <c r="Q275" s="156"/>
      <c r="R275" s="201"/>
      <c r="S275" s="156"/>
      <c r="T275" s="245"/>
      <c r="U275" s="241"/>
      <c r="V275" s="201"/>
      <c r="W275" s="156"/>
      <c r="X275" s="201"/>
      <c r="Y275" s="156"/>
      <c r="Z275" s="245"/>
      <c r="AA275" s="239">
        <v>36</v>
      </c>
      <c r="AB275" s="194">
        <v>0.125</v>
      </c>
      <c r="AC275" s="184">
        <v>5</v>
      </c>
      <c r="AD275" s="194" t="s">
        <v>113</v>
      </c>
      <c r="AE275" s="184">
        <v>41</v>
      </c>
      <c r="AF275" s="194">
        <v>0.28125</v>
      </c>
      <c r="AG275" s="241"/>
      <c r="AH275" s="201"/>
      <c r="AI275" s="156"/>
      <c r="AJ275" s="201"/>
      <c r="AK275" s="156"/>
      <c r="AL275" s="245"/>
      <c r="AM275" s="239">
        <v>21</v>
      </c>
      <c r="AN275" s="194">
        <v>0.3125</v>
      </c>
      <c r="AO275" s="239">
        <v>0</v>
      </c>
      <c r="AP275" s="194" t="s">
        <v>113</v>
      </c>
      <c r="AQ275" s="184">
        <v>40</v>
      </c>
      <c r="AR275" s="194" t="s">
        <v>113</v>
      </c>
      <c r="AS275" s="184">
        <v>40</v>
      </c>
      <c r="AT275" s="194" t="s">
        <v>113</v>
      </c>
    </row>
    <row r="276" spans="2:46" s="4" customFormat="1" ht="15" hidden="1" customHeight="1" outlineLevel="1" x14ac:dyDescent="0.25">
      <c r="B276" s="71" t="s">
        <v>101</v>
      </c>
      <c r="C276" s="239">
        <v>940</v>
      </c>
      <c r="D276" s="194">
        <v>0.18686868686868685</v>
      </c>
      <c r="E276" s="184">
        <v>1963</v>
      </c>
      <c r="F276" s="194">
        <v>1.0905218317358893</v>
      </c>
      <c r="G276" s="184">
        <v>2903</v>
      </c>
      <c r="H276" s="194">
        <v>0.67706528018486423</v>
      </c>
      <c r="I276" s="239">
        <v>880</v>
      </c>
      <c r="J276" s="194">
        <v>0.13110539845758362</v>
      </c>
      <c r="K276" s="184">
        <v>1954</v>
      </c>
      <c r="L276" s="194">
        <v>1.0943193997856375</v>
      </c>
      <c r="M276" s="184">
        <v>2834</v>
      </c>
      <c r="N276" s="194">
        <v>0.65634132086499131</v>
      </c>
      <c r="O276" s="241"/>
      <c r="P276" s="201"/>
      <c r="Q276" s="156"/>
      <c r="R276" s="201"/>
      <c r="S276" s="156"/>
      <c r="T276" s="245"/>
      <c r="U276" s="241"/>
      <c r="V276" s="201"/>
      <c r="W276" s="156"/>
      <c r="X276" s="201"/>
      <c r="Y276" s="156"/>
      <c r="Z276" s="245"/>
      <c r="AA276" s="239">
        <v>39</v>
      </c>
      <c r="AB276" s="194">
        <v>2.25</v>
      </c>
      <c r="AC276" s="184">
        <v>9</v>
      </c>
      <c r="AD276" s="194">
        <v>0.5</v>
      </c>
      <c r="AE276" s="184">
        <v>48</v>
      </c>
      <c r="AF276" s="194">
        <v>1.6666666666666665</v>
      </c>
      <c r="AG276" s="241"/>
      <c r="AH276" s="201"/>
      <c r="AI276" s="156"/>
      <c r="AJ276" s="201"/>
      <c r="AK276" s="156"/>
      <c r="AL276" s="245"/>
      <c r="AM276" s="239">
        <v>18</v>
      </c>
      <c r="AN276" s="194">
        <v>8</v>
      </c>
      <c r="AO276" s="239">
        <v>3</v>
      </c>
      <c r="AP276" s="194" t="s">
        <v>113</v>
      </c>
      <c r="AQ276" s="184">
        <v>0</v>
      </c>
      <c r="AR276" s="194" t="s">
        <v>113</v>
      </c>
      <c r="AS276" s="184">
        <v>3</v>
      </c>
      <c r="AT276" s="194" t="s">
        <v>113</v>
      </c>
    </row>
    <row r="277" spans="2:46" s="4" customFormat="1" ht="15" hidden="1" customHeight="1" outlineLevel="1" x14ac:dyDescent="0.25">
      <c r="B277" s="71" t="s">
        <v>102</v>
      </c>
      <c r="C277" s="239">
        <v>1153</v>
      </c>
      <c r="D277" s="194">
        <v>0.27262693156732887</v>
      </c>
      <c r="E277" s="184">
        <v>1656</v>
      </c>
      <c r="F277" s="194">
        <v>0.28671328671328666</v>
      </c>
      <c r="G277" s="184">
        <v>2809</v>
      </c>
      <c r="H277" s="194">
        <v>0.28089375284997731</v>
      </c>
      <c r="I277" s="239">
        <v>1115</v>
      </c>
      <c r="J277" s="194">
        <v>0.2905092592592593</v>
      </c>
      <c r="K277" s="184">
        <v>1652</v>
      </c>
      <c r="L277" s="194">
        <v>0.28660436137071654</v>
      </c>
      <c r="M277" s="184">
        <v>2767</v>
      </c>
      <c r="N277" s="194">
        <v>0.28817504655493487</v>
      </c>
      <c r="O277" s="241"/>
      <c r="P277" s="201"/>
      <c r="Q277" s="156"/>
      <c r="R277" s="201"/>
      <c r="S277" s="156"/>
      <c r="T277" s="245"/>
      <c r="U277" s="241"/>
      <c r="V277" s="201"/>
      <c r="W277" s="156"/>
      <c r="X277" s="201"/>
      <c r="Y277" s="156"/>
      <c r="Z277" s="245"/>
      <c r="AA277" s="239">
        <v>29</v>
      </c>
      <c r="AB277" s="194">
        <v>-0.25641025641025639</v>
      </c>
      <c r="AC277" s="184">
        <v>0</v>
      </c>
      <c r="AD277" s="194">
        <v>-1</v>
      </c>
      <c r="AE277" s="184">
        <v>29</v>
      </c>
      <c r="AF277" s="194">
        <v>-0.30952380952380953</v>
      </c>
      <c r="AG277" s="241"/>
      <c r="AH277" s="201"/>
      <c r="AI277" s="156"/>
      <c r="AJ277" s="201"/>
      <c r="AK277" s="156"/>
      <c r="AL277" s="245"/>
      <c r="AM277" s="239">
        <v>9</v>
      </c>
      <c r="AN277" s="194">
        <v>2</v>
      </c>
      <c r="AO277" s="239">
        <v>0</v>
      </c>
      <c r="AP277" s="194" t="s">
        <v>113</v>
      </c>
      <c r="AQ277" s="184">
        <v>4</v>
      </c>
      <c r="AR277" s="194" t="s">
        <v>113</v>
      </c>
      <c r="AS277" s="184">
        <v>4</v>
      </c>
      <c r="AT277" s="194" t="s">
        <v>113</v>
      </c>
    </row>
    <row r="278" spans="2:46" s="4" customFormat="1" ht="15" hidden="1" customHeight="1" outlineLevel="1" x14ac:dyDescent="0.25">
      <c r="B278" s="71" t="s">
        <v>103</v>
      </c>
      <c r="C278" s="239">
        <v>1446</v>
      </c>
      <c r="D278" s="194">
        <v>1.0716332378223496</v>
      </c>
      <c r="E278" s="184">
        <v>1516</v>
      </c>
      <c r="F278" s="194">
        <v>0.51751751751751751</v>
      </c>
      <c r="G278" s="184">
        <v>2962</v>
      </c>
      <c r="H278" s="194">
        <v>0.74543311726576311</v>
      </c>
      <c r="I278" s="239">
        <v>1408</v>
      </c>
      <c r="J278" s="194">
        <v>1.1829457364341085</v>
      </c>
      <c r="K278" s="184">
        <v>1513</v>
      </c>
      <c r="L278" s="194">
        <v>0.51603206412825653</v>
      </c>
      <c r="M278" s="184">
        <v>2921</v>
      </c>
      <c r="N278" s="194">
        <v>0.77784540474741326</v>
      </c>
      <c r="O278" s="241"/>
      <c r="P278" s="201"/>
      <c r="Q278" s="156"/>
      <c r="R278" s="201"/>
      <c r="S278" s="156"/>
      <c r="T278" s="245"/>
      <c r="U278" s="241"/>
      <c r="V278" s="201"/>
      <c r="W278" s="156"/>
      <c r="X278" s="201"/>
      <c r="Y278" s="156"/>
      <c r="Z278" s="245"/>
      <c r="AA278" s="239">
        <v>30</v>
      </c>
      <c r="AB278" s="194">
        <v>-0.16666666666666663</v>
      </c>
      <c r="AC278" s="184">
        <v>3</v>
      </c>
      <c r="AD278" s="194">
        <v>2</v>
      </c>
      <c r="AE278" s="184">
        <v>33</v>
      </c>
      <c r="AF278" s="194">
        <v>-0.10810810810810811</v>
      </c>
      <c r="AG278" s="241"/>
      <c r="AH278" s="201"/>
      <c r="AI278" s="156"/>
      <c r="AJ278" s="201"/>
      <c r="AK278" s="156"/>
      <c r="AL278" s="245"/>
      <c r="AM278" s="239">
        <v>8</v>
      </c>
      <c r="AN278" s="194">
        <v>-0.52941176470588236</v>
      </c>
      <c r="AO278" s="239">
        <v>0</v>
      </c>
      <c r="AP278" s="194" t="s">
        <v>113</v>
      </c>
      <c r="AQ278" s="184">
        <v>0</v>
      </c>
      <c r="AR278" s="194" t="s">
        <v>113</v>
      </c>
      <c r="AS278" s="184">
        <v>0</v>
      </c>
      <c r="AT278" s="194" t="s">
        <v>113</v>
      </c>
    </row>
    <row r="279" spans="2:46" s="4" customFormat="1" ht="15" hidden="1" customHeight="1" outlineLevel="1" x14ac:dyDescent="0.25">
      <c r="B279" s="71" t="s">
        <v>104</v>
      </c>
      <c r="C279" s="239">
        <v>1369</v>
      </c>
      <c r="D279" s="194">
        <v>0.13140495867768598</v>
      </c>
      <c r="E279" s="184">
        <v>1953</v>
      </c>
      <c r="F279" s="194">
        <v>0.25112107623318392</v>
      </c>
      <c r="G279" s="184">
        <v>3322</v>
      </c>
      <c r="H279" s="194">
        <v>0.19884518224467707</v>
      </c>
      <c r="I279" s="239">
        <v>1306</v>
      </c>
      <c r="J279" s="194">
        <v>0.18727272727272726</v>
      </c>
      <c r="K279" s="184">
        <v>1946</v>
      </c>
      <c r="L279" s="194">
        <v>0.25710594315245472</v>
      </c>
      <c r="M279" s="184">
        <v>3252</v>
      </c>
      <c r="N279" s="194">
        <v>0.22809667673716016</v>
      </c>
      <c r="O279" s="241"/>
      <c r="P279" s="201"/>
      <c r="Q279" s="156"/>
      <c r="R279" s="201"/>
      <c r="S279" s="156"/>
      <c r="T279" s="245"/>
      <c r="U279" s="241"/>
      <c r="V279" s="201"/>
      <c r="W279" s="156"/>
      <c r="X279" s="201"/>
      <c r="Y279" s="156"/>
      <c r="Z279" s="245"/>
      <c r="AA279" s="239">
        <v>53</v>
      </c>
      <c r="AB279" s="194">
        <v>-0.34567901234567899</v>
      </c>
      <c r="AC279" s="184">
        <v>7</v>
      </c>
      <c r="AD279" s="194">
        <v>-0.46153846153846156</v>
      </c>
      <c r="AE279" s="184">
        <v>60</v>
      </c>
      <c r="AF279" s="194">
        <v>-0.36170212765957444</v>
      </c>
      <c r="AG279" s="241"/>
      <c r="AH279" s="201"/>
      <c r="AI279" s="156"/>
      <c r="AJ279" s="201"/>
      <c r="AK279" s="156"/>
      <c r="AL279" s="245"/>
      <c r="AM279" s="239">
        <v>8</v>
      </c>
      <c r="AN279" s="194">
        <v>-0.72413793103448276</v>
      </c>
      <c r="AO279" s="239">
        <v>2</v>
      </c>
      <c r="AP279" s="194" t="s">
        <v>113</v>
      </c>
      <c r="AQ279" s="184">
        <v>0</v>
      </c>
      <c r="AR279" s="194" t="s">
        <v>113</v>
      </c>
      <c r="AS279" s="184">
        <v>2</v>
      </c>
      <c r="AT279" s="194" t="s">
        <v>113</v>
      </c>
    </row>
    <row r="280" spans="2:46" s="4" customFormat="1" ht="15.75" collapsed="1" x14ac:dyDescent="0.25">
      <c r="B280" s="101">
        <v>2000</v>
      </c>
      <c r="C280" s="243">
        <v>12572</v>
      </c>
      <c r="D280" s="103">
        <v>0.18313570487483521</v>
      </c>
      <c r="E280" s="244">
        <v>18924</v>
      </c>
      <c r="F280" s="103">
        <v>0.3107986423772251</v>
      </c>
      <c r="G280" s="244">
        <v>31496</v>
      </c>
      <c r="H280" s="103">
        <v>0.256673183577385</v>
      </c>
      <c r="I280" s="243">
        <v>12046</v>
      </c>
      <c r="J280" s="103">
        <v>0.19515824982637175</v>
      </c>
      <c r="K280" s="244">
        <v>18672</v>
      </c>
      <c r="L280" s="103">
        <v>0.30018800919156052</v>
      </c>
      <c r="M280" s="244">
        <v>30718</v>
      </c>
      <c r="N280" s="103">
        <v>0.25687397708674298</v>
      </c>
      <c r="O280" s="242"/>
      <c r="P280" s="103"/>
      <c r="Q280" s="102"/>
      <c r="R280" s="103"/>
      <c r="S280" s="102"/>
      <c r="T280" s="246"/>
      <c r="U280" s="242"/>
      <c r="V280" s="103"/>
      <c r="W280" s="102"/>
      <c r="X280" s="103"/>
      <c r="Y280" s="102"/>
      <c r="Z280" s="246"/>
      <c r="AA280" s="243">
        <v>316</v>
      </c>
      <c r="AB280" s="103">
        <v>-0.22738386308068459</v>
      </c>
      <c r="AC280" s="244">
        <v>192</v>
      </c>
      <c r="AD280" s="103">
        <v>1.5263157894736841</v>
      </c>
      <c r="AE280" s="244">
        <v>508</v>
      </c>
      <c r="AF280" s="103">
        <v>4.7422680412371188E-2</v>
      </c>
      <c r="AG280" s="242"/>
      <c r="AH280" s="103"/>
      <c r="AI280" s="102"/>
      <c r="AJ280" s="103"/>
      <c r="AK280" s="102"/>
      <c r="AL280" s="246"/>
      <c r="AM280" s="243">
        <v>185</v>
      </c>
      <c r="AN280" s="103">
        <v>0.58119658119658113</v>
      </c>
      <c r="AO280" s="243">
        <v>25</v>
      </c>
      <c r="AP280" s="103">
        <v>0.19047619047619047</v>
      </c>
      <c r="AQ280" s="244">
        <v>60</v>
      </c>
      <c r="AR280" s="103" t="s">
        <v>113</v>
      </c>
      <c r="AS280" s="244">
        <v>85</v>
      </c>
      <c r="AT280" s="103">
        <v>3.0476190476190474</v>
      </c>
    </row>
    <row r="281" spans="2:46" s="4" customFormat="1" ht="15" hidden="1" customHeight="1" outlineLevel="1" x14ac:dyDescent="0.25">
      <c r="B281" s="71" t="s">
        <v>93</v>
      </c>
      <c r="C281" s="239">
        <v>0</v>
      </c>
      <c r="D281" s="194" t="s">
        <v>113</v>
      </c>
      <c r="E281" s="184">
        <v>0</v>
      </c>
      <c r="F281" s="194" t="s">
        <v>113</v>
      </c>
      <c r="G281" s="184">
        <v>0</v>
      </c>
      <c r="H281" s="194" t="s">
        <v>113</v>
      </c>
      <c r="I281" s="239">
        <v>0</v>
      </c>
      <c r="J281" s="194" t="s">
        <v>113</v>
      </c>
      <c r="K281" s="184">
        <v>0</v>
      </c>
      <c r="L281" s="194" t="s">
        <v>113</v>
      </c>
      <c r="M281" s="184">
        <v>0</v>
      </c>
      <c r="N281" s="194" t="s">
        <v>113</v>
      </c>
      <c r="O281" s="241"/>
      <c r="P281" s="201"/>
      <c r="Q281" s="156"/>
      <c r="R281" s="201"/>
      <c r="S281" s="156"/>
      <c r="T281" s="245"/>
      <c r="U281" s="241"/>
      <c r="V281" s="201"/>
      <c r="W281" s="156"/>
      <c r="X281" s="201"/>
      <c r="Y281" s="156"/>
      <c r="Z281" s="245"/>
      <c r="AA281" s="239">
        <v>0</v>
      </c>
      <c r="AB281" s="194" t="s">
        <v>113</v>
      </c>
      <c r="AC281" s="184">
        <v>0</v>
      </c>
      <c r="AD281" s="194" t="s">
        <v>113</v>
      </c>
      <c r="AE281" s="184">
        <v>0</v>
      </c>
      <c r="AF281" s="194" t="s">
        <v>113</v>
      </c>
      <c r="AG281" s="241"/>
      <c r="AH281" s="201"/>
      <c r="AI281" s="156"/>
      <c r="AJ281" s="201"/>
      <c r="AK281" s="156"/>
      <c r="AL281" s="245"/>
      <c r="AM281" s="239">
        <v>0</v>
      </c>
      <c r="AN281" s="194" t="s">
        <v>113</v>
      </c>
      <c r="AO281" s="239">
        <v>0</v>
      </c>
      <c r="AP281" s="194" t="s">
        <v>113</v>
      </c>
      <c r="AQ281" s="184">
        <v>0</v>
      </c>
      <c r="AR281" s="194" t="s">
        <v>113</v>
      </c>
      <c r="AS281" s="184">
        <v>0</v>
      </c>
      <c r="AT281" s="194" t="s">
        <v>113</v>
      </c>
    </row>
    <row r="282" spans="2:46" s="4" customFormat="1" ht="15" hidden="1" customHeight="1" outlineLevel="1" x14ac:dyDescent="0.25">
      <c r="B282" s="71" t="s">
        <v>94</v>
      </c>
      <c r="C282" s="239">
        <v>0</v>
      </c>
      <c r="D282" s="194" t="s">
        <v>113</v>
      </c>
      <c r="E282" s="184">
        <v>0</v>
      </c>
      <c r="F282" s="194" t="s">
        <v>113</v>
      </c>
      <c r="G282" s="184">
        <v>0</v>
      </c>
      <c r="H282" s="194" t="s">
        <v>113</v>
      </c>
      <c r="I282" s="239">
        <v>0</v>
      </c>
      <c r="J282" s="194" t="s">
        <v>113</v>
      </c>
      <c r="K282" s="184">
        <v>0</v>
      </c>
      <c r="L282" s="194" t="s">
        <v>113</v>
      </c>
      <c r="M282" s="184">
        <v>0</v>
      </c>
      <c r="N282" s="194" t="s">
        <v>113</v>
      </c>
      <c r="O282" s="241"/>
      <c r="P282" s="201"/>
      <c r="Q282" s="156"/>
      <c r="R282" s="201"/>
      <c r="S282" s="156"/>
      <c r="T282" s="245"/>
      <c r="U282" s="241"/>
      <c r="V282" s="201"/>
      <c r="W282" s="156"/>
      <c r="X282" s="201"/>
      <c r="Y282" s="156"/>
      <c r="Z282" s="245"/>
      <c r="AA282" s="239">
        <v>0</v>
      </c>
      <c r="AB282" s="194" t="s">
        <v>113</v>
      </c>
      <c r="AC282" s="184">
        <v>0</v>
      </c>
      <c r="AD282" s="194" t="s">
        <v>113</v>
      </c>
      <c r="AE282" s="184">
        <v>0</v>
      </c>
      <c r="AF282" s="194" t="s">
        <v>113</v>
      </c>
      <c r="AG282" s="241"/>
      <c r="AH282" s="201"/>
      <c r="AI282" s="156"/>
      <c r="AJ282" s="201"/>
      <c r="AK282" s="156"/>
      <c r="AL282" s="245"/>
      <c r="AM282" s="239">
        <v>0</v>
      </c>
      <c r="AN282" s="194" t="s">
        <v>113</v>
      </c>
      <c r="AO282" s="239">
        <v>0</v>
      </c>
      <c r="AP282" s="194" t="s">
        <v>113</v>
      </c>
      <c r="AQ282" s="184">
        <v>0</v>
      </c>
      <c r="AR282" s="194" t="s">
        <v>113</v>
      </c>
      <c r="AS282" s="184">
        <v>0</v>
      </c>
      <c r="AT282" s="194" t="s">
        <v>113</v>
      </c>
    </row>
    <row r="283" spans="2:46" s="4" customFormat="1" ht="15" hidden="1" customHeight="1" outlineLevel="1" x14ac:dyDescent="0.25">
      <c r="B283" s="71" t="s">
        <v>95</v>
      </c>
      <c r="C283" s="239">
        <v>0</v>
      </c>
      <c r="D283" s="194" t="s">
        <v>113</v>
      </c>
      <c r="E283" s="184">
        <v>0</v>
      </c>
      <c r="F283" s="194" t="s">
        <v>113</v>
      </c>
      <c r="G283" s="184">
        <v>0</v>
      </c>
      <c r="H283" s="194" t="s">
        <v>113</v>
      </c>
      <c r="I283" s="239">
        <v>0</v>
      </c>
      <c r="J283" s="194" t="s">
        <v>113</v>
      </c>
      <c r="K283" s="184">
        <v>0</v>
      </c>
      <c r="L283" s="194" t="s">
        <v>113</v>
      </c>
      <c r="M283" s="184">
        <v>0</v>
      </c>
      <c r="N283" s="194" t="s">
        <v>113</v>
      </c>
      <c r="O283" s="241"/>
      <c r="P283" s="201"/>
      <c r="Q283" s="156"/>
      <c r="R283" s="201"/>
      <c r="S283" s="156"/>
      <c r="T283" s="245"/>
      <c r="U283" s="241"/>
      <c r="V283" s="201"/>
      <c r="W283" s="156"/>
      <c r="X283" s="201"/>
      <c r="Y283" s="156"/>
      <c r="Z283" s="245"/>
      <c r="AA283" s="239">
        <v>0</v>
      </c>
      <c r="AB283" s="194" t="s">
        <v>113</v>
      </c>
      <c r="AC283" s="184">
        <v>0</v>
      </c>
      <c r="AD283" s="194" t="s">
        <v>113</v>
      </c>
      <c r="AE283" s="184">
        <v>0</v>
      </c>
      <c r="AF283" s="194" t="s">
        <v>113</v>
      </c>
      <c r="AG283" s="241"/>
      <c r="AH283" s="201"/>
      <c r="AI283" s="156"/>
      <c r="AJ283" s="201"/>
      <c r="AK283" s="156"/>
      <c r="AL283" s="245"/>
      <c r="AM283" s="239">
        <v>0</v>
      </c>
      <c r="AN283" s="194" t="s">
        <v>113</v>
      </c>
      <c r="AO283" s="239">
        <v>0</v>
      </c>
      <c r="AP283" s="194" t="s">
        <v>113</v>
      </c>
      <c r="AQ283" s="184">
        <v>0</v>
      </c>
      <c r="AR283" s="194" t="s">
        <v>113</v>
      </c>
      <c r="AS283" s="184">
        <v>0</v>
      </c>
      <c r="AT283" s="194" t="s">
        <v>113</v>
      </c>
    </row>
    <row r="284" spans="2:46" s="4" customFormat="1" ht="15" hidden="1" customHeight="1" outlineLevel="1" x14ac:dyDescent="0.25">
      <c r="B284" s="71" t="s">
        <v>96</v>
      </c>
      <c r="C284" s="239">
        <v>0</v>
      </c>
      <c r="D284" s="194" t="s">
        <v>113</v>
      </c>
      <c r="E284" s="184">
        <v>0</v>
      </c>
      <c r="F284" s="194" t="s">
        <v>113</v>
      </c>
      <c r="G284" s="184">
        <v>0</v>
      </c>
      <c r="H284" s="194" t="s">
        <v>113</v>
      </c>
      <c r="I284" s="239">
        <v>0</v>
      </c>
      <c r="J284" s="194" t="s">
        <v>113</v>
      </c>
      <c r="K284" s="184">
        <v>0</v>
      </c>
      <c r="L284" s="194" t="s">
        <v>113</v>
      </c>
      <c r="M284" s="184">
        <v>0</v>
      </c>
      <c r="N284" s="194" t="s">
        <v>113</v>
      </c>
      <c r="O284" s="241"/>
      <c r="P284" s="201"/>
      <c r="Q284" s="156"/>
      <c r="R284" s="201"/>
      <c r="S284" s="156"/>
      <c r="T284" s="245"/>
      <c r="U284" s="241"/>
      <c r="V284" s="201"/>
      <c r="W284" s="156"/>
      <c r="X284" s="201"/>
      <c r="Y284" s="156"/>
      <c r="Z284" s="245"/>
      <c r="AA284" s="239">
        <v>0</v>
      </c>
      <c r="AB284" s="194" t="s">
        <v>113</v>
      </c>
      <c r="AC284" s="184">
        <v>0</v>
      </c>
      <c r="AD284" s="194" t="s">
        <v>113</v>
      </c>
      <c r="AE284" s="184">
        <v>0</v>
      </c>
      <c r="AF284" s="194" t="s">
        <v>113</v>
      </c>
      <c r="AG284" s="241"/>
      <c r="AH284" s="201"/>
      <c r="AI284" s="156"/>
      <c r="AJ284" s="201"/>
      <c r="AK284" s="156"/>
      <c r="AL284" s="245"/>
      <c r="AM284" s="239">
        <v>0</v>
      </c>
      <c r="AN284" s="194" t="s">
        <v>113</v>
      </c>
      <c r="AO284" s="239">
        <v>0</v>
      </c>
      <c r="AP284" s="194" t="s">
        <v>113</v>
      </c>
      <c r="AQ284" s="184">
        <v>0</v>
      </c>
      <c r="AR284" s="194" t="s">
        <v>113</v>
      </c>
      <c r="AS284" s="184">
        <v>0</v>
      </c>
      <c r="AT284" s="194" t="s">
        <v>113</v>
      </c>
    </row>
    <row r="285" spans="2:46" s="4" customFormat="1" ht="15" hidden="1" customHeight="1" outlineLevel="1" x14ac:dyDescent="0.25">
      <c r="B285" s="71" t="s">
        <v>97</v>
      </c>
      <c r="C285" s="239">
        <v>0</v>
      </c>
      <c r="D285" s="194" t="s">
        <v>113</v>
      </c>
      <c r="E285" s="184">
        <v>0</v>
      </c>
      <c r="F285" s="194" t="s">
        <v>113</v>
      </c>
      <c r="G285" s="184">
        <v>0</v>
      </c>
      <c r="H285" s="194" t="s">
        <v>113</v>
      </c>
      <c r="I285" s="239">
        <v>0</v>
      </c>
      <c r="J285" s="194" t="s">
        <v>113</v>
      </c>
      <c r="K285" s="184">
        <v>0</v>
      </c>
      <c r="L285" s="194" t="s">
        <v>113</v>
      </c>
      <c r="M285" s="184">
        <v>0</v>
      </c>
      <c r="N285" s="194" t="s">
        <v>113</v>
      </c>
      <c r="O285" s="241"/>
      <c r="P285" s="201"/>
      <c r="Q285" s="156"/>
      <c r="R285" s="201"/>
      <c r="S285" s="156"/>
      <c r="T285" s="245"/>
      <c r="U285" s="241"/>
      <c r="V285" s="201"/>
      <c r="W285" s="156"/>
      <c r="X285" s="201"/>
      <c r="Y285" s="156"/>
      <c r="Z285" s="245"/>
      <c r="AA285" s="239">
        <v>0</v>
      </c>
      <c r="AB285" s="194" t="s">
        <v>113</v>
      </c>
      <c r="AC285" s="184">
        <v>0</v>
      </c>
      <c r="AD285" s="194" t="s">
        <v>113</v>
      </c>
      <c r="AE285" s="184">
        <v>0</v>
      </c>
      <c r="AF285" s="194" t="s">
        <v>113</v>
      </c>
      <c r="AG285" s="241"/>
      <c r="AH285" s="201"/>
      <c r="AI285" s="156"/>
      <c r="AJ285" s="201"/>
      <c r="AK285" s="156"/>
      <c r="AL285" s="245"/>
      <c r="AM285" s="239">
        <v>0</v>
      </c>
      <c r="AN285" s="194" t="s">
        <v>113</v>
      </c>
      <c r="AO285" s="239">
        <v>0</v>
      </c>
      <c r="AP285" s="194" t="s">
        <v>113</v>
      </c>
      <c r="AQ285" s="184">
        <v>0</v>
      </c>
      <c r="AR285" s="194" t="s">
        <v>113</v>
      </c>
      <c r="AS285" s="184">
        <v>0</v>
      </c>
      <c r="AT285" s="194" t="s">
        <v>113</v>
      </c>
    </row>
    <row r="286" spans="2:46" s="4" customFormat="1" ht="15" hidden="1" customHeight="1" outlineLevel="1" x14ac:dyDescent="0.25">
      <c r="B286" s="71" t="s">
        <v>98</v>
      </c>
      <c r="C286" s="239">
        <v>0</v>
      </c>
      <c r="D286" s="194" t="s">
        <v>113</v>
      </c>
      <c r="E286" s="184">
        <v>0</v>
      </c>
      <c r="F286" s="194" t="s">
        <v>113</v>
      </c>
      <c r="G286" s="184">
        <v>0</v>
      </c>
      <c r="H286" s="194" t="s">
        <v>113</v>
      </c>
      <c r="I286" s="239">
        <v>0</v>
      </c>
      <c r="J286" s="194" t="s">
        <v>113</v>
      </c>
      <c r="K286" s="184">
        <v>0</v>
      </c>
      <c r="L286" s="194" t="s">
        <v>113</v>
      </c>
      <c r="M286" s="184">
        <v>0</v>
      </c>
      <c r="N286" s="194" t="s">
        <v>113</v>
      </c>
      <c r="O286" s="241"/>
      <c r="P286" s="201"/>
      <c r="Q286" s="156"/>
      <c r="R286" s="201"/>
      <c r="S286" s="156"/>
      <c r="T286" s="245"/>
      <c r="U286" s="241"/>
      <c r="V286" s="201"/>
      <c r="W286" s="156"/>
      <c r="X286" s="201"/>
      <c r="Y286" s="156"/>
      <c r="Z286" s="245"/>
      <c r="AA286" s="239">
        <v>0</v>
      </c>
      <c r="AB286" s="194" t="s">
        <v>113</v>
      </c>
      <c r="AC286" s="184">
        <v>0</v>
      </c>
      <c r="AD286" s="194" t="s">
        <v>113</v>
      </c>
      <c r="AE286" s="184">
        <v>0</v>
      </c>
      <c r="AF286" s="194" t="s">
        <v>113</v>
      </c>
      <c r="AG286" s="241"/>
      <c r="AH286" s="201"/>
      <c r="AI286" s="156"/>
      <c r="AJ286" s="201"/>
      <c r="AK286" s="156"/>
      <c r="AL286" s="245"/>
      <c r="AM286" s="239">
        <v>0</v>
      </c>
      <c r="AN286" s="194" t="s">
        <v>113</v>
      </c>
      <c r="AO286" s="239">
        <v>0</v>
      </c>
      <c r="AP286" s="194" t="s">
        <v>113</v>
      </c>
      <c r="AQ286" s="184">
        <v>0</v>
      </c>
      <c r="AR286" s="194" t="s">
        <v>113</v>
      </c>
      <c r="AS286" s="184">
        <v>0</v>
      </c>
      <c r="AT286" s="194" t="s">
        <v>113</v>
      </c>
    </row>
    <row r="287" spans="2:46" s="4" customFormat="1" ht="15" hidden="1" customHeight="1" outlineLevel="1" x14ac:dyDescent="0.25">
      <c r="B287" s="71" t="s">
        <v>99</v>
      </c>
      <c r="C287" s="239">
        <v>0</v>
      </c>
      <c r="D287" s="194" t="s">
        <v>113</v>
      </c>
      <c r="E287" s="184">
        <v>0</v>
      </c>
      <c r="F287" s="194" t="s">
        <v>113</v>
      </c>
      <c r="G287" s="184">
        <v>0</v>
      </c>
      <c r="H287" s="194" t="s">
        <v>113</v>
      </c>
      <c r="I287" s="239">
        <v>0</v>
      </c>
      <c r="J287" s="194" t="s">
        <v>113</v>
      </c>
      <c r="K287" s="184">
        <v>0</v>
      </c>
      <c r="L287" s="194" t="s">
        <v>113</v>
      </c>
      <c r="M287" s="184">
        <v>0</v>
      </c>
      <c r="N287" s="194" t="s">
        <v>113</v>
      </c>
      <c r="O287" s="241"/>
      <c r="P287" s="201"/>
      <c r="Q287" s="156"/>
      <c r="R287" s="201"/>
      <c r="S287" s="156"/>
      <c r="T287" s="245"/>
      <c r="U287" s="241"/>
      <c r="V287" s="201"/>
      <c r="W287" s="156"/>
      <c r="X287" s="201"/>
      <c r="Y287" s="156"/>
      <c r="Z287" s="245"/>
      <c r="AA287" s="239">
        <v>0</v>
      </c>
      <c r="AB287" s="194" t="s">
        <v>113</v>
      </c>
      <c r="AC287" s="184">
        <v>0</v>
      </c>
      <c r="AD287" s="194" t="s">
        <v>113</v>
      </c>
      <c r="AE287" s="184">
        <v>0</v>
      </c>
      <c r="AF287" s="194" t="s">
        <v>113</v>
      </c>
      <c r="AG287" s="241"/>
      <c r="AH287" s="201"/>
      <c r="AI287" s="156"/>
      <c r="AJ287" s="201"/>
      <c r="AK287" s="156"/>
      <c r="AL287" s="245"/>
      <c r="AM287" s="239">
        <v>0</v>
      </c>
      <c r="AN287" s="194" t="s">
        <v>113</v>
      </c>
      <c r="AO287" s="239">
        <v>0</v>
      </c>
      <c r="AP287" s="194" t="s">
        <v>113</v>
      </c>
      <c r="AQ287" s="184">
        <v>0</v>
      </c>
      <c r="AR287" s="194" t="s">
        <v>113</v>
      </c>
      <c r="AS287" s="184">
        <v>0</v>
      </c>
      <c r="AT287" s="194" t="s">
        <v>113</v>
      </c>
    </row>
    <row r="288" spans="2:46" s="4" customFormat="1" ht="15" hidden="1" customHeight="1" outlineLevel="1" x14ac:dyDescent="0.25">
      <c r="B288" s="71" t="s">
        <v>100</v>
      </c>
      <c r="C288" s="239">
        <v>0</v>
      </c>
      <c r="D288" s="194" t="s">
        <v>113</v>
      </c>
      <c r="E288" s="184">
        <v>0</v>
      </c>
      <c r="F288" s="194" t="s">
        <v>113</v>
      </c>
      <c r="G288" s="184">
        <v>0</v>
      </c>
      <c r="H288" s="194" t="s">
        <v>113</v>
      </c>
      <c r="I288" s="239">
        <v>0</v>
      </c>
      <c r="J288" s="194" t="s">
        <v>113</v>
      </c>
      <c r="K288" s="184">
        <v>0</v>
      </c>
      <c r="L288" s="194" t="s">
        <v>113</v>
      </c>
      <c r="M288" s="184">
        <v>0</v>
      </c>
      <c r="N288" s="194" t="s">
        <v>113</v>
      </c>
      <c r="O288" s="241"/>
      <c r="P288" s="201"/>
      <c r="Q288" s="156"/>
      <c r="R288" s="201"/>
      <c r="S288" s="156"/>
      <c r="T288" s="245"/>
      <c r="U288" s="241"/>
      <c r="V288" s="201"/>
      <c r="W288" s="156"/>
      <c r="X288" s="201"/>
      <c r="Y288" s="156"/>
      <c r="Z288" s="245"/>
      <c r="AA288" s="239">
        <v>0</v>
      </c>
      <c r="AB288" s="194" t="s">
        <v>113</v>
      </c>
      <c r="AC288" s="184">
        <v>0</v>
      </c>
      <c r="AD288" s="194" t="s">
        <v>113</v>
      </c>
      <c r="AE288" s="184">
        <v>0</v>
      </c>
      <c r="AF288" s="194" t="s">
        <v>113</v>
      </c>
      <c r="AG288" s="241"/>
      <c r="AH288" s="201"/>
      <c r="AI288" s="156"/>
      <c r="AJ288" s="201"/>
      <c r="AK288" s="156"/>
      <c r="AL288" s="245"/>
      <c r="AM288" s="239">
        <v>0</v>
      </c>
      <c r="AN288" s="194" t="s">
        <v>113</v>
      </c>
      <c r="AO288" s="239">
        <v>0</v>
      </c>
      <c r="AP288" s="194" t="s">
        <v>113</v>
      </c>
      <c r="AQ288" s="184">
        <v>0</v>
      </c>
      <c r="AR288" s="194" t="s">
        <v>113</v>
      </c>
      <c r="AS288" s="184">
        <v>0</v>
      </c>
      <c r="AT288" s="194" t="s">
        <v>113</v>
      </c>
    </row>
    <row r="289" spans="2:46" s="4" customFormat="1" ht="15" hidden="1" customHeight="1" outlineLevel="1" x14ac:dyDescent="0.25">
      <c r="B289" s="71" t="s">
        <v>101</v>
      </c>
      <c r="C289" s="239">
        <v>0</v>
      </c>
      <c r="D289" s="194" t="s">
        <v>113</v>
      </c>
      <c r="E289" s="184">
        <v>0</v>
      </c>
      <c r="F289" s="194" t="s">
        <v>113</v>
      </c>
      <c r="G289" s="184">
        <v>0</v>
      </c>
      <c r="H289" s="194" t="s">
        <v>113</v>
      </c>
      <c r="I289" s="239">
        <v>0</v>
      </c>
      <c r="J289" s="194" t="s">
        <v>113</v>
      </c>
      <c r="K289" s="184">
        <v>0</v>
      </c>
      <c r="L289" s="194" t="s">
        <v>113</v>
      </c>
      <c r="M289" s="184">
        <v>0</v>
      </c>
      <c r="N289" s="194" t="s">
        <v>113</v>
      </c>
      <c r="O289" s="241"/>
      <c r="P289" s="201"/>
      <c r="Q289" s="156"/>
      <c r="R289" s="201"/>
      <c r="S289" s="156"/>
      <c r="T289" s="245"/>
      <c r="U289" s="241"/>
      <c r="V289" s="201"/>
      <c r="W289" s="156"/>
      <c r="X289" s="201"/>
      <c r="Y289" s="156"/>
      <c r="Z289" s="245"/>
      <c r="AA289" s="239">
        <v>0</v>
      </c>
      <c r="AB289" s="194" t="s">
        <v>113</v>
      </c>
      <c r="AC289" s="184">
        <v>0</v>
      </c>
      <c r="AD289" s="194" t="s">
        <v>113</v>
      </c>
      <c r="AE289" s="184">
        <v>0</v>
      </c>
      <c r="AF289" s="194" t="s">
        <v>113</v>
      </c>
      <c r="AG289" s="241"/>
      <c r="AH289" s="201"/>
      <c r="AI289" s="156"/>
      <c r="AJ289" s="201"/>
      <c r="AK289" s="156"/>
      <c r="AL289" s="245"/>
      <c r="AM289" s="239">
        <v>0</v>
      </c>
      <c r="AN289" s="194" t="s">
        <v>113</v>
      </c>
      <c r="AO289" s="239">
        <v>0</v>
      </c>
      <c r="AP289" s="194" t="s">
        <v>113</v>
      </c>
      <c r="AQ289" s="184">
        <v>0</v>
      </c>
      <c r="AR289" s="194" t="s">
        <v>113</v>
      </c>
      <c r="AS289" s="184">
        <v>0</v>
      </c>
      <c r="AT289" s="194" t="s">
        <v>113</v>
      </c>
    </row>
    <row r="290" spans="2:46" s="4" customFormat="1" ht="15" hidden="1" customHeight="1" outlineLevel="1" x14ac:dyDescent="0.25">
      <c r="B290" s="71" t="s">
        <v>102</v>
      </c>
      <c r="C290" s="239">
        <v>0</v>
      </c>
      <c r="D290" s="194" t="s">
        <v>113</v>
      </c>
      <c r="E290" s="184">
        <v>0</v>
      </c>
      <c r="F290" s="194" t="s">
        <v>113</v>
      </c>
      <c r="G290" s="184">
        <v>0</v>
      </c>
      <c r="H290" s="194" t="s">
        <v>113</v>
      </c>
      <c r="I290" s="239">
        <v>0</v>
      </c>
      <c r="J290" s="194" t="s">
        <v>113</v>
      </c>
      <c r="K290" s="184">
        <v>0</v>
      </c>
      <c r="L290" s="194" t="s">
        <v>113</v>
      </c>
      <c r="M290" s="184">
        <v>0</v>
      </c>
      <c r="N290" s="194" t="s">
        <v>113</v>
      </c>
      <c r="O290" s="241"/>
      <c r="P290" s="201"/>
      <c r="Q290" s="156"/>
      <c r="R290" s="201"/>
      <c r="S290" s="156"/>
      <c r="T290" s="245"/>
      <c r="U290" s="241"/>
      <c r="V290" s="201"/>
      <c r="W290" s="156"/>
      <c r="X290" s="201"/>
      <c r="Y290" s="156"/>
      <c r="Z290" s="245"/>
      <c r="AA290" s="239">
        <v>0</v>
      </c>
      <c r="AB290" s="194" t="s">
        <v>113</v>
      </c>
      <c r="AC290" s="184">
        <v>0</v>
      </c>
      <c r="AD290" s="194" t="s">
        <v>113</v>
      </c>
      <c r="AE290" s="184">
        <v>0</v>
      </c>
      <c r="AF290" s="194" t="s">
        <v>113</v>
      </c>
      <c r="AG290" s="241"/>
      <c r="AH290" s="201"/>
      <c r="AI290" s="156"/>
      <c r="AJ290" s="201"/>
      <c r="AK290" s="156"/>
      <c r="AL290" s="245"/>
      <c r="AM290" s="239">
        <v>0</v>
      </c>
      <c r="AN290" s="194" t="s">
        <v>113</v>
      </c>
      <c r="AO290" s="239">
        <v>0</v>
      </c>
      <c r="AP290" s="194" t="s">
        <v>113</v>
      </c>
      <c r="AQ290" s="184">
        <v>0</v>
      </c>
      <c r="AR290" s="194" t="s">
        <v>113</v>
      </c>
      <c r="AS290" s="184">
        <v>0</v>
      </c>
      <c r="AT290" s="194" t="s">
        <v>113</v>
      </c>
    </row>
    <row r="291" spans="2:46" s="4" customFormat="1" ht="15" hidden="1" customHeight="1" outlineLevel="1" x14ac:dyDescent="0.25">
      <c r="B291" s="71" t="s">
        <v>103</v>
      </c>
      <c r="C291" s="239">
        <v>0</v>
      </c>
      <c r="D291" s="194" t="s">
        <v>113</v>
      </c>
      <c r="E291" s="184">
        <v>0</v>
      </c>
      <c r="F291" s="194" t="s">
        <v>113</v>
      </c>
      <c r="G291" s="184">
        <v>0</v>
      </c>
      <c r="H291" s="194" t="s">
        <v>113</v>
      </c>
      <c r="I291" s="239">
        <v>0</v>
      </c>
      <c r="J291" s="194" t="s">
        <v>113</v>
      </c>
      <c r="K291" s="184">
        <v>0</v>
      </c>
      <c r="L291" s="194" t="s">
        <v>113</v>
      </c>
      <c r="M291" s="184">
        <v>0</v>
      </c>
      <c r="N291" s="194" t="s">
        <v>113</v>
      </c>
      <c r="O291" s="241"/>
      <c r="P291" s="201"/>
      <c r="Q291" s="156"/>
      <c r="R291" s="201"/>
      <c r="S291" s="156"/>
      <c r="T291" s="245"/>
      <c r="U291" s="241"/>
      <c r="V291" s="201"/>
      <c r="W291" s="156"/>
      <c r="X291" s="201"/>
      <c r="Y291" s="156"/>
      <c r="Z291" s="245"/>
      <c r="AA291" s="239">
        <v>0</v>
      </c>
      <c r="AB291" s="194" t="s">
        <v>113</v>
      </c>
      <c r="AC291" s="184">
        <v>0</v>
      </c>
      <c r="AD291" s="194" t="s">
        <v>113</v>
      </c>
      <c r="AE291" s="184">
        <v>0</v>
      </c>
      <c r="AF291" s="194" t="s">
        <v>113</v>
      </c>
      <c r="AG291" s="241"/>
      <c r="AH291" s="201"/>
      <c r="AI291" s="156"/>
      <c r="AJ291" s="201"/>
      <c r="AK291" s="156"/>
      <c r="AL291" s="245"/>
      <c r="AM291" s="239">
        <v>0</v>
      </c>
      <c r="AN291" s="194" t="s">
        <v>113</v>
      </c>
      <c r="AO291" s="239">
        <v>0</v>
      </c>
      <c r="AP291" s="194" t="s">
        <v>113</v>
      </c>
      <c r="AQ291" s="184">
        <v>0</v>
      </c>
      <c r="AR291" s="194" t="s">
        <v>113</v>
      </c>
      <c r="AS291" s="184">
        <v>0</v>
      </c>
      <c r="AT291" s="194" t="s">
        <v>113</v>
      </c>
    </row>
    <row r="292" spans="2:46" s="4" customFormat="1" ht="15" hidden="1" customHeight="1" outlineLevel="1" x14ac:dyDescent="0.25">
      <c r="B292" s="71" t="s">
        <v>104</v>
      </c>
      <c r="C292" s="239">
        <v>0</v>
      </c>
      <c r="D292" s="194" t="s">
        <v>113</v>
      </c>
      <c r="E292" s="184">
        <v>0</v>
      </c>
      <c r="F292" s="194" t="s">
        <v>113</v>
      </c>
      <c r="G292" s="184">
        <v>0</v>
      </c>
      <c r="H292" s="194" t="s">
        <v>113</v>
      </c>
      <c r="I292" s="239">
        <v>0</v>
      </c>
      <c r="J292" s="194" t="s">
        <v>113</v>
      </c>
      <c r="K292" s="184">
        <v>0</v>
      </c>
      <c r="L292" s="194" t="s">
        <v>113</v>
      </c>
      <c r="M292" s="184">
        <v>0</v>
      </c>
      <c r="N292" s="194" t="s">
        <v>113</v>
      </c>
      <c r="O292" s="241"/>
      <c r="P292" s="201"/>
      <c r="Q292" s="156"/>
      <c r="R292" s="201"/>
      <c r="S292" s="156"/>
      <c r="T292" s="245"/>
      <c r="U292" s="241"/>
      <c r="V292" s="201"/>
      <c r="W292" s="156"/>
      <c r="X292" s="201"/>
      <c r="Y292" s="156"/>
      <c r="Z292" s="245"/>
      <c r="AA292" s="239">
        <v>0</v>
      </c>
      <c r="AB292" s="194" t="s">
        <v>113</v>
      </c>
      <c r="AC292" s="184">
        <v>0</v>
      </c>
      <c r="AD292" s="194" t="s">
        <v>113</v>
      </c>
      <c r="AE292" s="184">
        <v>0</v>
      </c>
      <c r="AF292" s="194" t="s">
        <v>113</v>
      </c>
      <c r="AG292" s="241"/>
      <c r="AH292" s="201"/>
      <c r="AI292" s="156"/>
      <c r="AJ292" s="201"/>
      <c r="AK292" s="156"/>
      <c r="AL292" s="245"/>
      <c r="AM292" s="239">
        <v>0</v>
      </c>
      <c r="AN292" s="194" t="s">
        <v>113</v>
      </c>
      <c r="AO292" s="239">
        <v>0</v>
      </c>
      <c r="AP292" s="194" t="s">
        <v>113</v>
      </c>
      <c r="AQ292" s="184">
        <v>0</v>
      </c>
      <c r="AR292" s="194" t="s">
        <v>113</v>
      </c>
      <c r="AS292" s="184">
        <v>0</v>
      </c>
      <c r="AT292" s="194" t="s">
        <v>113</v>
      </c>
    </row>
    <row r="293" spans="2:46" s="4" customFormat="1" ht="16.5" collapsed="1" thickBot="1" x14ac:dyDescent="0.3">
      <c r="B293" s="101">
        <v>1978</v>
      </c>
      <c r="C293" s="243">
        <v>0</v>
      </c>
      <c r="D293" s="103" t="s">
        <v>113</v>
      </c>
      <c r="E293" s="244">
        <v>0</v>
      </c>
      <c r="F293" s="103" t="s">
        <v>113</v>
      </c>
      <c r="G293" s="244">
        <v>0</v>
      </c>
      <c r="H293" s="103" t="s">
        <v>113</v>
      </c>
      <c r="I293" s="243">
        <v>0</v>
      </c>
      <c r="J293" s="103" t="s">
        <v>113</v>
      </c>
      <c r="K293" s="244">
        <v>0</v>
      </c>
      <c r="L293" s="103" t="s">
        <v>113</v>
      </c>
      <c r="M293" s="244">
        <v>0</v>
      </c>
      <c r="N293" s="103" t="s">
        <v>113</v>
      </c>
      <c r="O293" s="247"/>
      <c r="P293" s="248"/>
      <c r="Q293" s="249"/>
      <c r="R293" s="248"/>
      <c r="S293" s="249"/>
      <c r="T293" s="250"/>
      <c r="U293" s="247"/>
      <c r="V293" s="248"/>
      <c r="W293" s="249"/>
      <c r="X293" s="248"/>
      <c r="Y293" s="249"/>
      <c r="Z293" s="250"/>
      <c r="AA293" s="243">
        <v>0</v>
      </c>
      <c r="AB293" s="103" t="s">
        <v>113</v>
      </c>
      <c r="AC293" s="244">
        <v>0</v>
      </c>
      <c r="AD293" s="103" t="s">
        <v>113</v>
      </c>
      <c r="AE293" s="244">
        <v>0</v>
      </c>
      <c r="AF293" s="103" t="s">
        <v>113</v>
      </c>
      <c r="AG293" s="247"/>
      <c r="AH293" s="248"/>
      <c r="AI293" s="249"/>
      <c r="AJ293" s="248"/>
      <c r="AK293" s="249"/>
      <c r="AL293" s="250"/>
      <c r="AM293" s="243">
        <v>0</v>
      </c>
      <c r="AN293" s="103" t="s">
        <v>113</v>
      </c>
      <c r="AO293" s="243">
        <v>0</v>
      </c>
      <c r="AP293" s="103" t="s">
        <v>113</v>
      </c>
      <c r="AQ293" s="244">
        <v>0</v>
      </c>
      <c r="AR293" s="103" t="s">
        <v>113</v>
      </c>
      <c r="AS293" s="244">
        <v>0</v>
      </c>
      <c r="AT293" s="103" t="s">
        <v>113</v>
      </c>
    </row>
    <row r="294" spans="2:46" s="4" customFormat="1" ht="6" customHeight="1" x14ac:dyDescent="0.25">
      <c r="B294" s="71"/>
      <c r="C294" s="72"/>
      <c r="D294" s="73"/>
      <c r="E294" s="72"/>
      <c r="F294" s="73"/>
      <c r="G294" s="72"/>
      <c r="H294" s="73"/>
      <c r="I294" s="72"/>
      <c r="J294" s="73"/>
      <c r="K294" s="72"/>
      <c r="L294" s="73"/>
      <c r="M294" s="72"/>
      <c r="N294" s="73"/>
      <c r="O294" s="72"/>
      <c r="P294" s="73"/>
      <c r="Q294" s="72"/>
      <c r="R294" s="73"/>
      <c r="S294" s="72"/>
      <c r="T294" s="73"/>
      <c r="U294" s="72"/>
      <c r="V294" s="73"/>
      <c r="W294" s="72"/>
      <c r="X294" s="73"/>
      <c r="Y294" s="72"/>
      <c r="Z294" s="73"/>
      <c r="AA294" s="72"/>
      <c r="AB294" s="73"/>
      <c r="AC294" s="72"/>
      <c r="AD294" s="73"/>
      <c r="AE294" s="72"/>
      <c r="AF294" s="73"/>
      <c r="AG294" s="72"/>
      <c r="AH294" s="73"/>
      <c r="AI294" s="72"/>
      <c r="AJ294" s="73"/>
      <c r="AK294" s="72"/>
      <c r="AL294" s="73"/>
      <c r="AM294" s="72"/>
      <c r="AN294" s="73"/>
      <c r="AO294" s="72"/>
      <c r="AP294" s="73"/>
      <c r="AQ294" s="72"/>
      <c r="AR294" s="73"/>
      <c r="AS294" s="72"/>
      <c r="AT294" s="73"/>
    </row>
    <row r="295" spans="2:46" s="4" customFormat="1" x14ac:dyDescent="0.25">
      <c r="B295" s="620" t="s">
        <v>177</v>
      </c>
      <c r="C295" s="620"/>
      <c r="D295" s="620"/>
      <c r="E295" s="620"/>
      <c r="F295" s="620"/>
      <c r="G295" s="620"/>
      <c r="H295" s="620"/>
      <c r="I295" s="251"/>
      <c r="J295" s="251"/>
      <c r="K295" s="251"/>
      <c r="L295" s="251"/>
      <c r="M295" s="251"/>
      <c r="N295" s="251"/>
      <c r="O295" s="251"/>
      <c r="P295" s="251"/>
      <c r="Q295" s="251"/>
      <c r="R295" s="251"/>
      <c r="S295" s="251"/>
      <c r="T295" s="251"/>
      <c r="U295" s="251"/>
      <c r="V295" s="251"/>
      <c r="W295" s="251"/>
      <c r="X295" s="251"/>
      <c r="Y295" s="251"/>
      <c r="Z295" s="251"/>
      <c r="AA295" s="251"/>
      <c r="AB295" s="251"/>
      <c r="AC295" s="251"/>
      <c r="AD295" s="251"/>
      <c r="AE295" s="251"/>
      <c r="AF295" s="251"/>
      <c r="AG295" s="251"/>
      <c r="AH295" s="251"/>
      <c r="AI295" s="251"/>
      <c r="AJ295" s="251"/>
      <c r="AK295" s="251"/>
      <c r="AL295" s="251"/>
      <c r="AM295" s="251"/>
      <c r="AN295" s="251"/>
      <c r="AO295" s="251"/>
      <c r="AP295" s="251"/>
      <c r="AQ295" s="251"/>
      <c r="AR295" s="251"/>
      <c r="AS295" s="251"/>
      <c r="AT295" s="251"/>
    </row>
    <row r="296" spans="2:46" s="4" customFormat="1" x14ac:dyDescent="0.25">
      <c r="B296" s="611" t="s">
        <v>161</v>
      </c>
      <c r="C296" s="611"/>
      <c r="D296" s="611"/>
      <c r="E296" s="611"/>
      <c r="F296" s="611"/>
      <c r="G296" s="611"/>
      <c r="H296" s="611"/>
      <c r="I296" s="72"/>
      <c r="J296" s="73"/>
      <c r="K296" s="72"/>
      <c r="L296" s="73"/>
      <c r="M296" s="72"/>
      <c r="N296" s="73"/>
      <c r="O296" s="72"/>
      <c r="P296" s="73"/>
      <c r="Q296" s="72"/>
      <c r="R296" s="73"/>
      <c r="S296" s="72"/>
      <c r="T296" s="73"/>
      <c r="U296" s="72"/>
      <c r="V296" s="73"/>
      <c r="W296" s="72"/>
      <c r="X296" s="73"/>
      <c r="Y296" s="72"/>
      <c r="Z296" s="73"/>
      <c r="AA296" s="72"/>
      <c r="AB296" s="73"/>
      <c r="AC296" s="72"/>
      <c r="AD296" s="73"/>
      <c r="AE296" s="72"/>
      <c r="AF296" s="73"/>
      <c r="AG296" s="72"/>
      <c r="AH296" s="73"/>
      <c r="AI296" s="72"/>
      <c r="AJ296" s="73"/>
      <c r="AK296" s="72"/>
      <c r="AL296" s="73"/>
      <c r="AM296" s="72"/>
      <c r="AN296" s="73"/>
      <c r="AO296" s="72"/>
      <c r="AP296" s="73"/>
      <c r="AQ296" s="72"/>
      <c r="AR296" s="73"/>
      <c r="AS296" s="72"/>
      <c r="AT296" s="73"/>
    </row>
    <row r="297" spans="2:46" s="4" customFormat="1" x14ac:dyDescent="0.25">
      <c r="B297" s="71"/>
      <c r="C297" s="72"/>
      <c r="D297" s="73"/>
      <c r="E297" s="72"/>
      <c r="F297" s="73"/>
      <c r="G297" s="72"/>
      <c r="H297" s="73"/>
      <c r="I297" s="72"/>
      <c r="J297" s="73"/>
      <c r="K297" s="72"/>
      <c r="L297" s="73"/>
      <c r="M297" s="72"/>
      <c r="N297" s="73"/>
      <c r="O297" s="72"/>
      <c r="P297" s="73"/>
      <c r="Q297" s="72"/>
      <c r="R297" s="73"/>
      <c r="S297" s="72"/>
      <c r="T297" s="73"/>
      <c r="U297" s="72"/>
      <c r="V297" s="73"/>
      <c r="W297" s="72"/>
      <c r="X297" s="73"/>
      <c r="Y297" s="72"/>
      <c r="Z297" s="73"/>
      <c r="AA297" s="72"/>
      <c r="AB297" s="73"/>
      <c r="AC297" s="72"/>
      <c r="AD297" s="73"/>
      <c r="AE297" s="72"/>
      <c r="AF297" s="73"/>
      <c r="AG297" s="72"/>
      <c r="AH297" s="73"/>
      <c r="AI297" s="72"/>
      <c r="AJ297" s="73"/>
      <c r="AK297" s="72"/>
      <c r="AL297" s="73"/>
      <c r="AM297" s="72"/>
      <c r="AN297" s="73"/>
      <c r="AO297" s="72"/>
      <c r="AP297" s="73"/>
      <c r="AQ297" s="72"/>
      <c r="AR297" s="73"/>
      <c r="AS297" s="72"/>
      <c r="AT297" s="73"/>
    </row>
    <row r="298" spans="2:46" s="4" customFormat="1" x14ac:dyDescent="0.25">
      <c r="B298" s="71"/>
      <c r="C298" s="72"/>
      <c r="D298" s="73"/>
      <c r="E298" s="72"/>
      <c r="F298" s="73"/>
      <c r="G298" s="72"/>
      <c r="H298" s="73"/>
      <c r="I298" s="72"/>
      <c r="J298" s="73"/>
      <c r="K298" s="72"/>
      <c r="L298" s="73"/>
      <c r="M298" s="72"/>
      <c r="N298" s="73"/>
      <c r="O298" s="72"/>
      <c r="P298" s="73"/>
      <c r="Q298" s="72"/>
      <c r="R298" s="73"/>
      <c r="S298" s="72"/>
      <c r="T298" s="73"/>
      <c r="U298" s="72"/>
      <c r="V298" s="73"/>
      <c r="W298" s="72"/>
      <c r="X298" s="73"/>
      <c r="Y298" s="72"/>
      <c r="Z298" s="73"/>
      <c r="AA298" s="72"/>
      <c r="AB298" s="73"/>
      <c r="AC298" s="72"/>
      <c r="AD298" s="73"/>
      <c r="AE298" s="72"/>
      <c r="AF298" s="73"/>
      <c r="AG298" s="72"/>
      <c r="AH298" s="73"/>
      <c r="AI298" s="72"/>
      <c r="AJ298" s="73"/>
      <c r="AK298" s="72"/>
      <c r="AL298" s="73"/>
      <c r="AM298" s="72"/>
      <c r="AN298" s="73"/>
      <c r="AO298" s="72"/>
      <c r="AP298" s="73"/>
      <c r="AQ298" s="72"/>
      <c r="AR298" s="73"/>
      <c r="AS298" s="72"/>
      <c r="AT298" s="73"/>
    </row>
    <row r="299" spans="2:46" x14ac:dyDescent="0.25">
      <c r="B299" s="205"/>
      <c r="C299" s="79"/>
      <c r="D299" s="73"/>
      <c r="E299" s="79"/>
      <c r="F299" s="73"/>
      <c r="G299" s="79"/>
      <c r="H299" s="73"/>
      <c r="I299" s="79"/>
      <c r="J299" s="73"/>
      <c r="K299" s="79"/>
      <c r="L299" s="73"/>
      <c r="M299" s="79"/>
      <c r="N299" s="73"/>
      <c r="O299" s="79"/>
      <c r="P299" s="73"/>
      <c r="Q299" s="79"/>
      <c r="R299" s="73"/>
      <c r="S299" s="79"/>
      <c r="T299" s="73"/>
      <c r="U299" s="79"/>
      <c r="V299" s="73"/>
      <c r="W299" s="79"/>
      <c r="X299" s="73"/>
      <c r="Y299" s="79"/>
      <c r="Z299" s="73"/>
      <c r="AA299" s="79"/>
      <c r="AB299" s="73"/>
      <c r="AC299" s="79"/>
      <c r="AD299" s="73"/>
      <c r="AE299" s="79"/>
      <c r="AF299" s="73"/>
      <c r="AG299" s="79"/>
      <c r="AH299" s="73"/>
      <c r="AI299" s="79"/>
      <c r="AJ299" s="73"/>
      <c r="AK299" s="79"/>
      <c r="AL299" s="73"/>
      <c r="AM299" s="79"/>
      <c r="AN299" s="73"/>
      <c r="AO299" s="79"/>
      <c r="AP299" s="73"/>
      <c r="AQ299" s="79"/>
      <c r="AR299" s="73"/>
      <c r="AS299" s="79"/>
      <c r="AT299" s="73"/>
    </row>
    <row r="300" spans="2:46" x14ac:dyDescent="0.25">
      <c r="B300" s="205"/>
      <c r="C300" s="79"/>
      <c r="D300" s="73"/>
      <c r="E300" s="79"/>
      <c r="F300" s="73"/>
      <c r="G300" s="79"/>
      <c r="H300" s="73"/>
      <c r="I300" s="79"/>
      <c r="J300" s="73"/>
      <c r="K300" s="79"/>
      <c r="L300" s="73"/>
      <c r="M300" s="79"/>
      <c r="N300" s="73"/>
      <c r="O300" s="79"/>
      <c r="P300" s="73"/>
      <c r="Q300" s="79"/>
      <c r="R300" s="73"/>
      <c r="S300" s="79"/>
      <c r="T300" s="73"/>
      <c r="U300" s="79"/>
      <c r="V300" s="73"/>
      <c r="W300" s="79"/>
      <c r="X300" s="73"/>
      <c r="Y300" s="79"/>
      <c r="Z300" s="73"/>
      <c r="AA300" s="79"/>
      <c r="AB300" s="73"/>
      <c r="AC300" s="79"/>
      <c r="AD300" s="73"/>
      <c r="AE300" s="79"/>
      <c r="AF300" s="73"/>
      <c r="AG300" s="79"/>
      <c r="AH300" s="73"/>
      <c r="AI300" s="79"/>
      <c r="AJ300" s="73"/>
      <c r="AK300" s="79"/>
      <c r="AL300" s="73"/>
      <c r="AM300" s="79"/>
      <c r="AN300" s="73"/>
      <c r="AO300" s="79"/>
      <c r="AP300" s="73"/>
      <c r="AQ300" s="79"/>
      <c r="AR300" s="73"/>
      <c r="AS300" s="79"/>
      <c r="AT300" s="73"/>
    </row>
    <row r="301" spans="2:46" x14ac:dyDescent="0.25">
      <c r="B301" s="205"/>
      <c r="C301" s="79"/>
      <c r="D301" s="73"/>
      <c r="E301" s="79"/>
      <c r="F301" s="73"/>
      <c r="G301" s="79"/>
      <c r="H301" s="73"/>
      <c r="I301" s="79"/>
      <c r="J301" s="73"/>
      <c r="K301" s="79"/>
      <c r="L301" s="73"/>
      <c r="M301" s="79"/>
      <c r="N301" s="73"/>
      <c r="O301" s="79"/>
      <c r="P301" s="73"/>
      <c r="Q301" s="79"/>
      <c r="R301" s="73"/>
      <c r="S301" s="79"/>
      <c r="T301" s="73"/>
      <c r="U301" s="79"/>
      <c r="V301" s="73"/>
      <c r="W301" s="79"/>
      <c r="X301" s="73"/>
      <c r="Y301" s="79"/>
      <c r="Z301" s="73"/>
      <c r="AA301" s="79"/>
      <c r="AB301" s="73"/>
      <c r="AC301" s="79"/>
      <c r="AD301" s="73"/>
      <c r="AE301" s="79"/>
      <c r="AF301" s="73"/>
      <c r="AG301" s="79"/>
      <c r="AH301" s="73"/>
      <c r="AI301" s="79"/>
      <c r="AJ301" s="73"/>
      <c r="AK301" s="79"/>
      <c r="AL301" s="73"/>
      <c r="AM301" s="79"/>
      <c r="AN301" s="73"/>
      <c r="AO301" s="79"/>
      <c r="AP301" s="73"/>
      <c r="AQ301" s="79"/>
      <c r="AR301" s="73"/>
      <c r="AS301" s="79"/>
      <c r="AT301" s="73"/>
    </row>
    <row r="302" spans="2:46" x14ac:dyDescent="0.25">
      <c r="B302" s="205"/>
      <c r="C302" s="79"/>
      <c r="D302" s="73"/>
      <c r="E302" s="79"/>
      <c r="F302" s="73"/>
      <c r="G302" s="79"/>
      <c r="H302" s="73"/>
      <c r="I302" s="79"/>
      <c r="J302" s="73"/>
      <c r="K302" s="79"/>
      <c r="L302" s="73"/>
      <c r="M302" s="79"/>
      <c r="N302" s="73"/>
      <c r="O302" s="79"/>
      <c r="P302" s="73"/>
      <c r="Q302" s="79"/>
      <c r="R302" s="73"/>
      <c r="S302" s="79"/>
      <c r="T302" s="73"/>
      <c r="U302" s="79"/>
      <c r="V302" s="73"/>
      <c r="W302" s="79"/>
      <c r="X302" s="73"/>
      <c r="Y302" s="79"/>
      <c r="Z302" s="73"/>
      <c r="AA302" s="79"/>
      <c r="AB302" s="73"/>
      <c r="AC302" s="79"/>
      <c r="AD302" s="73"/>
      <c r="AE302" s="79"/>
      <c r="AF302" s="73"/>
      <c r="AG302" s="79"/>
      <c r="AH302" s="73"/>
      <c r="AI302" s="79"/>
      <c r="AJ302" s="73"/>
      <c r="AK302" s="79"/>
      <c r="AL302" s="73"/>
      <c r="AM302" s="79"/>
      <c r="AN302" s="73"/>
      <c r="AO302" s="79"/>
      <c r="AP302" s="73"/>
      <c r="AQ302" s="79"/>
      <c r="AR302" s="73"/>
      <c r="AS302" s="79"/>
      <c r="AT302" s="73"/>
    </row>
    <row r="303" spans="2:46" x14ac:dyDescent="0.25">
      <c r="B303" s="205"/>
      <c r="C303" s="79"/>
      <c r="D303" s="73"/>
      <c r="E303" s="79"/>
      <c r="F303" s="73"/>
      <c r="G303" s="79"/>
      <c r="H303" s="73"/>
      <c r="I303" s="79"/>
      <c r="J303" s="73"/>
      <c r="K303" s="79"/>
      <c r="L303" s="73"/>
      <c r="M303" s="79"/>
      <c r="N303" s="73"/>
      <c r="O303" s="79"/>
      <c r="P303" s="73"/>
      <c r="Q303" s="79"/>
      <c r="R303" s="73"/>
      <c r="S303" s="79"/>
      <c r="T303" s="73"/>
      <c r="U303" s="79"/>
      <c r="V303" s="73"/>
      <c r="W303" s="79"/>
      <c r="X303" s="73"/>
      <c r="Y303" s="79"/>
      <c r="Z303" s="73"/>
      <c r="AA303" s="79"/>
      <c r="AB303" s="73"/>
      <c r="AC303" s="79"/>
      <c r="AD303" s="73"/>
      <c r="AE303" s="79"/>
      <c r="AF303" s="73"/>
      <c r="AG303" s="79"/>
      <c r="AH303" s="73"/>
      <c r="AI303" s="79"/>
      <c r="AJ303" s="73"/>
      <c r="AK303" s="79"/>
      <c r="AL303" s="73"/>
      <c r="AM303" s="79"/>
      <c r="AN303" s="73"/>
      <c r="AO303" s="79"/>
      <c r="AP303" s="73"/>
      <c r="AQ303" s="79"/>
      <c r="AR303" s="73"/>
      <c r="AS303" s="79"/>
      <c r="AT303" s="73"/>
    </row>
    <row r="304" spans="2:46" x14ac:dyDescent="0.25">
      <c r="B304" s="205"/>
      <c r="C304" s="79"/>
      <c r="D304" s="73"/>
      <c r="E304" s="79"/>
      <c r="F304" s="73"/>
      <c r="G304" s="79"/>
      <c r="H304" s="73"/>
      <c r="I304" s="79"/>
      <c r="J304" s="73"/>
      <c r="K304" s="79"/>
      <c r="L304" s="73"/>
      <c r="M304" s="79"/>
      <c r="N304" s="73"/>
      <c r="O304" s="79"/>
      <c r="P304" s="73"/>
      <c r="Q304" s="79"/>
      <c r="R304" s="73"/>
      <c r="S304" s="79"/>
      <c r="T304" s="73"/>
      <c r="U304" s="79"/>
      <c r="V304" s="73"/>
      <c r="W304" s="79"/>
      <c r="X304" s="73"/>
      <c r="Y304" s="79"/>
      <c r="Z304" s="73"/>
      <c r="AA304" s="79"/>
      <c r="AB304" s="73"/>
      <c r="AC304" s="79"/>
      <c r="AD304" s="73"/>
      <c r="AE304" s="79"/>
      <c r="AF304" s="73"/>
      <c r="AG304" s="79"/>
      <c r="AH304" s="73"/>
      <c r="AI304" s="79"/>
      <c r="AJ304" s="73"/>
      <c r="AK304" s="79"/>
      <c r="AL304" s="73"/>
      <c r="AM304" s="79"/>
      <c r="AN304" s="73"/>
      <c r="AO304" s="79"/>
      <c r="AP304" s="73"/>
      <c r="AQ304" s="79"/>
      <c r="AR304" s="73"/>
      <c r="AS304" s="79"/>
      <c r="AT304" s="73"/>
    </row>
    <row r="305" spans="2:46" x14ac:dyDescent="0.25">
      <c r="B305" s="205"/>
      <c r="C305" s="79"/>
      <c r="D305" s="73"/>
      <c r="E305" s="79"/>
      <c r="F305" s="73"/>
      <c r="G305" s="79"/>
      <c r="H305" s="73"/>
      <c r="I305" s="79"/>
      <c r="J305" s="73"/>
      <c r="K305" s="79"/>
      <c r="L305" s="73"/>
      <c r="M305" s="79"/>
      <c r="N305" s="73"/>
      <c r="O305" s="79"/>
      <c r="P305" s="73"/>
      <c r="Q305" s="79"/>
      <c r="R305" s="73"/>
      <c r="S305" s="79"/>
      <c r="T305" s="73"/>
      <c r="U305" s="79"/>
      <c r="V305" s="73"/>
      <c r="W305" s="79"/>
      <c r="X305" s="73"/>
      <c r="Y305" s="79"/>
      <c r="Z305" s="73"/>
      <c r="AA305" s="79"/>
      <c r="AB305" s="73"/>
      <c r="AC305" s="79"/>
      <c r="AD305" s="73"/>
      <c r="AE305" s="79"/>
      <c r="AF305" s="73"/>
      <c r="AG305" s="79"/>
      <c r="AH305" s="73"/>
      <c r="AI305" s="79"/>
      <c r="AJ305" s="73"/>
      <c r="AK305" s="79"/>
      <c r="AL305" s="73"/>
      <c r="AM305" s="79"/>
      <c r="AN305" s="73"/>
      <c r="AO305" s="79"/>
      <c r="AP305" s="73"/>
      <c r="AQ305" s="79"/>
      <c r="AR305" s="73"/>
      <c r="AS305" s="79"/>
      <c r="AT305" s="73"/>
    </row>
    <row r="306" spans="2:46" ht="15.75" x14ac:dyDescent="0.25">
      <c r="B306" s="105"/>
      <c r="C306" s="74"/>
      <c r="D306" s="75"/>
      <c r="E306" s="74"/>
      <c r="F306" s="75"/>
      <c r="G306" s="74"/>
      <c r="H306" s="75"/>
      <c r="I306" s="74"/>
      <c r="J306" s="75"/>
      <c r="K306" s="74"/>
      <c r="L306" s="75"/>
      <c r="M306" s="74"/>
      <c r="N306" s="75"/>
      <c r="O306" s="74"/>
      <c r="P306" s="75"/>
      <c r="Q306" s="74"/>
      <c r="R306" s="75"/>
      <c r="S306" s="74"/>
      <c r="T306" s="75"/>
      <c r="U306" s="74"/>
      <c r="V306" s="75"/>
      <c r="W306" s="74"/>
      <c r="X306" s="75"/>
      <c r="Y306" s="74"/>
      <c r="Z306" s="75"/>
      <c r="AA306" s="74"/>
      <c r="AB306" s="75"/>
      <c r="AC306" s="74"/>
      <c r="AD306" s="75"/>
      <c r="AE306" s="74"/>
      <c r="AF306" s="75"/>
      <c r="AG306" s="74"/>
      <c r="AH306" s="75"/>
      <c r="AI306" s="74"/>
      <c r="AJ306" s="75"/>
      <c r="AK306" s="74"/>
      <c r="AL306" s="75"/>
      <c r="AM306" s="74"/>
      <c r="AN306" s="75"/>
      <c r="AO306" s="74"/>
      <c r="AP306" s="75"/>
      <c r="AQ306" s="74"/>
      <c r="AR306" s="75"/>
      <c r="AS306" s="74"/>
      <c r="AT306" s="75"/>
    </row>
    <row r="307" spans="2:46" x14ac:dyDescent="0.25">
      <c r="B307" s="205"/>
      <c r="C307" s="79"/>
      <c r="D307" s="73"/>
      <c r="E307" s="79"/>
      <c r="F307" s="73"/>
      <c r="G307" s="79"/>
      <c r="H307" s="73"/>
      <c r="I307" s="79"/>
      <c r="J307" s="73"/>
      <c r="K307" s="79"/>
      <c r="L307" s="73"/>
      <c r="M307" s="79"/>
      <c r="N307" s="73"/>
      <c r="O307" s="79"/>
      <c r="P307" s="73"/>
      <c r="Q307" s="79"/>
      <c r="R307" s="73"/>
      <c r="S307" s="79"/>
      <c r="T307" s="73"/>
      <c r="U307" s="79"/>
      <c r="V307" s="73"/>
      <c r="W307" s="79"/>
      <c r="X307" s="73"/>
      <c r="Y307" s="79"/>
      <c r="Z307" s="73"/>
      <c r="AA307" s="79"/>
      <c r="AB307" s="73"/>
      <c r="AC307" s="79"/>
      <c r="AD307" s="73"/>
      <c r="AE307" s="79"/>
      <c r="AF307" s="73"/>
      <c r="AG307" s="79"/>
      <c r="AH307" s="73"/>
      <c r="AI307" s="79"/>
      <c r="AJ307" s="73"/>
      <c r="AK307" s="79"/>
      <c r="AL307" s="73"/>
      <c r="AM307" s="79"/>
      <c r="AN307" s="73"/>
      <c r="AO307" s="79"/>
      <c r="AP307" s="73"/>
      <c r="AQ307" s="79"/>
      <c r="AR307" s="73"/>
      <c r="AS307" s="79"/>
      <c r="AT307" s="73"/>
    </row>
    <row r="308" spans="2:46" x14ac:dyDescent="0.25">
      <c r="B308" s="205"/>
      <c r="C308" s="79"/>
      <c r="D308" s="73"/>
      <c r="E308" s="79"/>
      <c r="F308" s="73"/>
      <c r="G308" s="79"/>
      <c r="H308" s="73"/>
      <c r="I308" s="79"/>
      <c r="J308" s="73"/>
      <c r="K308" s="79"/>
      <c r="L308" s="73"/>
      <c r="M308" s="79"/>
      <c r="N308" s="73"/>
      <c r="O308" s="79"/>
      <c r="P308" s="73"/>
      <c r="Q308" s="79"/>
      <c r="R308" s="73"/>
      <c r="S308" s="79"/>
      <c r="T308" s="73"/>
      <c r="U308" s="79"/>
      <c r="V308" s="73"/>
      <c r="W308" s="79"/>
      <c r="X308" s="73"/>
      <c r="Y308" s="79"/>
      <c r="Z308" s="73"/>
      <c r="AA308" s="79"/>
      <c r="AB308" s="73"/>
      <c r="AC308" s="79"/>
      <c r="AD308" s="73"/>
      <c r="AE308" s="79"/>
      <c r="AF308" s="73"/>
      <c r="AG308" s="79"/>
      <c r="AH308" s="73"/>
      <c r="AI308" s="79"/>
      <c r="AJ308" s="73"/>
      <c r="AK308" s="79"/>
      <c r="AL308" s="73"/>
      <c r="AM308" s="79"/>
      <c r="AN308" s="73"/>
      <c r="AO308" s="79"/>
      <c r="AP308" s="73"/>
      <c r="AQ308" s="79"/>
      <c r="AR308" s="73"/>
      <c r="AS308" s="79"/>
      <c r="AT308" s="73"/>
    </row>
    <row r="309" spans="2:46" x14ac:dyDescent="0.25">
      <c r="B309" s="205"/>
      <c r="C309" s="79"/>
      <c r="D309" s="73"/>
      <c r="E309" s="79"/>
      <c r="F309" s="73"/>
      <c r="G309" s="79"/>
      <c r="H309" s="73"/>
      <c r="I309" s="79"/>
      <c r="J309" s="73"/>
      <c r="K309" s="79"/>
      <c r="L309" s="73"/>
      <c r="M309" s="79"/>
      <c r="N309" s="73"/>
      <c r="O309" s="79"/>
      <c r="P309" s="73"/>
      <c r="Q309" s="79"/>
      <c r="R309" s="73"/>
      <c r="S309" s="79"/>
      <c r="T309" s="73"/>
      <c r="U309" s="79"/>
      <c r="V309" s="73"/>
      <c r="W309" s="79"/>
      <c r="X309" s="73"/>
      <c r="Y309" s="79"/>
      <c r="Z309" s="73"/>
      <c r="AA309" s="79"/>
      <c r="AB309" s="73"/>
      <c r="AC309" s="79"/>
      <c r="AD309" s="73"/>
      <c r="AE309" s="79"/>
      <c r="AF309" s="73"/>
      <c r="AG309" s="79"/>
      <c r="AH309" s="73"/>
      <c r="AI309" s="79"/>
      <c r="AJ309" s="73"/>
      <c r="AK309" s="79"/>
      <c r="AL309" s="73"/>
      <c r="AM309" s="79"/>
      <c r="AN309" s="73"/>
      <c r="AO309" s="79"/>
      <c r="AP309" s="73"/>
      <c r="AQ309" s="79"/>
      <c r="AR309" s="73"/>
      <c r="AS309" s="79"/>
      <c r="AT309" s="73"/>
    </row>
    <row r="310" spans="2:46" x14ac:dyDescent="0.25">
      <c r="B310" s="205"/>
      <c r="C310" s="79"/>
      <c r="D310" s="73"/>
      <c r="E310" s="79"/>
      <c r="F310" s="73"/>
      <c r="G310" s="79"/>
      <c r="H310" s="73"/>
      <c r="I310" s="79"/>
      <c r="J310" s="73"/>
      <c r="K310" s="79"/>
      <c r="L310" s="73"/>
      <c r="M310" s="79"/>
      <c r="N310" s="73"/>
      <c r="O310" s="79"/>
      <c r="P310" s="73"/>
      <c r="Q310" s="79"/>
      <c r="R310" s="73"/>
      <c r="S310" s="79"/>
      <c r="T310" s="73"/>
      <c r="U310" s="79"/>
      <c r="V310" s="73"/>
      <c r="W310" s="79"/>
      <c r="X310" s="73"/>
      <c r="Y310" s="79"/>
      <c r="Z310" s="73"/>
      <c r="AA310" s="79"/>
      <c r="AB310" s="73"/>
      <c r="AC310" s="79"/>
      <c r="AD310" s="73"/>
      <c r="AE310" s="79"/>
      <c r="AF310" s="73"/>
      <c r="AG310" s="79"/>
      <c r="AH310" s="73"/>
      <c r="AI310" s="79"/>
      <c r="AJ310" s="73"/>
      <c r="AK310" s="79"/>
      <c r="AL310" s="73"/>
      <c r="AM310" s="79"/>
      <c r="AN310" s="73"/>
      <c r="AO310" s="79"/>
      <c r="AP310" s="73"/>
      <c r="AQ310" s="79"/>
      <c r="AR310" s="73"/>
      <c r="AS310" s="79"/>
      <c r="AT310" s="73"/>
    </row>
    <row r="311" spans="2:46" x14ac:dyDescent="0.25">
      <c r="B311" s="205"/>
      <c r="C311" s="79"/>
      <c r="D311" s="73"/>
      <c r="E311" s="79"/>
      <c r="F311" s="73"/>
      <c r="G311" s="79"/>
      <c r="H311" s="73"/>
      <c r="I311" s="79"/>
      <c r="J311" s="73"/>
      <c r="K311" s="79"/>
      <c r="L311" s="73"/>
      <c r="M311" s="79"/>
      <c r="N311" s="73"/>
      <c r="O311" s="79"/>
      <c r="P311" s="73"/>
      <c r="Q311" s="79"/>
      <c r="R311" s="73"/>
      <c r="S311" s="79"/>
      <c r="T311" s="73"/>
      <c r="U311" s="79"/>
      <c r="V311" s="73"/>
      <c r="W311" s="79"/>
      <c r="X311" s="73"/>
      <c r="Y311" s="79"/>
      <c r="Z311" s="73"/>
      <c r="AA311" s="79"/>
      <c r="AB311" s="73"/>
      <c r="AC311" s="79"/>
      <c r="AD311" s="73"/>
      <c r="AE311" s="79"/>
      <c r="AF311" s="73"/>
      <c r="AG311" s="79"/>
      <c r="AH311" s="73"/>
      <c r="AI311" s="79"/>
      <c r="AJ311" s="73"/>
      <c r="AK311" s="79"/>
      <c r="AL311" s="73"/>
      <c r="AM311" s="79"/>
      <c r="AN311" s="73"/>
      <c r="AO311" s="79"/>
      <c r="AP311" s="73"/>
      <c r="AQ311" s="79"/>
      <c r="AR311" s="73"/>
      <c r="AS311" s="79"/>
      <c r="AT311" s="73"/>
    </row>
    <row r="312" spans="2:46" x14ac:dyDescent="0.25">
      <c r="B312" s="205"/>
      <c r="C312" s="79"/>
      <c r="D312" s="73"/>
      <c r="E312" s="79"/>
      <c r="F312" s="73"/>
      <c r="G312" s="79"/>
      <c r="H312" s="73"/>
      <c r="I312" s="79"/>
      <c r="J312" s="73"/>
      <c r="K312" s="79"/>
      <c r="L312" s="73"/>
      <c r="M312" s="79"/>
      <c r="N312" s="73"/>
      <c r="O312" s="79"/>
      <c r="P312" s="73"/>
      <c r="Q312" s="79"/>
      <c r="R312" s="73"/>
      <c r="S312" s="79"/>
      <c r="T312" s="73"/>
      <c r="U312" s="79"/>
      <c r="V312" s="73"/>
      <c r="W312" s="79"/>
      <c r="X312" s="73"/>
      <c r="Y312" s="79"/>
      <c r="Z312" s="73"/>
      <c r="AA312" s="79"/>
      <c r="AB312" s="73"/>
      <c r="AC312" s="79"/>
      <c r="AD312" s="73"/>
      <c r="AE312" s="79"/>
      <c r="AF312" s="73"/>
      <c r="AG312" s="79"/>
      <c r="AH312" s="73"/>
      <c r="AI312" s="79"/>
      <c r="AJ312" s="73"/>
      <c r="AK312" s="79"/>
      <c r="AL312" s="73"/>
      <c r="AM312" s="79"/>
      <c r="AN312" s="73"/>
      <c r="AO312" s="79"/>
      <c r="AP312" s="73"/>
      <c r="AQ312" s="79"/>
      <c r="AR312" s="73"/>
      <c r="AS312" s="79"/>
      <c r="AT312" s="73"/>
    </row>
    <row r="313" spans="2:46" x14ac:dyDescent="0.25">
      <c r="B313" s="205"/>
      <c r="C313" s="79"/>
      <c r="D313" s="73"/>
      <c r="E313" s="79"/>
      <c r="F313" s="73"/>
      <c r="G313" s="79"/>
      <c r="H313" s="73"/>
      <c r="I313" s="79"/>
      <c r="J313" s="73"/>
      <c r="K313" s="79"/>
      <c r="L313" s="73"/>
      <c r="M313" s="79"/>
      <c r="N313" s="73"/>
      <c r="O313" s="79"/>
      <c r="P313" s="73"/>
      <c r="Q313" s="79"/>
      <c r="R313" s="73"/>
      <c r="S313" s="79"/>
      <c r="T313" s="73"/>
      <c r="U313" s="79"/>
      <c r="V313" s="73"/>
      <c r="W313" s="79"/>
      <c r="X313" s="73"/>
      <c r="Y313" s="79"/>
      <c r="Z313" s="73"/>
      <c r="AA313" s="79"/>
      <c r="AB313" s="73"/>
      <c r="AC313" s="79"/>
      <c r="AD313" s="73"/>
      <c r="AE313" s="79"/>
      <c r="AF313" s="73"/>
      <c r="AG313" s="79"/>
      <c r="AH313" s="73"/>
      <c r="AI313" s="79"/>
      <c r="AJ313" s="73"/>
      <c r="AK313" s="79"/>
      <c r="AL313" s="73"/>
      <c r="AM313" s="79"/>
      <c r="AN313" s="73"/>
      <c r="AO313" s="79"/>
      <c r="AP313" s="73"/>
      <c r="AQ313" s="79"/>
      <c r="AR313" s="73"/>
      <c r="AS313" s="79"/>
      <c r="AT313" s="73"/>
    </row>
    <row r="314" spans="2:46" x14ac:dyDescent="0.25">
      <c r="B314" s="205"/>
      <c r="C314" s="79"/>
      <c r="D314" s="73"/>
      <c r="E314" s="79"/>
      <c r="F314" s="73"/>
      <c r="G314" s="79"/>
      <c r="H314" s="73"/>
      <c r="I314" s="79"/>
      <c r="J314" s="73"/>
      <c r="K314" s="79"/>
      <c r="L314" s="73"/>
      <c r="M314" s="79"/>
      <c r="N314" s="73"/>
      <c r="O314" s="79"/>
      <c r="P314" s="73"/>
      <c r="Q314" s="79"/>
      <c r="R314" s="73"/>
      <c r="S314" s="79"/>
      <c r="T314" s="73"/>
      <c r="U314" s="79"/>
      <c r="V314" s="73"/>
      <c r="W314" s="79"/>
      <c r="X314" s="73"/>
      <c r="Y314" s="79"/>
      <c r="Z314" s="73"/>
      <c r="AA314" s="79"/>
      <c r="AB314" s="73"/>
      <c r="AC314" s="79"/>
      <c r="AD314" s="73"/>
      <c r="AE314" s="79"/>
      <c r="AF314" s="73"/>
      <c r="AG314" s="79"/>
      <c r="AH314" s="73"/>
      <c r="AI314" s="79"/>
      <c r="AJ314" s="73"/>
      <c r="AK314" s="79"/>
      <c r="AL314" s="73"/>
      <c r="AM314" s="79"/>
      <c r="AN314" s="73"/>
      <c r="AO314" s="79"/>
      <c r="AP314" s="73"/>
      <c r="AQ314" s="79"/>
      <c r="AR314" s="73"/>
      <c r="AS314" s="79"/>
      <c r="AT314" s="73"/>
    </row>
    <row r="315" spans="2:46" x14ac:dyDescent="0.25">
      <c r="B315" s="205"/>
      <c r="C315" s="79"/>
      <c r="D315" s="73"/>
      <c r="E315" s="79"/>
      <c r="F315" s="73"/>
      <c r="G315" s="79"/>
      <c r="H315" s="73"/>
      <c r="I315" s="79"/>
      <c r="J315" s="73"/>
      <c r="K315" s="79"/>
      <c r="L315" s="73"/>
      <c r="M315" s="79"/>
      <c r="N315" s="73"/>
      <c r="O315" s="79"/>
      <c r="P315" s="73"/>
      <c r="Q315" s="79"/>
      <c r="R315" s="73"/>
      <c r="S315" s="79"/>
      <c r="T315" s="73"/>
      <c r="U315" s="79"/>
      <c r="V315" s="73"/>
      <c r="W315" s="79"/>
      <c r="X315" s="73"/>
      <c r="Y315" s="79"/>
      <c r="Z315" s="73"/>
      <c r="AA315" s="79"/>
      <c r="AB315" s="73"/>
      <c r="AC315" s="79"/>
      <c r="AD315" s="73"/>
      <c r="AE315" s="79"/>
      <c r="AF315" s="73"/>
      <c r="AG315" s="79"/>
      <c r="AH315" s="73"/>
      <c r="AI315" s="79"/>
      <c r="AJ315" s="73"/>
      <c r="AK315" s="79"/>
      <c r="AL315" s="73"/>
      <c r="AM315" s="79"/>
      <c r="AN315" s="73"/>
      <c r="AO315" s="79"/>
      <c r="AP315" s="73"/>
      <c r="AQ315" s="79"/>
      <c r="AR315" s="73"/>
      <c r="AS315" s="79"/>
      <c r="AT315" s="73"/>
    </row>
    <row r="316" spans="2:46" x14ac:dyDescent="0.25">
      <c r="B316" s="205"/>
      <c r="C316" s="79"/>
      <c r="D316" s="73"/>
      <c r="E316" s="79"/>
      <c r="F316" s="73"/>
      <c r="G316" s="79"/>
      <c r="H316" s="73"/>
      <c r="I316" s="79"/>
      <c r="J316" s="73"/>
      <c r="K316" s="79"/>
      <c r="L316" s="73"/>
      <c r="M316" s="79"/>
      <c r="N316" s="73"/>
      <c r="O316" s="79"/>
      <c r="P316" s="73"/>
      <c r="Q316" s="79"/>
      <c r="R316" s="73"/>
      <c r="S316" s="79"/>
      <c r="T316" s="73"/>
      <c r="U316" s="79"/>
      <c r="V316" s="73"/>
      <c r="W316" s="79"/>
      <c r="X316" s="73"/>
      <c r="Y316" s="79"/>
      <c r="Z316" s="73"/>
      <c r="AA316" s="79"/>
      <c r="AB316" s="73"/>
      <c r="AC316" s="79"/>
      <c r="AD316" s="73"/>
      <c r="AE316" s="79"/>
      <c r="AF316" s="73"/>
      <c r="AG316" s="79"/>
      <c r="AH316" s="73"/>
      <c r="AI316" s="79"/>
      <c r="AJ316" s="73"/>
      <c r="AK316" s="79"/>
      <c r="AL316" s="73"/>
      <c r="AM316" s="79"/>
      <c r="AN316" s="73"/>
      <c r="AO316" s="79"/>
      <c r="AP316" s="73"/>
      <c r="AQ316" s="79"/>
      <c r="AR316" s="73"/>
      <c r="AS316" s="79"/>
      <c r="AT316" s="73"/>
    </row>
    <row r="317" spans="2:46" x14ac:dyDescent="0.25">
      <c r="B317" s="205"/>
      <c r="C317" s="79"/>
      <c r="D317" s="73"/>
      <c r="E317" s="79"/>
      <c r="F317" s="73"/>
      <c r="G317" s="79"/>
      <c r="H317" s="73"/>
      <c r="I317" s="79"/>
      <c r="J317" s="73"/>
      <c r="K317" s="79"/>
      <c r="L317" s="73"/>
      <c r="M317" s="79"/>
      <c r="N317" s="73"/>
      <c r="O317" s="79"/>
      <c r="P317" s="73"/>
      <c r="Q317" s="79"/>
      <c r="R317" s="73"/>
      <c r="S317" s="79"/>
      <c r="T317" s="73"/>
      <c r="U317" s="79"/>
      <c r="V317" s="73"/>
      <c r="W317" s="79"/>
      <c r="X317" s="73"/>
      <c r="Y317" s="79"/>
      <c r="Z317" s="73"/>
      <c r="AA317" s="79"/>
      <c r="AB317" s="73"/>
      <c r="AC317" s="79"/>
      <c r="AD317" s="73"/>
      <c r="AE317" s="79"/>
      <c r="AF317" s="73"/>
      <c r="AG317" s="79"/>
      <c r="AH317" s="73"/>
      <c r="AI317" s="79"/>
      <c r="AJ317" s="73"/>
      <c r="AK317" s="79"/>
      <c r="AL317" s="73"/>
      <c r="AM317" s="79"/>
      <c r="AN317" s="73"/>
      <c r="AO317" s="79"/>
      <c r="AP317" s="73"/>
      <c r="AQ317" s="79"/>
      <c r="AR317" s="73"/>
      <c r="AS317" s="79"/>
      <c r="AT317" s="73"/>
    </row>
    <row r="318" spans="2:46" x14ac:dyDescent="0.25">
      <c r="B318" s="205"/>
      <c r="C318" s="79"/>
      <c r="D318" s="73"/>
      <c r="E318" s="79"/>
      <c r="F318" s="73"/>
      <c r="G318" s="79"/>
      <c r="H318" s="73"/>
      <c r="I318" s="79"/>
      <c r="J318" s="73"/>
      <c r="K318" s="79"/>
      <c r="L318" s="73"/>
      <c r="M318" s="79"/>
      <c r="N318" s="73"/>
      <c r="O318" s="79"/>
      <c r="P318" s="73"/>
      <c r="Q318" s="79"/>
      <c r="R318" s="73"/>
      <c r="S318" s="79"/>
      <c r="T318" s="73"/>
      <c r="U318" s="79"/>
      <c r="V318" s="73"/>
      <c r="W318" s="79"/>
      <c r="X318" s="73"/>
      <c r="Y318" s="79"/>
      <c r="Z318" s="73"/>
      <c r="AA318" s="79"/>
      <c r="AB318" s="73"/>
      <c r="AC318" s="79"/>
      <c r="AD318" s="73"/>
      <c r="AE318" s="79"/>
      <c r="AF318" s="73"/>
      <c r="AG318" s="79"/>
      <c r="AH318" s="73"/>
      <c r="AI318" s="79"/>
      <c r="AJ318" s="73"/>
      <c r="AK318" s="79"/>
      <c r="AL318" s="73"/>
      <c r="AM318" s="79"/>
      <c r="AN318" s="73"/>
      <c r="AO318" s="79"/>
      <c r="AP318" s="73"/>
      <c r="AQ318" s="79"/>
      <c r="AR318" s="73"/>
      <c r="AS318" s="79"/>
      <c r="AT318" s="73"/>
    </row>
    <row r="319" spans="2:46" ht="15.75" x14ac:dyDescent="0.25">
      <c r="B319" s="105"/>
      <c r="C319" s="74"/>
      <c r="D319" s="75"/>
      <c r="E319" s="74"/>
      <c r="F319" s="75"/>
      <c r="G319" s="74"/>
      <c r="H319" s="75"/>
      <c r="I319" s="74"/>
      <c r="J319" s="75"/>
      <c r="K319" s="74"/>
      <c r="L319" s="75"/>
      <c r="M319" s="74"/>
      <c r="N319" s="75"/>
      <c r="O319" s="74"/>
      <c r="P319" s="75"/>
      <c r="Q319" s="74"/>
      <c r="R319" s="75"/>
      <c r="S319" s="74"/>
      <c r="T319" s="75"/>
      <c r="U319" s="74"/>
      <c r="V319" s="75"/>
      <c r="W319" s="74"/>
      <c r="X319" s="75"/>
      <c r="Y319" s="74"/>
      <c r="Z319" s="75"/>
      <c r="AA319" s="74"/>
      <c r="AB319" s="75"/>
      <c r="AC319" s="74"/>
      <c r="AD319" s="75"/>
      <c r="AE319" s="74"/>
      <c r="AF319" s="75"/>
      <c r="AG319" s="74"/>
      <c r="AH319" s="75"/>
      <c r="AI319" s="74"/>
      <c r="AJ319" s="75"/>
      <c r="AK319" s="74"/>
      <c r="AL319" s="75"/>
      <c r="AM319" s="74"/>
      <c r="AN319" s="75"/>
      <c r="AO319" s="74"/>
      <c r="AP319" s="75"/>
      <c r="AQ319" s="74"/>
      <c r="AR319" s="75"/>
      <c r="AS319" s="74"/>
      <c r="AT319" s="75"/>
    </row>
    <row r="320" spans="2:46" x14ac:dyDescent="0.25">
      <c r="B320" s="205"/>
      <c r="C320" s="79"/>
      <c r="D320" s="73"/>
      <c r="E320" s="79"/>
      <c r="F320" s="73"/>
      <c r="G320" s="79"/>
      <c r="H320" s="73"/>
      <c r="I320" s="79"/>
      <c r="J320" s="73"/>
      <c r="K320" s="79"/>
      <c r="L320" s="73"/>
      <c r="M320" s="79"/>
      <c r="N320" s="73"/>
      <c r="O320" s="79"/>
      <c r="P320" s="73"/>
      <c r="Q320" s="79"/>
      <c r="R320" s="73"/>
      <c r="S320" s="79"/>
      <c r="T320" s="73"/>
      <c r="U320" s="79"/>
      <c r="V320" s="73"/>
      <c r="W320" s="79"/>
      <c r="X320" s="73"/>
      <c r="Y320" s="79"/>
      <c r="Z320" s="73"/>
      <c r="AA320" s="79"/>
      <c r="AB320" s="73"/>
      <c r="AC320" s="79"/>
      <c r="AD320" s="73"/>
      <c r="AE320" s="79"/>
      <c r="AF320" s="73"/>
      <c r="AG320" s="79"/>
      <c r="AH320" s="73"/>
      <c r="AI320" s="79"/>
      <c r="AJ320" s="73"/>
      <c r="AK320" s="79"/>
      <c r="AL320" s="73"/>
      <c r="AM320" s="79"/>
      <c r="AN320" s="73"/>
      <c r="AO320" s="79"/>
      <c r="AP320" s="73"/>
      <c r="AQ320" s="79"/>
      <c r="AR320" s="73"/>
      <c r="AS320" s="79"/>
      <c r="AT320" s="73"/>
    </row>
    <row r="321" spans="2:46" x14ac:dyDescent="0.25">
      <c r="B321" s="205"/>
      <c r="C321" s="79"/>
      <c r="D321" s="73"/>
      <c r="E321" s="79"/>
      <c r="F321" s="73"/>
      <c r="G321" s="79"/>
      <c r="H321" s="73"/>
      <c r="I321" s="79"/>
      <c r="J321" s="73"/>
      <c r="K321" s="79"/>
      <c r="L321" s="73"/>
      <c r="M321" s="79"/>
      <c r="N321" s="73"/>
      <c r="O321" s="79"/>
      <c r="P321" s="73"/>
      <c r="Q321" s="79"/>
      <c r="R321" s="73"/>
      <c r="S321" s="79"/>
      <c r="T321" s="73"/>
      <c r="U321" s="79"/>
      <c r="V321" s="73"/>
      <c r="W321" s="79"/>
      <c r="X321" s="73"/>
      <c r="Y321" s="79"/>
      <c r="Z321" s="73"/>
      <c r="AA321" s="79"/>
      <c r="AB321" s="73"/>
      <c r="AC321" s="79"/>
      <c r="AD321" s="73"/>
      <c r="AE321" s="79"/>
      <c r="AF321" s="73"/>
      <c r="AG321" s="79"/>
      <c r="AH321" s="73"/>
      <c r="AI321" s="79"/>
      <c r="AJ321" s="73"/>
      <c r="AK321" s="79"/>
      <c r="AL321" s="73"/>
      <c r="AM321" s="79"/>
      <c r="AN321" s="73"/>
      <c r="AO321" s="79"/>
      <c r="AP321" s="73"/>
      <c r="AQ321" s="79"/>
      <c r="AR321" s="73"/>
      <c r="AS321" s="79"/>
      <c r="AT321" s="73"/>
    </row>
    <row r="322" spans="2:46" x14ac:dyDescent="0.25">
      <c r="B322" s="205"/>
      <c r="C322" s="79"/>
      <c r="D322" s="73"/>
      <c r="E322" s="79"/>
      <c r="F322" s="73"/>
      <c r="G322" s="79"/>
      <c r="H322" s="73"/>
      <c r="I322" s="79"/>
      <c r="J322" s="73"/>
      <c r="K322" s="79"/>
      <c r="L322" s="73"/>
      <c r="M322" s="79"/>
      <c r="N322" s="73"/>
      <c r="O322" s="79"/>
      <c r="P322" s="73"/>
      <c r="Q322" s="79"/>
      <c r="R322" s="73"/>
      <c r="S322" s="79"/>
      <c r="T322" s="73"/>
      <c r="U322" s="79"/>
      <c r="V322" s="73"/>
      <c r="W322" s="79"/>
      <c r="X322" s="73"/>
      <c r="Y322" s="79"/>
      <c r="Z322" s="73"/>
      <c r="AA322" s="79"/>
      <c r="AB322" s="73"/>
      <c r="AC322" s="79"/>
      <c r="AD322" s="73"/>
      <c r="AE322" s="79"/>
      <c r="AF322" s="73"/>
      <c r="AG322" s="79"/>
      <c r="AH322" s="73"/>
      <c r="AI322" s="79"/>
      <c r="AJ322" s="73"/>
      <c r="AK322" s="79"/>
      <c r="AL322" s="73"/>
      <c r="AM322" s="79"/>
      <c r="AN322" s="73"/>
      <c r="AO322" s="79"/>
      <c r="AP322" s="73"/>
      <c r="AQ322" s="79"/>
      <c r="AR322" s="73"/>
      <c r="AS322" s="79"/>
      <c r="AT322" s="73"/>
    </row>
    <row r="323" spans="2:46" x14ac:dyDescent="0.25">
      <c r="B323" s="205"/>
      <c r="C323" s="79"/>
      <c r="D323" s="73"/>
      <c r="E323" s="79"/>
      <c r="F323" s="73"/>
      <c r="G323" s="79"/>
      <c r="H323" s="73"/>
      <c r="I323" s="79"/>
      <c r="J323" s="73"/>
      <c r="K323" s="79"/>
      <c r="L323" s="73"/>
      <c r="M323" s="79"/>
      <c r="N323" s="73"/>
      <c r="O323" s="79"/>
      <c r="P323" s="73"/>
      <c r="Q323" s="79"/>
      <c r="R323" s="73"/>
      <c r="S323" s="79"/>
      <c r="T323" s="73"/>
      <c r="U323" s="79"/>
      <c r="V323" s="73"/>
      <c r="W323" s="79"/>
      <c r="X323" s="73"/>
      <c r="Y323" s="79"/>
      <c r="Z323" s="73"/>
      <c r="AA323" s="79"/>
      <c r="AB323" s="73"/>
      <c r="AC323" s="79"/>
      <c r="AD323" s="73"/>
      <c r="AE323" s="79"/>
      <c r="AF323" s="73"/>
      <c r="AG323" s="79"/>
      <c r="AH323" s="73"/>
      <c r="AI323" s="79"/>
      <c r="AJ323" s="73"/>
      <c r="AK323" s="79"/>
      <c r="AL323" s="73"/>
      <c r="AM323" s="79"/>
      <c r="AN323" s="73"/>
      <c r="AO323" s="79"/>
      <c r="AP323" s="73"/>
      <c r="AQ323" s="79"/>
      <c r="AR323" s="73"/>
      <c r="AS323" s="79"/>
      <c r="AT323" s="73"/>
    </row>
    <row r="324" spans="2:46" x14ac:dyDescent="0.25">
      <c r="B324" s="205"/>
      <c r="C324" s="79"/>
      <c r="D324" s="73"/>
      <c r="E324" s="79"/>
      <c r="F324" s="73"/>
      <c r="G324" s="79"/>
      <c r="H324" s="73"/>
      <c r="I324" s="79"/>
      <c r="J324" s="73"/>
      <c r="K324" s="79"/>
      <c r="L324" s="73"/>
      <c r="M324" s="79"/>
      <c r="N324" s="73"/>
      <c r="O324" s="79"/>
      <c r="P324" s="73"/>
      <c r="Q324" s="79"/>
      <c r="R324" s="73"/>
      <c r="S324" s="79"/>
      <c r="T324" s="73"/>
      <c r="U324" s="79"/>
      <c r="V324" s="73"/>
      <c r="W324" s="79"/>
      <c r="X324" s="73"/>
      <c r="Y324" s="79"/>
      <c r="Z324" s="73"/>
      <c r="AA324" s="79"/>
      <c r="AB324" s="73"/>
      <c r="AC324" s="79"/>
      <c r="AD324" s="73"/>
      <c r="AE324" s="79"/>
      <c r="AF324" s="73"/>
      <c r="AG324" s="79"/>
      <c r="AH324" s="73"/>
      <c r="AI324" s="79"/>
      <c r="AJ324" s="73"/>
      <c r="AK324" s="79"/>
      <c r="AL324" s="73"/>
      <c r="AM324" s="79"/>
      <c r="AN324" s="73"/>
      <c r="AO324" s="79"/>
      <c r="AP324" s="73"/>
      <c r="AQ324" s="79"/>
      <c r="AR324" s="73"/>
      <c r="AS324" s="79"/>
      <c r="AT324" s="73"/>
    </row>
    <row r="325" spans="2:46" x14ac:dyDescent="0.25">
      <c r="B325" s="205"/>
      <c r="C325" s="79"/>
      <c r="D325" s="73"/>
      <c r="E325" s="79"/>
      <c r="F325" s="73"/>
      <c r="G325" s="79"/>
      <c r="H325" s="73"/>
      <c r="I325" s="79"/>
      <c r="J325" s="73"/>
      <c r="K325" s="79"/>
      <c r="L325" s="73"/>
      <c r="M325" s="79"/>
      <c r="N325" s="73"/>
      <c r="O325" s="79"/>
      <c r="P325" s="73"/>
      <c r="Q325" s="79"/>
      <c r="R325" s="73"/>
      <c r="S325" s="79"/>
      <c r="T325" s="73"/>
      <c r="U325" s="79"/>
      <c r="V325" s="73"/>
      <c r="W325" s="79"/>
      <c r="X325" s="73"/>
      <c r="Y325" s="79"/>
      <c r="Z325" s="73"/>
      <c r="AA325" s="79"/>
      <c r="AB325" s="73"/>
      <c r="AC325" s="79"/>
      <c r="AD325" s="73"/>
      <c r="AE325" s="79"/>
      <c r="AF325" s="73"/>
      <c r="AG325" s="79"/>
      <c r="AH325" s="73"/>
      <c r="AI325" s="79"/>
      <c r="AJ325" s="73"/>
      <c r="AK325" s="79"/>
      <c r="AL325" s="73"/>
      <c r="AM325" s="79"/>
      <c r="AN325" s="73"/>
      <c r="AO325" s="79"/>
      <c r="AP325" s="73"/>
      <c r="AQ325" s="79"/>
      <c r="AR325" s="73"/>
      <c r="AS325" s="79"/>
      <c r="AT325" s="73"/>
    </row>
    <row r="326" spans="2:46" x14ac:dyDescent="0.25">
      <c r="B326" s="205"/>
      <c r="C326" s="79"/>
      <c r="D326" s="73"/>
      <c r="E326" s="79"/>
      <c r="F326" s="73"/>
      <c r="G326" s="79"/>
      <c r="H326" s="73"/>
      <c r="I326" s="79"/>
      <c r="J326" s="73"/>
      <c r="K326" s="79"/>
      <c r="L326" s="73"/>
      <c r="M326" s="79"/>
      <c r="N326" s="73"/>
      <c r="O326" s="79"/>
      <c r="P326" s="73"/>
      <c r="Q326" s="79"/>
      <c r="R326" s="73"/>
      <c r="S326" s="79"/>
      <c r="T326" s="73"/>
      <c r="U326" s="79"/>
      <c r="V326" s="73"/>
      <c r="W326" s="79"/>
      <c r="X326" s="73"/>
      <c r="Y326" s="79"/>
      <c r="Z326" s="73"/>
      <c r="AA326" s="79"/>
      <c r="AB326" s="73"/>
      <c r="AC326" s="79"/>
      <c r="AD326" s="73"/>
      <c r="AE326" s="79"/>
      <c r="AF326" s="73"/>
      <c r="AG326" s="79"/>
      <c r="AH326" s="73"/>
      <c r="AI326" s="79"/>
      <c r="AJ326" s="73"/>
      <c r="AK326" s="79"/>
      <c r="AL326" s="73"/>
      <c r="AM326" s="79"/>
      <c r="AN326" s="73"/>
      <c r="AO326" s="79"/>
      <c r="AP326" s="73"/>
      <c r="AQ326" s="79"/>
      <c r="AR326" s="73"/>
      <c r="AS326" s="79"/>
      <c r="AT326" s="73"/>
    </row>
    <row r="327" spans="2:46" x14ac:dyDescent="0.25">
      <c r="B327" s="205"/>
      <c r="C327" s="79"/>
      <c r="D327" s="73"/>
      <c r="E327" s="79"/>
      <c r="F327" s="73"/>
      <c r="G327" s="79"/>
      <c r="H327" s="73"/>
      <c r="I327" s="79"/>
      <c r="J327" s="73"/>
      <c r="K327" s="79"/>
      <c r="L327" s="73"/>
      <c r="M327" s="79"/>
      <c r="N327" s="73"/>
      <c r="O327" s="79"/>
      <c r="P327" s="73"/>
      <c r="Q327" s="79"/>
      <c r="R327" s="73"/>
      <c r="S327" s="79"/>
      <c r="T327" s="73"/>
      <c r="U327" s="79"/>
      <c r="V327" s="73"/>
      <c r="W327" s="79"/>
      <c r="X327" s="73"/>
      <c r="Y327" s="79"/>
      <c r="Z327" s="73"/>
      <c r="AA327" s="79"/>
      <c r="AB327" s="73"/>
      <c r="AC327" s="79"/>
      <c r="AD327" s="73"/>
      <c r="AE327" s="79"/>
      <c r="AF327" s="73"/>
      <c r="AG327" s="79"/>
      <c r="AH327" s="73"/>
      <c r="AI327" s="79"/>
      <c r="AJ327" s="73"/>
      <c r="AK327" s="79"/>
      <c r="AL327" s="73"/>
      <c r="AM327" s="79"/>
      <c r="AN327" s="73"/>
      <c r="AO327" s="79"/>
      <c r="AP327" s="73"/>
      <c r="AQ327" s="79"/>
      <c r="AR327" s="73"/>
      <c r="AS327" s="79"/>
      <c r="AT327" s="73"/>
    </row>
    <row r="328" spans="2:46" x14ac:dyDescent="0.25">
      <c r="B328" s="205"/>
      <c r="C328" s="79"/>
      <c r="D328" s="73"/>
      <c r="E328" s="79"/>
      <c r="F328" s="73"/>
      <c r="G328" s="79"/>
      <c r="H328" s="73"/>
      <c r="I328" s="79"/>
      <c r="J328" s="73"/>
      <c r="K328" s="79"/>
      <c r="L328" s="73"/>
      <c r="M328" s="79"/>
      <c r="N328" s="73"/>
      <c r="O328" s="79"/>
      <c r="P328" s="73"/>
      <c r="Q328" s="79"/>
      <c r="R328" s="73"/>
      <c r="S328" s="79"/>
      <c r="T328" s="73"/>
      <c r="U328" s="79"/>
      <c r="V328" s="73"/>
      <c r="W328" s="79"/>
      <c r="X328" s="73"/>
      <c r="Y328" s="79"/>
      <c r="Z328" s="73"/>
      <c r="AA328" s="79"/>
      <c r="AB328" s="73"/>
      <c r="AC328" s="79"/>
      <c r="AD328" s="73"/>
      <c r="AE328" s="79"/>
      <c r="AF328" s="73"/>
      <c r="AG328" s="79"/>
      <c r="AH328" s="73"/>
      <c r="AI328" s="79"/>
      <c r="AJ328" s="73"/>
      <c r="AK328" s="79"/>
      <c r="AL328" s="73"/>
      <c r="AM328" s="79"/>
      <c r="AN328" s="73"/>
      <c r="AO328" s="79"/>
      <c r="AP328" s="73"/>
      <c r="AQ328" s="79"/>
      <c r="AR328" s="73"/>
      <c r="AS328" s="79"/>
      <c r="AT328" s="73"/>
    </row>
    <row r="329" spans="2:46" x14ac:dyDescent="0.25">
      <c r="B329" s="205"/>
      <c r="C329" s="79"/>
      <c r="D329" s="73"/>
      <c r="E329" s="79"/>
      <c r="F329" s="73"/>
      <c r="G329" s="79"/>
      <c r="H329" s="73"/>
      <c r="I329" s="79"/>
      <c r="J329" s="73"/>
      <c r="K329" s="79"/>
      <c r="L329" s="73"/>
      <c r="M329" s="79"/>
      <c r="N329" s="73"/>
      <c r="O329" s="79"/>
      <c r="P329" s="73"/>
      <c r="Q329" s="79"/>
      <c r="R329" s="73"/>
      <c r="S329" s="79"/>
      <c r="T329" s="73"/>
      <c r="U329" s="79"/>
      <c r="V329" s="73"/>
      <c r="W329" s="79"/>
      <c r="X329" s="73"/>
      <c r="Y329" s="79"/>
      <c r="Z329" s="73"/>
      <c r="AA329" s="79"/>
      <c r="AB329" s="73"/>
      <c r="AC329" s="79"/>
      <c r="AD329" s="73"/>
      <c r="AE329" s="79"/>
      <c r="AF329" s="73"/>
      <c r="AG329" s="79"/>
      <c r="AH329" s="73"/>
      <c r="AI329" s="79"/>
      <c r="AJ329" s="73"/>
      <c r="AK329" s="79"/>
      <c r="AL329" s="73"/>
      <c r="AM329" s="79"/>
      <c r="AN329" s="73"/>
      <c r="AO329" s="79"/>
      <c r="AP329" s="73"/>
      <c r="AQ329" s="79"/>
      <c r="AR329" s="73"/>
      <c r="AS329" s="79"/>
      <c r="AT329" s="73"/>
    </row>
    <row r="330" spans="2:46" x14ac:dyDescent="0.25">
      <c r="B330" s="205"/>
      <c r="C330" s="79"/>
      <c r="D330" s="73"/>
      <c r="E330" s="79"/>
      <c r="F330" s="73"/>
      <c r="G330" s="79"/>
      <c r="H330" s="73"/>
      <c r="I330" s="79"/>
      <c r="J330" s="73"/>
      <c r="K330" s="79"/>
      <c r="L330" s="73"/>
      <c r="M330" s="79"/>
      <c r="N330" s="73"/>
      <c r="O330" s="79"/>
      <c r="P330" s="73"/>
      <c r="Q330" s="79"/>
      <c r="R330" s="73"/>
      <c r="S330" s="79"/>
      <c r="T330" s="73"/>
      <c r="U330" s="79"/>
      <c r="V330" s="73"/>
      <c r="W330" s="79"/>
      <c r="X330" s="73"/>
      <c r="Y330" s="79"/>
      <c r="Z330" s="73"/>
      <c r="AA330" s="79"/>
      <c r="AB330" s="73"/>
      <c r="AC330" s="79"/>
      <c r="AD330" s="73"/>
      <c r="AE330" s="79"/>
      <c r="AF330" s="73"/>
      <c r="AG330" s="79"/>
      <c r="AH330" s="73"/>
      <c r="AI330" s="79"/>
      <c r="AJ330" s="73"/>
      <c r="AK330" s="79"/>
      <c r="AL330" s="73"/>
      <c r="AM330" s="79"/>
      <c r="AN330" s="73"/>
      <c r="AO330" s="79"/>
      <c r="AP330" s="73"/>
      <c r="AQ330" s="79"/>
      <c r="AR330" s="73"/>
      <c r="AS330" s="79"/>
      <c r="AT330" s="73"/>
    </row>
    <row r="331" spans="2:46" x14ac:dyDescent="0.25">
      <c r="B331" s="205"/>
      <c r="C331" s="79"/>
      <c r="D331" s="73"/>
      <c r="E331" s="79"/>
      <c r="F331" s="73"/>
      <c r="G331" s="79"/>
      <c r="H331" s="73"/>
      <c r="I331" s="79"/>
      <c r="J331" s="73"/>
      <c r="K331" s="79"/>
      <c r="L331" s="73"/>
      <c r="M331" s="79"/>
      <c r="N331" s="73"/>
      <c r="O331" s="79"/>
      <c r="P331" s="73"/>
      <c r="Q331" s="79"/>
      <c r="R331" s="73"/>
      <c r="S331" s="79"/>
      <c r="T331" s="73"/>
      <c r="U331" s="79"/>
      <c r="V331" s="73"/>
      <c r="W331" s="79"/>
      <c r="X331" s="73"/>
      <c r="Y331" s="79"/>
      <c r="Z331" s="73"/>
      <c r="AA331" s="79"/>
      <c r="AB331" s="73"/>
      <c r="AC331" s="79"/>
      <c r="AD331" s="73"/>
      <c r="AE331" s="79"/>
      <c r="AF331" s="73"/>
      <c r="AG331" s="79"/>
      <c r="AH331" s="73"/>
      <c r="AI331" s="79"/>
      <c r="AJ331" s="73"/>
      <c r="AK331" s="79"/>
      <c r="AL331" s="73"/>
      <c r="AM331" s="79"/>
      <c r="AN331" s="73"/>
      <c r="AO331" s="79"/>
      <c r="AP331" s="73"/>
      <c r="AQ331" s="79"/>
      <c r="AR331" s="73"/>
      <c r="AS331" s="79"/>
      <c r="AT331" s="73"/>
    </row>
    <row r="332" spans="2:46" ht="15.75" x14ac:dyDescent="0.25">
      <c r="B332" s="105"/>
      <c r="C332" s="74"/>
      <c r="D332" s="75"/>
      <c r="E332" s="74"/>
      <c r="F332" s="75"/>
      <c r="G332" s="74"/>
      <c r="H332" s="75"/>
      <c r="I332" s="74"/>
      <c r="J332" s="75"/>
      <c r="K332" s="74"/>
      <c r="L332" s="75"/>
      <c r="M332" s="74"/>
      <c r="N332" s="75"/>
      <c r="O332" s="74"/>
      <c r="P332" s="75"/>
      <c r="Q332" s="74"/>
      <c r="R332" s="75"/>
      <c r="S332" s="74"/>
      <c r="T332" s="75"/>
      <c r="U332" s="74"/>
      <c r="V332" s="75"/>
      <c r="W332" s="74"/>
      <c r="X332" s="75"/>
      <c r="Y332" s="74"/>
      <c r="Z332" s="75"/>
      <c r="AA332" s="74"/>
      <c r="AB332" s="75"/>
      <c r="AC332" s="74"/>
      <c r="AD332" s="75"/>
      <c r="AE332" s="74"/>
      <c r="AF332" s="75"/>
      <c r="AG332" s="74"/>
      <c r="AH332" s="75"/>
      <c r="AI332" s="74"/>
      <c r="AJ332" s="75"/>
      <c r="AK332" s="74"/>
      <c r="AL332" s="75"/>
      <c r="AM332" s="74"/>
      <c r="AN332" s="75"/>
      <c r="AO332" s="74"/>
      <c r="AP332" s="75"/>
      <c r="AQ332" s="74"/>
      <c r="AR332" s="75"/>
      <c r="AS332" s="74"/>
      <c r="AT332" s="75"/>
    </row>
    <row r="333" spans="2:46" x14ac:dyDescent="0.25">
      <c r="B333" s="205"/>
      <c r="C333" s="79"/>
      <c r="D333" s="73"/>
      <c r="E333" s="79"/>
      <c r="F333" s="73"/>
      <c r="G333" s="79"/>
      <c r="H333" s="73"/>
      <c r="I333" s="79"/>
      <c r="J333" s="73"/>
      <c r="K333" s="79"/>
      <c r="L333" s="73"/>
      <c r="M333" s="79"/>
      <c r="N333" s="73"/>
      <c r="O333" s="79"/>
      <c r="P333" s="73"/>
      <c r="Q333" s="79"/>
      <c r="R333" s="73"/>
      <c r="S333" s="79"/>
      <c r="T333" s="73"/>
      <c r="U333" s="79"/>
      <c r="V333" s="73"/>
      <c r="W333" s="79"/>
      <c r="X333" s="73"/>
      <c r="Y333" s="79"/>
      <c r="Z333" s="73"/>
      <c r="AA333" s="79"/>
      <c r="AB333" s="73"/>
      <c r="AC333" s="79"/>
      <c r="AD333" s="73"/>
      <c r="AE333" s="79"/>
      <c r="AF333" s="73"/>
      <c r="AG333" s="79"/>
      <c r="AH333" s="73"/>
      <c r="AI333" s="79"/>
      <c r="AJ333" s="73"/>
      <c r="AK333" s="79"/>
      <c r="AL333" s="73"/>
      <c r="AM333" s="79"/>
      <c r="AN333" s="73"/>
      <c r="AO333" s="79"/>
      <c r="AP333" s="73"/>
      <c r="AQ333" s="79"/>
      <c r="AR333" s="73"/>
      <c r="AS333" s="79"/>
      <c r="AT333" s="73"/>
    </row>
    <row r="334" spans="2:46" x14ac:dyDescent="0.25">
      <c r="B334" s="205"/>
      <c r="C334" s="79"/>
      <c r="D334" s="73"/>
      <c r="E334" s="79"/>
      <c r="F334" s="73"/>
      <c r="G334" s="79"/>
      <c r="H334" s="73"/>
      <c r="I334" s="79"/>
      <c r="J334" s="73"/>
      <c r="K334" s="79"/>
      <c r="L334" s="73"/>
      <c r="M334" s="79"/>
      <c r="N334" s="73"/>
      <c r="O334" s="79"/>
      <c r="P334" s="73"/>
      <c r="Q334" s="79"/>
      <c r="R334" s="73"/>
      <c r="S334" s="79"/>
      <c r="T334" s="73"/>
      <c r="U334" s="79"/>
      <c r="V334" s="73"/>
      <c r="W334" s="79"/>
      <c r="X334" s="73"/>
      <c r="Y334" s="79"/>
      <c r="Z334" s="73"/>
      <c r="AA334" s="79"/>
      <c r="AB334" s="73"/>
      <c r="AC334" s="79"/>
      <c r="AD334" s="73"/>
      <c r="AE334" s="79"/>
      <c r="AF334" s="73"/>
      <c r="AG334" s="79"/>
      <c r="AH334" s="73"/>
      <c r="AI334" s="79"/>
      <c r="AJ334" s="73"/>
      <c r="AK334" s="79"/>
      <c r="AL334" s="73"/>
      <c r="AM334" s="79"/>
      <c r="AN334" s="73"/>
      <c r="AO334" s="79"/>
      <c r="AP334" s="73"/>
      <c r="AQ334" s="79"/>
      <c r="AR334" s="73"/>
      <c r="AS334" s="79"/>
      <c r="AT334" s="73"/>
    </row>
    <row r="335" spans="2:46" x14ac:dyDescent="0.25">
      <c r="B335" s="205"/>
      <c r="C335" s="79"/>
      <c r="D335" s="73"/>
      <c r="E335" s="79"/>
      <c r="F335" s="73"/>
      <c r="G335" s="79"/>
      <c r="H335" s="73"/>
      <c r="I335" s="79"/>
      <c r="J335" s="73"/>
      <c r="K335" s="79"/>
      <c r="L335" s="73"/>
      <c r="M335" s="79"/>
      <c r="N335" s="73"/>
      <c r="O335" s="79"/>
      <c r="P335" s="73"/>
      <c r="Q335" s="79"/>
      <c r="R335" s="73"/>
      <c r="S335" s="79"/>
      <c r="T335" s="73"/>
      <c r="U335" s="79"/>
      <c r="V335" s="73"/>
      <c r="W335" s="79"/>
      <c r="X335" s="73"/>
      <c r="Y335" s="79"/>
      <c r="Z335" s="73"/>
      <c r="AA335" s="79"/>
      <c r="AB335" s="73"/>
      <c r="AC335" s="79"/>
      <c r="AD335" s="73"/>
      <c r="AE335" s="79"/>
      <c r="AF335" s="73"/>
      <c r="AG335" s="79"/>
      <c r="AH335" s="73"/>
      <c r="AI335" s="79"/>
      <c r="AJ335" s="73"/>
      <c r="AK335" s="79"/>
      <c r="AL335" s="73"/>
      <c r="AM335" s="79"/>
      <c r="AN335" s="73"/>
      <c r="AO335" s="79"/>
      <c r="AP335" s="73"/>
      <c r="AQ335" s="79"/>
      <c r="AR335" s="73"/>
      <c r="AS335" s="79"/>
      <c r="AT335" s="73"/>
    </row>
    <row r="336" spans="2:46" x14ac:dyDescent="0.25">
      <c r="B336" s="205"/>
      <c r="C336" s="79"/>
      <c r="D336" s="73"/>
      <c r="E336" s="79"/>
      <c r="F336" s="73"/>
      <c r="G336" s="79"/>
      <c r="H336" s="73"/>
      <c r="I336" s="79"/>
      <c r="J336" s="73"/>
      <c r="K336" s="79"/>
      <c r="L336" s="73"/>
      <c r="M336" s="79"/>
      <c r="N336" s="73"/>
      <c r="O336" s="79"/>
      <c r="P336" s="73"/>
      <c r="Q336" s="79"/>
      <c r="R336" s="73"/>
      <c r="S336" s="79"/>
      <c r="T336" s="73"/>
      <c r="U336" s="79"/>
      <c r="V336" s="73"/>
      <c r="W336" s="79"/>
      <c r="X336" s="73"/>
      <c r="Y336" s="79"/>
      <c r="Z336" s="73"/>
      <c r="AA336" s="79"/>
      <c r="AB336" s="73"/>
      <c r="AC336" s="79"/>
      <c r="AD336" s="73"/>
      <c r="AE336" s="79"/>
      <c r="AF336" s="73"/>
      <c r="AG336" s="79"/>
      <c r="AH336" s="73"/>
      <c r="AI336" s="79"/>
      <c r="AJ336" s="73"/>
      <c r="AK336" s="79"/>
      <c r="AL336" s="73"/>
      <c r="AM336" s="79"/>
      <c r="AN336" s="73"/>
      <c r="AO336" s="79"/>
      <c r="AP336" s="73"/>
      <c r="AQ336" s="79"/>
      <c r="AR336" s="73"/>
      <c r="AS336" s="79"/>
      <c r="AT336" s="73"/>
    </row>
    <row r="337" spans="2:46" x14ac:dyDescent="0.25">
      <c r="B337" s="205"/>
      <c r="C337" s="79"/>
      <c r="D337" s="73"/>
      <c r="E337" s="79"/>
      <c r="F337" s="73"/>
      <c r="G337" s="79"/>
      <c r="H337" s="73"/>
      <c r="I337" s="79"/>
      <c r="J337" s="73"/>
      <c r="K337" s="79"/>
      <c r="L337" s="73"/>
      <c r="M337" s="79"/>
      <c r="N337" s="73"/>
      <c r="O337" s="79"/>
      <c r="P337" s="73"/>
      <c r="Q337" s="79"/>
      <c r="R337" s="73"/>
      <c r="S337" s="79"/>
      <c r="T337" s="73"/>
      <c r="U337" s="79"/>
      <c r="V337" s="73"/>
      <c r="W337" s="79"/>
      <c r="X337" s="73"/>
      <c r="Y337" s="79"/>
      <c r="Z337" s="73"/>
      <c r="AA337" s="79"/>
      <c r="AB337" s="73"/>
      <c r="AC337" s="79"/>
      <c r="AD337" s="73"/>
      <c r="AE337" s="79"/>
      <c r="AF337" s="73"/>
      <c r="AG337" s="79"/>
      <c r="AH337" s="73"/>
      <c r="AI337" s="79"/>
      <c r="AJ337" s="73"/>
      <c r="AK337" s="79"/>
      <c r="AL337" s="73"/>
      <c r="AM337" s="79"/>
      <c r="AN337" s="73"/>
      <c r="AO337" s="79"/>
      <c r="AP337" s="73"/>
      <c r="AQ337" s="79"/>
      <c r="AR337" s="73"/>
      <c r="AS337" s="79"/>
      <c r="AT337" s="73"/>
    </row>
    <row r="338" spans="2:46" x14ac:dyDescent="0.25">
      <c r="B338" s="205"/>
      <c r="C338" s="79"/>
      <c r="D338" s="73"/>
      <c r="E338" s="79"/>
      <c r="F338" s="73"/>
      <c r="G338" s="79"/>
      <c r="H338" s="73"/>
      <c r="I338" s="79"/>
      <c r="J338" s="73"/>
      <c r="K338" s="79"/>
      <c r="L338" s="73"/>
      <c r="M338" s="79"/>
      <c r="N338" s="73"/>
      <c r="O338" s="79"/>
      <c r="P338" s="73"/>
      <c r="Q338" s="79"/>
      <c r="R338" s="73"/>
      <c r="S338" s="79"/>
      <c r="T338" s="73"/>
      <c r="U338" s="79"/>
      <c r="V338" s="73"/>
      <c r="W338" s="79"/>
      <c r="X338" s="73"/>
      <c r="Y338" s="79"/>
      <c r="Z338" s="73"/>
      <c r="AA338" s="79"/>
      <c r="AB338" s="73"/>
      <c r="AC338" s="79"/>
      <c r="AD338" s="73"/>
      <c r="AE338" s="79"/>
      <c r="AF338" s="73"/>
      <c r="AG338" s="79"/>
      <c r="AH338" s="73"/>
      <c r="AI338" s="79"/>
      <c r="AJ338" s="73"/>
      <c r="AK338" s="79"/>
      <c r="AL338" s="73"/>
      <c r="AM338" s="79"/>
      <c r="AN338" s="73"/>
      <c r="AO338" s="79"/>
      <c r="AP338" s="73"/>
      <c r="AQ338" s="79"/>
      <c r="AR338" s="73"/>
      <c r="AS338" s="79"/>
      <c r="AT338" s="73"/>
    </row>
    <row r="339" spans="2:46" x14ac:dyDescent="0.25">
      <c r="B339" s="205"/>
      <c r="C339" s="79"/>
      <c r="D339" s="73"/>
      <c r="E339" s="79"/>
      <c r="F339" s="73"/>
      <c r="G339" s="79"/>
      <c r="H339" s="73"/>
      <c r="I339" s="79"/>
      <c r="J339" s="73"/>
      <c r="K339" s="79"/>
      <c r="L339" s="73"/>
      <c r="M339" s="79"/>
      <c r="N339" s="73"/>
      <c r="O339" s="79"/>
      <c r="P339" s="73"/>
      <c r="Q339" s="79"/>
      <c r="R339" s="73"/>
      <c r="S339" s="79"/>
      <c r="T339" s="73"/>
      <c r="U339" s="79"/>
      <c r="V339" s="73"/>
      <c r="W339" s="79"/>
      <c r="X339" s="73"/>
      <c r="Y339" s="79"/>
      <c r="Z339" s="73"/>
      <c r="AA339" s="79"/>
      <c r="AB339" s="73"/>
      <c r="AC339" s="79"/>
      <c r="AD339" s="73"/>
      <c r="AE339" s="79"/>
      <c r="AF339" s="73"/>
      <c r="AG339" s="79"/>
      <c r="AH339" s="73"/>
      <c r="AI339" s="79"/>
      <c r="AJ339" s="73"/>
      <c r="AK339" s="79"/>
      <c r="AL339" s="73"/>
      <c r="AM339" s="79"/>
      <c r="AN339" s="73"/>
      <c r="AO339" s="79"/>
      <c r="AP339" s="73"/>
      <c r="AQ339" s="79"/>
      <c r="AR339" s="73"/>
      <c r="AS339" s="79"/>
      <c r="AT339" s="73"/>
    </row>
    <row r="340" spans="2:46" x14ac:dyDescent="0.25">
      <c r="B340" s="205"/>
      <c r="C340" s="79"/>
      <c r="D340" s="73"/>
      <c r="E340" s="79"/>
      <c r="F340" s="73"/>
      <c r="G340" s="79"/>
      <c r="H340" s="73"/>
      <c r="I340" s="79"/>
      <c r="J340" s="73"/>
      <c r="K340" s="79"/>
      <c r="L340" s="73"/>
      <c r="M340" s="79"/>
      <c r="N340" s="73"/>
      <c r="O340" s="79"/>
      <c r="P340" s="73"/>
      <c r="Q340" s="79"/>
      <c r="R340" s="73"/>
      <c r="S340" s="79"/>
      <c r="T340" s="73"/>
      <c r="U340" s="79"/>
      <c r="V340" s="73"/>
      <c r="W340" s="79"/>
      <c r="X340" s="73"/>
      <c r="Y340" s="79"/>
      <c r="Z340" s="73"/>
      <c r="AA340" s="79"/>
      <c r="AB340" s="73"/>
      <c r="AC340" s="79"/>
      <c r="AD340" s="73"/>
      <c r="AE340" s="79"/>
      <c r="AF340" s="73"/>
      <c r="AG340" s="79"/>
      <c r="AH340" s="73"/>
      <c r="AI340" s="79"/>
      <c r="AJ340" s="73"/>
      <c r="AK340" s="79"/>
      <c r="AL340" s="73"/>
      <c r="AM340" s="79"/>
      <c r="AN340" s="73"/>
      <c r="AO340" s="79"/>
      <c r="AP340" s="73"/>
      <c r="AQ340" s="79"/>
      <c r="AR340" s="73"/>
      <c r="AS340" s="79"/>
      <c r="AT340" s="73"/>
    </row>
    <row r="341" spans="2:46" x14ac:dyDescent="0.25">
      <c r="B341" s="205"/>
      <c r="C341" s="79"/>
      <c r="D341" s="73"/>
      <c r="E341" s="79"/>
      <c r="F341" s="73"/>
      <c r="G341" s="79"/>
      <c r="H341" s="73"/>
      <c r="I341" s="79"/>
      <c r="J341" s="73"/>
      <c r="K341" s="79"/>
      <c r="L341" s="73"/>
      <c r="M341" s="79"/>
      <c r="N341" s="73"/>
      <c r="O341" s="79"/>
      <c r="P341" s="73"/>
      <c r="Q341" s="79"/>
      <c r="R341" s="73"/>
      <c r="S341" s="79"/>
      <c r="T341" s="73"/>
      <c r="U341" s="79"/>
      <c r="V341" s="73"/>
      <c r="W341" s="79"/>
      <c r="X341" s="73"/>
      <c r="Y341" s="79"/>
      <c r="Z341" s="73"/>
      <c r="AA341" s="79"/>
      <c r="AB341" s="73"/>
      <c r="AC341" s="79"/>
      <c r="AD341" s="73"/>
      <c r="AE341" s="79"/>
      <c r="AF341" s="73"/>
      <c r="AG341" s="79"/>
      <c r="AH341" s="73"/>
      <c r="AI341" s="79"/>
      <c r="AJ341" s="73"/>
      <c r="AK341" s="79"/>
      <c r="AL341" s="73"/>
      <c r="AM341" s="79"/>
      <c r="AN341" s="73"/>
      <c r="AO341" s="79"/>
      <c r="AP341" s="73"/>
      <c r="AQ341" s="79"/>
      <c r="AR341" s="73"/>
      <c r="AS341" s="79"/>
      <c r="AT341" s="73"/>
    </row>
    <row r="342" spans="2:46" x14ac:dyDescent="0.25">
      <c r="B342" s="205"/>
      <c r="C342" s="79"/>
      <c r="D342" s="73"/>
      <c r="E342" s="79"/>
      <c r="F342" s="73"/>
      <c r="G342" s="79"/>
      <c r="H342" s="73"/>
      <c r="I342" s="79"/>
      <c r="J342" s="73"/>
      <c r="K342" s="79"/>
      <c r="L342" s="73"/>
      <c r="M342" s="79"/>
      <c r="N342" s="73"/>
      <c r="O342" s="79"/>
      <c r="P342" s="73"/>
      <c r="Q342" s="79"/>
      <c r="R342" s="73"/>
      <c r="S342" s="79"/>
      <c r="T342" s="73"/>
      <c r="U342" s="79"/>
      <c r="V342" s="73"/>
      <c r="W342" s="79"/>
      <c r="X342" s="73"/>
      <c r="Y342" s="79"/>
      <c r="Z342" s="73"/>
      <c r="AA342" s="79"/>
      <c r="AB342" s="73"/>
      <c r="AC342" s="79"/>
      <c r="AD342" s="73"/>
      <c r="AE342" s="79"/>
      <c r="AF342" s="73"/>
      <c r="AG342" s="79"/>
      <c r="AH342" s="73"/>
      <c r="AI342" s="79"/>
      <c r="AJ342" s="73"/>
      <c r="AK342" s="79"/>
      <c r="AL342" s="73"/>
      <c r="AM342" s="79"/>
      <c r="AN342" s="73"/>
      <c r="AO342" s="79"/>
      <c r="AP342" s="73"/>
      <c r="AQ342" s="79"/>
      <c r="AR342" s="73"/>
      <c r="AS342" s="79"/>
      <c r="AT342" s="73"/>
    </row>
    <row r="343" spans="2:46" x14ac:dyDescent="0.25">
      <c r="B343" s="205"/>
      <c r="C343" s="79"/>
      <c r="D343" s="73"/>
      <c r="E343" s="79"/>
      <c r="F343" s="73"/>
      <c r="G343" s="79"/>
      <c r="H343" s="73"/>
      <c r="I343" s="79"/>
      <c r="J343" s="73"/>
      <c r="K343" s="79"/>
      <c r="L343" s="73"/>
      <c r="M343" s="79"/>
      <c r="N343" s="73"/>
      <c r="O343" s="79"/>
      <c r="P343" s="73"/>
      <c r="Q343" s="79"/>
      <c r="R343" s="73"/>
      <c r="S343" s="79"/>
      <c r="T343" s="73"/>
      <c r="U343" s="79"/>
      <c r="V343" s="73"/>
      <c r="W343" s="79"/>
      <c r="X343" s="73"/>
      <c r="Y343" s="79"/>
      <c r="Z343" s="73"/>
      <c r="AA343" s="79"/>
      <c r="AB343" s="73"/>
      <c r="AC343" s="79"/>
      <c r="AD343" s="73"/>
      <c r="AE343" s="79"/>
      <c r="AF343" s="73"/>
      <c r="AG343" s="79"/>
      <c r="AH343" s="73"/>
      <c r="AI343" s="79"/>
      <c r="AJ343" s="73"/>
      <c r="AK343" s="79"/>
      <c r="AL343" s="73"/>
      <c r="AM343" s="79"/>
      <c r="AN343" s="73"/>
      <c r="AO343" s="79"/>
      <c r="AP343" s="73"/>
      <c r="AQ343" s="79"/>
      <c r="AR343" s="73"/>
      <c r="AS343" s="79"/>
      <c r="AT343" s="73"/>
    </row>
    <row r="344" spans="2:46" x14ac:dyDescent="0.25">
      <c r="B344" s="205"/>
      <c r="C344" s="79"/>
      <c r="D344" s="73"/>
      <c r="E344" s="79"/>
      <c r="F344" s="73"/>
      <c r="G344" s="79"/>
      <c r="H344" s="73"/>
      <c r="I344" s="79"/>
      <c r="J344" s="73"/>
      <c r="K344" s="79"/>
      <c r="L344" s="73"/>
      <c r="M344" s="79"/>
      <c r="N344" s="73"/>
      <c r="O344" s="79"/>
      <c r="P344" s="73"/>
      <c r="Q344" s="79"/>
      <c r="R344" s="73"/>
      <c r="S344" s="79"/>
      <c r="T344" s="73"/>
      <c r="U344" s="79"/>
      <c r="V344" s="73"/>
      <c r="W344" s="79"/>
      <c r="X344" s="73"/>
      <c r="Y344" s="79"/>
      <c r="Z344" s="73"/>
      <c r="AA344" s="79"/>
      <c r="AB344" s="73"/>
      <c r="AC344" s="79"/>
      <c r="AD344" s="73"/>
      <c r="AE344" s="79"/>
      <c r="AF344" s="73"/>
      <c r="AG344" s="79"/>
      <c r="AH344" s="73"/>
      <c r="AI344" s="79"/>
      <c r="AJ344" s="73"/>
      <c r="AK344" s="79"/>
      <c r="AL344" s="73"/>
      <c r="AM344" s="79"/>
      <c r="AN344" s="73"/>
      <c r="AO344" s="79"/>
      <c r="AP344" s="73"/>
      <c r="AQ344" s="79"/>
      <c r="AR344" s="73"/>
      <c r="AS344" s="79"/>
      <c r="AT344" s="73"/>
    </row>
    <row r="345" spans="2:46" ht="15.75" x14ac:dyDescent="0.25">
      <c r="B345" s="105"/>
      <c r="C345" s="74"/>
      <c r="D345" s="75"/>
      <c r="E345" s="74"/>
      <c r="F345" s="75"/>
      <c r="G345" s="74"/>
      <c r="H345" s="75"/>
      <c r="I345" s="74"/>
      <c r="J345" s="75"/>
      <c r="K345" s="74"/>
      <c r="L345" s="75"/>
      <c r="M345" s="74"/>
      <c r="N345" s="75"/>
      <c r="O345" s="74"/>
      <c r="P345" s="75"/>
      <c r="Q345" s="74"/>
      <c r="R345" s="75"/>
      <c r="S345" s="74"/>
      <c r="T345" s="75"/>
      <c r="U345" s="74"/>
      <c r="V345" s="75"/>
      <c r="W345" s="74"/>
      <c r="X345" s="75"/>
      <c r="Y345" s="74"/>
      <c r="Z345" s="75"/>
      <c r="AA345" s="74"/>
      <c r="AB345" s="75"/>
      <c r="AC345" s="74"/>
      <c r="AD345" s="75"/>
      <c r="AE345" s="74"/>
      <c r="AF345" s="75"/>
      <c r="AG345" s="74"/>
      <c r="AH345" s="75"/>
      <c r="AI345" s="74"/>
      <c r="AJ345" s="75"/>
      <c r="AK345" s="74"/>
      <c r="AL345" s="75"/>
      <c r="AM345" s="74"/>
      <c r="AN345" s="75"/>
      <c r="AO345" s="74"/>
      <c r="AP345" s="75"/>
      <c r="AQ345" s="74"/>
      <c r="AR345" s="75"/>
      <c r="AS345" s="74"/>
      <c r="AT345" s="75"/>
    </row>
    <row r="346" spans="2:46" x14ac:dyDescent="0.25">
      <c r="B346" s="205"/>
      <c r="C346" s="79"/>
      <c r="D346" s="73"/>
      <c r="E346" s="79"/>
      <c r="F346" s="73"/>
      <c r="G346" s="79"/>
      <c r="H346" s="73"/>
      <c r="I346" s="79"/>
      <c r="J346" s="73"/>
      <c r="K346" s="79"/>
      <c r="L346" s="73"/>
      <c r="M346" s="79"/>
      <c r="N346" s="73"/>
      <c r="O346" s="79"/>
      <c r="P346" s="73"/>
      <c r="Q346" s="79"/>
      <c r="R346" s="73"/>
      <c r="S346" s="79"/>
      <c r="T346" s="73"/>
      <c r="U346" s="79"/>
      <c r="V346" s="73"/>
      <c r="W346" s="79"/>
      <c r="X346" s="73"/>
      <c r="Y346" s="79"/>
      <c r="Z346" s="73"/>
      <c r="AA346" s="79"/>
      <c r="AB346" s="73"/>
      <c r="AC346" s="79"/>
      <c r="AD346" s="73"/>
      <c r="AE346" s="79"/>
      <c r="AF346" s="73"/>
      <c r="AG346" s="79"/>
      <c r="AH346" s="73"/>
      <c r="AI346" s="79"/>
      <c r="AJ346" s="73"/>
      <c r="AK346" s="79"/>
      <c r="AL346" s="73"/>
      <c r="AM346" s="79"/>
      <c r="AN346" s="73"/>
      <c r="AO346" s="79"/>
      <c r="AP346" s="73"/>
      <c r="AQ346" s="79"/>
      <c r="AR346" s="73"/>
      <c r="AS346" s="79"/>
      <c r="AT346" s="73"/>
    </row>
    <row r="347" spans="2:46" x14ac:dyDescent="0.25">
      <c r="B347" s="205"/>
      <c r="C347" s="79"/>
      <c r="D347" s="73"/>
      <c r="E347" s="79"/>
      <c r="F347" s="73"/>
      <c r="G347" s="79"/>
      <c r="H347" s="73"/>
      <c r="I347" s="79"/>
      <c r="J347" s="73"/>
      <c r="K347" s="79"/>
      <c r="L347" s="73"/>
      <c r="M347" s="79"/>
      <c r="N347" s="73"/>
      <c r="O347" s="79"/>
      <c r="P347" s="73"/>
      <c r="Q347" s="79"/>
      <c r="R347" s="73"/>
      <c r="S347" s="79"/>
      <c r="T347" s="73"/>
      <c r="U347" s="79"/>
      <c r="V347" s="73"/>
      <c r="W347" s="79"/>
      <c r="X347" s="73"/>
      <c r="Y347" s="79"/>
      <c r="Z347" s="73"/>
      <c r="AA347" s="79"/>
      <c r="AB347" s="73"/>
      <c r="AC347" s="79"/>
      <c r="AD347" s="73"/>
      <c r="AE347" s="79"/>
      <c r="AF347" s="73"/>
      <c r="AG347" s="79"/>
      <c r="AH347" s="73"/>
      <c r="AI347" s="79"/>
      <c r="AJ347" s="73"/>
      <c r="AK347" s="79"/>
      <c r="AL347" s="73"/>
      <c r="AM347" s="79"/>
      <c r="AN347" s="73"/>
      <c r="AO347" s="79"/>
      <c r="AP347" s="73"/>
      <c r="AQ347" s="79"/>
      <c r="AR347" s="73"/>
      <c r="AS347" s="79"/>
      <c r="AT347" s="73"/>
    </row>
    <row r="348" spans="2:46" x14ac:dyDescent="0.25">
      <c r="B348" s="205"/>
      <c r="C348" s="79"/>
      <c r="D348" s="73"/>
      <c r="E348" s="79"/>
      <c r="F348" s="73"/>
      <c r="G348" s="79"/>
      <c r="H348" s="73"/>
      <c r="I348" s="79"/>
      <c r="J348" s="73"/>
      <c r="K348" s="79"/>
      <c r="L348" s="73"/>
      <c r="M348" s="79"/>
      <c r="N348" s="73"/>
      <c r="O348" s="79"/>
      <c r="P348" s="73"/>
      <c r="Q348" s="79"/>
      <c r="R348" s="73"/>
      <c r="S348" s="79"/>
      <c r="T348" s="73"/>
      <c r="U348" s="79"/>
      <c r="V348" s="73"/>
      <c r="W348" s="79"/>
      <c r="X348" s="73"/>
      <c r="Y348" s="79"/>
      <c r="Z348" s="73"/>
      <c r="AA348" s="79"/>
      <c r="AB348" s="73"/>
      <c r="AC348" s="79"/>
      <c r="AD348" s="73"/>
      <c r="AE348" s="79"/>
      <c r="AF348" s="73"/>
      <c r="AG348" s="79"/>
      <c r="AH348" s="73"/>
      <c r="AI348" s="79"/>
      <c r="AJ348" s="73"/>
      <c r="AK348" s="79"/>
      <c r="AL348" s="73"/>
      <c r="AM348" s="79"/>
      <c r="AN348" s="73"/>
      <c r="AO348" s="79"/>
      <c r="AP348" s="73"/>
      <c r="AQ348" s="79"/>
      <c r="AR348" s="73"/>
      <c r="AS348" s="79"/>
      <c r="AT348" s="73"/>
    </row>
    <row r="349" spans="2:46" x14ac:dyDescent="0.25">
      <c r="B349" s="205"/>
      <c r="C349" s="79"/>
      <c r="D349" s="73"/>
      <c r="E349" s="79"/>
      <c r="F349" s="73"/>
      <c r="G349" s="79"/>
      <c r="H349" s="73"/>
      <c r="I349" s="79"/>
      <c r="J349" s="73"/>
      <c r="K349" s="79"/>
      <c r="L349" s="73"/>
      <c r="M349" s="79"/>
      <c r="N349" s="73"/>
      <c r="O349" s="79"/>
      <c r="P349" s="73"/>
      <c r="Q349" s="79"/>
      <c r="R349" s="73"/>
      <c r="S349" s="79"/>
      <c r="T349" s="73"/>
      <c r="U349" s="79"/>
      <c r="V349" s="73"/>
      <c r="W349" s="79"/>
      <c r="X349" s="73"/>
      <c r="Y349" s="79"/>
      <c r="Z349" s="73"/>
      <c r="AA349" s="79"/>
      <c r="AB349" s="73"/>
      <c r="AC349" s="79"/>
      <c r="AD349" s="73"/>
      <c r="AE349" s="79"/>
      <c r="AF349" s="73"/>
      <c r="AG349" s="79"/>
      <c r="AH349" s="73"/>
      <c r="AI349" s="79"/>
      <c r="AJ349" s="73"/>
      <c r="AK349" s="79"/>
      <c r="AL349" s="73"/>
      <c r="AM349" s="79"/>
      <c r="AN349" s="73"/>
      <c r="AO349" s="79"/>
      <c r="AP349" s="73"/>
      <c r="AQ349" s="79"/>
      <c r="AR349" s="73"/>
      <c r="AS349" s="79"/>
      <c r="AT349" s="73"/>
    </row>
    <row r="350" spans="2:46" x14ac:dyDescent="0.25">
      <c r="B350" s="205"/>
      <c r="C350" s="79"/>
      <c r="D350" s="73"/>
      <c r="E350" s="79"/>
      <c r="F350" s="73"/>
      <c r="G350" s="79"/>
      <c r="H350" s="73"/>
      <c r="I350" s="79"/>
      <c r="J350" s="73"/>
      <c r="K350" s="79"/>
      <c r="L350" s="73"/>
      <c r="M350" s="79"/>
      <c r="N350" s="73"/>
      <c r="O350" s="79"/>
      <c r="P350" s="73"/>
      <c r="Q350" s="79"/>
      <c r="R350" s="73"/>
      <c r="S350" s="79"/>
      <c r="T350" s="73"/>
      <c r="U350" s="79"/>
      <c r="V350" s="73"/>
      <c r="W350" s="79"/>
      <c r="X350" s="73"/>
      <c r="Y350" s="79"/>
      <c r="Z350" s="73"/>
      <c r="AA350" s="79"/>
      <c r="AB350" s="73"/>
      <c r="AC350" s="79"/>
      <c r="AD350" s="73"/>
      <c r="AE350" s="79"/>
      <c r="AF350" s="73"/>
      <c r="AG350" s="79"/>
      <c r="AH350" s="73"/>
      <c r="AI350" s="79"/>
      <c r="AJ350" s="73"/>
      <c r="AK350" s="79"/>
      <c r="AL350" s="73"/>
      <c r="AM350" s="79"/>
      <c r="AN350" s="73"/>
      <c r="AO350" s="79"/>
      <c r="AP350" s="73"/>
      <c r="AQ350" s="79"/>
      <c r="AR350" s="73"/>
      <c r="AS350" s="79"/>
      <c r="AT350" s="73"/>
    </row>
    <row r="351" spans="2:46" x14ac:dyDescent="0.25">
      <c r="B351" s="205"/>
      <c r="C351" s="79"/>
      <c r="D351" s="73"/>
      <c r="E351" s="79"/>
      <c r="F351" s="73"/>
      <c r="G351" s="79"/>
      <c r="H351" s="73"/>
      <c r="I351" s="79"/>
      <c r="J351" s="73"/>
      <c r="K351" s="79"/>
      <c r="L351" s="73"/>
      <c r="M351" s="79"/>
      <c r="N351" s="73"/>
      <c r="O351" s="79"/>
      <c r="P351" s="73"/>
      <c r="Q351" s="79"/>
      <c r="R351" s="73"/>
      <c r="S351" s="79"/>
      <c r="T351" s="73"/>
      <c r="U351" s="79"/>
      <c r="V351" s="73"/>
      <c r="W351" s="79"/>
      <c r="X351" s="73"/>
      <c r="Y351" s="79"/>
      <c r="Z351" s="73"/>
      <c r="AA351" s="79"/>
      <c r="AB351" s="73"/>
      <c r="AC351" s="79"/>
      <c r="AD351" s="73"/>
      <c r="AE351" s="79"/>
      <c r="AF351" s="73"/>
      <c r="AG351" s="79"/>
      <c r="AH351" s="73"/>
      <c r="AI351" s="79"/>
      <c r="AJ351" s="73"/>
      <c r="AK351" s="79"/>
      <c r="AL351" s="73"/>
      <c r="AM351" s="79"/>
      <c r="AN351" s="73"/>
      <c r="AO351" s="79"/>
      <c r="AP351" s="73"/>
      <c r="AQ351" s="79"/>
      <c r="AR351" s="73"/>
      <c r="AS351" s="79"/>
      <c r="AT351" s="73"/>
    </row>
    <row r="352" spans="2:46" x14ac:dyDescent="0.25">
      <c r="B352" s="205"/>
      <c r="C352" s="79"/>
      <c r="D352" s="73"/>
      <c r="E352" s="79"/>
      <c r="F352" s="73"/>
      <c r="G352" s="79"/>
      <c r="H352" s="73"/>
      <c r="I352" s="79"/>
      <c r="J352" s="73"/>
      <c r="K352" s="79"/>
      <c r="L352" s="73"/>
      <c r="M352" s="79"/>
      <c r="N352" s="73"/>
      <c r="O352" s="79"/>
      <c r="P352" s="73"/>
      <c r="Q352" s="79"/>
      <c r="R352" s="73"/>
      <c r="S352" s="79"/>
      <c r="T352" s="73"/>
      <c r="U352" s="79"/>
      <c r="V352" s="73"/>
      <c r="W352" s="79"/>
      <c r="X352" s="73"/>
      <c r="Y352" s="79"/>
      <c r="Z352" s="73"/>
      <c r="AA352" s="79"/>
      <c r="AB352" s="73"/>
      <c r="AC352" s="79"/>
      <c r="AD352" s="73"/>
      <c r="AE352" s="79"/>
      <c r="AF352" s="73"/>
      <c r="AG352" s="79"/>
      <c r="AH352" s="73"/>
      <c r="AI352" s="79"/>
      <c r="AJ352" s="73"/>
      <c r="AK352" s="79"/>
      <c r="AL352" s="73"/>
      <c r="AM352" s="79"/>
      <c r="AN352" s="73"/>
      <c r="AO352" s="79"/>
      <c r="AP352" s="73"/>
      <c r="AQ352" s="79"/>
      <c r="AR352" s="73"/>
      <c r="AS352" s="79"/>
      <c r="AT352" s="73"/>
    </row>
    <row r="353" spans="2:46" x14ac:dyDescent="0.25">
      <c r="B353" s="205"/>
      <c r="C353" s="79"/>
      <c r="D353" s="73"/>
      <c r="E353" s="79"/>
      <c r="F353" s="73"/>
      <c r="G353" s="79"/>
      <c r="H353" s="73"/>
      <c r="I353" s="79"/>
      <c r="J353" s="73"/>
      <c r="K353" s="79"/>
      <c r="L353" s="73"/>
      <c r="M353" s="79"/>
      <c r="N353" s="73"/>
      <c r="O353" s="79"/>
      <c r="P353" s="73"/>
      <c r="Q353" s="79"/>
      <c r="R353" s="73"/>
      <c r="S353" s="79"/>
      <c r="T353" s="73"/>
      <c r="U353" s="79"/>
      <c r="V353" s="73"/>
      <c r="W353" s="79"/>
      <c r="X353" s="73"/>
      <c r="Y353" s="79"/>
      <c r="Z353" s="73"/>
      <c r="AA353" s="79"/>
      <c r="AB353" s="73"/>
      <c r="AC353" s="79"/>
      <c r="AD353" s="73"/>
      <c r="AE353" s="79"/>
      <c r="AF353" s="73"/>
      <c r="AG353" s="79"/>
      <c r="AH353" s="73"/>
      <c r="AI353" s="79"/>
      <c r="AJ353" s="73"/>
      <c r="AK353" s="79"/>
      <c r="AL353" s="73"/>
      <c r="AM353" s="79"/>
      <c r="AN353" s="73"/>
      <c r="AO353" s="79"/>
      <c r="AP353" s="73"/>
      <c r="AQ353" s="79"/>
      <c r="AR353" s="73"/>
      <c r="AS353" s="79"/>
      <c r="AT353" s="73"/>
    </row>
    <row r="354" spans="2:46" x14ac:dyDescent="0.25">
      <c r="B354" s="205"/>
      <c r="C354" s="79"/>
      <c r="D354" s="73"/>
      <c r="E354" s="79"/>
      <c r="F354" s="73"/>
      <c r="G354" s="79"/>
      <c r="H354" s="73"/>
      <c r="I354" s="79"/>
      <c r="J354" s="73"/>
      <c r="K354" s="79"/>
      <c r="L354" s="73"/>
      <c r="M354" s="79"/>
      <c r="N354" s="73"/>
      <c r="O354" s="79"/>
      <c r="P354" s="73"/>
      <c r="Q354" s="79"/>
      <c r="R354" s="73"/>
      <c r="S354" s="79"/>
      <c r="T354" s="73"/>
      <c r="U354" s="79"/>
      <c r="V354" s="73"/>
      <c r="W354" s="79"/>
      <c r="X354" s="73"/>
      <c r="Y354" s="79"/>
      <c r="Z354" s="73"/>
      <c r="AA354" s="79"/>
      <c r="AB354" s="73"/>
      <c r="AC354" s="79"/>
      <c r="AD354" s="73"/>
      <c r="AE354" s="79"/>
      <c r="AF354" s="73"/>
      <c r="AG354" s="79"/>
      <c r="AH354" s="73"/>
      <c r="AI354" s="79"/>
      <c r="AJ354" s="73"/>
      <c r="AK354" s="79"/>
      <c r="AL354" s="73"/>
      <c r="AM354" s="79"/>
      <c r="AN354" s="73"/>
      <c r="AO354" s="79"/>
      <c r="AP354" s="73"/>
      <c r="AQ354" s="79"/>
      <c r="AR354" s="73"/>
      <c r="AS354" s="79"/>
      <c r="AT354" s="73"/>
    </row>
    <row r="355" spans="2:46" x14ac:dyDescent="0.25">
      <c r="B355" s="205"/>
      <c r="C355" s="79"/>
      <c r="D355" s="73"/>
      <c r="E355" s="79"/>
      <c r="F355" s="73"/>
      <c r="G355" s="79"/>
      <c r="H355" s="73"/>
      <c r="I355" s="79"/>
      <c r="J355" s="73"/>
      <c r="K355" s="79"/>
      <c r="L355" s="73"/>
      <c r="M355" s="79"/>
      <c r="N355" s="73"/>
      <c r="O355" s="79"/>
      <c r="P355" s="73"/>
      <c r="Q355" s="79"/>
      <c r="R355" s="73"/>
      <c r="S355" s="79"/>
      <c r="T355" s="73"/>
      <c r="U355" s="79"/>
      <c r="V355" s="73"/>
      <c r="W355" s="79"/>
      <c r="X355" s="73"/>
      <c r="Y355" s="79"/>
      <c r="Z355" s="73"/>
      <c r="AA355" s="79"/>
      <c r="AB355" s="73"/>
      <c r="AC355" s="79"/>
      <c r="AD355" s="73"/>
      <c r="AE355" s="79"/>
      <c r="AF355" s="73"/>
      <c r="AG355" s="79"/>
      <c r="AH355" s="73"/>
      <c r="AI355" s="79"/>
      <c r="AJ355" s="73"/>
      <c r="AK355" s="79"/>
      <c r="AL355" s="73"/>
      <c r="AM355" s="79"/>
      <c r="AN355" s="73"/>
      <c r="AO355" s="79"/>
      <c r="AP355" s="73"/>
      <c r="AQ355" s="79"/>
      <c r="AR355" s="73"/>
      <c r="AS355" s="79"/>
      <c r="AT355" s="73"/>
    </row>
    <row r="356" spans="2:46" x14ac:dyDescent="0.25">
      <c r="B356" s="205"/>
      <c r="C356" s="79"/>
      <c r="D356" s="73"/>
      <c r="E356" s="79"/>
      <c r="F356" s="73"/>
      <c r="G356" s="79"/>
      <c r="H356" s="73"/>
      <c r="I356" s="79"/>
      <c r="J356" s="73"/>
      <c r="K356" s="79"/>
      <c r="L356" s="73"/>
      <c r="M356" s="79"/>
      <c r="N356" s="73"/>
      <c r="O356" s="79"/>
      <c r="P356" s="73"/>
      <c r="Q356" s="79"/>
      <c r="R356" s="73"/>
      <c r="S356" s="79"/>
      <c r="T356" s="73"/>
      <c r="U356" s="79"/>
      <c r="V356" s="73"/>
      <c r="W356" s="79"/>
      <c r="X356" s="73"/>
      <c r="Y356" s="79"/>
      <c r="Z356" s="73"/>
      <c r="AA356" s="79"/>
      <c r="AB356" s="73"/>
      <c r="AC356" s="79"/>
      <c r="AD356" s="73"/>
      <c r="AE356" s="79"/>
      <c r="AF356" s="73"/>
      <c r="AG356" s="79"/>
      <c r="AH356" s="73"/>
      <c r="AI356" s="79"/>
      <c r="AJ356" s="73"/>
      <c r="AK356" s="79"/>
      <c r="AL356" s="73"/>
      <c r="AM356" s="79"/>
      <c r="AN356" s="73"/>
      <c r="AO356" s="79"/>
      <c r="AP356" s="73"/>
      <c r="AQ356" s="79"/>
      <c r="AR356" s="73"/>
      <c r="AS356" s="79"/>
      <c r="AT356" s="73"/>
    </row>
    <row r="357" spans="2:46" x14ac:dyDescent="0.25">
      <c r="B357" s="205"/>
      <c r="C357" s="79"/>
      <c r="D357" s="73"/>
      <c r="E357" s="79"/>
      <c r="F357" s="73"/>
      <c r="G357" s="79"/>
      <c r="H357" s="73"/>
      <c r="I357" s="79"/>
      <c r="J357" s="73"/>
      <c r="K357" s="79"/>
      <c r="L357" s="73"/>
      <c r="M357" s="79"/>
      <c r="N357" s="73"/>
      <c r="O357" s="79"/>
      <c r="P357" s="73"/>
      <c r="Q357" s="79"/>
      <c r="R357" s="73"/>
      <c r="S357" s="79"/>
      <c r="T357" s="73"/>
      <c r="U357" s="79"/>
      <c r="V357" s="73"/>
      <c r="W357" s="79"/>
      <c r="X357" s="73"/>
      <c r="Y357" s="79"/>
      <c r="Z357" s="73"/>
      <c r="AA357" s="79"/>
      <c r="AB357" s="73"/>
      <c r="AC357" s="79"/>
      <c r="AD357" s="73"/>
      <c r="AE357" s="79"/>
      <c r="AF357" s="73"/>
      <c r="AG357" s="79"/>
      <c r="AH357" s="73"/>
      <c r="AI357" s="79"/>
      <c r="AJ357" s="73"/>
      <c r="AK357" s="79"/>
      <c r="AL357" s="73"/>
      <c r="AM357" s="79"/>
      <c r="AN357" s="73"/>
      <c r="AO357" s="79"/>
      <c r="AP357" s="73"/>
      <c r="AQ357" s="79"/>
      <c r="AR357" s="73"/>
      <c r="AS357" s="79"/>
      <c r="AT357" s="73"/>
    </row>
    <row r="358" spans="2:46" ht="15.75" x14ac:dyDescent="0.25">
      <c r="B358" s="105"/>
      <c r="C358" s="74"/>
      <c r="D358" s="75"/>
      <c r="E358" s="74"/>
      <c r="F358" s="75"/>
      <c r="G358" s="74"/>
      <c r="H358" s="75"/>
      <c r="I358" s="74"/>
      <c r="J358" s="75"/>
      <c r="K358" s="74"/>
      <c r="L358" s="75"/>
      <c r="M358" s="74"/>
      <c r="N358" s="75"/>
      <c r="O358" s="74"/>
      <c r="P358" s="75"/>
      <c r="Q358" s="74"/>
      <c r="R358" s="75"/>
      <c r="S358" s="74"/>
      <c r="T358" s="75"/>
      <c r="U358" s="74"/>
      <c r="V358" s="75"/>
      <c r="W358" s="74"/>
      <c r="X358" s="75"/>
      <c r="Y358" s="74"/>
      <c r="Z358" s="75"/>
      <c r="AA358" s="74"/>
      <c r="AB358" s="75"/>
      <c r="AC358" s="74"/>
      <c r="AD358" s="75"/>
      <c r="AE358" s="74"/>
      <c r="AF358" s="75"/>
      <c r="AG358" s="74"/>
      <c r="AH358" s="75"/>
      <c r="AI358" s="74"/>
      <c r="AJ358" s="75"/>
      <c r="AK358" s="74"/>
      <c r="AL358" s="75"/>
      <c r="AM358" s="74"/>
      <c r="AN358" s="75"/>
      <c r="AO358" s="74"/>
      <c r="AP358" s="75"/>
      <c r="AQ358" s="74"/>
      <c r="AR358" s="75"/>
      <c r="AS358" s="74"/>
      <c r="AT358" s="75"/>
    </row>
    <row r="359" spans="2:46" x14ac:dyDescent="0.25">
      <c r="B359" s="205"/>
      <c r="C359" s="79"/>
      <c r="D359" s="73"/>
      <c r="E359" s="79"/>
      <c r="F359" s="73"/>
      <c r="G359" s="79"/>
      <c r="H359" s="73"/>
      <c r="I359" s="79"/>
      <c r="J359" s="73"/>
      <c r="K359" s="79"/>
      <c r="L359" s="73"/>
      <c r="M359" s="79"/>
      <c r="N359" s="73"/>
      <c r="O359" s="79"/>
      <c r="P359" s="73"/>
      <c r="Q359" s="79"/>
      <c r="R359" s="73"/>
      <c r="S359" s="79"/>
      <c r="T359" s="73"/>
      <c r="U359" s="79"/>
      <c r="V359" s="73"/>
      <c r="W359" s="79"/>
      <c r="X359" s="73"/>
      <c r="Y359" s="79"/>
      <c r="Z359" s="73"/>
      <c r="AA359" s="79"/>
      <c r="AB359" s="73"/>
      <c r="AC359" s="79"/>
      <c r="AD359" s="73"/>
      <c r="AE359" s="79"/>
      <c r="AF359" s="73"/>
      <c r="AG359" s="79"/>
      <c r="AH359" s="73"/>
      <c r="AI359" s="79"/>
      <c r="AJ359" s="73"/>
      <c r="AK359" s="79"/>
      <c r="AL359" s="73"/>
      <c r="AM359" s="79"/>
      <c r="AN359" s="73"/>
      <c r="AO359" s="79"/>
      <c r="AP359" s="73"/>
      <c r="AQ359" s="79"/>
      <c r="AR359" s="73"/>
      <c r="AS359" s="79"/>
      <c r="AT359" s="73"/>
    </row>
    <row r="360" spans="2:46" x14ac:dyDescent="0.25">
      <c r="B360" s="205"/>
      <c r="C360" s="79"/>
      <c r="D360" s="73"/>
      <c r="E360" s="79"/>
      <c r="F360" s="73"/>
      <c r="G360" s="79"/>
      <c r="H360" s="73"/>
      <c r="I360" s="79"/>
      <c r="J360" s="73"/>
      <c r="K360" s="79"/>
      <c r="L360" s="73"/>
      <c r="M360" s="79"/>
      <c r="N360" s="73"/>
      <c r="O360" s="79"/>
      <c r="P360" s="73"/>
      <c r="Q360" s="79"/>
      <c r="R360" s="73"/>
      <c r="S360" s="79"/>
      <c r="T360" s="73"/>
      <c r="U360" s="79"/>
      <c r="V360" s="73"/>
      <c r="W360" s="79"/>
      <c r="X360" s="73"/>
      <c r="Y360" s="79"/>
      <c r="Z360" s="73"/>
      <c r="AA360" s="79"/>
      <c r="AB360" s="73"/>
      <c r="AC360" s="79"/>
      <c r="AD360" s="73"/>
      <c r="AE360" s="79"/>
      <c r="AF360" s="73"/>
      <c r="AG360" s="79"/>
      <c r="AH360" s="73"/>
      <c r="AI360" s="79"/>
      <c r="AJ360" s="73"/>
      <c r="AK360" s="79"/>
      <c r="AL360" s="73"/>
      <c r="AM360" s="79"/>
      <c r="AN360" s="73"/>
      <c r="AO360" s="79"/>
      <c r="AP360" s="73"/>
      <c r="AQ360" s="79"/>
      <c r="AR360" s="73"/>
      <c r="AS360" s="79"/>
      <c r="AT360" s="73"/>
    </row>
    <row r="361" spans="2:46" x14ac:dyDescent="0.25">
      <c r="B361" s="205"/>
      <c r="C361" s="79"/>
      <c r="D361" s="73"/>
      <c r="E361" s="79"/>
      <c r="F361" s="73"/>
      <c r="G361" s="79"/>
      <c r="H361" s="73"/>
      <c r="I361" s="79"/>
      <c r="J361" s="73"/>
      <c r="K361" s="79"/>
      <c r="L361" s="73"/>
      <c r="M361" s="79"/>
      <c r="N361" s="73"/>
      <c r="O361" s="79"/>
      <c r="P361" s="73"/>
      <c r="Q361" s="79"/>
      <c r="R361" s="73"/>
      <c r="S361" s="79"/>
      <c r="T361" s="73"/>
      <c r="U361" s="79"/>
      <c r="V361" s="73"/>
      <c r="W361" s="79"/>
      <c r="X361" s="73"/>
      <c r="Y361" s="79"/>
      <c r="Z361" s="73"/>
      <c r="AA361" s="79"/>
      <c r="AB361" s="73"/>
      <c r="AC361" s="79"/>
      <c r="AD361" s="73"/>
      <c r="AE361" s="79"/>
      <c r="AF361" s="73"/>
      <c r="AG361" s="79"/>
      <c r="AH361" s="73"/>
      <c r="AI361" s="79"/>
      <c r="AJ361" s="73"/>
      <c r="AK361" s="79"/>
      <c r="AL361" s="73"/>
      <c r="AM361" s="79"/>
      <c r="AN361" s="73"/>
      <c r="AO361" s="79"/>
      <c r="AP361" s="73"/>
      <c r="AQ361" s="79"/>
      <c r="AR361" s="73"/>
      <c r="AS361" s="79"/>
      <c r="AT361" s="73"/>
    </row>
    <row r="362" spans="2:46" x14ac:dyDescent="0.25">
      <c r="B362" s="205"/>
      <c r="C362" s="79"/>
      <c r="D362" s="73"/>
      <c r="E362" s="79"/>
      <c r="F362" s="73"/>
      <c r="G362" s="79"/>
      <c r="H362" s="73"/>
      <c r="I362" s="79"/>
      <c r="J362" s="73"/>
      <c r="K362" s="79"/>
      <c r="L362" s="73"/>
      <c r="M362" s="79"/>
      <c r="N362" s="73"/>
      <c r="O362" s="79"/>
      <c r="P362" s="73"/>
      <c r="Q362" s="79"/>
      <c r="R362" s="73"/>
      <c r="S362" s="79"/>
      <c r="T362" s="73"/>
      <c r="U362" s="79"/>
      <c r="V362" s="73"/>
      <c r="W362" s="79"/>
      <c r="X362" s="73"/>
      <c r="Y362" s="79"/>
      <c r="Z362" s="73"/>
      <c r="AA362" s="79"/>
      <c r="AB362" s="73"/>
      <c r="AC362" s="79"/>
      <c r="AD362" s="73"/>
      <c r="AE362" s="79"/>
      <c r="AF362" s="73"/>
      <c r="AG362" s="79"/>
      <c r="AH362" s="73"/>
      <c r="AI362" s="79"/>
      <c r="AJ362" s="73"/>
      <c r="AK362" s="79"/>
      <c r="AL362" s="73"/>
      <c r="AM362" s="79"/>
      <c r="AN362" s="73"/>
      <c r="AO362" s="79"/>
      <c r="AP362" s="73"/>
      <c r="AQ362" s="79"/>
      <c r="AR362" s="73"/>
      <c r="AS362" s="79"/>
      <c r="AT362" s="73"/>
    </row>
    <row r="363" spans="2:46" x14ac:dyDescent="0.25">
      <c r="B363" s="205"/>
      <c r="C363" s="79"/>
      <c r="D363" s="73"/>
      <c r="E363" s="79"/>
      <c r="F363" s="73"/>
      <c r="G363" s="79"/>
      <c r="H363" s="73"/>
      <c r="I363" s="79"/>
      <c r="J363" s="73"/>
      <c r="K363" s="79"/>
      <c r="L363" s="73"/>
      <c r="M363" s="79"/>
      <c r="N363" s="73"/>
      <c r="O363" s="79"/>
      <c r="P363" s="73"/>
      <c r="Q363" s="79"/>
      <c r="R363" s="73"/>
      <c r="S363" s="79"/>
      <c r="T363" s="73"/>
      <c r="U363" s="79"/>
      <c r="V363" s="73"/>
      <c r="W363" s="79"/>
      <c r="X363" s="73"/>
      <c r="Y363" s="79"/>
      <c r="Z363" s="73"/>
      <c r="AA363" s="79"/>
      <c r="AB363" s="73"/>
      <c r="AC363" s="79"/>
      <c r="AD363" s="73"/>
      <c r="AE363" s="79"/>
      <c r="AF363" s="73"/>
      <c r="AG363" s="79"/>
      <c r="AH363" s="73"/>
      <c r="AI363" s="79"/>
      <c r="AJ363" s="73"/>
      <c r="AK363" s="79"/>
      <c r="AL363" s="73"/>
      <c r="AM363" s="79"/>
      <c r="AN363" s="73"/>
      <c r="AO363" s="79"/>
      <c r="AP363" s="73"/>
      <c r="AQ363" s="79"/>
      <c r="AR363" s="73"/>
      <c r="AS363" s="79"/>
      <c r="AT363" s="73"/>
    </row>
    <row r="364" spans="2:46" x14ac:dyDescent="0.25">
      <c r="B364" s="205"/>
      <c r="C364" s="79"/>
      <c r="D364" s="73"/>
      <c r="E364" s="79"/>
      <c r="F364" s="73"/>
      <c r="G364" s="79"/>
      <c r="H364" s="73"/>
      <c r="I364" s="79"/>
      <c r="J364" s="73"/>
      <c r="K364" s="79"/>
      <c r="L364" s="73"/>
      <c r="M364" s="79"/>
      <c r="N364" s="73"/>
      <c r="O364" s="79"/>
      <c r="P364" s="73"/>
      <c r="Q364" s="79"/>
      <c r="R364" s="73"/>
      <c r="S364" s="79"/>
      <c r="T364" s="73"/>
      <c r="U364" s="79"/>
      <c r="V364" s="73"/>
      <c r="W364" s="79"/>
      <c r="X364" s="73"/>
      <c r="Y364" s="79"/>
      <c r="Z364" s="73"/>
      <c r="AA364" s="79"/>
      <c r="AB364" s="73"/>
      <c r="AC364" s="79"/>
      <c r="AD364" s="73"/>
      <c r="AE364" s="79"/>
      <c r="AF364" s="73"/>
      <c r="AG364" s="79"/>
      <c r="AH364" s="73"/>
      <c r="AI364" s="79"/>
      <c r="AJ364" s="73"/>
      <c r="AK364" s="79"/>
      <c r="AL364" s="73"/>
      <c r="AM364" s="79"/>
      <c r="AN364" s="73"/>
      <c r="AO364" s="79"/>
      <c r="AP364" s="73"/>
      <c r="AQ364" s="79"/>
      <c r="AR364" s="73"/>
      <c r="AS364" s="79"/>
      <c r="AT364" s="73"/>
    </row>
    <row r="365" spans="2:46" x14ac:dyDescent="0.25">
      <c r="B365" s="205"/>
      <c r="C365" s="79"/>
      <c r="D365" s="73"/>
      <c r="E365" s="79"/>
      <c r="F365" s="73"/>
      <c r="G365" s="79"/>
      <c r="H365" s="73"/>
      <c r="I365" s="79"/>
      <c r="J365" s="73"/>
      <c r="K365" s="79"/>
      <c r="L365" s="73"/>
      <c r="M365" s="79"/>
      <c r="N365" s="73"/>
      <c r="O365" s="79"/>
      <c r="P365" s="73"/>
      <c r="Q365" s="79"/>
      <c r="R365" s="73"/>
      <c r="S365" s="79"/>
      <c r="T365" s="73"/>
      <c r="U365" s="79"/>
      <c r="V365" s="73"/>
      <c r="W365" s="79"/>
      <c r="X365" s="73"/>
      <c r="Y365" s="79"/>
      <c r="Z365" s="73"/>
      <c r="AA365" s="79"/>
      <c r="AB365" s="73"/>
      <c r="AC365" s="79"/>
      <c r="AD365" s="73"/>
      <c r="AE365" s="79"/>
      <c r="AF365" s="73"/>
      <c r="AG365" s="79"/>
      <c r="AH365" s="73"/>
      <c r="AI365" s="79"/>
      <c r="AJ365" s="73"/>
      <c r="AK365" s="79"/>
      <c r="AL365" s="73"/>
      <c r="AM365" s="79"/>
      <c r="AN365" s="73"/>
      <c r="AO365" s="79"/>
      <c r="AP365" s="73"/>
      <c r="AQ365" s="79"/>
      <c r="AR365" s="73"/>
      <c r="AS365" s="79"/>
      <c r="AT365" s="73"/>
    </row>
    <row r="366" spans="2:46" x14ac:dyDescent="0.25">
      <c r="B366" s="205"/>
      <c r="C366" s="79"/>
      <c r="D366" s="73"/>
      <c r="E366" s="79"/>
      <c r="F366" s="73"/>
      <c r="G366" s="79"/>
      <c r="H366" s="73"/>
      <c r="I366" s="79"/>
      <c r="J366" s="73"/>
      <c r="K366" s="79"/>
      <c r="L366" s="73"/>
      <c r="M366" s="79"/>
      <c r="N366" s="73"/>
      <c r="O366" s="79"/>
      <c r="P366" s="73"/>
      <c r="Q366" s="79"/>
      <c r="R366" s="73"/>
      <c r="S366" s="79"/>
      <c r="T366" s="73"/>
      <c r="U366" s="79"/>
      <c r="V366" s="73"/>
      <c r="W366" s="79"/>
      <c r="X366" s="73"/>
      <c r="Y366" s="79"/>
      <c r="Z366" s="73"/>
      <c r="AA366" s="79"/>
      <c r="AB366" s="73"/>
      <c r="AC366" s="79"/>
      <c r="AD366" s="73"/>
      <c r="AE366" s="79"/>
      <c r="AF366" s="73"/>
      <c r="AG366" s="79"/>
      <c r="AH366" s="73"/>
      <c r="AI366" s="79"/>
      <c r="AJ366" s="73"/>
      <c r="AK366" s="79"/>
      <c r="AL366" s="73"/>
      <c r="AM366" s="79"/>
      <c r="AN366" s="73"/>
      <c r="AO366" s="79"/>
      <c r="AP366" s="73"/>
      <c r="AQ366" s="79"/>
      <c r="AR366" s="73"/>
      <c r="AS366" s="79"/>
      <c r="AT366" s="73"/>
    </row>
    <row r="367" spans="2:46" x14ac:dyDescent="0.25">
      <c r="B367" s="205"/>
      <c r="C367" s="79"/>
      <c r="D367" s="73"/>
      <c r="E367" s="79"/>
      <c r="F367" s="73"/>
      <c r="G367" s="79"/>
      <c r="H367" s="73"/>
      <c r="I367" s="79"/>
      <c r="J367" s="73"/>
      <c r="K367" s="79"/>
      <c r="L367" s="73"/>
      <c r="M367" s="79"/>
      <c r="N367" s="73"/>
      <c r="O367" s="79"/>
      <c r="P367" s="73"/>
      <c r="Q367" s="79"/>
      <c r="R367" s="73"/>
      <c r="S367" s="79"/>
      <c r="T367" s="73"/>
      <c r="U367" s="79"/>
      <c r="V367" s="73"/>
      <c r="W367" s="79"/>
      <c r="X367" s="73"/>
      <c r="Y367" s="79"/>
      <c r="Z367" s="73"/>
      <c r="AA367" s="79"/>
      <c r="AB367" s="73"/>
      <c r="AC367" s="79"/>
      <c r="AD367" s="73"/>
      <c r="AE367" s="79"/>
      <c r="AF367" s="73"/>
      <c r="AG367" s="79"/>
      <c r="AH367" s="73"/>
      <c r="AI367" s="79"/>
      <c r="AJ367" s="73"/>
      <c r="AK367" s="79"/>
      <c r="AL367" s="73"/>
      <c r="AM367" s="79"/>
      <c r="AN367" s="73"/>
      <c r="AO367" s="79"/>
      <c r="AP367" s="73"/>
      <c r="AQ367" s="79"/>
      <c r="AR367" s="73"/>
      <c r="AS367" s="79"/>
      <c r="AT367" s="73"/>
    </row>
    <row r="368" spans="2:46" x14ac:dyDescent="0.25">
      <c r="B368" s="205"/>
      <c r="C368" s="79"/>
      <c r="D368" s="73"/>
      <c r="E368" s="79"/>
      <c r="F368" s="73"/>
      <c r="G368" s="79"/>
      <c r="H368" s="73"/>
      <c r="I368" s="79"/>
      <c r="J368" s="73"/>
      <c r="K368" s="79"/>
      <c r="L368" s="73"/>
      <c r="M368" s="79"/>
      <c r="N368" s="73"/>
      <c r="O368" s="79"/>
      <c r="P368" s="73"/>
      <c r="Q368" s="79"/>
      <c r="R368" s="73"/>
      <c r="S368" s="79"/>
      <c r="T368" s="73"/>
      <c r="U368" s="79"/>
      <c r="V368" s="73"/>
      <c r="W368" s="79"/>
      <c r="X368" s="73"/>
      <c r="Y368" s="79"/>
      <c r="Z368" s="73"/>
      <c r="AA368" s="79"/>
      <c r="AB368" s="73"/>
      <c r="AC368" s="79"/>
      <c r="AD368" s="73"/>
      <c r="AE368" s="79"/>
      <c r="AF368" s="73"/>
      <c r="AG368" s="79"/>
      <c r="AH368" s="73"/>
      <c r="AI368" s="79"/>
      <c r="AJ368" s="73"/>
      <c r="AK368" s="79"/>
      <c r="AL368" s="73"/>
      <c r="AM368" s="79"/>
      <c r="AN368" s="73"/>
      <c r="AO368" s="79"/>
      <c r="AP368" s="73"/>
      <c r="AQ368" s="79"/>
      <c r="AR368" s="73"/>
      <c r="AS368" s="79"/>
      <c r="AT368" s="73"/>
    </row>
    <row r="369" spans="2:46" x14ac:dyDescent="0.25">
      <c r="B369" s="205"/>
      <c r="C369" s="79"/>
      <c r="D369" s="73"/>
      <c r="E369" s="79"/>
      <c r="F369" s="73"/>
      <c r="G369" s="79"/>
      <c r="H369" s="73"/>
      <c r="I369" s="79"/>
      <c r="J369" s="73"/>
      <c r="K369" s="79"/>
      <c r="L369" s="73"/>
      <c r="M369" s="79"/>
      <c r="N369" s="73"/>
      <c r="O369" s="79"/>
      <c r="P369" s="73"/>
      <c r="Q369" s="79"/>
      <c r="R369" s="73"/>
      <c r="S369" s="79"/>
      <c r="T369" s="73"/>
      <c r="U369" s="79"/>
      <c r="V369" s="73"/>
      <c r="W369" s="79"/>
      <c r="X369" s="73"/>
      <c r="Y369" s="79"/>
      <c r="Z369" s="73"/>
      <c r="AA369" s="79"/>
      <c r="AB369" s="73"/>
      <c r="AC369" s="79"/>
      <c r="AD369" s="73"/>
      <c r="AE369" s="79"/>
      <c r="AF369" s="73"/>
      <c r="AG369" s="79"/>
      <c r="AH369" s="73"/>
      <c r="AI369" s="79"/>
      <c r="AJ369" s="73"/>
      <c r="AK369" s="79"/>
      <c r="AL369" s="73"/>
      <c r="AM369" s="79"/>
      <c r="AN369" s="73"/>
      <c r="AO369" s="79"/>
      <c r="AP369" s="73"/>
      <c r="AQ369" s="79"/>
      <c r="AR369" s="73"/>
      <c r="AS369" s="79"/>
      <c r="AT369" s="73"/>
    </row>
    <row r="370" spans="2:46" x14ac:dyDescent="0.25">
      <c r="B370" s="205"/>
      <c r="C370" s="79"/>
      <c r="D370" s="73"/>
      <c r="E370" s="79"/>
      <c r="F370" s="73"/>
      <c r="G370" s="79"/>
      <c r="H370" s="73"/>
      <c r="I370" s="79"/>
      <c r="J370" s="73"/>
      <c r="K370" s="79"/>
      <c r="L370" s="73"/>
      <c r="M370" s="79"/>
      <c r="N370" s="73"/>
      <c r="O370" s="79"/>
      <c r="P370" s="73"/>
      <c r="Q370" s="79"/>
      <c r="R370" s="73"/>
      <c r="S370" s="79"/>
      <c r="T370" s="73"/>
      <c r="U370" s="79"/>
      <c r="V370" s="73"/>
      <c r="W370" s="79"/>
      <c r="X370" s="73"/>
      <c r="Y370" s="79"/>
      <c r="Z370" s="73"/>
      <c r="AA370" s="79"/>
      <c r="AB370" s="73"/>
      <c r="AC370" s="79"/>
      <c r="AD370" s="73"/>
      <c r="AE370" s="79"/>
      <c r="AF370" s="73"/>
      <c r="AG370" s="79"/>
      <c r="AH370" s="73"/>
      <c r="AI370" s="79"/>
      <c r="AJ370" s="73"/>
      <c r="AK370" s="79"/>
      <c r="AL370" s="73"/>
      <c r="AM370" s="79"/>
      <c r="AN370" s="73"/>
      <c r="AO370" s="79"/>
      <c r="AP370" s="73"/>
      <c r="AQ370" s="79"/>
      <c r="AR370" s="73"/>
      <c r="AS370" s="79"/>
      <c r="AT370" s="73"/>
    </row>
    <row r="371" spans="2:46" ht="15.75" x14ac:dyDescent="0.25">
      <c r="B371" s="105"/>
      <c r="C371" s="74"/>
      <c r="D371" s="75"/>
      <c r="E371" s="74"/>
      <c r="F371" s="75"/>
      <c r="G371" s="74"/>
      <c r="H371" s="75"/>
      <c r="I371" s="74"/>
      <c r="J371" s="75"/>
      <c r="K371" s="74"/>
      <c r="L371" s="75"/>
      <c r="M371" s="74"/>
      <c r="N371" s="75"/>
      <c r="O371" s="74"/>
      <c r="P371" s="75"/>
      <c r="Q371" s="74"/>
      <c r="R371" s="75"/>
      <c r="S371" s="74"/>
      <c r="T371" s="75"/>
      <c r="U371" s="74"/>
      <c r="V371" s="75"/>
      <c r="W371" s="74"/>
      <c r="X371" s="75"/>
      <c r="Y371" s="74"/>
      <c r="Z371" s="75"/>
      <c r="AA371" s="74"/>
      <c r="AB371" s="75"/>
      <c r="AC371" s="74"/>
      <c r="AD371" s="75"/>
      <c r="AE371" s="74"/>
      <c r="AF371" s="75"/>
      <c r="AG371" s="74"/>
      <c r="AH371" s="75"/>
      <c r="AI371" s="74"/>
      <c r="AJ371" s="75"/>
      <c r="AK371" s="74"/>
      <c r="AL371" s="75"/>
      <c r="AM371" s="74"/>
      <c r="AN371" s="75"/>
      <c r="AO371" s="74"/>
      <c r="AP371" s="75"/>
      <c r="AQ371" s="74"/>
      <c r="AR371" s="75"/>
      <c r="AS371" s="74"/>
      <c r="AT371" s="75"/>
    </row>
    <row r="372" spans="2:46" x14ac:dyDescent="0.25">
      <c r="B372" s="205"/>
      <c r="C372" s="79"/>
      <c r="D372" s="73"/>
      <c r="E372" s="79"/>
      <c r="F372" s="73"/>
      <c r="G372" s="79"/>
      <c r="H372" s="73"/>
      <c r="I372" s="79"/>
      <c r="J372" s="73"/>
      <c r="K372" s="79"/>
      <c r="L372" s="73"/>
      <c r="M372" s="79"/>
      <c r="N372" s="73"/>
      <c r="O372" s="79"/>
      <c r="P372" s="73"/>
      <c r="Q372" s="79"/>
      <c r="R372" s="73"/>
      <c r="S372" s="79"/>
      <c r="T372" s="73"/>
      <c r="U372" s="79"/>
      <c r="V372" s="73"/>
      <c r="W372" s="79"/>
      <c r="X372" s="73"/>
      <c r="Y372" s="79"/>
      <c r="Z372" s="73"/>
      <c r="AA372" s="79"/>
      <c r="AB372" s="73"/>
      <c r="AC372" s="79"/>
      <c r="AD372" s="73"/>
      <c r="AE372" s="79"/>
      <c r="AF372" s="73"/>
      <c r="AG372" s="79"/>
      <c r="AH372" s="73"/>
      <c r="AI372" s="79"/>
      <c r="AJ372" s="73"/>
      <c r="AK372" s="79"/>
      <c r="AL372" s="73"/>
      <c r="AM372" s="79"/>
      <c r="AN372" s="73"/>
      <c r="AO372" s="79"/>
      <c r="AP372" s="73"/>
      <c r="AQ372" s="79"/>
      <c r="AR372" s="73"/>
      <c r="AS372" s="79"/>
      <c r="AT372" s="73"/>
    </row>
    <row r="373" spans="2:46" x14ac:dyDescent="0.25">
      <c r="B373" s="205"/>
      <c r="C373" s="79"/>
      <c r="D373" s="73"/>
      <c r="E373" s="79"/>
      <c r="F373" s="73"/>
      <c r="G373" s="79"/>
      <c r="H373" s="73"/>
      <c r="I373" s="79"/>
      <c r="J373" s="73"/>
      <c r="K373" s="79"/>
      <c r="L373" s="73"/>
      <c r="M373" s="79"/>
      <c r="N373" s="73"/>
      <c r="O373" s="79"/>
      <c r="P373" s="73"/>
      <c r="Q373" s="79"/>
      <c r="R373" s="73"/>
      <c r="S373" s="79"/>
      <c r="T373" s="73"/>
      <c r="U373" s="79"/>
      <c r="V373" s="73"/>
      <c r="W373" s="79"/>
      <c r="X373" s="73"/>
      <c r="Y373" s="79"/>
      <c r="Z373" s="73"/>
      <c r="AA373" s="79"/>
      <c r="AB373" s="73"/>
      <c r="AC373" s="79"/>
      <c r="AD373" s="73"/>
      <c r="AE373" s="79"/>
      <c r="AF373" s="73"/>
      <c r="AG373" s="79"/>
      <c r="AH373" s="73"/>
      <c r="AI373" s="79"/>
      <c r="AJ373" s="73"/>
      <c r="AK373" s="79"/>
      <c r="AL373" s="73"/>
      <c r="AM373" s="79"/>
      <c r="AN373" s="73"/>
      <c r="AO373" s="79"/>
      <c r="AP373" s="73"/>
      <c r="AQ373" s="79"/>
      <c r="AR373" s="73"/>
      <c r="AS373" s="79"/>
      <c r="AT373" s="73"/>
    </row>
    <row r="374" spans="2:46" x14ac:dyDescent="0.25">
      <c r="B374" s="205"/>
      <c r="C374" s="79"/>
      <c r="D374" s="73"/>
      <c r="E374" s="79"/>
      <c r="F374" s="73"/>
      <c r="G374" s="79"/>
      <c r="H374" s="73"/>
      <c r="I374" s="79"/>
      <c r="J374" s="73"/>
      <c r="K374" s="79"/>
      <c r="L374" s="73"/>
      <c r="M374" s="79"/>
      <c r="N374" s="73"/>
      <c r="O374" s="79"/>
      <c r="P374" s="73"/>
      <c r="Q374" s="79"/>
      <c r="R374" s="73"/>
      <c r="S374" s="79"/>
      <c r="T374" s="73"/>
      <c r="U374" s="79"/>
      <c r="V374" s="73"/>
      <c r="W374" s="79"/>
      <c r="X374" s="73"/>
      <c r="Y374" s="79"/>
      <c r="Z374" s="73"/>
      <c r="AA374" s="79"/>
      <c r="AB374" s="73"/>
      <c r="AC374" s="79"/>
      <c r="AD374" s="73"/>
      <c r="AE374" s="79"/>
      <c r="AF374" s="73"/>
      <c r="AG374" s="79"/>
      <c r="AH374" s="73"/>
      <c r="AI374" s="79"/>
      <c r="AJ374" s="73"/>
      <c r="AK374" s="79"/>
      <c r="AL374" s="73"/>
      <c r="AM374" s="79"/>
      <c r="AN374" s="73"/>
      <c r="AO374" s="79"/>
      <c r="AP374" s="73"/>
      <c r="AQ374" s="79"/>
      <c r="AR374" s="73"/>
      <c r="AS374" s="79"/>
      <c r="AT374" s="73"/>
    </row>
    <row r="375" spans="2:46" x14ac:dyDescent="0.25">
      <c r="B375" s="205"/>
      <c r="C375" s="79"/>
      <c r="D375" s="73"/>
      <c r="E375" s="79"/>
      <c r="F375" s="73"/>
      <c r="G375" s="79"/>
      <c r="H375" s="73"/>
      <c r="I375" s="79"/>
      <c r="J375" s="73"/>
      <c r="K375" s="79"/>
      <c r="L375" s="73"/>
      <c r="M375" s="79"/>
      <c r="N375" s="73"/>
      <c r="O375" s="79"/>
      <c r="P375" s="73"/>
      <c r="Q375" s="79"/>
      <c r="R375" s="73"/>
      <c r="S375" s="79"/>
      <c r="T375" s="73"/>
      <c r="U375" s="79"/>
      <c r="V375" s="73"/>
      <c r="W375" s="79"/>
      <c r="X375" s="73"/>
      <c r="Y375" s="79"/>
      <c r="Z375" s="73"/>
      <c r="AA375" s="79"/>
      <c r="AB375" s="73"/>
      <c r="AC375" s="79"/>
      <c r="AD375" s="73"/>
      <c r="AE375" s="79"/>
      <c r="AF375" s="73"/>
      <c r="AG375" s="79"/>
      <c r="AH375" s="73"/>
      <c r="AI375" s="79"/>
      <c r="AJ375" s="73"/>
      <c r="AK375" s="79"/>
      <c r="AL375" s="73"/>
      <c r="AM375" s="79"/>
      <c r="AN375" s="73"/>
      <c r="AO375" s="79"/>
      <c r="AP375" s="73"/>
      <c r="AQ375" s="79"/>
      <c r="AR375" s="73"/>
      <c r="AS375" s="79"/>
      <c r="AT375" s="73"/>
    </row>
    <row r="376" spans="2:46" x14ac:dyDescent="0.25">
      <c r="B376" s="205"/>
      <c r="C376" s="79"/>
      <c r="D376" s="73"/>
      <c r="E376" s="79"/>
      <c r="F376" s="73"/>
      <c r="G376" s="79"/>
      <c r="H376" s="73"/>
      <c r="I376" s="79"/>
      <c r="J376" s="73"/>
      <c r="K376" s="79"/>
      <c r="L376" s="73"/>
      <c r="M376" s="79"/>
      <c r="N376" s="73"/>
      <c r="O376" s="79"/>
      <c r="P376" s="73"/>
      <c r="Q376" s="79"/>
      <c r="R376" s="73"/>
      <c r="S376" s="79"/>
      <c r="T376" s="73"/>
      <c r="U376" s="79"/>
      <c r="V376" s="73"/>
      <c r="W376" s="79"/>
      <c r="X376" s="73"/>
      <c r="Y376" s="79"/>
      <c r="Z376" s="73"/>
      <c r="AA376" s="79"/>
      <c r="AB376" s="73"/>
      <c r="AC376" s="79"/>
      <c r="AD376" s="73"/>
      <c r="AE376" s="79"/>
      <c r="AF376" s="73"/>
      <c r="AG376" s="79"/>
      <c r="AH376" s="73"/>
      <c r="AI376" s="79"/>
      <c r="AJ376" s="73"/>
      <c r="AK376" s="79"/>
      <c r="AL376" s="73"/>
      <c r="AM376" s="79"/>
      <c r="AN376" s="73"/>
      <c r="AO376" s="79"/>
      <c r="AP376" s="73"/>
      <c r="AQ376" s="79"/>
      <c r="AR376" s="73"/>
      <c r="AS376" s="79"/>
      <c r="AT376" s="73"/>
    </row>
    <row r="377" spans="2:46" x14ac:dyDescent="0.25">
      <c r="B377" s="205"/>
      <c r="C377" s="79"/>
      <c r="D377" s="73"/>
      <c r="E377" s="79"/>
      <c r="F377" s="73"/>
      <c r="G377" s="79"/>
      <c r="H377" s="73"/>
      <c r="I377" s="79"/>
      <c r="J377" s="73"/>
      <c r="K377" s="79"/>
      <c r="L377" s="73"/>
      <c r="M377" s="79"/>
      <c r="N377" s="73"/>
      <c r="O377" s="79"/>
      <c r="P377" s="73"/>
      <c r="Q377" s="79"/>
      <c r="R377" s="73"/>
      <c r="S377" s="79"/>
      <c r="T377" s="73"/>
      <c r="U377" s="79"/>
      <c r="V377" s="73"/>
      <c r="W377" s="79"/>
      <c r="X377" s="73"/>
      <c r="Y377" s="79"/>
      <c r="Z377" s="73"/>
      <c r="AA377" s="79"/>
      <c r="AB377" s="73"/>
      <c r="AC377" s="79"/>
      <c r="AD377" s="73"/>
      <c r="AE377" s="79"/>
      <c r="AF377" s="73"/>
      <c r="AG377" s="79"/>
      <c r="AH377" s="73"/>
      <c r="AI377" s="79"/>
      <c r="AJ377" s="73"/>
      <c r="AK377" s="79"/>
      <c r="AL377" s="73"/>
      <c r="AM377" s="79"/>
      <c r="AN377" s="73"/>
      <c r="AO377" s="79"/>
      <c r="AP377" s="73"/>
      <c r="AQ377" s="79"/>
      <c r="AR377" s="73"/>
      <c r="AS377" s="79"/>
      <c r="AT377" s="73"/>
    </row>
    <row r="378" spans="2:46" x14ac:dyDescent="0.25">
      <c r="B378" s="205"/>
      <c r="C378" s="79"/>
      <c r="D378" s="73"/>
      <c r="E378" s="79"/>
      <c r="F378" s="73"/>
      <c r="G378" s="79"/>
      <c r="H378" s="73"/>
      <c r="I378" s="79"/>
      <c r="J378" s="73"/>
      <c r="K378" s="79"/>
      <c r="L378" s="73"/>
      <c r="M378" s="79"/>
      <c r="N378" s="73"/>
      <c r="O378" s="79"/>
      <c r="P378" s="73"/>
      <c r="Q378" s="79"/>
      <c r="R378" s="73"/>
      <c r="S378" s="79"/>
      <c r="T378" s="73"/>
      <c r="U378" s="79"/>
      <c r="V378" s="73"/>
      <c r="W378" s="79"/>
      <c r="X378" s="73"/>
      <c r="Y378" s="79"/>
      <c r="Z378" s="73"/>
      <c r="AA378" s="79"/>
      <c r="AB378" s="73"/>
      <c r="AC378" s="79"/>
      <c r="AD378" s="73"/>
      <c r="AE378" s="79"/>
      <c r="AF378" s="73"/>
      <c r="AG378" s="79"/>
      <c r="AH378" s="73"/>
      <c r="AI378" s="79"/>
      <c r="AJ378" s="73"/>
      <c r="AK378" s="79"/>
      <c r="AL378" s="73"/>
      <c r="AM378" s="79"/>
      <c r="AN378" s="73"/>
      <c r="AO378" s="79"/>
      <c r="AP378" s="73"/>
      <c r="AQ378" s="79"/>
      <c r="AR378" s="73"/>
      <c r="AS378" s="79"/>
      <c r="AT378" s="73"/>
    </row>
    <row r="379" spans="2:46" x14ac:dyDescent="0.25">
      <c r="B379" s="205"/>
      <c r="C379" s="79"/>
      <c r="D379" s="73"/>
      <c r="E379" s="79"/>
      <c r="F379" s="73"/>
      <c r="G379" s="79"/>
      <c r="H379" s="73"/>
      <c r="I379" s="79"/>
      <c r="J379" s="73"/>
      <c r="K379" s="79"/>
      <c r="L379" s="73"/>
      <c r="M379" s="79"/>
      <c r="N379" s="73"/>
      <c r="O379" s="79"/>
      <c r="P379" s="73"/>
      <c r="Q379" s="79"/>
      <c r="R379" s="73"/>
      <c r="S379" s="79"/>
      <c r="T379" s="73"/>
      <c r="U379" s="79"/>
      <c r="V379" s="73"/>
      <c r="W379" s="79"/>
      <c r="X379" s="73"/>
      <c r="Y379" s="79"/>
      <c r="Z379" s="73"/>
      <c r="AA379" s="79"/>
      <c r="AB379" s="73"/>
      <c r="AC379" s="79"/>
      <c r="AD379" s="73"/>
      <c r="AE379" s="79"/>
      <c r="AF379" s="73"/>
      <c r="AG379" s="79"/>
      <c r="AH379" s="73"/>
      <c r="AI379" s="79"/>
      <c r="AJ379" s="73"/>
      <c r="AK379" s="79"/>
      <c r="AL379" s="73"/>
      <c r="AM379" s="79"/>
      <c r="AN379" s="73"/>
      <c r="AO379" s="79"/>
      <c r="AP379" s="73"/>
      <c r="AQ379" s="79"/>
      <c r="AR379" s="73"/>
      <c r="AS379" s="79"/>
      <c r="AT379" s="73"/>
    </row>
    <row r="380" spans="2:46" x14ac:dyDescent="0.25">
      <c r="B380" s="205"/>
      <c r="C380" s="79"/>
      <c r="D380" s="73"/>
      <c r="E380" s="79"/>
      <c r="F380" s="73"/>
      <c r="G380" s="79"/>
      <c r="H380" s="73"/>
      <c r="I380" s="79"/>
      <c r="J380" s="73"/>
      <c r="K380" s="79"/>
      <c r="L380" s="73"/>
      <c r="M380" s="79"/>
      <c r="N380" s="73"/>
      <c r="O380" s="79"/>
      <c r="P380" s="73"/>
      <c r="Q380" s="79"/>
      <c r="R380" s="73"/>
      <c r="S380" s="79"/>
      <c r="T380" s="73"/>
      <c r="U380" s="79"/>
      <c r="V380" s="73"/>
      <c r="W380" s="79"/>
      <c r="X380" s="73"/>
      <c r="Y380" s="79"/>
      <c r="Z380" s="73"/>
      <c r="AA380" s="79"/>
      <c r="AB380" s="73"/>
      <c r="AC380" s="79"/>
      <c r="AD380" s="73"/>
      <c r="AE380" s="79"/>
      <c r="AF380" s="73"/>
      <c r="AG380" s="79"/>
      <c r="AH380" s="73"/>
      <c r="AI380" s="79"/>
      <c r="AJ380" s="73"/>
      <c r="AK380" s="79"/>
      <c r="AL380" s="73"/>
      <c r="AM380" s="79"/>
      <c r="AN380" s="73"/>
      <c r="AO380" s="79"/>
      <c r="AP380" s="73"/>
      <c r="AQ380" s="79"/>
      <c r="AR380" s="73"/>
      <c r="AS380" s="79"/>
      <c r="AT380" s="73"/>
    </row>
    <row r="381" spans="2:46" x14ac:dyDescent="0.25">
      <c r="B381" s="205"/>
      <c r="C381" s="79"/>
      <c r="D381" s="73"/>
      <c r="E381" s="79"/>
      <c r="F381" s="73"/>
      <c r="G381" s="79"/>
      <c r="H381" s="73"/>
      <c r="I381" s="79"/>
      <c r="J381" s="73"/>
      <c r="K381" s="79"/>
      <c r="L381" s="73"/>
      <c r="M381" s="79"/>
      <c r="N381" s="73"/>
      <c r="O381" s="79"/>
      <c r="P381" s="73"/>
      <c r="Q381" s="79"/>
      <c r="R381" s="73"/>
      <c r="S381" s="79"/>
      <c r="T381" s="73"/>
      <c r="U381" s="79"/>
      <c r="V381" s="73"/>
      <c r="W381" s="79"/>
      <c r="X381" s="73"/>
      <c r="Y381" s="79"/>
      <c r="Z381" s="73"/>
      <c r="AA381" s="79"/>
      <c r="AB381" s="73"/>
      <c r="AC381" s="79"/>
      <c r="AD381" s="73"/>
      <c r="AE381" s="79"/>
      <c r="AF381" s="73"/>
      <c r="AG381" s="79"/>
      <c r="AH381" s="73"/>
      <c r="AI381" s="79"/>
      <c r="AJ381" s="73"/>
      <c r="AK381" s="79"/>
      <c r="AL381" s="73"/>
      <c r="AM381" s="79"/>
      <c r="AN381" s="73"/>
      <c r="AO381" s="79"/>
      <c r="AP381" s="73"/>
      <c r="AQ381" s="79"/>
      <c r="AR381" s="73"/>
      <c r="AS381" s="79"/>
      <c r="AT381" s="73"/>
    </row>
    <row r="382" spans="2:46" x14ac:dyDescent="0.25">
      <c r="B382" s="205"/>
      <c r="C382" s="79"/>
      <c r="D382" s="73"/>
      <c r="E382" s="79"/>
      <c r="F382" s="73"/>
      <c r="G382" s="79"/>
      <c r="H382" s="73"/>
      <c r="I382" s="79"/>
      <c r="J382" s="73"/>
      <c r="K382" s="79"/>
      <c r="L382" s="73"/>
      <c r="M382" s="79"/>
      <c r="N382" s="73"/>
      <c r="O382" s="79"/>
      <c r="P382" s="73"/>
      <c r="Q382" s="79"/>
      <c r="R382" s="73"/>
      <c r="S382" s="79"/>
      <c r="T382" s="73"/>
      <c r="U382" s="79"/>
      <c r="V382" s="73"/>
      <c r="W382" s="79"/>
      <c r="X382" s="73"/>
      <c r="Y382" s="79"/>
      <c r="Z382" s="73"/>
      <c r="AA382" s="79"/>
      <c r="AB382" s="73"/>
      <c r="AC382" s="79"/>
      <c r="AD382" s="73"/>
      <c r="AE382" s="79"/>
      <c r="AF382" s="73"/>
      <c r="AG382" s="79"/>
      <c r="AH382" s="73"/>
      <c r="AI382" s="79"/>
      <c r="AJ382" s="73"/>
      <c r="AK382" s="79"/>
      <c r="AL382" s="73"/>
      <c r="AM382" s="79"/>
      <c r="AN382" s="73"/>
      <c r="AO382" s="79"/>
      <c r="AP382" s="73"/>
      <c r="AQ382" s="79"/>
      <c r="AR382" s="73"/>
      <c r="AS382" s="79"/>
      <c r="AT382" s="73"/>
    </row>
    <row r="383" spans="2:46" x14ac:dyDescent="0.25">
      <c r="B383" s="205"/>
      <c r="C383" s="79"/>
      <c r="D383" s="73"/>
      <c r="E383" s="79"/>
      <c r="F383" s="73"/>
      <c r="G383" s="79"/>
      <c r="H383" s="73"/>
      <c r="I383" s="79"/>
      <c r="J383" s="73"/>
      <c r="K383" s="79"/>
      <c r="L383" s="73"/>
      <c r="M383" s="79"/>
      <c r="N383" s="73"/>
      <c r="O383" s="79"/>
      <c r="P383" s="73"/>
      <c r="Q383" s="79"/>
      <c r="R383" s="73"/>
      <c r="S383" s="79"/>
      <c r="T383" s="73"/>
      <c r="U383" s="79"/>
      <c r="V383" s="73"/>
      <c r="W383" s="79"/>
      <c r="X383" s="73"/>
      <c r="Y383" s="79"/>
      <c r="Z383" s="73"/>
      <c r="AA383" s="79"/>
      <c r="AB383" s="73"/>
      <c r="AC383" s="79"/>
      <c r="AD383" s="73"/>
      <c r="AE383" s="79"/>
      <c r="AF383" s="73"/>
      <c r="AG383" s="79"/>
      <c r="AH383" s="73"/>
      <c r="AI383" s="79"/>
      <c r="AJ383" s="73"/>
      <c r="AK383" s="79"/>
      <c r="AL383" s="73"/>
      <c r="AM383" s="79"/>
      <c r="AN383" s="73"/>
      <c r="AO383" s="79"/>
      <c r="AP383" s="73"/>
      <c r="AQ383" s="79"/>
      <c r="AR383" s="73"/>
      <c r="AS383" s="79"/>
      <c r="AT383" s="73"/>
    </row>
    <row r="384" spans="2:46" ht="15.75" x14ac:dyDescent="0.25">
      <c r="B384" s="105"/>
      <c r="C384" s="74"/>
      <c r="D384" s="75"/>
      <c r="E384" s="74"/>
      <c r="F384" s="75"/>
      <c r="G384" s="74"/>
      <c r="H384" s="75"/>
      <c r="I384" s="74"/>
      <c r="J384" s="75"/>
      <c r="K384" s="74"/>
      <c r="L384" s="75"/>
      <c r="M384" s="74"/>
      <c r="N384" s="75"/>
      <c r="O384" s="74"/>
      <c r="P384" s="75"/>
      <c r="Q384" s="74"/>
      <c r="R384" s="75"/>
      <c r="S384" s="74"/>
      <c r="T384" s="75"/>
      <c r="U384" s="74"/>
      <c r="V384" s="75"/>
      <c r="W384" s="74"/>
      <c r="X384" s="75"/>
      <c r="Y384" s="74"/>
      <c r="Z384" s="75"/>
      <c r="AA384" s="74"/>
      <c r="AB384" s="75"/>
      <c r="AC384" s="74"/>
      <c r="AD384" s="75"/>
      <c r="AE384" s="74"/>
      <c r="AF384" s="75"/>
      <c r="AG384" s="74"/>
      <c r="AH384" s="75"/>
      <c r="AI384" s="74"/>
      <c r="AJ384" s="75"/>
      <c r="AK384" s="74"/>
      <c r="AL384" s="75"/>
      <c r="AM384" s="74"/>
      <c r="AN384" s="75"/>
      <c r="AO384" s="74"/>
      <c r="AP384" s="75"/>
      <c r="AQ384" s="74"/>
      <c r="AR384" s="75"/>
      <c r="AS384" s="74"/>
      <c r="AT384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295:H295"/>
    <mergeCell ref="B296:H296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rusos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43A07C-3420-4CDD-8408-E85930C48320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6" t="s">
        <v>254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0">
        <v>2018</v>
      </c>
      <c r="D5" s="651"/>
      <c r="E5" s="650">
        <v>2019</v>
      </c>
      <c r="F5" s="652"/>
      <c r="G5" s="653">
        <v>2020</v>
      </c>
      <c r="H5" s="654"/>
    </row>
    <row r="6" spans="2:8" s="4" customFormat="1" ht="30.75" thickBot="1" x14ac:dyDescent="0.3">
      <c r="B6" s="15"/>
      <c r="C6" s="154" t="s">
        <v>162</v>
      </c>
      <c r="D6" s="155" t="s">
        <v>64</v>
      </c>
      <c r="E6" s="154" t="s">
        <v>162</v>
      </c>
      <c r="F6" s="155" t="s">
        <v>64</v>
      </c>
      <c r="G6" s="154" t="s">
        <v>162</v>
      </c>
      <c r="H6" s="155" t="s">
        <v>64</v>
      </c>
    </row>
    <row r="7" spans="2:8" s="4" customFormat="1" x14ac:dyDescent="0.25">
      <c r="B7" s="71" t="s">
        <v>93</v>
      </c>
      <c r="C7" s="156">
        <v>7986</v>
      </c>
      <c r="D7" s="157">
        <v>3.1782945736434032E-2</v>
      </c>
      <c r="E7" s="156">
        <v>9492</v>
      </c>
      <c r="F7" s="157">
        <v>0.18858001502629596</v>
      </c>
      <c r="G7" s="156">
        <v>9209</v>
      </c>
      <c r="H7" s="157">
        <v>-2.9814580699536464E-2</v>
      </c>
    </row>
    <row r="8" spans="2:8" s="4" customFormat="1" x14ac:dyDescent="0.25">
      <c r="B8" s="71" t="s">
        <v>94</v>
      </c>
      <c r="C8" s="156">
        <v>3805</v>
      </c>
      <c r="D8" s="157">
        <v>-0.10910793725122925</v>
      </c>
      <c r="E8" s="156">
        <v>5000</v>
      </c>
      <c r="F8" s="157">
        <v>0.31406044678055189</v>
      </c>
      <c r="G8" s="156">
        <v>5014</v>
      </c>
      <c r="H8" s="157">
        <v>2.7999999999999137E-3</v>
      </c>
    </row>
    <row r="9" spans="2:8" s="4" customFormat="1" x14ac:dyDescent="0.25">
      <c r="B9" s="71" t="s">
        <v>95</v>
      </c>
      <c r="C9" s="156">
        <v>4950</v>
      </c>
      <c r="D9" s="157">
        <v>-0.14047577704462577</v>
      </c>
      <c r="E9" s="156">
        <v>7079</v>
      </c>
      <c r="F9" s="157">
        <v>0.43010101010101009</v>
      </c>
      <c r="G9" s="156">
        <v>1728</v>
      </c>
      <c r="H9" s="157">
        <v>-0.75589772566746716</v>
      </c>
    </row>
    <row r="10" spans="2:8" s="4" customFormat="1" x14ac:dyDescent="0.25">
      <c r="B10" s="71" t="s">
        <v>96</v>
      </c>
      <c r="C10" s="156">
        <v>6737</v>
      </c>
      <c r="D10" s="157">
        <v>-4.3175685271978459E-2</v>
      </c>
      <c r="E10" s="156">
        <v>9137</v>
      </c>
      <c r="F10" s="157">
        <v>0.35624165058631441</v>
      </c>
      <c r="G10" s="156"/>
      <c r="H10" s="157"/>
    </row>
    <row r="11" spans="2:8" s="4" customFormat="1" x14ac:dyDescent="0.25">
      <c r="B11" s="71" t="s">
        <v>97</v>
      </c>
      <c r="C11" s="156">
        <v>6386</v>
      </c>
      <c r="D11" s="157">
        <v>-0.20155038759689925</v>
      </c>
      <c r="E11" s="156">
        <v>8286</v>
      </c>
      <c r="F11" s="157">
        <v>0.2975258377701222</v>
      </c>
      <c r="G11" s="156"/>
      <c r="H11" s="157"/>
    </row>
    <row r="12" spans="2:8" s="4" customFormat="1" x14ac:dyDescent="0.25">
      <c r="B12" s="71" t="s">
        <v>98</v>
      </c>
      <c r="C12" s="156">
        <v>7331</v>
      </c>
      <c r="D12" s="157">
        <v>-0.17276009930038361</v>
      </c>
      <c r="E12" s="156">
        <v>8596</v>
      </c>
      <c r="F12" s="157">
        <v>0.17255490383303784</v>
      </c>
      <c r="G12" s="156"/>
      <c r="H12" s="157"/>
    </row>
    <row r="13" spans="2:8" s="4" customFormat="1" x14ac:dyDescent="0.25">
      <c r="B13" s="71" t="s">
        <v>99</v>
      </c>
      <c r="C13" s="156">
        <v>6985</v>
      </c>
      <c r="D13" s="157">
        <v>-0.15802796528447449</v>
      </c>
      <c r="E13" s="156">
        <v>9415</v>
      </c>
      <c r="F13" s="157">
        <v>0.34788833214030057</v>
      </c>
      <c r="G13" s="156"/>
      <c r="H13" s="157"/>
    </row>
    <row r="14" spans="2:8" s="4" customFormat="1" x14ac:dyDescent="0.25">
      <c r="B14" s="71" t="s">
        <v>100</v>
      </c>
      <c r="C14" s="156">
        <v>6915</v>
      </c>
      <c r="D14" s="157">
        <v>-0.13638066691644812</v>
      </c>
      <c r="E14" s="156">
        <v>8799</v>
      </c>
      <c r="F14" s="157">
        <v>0.27245119305856824</v>
      </c>
      <c r="G14" s="156"/>
      <c r="H14" s="157"/>
    </row>
    <row r="15" spans="2:8" s="4" customFormat="1" x14ac:dyDescent="0.25">
      <c r="B15" s="71" t="s">
        <v>101</v>
      </c>
      <c r="C15" s="156">
        <v>7212</v>
      </c>
      <c r="D15" s="157">
        <v>-0.13108433734939762</v>
      </c>
      <c r="E15" s="156">
        <v>9306</v>
      </c>
      <c r="F15" s="157">
        <v>0.29034941763727118</v>
      </c>
      <c r="G15" s="156"/>
      <c r="H15" s="157"/>
    </row>
    <row r="16" spans="2:8" s="4" customFormat="1" x14ac:dyDescent="0.25">
      <c r="B16" s="71" t="s">
        <v>102</v>
      </c>
      <c r="C16" s="156">
        <v>8786</v>
      </c>
      <c r="D16" s="157">
        <v>-5.7711893176417561E-3</v>
      </c>
      <c r="E16" s="156">
        <v>9939</v>
      </c>
      <c r="F16" s="157">
        <v>0.1312315046665149</v>
      </c>
      <c r="G16" s="156"/>
      <c r="H16" s="157"/>
    </row>
    <row r="17" spans="2:8" s="4" customFormat="1" x14ac:dyDescent="0.25">
      <c r="B17" s="71" t="s">
        <v>103</v>
      </c>
      <c r="C17" s="156">
        <v>7560</v>
      </c>
      <c r="D17" s="157">
        <v>0.11883972177001634</v>
      </c>
      <c r="E17" s="156">
        <v>7159</v>
      </c>
      <c r="F17" s="157">
        <v>-5.3042328042328002E-2</v>
      </c>
      <c r="G17" s="156"/>
      <c r="H17" s="157"/>
    </row>
    <row r="18" spans="2:8" s="4" customFormat="1" x14ac:dyDescent="0.25">
      <c r="B18" s="71" t="s">
        <v>104</v>
      </c>
      <c r="C18" s="156">
        <v>7573</v>
      </c>
      <c r="D18" s="157">
        <v>0.20627588403950292</v>
      </c>
      <c r="E18" s="156">
        <v>6618</v>
      </c>
      <c r="F18" s="157">
        <v>-0.12610590254852772</v>
      </c>
      <c r="G18" s="156"/>
      <c r="H18" s="157"/>
    </row>
    <row r="19" spans="2:8" ht="15.75" x14ac:dyDescent="0.25">
      <c r="B19" s="252" t="s">
        <v>106</v>
      </c>
      <c r="C19" s="253">
        <v>82226</v>
      </c>
      <c r="D19" s="254">
        <v>-6.7161300569509641E-2</v>
      </c>
      <c r="E19" s="253">
        <v>98826</v>
      </c>
      <c r="F19" s="254">
        <v>0.20188261620412029</v>
      </c>
      <c r="G19" s="253">
        <v>15951</v>
      </c>
      <c r="H19" s="254">
        <v>-0.26053497751610954</v>
      </c>
    </row>
    <row r="20" spans="2:8" ht="6" customHeight="1" x14ac:dyDescent="0.25">
      <c r="B20" s="255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161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6" t="s">
        <v>255</v>
      </c>
      <c r="C24" s="606"/>
      <c r="D24" s="606"/>
      <c r="E24" s="606"/>
      <c r="F24" s="606"/>
      <c r="G24" s="606"/>
      <c r="H24" s="606"/>
    </row>
    <row r="25" spans="2:8" s="4" customFormat="1" ht="6" customHeight="1" thickBot="1" x14ac:dyDescent="0.3"/>
    <row r="26" spans="2:8" s="4" customFormat="1" ht="19.5" thickBot="1" x14ac:dyDescent="0.3">
      <c r="B26" s="150"/>
      <c r="C26" s="650">
        <v>2018</v>
      </c>
      <c r="D26" s="651"/>
      <c r="E26" s="650">
        <v>2019</v>
      </c>
      <c r="F26" s="652"/>
      <c r="G26" s="653">
        <v>2020</v>
      </c>
      <c r="H26" s="654"/>
    </row>
    <row r="27" spans="2:8" s="4" customFormat="1" ht="30.75" customHeight="1" thickBot="1" x14ac:dyDescent="0.3">
      <c r="B27" s="15"/>
      <c r="C27" s="154" t="s">
        <v>162</v>
      </c>
      <c r="D27" s="155" t="s">
        <v>64</v>
      </c>
      <c r="E27" s="154" t="s">
        <v>162</v>
      </c>
      <c r="F27" s="155" t="s">
        <v>64</v>
      </c>
      <c r="G27" s="154" t="s">
        <v>162</v>
      </c>
      <c r="H27" s="155" t="s">
        <v>64</v>
      </c>
    </row>
    <row r="28" spans="2:8" s="4" customFormat="1" ht="15" customHeight="1" x14ac:dyDescent="0.25">
      <c r="B28" s="71" t="s">
        <v>93</v>
      </c>
      <c r="C28" s="156">
        <v>6558</v>
      </c>
      <c r="D28" s="194">
        <v>-2.3816612086930644E-2</v>
      </c>
      <c r="E28" s="156">
        <v>7857</v>
      </c>
      <c r="F28" s="157">
        <v>0.19807868252516014</v>
      </c>
      <c r="G28" s="156">
        <v>7746</v>
      </c>
      <c r="H28" s="157">
        <v>-1.4127529591447141E-2</v>
      </c>
    </row>
    <row r="29" spans="2:8" s="4" customFormat="1" ht="15" customHeight="1" x14ac:dyDescent="0.25">
      <c r="B29" s="71" t="s">
        <v>94</v>
      </c>
      <c r="C29" s="156">
        <v>3234</v>
      </c>
      <c r="D29" s="194">
        <v>-0.10415512465373966</v>
      </c>
      <c r="E29" s="156">
        <v>3908</v>
      </c>
      <c r="F29" s="157">
        <v>0.20841063698206552</v>
      </c>
      <c r="G29" s="156">
        <v>4105</v>
      </c>
      <c r="H29" s="157">
        <v>5.0409416581371547E-2</v>
      </c>
    </row>
    <row r="30" spans="2:8" s="4" customFormat="1" ht="15" customHeight="1" x14ac:dyDescent="0.25">
      <c r="B30" s="71" t="s">
        <v>95</v>
      </c>
      <c r="C30" s="156">
        <v>4148</v>
      </c>
      <c r="D30" s="194">
        <v>-0.16286579212916241</v>
      </c>
      <c r="E30" s="156">
        <v>5679</v>
      </c>
      <c r="F30" s="157">
        <v>0.36909353905496634</v>
      </c>
      <c r="G30" s="156">
        <v>1363</v>
      </c>
      <c r="H30" s="157">
        <v>-0.75999295650642718</v>
      </c>
    </row>
    <row r="31" spans="2:8" s="4" customFormat="1" ht="15" customHeight="1" x14ac:dyDescent="0.25">
      <c r="B31" s="71" t="s">
        <v>96</v>
      </c>
      <c r="C31" s="156">
        <v>5768</v>
      </c>
      <c r="D31" s="194">
        <v>-7.4008669128270976E-2</v>
      </c>
      <c r="E31" s="156">
        <v>7874</v>
      </c>
      <c r="F31" s="157">
        <v>0.36511789181692089</v>
      </c>
      <c r="G31" s="156"/>
      <c r="H31" s="157"/>
    </row>
    <row r="32" spans="2:8" s="4" customFormat="1" ht="15" customHeight="1" x14ac:dyDescent="0.25">
      <c r="B32" s="71" t="s">
        <v>97</v>
      </c>
      <c r="C32" s="156">
        <v>5500</v>
      </c>
      <c r="D32" s="194">
        <v>-0.22447828539199099</v>
      </c>
      <c r="E32" s="156">
        <v>7171</v>
      </c>
      <c r="F32" s="157">
        <v>0.30381818181818177</v>
      </c>
      <c r="G32" s="156"/>
      <c r="H32" s="157"/>
    </row>
    <row r="33" spans="2:8" s="4" customFormat="1" ht="15" customHeight="1" x14ac:dyDescent="0.25">
      <c r="B33" s="71" t="s">
        <v>98</v>
      </c>
      <c r="C33" s="156">
        <v>6492</v>
      </c>
      <c r="D33" s="194">
        <v>-0.19001871490954458</v>
      </c>
      <c r="E33" s="156">
        <v>7614</v>
      </c>
      <c r="F33" s="157">
        <v>0.17282809611829952</v>
      </c>
      <c r="G33" s="156"/>
      <c r="H33" s="157"/>
    </row>
    <row r="34" spans="2:8" s="4" customFormat="1" ht="15" customHeight="1" x14ac:dyDescent="0.25">
      <c r="B34" s="71" t="s">
        <v>99</v>
      </c>
      <c r="C34" s="156">
        <v>5986</v>
      </c>
      <c r="D34" s="194">
        <v>-0.17593612334801767</v>
      </c>
      <c r="E34" s="156">
        <v>8006</v>
      </c>
      <c r="F34" s="157">
        <v>0.33745405947210161</v>
      </c>
      <c r="G34" s="156"/>
      <c r="H34" s="157"/>
    </row>
    <row r="35" spans="2:8" s="4" customFormat="1" ht="15" customHeight="1" x14ac:dyDescent="0.25">
      <c r="B35" s="71" t="s">
        <v>100</v>
      </c>
      <c r="C35" s="156">
        <v>5879</v>
      </c>
      <c r="D35" s="194">
        <v>-0.16420244526585159</v>
      </c>
      <c r="E35" s="156">
        <v>7663</v>
      </c>
      <c r="F35" s="157">
        <v>0.3034529681918694</v>
      </c>
      <c r="G35" s="156"/>
      <c r="H35" s="157"/>
    </row>
    <row r="36" spans="2:8" s="4" customFormat="1" ht="15" customHeight="1" x14ac:dyDescent="0.25">
      <c r="B36" s="71" t="s">
        <v>101</v>
      </c>
      <c r="C36" s="156">
        <v>6125</v>
      </c>
      <c r="D36" s="194">
        <v>-0.1292294569235144</v>
      </c>
      <c r="E36" s="156">
        <v>7769</v>
      </c>
      <c r="F36" s="157">
        <v>0.26840816326530614</v>
      </c>
      <c r="G36" s="156"/>
      <c r="H36" s="157"/>
    </row>
    <row r="37" spans="2:8" s="4" customFormat="1" ht="15" customHeight="1" x14ac:dyDescent="0.25">
      <c r="B37" s="71" t="s">
        <v>102</v>
      </c>
      <c r="C37" s="156">
        <v>7386</v>
      </c>
      <c r="D37" s="194">
        <v>-3.2739654269250962E-2</v>
      </c>
      <c r="E37" s="156">
        <v>8714</v>
      </c>
      <c r="F37" s="157">
        <v>0.1797996209044137</v>
      </c>
      <c r="G37" s="156"/>
      <c r="H37" s="157"/>
    </row>
    <row r="38" spans="2:8" s="4" customFormat="1" ht="15" customHeight="1" x14ac:dyDescent="0.25">
      <c r="B38" s="71" t="s">
        <v>103</v>
      </c>
      <c r="C38" s="156">
        <v>6608</v>
      </c>
      <c r="D38" s="194">
        <v>0.12228260869565211</v>
      </c>
      <c r="E38" s="156">
        <v>6183</v>
      </c>
      <c r="F38" s="157">
        <v>-6.4315980629539915E-2</v>
      </c>
      <c r="G38" s="156"/>
      <c r="H38" s="157"/>
    </row>
    <row r="39" spans="2:8" s="4" customFormat="1" ht="15" customHeight="1" x14ac:dyDescent="0.25">
      <c r="B39" s="71" t="s">
        <v>104</v>
      </c>
      <c r="C39" s="156">
        <v>6561</v>
      </c>
      <c r="D39" s="194">
        <v>0.20762009939260073</v>
      </c>
      <c r="E39" s="156">
        <v>5522</v>
      </c>
      <c r="F39" s="157">
        <v>-0.15836000609663159</v>
      </c>
      <c r="G39" s="156"/>
      <c r="H39" s="157"/>
    </row>
    <row r="40" spans="2:8" ht="15.75" x14ac:dyDescent="0.25">
      <c r="B40" s="252" t="s">
        <v>106</v>
      </c>
      <c r="C40" s="253">
        <v>70245</v>
      </c>
      <c r="D40" s="254">
        <v>-8.6635980652207789E-2</v>
      </c>
      <c r="E40" s="253">
        <v>83960</v>
      </c>
      <c r="F40" s="254">
        <v>0.19524521318243293</v>
      </c>
      <c r="G40" s="253">
        <v>13214</v>
      </c>
      <c r="H40" s="254">
        <v>-0.24249025452877782</v>
      </c>
    </row>
    <row r="41" spans="2:8" ht="6" customHeight="1" x14ac:dyDescent="0.25">
      <c r="B41" s="255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6" t="s">
        <v>256</v>
      </c>
      <c r="C45" s="606"/>
      <c r="D45" s="606"/>
      <c r="E45" s="606"/>
      <c r="F45" s="606"/>
      <c r="G45" s="606"/>
      <c r="H45" s="606"/>
    </row>
    <row r="46" spans="2:8" s="4" customFormat="1" ht="6" customHeight="1" thickBot="1" x14ac:dyDescent="0.3"/>
    <row r="47" spans="2:8" s="4" customFormat="1" ht="19.5" thickBot="1" x14ac:dyDescent="0.3">
      <c r="B47" s="150"/>
      <c r="C47" s="650">
        <v>2018</v>
      </c>
      <c r="D47" s="651"/>
      <c r="E47" s="650">
        <v>2019</v>
      </c>
      <c r="F47" s="652"/>
      <c r="G47" s="653">
        <v>2020</v>
      </c>
      <c r="H47" s="654"/>
    </row>
    <row r="48" spans="2:8" s="4" customFormat="1" ht="30.75" thickBot="1" x14ac:dyDescent="0.3">
      <c r="B48" s="15"/>
      <c r="C48" s="154" t="s">
        <v>162</v>
      </c>
      <c r="D48" s="155" t="s">
        <v>64</v>
      </c>
      <c r="E48" s="154" t="s">
        <v>162</v>
      </c>
      <c r="F48" s="155" t="s">
        <v>64</v>
      </c>
      <c r="G48" s="154" t="s">
        <v>162</v>
      </c>
      <c r="H48" s="155" t="s">
        <v>64</v>
      </c>
    </row>
    <row r="49" spans="2:8" s="4" customFormat="1" ht="15" customHeight="1" x14ac:dyDescent="0.25">
      <c r="B49" s="71" t="s">
        <v>93</v>
      </c>
      <c r="C49" s="156">
        <v>1624</v>
      </c>
      <c r="D49" s="194">
        <v>-7.569721115537853E-2</v>
      </c>
      <c r="E49" s="156">
        <v>1937</v>
      </c>
      <c r="F49" s="157">
        <v>0.19273399014778314</v>
      </c>
      <c r="G49" s="156">
        <v>2044</v>
      </c>
      <c r="H49" s="157">
        <v>5.5240061951471242E-2</v>
      </c>
    </row>
    <row r="50" spans="2:8" s="4" customFormat="1" ht="15" customHeight="1" x14ac:dyDescent="0.25">
      <c r="B50" s="71" t="s">
        <v>94</v>
      </c>
      <c r="C50" s="156">
        <v>942</v>
      </c>
      <c r="D50" s="194">
        <v>-2.6859504132231371E-2</v>
      </c>
      <c r="E50" s="156">
        <v>1242</v>
      </c>
      <c r="F50" s="157">
        <v>0.31847133757961776</v>
      </c>
      <c r="G50" s="156">
        <v>1221</v>
      </c>
      <c r="H50" s="157">
        <v>-1.6908212560386437E-2</v>
      </c>
    </row>
    <row r="51" spans="2:8" s="4" customFormat="1" ht="15" customHeight="1" x14ac:dyDescent="0.25">
      <c r="B51" s="71" t="s">
        <v>95</v>
      </c>
      <c r="C51" s="156">
        <v>1126</v>
      </c>
      <c r="D51" s="194">
        <v>-5.8528428093645446E-2</v>
      </c>
      <c r="E51" s="156">
        <v>1458</v>
      </c>
      <c r="F51" s="157">
        <v>0.29484902309058625</v>
      </c>
      <c r="G51" s="156">
        <v>393</v>
      </c>
      <c r="H51" s="157">
        <v>-0.7304526748971194</v>
      </c>
    </row>
    <row r="52" spans="2:8" s="4" customFormat="1" ht="15" customHeight="1" x14ac:dyDescent="0.25">
      <c r="B52" s="71" t="s">
        <v>96</v>
      </c>
      <c r="C52" s="156">
        <v>1643</v>
      </c>
      <c r="D52" s="194">
        <v>9.2137592137591096E-3</v>
      </c>
      <c r="E52" s="156">
        <v>1930</v>
      </c>
      <c r="F52" s="157">
        <v>0.17468046256847236</v>
      </c>
      <c r="G52" s="156"/>
      <c r="H52" s="157"/>
    </row>
    <row r="53" spans="2:8" s="4" customFormat="1" ht="15" customHeight="1" x14ac:dyDescent="0.25">
      <c r="B53" s="71" t="s">
        <v>97</v>
      </c>
      <c r="C53" s="156">
        <v>1636</v>
      </c>
      <c r="D53" s="194">
        <v>-0.1932938856015779</v>
      </c>
      <c r="E53" s="156">
        <v>1673</v>
      </c>
      <c r="F53" s="157">
        <v>2.261613691931541E-2</v>
      </c>
      <c r="G53" s="156"/>
      <c r="H53" s="157"/>
    </row>
    <row r="54" spans="2:8" s="4" customFormat="1" ht="15" customHeight="1" x14ac:dyDescent="0.25">
      <c r="B54" s="71" t="s">
        <v>98</v>
      </c>
      <c r="C54" s="156">
        <v>1874</v>
      </c>
      <c r="D54" s="194">
        <v>-9.903846153846152E-2</v>
      </c>
      <c r="E54" s="156">
        <v>1980</v>
      </c>
      <c r="F54" s="157">
        <v>5.6563500533618027E-2</v>
      </c>
      <c r="G54" s="156"/>
      <c r="H54" s="157"/>
    </row>
    <row r="55" spans="2:8" s="4" customFormat="1" ht="15" customHeight="1" x14ac:dyDescent="0.25">
      <c r="B55" s="71" t="s">
        <v>99</v>
      </c>
      <c r="C55" s="156">
        <v>1861</v>
      </c>
      <c r="D55" s="194">
        <v>1.6384489350081965E-2</v>
      </c>
      <c r="E55" s="156">
        <v>2207</v>
      </c>
      <c r="F55" s="157">
        <v>0.18592154755507795</v>
      </c>
      <c r="G55" s="156"/>
      <c r="H55" s="157"/>
    </row>
    <row r="56" spans="2:8" s="4" customFormat="1" ht="15" customHeight="1" x14ac:dyDescent="0.25">
      <c r="B56" s="71" t="s">
        <v>100</v>
      </c>
      <c r="C56" s="156">
        <v>1785</v>
      </c>
      <c r="D56" s="194">
        <v>-2.5655021834061098E-2</v>
      </c>
      <c r="E56" s="156">
        <v>1891</v>
      </c>
      <c r="F56" s="157">
        <v>5.9383753501400571E-2</v>
      </c>
      <c r="G56" s="156"/>
      <c r="H56" s="157"/>
    </row>
    <row r="57" spans="2:8" s="4" customFormat="1" ht="15" customHeight="1" x14ac:dyDescent="0.25">
      <c r="B57" s="71" t="s">
        <v>101</v>
      </c>
      <c r="C57" s="156">
        <v>1731</v>
      </c>
      <c r="D57" s="194">
        <v>-4.0997229916897471E-2</v>
      </c>
      <c r="E57" s="156">
        <v>2015</v>
      </c>
      <c r="F57" s="157">
        <v>0.16406701328711737</v>
      </c>
      <c r="G57" s="156"/>
      <c r="H57" s="157"/>
    </row>
    <row r="58" spans="2:8" s="4" customFormat="1" ht="15" customHeight="1" x14ac:dyDescent="0.25">
      <c r="B58" s="71" t="s">
        <v>102</v>
      </c>
      <c r="C58" s="156">
        <v>2015</v>
      </c>
      <c r="D58" s="194">
        <v>5.0573514077163706E-2</v>
      </c>
      <c r="E58" s="156">
        <v>2374</v>
      </c>
      <c r="F58" s="157">
        <v>0.17816377171215891</v>
      </c>
      <c r="G58" s="156"/>
      <c r="H58" s="157"/>
    </row>
    <row r="59" spans="2:8" s="4" customFormat="1" ht="15" customHeight="1" x14ac:dyDescent="0.25">
      <c r="B59" s="71" t="s">
        <v>103</v>
      </c>
      <c r="C59" s="156">
        <v>1616</v>
      </c>
      <c r="D59" s="194">
        <v>0.13244569025928521</v>
      </c>
      <c r="E59" s="156">
        <v>1439</v>
      </c>
      <c r="F59" s="157">
        <v>-0.10952970297029707</v>
      </c>
      <c r="G59" s="156"/>
      <c r="H59" s="157"/>
    </row>
    <row r="60" spans="2:8" s="4" customFormat="1" ht="15" customHeight="1" x14ac:dyDescent="0.25">
      <c r="B60" s="71" t="s">
        <v>104</v>
      </c>
      <c r="C60" s="156">
        <v>1736</v>
      </c>
      <c r="D60" s="194">
        <v>0.28212703101920233</v>
      </c>
      <c r="E60" s="156">
        <v>1513</v>
      </c>
      <c r="F60" s="157">
        <v>-0.12845622119815669</v>
      </c>
      <c r="G60" s="156"/>
      <c r="H60" s="157"/>
    </row>
    <row r="61" spans="2:8" ht="15.75" x14ac:dyDescent="0.25">
      <c r="B61" s="252" t="s">
        <v>106</v>
      </c>
      <c r="C61" s="253">
        <v>19589</v>
      </c>
      <c r="D61" s="254">
        <v>-1.1854317998385766E-2</v>
      </c>
      <c r="E61" s="253">
        <v>21659</v>
      </c>
      <c r="F61" s="254">
        <v>0.10567155035989595</v>
      </c>
      <c r="G61" s="253">
        <v>3658</v>
      </c>
      <c r="H61" s="254">
        <v>-0.21112788440802244</v>
      </c>
    </row>
    <row r="62" spans="2:8" ht="6" customHeight="1" x14ac:dyDescent="0.25">
      <c r="B62" s="255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6" t="s">
        <v>257</v>
      </c>
      <c r="C66" s="606"/>
      <c r="D66" s="606"/>
      <c r="E66" s="606"/>
      <c r="F66" s="606"/>
      <c r="G66" s="606"/>
      <c r="H66" s="606"/>
    </row>
    <row r="67" spans="2:8" s="4" customFormat="1" ht="6" customHeight="1" thickBot="1" x14ac:dyDescent="0.3"/>
    <row r="68" spans="2:8" s="4" customFormat="1" ht="19.5" thickBot="1" x14ac:dyDescent="0.3">
      <c r="B68" s="150"/>
      <c r="C68" s="650">
        <v>2018</v>
      </c>
      <c r="D68" s="651"/>
      <c r="E68" s="650">
        <v>2019</v>
      </c>
      <c r="F68" s="652"/>
      <c r="G68" s="653">
        <v>2020</v>
      </c>
      <c r="H68" s="654"/>
    </row>
    <row r="69" spans="2:8" s="4" customFormat="1" ht="30.75" thickBot="1" x14ac:dyDescent="0.3">
      <c r="B69" s="15"/>
      <c r="C69" s="154" t="s">
        <v>162</v>
      </c>
      <c r="D69" s="155" t="s">
        <v>64</v>
      </c>
      <c r="E69" s="154" t="s">
        <v>162</v>
      </c>
      <c r="F69" s="155" t="s">
        <v>64</v>
      </c>
      <c r="G69" s="154" t="s">
        <v>162</v>
      </c>
      <c r="H69" s="155" t="s">
        <v>64</v>
      </c>
    </row>
    <row r="70" spans="2:8" s="4" customFormat="1" ht="15" customHeight="1" x14ac:dyDescent="0.25">
      <c r="B70" s="71" t="s">
        <v>93</v>
      </c>
      <c r="C70" s="156">
        <v>3578</v>
      </c>
      <c r="D70" s="194">
        <v>1.7344327551890748E-2</v>
      </c>
      <c r="E70" s="156">
        <v>4014</v>
      </c>
      <c r="F70" s="157">
        <v>0.1218557853549469</v>
      </c>
      <c r="G70" s="156">
        <v>3725</v>
      </c>
      <c r="H70" s="157">
        <v>-7.1998006975585449E-2</v>
      </c>
    </row>
    <row r="71" spans="2:8" s="4" customFormat="1" ht="15" customHeight="1" x14ac:dyDescent="0.25">
      <c r="B71" s="71" t="s">
        <v>94</v>
      </c>
      <c r="C71" s="156">
        <v>1701</v>
      </c>
      <c r="D71" s="194">
        <v>-0.14736842105263159</v>
      </c>
      <c r="E71" s="156">
        <v>1820</v>
      </c>
      <c r="F71" s="157">
        <v>6.9958847736625529E-2</v>
      </c>
      <c r="G71" s="156">
        <v>1874</v>
      </c>
      <c r="H71" s="157">
        <v>2.9670329670329565E-2</v>
      </c>
    </row>
    <row r="72" spans="2:8" s="4" customFormat="1" ht="15" customHeight="1" x14ac:dyDescent="0.25">
      <c r="B72" s="71" t="s">
        <v>95</v>
      </c>
      <c r="C72" s="156">
        <v>2200</v>
      </c>
      <c r="D72" s="194">
        <v>-0.19766593727206416</v>
      </c>
      <c r="E72" s="156">
        <v>2858</v>
      </c>
      <c r="F72" s="157">
        <v>0.29909090909090907</v>
      </c>
      <c r="G72" s="156">
        <v>622</v>
      </c>
      <c r="H72" s="157">
        <v>-0.78236529041287617</v>
      </c>
    </row>
    <row r="73" spans="2:8" s="4" customFormat="1" ht="15" customHeight="1" x14ac:dyDescent="0.25">
      <c r="B73" s="71" t="s">
        <v>96</v>
      </c>
      <c r="C73" s="156">
        <v>3104</v>
      </c>
      <c r="D73" s="194">
        <v>-0.1394510673690047</v>
      </c>
      <c r="E73" s="156">
        <v>4398</v>
      </c>
      <c r="F73" s="157">
        <v>0.41688144329896915</v>
      </c>
      <c r="G73" s="156"/>
      <c r="H73" s="157"/>
    </row>
    <row r="74" spans="2:8" s="4" customFormat="1" ht="15" customHeight="1" x14ac:dyDescent="0.25">
      <c r="B74" s="71" t="s">
        <v>97</v>
      </c>
      <c r="C74" s="156">
        <v>2872</v>
      </c>
      <c r="D74" s="194">
        <v>-0.23146909285523143</v>
      </c>
      <c r="E74" s="156">
        <v>3962</v>
      </c>
      <c r="F74" s="157">
        <v>0.37952646239554322</v>
      </c>
      <c r="G74" s="156"/>
      <c r="H74" s="157"/>
    </row>
    <row r="75" spans="2:8" s="4" customFormat="1" ht="15" customHeight="1" x14ac:dyDescent="0.25">
      <c r="B75" s="71" t="s">
        <v>98</v>
      </c>
      <c r="C75" s="156">
        <v>3579</v>
      </c>
      <c r="D75" s="194">
        <v>-0.20200668896321072</v>
      </c>
      <c r="E75" s="156">
        <v>4186</v>
      </c>
      <c r="F75" s="157">
        <v>0.16960044705224919</v>
      </c>
      <c r="G75" s="156"/>
      <c r="H75" s="157"/>
    </row>
    <row r="76" spans="2:8" s="4" customFormat="1" ht="15" customHeight="1" x14ac:dyDescent="0.25">
      <c r="B76" s="71" t="s">
        <v>99</v>
      </c>
      <c r="C76" s="156">
        <v>3038</v>
      </c>
      <c r="D76" s="194">
        <v>-0.23973973973973972</v>
      </c>
      <c r="E76" s="156">
        <v>4316</v>
      </c>
      <c r="F76" s="157">
        <v>0.42067149440421336</v>
      </c>
      <c r="G76" s="156"/>
      <c r="H76" s="157"/>
    </row>
    <row r="77" spans="2:8" s="4" customFormat="1" ht="15" customHeight="1" x14ac:dyDescent="0.25">
      <c r="B77" s="71" t="s">
        <v>100</v>
      </c>
      <c r="C77" s="156">
        <v>3132</v>
      </c>
      <c r="D77" s="194">
        <v>-0.17513826705293656</v>
      </c>
      <c r="E77" s="156">
        <v>4210</v>
      </c>
      <c r="F77" s="157">
        <v>0.34418901660280965</v>
      </c>
      <c r="G77" s="156"/>
      <c r="H77" s="157"/>
    </row>
    <row r="78" spans="2:8" s="4" customFormat="1" ht="15" customHeight="1" x14ac:dyDescent="0.25">
      <c r="B78" s="71" t="s">
        <v>101</v>
      </c>
      <c r="C78" s="156">
        <v>3100</v>
      </c>
      <c r="D78" s="194">
        <v>-0.20041269022440034</v>
      </c>
      <c r="E78" s="156">
        <v>4137</v>
      </c>
      <c r="F78" s="157">
        <v>0.33451612903225802</v>
      </c>
      <c r="G78" s="156"/>
      <c r="H78" s="157"/>
    </row>
    <row r="79" spans="2:8" s="4" customFormat="1" ht="15" customHeight="1" x14ac:dyDescent="0.25">
      <c r="B79" s="71" t="s">
        <v>102</v>
      </c>
      <c r="C79" s="156">
        <v>3972</v>
      </c>
      <c r="D79" s="194">
        <v>-2.2637795275590511E-2</v>
      </c>
      <c r="E79" s="156">
        <v>4596</v>
      </c>
      <c r="F79" s="157">
        <v>0.1570996978851964</v>
      </c>
      <c r="G79" s="156"/>
      <c r="H79" s="157"/>
    </row>
    <row r="80" spans="2:8" s="4" customFormat="1" ht="15" customHeight="1" x14ac:dyDescent="0.25">
      <c r="B80" s="71" t="s">
        <v>103</v>
      </c>
      <c r="C80" s="156">
        <v>3533</v>
      </c>
      <c r="D80" s="194">
        <v>6.415662650602405E-2</v>
      </c>
      <c r="E80" s="156">
        <v>3197</v>
      </c>
      <c r="F80" s="157">
        <v>-9.5103311633172982E-2</v>
      </c>
      <c r="G80" s="156"/>
      <c r="H80" s="157"/>
    </row>
    <row r="81" spans="2:8" s="4" customFormat="1" ht="15" customHeight="1" x14ac:dyDescent="0.25">
      <c r="B81" s="71" t="s">
        <v>104</v>
      </c>
      <c r="C81" s="156">
        <v>3653</v>
      </c>
      <c r="D81" s="194">
        <v>0.1723363286264441</v>
      </c>
      <c r="E81" s="156">
        <v>2698</v>
      </c>
      <c r="F81" s="157">
        <v>-0.26142896249657821</v>
      </c>
      <c r="G81" s="156"/>
      <c r="H81" s="157"/>
    </row>
    <row r="82" spans="2:8" ht="15.75" x14ac:dyDescent="0.25">
      <c r="B82" s="252" t="s">
        <v>106</v>
      </c>
      <c r="C82" s="253">
        <v>37462</v>
      </c>
      <c r="D82" s="254">
        <v>-0.11338839845691429</v>
      </c>
      <c r="E82" s="253">
        <v>44392</v>
      </c>
      <c r="F82" s="254">
        <v>0.18498745395333938</v>
      </c>
      <c r="G82" s="253">
        <v>6221</v>
      </c>
      <c r="H82" s="254">
        <v>-0.28428439944776807</v>
      </c>
    </row>
    <row r="83" spans="2:8" ht="6" customHeight="1" x14ac:dyDescent="0.25">
      <c r="B83" s="255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6" t="s">
        <v>258</v>
      </c>
      <c r="C87" s="606"/>
      <c r="D87" s="606"/>
      <c r="E87" s="606"/>
      <c r="F87" s="606"/>
      <c r="G87" s="606"/>
      <c r="H87" s="606"/>
    </row>
    <row r="88" spans="2:8" s="4" customFormat="1" ht="6" customHeight="1" thickBot="1" x14ac:dyDescent="0.3"/>
    <row r="89" spans="2:8" s="4" customFormat="1" ht="19.5" thickBot="1" x14ac:dyDescent="0.3">
      <c r="B89" s="150"/>
      <c r="C89" s="650">
        <v>2018</v>
      </c>
      <c r="D89" s="651"/>
      <c r="E89" s="650">
        <v>2019</v>
      </c>
      <c r="F89" s="652"/>
      <c r="G89" s="653">
        <v>2020</v>
      </c>
      <c r="H89" s="654"/>
    </row>
    <row r="90" spans="2:8" s="4" customFormat="1" ht="30.75" thickBot="1" x14ac:dyDescent="0.3">
      <c r="B90" s="15"/>
      <c r="C90" s="154" t="s">
        <v>162</v>
      </c>
      <c r="D90" s="155" t="s">
        <v>64</v>
      </c>
      <c r="E90" s="154" t="s">
        <v>162</v>
      </c>
      <c r="F90" s="155" t="s">
        <v>64</v>
      </c>
      <c r="G90" s="154" t="s">
        <v>162</v>
      </c>
      <c r="H90" s="155" t="s">
        <v>64</v>
      </c>
    </row>
    <row r="91" spans="2:8" s="4" customFormat="1" ht="15" customHeight="1" x14ac:dyDescent="0.25">
      <c r="B91" s="71" t="s">
        <v>93</v>
      </c>
      <c r="C91" s="156">
        <v>912</v>
      </c>
      <c r="D91" s="194">
        <v>0.23744911804613289</v>
      </c>
      <c r="E91" s="156">
        <v>1046</v>
      </c>
      <c r="F91" s="157">
        <v>0.14692982456140347</v>
      </c>
      <c r="G91" s="156">
        <v>1048</v>
      </c>
      <c r="H91" s="157">
        <v>1.9120458891013214E-3</v>
      </c>
    </row>
    <row r="92" spans="2:8" s="4" customFormat="1" ht="15" customHeight="1" x14ac:dyDescent="0.25">
      <c r="B92" s="71" t="s">
        <v>94</v>
      </c>
      <c r="C92" s="156">
        <v>381</v>
      </c>
      <c r="D92" s="194">
        <v>-0.16812227074235808</v>
      </c>
      <c r="E92" s="156">
        <v>709</v>
      </c>
      <c r="F92" s="157">
        <v>0.86089238845144367</v>
      </c>
      <c r="G92" s="156">
        <v>686</v>
      </c>
      <c r="H92" s="157">
        <v>-3.2440056417489371E-2</v>
      </c>
    </row>
    <row r="93" spans="2:8" s="4" customFormat="1" ht="15" customHeight="1" x14ac:dyDescent="0.25">
      <c r="B93" s="71" t="s">
        <v>95</v>
      </c>
      <c r="C93" s="156">
        <v>607</v>
      </c>
      <c r="D93" s="194">
        <v>-7.3282442748091592E-2</v>
      </c>
      <c r="E93" s="156">
        <v>1070</v>
      </c>
      <c r="F93" s="157">
        <v>0.76276771004942345</v>
      </c>
      <c r="G93" s="156">
        <v>279</v>
      </c>
      <c r="H93" s="157">
        <v>-0.73925233644859811</v>
      </c>
    </row>
    <row r="94" spans="2:8" s="4" customFormat="1" ht="15" customHeight="1" x14ac:dyDescent="0.25">
      <c r="B94" s="71" t="s">
        <v>96</v>
      </c>
      <c r="C94" s="156">
        <v>721</v>
      </c>
      <c r="D94" s="194">
        <v>0.12480499219968788</v>
      </c>
      <c r="E94" s="156">
        <v>970</v>
      </c>
      <c r="F94" s="157">
        <v>0.3453536754507629</v>
      </c>
      <c r="G94" s="156"/>
      <c r="H94" s="157"/>
    </row>
    <row r="95" spans="2:8" s="4" customFormat="1" ht="15" customHeight="1" x14ac:dyDescent="0.25">
      <c r="B95" s="71" t="s">
        <v>97</v>
      </c>
      <c r="C95" s="156">
        <v>735</v>
      </c>
      <c r="D95" s="194">
        <v>-6.6073697585768754E-2</v>
      </c>
      <c r="E95" s="156">
        <v>961</v>
      </c>
      <c r="F95" s="157">
        <v>0.3074829931972789</v>
      </c>
      <c r="G95" s="156"/>
      <c r="H95" s="157"/>
    </row>
    <row r="96" spans="2:8" s="4" customFormat="1" ht="15" customHeight="1" x14ac:dyDescent="0.25">
      <c r="B96" s="71" t="s">
        <v>98</v>
      </c>
      <c r="C96" s="156">
        <v>754</v>
      </c>
      <c r="D96" s="194">
        <v>6.6755674232310547E-3</v>
      </c>
      <c r="E96" s="156">
        <v>885</v>
      </c>
      <c r="F96" s="157">
        <v>0.17374005305039786</v>
      </c>
      <c r="G96" s="156"/>
      <c r="H96" s="157"/>
    </row>
    <row r="97" spans="2:8" s="4" customFormat="1" ht="15" customHeight="1" x14ac:dyDescent="0.25">
      <c r="B97" s="71" t="s">
        <v>99</v>
      </c>
      <c r="C97" s="156">
        <v>802</v>
      </c>
      <c r="D97" s="194">
        <v>-0.15400843881856541</v>
      </c>
      <c r="E97" s="156">
        <v>1176</v>
      </c>
      <c r="F97" s="157">
        <v>0.46633416458852861</v>
      </c>
      <c r="G97" s="156"/>
      <c r="H97" s="157"/>
    </row>
    <row r="98" spans="2:8" s="4" customFormat="1" ht="15" customHeight="1" x14ac:dyDescent="0.25">
      <c r="B98" s="71" t="s">
        <v>100</v>
      </c>
      <c r="C98" s="156">
        <v>896</v>
      </c>
      <c r="D98" s="194">
        <v>4.5507584597432871E-2</v>
      </c>
      <c r="E98" s="156">
        <v>972</v>
      </c>
      <c r="F98" s="157">
        <v>8.4821428571428603E-2</v>
      </c>
      <c r="G98" s="156"/>
      <c r="H98" s="157"/>
    </row>
    <row r="99" spans="2:8" s="4" customFormat="1" ht="15" customHeight="1" x14ac:dyDescent="0.25">
      <c r="B99" s="71" t="s">
        <v>101</v>
      </c>
      <c r="C99" s="156">
        <v>983</v>
      </c>
      <c r="D99" s="194">
        <v>4.2417815482502563E-2</v>
      </c>
      <c r="E99" s="156">
        <v>1368</v>
      </c>
      <c r="F99" s="157">
        <v>0.39165818921668372</v>
      </c>
      <c r="G99" s="156"/>
      <c r="H99" s="157"/>
    </row>
    <row r="100" spans="2:8" s="4" customFormat="1" ht="15" customHeight="1" x14ac:dyDescent="0.25">
      <c r="B100" s="71" t="s">
        <v>102</v>
      </c>
      <c r="C100" s="156">
        <v>1198</v>
      </c>
      <c r="D100" s="194">
        <v>0.17450980392156867</v>
      </c>
      <c r="E100" s="156">
        <v>1073</v>
      </c>
      <c r="F100" s="157">
        <v>-0.10434056761268784</v>
      </c>
      <c r="G100" s="156"/>
      <c r="H100" s="157"/>
    </row>
    <row r="101" spans="2:8" s="4" customFormat="1" ht="15" customHeight="1" x14ac:dyDescent="0.25">
      <c r="B101" s="71" t="s">
        <v>103</v>
      </c>
      <c r="C101" s="156">
        <v>808</v>
      </c>
      <c r="D101" s="194">
        <v>0.21321321321321318</v>
      </c>
      <c r="E101" s="156">
        <v>772</v>
      </c>
      <c r="F101" s="157">
        <v>-4.4554455445544594E-2</v>
      </c>
      <c r="G101" s="156"/>
      <c r="H101" s="157"/>
    </row>
    <row r="102" spans="2:8" s="4" customFormat="1" ht="15" customHeight="1" x14ac:dyDescent="0.25">
      <c r="B102" s="71" t="s">
        <v>104</v>
      </c>
      <c r="C102" s="156">
        <v>723</v>
      </c>
      <c r="D102" s="194">
        <v>0.21922428330522759</v>
      </c>
      <c r="E102" s="156">
        <v>756</v>
      </c>
      <c r="F102" s="157">
        <v>4.5643153526971014E-2</v>
      </c>
      <c r="G102" s="156"/>
      <c r="H102" s="157"/>
    </row>
    <row r="103" spans="2:8" ht="15.75" x14ac:dyDescent="0.25">
      <c r="B103" s="252" t="s">
        <v>106</v>
      </c>
      <c r="C103" s="253">
        <v>9520</v>
      </c>
      <c r="D103" s="254">
        <v>5.1468963993814842E-2</v>
      </c>
      <c r="E103" s="253">
        <v>11758</v>
      </c>
      <c r="F103" s="254">
        <v>0.23508403361344543</v>
      </c>
      <c r="G103" s="253">
        <v>2013</v>
      </c>
      <c r="H103" s="254">
        <v>-0.2874336283185841</v>
      </c>
    </row>
    <row r="104" spans="2:8" ht="6" customHeight="1" x14ac:dyDescent="0.25">
      <c r="B104" s="255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152"/>
      <c r="D106" s="150"/>
      <c r="E106" s="152"/>
      <c r="F106" s="256"/>
      <c r="G106" s="152"/>
      <c r="H106" s="256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6" t="s">
        <v>259</v>
      </c>
      <c r="C108" s="606"/>
      <c r="D108" s="606"/>
      <c r="E108" s="606"/>
      <c r="F108" s="606"/>
      <c r="G108" s="606"/>
      <c r="H108" s="606"/>
    </row>
    <row r="109" spans="2:8" s="4" customFormat="1" ht="6" customHeight="1" thickBot="1" x14ac:dyDescent="0.3"/>
    <row r="110" spans="2:8" s="4" customFormat="1" ht="19.5" thickBot="1" x14ac:dyDescent="0.3">
      <c r="B110" s="150"/>
      <c r="C110" s="650">
        <v>2018</v>
      </c>
      <c r="D110" s="651"/>
      <c r="E110" s="650">
        <v>2019</v>
      </c>
      <c r="F110" s="652"/>
      <c r="G110" s="653">
        <v>2020</v>
      </c>
      <c r="H110" s="654"/>
    </row>
    <row r="111" spans="2:8" s="4" customFormat="1" ht="30.75" thickBot="1" x14ac:dyDescent="0.3">
      <c r="B111" s="15"/>
      <c r="C111" s="154" t="s">
        <v>162</v>
      </c>
      <c r="D111" s="155" t="s">
        <v>64</v>
      </c>
      <c r="E111" s="154" t="s">
        <v>162</v>
      </c>
      <c r="F111" s="155" t="s">
        <v>64</v>
      </c>
      <c r="G111" s="154" t="s">
        <v>162</v>
      </c>
      <c r="H111" s="155" t="s">
        <v>64</v>
      </c>
    </row>
    <row r="112" spans="2:8" s="4" customFormat="1" ht="15" customHeight="1" x14ac:dyDescent="0.25">
      <c r="B112" s="71" t="s">
        <v>93</v>
      </c>
      <c r="C112" s="156">
        <v>665</v>
      </c>
      <c r="D112" s="194">
        <v>7.0853462157810077E-2</v>
      </c>
      <c r="E112" s="156">
        <v>794</v>
      </c>
      <c r="F112" s="157">
        <v>0.19398496240601504</v>
      </c>
      <c r="G112" s="156">
        <v>811</v>
      </c>
      <c r="H112" s="157">
        <v>2.1410579345088054E-2</v>
      </c>
    </row>
    <row r="113" spans="2:8" s="4" customFormat="1" ht="15" customHeight="1" x14ac:dyDescent="0.25">
      <c r="B113" s="71" t="s">
        <v>94</v>
      </c>
      <c r="C113" s="156">
        <v>299</v>
      </c>
      <c r="D113" s="194">
        <v>-0.10479041916167664</v>
      </c>
      <c r="E113" s="156">
        <v>514</v>
      </c>
      <c r="F113" s="157">
        <v>0.71906354515050164</v>
      </c>
      <c r="G113" s="156">
        <v>540</v>
      </c>
      <c r="H113" s="157">
        <v>5.058365758754868E-2</v>
      </c>
    </row>
    <row r="114" spans="2:8" s="4" customFormat="1" ht="15" customHeight="1" x14ac:dyDescent="0.25">
      <c r="B114" s="71" t="s">
        <v>95</v>
      </c>
      <c r="C114" s="156">
        <v>523</v>
      </c>
      <c r="D114" s="194">
        <v>-4.9090909090909074E-2</v>
      </c>
      <c r="E114" s="156">
        <v>842</v>
      </c>
      <c r="F114" s="157">
        <v>0.60994263862332687</v>
      </c>
      <c r="G114" s="156">
        <v>218</v>
      </c>
      <c r="H114" s="157">
        <v>-0.74109263657957247</v>
      </c>
    </row>
    <row r="115" spans="2:8" s="4" customFormat="1" ht="15" customHeight="1" x14ac:dyDescent="0.25">
      <c r="B115" s="71" t="s">
        <v>96</v>
      </c>
      <c r="C115" s="156">
        <v>615</v>
      </c>
      <c r="D115" s="194">
        <v>0.10412926391382404</v>
      </c>
      <c r="E115" s="156">
        <v>796</v>
      </c>
      <c r="F115" s="157">
        <v>0.29430894308943079</v>
      </c>
      <c r="G115" s="156"/>
      <c r="H115" s="157"/>
    </row>
    <row r="116" spans="2:8" s="4" customFormat="1" ht="15" customHeight="1" x14ac:dyDescent="0.25">
      <c r="B116" s="71" t="s">
        <v>97</v>
      </c>
      <c r="C116" s="156">
        <v>569</v>
      </c>
      <c r="D116" s="194">
        <v>-0.12863705972434913</v>
      </c>
      <c r="E116" s="156">
        <v>697</v>
      </c>
      <c r="F116" s="157">
        <v>0.22495606326889273</v>
      </c>
      <c r="G116" s="156"/>
      <c r="H116" s="157"/>
    </row>
    <row r="117" spans="2:8" s="4" customFormat="1" ht="15" customHeight="1" x14ac:dyDescent="0.25">
      <c r="B117" s="71" t="s">
        <v>98</v>
      </c>
      <c r="C117" s="156">
        <v>620</v>
      </c>
      <c r="D117" s="194">
        <v>-4.0247678018575872E-2</v>
      </c>
      <c r="E117" s="156">
        <v>667</v>
      </c>
      <c r="F117" s="157">
        <v>7.5806451612903336E-2</v>
      </c>
      <c r="G117" s="156"/>
      <c r="H117" s="157"/>
    </row>
    <row r="118" spans="2:8" s="4" customFormat="1" ht="15" customHeight="1" x14ac:dyDescent="0.25">
      <c r="B118" s="71" t="s">
        <v>99</v>
      </c>
      <c r="C118" s="156">
        <v>622</v>
      </c>
      <c r="D118" s="194">
        <v>-0.22828784119106704</v>
      </c>
      <c r="E118" s="156">
        <v>896</v>
      </c>
      <c r="F118" s="157">
        <v>0.44051446945337625</v>
      </c>
      <c r="G118" s="156"/>
      <c r="H118" s="157"/>
    </row>
    <row r="119" spans="2:8" s="4" customFormat="1" ht="15" customHeight="1" x14ac:dyDescent="0.25">
      <c r="B119" s="71" t="s">
        <v>100</v>
      </c>
      <c r="C119" s="156">
        <v>692</v>
      </c>
      <c r="D119" s="194">
        <v>1.6152716593245131E-2</v>
      </c>
      <c r="E119" s="156">
        <v>713</v>
      </c>
      <c r="F119" s="157">
        <v>3.0346820809248554E-2</v>
      </c>
      <c r="G119" s="156"/>
      <c r="H119" s="157"/>
    </row>
    <row r="120" spans="2:8" s="4" customFormat="1" ht="15" customHeight="1" x14ac:dyDescent="0.25">
      <c r="B120" s="71" t="s">
        <v>101</v>
      </c>
      <c r="C120" s="156">
        <v>778</v>
      </c>
      <c r="D120" s="194">
        <v>-5.4678007290400954E-2</v>
      </c>
      <c r="E120" s="156">
        <v>1082</v>
      </c>
      <c r="F120" s="157">
        <v>0.39074550128534713</v>
      </c>
      <c r="G120" s="156"/>
      <c r="H120" s="157"/>
    </row>
    <row r="121" spans="2:8" s="4" customFormat="1" ht="15" customHeight="1" x14ac:dyDescent="0.25">
      <c r="B121" s="71" t="s">
        <v>102</v>
      </c>
      <c r="C121" s="156">
        <v>949</v>
      </c>
      <c r="D121" s="194">
        <v>9.7109826589595327E-2</v>
      </c>
      <c r="E121" s="156">
        <v>806</v>
      </c>
      <c r="F121" s="157">
        <v>-0.15068493150684936</v>
      </c>
      <c r="G121" s="156"/>
      <c r="H121" s="157"/>
    </row>
    <row r="122" spans="2:8" s="4" customFormat="1" ht="15" customHeight="1" x14ac:dyDescent="0.25">
      <c r="B122" s="71" t="s">
        <v>103</v>
      </c>
      <c r="C122" s="156">
        <v>627</v>
      </c>
      <c r="D122" s="194">
        <v>0.1611111111111112</v>
      </c>
      <c r="E122" s="156">
        <v>577</v>
      </c>
      <c r="F122" s="157">
        <v>-7.9744816586921896E-2</v>
      </c>
      <c r="G122" s="156"/>
      <c r="H122" s="157"/>
    </row>
    <row r="123" spans="2:8" s="4" customFormat="1" ht="15" customHeight="1" x14ac:dyDescent="0.25">
      <c r="B123" s="71" t="s">
        <v>104</v>
      </c>
      <c r="C123" s="156">
        <v>605</v>
      </c>
      <c r="D123" s="194">
        <v>0.19094488188976388</v>
      </c>
      <c r="E123" s="156">
        <v>590</v>
      </c>
      <c r="F123" s="157">
        <v>-2.4793388429752095E-2</v>
      </c>
      <c r="G123" s="156"/>
      <c r="H123" s="157"/>
    </row>
    <row r="124" spans="2:8" ht="15.75" x14ac:dyDescent="0.25">
      <c r="B124" s="252" t="s">
        <v>106</v>
      </c>
      <c r="C124" s="253">
        <v>7564</v>
      </c>
      <c r="D124" s="254">
        <v>-2.6371308016878148E-3</v>
      </c>
      <c r="E124" s="253">
        <v>8974</v>
      </c>
      <c r="F124" s="254">
        <v>0.18640930724484406</v>
      </c>
      <c r="G124" s="253">
        <v>1569</v>
      </c>
      <c r="H124" s="254">
        <v>-0.27023255813953484</v>
      </c>
    </row>
    <row r="125" spans="2:8" ht="6" customHeight="1" x14ac:dyDescent="0.25">
      <c r="B125" s="255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152"/>
      <c r="D127" s="150"/>
      <c r="E127" s="152"/>
      <c r="F127" s="256"/>
      <c r="G127" s="152"/>
      <c r="H127" s="256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6" t="s">
        <v>260</v>
      </c>
      <c r="C129" s="606"/>
      <c r="D129" s="606"/>
      <c r="E129" s="606"/>
      <c r="F129" s="606"/>
      <c r="G129" s="606"/>
      <c r="H129" s="606"/>
    </row>
    <row r="130" spans="2:8" s="4" customFormat="1" ht="6" customHeight="1" thickBot="1" x14ac:dyDescent="0.3"/>
    <row r="131" spans="2:8" s="4" customFormat="1" ht="21.75" thickBot="1" x14ac:dyDescent="0.3">
      <c r="B131" s="39"/>
      <c r="C131" s="650">
        <v>2018</v>
      </c>
      <c r="D131" s="651"/>
      <c r="E131" s="650">
        <v>2019</v>
      </c>
      <c r="F131" s="652"/>
      <c r="G131" s="653">
        <v>2020</v>
      </c>
      <c r="H131" s="654"/>
    </row>
    <row r="132" spans="2:8" s="4" customFormat="1" ht="30.75" thickBot="1" x14ac:dyDescent="0.3">
      <c r="B132" s="15"/>
      <c r="C132" s="154" t="s">
        <v>162</v>
      </c>
      <c r="D132" s="155" t="s">
        <v>64</v>
      </c>
      <c r="E132" s="154" t="s">
        <v>162</v>
      </c>
      <c r="F132" s="155" t="s">
        <v>64</v>
      </c>
      <c r="G132" s="154" t="s">
        <v>162</v>
      </c>
      <c r="H132" s="155" t="s">
        <v>64</v>
      </c>
    </row>
    <row r="133" spans="2:8" s="4" customFormat="1" x14ac:dyDescent="0.25">
      <c r="B133" s="71" t="s">
        <v>93</v>
      </c>
      <c r="C133" s="257">
        <v>458</v>
      </c>
      <c r="D133" s="194">
        <v>0.82470119521912344</v>
      </c>
      <c r="E133" s="257">
        <v>455</v>
      </c>
      <c r="F133" s="157">
        <v>-6.5502183406113135E-3</v>
      </c>
      <c r="G133" s="257">
        <v>355</v>
      </c>
      <c r="H133" s="157">
        <v>-0.21978021978021978</v>
      </c>
    </row>
    <row r="134" spans="2:8" s="4" customFormat="1" x14ac:dyDescent="0.25">
      <c r="B134" s="71" t="s">
        <v>94</v>
      </c>
      <c r="C134" s="257">
        <v>157</v>
      </c>
      <c r="D134" s="194">
        <v>-0.1179775280898876</v>
      </c>
      <c r="E134" s="257">
        <v>283</v>
      </c>
      <c r="F134" s="157">
        <v>0.80254777070063699</v>
      </c>
      <c r="G134" s="257">
        <v>180</v>
      </c>
      <c r="H134" s="157">
        <v>-0.36395759717314491</v>
      </c>
    </row>
    <row r="135" spans="2:8" s="4" customFormat="1" x14ac:dyDescent="0.25">
      <c r="B135" s="71" t="s">
        <v>95</v>
      </c>
      <c r="C135" s="257">
        <v>133</v>
      </c>
      <c r="D135" s="194">
        <v>0.13675213675213671</v>
      </c>
      <c r="E135" s="257">
        <v>251</v>
      </c>
      <c r="F135" s="157">
        <v>0.88721804511278202</v>
      </c>
      <c r="G135" s="257">
        <v>68</v>
      </c>
      <c r="H135" s="157">
        <v>-0.72908366533864544</v>
      </c>
    </row>
    <row r="136" spans="2:8" s="4" customFormat="1" x14ac:dyDescent="0.25">
      <c r="B136" s="71" t="s">
        <v>96</v>
      </c>
      <c r="C136" s="257">
        <v>200</v>
      </c>
      <c r="D136" s="194">
        <v>0.40845070422535201</v>
      </c>
      <c r="E136" s="257">
        <v>181</v>
      </c>
      <c r="F136" s="157">
        <v>-9.4999999999999973E-2</v>
      </c>
      <c r="G136" s="257"/>
      <c r="H136" s="157"/>
    </row>
    <row r="137" spans="2:8" s="4" customFormat="1" x14ac:dyDescent="0.25">
      <c r="B137" s="71" t="s">
        <v>97</v>
      </c>
      <c r="C137" s="257">
        <v>116</v>
      </c>
      <c r="D137" s="194">
        <v>5.4545454545454453E-2</v>
      </c>
      <c r="E137" s="257">
        <v>116</v>
      </c>
      <c r="F137" s="157">
        <v>0</v>
      </c>
      <c r="G137" s="257"/>
      <c r="H137" s="157"/>
    </row>
    <row r="138" spans="2:8" s="4" customFormat="1" x14ac:dyDescent="0.25">
      <c r="B138" s="71" t="s">
        <v>98</v>
      </c>
      <c r="C138" s="257">
        <v>78</v>
      </c>
      <c r="D138" s="194">
        <v>-0.17894736842105263</v>
      </c>
      <c r="E138" s="257">
        <v>41</v>
      </c>
      <c r="F138" s="157">
        <v>-0.47435897435897434</v>
      </c>
      <c r="G138" s="257"/>
      <c r="H138" s="157"/>
    </row>
    <row r="139" spans="2:8" s="4" customFormat="1" x14ac:dyDescent="0.25">
      <c r="B139" s="71" t="s">
        <v>99</v>
      </c>
      <c r="C139" s="257">
        <v>131</v>
      </c>
      <c r="D139" s="194">
        <v>0.65822784810126578</v>
      </c>
      <c r="E139" s="257">
        <v>177</v>
      </c>
      <c r="F139" s="157">
        <v>0.35114503816793885</v>
      </c>
      <c r="G139" s="257"/>
      <c r="H139" s="157"/>
    </row>
    <row r="140" spans="2:8" s="4" customFormat="1" x14ac:dyDescent="0.25">
      <c r="B140" s="71" t="s">
        <v>100</v>
      </c>
      <c r="C140" s="257">
        <v>127</v>
      </c>
      <c r="D140" s="194">
        <v>0.25742574257425743</v>
      </c>
      <c r="E140" s="257">
        <v>144</v>
      </c>
      <c r="F140" s="157">
        <v>0.13385826771653542</v>
      </c>
      <c r="G140" s="257"/>
      <c r="H140" s="157"/>
    </row>
    <row r="141" spans="2:8" s="4" customFormat="1" x14ac:dyDescent="0.25">
      <c r="B141" s="71" t="s">
        <v>101</v>
      </c>
      <c r="C141" s="257">
        <v>92</v>
      </c>
      <c r="D141" s="194">
        <v>-0.69636963696369636</v>
      </c>
      <c r="E141" s="257">
        <v>113</v>
      </c>
      <c r="F141" s="157">
        <v>0.22826086956521729</v>
      </c>
      <c r="G141" s="257"/>
      <c r="H141" s="157"/>
    </row>
    <row r="142" spans="2:8" s="4" customFormat="1" x14ac:dyDescent="0.25">
      <c r="B142" s="71" t="s">
        <v>102</v>
      </c>
      <c r="C142" s="257">
        <v>145</v>
      </c>
      <c r="D142" s="194">
        <v>0.16935483870967749</v>
      </c>
      <c r="E142" s="257">
        <v>110</v>
      </c>
      <c r="F142" s="157">
        <v>-0.24137931034482762</v>
      </c>
      <c r="G142" s="257"/>
      <c r="H142" s="157"/>
    </row>
    <row r="143" spans="2:8" s="4" customFormat="1" x14ac:dyDescent="0.25">
      <c r="B143" s="71" t="s">
        <v>103</v>
      </c>
      <c r="C143" s="257">
        <v>116</v>
      </c>
      <c r="D143" s="194">
        <v>-0.24183006535947715</v>
      </c>
      <c r="E143" s="257">
        <v>151</v>
      </c>
      <c r="F143" s="157">
        <v>0.30172413793103448</v>
      </c>
      <c r="G143" s="257"/>
      <c r="H143" s="157"/>
    </row>
    <row r="144" spans="2:8" s="4" customFormat="1" x14ac:dyDescent="0.25">
      <c r="B144" s="71" t="s">
        <v>104</v>
      </c>
      <c r="C144" s="257">
        <v>268</v>
      </c>
      <c r="D144" s="194">
        <v>0.42553191489361697</v>
      </c>
      <c r="E144" s="257">
        <v>287</v>
      </c>
      <c r="F144" s="157">
        <v>7.0895522388059629E-2</v>
      </c>
      <c r="G144" s="257"/>
      <c r="H144" s="157"/>
    </row>
    <row r="145" spans="2:8" ht="15.75" x14ac:dyDescent="0.25">
      <c r="B145" s="252" t="s">
        <v>106</v>
      </c>
      <c r="C145" s="253">
        <v>2021</v>
      </c>
      <c r="D145" s="254">
        <v>9.7772949483976079E-2</v>
      </c>
      <c r="E145" s="253">
        <v>2309</v>
      </c>
      <c r="F145" s="254">
        <v>0.14250371103414161</v>
      </c>
      <c r="G145" s="253">
        <v>603</v>
      </c>
      <c r="H145" s="254">
        <v>-0.39029322548028311</v>
      </c>
    </row>
    <row r="146" spans="2:8" ht="6" customHeight="1" x14ac:dyDescent="0.25">
      <c r="B146" s="255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6" t="s">
        <v>261</v>
      </c>
      <c r="C150" s="606"/>
      <c r="D150" s="606"/>
      <c r="E150" s="606"/>
      <c r="F150" s="606"/>
      <c r="G150" s="606"/>
      <c r="H150" s="606"/>
    </row>
    <row r="151" spans="2:8" s="4" customFormat="1" ht="6" customHeight="1" thickBot="1" x14ac:dyDescent="0.3"/>
    <row r="152" spans="2:8" s="4" customFormat="1" ht="19.5" thickBot="1" x14ac:dyDescent="0.3">
      <c r="B152" s="150"/>
      <c r="C152" s="650">
        <v>2018</v>
      </c>
      <c r="D152" s="651"/>
      <c r="E152" s="650">
        <v>2019</v>
      </c>
      <c r="F152" s="652"/>
      <c r="G152" s="653">
        <v>2020</v>
      </c>
      <c r="H152" s="654"/>
    </row>
    <row r="153" spans="2:8" s="4" customFormat="1" ht="30.75" thickBot="1" x14ac:dyDescent="0.3">
      <c r="B153" s="15"/>
      <c r="C153" s="154" t="s">
        <v>162</v>
      </c>
      <c r="D153" s="155" t="s">
        <v>64</v>
      </c>
      <c r="E153" s="154" t="s">
        <v>162</v>
      </c>
      <c r="F153" s="155" t="s">
        <v>64</v>
      </c>
      <c r="G153" s="154" t="s">
        <v>162</v>
      </c>
      <c r="H153" s="155" t="s">
        <v>64</v>
      </c>
    </row>
    <row r="154" spans="2:8" s="4" customFormat="1" ht="15" customHeight="1" x14ac:dyDescent="0.25">
      <c r="B154" s="71" t="s">
        <v>93</v>
      </c>
      <c r="C154" s="156">
        <v>58</v>
      </c>
      <c r="D154" s="194">
        <v>0.70588235294117641</v>
      </c>
      <c r="E154" s="156">
        <v>134</v>
      </c>
      <c r="F154" s="157">
        <v>1.3103448275862069</v>
      </c>
      <c r="G154" s="156">
        <v>60</v>
      </c>
      <c r="H154" s="157">
        <v>-0.55223880597014929</v>
      </c>
    </row>
    <row r="155" spans="2:8" s="4" customFormat="1" ht="15" customHeight="1" x14ac:dyDescent="0.25">
      <c r="B155" s="71" t="s">
        <v>94</v>
      </c>
      <c r="C155" s="156">
        <v>33</v>
      </c>
      <c r="D155" s="194">
        <v>0.32000000000000006</v>
      </c>
      <c r="E155" s="156">
        <v>100</v>
      </c>
      <c r="F155" s="157">
        <v>2.0303030303030303</v>
      </c>
      <c r="G155" s="156">
        <v>43</v>
      </c>
      <c r="H155" s="157">
        <v>-0.57000000000000006</v>
      </c>
    </row>
    <row r="156" spans="2:8" s="4" customFormat="1" ht="15" customHeight="1" x14ac:dyDescent="0.25">
      <c r="B156" s="71" t="s">
        <v>95</v>
      </c>
      <c r="C156" s="156">
        <v>62</v>
      </c>
      <c r="D156" s="194">
        <v>0.9375</v>
      </c>
      <c r="E156" s="156">
        <v>79</v>
      </c>
      <c r="F156" s="157">
        <v>0.27419354838709675</v>
      </c>
      <c r="G156" s="156">
        <v>18</v>
      </c>
      <c r="H156" s="157">
        <v>-0.77215189873417722</v>
      </c>
    </row>
    <row r="157" spans="2:8" s="4" customFormat="1" ht="15" customHeight="1" x14ac:dyDescent="0.25">
      <c r="B157" s="71" t="s">
        <v>96</v>
      </c>
      <c r="C157" s="156">
        <v>48</v>
      </c>
      <c r="D157" s="194">
        <v>0.65517241379310343</v>
      </c>
      <c r="E157" s="156">
        <v>112</v>
      </c>
      <c r="F157" s="157">
        <v>1.3333333333333335</v>
      </c>
      <c r="G157" s="156"/>
      <c r="H157" s="157"/>
    </row>
    <row r="158" spans="2:8" s="4" customFormat="1" ht="15" customHeight="1" x14ac:dyDescent="0.25">
      <c r="B158" s="71" t="s">
        <v>97</v>
      </c>
      <c r="C158" s="156">
        <v>35</v>
      </c>
      <c r="D158" s="194">
        <v>2.8888888888888888</v>
      </c>
      <c r="E158" s="156">
        <v>38</v>
      </c>
      <c r="F158" s="157">
        <v>8.5714285714285632E-2</v>
      </c>
      <c r="G158" s="156"/>
      <c r="H158" s="157"/>
    </row>
    <row r="159" spans="2:8" s="4" customFormat="1" ht="15" customHeight="1" x14ac:dyDescent="0.25">
      <c r="B159" s="71" t="s">
        <v>98</v>
      </c>
      <c r="C159" s="156">
        <v>7</v>
      </c>
      <c r="D159" s="194">
        <v>1.3333333333333335</v>
      </c>
      <c r="E159" s="156">
        <v>56</v>
      </c>
      <c r="F159" s="157">
        <v>7</v>
      </c>
      <c r="G159" s="156"/>
      <c r="H159" s="157"/>
    </row>
    <row r="160" spans="2:8" s="4" customFormat="1" ht="15" customHeight="1" x14ac:dyDescent="0.25">
      <c r="B160" s="71" t="s">
        <v>99</v>
      </c>
      <c r="C160" s="156">
        <v>66</v>
      </c>
      <c r="D160" s="194">
        <v>12.2</v>
      </c>
      <c r="E160" s="156">
        <v>56</v>
      </c>
      <c r="F160" s="157">
        <v>-0.15151515151515149</v>
      </c>
      <c r="G160" s="156"/>
      <c r="H160" s="157"/>
    </row>
    <row r="161" spans="2:8" s="4" customFormat="1" ht="15" customHeight="1" x14ac:dyDescent="0.25">
      <c r="B161" s="71" t="s">
        <v>100</v>
      </c>
      <c r="C161" s="156">
        <v>13</v>
      </c>
      <c r="D161" s="194">
        <v>-0.1333333333333333</v>
      </c>
      <c r="E161" s="156">
        <v>20</v>
      </c>
      <c r="F161" s="157">
        <v>0.53846153846153855</v>
      </c>
      <c r="G161" s="156"/>
      <c r="H161" s="157"/>
    </row>
    <row r="162" spans="2:8" s="4" customFormat="1" ht="15" customHeight="1" x14ac:dyDescent="0.25">
      <c r="B162" s="71" t="s">
        <v>101</v>
      </c>
      <c r="C162" s="156">
        <v>12</v>
      </c>
      <c r="D162" s="194">
        <v>-0.4</v>
      </c>
      <c r="E162" s="156">
        <v>56</v>
      </c>
      <c r="F162" s="157">
        <v>3.666666666666667</v>
      </c>
      <c r="G162" s="156"/>
      <c r="H162" s="157"/>
    </row>
    <row r="163" spans="2:8" s="4" customFormat="1" ht="15" customHeight="1" x14ac:dyDescent="0.25">
      <c r="B163" s="71" t="s">
        <v>102</v>
      </c>
      <c r="C163" s="156">
        <v>57</v>
      </c>
      <c r="D163" s="194">
        <v>0</v>
      </c>
      <c r="E163" s="156">
        <v>42</v>
      </c>
      <c r="F163" s="157">
        <v>-0.26315789473684215</v>
      </c>
      <c r="G163" s="156"/>
      <c r="H163" s="157"/>
    </row>
    <row r="164" spans="2:8" s="4" customFormat="1" ht="15" customHeight="1" x14ac:dyDescent="0.25">
      <c r="B164" s="71" t="s">
        <v>103</v>
      </c>
      <c r="C164" s="156">
        <v>28</v>
      </c>
      <c r="D164" s="194">
        <v>-0.43999999999999995</v>
      </c>
      <c r="E164" s="156">
        <v>53</v>
      </c>
      <c r="F164" s="157">
        <v>0.89285714285714279</v>
      </c>
      <c r="G164" s="156"/>
      <c r="H164" s="157"/>
    </row>
    <row r="165" spans="2:8" s="4" customFormat="1" ht="15" customHeight="1" x14ac:dyDescent="0.25">
      <c r="B165" s="71" t="s">
        <v>104</v>
      </c>
      <c r="C165" s="156">
        <v>21</v>
      </c>
      <c r="D165" s="194">
        <v>-0.671875</v>
      </c>
      <c r="E165" s="156">
        <v>53</v>
      </c>
      <c r="F165" s="157">
        <v>1.5238095238095237</v>
      </c>
      <c r="G165" s="156"/>
      <c r="H165" s="157"/>
    </row>
    <row r="166" spans="2:8" ht="15.75" x14ac:dyDescent="0.25">
      <c r="B166" s="252" t="s">
        <v>106</v>
      </c>
      <c r="C166" s="253">
        <v>440</v>
      </c>
      <c r="D166" s="254">
        <v>0.28279883381924198</v>
      </c>
      <c r="E166" s="253">
        <v>799</v>
      </c>
      <c r="F166" s="254">
        <v>0.81590909090909092</v>
      </c>
      <c r="G166" s="253">
        <v>121</v>
      </c>
      <c r="H166" s="254">
        <v>-0.61341853035143767</v>
      </c>
    </row>
    <row r="167" spans="2:8" ht="6" customHeight="1" x14ac:dyDescent="0.25">
      <c r="B167" s="255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3"/>
      <c r="C169" s="153"/>
      <c r="D169" s="153"/>
      <c r="E169" s="153"/>
      <c r="F169" s="153"/>
      <c r="G169" s="153"/>
      <c r="H169" s="153"/>
    </row>
    <row r="170" spans="2:8" x14ac:dyDescent="0.25">
      <c r="B170" s="153"/>
      <c r="C170" s="153"/>
      <c r="D170" s="153"/>
      <c r="E170" s="153"/>
      <c r="F170" s="153"/>
      <c r="G170" s="153"/>
      <c r="H170" s="153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4E7BE7-21F5-4C53-8D09-99A4ED86AABB}">
  <dimension ref="B1:Y383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1</v>
      </c>
      <c r="D7" s="186">
        <v>1</v>
      </c>
      <c r="E7" s="267">
        <v>1</v>
      </c>
      <c r="F7" s="266">
        <v>0.81931668856767415</v>
      </c>
      <c r="G7" s="186">
        <v>0.88369112463953858</v>
      </c>
      <c r="H7" s="267">
        <v>0.84113367358019331</v>
      </c>
      <c r="I7" s="266">
        <v>0.21041392904073589</v>
      </c>
      <c r="J7" s="186">
        <v>0.24447292534444087</v>
      </c>
      <c r="K7" s="267">
        <v>0.22195678140949071</v>
      </c>
      <c r="L7" s="266">
        <v>0.42657687253613669</v>
      </c>
      <c r="M7" s="186">
        <v>0.36142262095482219</v>
      </c>
      <c r="N7" s="267">
        <v>0.40449560212835267</v>
      </c>
      <c r="O7" s="266">
        <v>0.11251642575558475</v>
      </c>
      <c r="P7" s="186">
        <v>0.11630887536046139</v>
      </c>
      <c r="Q7" s="267">
        <v>0.11380171571288956</v>
      </c>
      <c r="R7" s="266">
        <v>9.1162943495400786E-2</v>
      </c>
      <c r="S7" s="186">
        <v>8.2024991989746873E-2</v>
      </c>
      <c r="T7" s="267">
        <v>8.8066022369421224E-2</v>
      </c>
      <c r="U7" s="266">
        <v>5.8311432325886987E-2</v>
      </c>
      <c r="V7" s="267">
        <v>3.8549245303507437E-2</v>
      </c>
      <c r="W7" s="266">
        <v>9.8554533508541393E-3</v>
      </c>
      <c r="X7" s="186">
        <v>0</v>
      </c>
      <c r="Y7" s="267">
        <v>6.5153654034097079E-3</v>
      </c>
    </row>
    <row r="8" spans="2:25" s="4" customFormat="1" x14ac:dyDescent="0.25">
      <c r="B8" s="71" t="s">
        <v>94</v>
      </c>
      <c r="C8" s="266">
        <v>1</v>
      </c>
      <c r="D8" s="186">
        <v>1</v>
      </c>
      <c r="E8" s="267">
        <v>1</v>
      </c>
      <c r="F8" s="266">
        <v>0.77696647859276469</v>
      </c>
      <c r="G8" s="186">
        <v>0.88155922038980505</v>
      </c>
      <c r="H8" s="267">
        <v>0.81870761866773034</v>
      </c>
      <c r="I8" s="266">
        <v>0.25323597743113174</v>
      </c>
      <c r="J8" s="186">
        <v>0.22888555722138931</v>
      </c>
      <c r="K8" s="267">
        <v>0.24351814918228959</v>
      </c>
      <c r="L8" s="266">
        <v>0.37537338201128445</v>
      </c>
      <c r="M8" s="186">
        <v>0.37131434282858572</v>
      </c>
      <c r="N8" s="267">
        <v>0.37375349022736337</v>
      </c>
      <c r="O8" s="266">
        <v>0.1520079654829074</v>
      </c>
      <c r="P8" s="186">
        <v>0.11394302848575712</v>
      </c>
      <c r="Q8" s="267">
        <v>0.13681691264459514</v>
      </c>
      <c r="R8" s="266">
        <v>0.12479256554928643</v>
      </c>
      <c r="S8" s="186">
        <v>8.1959020489755119E-2</v>
      </c>
      <c r="T8" s="267">
        <v>0.10769844435580375</v>
      </c>
      <c r="U8" s="266">
        <v>5.9741121805509459E-2</v>
      </c>
      <c r="V8" s="267">
        <v>3.5899481451934584E-2</v>
      </c>
      <c r="W8" s="266">
        <v>1.1284434118818453E-2</v>
      </c>
      <c r="X8" s="186">
        <v>4.4977511244377807E-3</v>
      </c>
      <c r="Y8" s="267">
        <v>8.5759872357399278E-3</v>
      </c>
    </row>
    <row r="9" spans="2:25" s="4" customFormat="1" x14ac:dyDescent="0.25">
      <c r="B9" s="71" t="s">
        <v>95</v>
      </c>
      <c r="C9" s="266">
        <v>1</v>
      </c>
      <c r="D9" s="186">
        <v>1</v>
      </c>
      <c r="E9" s="267">
        <v>1</v>
      </c>
      <c r="F9" s="266">
        <v>0.73856209150326801</v>
      </c>
      <c r="G9" s="186">
        <v>0.84567901234567899</v>
      </c>
      <c r="H9" s="267">
        <v>0.78877314814814814</v>
      </c>
      <c r="I9" s="266">
        <v>0.26470588235294118</v>
      </c>
      <c r="J9" s="186">
        <v>0.18518518518518517</v>
      </c>
      <c r="K9" s="267">
        <v>0.22743055555555555</v>
      </c>
      <c r="L9" s="266">
        <v>0.36274509803921567</v>
      </c>
      <c r="M9" s="186">
        <v>0.35679012345679012</v>
      </c>
      <c r="N9" s="267">
        <v>0.35995370370370372</v>
      </c>
      <c r="O9" s="266">
        <v>0.16775599128540306</v>
      </c>
      <c r="P9" s="186">
        <v>0.15432098765432098</v>
      </c>
      <c r="Q9" s="267">
        <v>0.16145833333333334</v>
      </c>
      <c r="R9" s="266">
        <v>0.14596949891067537</v>
      </c>
      <c r="S9" s="186">
        <v>0.1037037037037037</v>
      </c>
      <c r="T9" s="267">
        <v>0.12615740740740741</v>
      </c>
      <c r="U9" s="266">
        <v>7.407407407407407E-2</v>
      </c>
      <c r="V9" s="267">
        <v>3.9351851851851853E-2</v>
      </c>
      <c r="W9" s="266">
        <v>1.9607843137254902E-2</v>
      </c>
      <c r="X9" s="186">
        <v>0</v>
      </c>
      <c r="Y9" s="267">
        <v>1.0416666666666666E-2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1</v>
      </c>
      <c r="D19" s="191">
        <v>1</v>
      </c>
      <c r="E19" s="269">
        <v>1</v>
      </c>
      <c r="F19" s="268">
        <v>0.79918155504541366</v>
      </c>
      <c r="G19" s="191">
        <v>0.8777815239379636</v>
      </c>
      <c r="H19" s="269">
        <v>0.82841201178609492</v>
      </c>
      <c r="I19" s="268">
        <v>0.22826629404132148</v>
      </c>
      <c r="J19" s="191">
        <v>0.23111935266351991</v>
      </c>
      <c r="K19" s="269">
        <v>0.22932731490188704</v>
      </c>
      <c r="L19" s="268">
        <v>0.40532987324084241</v>
      </c>
      <c r="M19" s="191">
        <v>0.36412677006068778</v>
      </c>
      <c r="N19" s="269">
        <v>0.39000689611936556</v>
      </c>
      <c r="O19" s="268">
        <v>0.12945403732907476</v>
      </c>
      <c r="P19" s="191">
        <v>0.12070128118678354</v>
      </c>
      <c r="Q19" s="269">
        <v>0.12619898438969343</v>
      </c>
      <c r="R19" s="268">
        <v>0.10629803373590178</v>
      </c>
      <c r="S19" s="191">
        <v>8.4962913014160479E-2</v>
      </c>
      <c r="T19" s="269">
        <v>9.8363738950536017E-2</v>
      </c>
      <c r="U19" s="268">
        <v>6.0185647270186646E-2</v>
      </c>
      <c r="V19" s="269">
        <v>3.7803272522098925E-2</v>
      </c>
      <c r="W19" s="268">
        <v>1.1178760355324883E-2</v>
      </c>
      <c r="X19" s="191">
        <v>1.5171948752528658E-3</v>
      </c>
      <c r="Y19" s="269">
        <v>7.5857313021127203E-3</v>
      </c>
    </row>
    <row r="20" spans="2:25" s="4" customFormat="1" ht="15" customHeight="1" outlineLevel="1" x14ac:dyDescent="0.25">
      <c r="B20" s="71" t="s">
        <v>93</v>
      </c>
      <c r="C20" s="270">
        <v>1</v>
      </c>
      <c r="D20" s="196">
        <v>1</v>
      </c>
      <c r="E20" s="271">
        <v>1</v>
      </c>
      <c r="F20" s="270">
        <v>0.80846325167037858</v>
      </c>
      <c r="G20" s="196">
        <v>0.8655645664379289</v>
      </c>
      <c r="H20" s="271">
        <v>0.8277496839443742</v>
      </c>
      <c r="I20" s="270">
        <v>0.19201399936366528</v>
      </c>
      <c r="J20" s="196">
        <v>0.22769806612601373</v>
      </c>
      <c r="K20" s="271">
        <v>0.20406658238516645</v>
      </c>
      <c r="L20" s="270">
        <v>0.46786509704104356</v>
      </c>
      <c r="M20" s="196">
        <v>0.33468496568933248</v>
      </c>
      <c r="N20" s="271">
        <v>0.42288242730720604</v>
      </c>
      <c r="O20" s="270">
        <v>0.1100859051861279</v>
      </c>
      <c r="P20" s="196">
        <v>0.11041796631316282</v>
      </c>
      <c r="Q20" s="271">
        <v>0.11019806152549515</v>
      </c>
      <c r="R20" s="270">
        <v>8.6700604517976454E-2</v>
      </c>
      <c r="S20" s="196">
        <v>7.7666874610106046E-2</v>
      </c>
      <c r="T20" s="271">
        <v>8.3649388959123466E-2</v>
      </c>
      <c r="U20" s="270">
        <v>7.2383073496659248E-2</v>
      </c>
      <c r="V20" s="271">
        <v>4.7935103244837761E-2</v>
      </c>
      <c r="W20" s="270">
        <v>9.0677696468342353E-3</v>
      </c>
      <c r="X20" s="196">
        <v>2.4017467248908297E-2</v>
      </c>
      <c r="Y20" s="271">
        <v>1.4117151285292878E-2</v>
      </c>
    </row>
    <row r="21" spans="2:25" s="4" customFormat="1" ht="15" customHeight="1" outlineLevel="1" x14ac:dyDescent="0.25">
      <c r="B21" s="71" t="s">
        <v>94</v>
      </c>
      <c r="C21" s="270">
        <v>1</v>
      </c>
      <c r="D21" s="196">
        <v>1</v>
      </c>
      <c r="E21" s="271">
        <v>1</v>
      </c>
      <c r="F21" s="270">
        <v>0.7653223245474754</v>
      </c>
      <c r="G21" s="196">
        <v>0.8092922744462453</v>
      </c>
      <c r="H21" s="271">
        <v>0.78159999999999996</v>
      </c>
      <c r="I21" s="270">
        <v>0.28358208955223879</v>
      </c>
      <c r="J21" s="196">
        <v>0.18854673149648837</v>
      </c>
      <c r="K21" s="271">
        <v>0.24840000000000001</v>
      </c>
      <c r="L21" s="270">
        <v>0.36805335026992697</v>
      </c>
      <c r="M21" s="196">
        <v>0.35710426796326311</v>
      </c>
      <c r="N21" s="271">
        <v>0.36399999999999999</v>
      </c>
      <c r="O21" s="270">
        <v>0.13655128612257861</v>
      </c>
      <c r="P21" s="196">
        <v>0.1507293354943274</v>
      </c>
      <c r="Q21" s="271">
        <v>0.14180000000000001</v>
      </c>
      <c r="R21" s="270">
        <v>0.1044776119402985</v>
      </c>
      <c r="S21" s="196">
        <v>9.9945975148568345E-2</v>
      </c>
      <c r="T21" s="271">
        <v>0.1028</v>
      </c>
      <c r="U21" s="270">
        <v>8.9869799936487776E-2</v>
      </c>
      <c r="V21" s="271">
        <v>5.6599999999999998E-2</v>
      </c>
      <c r="W21" s="270">
        <v>8.2565893934582399E-3</v>
      </c>
      <c r="X21" s="196">
        <v>3.9978390059427334E-2</v>
      </c>
      <c r="Y21" s="271">
        <v>0.02</v>
      </c>
    </row>
    <row r="22" spans="2:25" s="4" customFormat="1" ht="15" customHeight="1" outlineLevel="1" x14ac:dyDescent="0.25">
      <c r="B22" s="71" t="s">
        <v>95</v>
      </c>
      <c r="C22" s="270">
        <v>1</v>
      </c>
      <c r="D22" s="196">
        <v>1</v>
      </c>
      <c r="E22" s="271">
        <v>1</v>
      </c>
      <c r="F22" s="270">
        <v>0.76752336448598135</v>
      </c>
      <c r="G22" s="196">
        <v>0.85530546623794212</v>
      </c>
      <c r="H22" s="271">
        <v>0.80223195366577205</v>
      </c>
      <c r="I22" s="270">
        <v>0.23621495327102804</v>
      </c>
      <c r="J22" s="196">
        <v>0.15969989281886388</v>
      </c>
      <c r="K22" s="271">
        <v>0.20596129396807458</v>
      </c>
      <c r="L22" s="270">
        <v>0.3899532710280374</v>
      </c>
      <c r="M22" s="196">
        <v>0.42479456948910327</v>
      </c>
      <c r="N22" s="271">
        <v>0.40372934030230256</v>
      </c>
      <c r="O22" s="270">
        <v>0.16098130841121494</v>
      </c>
      <c r="P22" s="196">
        <v>0.13612004287245444</v>
      </c>
      <c r="Q22" s="271">
        <v>0.15115129255544568</v>
      </c>
      <c r="R22" s="270">
        <v>0.13528037383177571</v>
      </c>
      <c r="S22" s="196">
        <v>9.3962129331904246E-2</v>
      </c>
      <c r="T22" s="271">
        <v>0.11894335358101427</v>
      </c>
      <c r="U22" s="270">
        <v>5.8644859813084114E-2</v>
      </c>
      <c r="V22" s="271">
        <v>3.5456985449922304E-2</v>
      </c>
      <c r="W22" s="270">
        <v>1.2850467289719626E-2</v>
      </c>
      <c r="X22" s="196">
        <v>8.5744908896034297E-3</v>
      </c>
      <c r="Y22" s="271">
        <v>1.1159768328860009E-2</v>
      </c>
    </row>
    <row r="23" spans="2:25" s="4" customFormat="1" ht="15" customHeight="1" outlineLevel="1" x14ac:dyDescent="0.25">
      <c r="B23" s="71" t="s">
        <v>96</v>
      </c>
      <c r="C23" s="270">
        <v>1</v>
      </c>
      <c r="D23" s="196">
        <v>1</v>
      </c>
      <c r="E23" s="271">
        <v>1</v>
      </c>
      <c r="F23" s="270">
        <v>0.84935461956521741</v>
      </c>
      <c r="G23" s="196">
        <v>0.88427208371806709</v>
      </c>
      <c r="H23" s="271">
        <v>0.86177082193280075</v>
      </c>
      <c r="I23" s="270">
        <v>0.21586277173913043</v>
      </c>
      <c r="J23" s="196">
        <v>0.2028316405047707</v>
      </c>
      <c r="K23" s="271">
        <v>0.21122906862208601</v>
      </c>
      <c r="L23" s="270">
        <v>0.51341711956521741</v>
      </c>
      <c r="M23" s="196">
        <v>0.42320714065866422</v>
      </c>
      <c r="N23" s="271">
        <v>0.48133960818649446</v>
      </c>
      <c r="O23" s="270">
        <v>0.11277173913043478</v>
      </c>
      <c r="P23" s="196">
        <v>9.4182825484764546E-2</v>
      </c>
      <c r="Q23" s="271">
        <v>0.10616175987742148</v>
      </c>
      <c r="R23" s="270">
        <v>9.9354619565217392E-2</v>
      </c>
      <c r="S23" s="196">
        <v>6.4943059402893202E-2</v>
      </c>
      <c r="T23" s="271">
        <v>8.711831016745103E-2</v>
      </c>
      <c r="U23" s="270">
        <v>3.0740489130434784E-2</v>
      </c>
      <c r="V23" s="271">
        <v>1.9809565502900296E-2</v>
      </c>
      <c r="W23" s="270">
        <v>7.1331521739130431E-3</v>
      </c>
      <c r="X23" s="196">
        <v>2.1545090797168358E-2</v>
      </c>
      <c r="Y23" s="271">
        <v>1.225785268687753E-2</v>
      </c>
    </row>
    <row r="24" spans="2:25" s="4" customFormat="1" ht="15" customHeight="1" outlineLevel="1" x14ac:dyDescent="0.25">
      <c r="B24" s="71" t="s">
        <v>97</v>
      </c>
      <c r="C24" s="270">
        <v>1</v>
      </c>
      <c r="D24" s="196">
        <v>1</v>
      </c>
      <c r="E24" s="271">
        <v>1</v>
      </c>
      <c r="F24" s="270">
        <v>0.84206395919168142</v>
      </c>
      <c r="G24" s="196">
        <v>0.90279084352461592</v>
      </c>
      <c r="H24" s="271">
        <v>0.86543567463190929</v>
      </c>
      <c r="I24" s="270">
        <v>0.219737100255052</v>
      </c>
      <c r="J24" s="196">
        <v>0.17340859203512074</v>
      </c>
      <c r="K24" s="271">
        <v>0.20190683079893798</v>
      </c>
      <c r="L24" s="270">
        <v>0.49538944477143415</v>
      </c>
      <c r="M24" s="196">
        <v>0.45061147695202258</v>
      </c>
      <c r="N24" s="271">
        <v>0.47815592565773596</v>
      </c>
      <c r="O24" s="270">
        <v>0.13105748479497745</v>
      </c>
      <c r="P24" s="196">
        <v>9.1878331765443716E-2</v>
      </c>
      <c r="Q24" s="271">
        <v>0.11597875935312575</v>
      </c>
      <c r="R24" s="270">
        <v>9.9077888954286833E-2</v>
      </c>
      <c r="S24" s="196">
        <v>6.0206961429915336E-2</v>
      </c>
      <c r="T24" s="271">
        <v>8.4117789041757179E-2</v>
      </c>
      <c r="U24" s="270">
        <v>2.2758485383558957E-2</v>
      </c>
      <c r="V24" s="271">
        <v>1.3999517258025585E-2</v>
      </c>
      <c r="W24" s="270">
        <v>4.1200706297822246E-3</v>
      </c>
      <c r="X24" s="196">
        <v>5.3308247099404203E-3</v>
      </c>
      <c r="Y24" s="271">
        <v>4.5860487569394162E-3</v>
      </c>
    </row>
    <row r="25" spans="2:25" s="4" customFormat="1" ht="15" customHeight="1" outlineLevel="1" x14ac:dyDescent="0.25">
      <c r="B25" s="71" t="s">
        <v>98</v>
      </c>
      <c r="C25" s="270">
        <v>1</v>
      </c>
      <c r="D25" s="196">
        <v>1</v>
      </c>
      <c r="E25" s="271">
        <v>1</v>
      </c>
      <c r="F25" s="270">
        <v>0.88285024154589375</v>
      </c>
      <c r="G25" s="196">
        <v>0.8897464167585446</v>
      </c>
      <c r="H25" s="271">
        <v>0.88576081898557468</v>
      </c>
      <c r="I25" s="270">
        <v>0.26912238325281801</v>
      </c>
      <c r="J25" s="196">
        <v>0.17723263506063947</v>
      </c>
      <c r="K25" s="271">
        <v>0.23033969288040948</v>
      </c>
      <c r="L25" s="270">
        <v>0.49758454106280192</v>
      </c>
      <c r="M25" s="196">
        <v>0.47243660418963618</v>
      </c>
      <c r="N25" s="271">
        <v>0.48697068403908794</v>
      </c>
      <c r="O25" s="270">
        <v>0.1068840579710145</v>
      </c>
      <c r="P25" s="196">
        <v>9.7574421168687989E-2</v>
      </c>
      <c r="Q25" s="271">
        <v>0.1029548627268497</v>
      </c>
      <c r="R25" s="270">
        <v>8.6352657004830913E-2</v>
      </c>
      <c r="S25" s="196">
        <v>6.560088202866593E-2</v>
      </c>
      <c r="T25" s="271">
        <v>7.7594229874360168E-2</v>
      </c>
      <c r="U25" s="270">
        <v>8.2528180354267313E-3</v>
      </c>
      <c r="V25" s="271">
        <v>4.7696603071195904E-3</v>
      </c>
      <c r="W25" s="270">
        <v>2.0128824476650562E-3</v>
      </c>
      <c r="X25" s="196">
        <v>1.2679162072767364E-2</v>
      </c>
      <c r="Y25" s="271">
        <v>6.5146579804560263E-3</v>
      </c>
    </row>
    <row r="26" spans="2:25" s="4" customFormat="1" ht="15" customHeight="1" outlineLevel="1" x14ac:dyDescent="0.25">
      <c r="B26" s="71" t="s">
        <v>99</v>
      </c>
      <c r="C26" s="270">
        <v>1</v>
      </c>
      <c r="D26" s="196">
        <v>1</v>
      </c>
      <c r="E26" s="271">
        <v>1</v>
      </c>
      <c r="F26" s="270">
        <v>0.83390646492434661</v>
      </c>
      <c r="G26" s="196">
        <v>0.87691025284801338</v>
      </c>
      <c r="H26" s="271">
        <v>0.8503451938396176</v>
      </c>
      <c r="I26" s="270">
        <v>0.25085969738651992</v>
      </c>
      <c r="J26" s="196">
        <v>0.20783550986385108</v>
      </c>
      <c r="K26" s="271">
        <v>0.23441317047265003</v>
      </c>
      <c r="L26" s="270">
        <v>0.47592847317744152</v>
      </c>
      <c r="M26" s="196">
        <v>0.43011947763267572</v>
      </c>
      <c r="N26" s="271">
        <v>0.45841741901221456</v>
      </c>
      <c r="O26" s="270">
        <v>0.1313617606602476</v>
      </c>
      <c r="P26" s="196">
        <v>0.11447624340094471</v>
      </c>
      <c r="Q26" s="271">
        <v>0.12490706319702602</v>
      </c>
      <c r="R26" s="270">
        <v>0.10436726272352131</v>
      </c>
      <c r="S26" s="196">
        <v>8.0300083356487917E-2</v>
      </c>
      <c r="T26" s="271">
        <v>9.5167286245353158E-2</v>
      </c>
      <c r="U26" s="270">
        <v>3.0433287482806052E-2</v>
      </c>
      <c r="V26" s="271">
        <v>1.8799787573021774E-2</v>
      </c>
      <c r="W26" s="270">
        <v>4.2984869325997247E-3</v>
      </c>
      <c r="X26" s="196">
        <v>8.6135037510419558E-3</v>
      </c>
      <c r="Y26" s="271">
        <v>5.9479553903345724E-3</v>
      </c>
    </row>
    <row r="27" spans="2:25" s="4" customFormat="1" ht="15" customHeight="1" outlineLevel="1" x14ac:dyDescent="0.25">
      <c r="B27" s="71" t="s">
        <v>100</v>
      </c>
      <c r="C27" s="270">
        <v>1</v>
      </c>
      <c r="D27" s="196">
        <v>1</v>
      </c>
      <c r="E27" s="271">
        <v>1</v>
      </c>
      <c r="F27" s="270">
        <v>0.84879032258064513</v>
      </c>
      <c r="G27" s="196">
        <v>0.90696978761591385</v>
      </c>
      <c r="H27" s="271">
        <v>0.87089441982043414</v>
      </c>
      <c r="I27" s="270">
        <v>0.24780058651026393</v>
      </c>
      <c r="J27" s="196">
        <v>0.16123242596470236</v>
      </c>
      <c r="K27" s="271">
        <v>0.21491078531651325</v>
      </c>
      <c r="L27" s="270">
        <v>0.49596774193548387</v>
      </c>
      <c r="M27" s="196">
        <v>0.44989530361950342</v>
      </c>
      <c r="N27" s="271">
        <v>0.47846346175701782</v>
      </c>
      <c r="O27" s="270">
        <v>0.12115102639296188</v>
      </c>
      <c r="P27" s="196">
        <v>9.3030212384086153E-2</v>
      </c>
      <c r="Q27" s="271">
        <v>0.11046709853392431</v>
      </c>
      <c r="R27" s="270">
        <v>9.2192082111436952E-2</v>
      </c>
      <c r="S27" s="196">
        <v>6.2817828297935988E-2</v>
      </c>
      <c r="T27" s="271">
        <v>8.1031935447209907E-2</v>
      </c>
      <c r="U27" s="270">
        <v>2.6392961876832845E-2</v>
      </c>
      <c r="V27" s="271">
        <v>1.6365496079099897E-2</v>
      </c>
      <c r="W27" s="270">
        <v>3.6656891495601175E-3</v>
      </c>
      <c r="X27" s="196">
        <v>0</v>
      </c>
      <c r="Y27" s="271">
        <v>2.2729855665416525E-3</v>
      </c>
    </row>
    <row r="28" spans="2:25" s="4" customFormat="1" ht="15" customHeight="1" outlineLevel="1" x14ac:dyDescent="0.25">
      <c r="B28" s="71" t="s">
        <v>101</v>
      </c>
      <c r="C28" s="270">
        <v>1</v>
      </c>
      <c r="D28" s="196">
        <v>1</v>
      </c>
      <c r="E28" s="271">
        <v>1</v>
      </c>
      <c r="F28" s="270">
        <v>0.81775700934579443</v>
      </c>
      <c r="G28" s="196">
        <v>0.86023516835916625</v>
      </c>
      <c r="H28" s="271">
        <v>0.83483773909305825</v>
      </c>
      <c r="I28" s="270">
        <v>0.27875629043853345</v>
      </c>
      <c r="J28" s="196">
        <v>0.12399786210582577</v>
      </c>
      <c r="K28" s="271">
        <v>0.21652697184612077</v>
      </c>
      <c r="L28" s="270">
        <v>0.44536304816678646</v>
      </c>
      <c r="M28" s="196">
        <v>0.44334580438268306</v>
      </c>
      <c r="N28" s="271">
        <v>0.44455190199871053</v>
      </c>
      <c r="O28" s="270">
        <v>0.15510424155283969</v>
      </c>
      <c r="P28" s="196">
        <v>0.13495456974879744</v>
      </c>
      <c r="Q28" s="271">
        <v>0.14700193423597679</v>
      </c>
      <c r="R28" s="270">
        <v>0.13066139468008628</v>
      </c>
      <c r="S28" s="196">
        <v>9.4869053981827905E-2</v>
      </c>
      <c r="T28" s="271">
        <v>0.11626907371588223</v>
      </c>
      <c r="U28" s="270">
        <v>2.0309130122214233E-2</v>
      </c>
      <c r="V28" s="271">
        <v>1.2142703632065334E-2</v>
      </c>
      <c r="W28" s="270">
        <v>6.8296189791516894E-3</v>
      </c>
      <c r="X28" s="196">
        <v>4.8102618920363438E-3</v>
      </c>
      <c r="Y28" s="271">
        <v>6.017623038899635E-3</v>
      </c>
    </row>
    <row r="29" spans="2:25" s="4" customFormat="1" ht="15" customHeight="1" outlineLevel="1" x14ac:dyDescent="0.25">
      <c r="B29" s="71" t="s">
        <v>102</v>
      </c>
      <c r="C29" s="270">
        <v>1</v>
      </c>
      <c r="D29" s="196">
        <v>1</v>
      </c>
      <c r="E29" s="271">
        <v>1</v>
      </c>
      <c r="F29" s="270">
        <v>0.85769359704994974</v>
      </c>
      <c r="G29" s="196">
        <v>0.90536118801912913</v>
      </c>
      <c r="H29" s="271">
        <v>0.87674816379917497</v>
      </c>
      <c r="I29" s="270">
        <v>0.29316124706671137</v>
      </c>
      <c r="J29" s="196">
        <v>0.15731185502139441</v>
      </c>
      <c r="K29" s="271">
        <v>0.23885702787000704</v>
      </c>
      <c r="L29" s="270">
        <v>0.44502179014415016</v>
      </c>
      <c r="M29" s="196">
        <v>0.4885476969544425</v>
      </c>
      <c r="N29" s="271">
        <v>0.46242076667672805</v>
      </c>
      <c r="O29" s="270">
        <v>0.11816962789138451</v>
      </c>
      <c r="P29" s="196">
        <v>9.2625220236597028E-2</v>
      </c>
      <c r="Q29" s="271">
        <v>0.10795854713753898</v>
      </c>
      <c r="R29" s="270">
        <v>9.1183372443848471E-2</v>
      </c>
      <c r="S29" s="196">
        <v>6.594512962496854E-2</v>
      </c>
      <c r="T29" s="271">
        <v>8.1094677532951007E-2</v>
      </c>
      <c r="U29" s="270">
        <v>1.8437814280925242E-2</v>
      </c>
      <c r="V29" s="271">
        <v>1.1067511822114901E-2</v>
      </c>
      <c r="W29" s="270">
        <v>5.6989607777405294E-3</v>
      </c>
      <c r="X29" s="196">
        <v>2.0135917442738486E-3</v>
      </c>
      <c r="Y29" s="271">
        <v>4.2257772411711438E-3</v>
      </c>
    </row>
    <row r="30" spans="2:25" s="4" customFormat="1" ht="15" customHeight="1" outlineLevel="1" x14ac:dyDescent="0.25">
      <c r="B30" s="71" t="s">
        <v>103</v>
      </c>
      <c r="C30" s="270">
        <v>1</v>
      </c>
      <c r="D30" s="196">
        <v>1</v>
      </c>
      <c r="E30" s="271">
        <v>1</v>
      </c>
      <c r="F30" s="270">
        <v>0.81728880157170924</v>
      </c>
      <c r="G30" s="196">
        <v>0.92484612892776163</v>
      </c>
      <c r="H30" s="271">
        <v>0.863668110071239</v>
      </c>
      <c r="I30" s="270">
        <v>0.24410609037328093</v>
      </c>
      <c r="J30" s="196">
        <v>0.14415289925494007</v>
      </c>
      <c r="K30" s="271">
        <v>0.20100572705685152</v>
      </c>
      <c r="L30" s="270">
        <v>0.43148330058939094</v>
      </c>
      <c r="M30" s="196">
        <v>0.46647230320699706</v>
      </c>
      <c r="N30" s="271">
        <v>0.44657075010476321</v>
      </c>
      <c r="O30" s="270">
        <v>0.13924361493123771</v>
      </c>
      <c r="P30" s="196">
        <v>6.6407515387107222E-2</v>
      </c>
      <c r="Q30" s="271">
        <v>0.10783628998463472</v>
      </c>
      <c r="R30" s="270">
        <v>0.10633595284872299</v>
      </c>
      <c r="S30" s="196">
        <v>4.6647230320699708E-2</v>
      </c>
      <c r="T30" s="271">
        <v>8.0597848861572841E-2</v>
      </c>
      <c r="U30" s="270">
        <v>3.7082514734774065E-2</v>
      </c>
      <c r="V30" s="271">
        <v>2.1092331331191507E-2</v>
      </c>
      <c r="W30" s="270">
        <v>6.3850687622789785E-3</v>
      </c>
      <c r="X30" s="196">
        <v>8.7463556851311956E-3</v>
      </c>
      <c r="Y30" s="271">
        <v>7.4032686129347674E-3</v>
      </c>
    </row>
    <row r="31" spans="2:25" s="4" customFormat="1" ht="15" customHeight="1" outlineLevel="1" x14ac:dyDescent="0.25">
      <c r="B31" s="71" t="s">
        <v>104</v>
      </c>
      <c r="C31" s="270">
        <v>1</v>
      </c>
      <c r="D31" s="196">
        <v>1</v>
      </c>
      <c r="E31" s="271">
        <v>1</v>
      </c>
      <c r="F31" s="270">
        <v>0.80163182049974502</v>
      </c>
      <c r="G31" s="196">
        <v>0.88204747774480707</v>
      </c>
      <c r="H31" s="271">
        <v>0.83439105469930497</v>
      </c>
      <c r="I31" s="270">
        <v>0.24222335543090259</v>
      </c>
      <c r="J31" s="196">
        <v>0.20882789317507419</v>
      </c>
      <c r="K31" s="271">
        <v>0.22861891810214566</v>
      </c>
      <c r="L31" s="270">
        <v>0.42070372259051503</v>
      </c>
      <c r="M31" s="196">
        <v>0.38872403560830859</v>
      </c>
      <c r="N31" s="271">
        <v>0.4076760350559081</v>
      </c>
      <c r="O31" s="270">
        <v>0.11575726670066293</v>
      </c>
      <c r="P31" s="196">
        <v>0.11201780415430267</v>
      </c>
      <c r="Q31" s="271">
        <v>0.11423390752493201</v>
      </c>
      <c r="R31" s="270">
        <v>9.5359510453850077E-2</v>
      </c>
      <c r="S31" s="196">
        <v>8.0118694362017809E-2</v>
      </c>
      <c r="T31" s="271">
        <v>8.9150800846177089E-2</v>
      </c>
      <c r="U31" s="270">
        <v>7.3176950535441099E-2</v>
      </c>
      <c r="V31" s="271">
        <v>4.3366576004835296E-2</v>
      </c>
      <c r="W31" s="270">
        <v>9.433962264150943E-3</v>
      </c>
      <c r="X31" s="196">
        <v>5.9347181008902079E-3</v>
      </c>
      <c r="Y31" s="271">
        <v>8.0084617709277727E-3</v>
      </c>
    </row>
    <row r="32" spans="2:25" s="4" customFormat="1" ht="15.75" x14ac:dyDescent="0.25">
      <c r="B32" s="101">
        <v>2019</v>
      </c>
      <c r="C32" s="272">
        <v>1</v>
      </c>
      <c r="D32" s="109">
        <v>1</v>
      </c>
      <c r="E32" s="273">
        <v>1</v>
      </c>
      <c r="F32" s="272">
        <v>0.82819528975919554</v>
      </c>
      <c r="G32" s="109">
        <v>0.88326990250768989</v>
      </c>
      <c r="H32" s="273">
        <v>0.84957399874526951</v>
      </c>
      <c r="I32" s="272">
        <v>0.24632839375496163</v>
      </c>
      <c r="J32" s="109">
        <v>0.17634638444293832</v>
      </c>
      <c r="K32" s="273">
        <v>0.21916297330661971</v>
      </c>
      <c r="L32" s="272">
        <v>0.45982733527388198</v>
      </c>
      <c r="M32" s="109">
        <v>0.43243313695844848</v>
      </c>
      <c r="N32" s="273">
        <v>0.44919353206646023</v>
      </c>
      <c r="O32" s="272">
        <v>0.12715003969304048</v>
      </c>
      <c r="P32" s="109">
        <v>0.1060945727542881</v>
      </c>
      <c r="Q32" s="273">
        <v>0.11897678748507477</v>
      </c>
      <c r="R32" s="272">
        <v>0.10187880391637999</v>
      </c>
      <c r="S32" s="109">
        <v>7.3353839737239981E-2</v>
      </c>
      <c r="T32" s="273">
        <v>9.0806063181753785E-2</v>
      </c>
      <c r="U32" s="272">
        <v>3.8188012701772953E-2</v>
      </c>
      <c r="V32" s="273">
        <v>2.3364296844959827E-2</v>
      </c>
      <c r="W32" s="272">
        <v>6.4666578459910027E-3</v>
      </c>
      <c r="X32" s="109">
        <v>1.0635524738022002E-2</v>
      </c>
      <c r="Y32" s="273">
        <v>8.0849169246959302E-3</v>
      </c>
    </row>
    <row r="33" spans="2:25" s="4" customFormat="1" ht="15" hidden="1" customHeight="1" outlineLevel="1" x14ac:dyDescent="0.25">
      <c r="B33" s="71" t="s">
        <v>93</v>
      </c>
      <c r="C33" s="270">
        <v>1</v>
      </c>
      <c r="D33" s="196">
        <v>1</v>
      </c>
      <c r="E33" s="271">
        <v>1</v>
      </c>
      <c r="F33" s="270">
        <v>0.78389830508474578</v>
      </c>
      <c r="G33" s="196">
        <v>0.89047959914101649</v>
      </c>
      <c r="H33" s="271">
        <v>0.82118707738542451</v>
      </c>
      <c r="I33" s="270">
        <v>0.19645608628659475</v>
      </c>
      <c r="J33" s="196">
        <v>0.21617752326413744</v>
      </c>
      <c r="K33" s="271">
        <v>0.20335587277736039</v>
      </c>
      <c r="L33" s="270">
        <v>0.44684129429892144</v>
      </c>
      <c r="M33" s="196">
        <v>0.45025053686471012</v>
      </c>
      <c r="N33" s="271">
        <v>0.44803405960430753</v>
      </c>
      <c r="O33" s="270">
        <v>0.11806625577812019</v>
      </c>
      <c r="P33" s="196">
        <v>0.1070150322118826</v>
      </c>
      <c r="Q33" s="271">
        <v>0.11419984973703982</v>
      </c>
      <c r="R33" s="270">
        <v>8.8983050847457626E-2</v>
      </c>
      <c r="S33" s="196">
        <v>7.2655690765926983E-2</v>
      </c>
      <c r="T33" s="271">
        <v>8.3270723766591531E-2</v>
      </c>
      <c r="U33" s="270">
        <v>8.8212634822804309E-2</v>
      </c>
      <c r="V33" s="271">
        <v>5.7350363135487102E-2</v>
      </c>
      <c r="W33" s="270">
        <v>9.8228043143297385E-3</v>
      </c>
      <c r="X33" s="196">
        <v>2.5053686471009306E-3</v>
      </c>
      <c r="Y33" s="271">
        <v>7.2627097420485849E-3</v>
      </c>
    </row>
    <row r="34" spans="2:25" s="4" customFormat="1" ht="15" hidden="1" customHeight="1" outlineLevel="1" x14ac:dyDescent="0.25">
      <c r="B34" s="71" t="s">
        <v>94</v>
      </c>
      <c r="C34" s="270">
        <v>1</v>
      </c>
      <c r="D34" s="196">
        <v>1</v>
      </c>
      <c r="E34" s="271">
        <v>1</v>
      </c>
      <c r="F34" s="270">
        <v>0.81825975139305618</v>
      </c>
      <c r="G34" s="196">
        <v>0.90013586956521741</v>
      </c>
      <c r="H34" s="271">
        <v>0.84993429697766099</v>
      </c>
      <c r="I34" s="270">
        <v>0.24603514787826833</v>
      </c>
      <c r="J34" s="196">
        <v>0.25</v>
      </c>
      <c r="K34" s="271">
        <v>0.24756898817345599</v>
      </c>
      <c r="L34" s="270">
        <v>0.4594942134590656</v>
      </c>
      <c r="M34" s="196">
        <v>0.42730978260869568</v>
      </c>
      <c r="N34" s="271">
        <v>0.44704336399474376</v>
      </c>
      <c r="O34" s="270">
        <v>0.10801543077582512</v>
      </c>
      <c r="P34" s="196">
        <v>8.7635869565217392E-2</v>
      </c>
      <c r="Q34" s="271">
        <v>0.10013140604467806</v>
      </c>
      <c r="R34" s="270">
        <v>8.7012430347192457E-2</v>
      </c>
      <c r="S34" s="196">
        <v>6.5217391304347824E-2</v>
      </c>
      <c r="T34" s="271">
        <v>7.8580814717477007E-2</v>
      </c>
      <c r="U34" s="270">
        <v>6.7295327903986291E-2</v>
      </c>
      <c r="V34" s="271">
        <v>4.1261498028909327E-2</v>
      </c>
      <c r="W34" s="270">
        <v>6.4294899271324472E-3</v>
      </c>
      <c r="X34" s="196">
        <v>1.2228260869565218E-2</v>
      </c>
      <c r="Y34" s="271">
        <v>8.6727989487516421E-3</v>
      </c>
    </row>
    <row r="35" spans="2:25" s="4" customFormat="1" ht="15" hidden="1" customHeight="1" outlineLevel="1" x14ac:dyDescent="0.25">
      <c r="B35" s="71" t="s">
        <v>95</v>
      </c>
      <c r="C35" s="270">
        <v>1</v>
      </c>
      <c r="D35" s="196">
        <v>1</v>
      </c>
      <c r="E35" s="271">
        <v>1</v>
      </c>
      <c r="F35" s="270">
        <v>0.80218181818181822</v>
      </c>
      <c r="G35" s="196">
        <v>0.88272727272727269</v>
      </c>
      <c r="H35" s="271">
        <v>0.83797979797979794</v>
      </c>
      <c r="I35" s="270">
        <v>0.24</v>
      </c>
      <c r="J35" s="196">
        <v>0.21181818181818182</v>
      </c>
      <c r="K35" s="271">
        <v>0.22747474747474747</v>
      </c>
      <c r="L35" s="270">
        <v>0.44036363636363635</v>
      </c>
      <c r="M35" s="196">
        <v>0.44954545454545453</v>
      </c>
      <c r="N35" s="271">
        <v>0.44444444444444442</v>
      </c>
      <c r="O35" s="270">
        <v>0.14036363636363636</v>
      </c>
      <c r="P35" s="196">
        <v>0.10045454545454545</v>
      </c>
      <c r="Q35" s="271">
        <v>0.12262626262626262</v>
      </c>
      <c r="R35" s="270">
        <v>0.124</v>
      </c>
      <c r="S35" s="196">
        <v>8.2727272727272733E-2</v>
      </c>
      <c r="T35" s="271">
        <v>0.10565656565656566</v>
      </c>
      <c r="U35" s="270">
        <v>4.8363636363636366E-2</v>
      </c>
      <c r="V35" s="271">
        <v>2.6868686868686868E-2</v>
      </c>
      <c r="W35" s="270">
        <v>9.0909090909090905E-3</v>
      </c>
      <c r="X35" s="196">
        <v>1.6818181818181819E-2</v>
      </c>
      <c r="Y35" s="271">
        <v>1.2525252525252526E-2</v>
      </c>
    </row>
    <row r="36" spans="2:25" s="4" customFormat="1" ht="15" hidden="1" customHeight="1" outlineLevel="1" x14ac:dyDescent="0.25">
      <c r="B36" s="71" t="s">
        <v>96</v>
      </c>
      <c r="C36" s="270">
        <v>1</v>
      </c>
      <c r="D36" s="196">
        <v>1</v>
      </c>
      <c r="E36" s="271">
        <v>1</v>
      </c>
      <c r="F36" s="270">
        <v>0.82469512195121952</v>
      </c>
      <c r="G36" s="196">
        <v>0.90039271688682609</v>
      </c>
      <c r="H36" s="271">
        <v>0.85616743357577552</v>
      </c>
      <c r="I36" s="270">
        <v>0.25406504065040653</v>
      </c>
      <c r="J36" s="196">
        <v>0.22956087111745804</v>
      </c>
      <c r="K36" s="271">
        <v>0.24387709663054771</v>
      </c>
      <c r="L36" s="270">
        <v>0.46798780487804881</v>
      </c>
      <c r="M36" s="196">
        <v>0.45055337379507321</v>
      </c>
      <c r="N36" s="271">
        <v>0.4607392014249666</v>
      </c>
      <c r="O36" s="270">
        <v>0.11610772357723577</v>
      </c>
      <c r="P36" s="196">
        <v>9.4252052838272052E-2</v>
      </c>
      <c r="Q36" s="271">
        <v>0.10702092919697194</v>
      </c>
      <c r="R36" s="270">
        <v>9.9847560975609762E-2</v>
      </c>
      <c r="S36" s="196">
        <v>7.9257408068546947E-2</v>
      </c>
      <c r="T36" s="271">
        <v>9.1286922962743058E-2</v>
      </c>
      <c r="U36" s="270">
        <v>5.08130081300813E-2</v>
      </c>
      <c r="V36" s="271">
        <v>2.9686804215526198E-2</v>
      </c>
      <c r="W36" s="270">
        <v>8.3841463414634151E-3</v>
      </c>
      <c r="X36" s="196">
        <v>5.3552302749018208E-3</v>
      </c>
      <c r="Y36" s="271">
        <v>7.124833011726288E-3</v>
      </c>
    </row>
    <row r="37" spans="2:25" s="4" customFormat="1" ht="15" hidden="1" customHeight="1" outlineLevel="1" x14ac:dyDescent="0.25">
      <c r="B37" s="71" t="s">
        <v>97</v>
      </c>
      <c r="C37" s="270">
        <v>1</v>
      </c>
      <c r="D37" s="196">
        <v>1</v>
      </c>
      <c r="E37" s="271">
        <v>1</v>
      </c>
      <c r="F37" s="270">
        <v>0.86222458189540752</v>
      </c>
      <c r="G37" s="196">
        <v>0.8598701794578083</v>
      </c>
      <c r="H37" s="271">
        <v>0.86125900407140621</v>
      </c>
      <c r="I37" s="270">
        <v>0.29147863020971593</v>
      </c>
      <c r="J37" s="196">
        <v>0.20542191676212296</v>
      </c>
      <c r="K37" s="271">
        <v>0.25618540557469466</v>
      </c>
      <c r="L37" s="270">
        <v>0.45580037164852666</v>
      </c>
      <c r="M37" s="196">
        <v>0.44100801832760594</v>
      </c>
      <c r="N37" s="271">
        <v>0.44973379267146885</v>
      </c>
      <c r="O37" s="270">
        <v>0.10087602867002921</v>
      </c>
      <c r="P37" s="196">
        <v>0.1355479190530737</v>
      </c>
      <c r="Q37" s="271">
        <v>0.11509552145317883</v>
      </c>
      <c r="R37" s="270">
        <v>7.7780727369259353E-2</v>
      </c>
      <c r="S37" s="196">
        <v>0.10538373424971363</v>
      </c>
      <c r="T37" s="271">
        <v>8.9101158784841844E-2</v>
      </c>
      <c r="U37" s="270">
        <v>3.0793735067693125E-2</v>
      </c>
      <c r="V37" s="271">
        <v>1.8164735358596931E-2</v>
      </c>
      <c r="W37" s="270">
        <v>6.1056543668701882E-3</v>
      </c>
      <c r="X37" s="196">
        <v>4.5819014891179842E-3</v>
      </c>
      <c r="Y37" s="271">
        <v>5.4807391168180397E-3</v>
      </c>
    </row>
    <row r="38" spans="2:25" s="4" customFormat="1" ht="15" hidden="1" customHeight="1" outlineLevel="1" x14ac:dyDescent="0.25">
      <c r="B38" s="71" t="s">
        <v>98</v>
      </c>
      <c r="C38" s="270">
        <v>1</v>
      </c>
      <c r="D38" s="196">
        <v>1</v>
      </c>
      <c r="E38" s="271">
        <v>1</v>
      </c>
      <c r="F38" s="270">
        <v>0.8733602421796165</v>
      </c>
      <c r="G38" s="196">
        <v>0.8999108999108999</v>
      </c>
      <c r="H38" s="271">
        <v>0.88555449461192193</v>
      </c>
      <c r="I38" s="270">
        <v>0.2989404641775984</v>
      </c>
      <c r="J38" s="196">
        <v>0.20463320463320464</v>
      </c>
      <c r="K38" s="271">
        <v>0.25562679034238167</v>
      </c>
      <c r="L38" s="270">
        <v>0.49243188698284562</v>
      </c>
      <c r="M38" s="196">
        <v>0.48321948321948321</v>
      </c>
      <c r="N38" s="271">
        <v>0.48820079116082388</v>
      </c>
      <c r="O38" s="270">
        <v>0.10519677093844601</v>
      </c>
      <c r="P38" s="196">
        <v>0.10008910008910009</v>
      </c>
      <c r="Q38" s="271">
        <v>0.10285090710680671</v>
      </c>
      <c r="R38" s="270">
        <v>8.9808274470232083E-2</v>
      </c>
      <c r="S38" s="196">
        <v>7.840807840807841E-2</v>
      </c>
      <c r="T38" s="271">
        <v>8.4572363933978989E-2</v>
      </c>
      <c r="U38" s="270">
        <v>1.9677093844601413E-2</v>
      </c>
      <c r="V38" s="271">
        <v>1.0639749011048969E-2</v>
      </c>
      <c r="W38" s="270">
        <v>1.7658930373360242E-3</v>
      </c>
      <c r="X38" s="196">
        <v>0</v>
      </c>
      <c r="Y38" s="271">
        <v>9.5484927022234344E-4</v>
      </c>
    </row>
    <row r="39" spans="2:25" s="4" customFormat="1" ht="15" hidden="1" customHeight="1" outlineLevel="1" x14ac:dyDescent="0.25">
      <c r="B39" s="71" t="s">
        <v>99</v>
      </c>
      <c r="C39" s="270">
        <v>1</v>
      </c>
      <c r="D39" s="196">
        <v>1</v>
      </c>
      <c r="E39" s="271">
        <v>1</v>
      </c>
      <c r="F39" s="270">
        <v>0.84434761558944571</v>
      </c>
      <c r="G39" s="196">
        <v>0.87526278906797472</v>
      </c>
      <c r="H39" s="271">
        <v>0.85697924123120972</v>
      </c>
      <c r="I39" s="270">
        <v>0.31396756233357542</v>
      </c>
      <c r="J39" s="196">
        <v>0.19761737911702873</v>
      </c>
      <c r="K39" s="271">
        <v>0.26642806012884751</v>
      </c>
      <c r="L39" s="270">
        <v>0.44008714596949888</v>
      </c>
      <c r="M39" s="196">
        <v>0.42747021723896284</v>
      </c>
      <c r="N39" s="271">
        <v>0.43493199713672154</v>
      </c>
      <c r="O39" s="270">
        <v>0.12103606874848705</v>
      </c>
      <c r="P39" s="196">
        <v>0.10581639803784162</v>
      </c>
      <c r="Q39" s="271">
        <v>0.11481746599856836</v>
      </c>
      <c r="R39" s="270">
        <v>9.5618494311304772E-2</v>
      </c>
      <c r="S39" s="196">
        <v>7.9537491240364397E-2</v>
      </c>
      <c r="T39" s="271">
        <v>8.9047959914101651E-2</v>
      </c>
      <c r="U39" s="270">
        <v>3.1711450012103605E-2</v>
      </c>
      <c r="V39" s="271">
        <v>1.875447387258411E-2</v>
      </c>
      <c r="W39" s="270">
        <v>2.9048656499636892E-3</v>
      </c>
      <c r="X39" s="196">
        <v>1.8920812894183601E-2</v>
      </c>
      <c r="Y39" s="271">
        <v>9.4488188976377951E-3</v>
      </c>
    </row>
    <row r="40" spans="2:25" s="4" customFormat="1" ht="15" hidden="1" customHeight="1" outlineLevel="1" x14ac:dyDescent="0.25">
      <c r="B40" s="71" t="s">
        <v>100</v>
      </c>
      <c r="C40" s="270">
        <v>1</v>
      </c>
      <c r="D40" s="196">
        <v>1</v>
      </c>
      <c r="E40" s="271">
        <v>1</v>
      </c>
      <c r="F40" s="270">
        <v>0.83847045191193514</v>
      </c>
      <c r="G40" s="196">
        <v>0.86961538461538457</v>
      </c>
      <c r="H40" s="271">
        <v>0.85018076644974694</v>
      </c>
      <c r="I40" s="270">
        <v>0.28713789107763615</v>
      </c>
      <c r="J40" s="196">
        <v>0.21</v>
      </c>
      <c r="K40" s="271">
        <v>0.25813449023861174</v>
      </c>
      <c r="L40" s="270">
        <v>0.44403244495944383</v>
      </c>
      <c r="M40" s="196">
        <v>0.46769230769230768</v>
      </c>
      <c r="N40" s="271">
        <v>0.45292841648590021</v>
      </c>
      <c r="O40" s="270">
        <v>0.1290845886442642</v>
      </c>
      <c r="P40" s="196">
        <v>0.13038461538461538</v>
      </c>
      <c r="Q40" s="271">
        <v>0.12957339117859726</v>
      </c>
      <c r="R40" s="270">
        <v>0.10173812282734647</v>
      </c>
      <c r="S40" s="196">
        <v>9.7307692307692303E-2</v>
      </c>
      <c r="T40" s="271">
        <v>0.10007230657989877</v>
      </c>
      <c r="U40" s="270">
        <v>2.9432213209733486E-2</v>
      </c>
      <c r="V40" s="271">
        <v>1.8365871294287781E-2</v>
      </c>
      <c r="W40" s="270">
        <v>3.0127462340672076E-3</v>
      </c>
      <c r="X40" s="196">
        <v>0</v>
      </c>
      <c r="Y40" s="271">
        <v>1.8799710773680404E-3</v>
      </c>
    </row>
    <row r="41" spans="2:25" s="4" customFormat="1" ht="15" hidden="1" customHeight="1" outlineLevel="1" x14ac:dyDescent="0.25">
      <c r="B41" s="71" t="s">
        <v>101</v>
      </c>
      <c r="C41" s="270">
        <v>1</v>
      </c>
      <c r="D41" s="196">
        <v>1</v>
      </c>
      <c r="E41" s="271">
        <v>1</v>
      </c>
      <c r="F41" s="270">
        <v>0.83654991660710032</v>
      </c>
      <c r="G41" s="196">
        <v>0.86699834162520728</v>
      </c>
      <c r="H41" s="271">
        <v>0.84927897947864672</v>
      </c>
      <c r="I41" s="270">
        <v>0.29354300690969742</v>
      </c>
      <c r="J41" s="196">
        <v>0.16550580431177447</v>
      </c>
      <c r="K41" s="271">
        <v>0.24001663893510816</v>
      </c>
      <c r="L41" s="270">
        <v>0.45913747915177505</v>
      </c>
      <c r="M41" s="196">
        <v>0.38905472636815919</v>
      </c>
      <c r="N41" s="271">
        <v>0.42983915696062119</v>
      </c>
      <c r="O41" s="270">
        <v>0.13867047891350964</v>
      </c>
      <c r="P41" s="196">
        <v>0.13300165837479269</v>
      </c>
      <c r="Q41" s="271">
        <v>0.13630061009428729</v>
      </c>
      <c r="R41" s="270">
        <v>0.1138908744341196</v>
      </c>
      <c r="S41" s="196">
        <v>9.950248756218906E-2</v>
      </c>
      <c r="T41" s="271">
        <v>0.10787576261785913</v>
      </c>
      <c r="U41" s="270">
        <v>2.1920419347152727E-2</v>
      </c>
      <c r="V41" s="271">
        <v>1.2756516916250694E-2</v>
      </c>
      <c r="W41" s="270">
        <v>2.8591851322373124E-3</v>
      </c>
      <c r="X41" s="196">
        <v>0</v>
      </c>
      <c r="Y41" s="271">
        <v>1.6638935108153079E-3</v>
      </c>
    </row>
    <row r="42" spans="2:25" s="4" customFormat="1" ht="15" hidden="1" customHeight="1" outlineLevel="1" x14ac:dyDescent="0.25">
      <c r="B42" s="71" t="s">
        <v>102</v>
      </c>
      <c r="C42" s="270">
        <v>1</v>
      </c>
      <c r="D42" s="196">
        <v>1</v>
      </c>
      <c r="E42" s="271">
        <v>1</v>
      </c>
      <c r="F42" s="270">
        <v>0.82570249557869912</v>
      </c>
      <c r="G42" s="196">
        <v>0.86123884230457126</v>
      </c>
      <c r="H42" s="271">
        <v>0.8406555884361484</v>
      </c>
      <c r="I42" s="270">
        <v>0.26822558459422285</v>
      </c>
      <c r="J42" s="196">
        <v>0.17581823099810656</v>
      </c>
      <c r="K42" s="271">
        <v>0.22934213521511496</v>
      </c>
      <c r="L42" s="270">
        <v>0.45726075849872272</v>
      </c>
      <c r="M42" s="196">
        <v>0.4449553692182851</v>
      </c>
      <c r="N42" s="271">
        <v>0.45208285909401319</v>
      </c>
      <c r="O42" s="270">
        <v>0.13951660444095107</v>
      </c>
      <c r="P42" s="196">
        <v>0.13199891804165539</v>
      </c>
      <c r="Q42" s="271">
        <v>0.13635328932392443</v>
      </c>
      <c r="R42" s="270">
        <v>0.11515032422872863</v>
      </c>
      <c r="S42" s="196">
        <v>9.8187719772788742E-2</v>
      </c>
      <c r="T42" s="271">
        <v>0.10801274755292511</v>
      </c>
      <c r="U42" s="270">
        <v>2.8492827667518178E-2</v>
      </c>
      <c r="V42" s="271">
        <v>1.6503528340541772E-2</v>
      </c>
      <c r="W42" s="270">
        <v>6.2880723128315979E-3</v>
      </c>
      <c r="X42" s="196">
        <v>6.7622396537733295E-3</v>
      </c>
      <c r="Y42" s="271">
        <v>6.4875938993853854E-3</v>
      </c>
    </row>
    <row r="43" spans="2:25" s="4" customFormat="1" ht="15" hidden="1" customHeight="1" outlineLevel="1" x14ac:dyDescent="0.25">
      <c r="B43" s="71" t="s">
        <v>103</v>
      </c>
      <c r="C43" s="270">
        <v>1</v>
      </c>
      <c r="D43" s="196">
        <v>1</v>
      </c>
      <c r="E43" s="271">
        <v>1</v>
      </c>
      <c r="F43" s="270">
        <v>0.83263403263403268</v>
      </c>
      <c r="G43" s="196">
        <v>0.92844036697247712</v>
      </c>
      <c r="H43" s="271">
        <v>0.87407407407407411</v>
      </c>
      <c r="I43" s="270">
        <v>0.23776223776223776</v>
      </c>
      <c r="J43" s="196">
        <v>0.18226299694189602</v>
      </c>
      <c r="K43" s="271">
        <v>0.21375661375661376</v>
      </c>
      <c r="L43" s="270">
        <v>0.49953379953379956</v>
      </c>
      <c r="M43" s="196">
        <v>0.42507645259938837</v>
      </c>
      <c r="N43" s="271">
        <v>0.46732804232804231</v>
      </c>
      <c r="O43" s="270">
        <v>0.13822843822843822</v>
      </c>
      <c r="P43" s="196">
        <v>6.5749235474006115E-2</v>
      </c>
      <c r="Q43" s="271">
        <v>0.10687830687830688</v>
      </c>
      <c r="R43" s="270">
        <v>0.11118881118881119</v>
      </c>
      <c r="S43" s="196">
        <v>4.5871559633027525E-2</v>
      </c>
      <c r="T43" s="271">
        <v>8.2936507936507933E-2</v>
      </c>
      <c r="U43" s="270">
        <v>2.7039627039627041E-2</v>
      </c>
      <c r="V43" s="271">
        <v>1.5343915343915344E-2</v>
      </c>
      <c r="W43" s="270">
        <v>2.0979020979020979E-3</v>
      </c>
      <c r="X43" s="196">
        <v>5.8103975535168193E-3</v>
      </c>
      <c r="Y43" s="271">
        <v>3.7037037037037038E-3</v>
      </c>
    </row>
    <row r="44" spans="2:25" s="4" customFormat="1" ht="15" hidden="1" customHeight="1" outlineLevel="1" x14ac:dyDescent="0.25">
      <c r="B44" s="71" t="s">
        <v>104</v>
      </c>
      <c r="C44" s="270">
        <v>1</v>
      </c>
      <c r="D44" s="196">
        <v>1</v>
      </c>
      <c r="E44" s="271">
        <v>1</v>
      </c>
      <c r="F44" s="270">
        <v>0.85209886229894072</v>
      </c>
      <c r="G44" s="196">
        <v>0.89575757575757575</v>
      </c>
      <c r="H44" s="271">
        <v>0.86636735771820939</v>
      </c>
      <c r="I44" s="270">
        <v>0.22891329933307178</v>
      </c>
      <c r="J44" s="196">
        <v>0.22989898989898991</v>
      </c>
      <c r="K44" s="271">
        <v>0.22923544170077909</v>
      </c>
      <c r="L44" s="270">
        <v>0.51549627304825418</v>
      </c>
      <c r="M44" s="196">
        <v>0.41414141414141414</v>
      </c>
      <c r="N44" s="271">
        <v>0.4823715832563053</v>
      </c>
      <c r="O44" s="270">
        <v>9.1212240094154573E-2</v>
      </c>
      <c r="P44" s="196">
        <v>0.10424242424242425</v>
      </c>
      <c r="Q44" s="271">
        <v>9.5470751353492672E-2</v>
      </c>
      <c r="R44" s="270">
        <v>8.179678305217733E-2</v>
      </c>
      <c r="S44" s="196">
        <v>7.5959595959595963E-2</v>
      </c>
      <c r="T44" s="271">
        <v>7.9889079624983497E-2</v>
      </c>
      <c r="U44" s="270">
        <v>5.2569635151039622E-2</v>
      </c>
      <c r="V44" s="271">
        <v>3.5388881552885249E-2</v>
      </c>
      <c r="W44" s="270">
        <v>4.1192624558650448E-3</v>
      </c>
      <c r="X44" s="196">
        <v>0</v>
      </c>
      <c r="Y44" s="271">
        <v>2.7730093754126501E-3</v>
      </c>
    </row>
    <row r="45" spans="2:25" s="4" customFormat="1" ht="15.75" collapsed="1" x14ac:dyDescent="0.25">
      <c r="B45" s="101">
        <v>2018</v>
      </c>
      <c r="C45" s="272">
        <v>1</v>
      </c>
      <c r="D45" s="109">
        <v>1</v>
      </c>
      <c r="E45" s="273">
        <v>1</v>
      </c>
      <c r="F45" s="272">
        <v>0.83314989197342137</v>
      </c>
      <c r="G45" s="109">
        <v>0.88556868893981422</v>
      </c>
      <c r="H45" s="273">
        <v>0.85429182983484542</v>
      </c>
      <c r="I45" s="272">
        <v>0.2620561738208797</v>
      </c>
      <c r="J45" s="109">
        <v>0.20299119527198167</v>
      </c>
      <c r="K45" s="273">
        <v>0.23823364872424779</v>
      </c>
      <c r="L45" s="272">
        <v>0.46620602502955444</v>
      </c>
      <c r="M45" s="109">
        <v>0.43990471595706188</v>
      </c>
      <c r="N45" s="273">
        <v>0.45559798603847929</v>
      </c>
      <c r="O45" s="272">
        <v>0.12050059108882638</v>
      </c>
      <c r="P45" s="109">
        <v>0.10879266674707515</v>
      </c>
      <c r="Q45" s="273">
        <v>0.11577846423272445</v>
      </c>
      <c r="R45" s="272">
        <v>9.8650686885980998E-2</v>
      </c>
      <c r="S45" s="109">
        <v>8.2137257266915939E-2</v>
      </c>
      <c r="T45" s="273">
        <v>9.1990368010118451E-2</v>
      </c>
      <c r="U45" s="272">
        <v>4.1192776486894137E-2</v>
      </c>
      <c r="V45" s="273">
        <v>2.4578600442682362E-2</v>
      </c>
      <c r="W45" s="272">
        <v>5.1567404508580982E-3</v>
      </c>
      <c r="X45" s="109">
        <v>5.6386443131106016E-3</v>
      </c>
      <c r="Y45" s="273">
        <v>5.3511054897477685E-3</v>
      </c>
    </row>
    <row r="46" spans="2:25" s="4" customFormat="1" ht="15" hidden="1" customHeight="1" outlineLevel="1" x14ac:dyDescent="0.25">
      <c r="B46" s="71" t="s">
        <v>93</v>
      </c>
      <c r="C46" s="270">
        <v>1</v>
      </c>
      <c r="D46" s="196">
        <v>1</v>
      </c>
      <c r="E46" s="271">
        <v>1</v>
      </c>
      <c r="F46" s="270">
        <v>0.84776849398818011</v>
      </c>
      <c r="G46" s="196">
        <v>0.90292975644193429</v>
      </c>
      <c r="H46" s="271">
        <v>0.86795865633074931</v>
      </c>
      <c r="I46" s="270">
        <v>0.2437334420216018</v>
      </c>
      <c r="J46" s="196">
        <v>0.19802329685845393</v>
      </c>
      <c r="K46" s="271">
        <v>0.22700258397932815</v>
      </c>
      <c r="L46" s="270">
        <v>0.44018748726309354</v>
      </c>
      <c r="M46" s="196">
        <v>0.47899752912107307</v>
      </c>
      <c r="N46" s="271">
        <v>0.45439276485788116</v>
      </c>
      <c r="O46" s="270">
        <v>9.7411860607295703E-2</v>
      </c>
      <c r="P46" s="196">
        <v>9.1422520296505466E-2</v>
      </c>
      <c r="Q46" s="271">
        <v>9.5219638242894061E-2</v>
      </c>
      <c r="R46" s="270">
        <v>8.0904829834929692E-2</v>
      </c>
      <c r="S46" s="196">
        <v>7.906812566184257E-2</v>
      </c>
      <c r="T46" s="271">
        <v>8.0232558139534879E-2</v>
      </c>
      <c r="U46" s="270">
        <v>5.115141634399837E-2</v>
      </c>
      <c r="V46" s="271">
        <v>3.2428940568475451E-2</v>
      </c>
      <c r="W46" s="270">
        <v>3.6682290605257795E-3</v>
      </c>
      <c r="X46" s="196">
        <v>5.6477232615601836E-3</v>
      </c>
      <c r="Y46" s="271">
        <v>4.3927648578811372E-3</v>
      </c>
    </row>
    <row r="47" spans="2:25" s="4" customFormat="1" ht="15" hidden="1" customHeight="1" outlineLevel="1" x14ac:dyDescent="0.25">
      <c r="B47" s="71" t="s">
        <v>94</v>
      </c>
      <c r="C47" s="270">
        <v>1</v>
      </c>
      <c r="D47" s="196">
        <v>1</v>
      </c>
      <c r="E47" s="271">
        <v>1</v>
      </c>
      <c r="F47" s="270">
        <v>0.80728136129798178</v>
      </c>
      <c r="G47" s="196">
        <v>0.90022935779816515</v>
      </c>
      <c r="H47" s="271">
        <v>0.84523530789042378</v>
      </c>
      <c r="I47" s="270">
        <v>0.25999208547685004</v>
      </c>
      <c r="J47" s="196">
        <v>0.17832568807339449</v>
      </c>
      <c r="K47" s="271">
        <v>0.2266448138609225</v>
      </c>
      <c r="L47" s="270">
        <v>0.45706371191135736</v>
      </c>
      <c r="M47" s="196">
        <v>0.48165137614678899</v>
      </c>
      <c r="N47" s="271">
        <v>0.46710372278154999</v>
      </c>
      <c r="O47" s="270">
        <v>0.11832212109220419</v>
      </c>
      <c r="P47" s="196">
        <v>9.1169724770642196E-2</v>
      </c>
      <c r="Q47" s="271">
        <v>0.10723483961601499</v>
      </c>
      <c r="R47" s="270">
        <v>8.5476850019786305E-2</v>
      </c>
      <c r="S47" s="196">
        <v>6.7660550458715593E-2</v>
      </c>
      <c r="T47" s="271">
        <v>7.8201826270194327E-2</v>
      </c>
      <c r="U47" s="270">
        <v>7.0439256034823899E-2</v>
      </c>
      <c r="V47" s="271">
        <v>4.1676422383516744E-2</v>
      </c>
      <c r="W47" s="270">
        <v>3.9572615749901069E-3</v>
      </c>
      <c r="X47" s="196">
        <v>8.600917431192661E-3</v>
      </c>
      <c r="Y47" s="271">
        <v>5.8534301100444863E-3</v>
      </c>
    </row>
    <row r="48" spans="2:25" s="4" customFormat="1" ht="15" hidden="1" customHeight="1" outlineLevel="1" x14ac:dyDescent="0.25">
      <c r="B48" s="71" t="s">
        <v>95</v>
      </c>
      <c r="C48" s="270">
        <v>1</v>
      </c>
      <c r="D48" s="196">
        <v>1</v>
      </c>
      <c r="E48" s="271">
        <v>1</v>
      </c>
      <c r="F48" s="270">
        <v>0.83170134638922888</v>
      </c>
      <c r="G48" s="196">
        <v>0.89803291850662381</v>
      </c>
      <c r="H48" s="271">
        <v>0.86039242924118775</v>
      </c>
      <c r="I48" s="270">
        <v>0.2503059975520196</v>
      </c>
      <c r="J48" s="196">
        <v>0.15174628663187475</v>
      </c>
      <c r="K48" s="271">
        <v>0.20767494356659141</v>
      </c>
      <c r="L48" s="270">
        <v>0.48072215422276621</v>
      </c>
      <c r="M48" s="196">
        <v>0.47009233239662784</v>
      </c>
      <c r="N48" s="271">
        <v>0.47612432714012848</v>
      </c>
      <c r="O48" s="270">
        <v>0.12760097919216645</v>
      </c>
      <c r="P48" s="196">
        <v>9.5543958249698913E-2</v>
      </c>
      <c r="Q48" s="271">
        <v>0.11373502344156972</v>
      </c>
      <c r="R48" s="270">
        <v>0.10587515299877601</v>
      </c>
      <c r="S48" s="196">
        <v>8.1894821356884792E-2</v>
      </c>
      <c r="T48" s="271">
        <v>9.5502691439486018E-2</v>
      </c>
      <c r="U48" s="270">
        <v>3.5801713586291313E-2</v>
      </c>
      <c r="V48" s="271">
        <v>2.0316027088036117E-2</v>
      </c>
      <c r="W48" s="270">
        <v>4.8959608323133411E-3</v>
      </c>
      <c r="X48" s="196">
        <v>6.4231232436772383E-3</v>
      </c>
      <c r="Y48" s="271">
        <v>5.5565202292064591E-3</v>
      </c>
    </row>
    <row r="49" spans="2:25" s="4" customFormat="1" ht="15" hidden="1" customHeight="1" outlineLevel="1" x14ac:dyDescent="0.25">
      <c r="B49" s="71" t="s">
        <v>96</v>
      </c>
      <c r="C49" s="270">
        <v>1</v>
      </c>
      <c r="D49" s="196">
        <v>1</v>
      </c>
      <c r="E49" s="271">
        <v>1</v>
      </c>
      <c r="F49" s="270">
        <v>0.87545620437956206</v>
      </c>
      <c r="G49" s="196">
        <v>0.89988709070380124</v>
      </c>
      <c r="H49" s="271">
        <v>0.88467547223405762</v>
      </c>
      <c r="I49" s="270">
        <v>0.26277372262773724</v>
      </c>
      <c r="J49" s="196">
        <v>0.17914941663530298</v>
      </c>
      <c r="K49" s="271">
        <v>0.2312171566538844</v>
      </c>
      <c r="L49" s="270">
        <v>0.49384124087591241</v>
      </c>
      <c r="M49" s="196">
        <v>0.54271735039518254</v>
      </c>
      <c r="N49" s="271">
        <v>0.51228518676324386</v>
      </c>
      <c r="O49" s="270">
        <v>8.9644160583941604E-2</v>
      </c>
      <c r="P49" s="196">
        <v>9.3338351524275498E-2</v>
      </c>
      <c r="Q49" s="271">
        <v>9.1038204800454478E-2</v>
      </c>
      <c r="R49" s="270">
        <v>7.8010948905109484E-2</v>
      </c>
      <c r="S49" s="196">
        <v>8.0918328942416254E-2</v>
      </c>
      <c r="T49" s="271">
        <v>7.9108081238460443E-2</v>
      </c>
      <c r="U49" s="270">
        <v>3.2390510948905112E-2</v>
      </c>
      <c r="V49" s="271">
        <v>2.0167589830989915E-2</v>
      </c>
      <c r="W49" s="270">
        <v>2.5091240875912408E-3</v>
      </c>
      <c r="X49" s="196">
        <v>6.774557771923222E-3</v>
      </c>
      <c r="Y49" s="271">
        <v>4.1187331344979409E-3</v>
      </c>
    </row>
    <row r="50" spans="2:25" s="4" customFormat="1" ht="15" hidden="1" customHeight="1" outlineLevel="1" x14ac:dyDescent="0.25">
      <c r="B50" s="71" t="s">
        <v>97</v>
      </c>
      <c r="C50" s="270">
        <v>1</v>
      </c>
      <c r="D50" s="196">
        <v>1</v>
      </c>
      <c r="E50" s="271">
        <v>1</v>
      </c>
      <c r="F50" s="270">
        <v>0.89295607439651759</v>
      </c>
      <c r="G50" s="196">
        <v>0.87601902173913049</v>
      </c>
      <c r="H50" s="271">
        <v>0.88672168042010502</v>
      </c>
      <c r="I50" s="270">
        <v>0.297190344281757</v>
      </c>
      <c r="J50" s="196">
        <v>0.17866847826086957</v>
      </c>
      <c r="K50" s="271">
        <v>0.2535633908477119</v>
      </c>
      <c r="L50" s="270">
        <v>0.45666798575385831</v>
      </c>
      <c r="M50" s="196">
        <v>0.48539402173913043</v>
      </c>
      <c r="N50" s="271">
        <v>0.46724181045261315</v>
      </c>
      <c r="O50" s="270">
        <v>8.3498219232291254E-2</v>
      </c>
      <c r="P50" s="196">
        <v>0.12398097826086957</v>
      </c>
      <c r="Q50" s="271">
        <v>9.8399599899974988E-2</v>
      </c>
      <c r="R50" s="270">
        <v>6.5096952908587261E-2</v>
      </c>
      <c r="S50" s="196">
        <v>0.11005434782608696</v>
      </c>
      <c r="T50" s="271">
        <v>8.1645411352838204E-2</v>
      </c>
      <c r="U50" s="270">
        <v>2.1764938662445589E-2</v>
      </c>
      <c r="V50" s="271">
        <v>1.3753438359589898E-2</v>
      </c>
      <c r="W50" s="270">
        <v>1.7807677087455481E-3</v>
      </c>
      <c r="X50" s="196">
        <v>0</v>
      </c>
      <c r="Y50" s="271">
        <v>1.1252813203300824E-3</v>
      </c>
    </row>
    <row r="51" spans="2:25" s="4" customFormat="1" ht="15" hidden="1" customHeight="1" outlineLevel="1" x14ac:dyDescent="0.25">
      <c r="B51" s="71" t="s">
        <v>98</v>
      </c>
      <c r="C51" s="270">
        <v>1</v>
      </c>
      <c r="D51" s="196">
        <v>1</v>
      </c>
      <c r="E51" s="271">
        <v>1</v>
      </c>
      <c r="F51" s="270">
        <v>0.88574162679425839</v>
      </c>
      <c r="G51" s="196">
        <v>0.93126202914489964</v>
      </c>
      <c r="H51" s="271">
        <v>0.90442338072669826</v>
      </c>
      <c r="I51" s="270">
        <v>0.25856459330143539</v>
      </c>
      <c r="J51" s="196">
        <v>0.20043992301347263</v>
      </c>
      <c r="K51" s="271">
        <v>0.23470999774317311</v>
      </c>
      <c r="L51" s="270">
        <v>0.50411483253588518</v>
      </c>
      <c r="M51" s="196">
        <v>0.50893593621116306</v>
      </c>
      <c r="N51" s="271">
        <v>0.50609343263371698</v>
      </c>
      <c r="O51" s="270">
        <v>9.5502392344497603E-2</v>
      </c>
      <c r="P51" s="196">
        <v>6.8737970855100361E-2</v>
      </c>
      <c r="Q51" s="271">
        <v>8.4518167456556076E-2</v>
      </c>
      <c r="R51" s="270">
        <v>7.9808612440191384E-2</v>
      </c>
      <c r="S51" s="196">
        <v>6.2963981303271924E-2</v>
      </c>
      <c r="T51" s="271">
        <v>7.2895508914466264E-2</v>
      </c>
      <c r="U51" s="270">
        <v>1.8181818181818181E-2</v>
      </c>
      <c r="V51" s="271">
        <v>1.0719927781539155E-2</v>
      </c>
      <c r="W51" s="270">
        <v>5.7416267942583734E-4</v>
      </c>
      <c r="X51" s="196">
        <v>0</v>
      </c>
      <c r="Y51" s="271">
        <v>3.3852403520649965E-4</v>
      </c>
    </row>
    <row r="52" spans="2:25" s="4" customFormat="1" ht="15" hidden="1" customHeight="1" outlineLevel="1" x14ac:dyDescent="0.25">
      <c r="B52" s="71" t="s">
        <v>99</v>
      </c>
      <c r="C52" s="270">
        <v>1</v>
      </c>
      <c r="D52" s="196">
        <v>1</v>
      </c>
      <c r="E52" s="271">
        <v>1</v>
      </c>
      <c r="F52" s="270">
        <v>0.86266094420600858</v>
      </c>
      <c r="G52" s="196">
        <v>0.8965299684542587</v>
      </c>
      <c r="H52" s="271">
        <v>0.87560270009643204</v>
      </c>
      <c r="I52" s="270">
        <v>0.24248927038626608</v>
      </c>
      <c r="J52" s="196">
        <v>0.18548895899053627</v>
      </c>
      <c r="K52" s="271">
        <v>0.22070877531340405</v>
      </c>
      <c r="L52" s="270">
        <v>0.48263753413968008</v>
      </c>
      <c r="M52" s="196">
        <v>0.48012618296529969</v>
      </c>
      <c r="N52" s="271">
        <v>0.48167791706846674</v>
      </c>
      <c r="O52" s="270">
        <v>0.12095200936402653</v>
      </c>
      <c r="P52" s="196">
        <v>0.10347003154574133</v>
      </c>
      <c r="Q52" s="271">
        <v>0.11427193828351012</v>
      </c>
      <c r="R52" s="270">
        <v>0.10241904018728053</v>
      </c>
      <c r="S52" s="196">
        <v>8.864353312302839E-2</v>
      </c>
      <c r="T52" s="271">
        <v>9.7155255544840891E-2</v>
      </c>
      <c r="U52" s="270">
        <v>1.5411626999609832E-2</v>
      </c>
      <c r="V52" s="271">
        <v>9.522661523625844E-3</v>
      </c>
      <c r="W52" s="270">
        <v>9.7541943035505264E-4</v>
      </c>
      <c r="X52" s="196">
        <v>0</v>
      </c>
      <c r="Y52" s="271">
        <v>6.0270009643201543E-4</v>
      </c>
    </row>
    <row r="53" spans="2:25" s="4" customFormat="1" ht="15" hidden="1" customHeight="1" outlineLevel="1" x14ac:dyDescent="0.25">
      <c r="B53" s="71" t="s">
        <v>100</v>
      </c>
      <c r="C53" s="270">
        <v>1</v>
      </c>
      <c r="D53" s="196">
        <v>1</v>
      </c>
      <c r="E53" s="271">
        <v>1</v>
      </c>
      <c r="F53" s="270">
        <v>0.86993816078196684</v>
      </c>
      <c r="G53" s="196">
        <v>0.89278557114228452</v>
      </c>
      <c r="H53" s="271">
        <v>0.87848132883726737</v>
      </c>
      <c r="I53" s="270">
        <v>0.25992419708757231</v>
      </c>
      <c r="J53" s="196">
        <v>0.17668670674682699</v>
      </c>
      <c r="K53" s="271">
        <v>0.228799800174847</v>
      </c>
      <c r="L53" s="270">
        <v>0.48134849391581885</v>
      </c>
      <c r="M53" s="196">
        <v>0.46225784903139611</v>
      </c>
      <c r="N53" s="271">
        <v>0.47421006619208195</v>
      </c>
      <c r="O53" s="270">
        <v>0.10811889088370237</v>
      </c>
      <c r="P53" s="196">
        <v>0.10521042084168336</v>
      </c>
      <c r="Q53" s="271">
        <v>0.10703134757087548</v>
      </c>
      <c r="R53" s="270">
        <v>8.2784759624975071E-2</v>
      </c>
      <c r="S53" s="196">
        <v>8.8844355377421511E-2</v>
      </c>
      <c r="T53" s="271">
        <v>8.5050580741850887E-2</v>
      </c>
      <c r="U53" s="270">
        <v>2.0147616197885496E-2</v>
      </c>
      <c r="V53" s="271">
        <v>1.2613962782565255E-2</v>
      </c>
      <c r="W53" s="270">
        <v>1.7953321364452424E-3</v>
      </c>
      <c r="X53" s="196">
        <v>2.004008016032064E-3</v>
      </c>
      <c r="Y53" s="271">
        <v>1.8733608092918695E-3</v>
      </c>
    </row>
    <row r="54" spans="2:25" s="4" customFormat="1" ht="15" hidden="1" customHeight="1" outlineLevel="1" x14ac:dyDescent="0.25">
      <c r="B54" s="71" t="s">
        <v>101</v>
      </c>
      <c r="C54" s="270">
        <v>1</v>
      </c>
      <c r="D54" s="196">
        <v>1</v>
      </c>
      <c r="E54" s="271">
        <v>1</v>
      </c>
      <c r="F54" s="270">
        <v>0.81027667984189722</v>
      </c>
      <c r="G54" s="196">
        <v>0.89865445176066416</v>
      </c>
      <c r="H54" s="271">
        <v>0.84746987951807229</v>
      </c>
      <c r="I54" s="270">
        <v>0.25067609735801955</v>
      </c>
      <c r="J54" s="196">
        <v>0.1717721156598912</v>
      </c>
      <c r="K54" s="271">
        <v>0.21746987951807228</v>
      </c>
      <c r="L54" s="270">
        <v>0.44206365716663198</v>
      </c>
      <c r="M54" s="196">
        <v>0.5015745777268823</v>
      </c>
      <c r="N54" s="271">
        <v>0.46710843373493977</v>
      </c>
      <c r="O54" s="270">
        <v>0.1225296442687747</v>
      </c>
      <c r="P54" s="196">
        <v>0.10134554823933581</v>
      </c>
      <c r="Q54" s="271">
        <v>0.1136144578313253</v>
      </c>
      <c r="R54" s="270">
        <v>0.1067193675889328</v>
      </c>
      <c r="S54" s="196">
        <v>8.8748926424277119E-2</v>
      </c>
      <c r="T54" s="271">
        <v>9.9156626506024095E-2</v>
      </c>
      <c r="U54" s="270">
        <v>6.3033076763053877E-2</v>
      </c>
      <c r="V54" s="271">
        <v>3.6506024096385543E-2</v>
      </c>
      <c r="W54" s="270">
        <v>4.1605991262741839E-3</v>
      </c>
      <c r="X54" s="196">
        <v>0</v>
      </c>
      <c r="Y54" s="271">
        <v>2.4096385542168677E-3</v>
      </c>
    </row>
    <row r="55" spans="2:25" s="4" customFormat="1" ht="15" hidden="1" customHeight="1" outlineLevel="1" x14ac:dyDescent="0.25">
      <c r="B55" s="71" t="s">
        <v>102</v>
      </c>
      <c r="C55" s="270">
        <v>1</v>
      </c>
      <c r="D55" s="196">
        <v>1</v>
      </c>
      <c r="E55" s="271">
        <v>1</v>
      </c>
      <c r="F55" s="270">
        <v>0.85049709247795913</v>
      </c>
      <c r="G55" s="196">
        <v>0.88476896748431255</v>
      </c>
      <c r="H55" s="271">
        <v>0.86409414959828001</v>
      </c>
      <c r="I55" s="270">
        <v>0.24066779215906958</v>
      </c>
      <c r="J55" s="196">
        <v>0.18111808328579579</v>
      </c>
      <c r="K55" s="271">
        <v>0.21704198257327148</v>
      </c>
      <c r="L55" s="270">
        <v>0.45676233352091539</v>
      </c>
      <c r="M55" s="196">
        <v>0.46463205932686824</v>
      </c>
      <c r="N55" s="271">
        <v>0.45988457621364714</v>
      </c>
      <c r="O55" s="270">
        <v>0.12024010504595761</v>
      </c>
      <c r="P55" s="196">
        <v>0.10810039931545921</v>
      </c>
      <c r="Q55" s="271">
        <v>0.11542378635283468</v>
      </c>
      <c r="R55" s="270">
        <v>9.9793659726130177E-2</v>
      </c>
      <c r="S55" s="196">
        <v>9.4980034227039364E-2</v>
      </c>
      <c r="T55" s="271">
        <v>9.7883897250198026E-2</v>
      </c>
      <c r="U55" s="270">
        <v>2.3260176327143126E-2</v>
      </c>
      <c r="V55" s="271">
        <v>1.4031911282109313E-2</v>
      </c>
      <c r="W55" s="270">
        <v>6.002626148940161E-3</v>
      </c>
      <c r="X55" s="196">
        <v>7.1306332002281803E-3</v>
      </c>
      <c r="Y55" s="271">
        <v>6.4501527667760556E-3</v>
      </c>
    </row>
    <row r="56" spans="2:25" s="4" customFormat="1" ht="15" hidden="1" customHeight="1" outlineLevel="1" x14ac:dyDescent="0.25">
      <c r="B56" s="71" t="s">
        <v>103</v>
      </c>
      <c r="C56" s="270">
        <v>1</v>
      </c>
      <c r="D56" s="196">
        <v>1</v>
      </c>
      <c r="E56" s="271">
        <v>1</v>
      </c>
      <c r="F56" s="270">
        <v>0.84004825090470447</v>
      </c>
      <c r="G56" s="196">
        <v>0.92113323124042878</v>
      </c>
      <c r="H56" s="271">
        <v>0.87139262986532484</v>
      </c>
      <c r="I56" s="270">
        <v>0.24197828709288299</v>
      </c>
      <c r="J56" s="196">
        <v>0.16232771822358347</v>
      </c>
      <c r="K56" s="271">
        <v>0.21118839721770016</v>
      </c>
      <c r="L56" s="270">
        <v>0.47913148371531966</v>
      </c>
      <c r="M56" s="196">
        <v>0.51071975497702915</v>
      </c>
      <c r="N56" s="271">
        <v>0.49134231167677961</v>
      </c>
      <c r="O56" s="270">
        <v>0.11531966224366706</v>
      </c>
      <c r="P56" s="196">
        <v>7.1975497702909647E-2</v>
      </c>
      <c r="Q56" s="271">
        <v>9.8564451679739526E-2</v>
      </c>
      <c r="R56" s="270">
        <v>9.0952955367913146E-2</v>
      </c>
      <c r="S56" s="196">
        <v>6.2404287901990811E-2</v>
      </c>
      <c r="T56" s="271">
        <v>7.9917122983572592E-2</v>
      </c>
      <c r="U56" s="270">
        <v>3.6911942098914352E-2</v>
      </c>
      <c r="V56" s="271">
        <v>2.2643184845345568E-2</v>
      </c>
      <c r="W56" s="270">
        <v>7.7201447527141132E-3</v>
      </c>
      <c r="X56" s="196">
        <v>6.8912710566615618E-3</v>
      </c>
      <c r="Y56" s="271">
        <v>7.399733609590055E-3</v>
      </c>
    </row>
    <row r="57" spans="2:25" s="4" customFormat="1" ht="15" hidden="1" customHeight="1" outlineLevel="1" x14ac:dyDescent="0.25">
      <c r="B57" s="71" t="s">
        <v>104</v>
      </c>
      <c r="C57" s="270">
        <v>1</v>
      </c>
      <c r="D57" s="196">
        <v>1</v>
      </c>
      <c r="E57" s="271">
        <v>1</v>
      </c>
      <c r="F57" s="270">
        <v>0.82479999999999998</v>
      </c>
      <c r="G57" s="196">
        <v>0.92563291139240511</v>
      </c>
      <c r="H57" s="271">
        <v>0.86540299458426251</v>
      </c>
      <c r="I57" s="270">
        <v>0.23306666666666667</v>
      </c>
      <c r="J57" s="196">
        <v>0.189873417721519</v>
      </c>
      <c r="K57" s="271">
        <v>0.21567378145906341</v>
      </c>
      <c r="L57" s="270">
        <v>0.47093333333333331</v>
      </c>
      <c r="M57" s="196">
        <v>0.53401898734177211</v>
      </c>
      <c r="N57" s="271">
        <v>0.49633641287034086</v>
      </c>
      <c r="O57" s="270">
        <v>0.1128</v>
      </c>
      <c r="P57" s="196">
        <v>6.7246835443037972E-2</v>
      </c>
      <c r="Q57" s="271">
        <v>9.4456833386428796E-2</v>
      </c>
      <c r="R57" s="270">
        <v>9.7333333333333327E-2</v>
      </c>
      <c r="S57" s="196">
        <v>5.6566455696202535E-2</v>
      </c>
      <c r="T57" s="271">
        <v>8.0917489646384205E-2</v>
      </c>
      <c r="U57" s="270">
        <v>5.0133333333333335E-2</v>
      </c>
      <c r="V57" s="271">
        <v>2.9945842625039822E-2</v>
      </c>
      <c r="W57" s="270">
        <v>1.2266666666666667E-2</v>
      </c>
      <c r="X57" s="196">
        <v>7.1202531645569618E-3</v>
      </c>
      <c r="Y57" s="271">
        <v>1.0194329404268876E-2</v>
      </c>
    </row>
    <row r="58" spans="2:25" s="4" customFormat="1" ht="15.75" collapsed="1" x14ac:dyDescent="0.25">
      <c r="B58" s="101">
        <v>2017</v>
      </c>
      <c r="C58" s="272">
        <v>1</v>
      </c>
      <c r="D58" s="109">
        <v>1</v>
      </c>
      <c r="E58" s="273">
        <v>1</v>
      </c>
      <c r="F58" s="272">
        <v>0.85331639800511794</v>
      </c>
      <c r="G58" s="109">
        <v>0.90219307116645964</v>
      </c>
      <c r="H58" s="273">
        <v>0.8725069770607855</v>
      </c>
      <c r="I58" s="272">
        <v>0.2537871005099277</v>
      </c>
      <c r="J58" s="109">
        <v>0.1802132393308099</v>
      </c>
      <c r="K58" s="273">
        <v>0.22489959839357429</v>
      </c>
      <c r="L58" s="272">
        <v>0.47055307544315145</v>
      </c>
      <c r="M58" s="109">
        <v>0.49296425785200382</v>
      </c>
      <c r="N58" s="273">
        <v>0.47935243800058991</v>
      </c>
      <c r="O58" s="272">
        <v>0.10835496946037319</v>
      </c>
      <c r="P58" s="109">
        <v>9.3992892022306332E-2</v>
      </c>
      <c r="Q58" s="273">
        <v>0.1027159485399224</v>
      </c>
      <c r="R58" s="272">
        <v>8.9171974522292988E-2</v>
      </c>
      <c r="S58" s="109">
        <v>8.1192753330058653E-2</v>
      </c>
      <c r="T58" s="273">
        <v>8.6039071540398887E-2</v>
      </c>
      <c r="U58" s="272">
        <v>3.4387432990268411E-2</v>
      </c>
      <c r="V58" s="273">
        <v>2.0885803099403261E-2</v>
      </c>
      <c r="W58" s="272">
        <v>3.9411995442404316E-3</v>
      </c>
      <c r="X58" s="109">
        <v>3.8140368112340719E-3</v>
      </c>
      <c r="Y58" s="273">
        <v>3.8912712998888208E-3</v>
      </c>
    </row>
    <row r="59" spans="2:25" s="4" customFormat="1" ht="15" hidden="1" customHeight="1" outlineLevel="1" x14ac:dyDescent="0.25">
      <c r="B59" s="71" t="s">
        <v>93</v>
      </c>
      <c r="C59" s="270">
        <v>1</v>
      </c>
      <c r="D59" s="196">
        <v>1</v>
      </c>
      <c r="E59" s="271">
        <v>1</v>
      </c>
      <c r="F59" s="270">
        <v>0.85333613092740246</v>
      </c>
      <c r="G59" s="196">
        <v>0.91417226634086746</v>
      </c>
      <c r="H59" s="271">
        <v>0.87810945273631846</v>
      </c>
      <c r="I59" s="270">
        <v>0.28661351237935373</v>
      </c>
      <c r="J59" s="196">
        <v>0.18265119120342088</v>
      </c>
      <c r="K59" s="271">
        <v>0.24427860696517412</v>
      </c>
      <c r="L59" s="270">
        <v>0.38753671842215692</v>
      </c>
      <c r="M59" s="196">
        <v>0.51496640195479537</v>
      </c>
      <c r="N59" s="271">
        <v>0.4394278606965174</v>
      </c>
      <c r="O59" s="270">
        <v>9.7775912715065041E-2</v>
      </c>
      <c r="P59" s="196">
        <v>7.8191814294441053E-2</v>
      </c>
      <c r="Q59" s="271">
        <v>8.9800995024875624E-2</v>
      </c>
      <c r="R59" s="270">
        <v>7.3227024758707515E-2</v>
      </c>
      <c r="S59" s="196">
        <v>6.6890653634697622E-2</v>
      </c>
      <c r="T59" s="271">
        <v>7.0646766169154232E-2</v>
      </c>
      <c r="U59" s="270">
        <v>4.3852287033151492E-2</v>
      </c>
      <c r="V59" s="271">
        <v>2.5995024875621889E-2</v>
      </c>
      <c r="W59" s="270">
        <v>5.035669324381032E-3</v>
      </c>
      <c r="X59" s="196">
        <v>7.6359193646915085E-3</v>
      </c>
      <c r="Y59" s="271">
        <v>6.0945273631840798E-3</v>
      </c>
    </row>
    <row r="60" spans="2:25" s="4" customFormat="1" ht="15" hidden="1" customHeight="1" outlineLevel="1" x14ac:dyDescent="0.25">
      <c r="B60" s="71" t="s">
        <v>94</v>
      </c>
      <c r="C60" s="270">
        <v>1</v>
      </c>
      <c r="D60" s="196">
        <v>1</v>
      </c>
      <c r="E60" s="271">
        <v>1</v>
      </c>
      <c r="F60" s="270">
        <v>0.82894736842105265</v>
      </c>
      <c r="G60" s="196">
        <v>0.91489361702127658</v>
      </c>
      <c r="H60" s="271">
        <v>0.86299060919816994</v>
      </c>
      <c r="I60" s="270">
        <v>0.29744816586921852</v>
      </c>
      <c r="J60" s="196">
        <v>0.17993920972644378</v>
      </c>
      <c r="K60" s="271">
        <v>0.25090296171442333</v>
      </c>
      <c r="L60" s="270">
        <v>0.36403508771929827</v>
      </c>
      <c r="M60" s="196">
        <v>0.52279635258358659</v>
      </c>
      <c r="N60" s="271">
        <v>0.42692029857934022</v>
      </c>
      <c r="O60" s="270">
        <v>0.1076555023923445</v>
      </c>
      <c r="P60" s="196">
        <v>8.5106382978723402E-2</v>
      </c>
      <c r="Q60" s="271">
        <v>9.8723814110281721E-2</v>
      </c>
      <c r="R60" s="270">
        <v>8.9712918660287078E-2</v>
      </c>
      <c r="S60" s="196">
        <v>7.7811550151975689E-2</v>
      </c>
      <c r="T60" s="271">
        <v>8.4998796051047432E-2</v>
      </c>
      <c r="U60" s="270">
        <v>6.1403508771929821E-2</v>
      </c>
      <c r="V60" s="271">
        <v>3.7081627738983866E-2</v>
      </c>
      <c r="W60" s="270">
        <v>1.9936204146730461E-3</v>
      </c>
      <c r="X60" s="196">
        <v>0</v>
      </c>
      <c r="Y60" s="271">
        <v>1.2039489525644113E-3</v>
      </c>
    </row>
    <row r="61" spans="2:25" s="4" customFormat="1" ht="15" hidden="1" customHeight="1" outlineLevel="1" x14ac:dyDescent="0.25">
      <c r="B61" s="71" t="s">
        <v>95</v>
      </c>
      <c r="C61" s="270">
        <v>1</v>
      </c>
      <c r="D61" s="196">
        <v>1</v>
      </c>
      <c r="E61" s="271">
        <v>1</v>
      </c>
      <c r="F61" s="270">
        <v>0.85182724252491693</v>
      </c>
      <c r="G61" s="196">
        <v>0.93267326732673272</v>
      </c>
      <c r="H61" s="271">
        <v>0.88429423459244538</v>
      </c>
      <c r="I61" s="270">
        <v>0.29867109634551497</v>
      </c>
      <c r="J61" s="196">
        <v>0.18366336633663366</v>
      </c>
      <c r="K61" s="271">
        <v>0.25248508946322068</v>
      </c>
      <c r="L61" s="270">
        <v>0.37541528239202659</v>
      </c>
      <c r="M61" s="196">
        <v>0.57722772277227719</v>
      </c>
      <c r="N61" s="271">
        <v>0.45646123260437377</v>
      </c>
      <c r="O61" s="270">
        <v>8.5382059800664448E-2</v>
      </c>
      <c r="P61" s="196">
        <v>6.5346534653465349E-2</v>
      </c>
      <c r="Q61" s="271">
        <v>7.733598409542744E-2</v>
      </c>
      <c r="R61" s="270">
        <v>7.3421926910299001E-2</v>
      </c>
      <c r="S61" s="196">
        <v>5.5445544554455446E-2</v>
      </c>
      <c r="T61" s="271">
        <v>6.6202783300198811E-2</v>
      </c>
      <c r="U61" s="270">
        <v>5.5481727574750832E-2</v>
      </c>
      <c r="V61" s="271">
        <v>3.3200795228628233E-2</v>
      </c>
      <c r="W61" s="270">
        <v>7.3089700996677737E-3</v>
      </c>
      <c r="X61" s="196">
        <v>1.9801980198019802E-3</v>
      </c>
      <c r="Y61" s="271">
        <v>5.1689860834990059E-3</v>
      </c>
    </row>
    <row r="62" spans="2:25" s="4" customFormat="1" ht="15" hidden="1" customHeight="1" outlineLevel="1" x14ac:dyDescent="0.25">
      <c r="B62" s="71" t="s">
        <v>96</v>
      </c>
      <c r="C62" s="270">
        <v>1</v>
      </c>
      <c r="D62" s="196">
        <v>1</v>
      </c>
      <c r="E62" s="271">
        <v>1</v>
      </c>
      <c r="F62" s="270">
        <v>0.9131609417213431</v>
      </c>
      <c r="G62" s="196">
        <v>0.94438233650083847</v>
      </c>
      <c r="H62" s="271">
        <v>0.92591324200913239</v>
      </c>
      <c r="I62" s="270">
        <v>0.23465843303743728</v>
      </c>
      <c r="J62" s="196">
        <v>0.20933482392397987</v>
      </c>
      <c r="K62" s="271">
        <v>0.22431506849315069</v>
      </c>
      <c r="L62" s="270">
        <v>0.49305287533770747</v>
      </c>
      <c r="M62" s="196">
        <v>0.58244829513694807</v>
      </c>
      <c r="N62" s="271">
        <v>0.52956621004566207</v>
      </c>
      <c r="O62" s="270">
        <v>5.8857583944423003E-2</v>
      </c>
      <c r="P62" s="196">
        <v>5.4499720514253773E-2</v>
      </c>
      <c r="Q62" s="271">
        <v>5.7077625570776253E-2</v>
      </c>
      <c r="R62" s="270">
        <v>5.191045928213045E-2</v>
      </c>
      <c r="S62" s="196">
        <v>4.9468977082168811E-2</v>
      </c>
      <c r="T62" s="271">
        <v>5.0913242009132421E-2</v>
      </c>
      <c r="U62" s="270">
        <v>2.5665766113469702E-2</v>
      </c>
      <c r="V62" s="271">
        <v>1.5182648401826484E-2</v>
      </c>
      <c r="W62" s="270">
        <v>2.3157082207641835E-3</v>
      </c>
      <c r="X62" s="196">
        <v>1.1179429849077697E-3</v>
      </c>
      <c r="Y62" s="271">
        <v>1.8264840182648401E-3</v>
      </c>
    </row>
    <row r="63" spans="2:25" s="4" customFormat="1" ht="15" hidden="1" customHeight="1" outlineLevel="1" x14ac:dyDescent="0.25">
      <c r="B63" s="71" t="s">
        <v>97</v>
      </c>
      <c r="C63" s="270">
        <v>1</v>
      </c>
      <c r="D63" s="196">
        <v>1</v>
      </c>
      <c r="E63" s="271">
        <v>1</v>
      </c>
      <c r="F63" s="270">
        <v>0.90878318189916263</v>
      </c>
      <c r="G63" s="196">
        <v>0.9357121792981421</v>
      </c>
      <c r="H63" s="271">
        <v>0.9189249222567748</v>
      </c>
      <c r="I63" s="270">
        <v>0.27828255834669519</v>
      </c>
      <c r="J63" s="196">
        <v>0.2028900029489826</v>
      </c>
      <c r="K63" s="271">
        <v>0.24988893824966682</v>
      </c>
      <c r="L63" s="270">
        <v>0.45875645822198469</v>
      </c>
      <c r="M63" s="196">
        <v>0.56620465939250963</v>
      </c>
      <c r="N63" s="271">
        <v>0.49922256774766771</v>
      </c>
      <c r="O63" s="270">
        <v>7.0550507749866376E-2</v>
      </c>
      <c r="P63" s="196">
        <v>6.3108227661456795E-2</v>
      </c>
      <c r="Q63" s="271">
        <v>6.7747667703243003E-2</v>
      </c>
      <c r="R63" s="270">
        <v>5.6832353465170141E-2</v>
      </c>
      <c r="S63" s="196">
        <v>5.7210262459451489E-2</v>
      </c>
      <c r="T63" s="271">
        <v>5.6974677920924033E-2</v>
      </c>
      <c r="U63" s="270">
        <v>2.0131836807411367E-2</v>
      </c>
      <c r="V63" s="271">
        <v>1.2549977787649933E-2</v>
      </c>
      <c r="W63" s="270">
        <v>5.3447354355959376E-4</v>
      </c>
      <c r="X63" s="196">
        <v>1.1795930404010617E-3</v>
      </c>
      <c r="Y63" s="271">
        <v>7.7743225233229676E-4</v>
      </c>
    </row>
    <row r="64" spans="2:25" s="4" customFormat="1" ht="15" hidden="1" customHeight="1" outlineLevel="1" x14ac:dyDescent="0.25">
      <c r="B64" s="71" t="s">
        <v>98</v>
      </c>
      <c r="C64" s="270">
        <v>1</v>
      </c>
      <c r="D64" s="196">
        <v>1</v>
      </c>
      <c r="E64" s="271">
        <v>1</v>
      </c>
      <c r="F64" s="270">
        <v>0.9336658354114713</v>
      </c>
      <c r="G64" s="196">
        <v>0.93104395604395607</v>
      </c>
      <c r="H64" s="271">
        <v>0.93267736923873645</v>
      </c>
      <c r="I64" s="270">
        <v>0.28428927680798005</v>
      </c>
      <c r="J64" s="196">
        <v>0.21510989010989012</v>
      </c>
      <c r="K64" s="271">
        <v>0.25820818228896947</v>
      </c>
      <c r="L64" s="270">
        <v>0.38403990024937656</v>
      </c>
      <c r="M64" s="196">
        <v>0.56456043956043955</v>
      </c>
      <c r="N64" s="271">
        <v>0.45209735888140862</v>
      </c>
      <c r="O64" s="270">
        <v>5.3532834580216127E-2</v>
      </c>
      <c r="P64" s="196">
        <v>6.7857142857142852E-2</v>
      </c>
      <c r="Q64" s="271">
        <v>5.8933195235629204E-2</v>
      </c>
      <c r="R64" s="270">
        <v>4.2061512884455525E-2</v>
      </c>
      <c r="S64" s="196">
        <v>6.1813186813186816E-2</v>
      </c>
      <c r="T64" s="271">
        <v>4.9508026929052304E-2</v>
      </c>
      <c r="U64" s="270">
        <v>1.2468827930174564E-2</v>
      </c>
      <c r="V64" s="271">
        <v>7.7679958570688766E-3</v>
      </c>
      <c r="W64" s="270">
        <v>3.3250207813798836E-4</v>
      </c>
      <c r="X64" s="196">
        <v>1.0989010989010989E-3</v>
      </c>
      <c r="Y64" s="271">
        <v>6.2143966856551013E-4</v>
      </c>
    </row>
    <row r="65" spans="2:25" s="4" customFormat="1" ht="15" hidden="1" customHeight="1" outlineLevel="1" x14ac:dyDescent="0.25">
      <c r="B65" s="71" t="s">
        <v>99</v>
      </c>
      <c r="C65" s="270">
        <v>1</v>
      </c>
      <c r="D65" s="196">
        <v>1</v>
      </c>
      <c r="E65" s="271">
        <v>1</v>
      </c>
      <c r="F65" s="270">
        <v>0.89251547552054022</v>
      </c>
      <c r="G65" s="196">
        <v>0.85193289569657182</v>
      </c>
      <c r="H65" s="271">
        <v>0.87484116899618802</v>
      </c>
      <c r="I65" s="270">
        <v>0.29769274057400114</v>
      </c>
      <c r="J65" s="196">
        <v>0.13396547532214928</v>
      </c>
      <c r="K65" s="271">
        <v>0.22638712409995765</v>
      </c>
      <c r="L65" s="270">
        <v>0.426936784843369</v>
      </c>
      <c r="M65" s="196">
        <v>0.54266958424507661</v>
      </c>
      <c r="N65" s="271">
        <v>0.47734011012282929</v>
      </c>
      <c r="O65" s="270">
        <v>8.7038079159632339E-2</v>
      </c>
      <c r="P65" s="196">
        <v>7.2453197179674203E-2</v>
      </c>
      <c r="Q65" s="271">
        <v>8.0686149936467597E-2</v>
      </c>
      <c r="R65" s="270">
        <v>7.5220408928906399E-2</v>
      </c>
      <c r="S65" s="196">
        <v>6.4429856552394846E-2</v>
      </c>
      <c r="T65" s="271">
        <v>7.0520965692503171E-2</v>
      </c>
      <c r="U65" s="270">
        <v>1.7257550178202963E-2</v>
      </c>
      <c r="V65" s="271">
        <v>4.224904701397713E-2</v>
      </c>
      <c r="W65" s="270">
        <v>3.1888951416244606E-3</v>
      </c>
      <c r="X65" s="196">
        <v>9.7252613663992217E-4</v>
      </c>
      <c r="Y65" s="271">
        <v>2.2236340533672173E-3</v>
      </c>
    </row>
    <row r="66" spans="2:25" s="4" customFormat="1" ht="15" hidden="1" customHeight="1" outlineLevel="1" x14ac:dyDescent="0.25">
      <c r="B66" s="71" t="s">
        <v>100</v>
      </c>
      <c r="C66" s="270">
        <v>1</v>
      </c>
      <c r="D66" s="196">
        <v>1</v>
      </c>
      <c r="E66" s="271">
        <v>1</v>
      </c>
      <c r="F66" s="270">
        <v>0.90005984440454823</v>
      </c>
      <c r="G66" s="196">
        <v>0.90574564234990318</v>
      </c>
      <c r="H66" s="271">
        <v>0.90223153741832085</v>
      </c>
      <c r="I66" s="270">
        <v>0.30101735487731895</v>
      </c>
      <c r="J66" s="196">
        <v>0.18334409296320206</v>
      </c>
      <c r="K66" s="271">
        <v>0.25607200098631488</v>
      </c>
      <c r="L66" s="270">
        <v>0.38659485338120886</v>
      </c>
      <c r="M66" s="196">
        <v>0.55261459005810198</v>
      </c>
      <c r="N66" s="271">
        <v>0.4500061644680064</v>
      </c>
      <c r="O66" s="270">
        <v>7.6800319170157588E-2</v>
      </c>
      <c r="P66" s="196">
        <v>9.1349257585539051E-2</v>
      </c>
      <c r="Q66" s="271">
        <v>8.235729256565158E-2</v>
      </c>
      <c r="R66" s="270">
        <v>6.2038699381607817E-2</v>
      </c>
      <c r="S66" s="196">
        <v>7.7469335054874106E-2</v>
      </c>
      <c r="T66" s="271">
        <v>6.7932437430649736E-2</v>
      </c>
      <c r="U66" s="270">
        <v>1.9748653500897665E-2</v>
      </c>
      <c r="V66" s="271">
        <v>1.2205646652693872E-2</v>
      </c>
      <c r="W66" s="270">
        <v>3.3911829243965688E-3</v>
      </c>
      <c r="X66" s="196">
        <v>2.9051000645577791E-3</v>
      </c>
      <c r="Y66" s="271">
        <v>3.2055233633337442E-3</v>
      </c>
    </row>
    <row r="67" spans="2:25" s="4" customFormat="1" ht="15" hidden="1" customHeight="1" outlineLevel="1" x14ac:dyDescent="0.25">
      <c r="B67" s="71" t="s">
        <v>101</v>
      </c>
      <c r="C67" s="270">
        <v>1</v>
      </c>
      <c r="D67" s="196">
        <v>1</v>
      </c>
      <c r="E67" s="271">
        <v>1</v>
      </c>
      <c r="F67" s="270">
        <v>0.88532275513883885</v>
      </c>
      <c r="G67" s="196">
        <v>0.91116291116291115</v>
      </c>
      <c r="H67" s="271">
        <v>0.89592856383544173</v>
      </c>
      <c r="I67" s="270">
        <v>0.30959249909844933</v>
      </c>
      <c r="J67" s="196">
        <v>0.14374514374514374</v>
      </c>
      <c r="K67" s="271">
        <v>0.24152227064951631</v>
      </c>
      <c r="L67" s="270">
        <v>0.41272989542012262</v>
      </c>
      <c r="M67" s="196">
        <v>0.57627557627557624</v>
      </c>
      <c r="N67" s="271">
        <v>0.47985542680982246</v>
      </c>
      <c r="O67" s="270">
        <v>9.2318788315903358E-2</v>
      </c>
      <c r="P67" s="196">
        <v>8.8837088837088837E-2</v>
      </c>
      <c r="Q67" s="271">
        <v>9.0889762942489641E-2</v>
      </c>
      <c r="R67" s="270">
        <v>7.8795528308690951E-2</v>
      </c>
      <c r="S67" s="196">
        <v>7.8995078995079002E-2</v>
      </c>
      <c r="T67" s="271">
        <v>7.8877431699798023E-2</v>
      </c>
      <c r="U67" s="270">
        <v>2.163721601153985E-2</v>
      </c>
      <c r="V67" s="271">
        <v>1.2756457956840651E-2</v>
      </c>
      <c r="W67" s="270">
        <v>7.2124053371799498E-4</v>
      </c>
      <c r="X67" s="196">
        <v>0</v>
      </c>
      <c r="Y67" s="271">
        <v>4.2521526522802167E-4</v>
      </c>
    </row>
    <row r="68" spans="2:25" s="4" customFormat="1" ht="15" hidden="1" customHeight="1" outlineLevel="1" x14ac:dyDescent="0.25">
      <c r="B68" s="71" t="s">
        <v>102</v>
      </c>
      <c r="C68" s="270">
        <v>1</v>
      </c>
      <c r="D68" s="196">
        <v>1</v>
      </c>
      <c r="E68" s="271">
        <v>1</v>
      </c>
      <c r="F68" s="270">
        <v>0.85619252592447659</v>
      </c>
      <c r="G68" s="196">
        <v>0.90665980971972226</v>
      </c>
      <c r="H68" s="271">
        <v>0.878</v>
      </c>
      <c r="I68" s="270">
        <v>0.27607121893954217</v>
      </c>
      <c r="J68" s="196">
        <v>0.1563383903317048</v>
      </c>
      <c r="K68" s="271">
        <v>0.22433333333333333</v>
      </c>
      <c r="L68" s="270">
        <v>0.4533359420856975</v>
      </c>
      <c r="M68" s="196">
        <v>0.54564155309848295</v>
      </c>
      <c r="N68" s="271">
        <v>0.49322222222222223</v>
      </c>
      <c r="O68" s="270">
        <v>0.11798082567012326</v>
      </c>
      <c r="P68" s="196">
        <v>9.3340190280277707E-2</v>
      </c>
      <c r="Q68" s="271">
        <v>0.10733333333333334</v>
      </c>
      <c r="R68" s="270">
        <v>9.9589121502641362E-2</v>
      </c>
      <c r="S68" s="196">
        <v>8.2797634353304186E-2</v>
      </c>
      <c r="T68" s="271">
        <v>9.2333333333333337E-2</v>
      </c>
      <c r="U68" s="270">
        <v>2.3087458423009195E-2</v>
      </c>
      <c r="V68" s="271">
        <v>1.3111111111111112E-2</v>
      </c>
      <c r="W68" s="270">
        <v>2.7391899823909216E-3</v>
      </c>
      <c r="X68" s="196">
        <v>0</v>
      </c>
      <c r="Y68" s="271">
        <v>1.5555555555555555E-3</v>
      </c>
    </row>
    <row r="69" spans="2:25" s="4" customFormat="1" ht="15" hidden="1" customHeight="1" outlineLevel="1" x14ac:dyDescent="0.25">
      <c r="B69" s="71" t="s">
        <v>103</v>
      </c>
      <c r="C69" s="270">
        <v>1</v>
      </c>
      <c r="D69" s="196">
        <v>1</v>
      </c>
      <c r="E69" s="271">
        <v>1</v>
      </c>
      <c r="F69" s="270">
        <v>0.85041282175813504</v>
      </c>
      <c r="G69" s="196">
        <v>0.90993150684931512</v>
      </c>
      <c r="H69" s="271">
        <v>0.87510656436487644</v>
      </c>
      <c r="I69" s="270">
        <v>0.22438076736279747</v>
      </c>
      <c r="J69" s="196">
        <v>0.16130136986301369</v>
      </c>
      <c r="K69" s="271">
        <v>0.19820971867007672</v>
      </c>
      <c r="L69" s="270">
        <v>0.46843127731908696</v>
      </c>
      <c r="M69" s="196">
        <v>0.58424657534246571</v>
      </c>
      <c r="N69" s="271">
        <v>0.51648195510088091</v>
      </c>
      <c r="O69" s="270">
        <v>9.2763477416221471E-2</v>
      </c>
      <c r="P69" s="196">
        <v>8.4246575342465754E-2</v>
      </c>
      <c r="Q69" s="271">
        <v>8.9229894856493325E-2</v>
      </c>
      <c r="R69" s="270">
        <v>7.2122389509470614E-2</v>
      </c>
      <c r="S69" s="196">
        <v>7.260273972602739E-2</v>
      </c>
      <c r="T69" s="271">
        <v>7.2321682296106846E-2</v>
      </c>
      <c r="U69" s="270">
        <v>5.4395337542496355E-2</v>
      </c>
      <c r="V69" s="271">
        <v>3.1827223643080424E-2</v>
      </c>
      <c r="W69" s="270">
        <v>2.4283632831471587E-3</v>
      </c>
      <c r="X69" s="196">
        <v>5.8219178082191785E-3</v>
      </c>
      <c r="Y69" s="271">
        <v>3.8363171355498722E-3</v>
      </c>
    </row>
    <row r="70" spans="2:25" s="4" customFormat="1" ht="15" hidden="1" customHeight="1" outlineLevel="1" x14ac:dyDescent="0.25">
      <c r="B70" s="71" t="s">
        <v>104</v>
      </c>
      <c r="C70" s="270">
        <v>1</v>
      </c>
      <c r="D70" s="196">
        <v>1</v>
      </c>
      <c r="E70" s="271">
        <v>1</v>
      </c>
      <c r="F70" s="270">
        <v>0.85763969394852768</v>
      </c>
      <c r="G70" s="196">
        <v>0.92221443587946739</v>
      </c>
      <c r="H70" s="271">
        <v>0.88335426259243754</v>
      </c>
      <c r="I70" s="270">
        <v>0.26594018084859727</v>
      </c>
      <c r="J70" s="196">
        <v>0.15662228451296425</v>
      </c>
      <c r="K70" s="271">
        <v>0.22240826008092646</v>
      </c>
      <c r="L70" s="270">
        <v>0.46603292371898908</v>
      </c>
      <c r="M70" s="196">
        <v>0.50770847932725993</v>
      </c>
      <c r="N70" s="271">
        <v>0.48262871494349102</v>
      </c>
      <c r="O70" s="270">
        <v>9.1815441687920246E-2</v>
      </c>
      <c r="P70" s="196">
        <v>7.6384022424667131E-2</v>
      </c>
      <c r="Q70" s="271">
        <v>8.5670433933305423E-2</v>
      </c>
      <c r="R70" s="270">
        <v>7.5817296545328081E-2</v>
      </c>
      <c r="S70" s="196">
        <v>6.5522074281709877E-2</v>
      </c>
      <c r="T70" s="271">
        <v>7.1717594530486956E-2</v>
      </c>
      <c r="U70" s="270">
        <v>4.6603292371898912E-2</v>
      </c>
      <c r="V70" s="271">
        <v>2.8045207199665131E-2</v>
      </c>
      <c r="W70" s="270">
        <v>3.941571991653142E-3</v>
      </c>
      <c r="X70" s="196">
        <v>1.4015416958654519E-3</v>
      </c>
      <c r="Y70" s="271">
        <v>2.9300962745918793E-3</v>
      </c>
    </row>
    <row r="71" spans="2:25" s="4" customFormat="1" ht="15.75" collapsed="1" x14ac:dyDescent="0.25">
      <c r="B71" s="101">
        <v>2016</v>
      </c>
      <c r="C71" s="272">
        <v>1</v>
      </c>
      <c r="D71" s="109">
        <v>1</v>
      </c>
      <c r="E71" s="273">
        <v>1</v>
      </c>
      <c r="F71" s="272">
        <v>0.88306266143013834</v>
      </c>
      <c r="G71" s="109">
        <v>0.91335579761251728</v>
      </c>
      <c r="H71" s="273">
        <v>0.89529475049837037</v>
      </c>
      <c r="I71" s="272">
        <v>0.27941124438311571</v>
      </c>
      <c r="J71" s="109">
        <v>0.17462058877308467</v>
      </c>
      <c r="K71" s="273">
        <v>0.23709774388507421</v>
      </c>
      <c r="L71" s="272">
        <v>0.42615787425255636</v>
      </c>
      <c r="M71" s="109">
        <v>0.55421466447248124</v>
      </c>
      <c r="N71" s="273">
        <v>0.47786602537733758</v>
      </c>
      <c r="O71" s="272">
        <v>8.4173654601422357E-2</v>
      </c>
      <c r="P71" s="109">
        <v>7.666588302902072E-2</v>
      </c>
      <c r="Q71" s="273">
        <v>8.1142085666972549E-2</v>
      </c>
      <c r="R71" s="272">
        <v>6.9313236386795457E-2</v>
      </c>
      <c r="S71" s="109">
        <v>6.7549565081106502E-2</v>
      </c>
      <c r="T71" s="273">
        <v>6.8601082175742803E-2</v>
      </c>
      <c r="U71" s="272">
        <v>3.0163110780879594E-2</v>
      </c>
      <c r="V71" s="273">
        <v>2.1221613981794979E-2</v>
      </c>
      <c r="W71" s="272">
        <v>2.600573187559707E-3</v>
      </c>
      <c r="X71" s="109">
        <v>1.9590941148812787E-3</v>
      </c>
      <c r="Y71" s="273">
        <v>2.3415498528620701E-3</v>
      </c>
    </row>
    <row r="72" spans="2:25" s="4" customFormat="1" ht="15" hidden="1" customHeight="1" outlineLevel="1" x14ac:dyDescent="0.25">
      <c r="B72" s="71" t="s">
        <v>93</v>
      </c>
      <c r="C72" s="270">
        <v>1</v>
      </c>
      <c r="D72" s="196">
        <v>1</v>
      </c>
      <c r="E72" s="271">
        <v>1</v>
      </c>
      <c r="F72" s="270">
        <v>0.84830508474576272</v>
      </c>
      <c r="G72" s="196">
        <v>0.93572656921754083</v>
      </c>
      <c r="H72" s="271">
        <v>0.88684609552691429</v>
      </c>
      <c r="I72" s="270">
        <v>0.26440677966101694</v>
      </c>
      <c r="J72" s="196">
        <v>0.23624247635425624</v>
      </c>
      <c r="K72" s="271">
        <v>0.2519901440485216</v>
      </c>
      <c r="L72" s="270">
        <v>0.4547457627118644</v>
      </c>
      <c r="M72" s="196">
        <v>0.47312983662940672</v>
      </c>
      <c r="N72" s="271">
        <v>0.46285064442759666</v>
      </c>
      <c r="O72" s="270">
        <v>0.10830508474576271</v>
      </c>
      <c r="P72" s="196">
        <v>6.1908856405846945E-2</v>
      </c>
      <c r="Q72" s="271">
        <v>8.7850644427596658E-2</v>
      </c>
      <c r="R72" s="270">
        <v>9.1864406779661012E-2</v>
      </c>
      <c r="S72" s="196">
        <v>5.6749785038693032E-2</v>
      </c>
      <c r="T72" s="271">
        <v>7.6383623957543598E-2</v>
      </c>
      <c r="U72" s="270">
        <v>4.1525423728813557E-2</v>
      </c>
      <c r="V72" s="271">
        <v>2.3218347232752085E-2</v>
      </c>
      <c r="W72" s="270">
        <v>1.864406779661017E-3</v>
      </c>
      <c r="X72" s="196">
        <v>2.3645743766122097E-3</v>
      </c>
      <c r="Y72" s="271">
        <v>2.084912812736922E-3</v>
      </c>
    </row>
    <row r="73" spans="2:25" s="4" customFormat="1" ht="15" hidden="1" customHeight="1" outlineLevel="1" x14ac:dyDescent="0.25">
      <c r="B73" s="71" t="s">
        <v>94</v>
      </c>
      <c r="C73" s="270">
        <v>1</v>
      </c>
      <c r="D73" s="196">
        <v>1</v>
      </c>
      <c r="E73" s="271">
        <v>1</v>
      </c>
      <c r="F73" s="270">
        <v>0.71702735810534912</v>
      </c>
      <c r="G73" s="196">
        <v>0.94104046242774564</v>
      </c>
      <c r="H73" s="271">
        <v>0.80976310122038764</v>
      </c>
      <c r="I73" s="270">
        <v>0.24336463862801144</v>
      </c>
      <c r="J73" s="196">
        <v>0.21965317919075145</v>
      </c>
      <c r="K73" s="271">
        <v>0.23354869586025365</v>
      </c>
      <c r="L73" s="270">
        <v>0.33401388321763986</v>
      </c>
      <c r="M73" s="196">
        <v>0.45606936416184973</v>
      </c>
      <c r="N73" s="271">
        <v>0.38454175640105287</v>
      </c>
      <c r="O73" s="270">
        <v>0.22988975091874234</v>
      </c>
      <c r="P73" s="196">
        <v>5.8959537572254334E-2</v>
      </c>
      <c r="Q73" s="271">
        <v>0.15912897822445563</v>
      </c>
      <c r="R73" s="270">
        <v>0.21273989383421804</v>
      </c>
      <c r="S73" s="196">
        <v>5.6069364161849711E-2</v>
      </c>
      <c r="T73" s="271">
        <v>0.14788226848528357</v>
      </c>
      <c r="U73" s="270">
        <v>5.0632911392405063E-2</v>
      </c>
      <c r="V73" s="271">
        <v>2.9672170375687965E-2</v>
      </c>
      <c r="W73" s="270">
        <v>2.4499795835034709E-3</v>
      </c>
      <c r="X73" s="196">
        <v>0</v>
      </c>
      <c r="Y73" s="271">
        <v>1.4357501794687725E-3</v>
      </c>
    </row>
    <row r="74" spans="2:25" s="4" customFormat="1" ht="15" hidden="1" customHeight="1" outlineLevel="1" x14ac:dyDescent="0.25">
      <c r="B74" s="71" t="s">
        <v>95</v>
      </c>
      <c r="C74" s="270">
        <v>1</v>
      </c>
      <c r="D74" s="196">
        <v>1</v>
      </c>
      <c r="E74" s="271">
        <v>1</v>
      </c>
      <c r="F74" s="270">
        <v>0.87602715255448371</v>
      </c>
      <c r="G74" s="196">
        <v>0.95776699029126211</v>
      </c>
      <c r="H74" s="271">
        <v>0.91068121012554026</v>
      </c>
      <c r="I74" s="270">
        <v>0.31546981064665952</v>
      </c>
      <c r="J74" s="196">
        <v>0.19757281553398059</v>
      </c>
      <c r="K74" s="271">
        <v>0.26548672566371684</v>
      </c>
      <c r="L74" s="270">
        <v>0.4437299035369775</v>
      </c>
      <c r="M74" s="196">
        <v>0.53446601941747574</v>
      </c>
      <c r="N74" s="271">
        <v>0.48219798312409962</v>
      </c>
      <c r="O74" s="270">
        <v>8.0028581636298682E-2</v>
      </c>
      <c r="P74" s="196">
        <v>4.2233009708737862E-2</v>
      </c>
      <c r="Q74" s="271">
        <v>6.4004939287919324E-2</v>
      </c>
      <c r="R74" s="270">
        <v>5.6091461236155771E-2</v>
      </c>
      <c r="S74" s="196">
        <v>3.9805825242718446E-2</v>
      </c>
      <c r="T74" s="271">
        <v>4.9187075529944432E-2</v>
      </c>
      <c r="U74" s="270">
        <v>4.3944265809217578E-2</v>
      </c>
      <c r="V74" s="271">
        <v>2.531385058654044E-2</v>
      </c>
      <c r="W74" s="270">
        <v>0</v>
      </c>
      <c r="X74" s="196">
        <v>0</v>
      </c>
      <c r="Y74" s="271">
        <v>0</v>
      </c>
    </row>
    <row r="75" spans="2:25" s="4" customFormat="1" ht="15" hidden="1" customHeight="1" outlineLevel="1" x14ac:dyDescent="0.25">
      <c r="B75" s="71" t="s">
        <v>96</v>
      </c>
      <c r="C75" s="270">
        <v>1</v>
      </c>
      <c r="D75" s="196">
        <v>1</v>
      </c>
      <c r="E75" s="271">
        <v>1</v>
      </c>
      <c r="F75" s="270">
        <v>0.87838904974993415</v>
      </c>
      <c r="G75" s="196">
        <v>0.94717444717444721</v>
      </c>
      <c r="H75" s="271">
        <v>0.90530363723762219</v>
      </c>
      <c r="I75" s="270">
        <v>0.26138457488812844</v>
      </c>
      <c r="J75" s="196">
        <v>0.2846027846027846</v>
      </c>
      <c r="K75" s="271">
        <v>0.27046947604550553</v>
      </c>
      <c r="L75" s="270">
        <v>0.55198736509607793</v>
      </c>
      <c r="M75" s="196">
        <v>0.50450450450450446</v>
      </c>
      <c r="N75" s="271">
        <v>0.53340810767505209</v>
      </c>
      <c r="O75" s="270">
        <v>8.8707554619636753E-2</v>
      </c>
      <c r="P75" s="196">
        <v>4.6273546273546275E-2</v>
      </c>
      <c r="Q75" s="271">
        <v>7.2103829514500881E-2</v>
      </c>
      <c r="R75" s="270">
        <v>8.1863648328507496E-2</v>
      </c>
      <c r="S75" s="196">
        <v>4.2997542997542999E-2</v>
      </c>
      <c r="T75" s="271">
        <v>6.6655984617849703E-2</v>
      </c>
      <c r="U75" s="270">
        <v>3.1324032640168468E-2</v>
      </c>
      <c r="V75" s="271">
        <v>1.906745713827912E-2</v>
      </c>
      <c r="W75" s="270">
        <v>1.5793629902605948E-3</v>
      </c>
      <c r="X75" s="196">
        <v>6.5520065520065524E-3</v>
      </c>
      <c r="Y75" s="271">
        <v>3.5250761095978207E-3</v>
      </c>
    </row>
    <row r="76" spans="2:25" s="4" customFormat="1" ht="15" hidden="1" customHeight="1" outlineLevel="1" x14ac:dyDescent="0.25">
      <c r="B76" s="71" t="s">
        <v>97</v>
      </c>
      <c r="C76" s="270">
        <v>1</v>
      </c>
      <c r="D76" s="196">
        <v>1</v>
      </c>
      <c r="E76" s="271">
        <v>1</v>
      </c>
      <c r="F76" s="270">
        <v>0.92293906810035842</v>
      </c>
      <c r="G76" s="196">
        <v>0.92757270693512306</v>
      </c>
      <c r="H76" s="271">
        <v>0.9248662479646429</v>
      </c>
      <c r="I76" s="270">
        <v>0.30784547988849065</v>
      </c>
      <c r="J76" s="196">
        <v>0.26370246085011184</v>
      </c>
      <c r="K76" s="271">
        <v>0.28948592695975811</v>
      </c>
      <c r="L76" s="270">
        <v>0.53703703703703709</v>
      </c>
      <c r="M76" s="196">
        <v>0.53775167785234901</v>
      </c>
      <c r="N76" s="271">
        <v>0.537334263782275</v>
      </c>
      <c r="O76" s="270">
        <v>6.093189964157706E-2</v>
      </c>
      <c r="P76" s="196">
        <v>7.2427293064876955E-2</v>
      </c>
      <c r="Q76" s="271">
        <v>6.5712956501511974E-2</v>
      </c>
      <c r="R76" s="270">
        <v>5.1772202309836715E-2</v>
      </c>
      <c r="S76" s="196">
        <v>6.9630872483221473E-2</v>
      </c>
      <c r="T76" s="271">
        <v>5.9199813910211674E-2</v>
      </c>
      <c r="U76" s="270">
        <v>1.5133412982875348E-2</v>
      </c>
      <c r="V76" s="271">
        <v>8.8392649453361248E-3</v>
      </c>
      <c r="W76" s="270">
        <v>9.9561927518916757E-4</v>
      </c>
      <c r="X76" s="196">
        <v>0</v>
      </c>
      <c r="Y76" s="271">
        <v>5.8153058850895557E-4</v>
      </c>
    </row>
    <row r="77" spans="2:25" s="4" customFormat="1" ht="15" hidden="1" customHeight="1" outlineLevel="1" x14ac:dyDescent="0.25">
      <c r="B77" s="71" t="s">
        <v>98</v>
      </c>
      <c r="C77" s="270">
        <v>1</v>
      </c>
      <c r="D77" s="196">
        <v>1</v>
      </c>
      <c r="E77" s="271">
        <v>1</v>
      </c>
      <c r="F77" s="270">
        <v>0.90413043478260868</v>
      </c>
      <c r="G77" s="196">
        <v>0.91635634488685191</v>
      </c>
      <c r="H77" s="271">
        <v>0.90940551229761468</v>
      </c>
      <c r="I77" s="270">
        <v>0.2608695652173913</v>
      </c>
      <c r="J77" s="196">
        <v>0.22457748496132912</v>
      </c>
      <c r="K77" s="271">
        <v>0.24521072796934865</v>
      </c>
      <c r="L77" s="270">
        <v>0.54934782608695654</v>
      </c>
      <c r="M77" s="196">
        <v>0.51131480951016905</v>
      </c>
      <c r="N77" s="271">
        <v>0.53293783215918922</v>
      </c>
      <c r="O77" s="270">
        <v>7.8260869565217397E-2</v>
      </c>
      <c r="P77" s="196">
        <v>8.3070753365797764E-2</v>
      </c>
      <c r="Q77" s="271">
        <v>8.0336175998022494E-2</v>
      </c>
      <c r="R77" s="270">
        <v>5.369565217391304E-2</v>
      </c>
      <c r="S77" s="196">
        <v>7.6768834144944148E-2</v>
      </c>
      <c r="T77" s="271">
        <v>6.3650970213817826E-2</v>
      </c>
      <c r="U77" s="270">
        <v>1.6739130434782607E-2</v>
      </c>
      <c r="V77" s="271">
        <v>9.5167470028426644E-3</v>
      </c>
      <c r="W77" s="270">
        <v>8.6956521739130438E-4</v>
      </c>
      <c r="X77" s="196">
        <v>5.7290174735032942E-4</v>
      </c>
      <c r="Y77" s="271">
        <v>7.415647015202076E-4</v>
      </c>
    </row>
    <row r="78" spans="2:25" s="4" customFormat="1" ht="15" hidden="1" customHeight="1" outlineLevel="1" x14ac:dyDescent="0.25">
      <c r="B78" s="71" t="s">
        <v>99</v>
      </c>
      <c r="C78" s="270">
        <v>1</v>
      </c>
      <c r="D78" s="196">
        <v>1</v>
      </c>
      <c r="E78" s="271">
        <v>1</v>
      </c>
      <c r="F78" s="270">
        <v>0.89384164222873896</v>
      </c>
      <c r="G78" s="196">
        <v>0.91590594744121712</v>
      </c>
      <c r="H78" s="271">
        <v>0.9029782359679267</v>
      </c>
      <c r="I78" s="270">
        <v>0.31808406647116322</v>
      </c>
      <c r="J78" s="196">
        <v>0.18589211618257262</v>
      </c>
      <c r="K78" s="271">
        <v>0.26334478808705614</v>
      </c>
      <c r="L78" s="270">
        <v>0.4901270772238514</v>
      </c>
      <c r="M78" s="196">
        <v>0.5701244813278008</v>
      </c>
      <c r="N78" s="271">
        <v>0.5232531500572738</v>
      </c>
      <c r="O78" s="270">
        <v>7.5464320625610953E-2</v>
      </c>
      <c r="P78" s="196">
        <v>8.4094052558782856E-2</v>
      </c>
      <c r="Q78" s="271">
        <v>7.903780068728522E-2</v>
      </c>
      <c r="R78" s="270">
        <v>5.8260019550342129E-2</v>
      </c>
      <c r="S78" s="196">
        <v>7.8284923928077454E-2</v>
      </c>
      <c r="T78" s="271">
        <v>6.6552119129438717E-2</v>
      </c>
      <c r="U78" s="270">
        <v>2.7370478983382209E-2</v>
      </c>
      <c r="V78" s="271">
        <v>1.6036655211912942E-2</v>
      </c>
      <c r="W78" s="270">
        <v>3.3235581622678397E-3</v>
      </c>
      <c r="X78" s="196">
        <v>0</v>
      </c>
      <c r="Y78" s="271">
        <v>1.9473081328751432E-3</v>
      </c>
    </row>
    <row r="79" spans="2:25" s="4" customFormat="1" ht="15" hidden="1" customHeight="1" outlineLevel="1" x14ac:dyDescent="0.25">
      <c r="B79" s="71" t="s">
        <v>100</v>
      </c>
      <c r="C79" s="270">
        <v>1</v>
      </c>
      <c r="D79" s="196">
        <v>1</v>
      </c>
      <c r="E79" s="271">
        <v>1</v>
      </c>
      <c r="F79" s="270">
        <v>0.8932181971356361</v>
      </c>
      <c r="G79" s="196">
        <v>0.94521410579345089</v>
      </c>
      <c r="H79" s="271">
        <v>0.91405855628470467</v>
      </c>
      <c r="I79" s="270">
        <v>0.2902274641954507</v>
      </c>
      <c r="J79" s="196">
        <v>0.15428211586901763</v>
      </c>
      <c r="K79" s="271">
        <v>0.23573952549217567</v>
      </c>
      <c r="L79" s="270">
        <v>0.504212299915754</v>
      </c>
      <c r="M79" s="196">
        <v>0.55761964735516378</v>
      </c>
      <c r="N79" s="271">
        <v>0.52561837455830385</v>
      </c>
      <c r="O79" s="270">
        <v>8.4456613310867734E-2</v>
      </c>
      <c r="P79" s="196">
        <v>5.0377833753148617E-2</v>
      </c>
      <c r="Q79" s="271">
        <v>7.0797576981322566E-2</v>
      </c>
      <c r="R79" s="270">
        <v>6.7607413647851722E-2</v>
      </c>
      <c r="S79" s="196">
        <v>4.7229219143576827E-2</v>
      </c>
      <c r="T79" s="271">
        <v>5.9439676930843011E-2</v>
      </c>
      <c r="U79" s="270">
        <v>2.1903959561920809E-2</v>
      </c>
      <c r="V79" s="271">
        <v>1.3124684502776375E-2</v>
      </c>
      <c r="W79" s="270">
        <v>4.2122999157540015E-4</v>
      </c>
      <c r="X79" s="196">
        <v>4.4080604534005039E-3</v>
      </c>
      <c r="Y79" s="271">
        <v>2.0191822311963654E-3</v>
      </c>
    </row>
    <row r="80" spans="2:25" s="4" customFormat="1" ht="15" hidden="1" customHeight="1" outlineLevel="1" x14ac:dyDescent="0.25">
      <c r="B80" s="71" t="s">
        <v>101</v>
      </c>
      <c r="C80" s="270">
        <v>1</v>
      </c>
      <c r="D80" s="196">
        <v>1</v>
      </c>
      <c r="E80" s="271">
        <v>1</v>
      </c>
      <c r="F80" s="270">
        <v>0.86361348766985402</v>
      </c>
      <c r="G80" s="196">
        <v>0.92562610675436374</v>
      </c>
      <c r="H80" s="271">
        <v>0.89453765611202218</v>
      </c>
      <c r="I80" s="270">
        <v>0.31555108203321591</v>
      </c>
      <c r="J80" s="196">
        <v>0.20642549962054135</v>
      </c>
      <c r="K80" s="271">
        <v>0.2611328371388924</v>
      </c>
      <c r="L80" s="270">
        <v>0.46326119778560643</v>
      </c>
      <c r="M80" s="196">
        <v>0.50265621047305842</v>
      </c>
      <c r="N80" s="271">
        <v>0.48290652201337203</v>
      </c>
      <c r="O80" s="270">
        <v>0.11499748364368395</v>
      </c>
      <c r="P80" s="196">
        <v>7.437389324563623E-2</v>
      </c>
      <c r="Q80" s="271">
        <v>9.4739497918506374E-2</v>
      </c>
      <c r="R80" s="270">
        <v>8.958228485153498E-2</v>
      </c>
      <c r="S80" s="196">
        <v>7.0073362003541612E-2</v>
      </c>
      <c r="T80" s="271">
        <v>7.9853664690298976E-2</v>
      </c>
      <c r="U80" s="270">
        <v>1.9124308002013084E-2</v>
      </c>
      <c r="V80" s="271">
        <v>9.5874858079979808E-3</v>
      </c>
      <c r="W80" s="270">
        <v>2.2647206844489181E-3</v>
      </c>
      <c r="X80" s="196">
        <v>0</v>
      </c>
      <c r="Y80" s="271">
        <v>1.1353601614734453E-3</v>
      </c>
    </row>
    <row r="81" spans="2:25" s="4" customFormat="1" ht="15" hidden="1" customHeight="1" outlineLevel="1" x14ac:dyDescent="0.25">
      <c r="B81" s="71" t="s">
        <v>102</v>
      </c>
      <c r="C81" s="270">
        <v>1</v>
      </c>
      <c r="D81" s="196">
        <v>1</v>
      </c>
      <c r="E81" s="271">
        <v>1</v>
      </c>
      <c r="F81" s="270">
        <v>0.8793298192771084</v>
      </c>
      <c r="G81" s="196">
        <v>0.93293077420746173</v>
      </c>
      <c r="H81" s="271">
        <v>0.90431199115488992</v>
      </c>
      <c r="I81" s="270">
        <v>0.27993222891566266</v>
      </c>
      <c r="J81" s="196">
        <v>0.18222989001509596</v>
      </c>
      <c r="K81" s="271">
        <v>0.23439541662478641</v>
      </c>
      <c r="L81" s="270">
        <v>0.47835090361445781</v>
      </c>
      <c r="M81" s="196">
        <v>0.53655380634030625</v>
      </c>
      <c r="N81" s="271">
        <v>0.50547793748115388</v>
      </c>
      <c r="O81" s="270">
        <v>9.9585843373493979E-2</v>
      </c>
      <c r="P81" s="196">
        <v>6.2540435626482635E-2</v>
      </c>
      <c r="Q81" s="271">
        <v>8.231983113880792E-2</v>
      </c>
      <c r="R81" s="270">
        <v>8.8667168674698801E-2</v>
      </c>
      <c r="S81" s="196">
        <v>5.9305585507871468E-2</v>
      </c>
      <c r="T81" s="271">
        <v>7.4982410292491711E-2</v>
      </c>
      <c r="U81" s="270">
        <v>1.6942771084337348E-2</v>
      </c>
      <c r="V81" s="271">
        <v>9.0461352899788919E-3</v>
      </c>
      <c r="W81" s="270">
        <v>4.1415662650602413E-3</v>
      </c>
      <c r="X81" s="196">
        <v>4.5287901660556393E-3</v>
      </c>
      <c r="Y81" s="271">
        <v>4.3220424163232483E-3</v>
      </c>
    </row>
    <row r="82" spans="2:25" s="4" customFormat="1" ht="15" hidden="1" customHeight="1" outlineLevel="1" x14ac:dyDescent="0.25">
      <c r="B82" s="71" t="s">
        <v>103</v>
      </c>
      <c r="C82" s="270">
        <v>1</v>
      </c>
      <c r="D82" s="196">
        <v>1</v>
      </c>
      <c r="E82" s="271">
        <v>1</v>
      </c>
      <c r="F82" s="270">
        <v>0.81639722863741337</v>
      </c>
      <c r="G82" s="196">
        <v>0.94973789700894229</v>
      </c>
      <c r="H82" s="271">
        <v>0.88087073207097066</v>
      </c>
      <c r="I82" s="270">
        <v>0.26703233256351039</v>
      </c>
      <c r="J82" s="196">
        <v>0.14523589269195189</v>
      </c>
      <c r="K82" s="271">
        <v>0.20814074847174593</v>
      </c>
      <c r="L82" s="270">
        <v>0.41368360277136257</v>
      </c>
      <c r="M82" s="196">
        <v>0.51988899167437563</v>
      </c>
      <c r="N82" s="271">
        <v>0.46503652899955272</v>
      </c>
      <c r="O82" s="270">
        <v>0.13712471131639722</v>
      </c>
      <c r="P82" s="196">
        <v>5.0262102991057662E-2</v>
      </c>
      <c r="Q82" s="271">
        <v>9.5124496794393915E-2</v>
      </c>
      <c r="R82" s="270">
        <v>0.1157621247113164</v>
      </c>
      <c r="S82" s="196">
        <v>4.7486894850447117E-2</v>
      </c>
      <c r="T82" s="271">
        <v>8.2749366333681226E-2</v>
      </c>
      <c r="U82" s="270">
        <v>4.3591224018475754E-2</v>
      </c>
      <c r="V82" s="271">
        <v>2.2513791561055613E-2</v>
      </c>
      <c r="W82" s="270">
        <v>2.8868360277136259E-3</v>
      </c>
      <c r="X82" s="196">
        <v>0</v>
      </c>
      <c r="Y82" s="271">
        <v>1.490979573579842E-3</v>
      </c>
    </row>
    <row r="83" spans="2:25" s="4" customFormat="1" ht="15" hidden="1" customHeight="1" outlineLevel="1" x14ac:dyDescent="0.25">
      <c r="B83" s="71" t="s">
        <v>104</v>
      </c>
      <c r="C83" s="270">
        <v>1</v>
      </c>
      <c r="D83" s="196">
        <v>1</v>
      </c>
      <c r="E83" s="271">
        <v>1</v>
      </c>
      <c r="F83" s="270">
        <v>0.85120825414064616</v>
      </c>
      <c r="G83" s="196">
        <v>0.9470977222630419</v>
      </c>
      <c r="H83" s="271">
        <v>0.89195940671350504</v>
      </c>
      <c r="I83" s="270">
        <v>0.269617159923975</v>
      </c>
      <c r="J83" s="196">
        <v>0.17487141807494488</v>
      </c>
      <c r="K83" s="271">
        <v>0.22935206869633099</v>
      </c>
      <c r="L83" s="270">
        <v>0.41325006787944613</v>
      </c>
      <c r="M83" s="196">
        <v>0.46546656869948566</v>
      </c>
      <c r="N83" s="271">
        <v>0.43544106167056984</v>
      </c>
      <c r="O83" s="270">
        <v>0.10236220472440945</v>
      </c>
      <c r="P83" s="196">
        <v>5.2902277736958117E-2</v>
      </c>
      <c r="Q83" s="271">
        <v>8.1342701014832167E-2</v>
      </c>
      <c r="R83" s="270">
        <v>8.2541406462123268E-2</v>
      </c>
      <c r="S83" s="196">
        <v>4.7391623806024984E-2</v>
      </c>
      <c r="T83" s="271">
        <v>6.7603434816549568E-2</v>
      </c>
      <c r="U83" s="270">
        <v>4.1270703231061634E-2</v>
      </c>
      <c r="V83" s="271">
        <v>2.3731459797033568E-2</v>
      </c>
      <c r="W83" s="270">
        <v>5.1588379038827042E-3</v>
      </c>
      <c r="X83" s="196">
        <v>0</v>
      </c>
      <c r="Y83" s="271">
        <v>2.9664324746291959E-3</v>
      </c>
    </row>
    <row r="84" spans="2:25" s="4" customFormat="1" ht="15.75" collapsed="1" x14ac:dyDescent="0.25">
      <c r="B84" s="101">
        <v>2015</v>
      </c>
      <c r="C84" s="272">
        <v>1</v>
      </c>
      <c r="D84" s="109">
        <v>1</v>
      </c>
      <c r="E84" s="273">
        <v>1</v>
      </c>
      <c r="F84" s="272">
        <v>0.86941905042760248</v>
      </c>
      <c r="G84" s="109">
        <v>0.93490597246609153</v>
      </c>
      <c r="H84" s="273">
        <v>0.89796144717286663</v>
      </c>
      <c r="I84" s="272">
        <v>0.28392804482453554</v>
      </c>
      <c r="J84" s="109">
        <v>0.20556276560551695</v>
      </c>
      <c r="K84" s="273">
        <v>0.24977263148554824</v>
      </c>
      <c r="L84" s="272">
        <v>0.47777450113044334</v>
      </c>
      <c r="M84" s="109">
        <v>0.51634984858895083</v>
      </c>
      <c r="N84" s="273">
        <v>0.49458752024134334</v>
      </c>
      <c r="O84" s="272">
        <v>9.9361053769782756E-2</v>
      </c>
      <c r="P84" s="109">
        <v>6.3465404483802834E-2</v>
      </c>
      <c r="Q84" s="273">
        <v>8.3715977906435077E-2</v>
      </c>
      <c r="R84" s="272">
        <v>8.2355254104000783E-2</v>
      </c>
      <c r="S84" s="109">
        <v>5.9368399623380919E-2</v>
      </c>
      <c r="T84" s="273">
        <v>7.2336461036800428E-2</v>
      </c>
      <c r="U84" s="272">
        <v>2.9037648677872802E-2</v>
      </c>
      <c r="V84" s="273">
        <v>1.6381624187573478E-2</v>
      </c>
      <c r="W84" s="272">
        <v>2.1822471247419642E-3</v>
      </c>
      <c r="X84" s="109">
        <v>1.6286230501056061E-3</v>
      </c>
      <c r="Y84" s="273">
        <v>1.9409507331248198E-3</v>
      </c>
    </row>
    <row r="85" spans="2:25" s="4" customFormat="1" ht="15" hidden="1" customHeight="1" outlineLevel="1" x14ac:dyDescent="0.25">
      <c r="B85" s="71" t="s">
        <v>93</v>
      </c>
      <c r="C85" s="270">
        <v>1</v>
      </c>
      <c r="D85" s="196">
        <v>1</v>
      </c>
      <c r="E85" s="271">
        <v>1</v>
      </c>
      <c r="F85" s="270">
        <v>0.86804123711340209</v>
      </c>
      <c r="G85" s="196">
        <v>0.95341197551142298</v>
      </c>
      <c r="H85" s="271">
        <v>0.9029090687320851</v>
      </c>
      <c r="I85" s="270">
        <v>0.22927835051546391</v>
      </c>
      <c r="J85" s="196">
        <v>0.17276392414513961</v>
      </c>
      <c r="K85" s="271">
        <v>0.20619625541257547</v>
      </c>
      <c r="L85" s="270">
        <v>0.49288659793814432</v>
      </c>
      <c r="M85" s="196">
        <v>0.52426459608780052</v>
      </c>
      <c r="N85" s="271">
        <v>0.50570226260901385</v>
      </c>
      <c r="O85" s="270">
        <v>8.6597938144329895E-2</v>
      </c>
      <c r="P85" s="196">
        <v>4.5542780349410186E-2</v>
      </c>
      <c r="Q85" s="271">
        <v>6.9829846923217656E-2</v>
      </c>
      <c r="R85" s="270">
        <v>7.391752577319588E-2</v>
      </c>
      <c r="S85" s="196">
        <v>4.2556368523219354E-2</v>
      </c>
      <c r="T85" s="271">
        <v>6.1108739403549432E-2</v>
      </c>
      <c r="U85" s="270">
        <v>4.2371134020618553E-2</v>
      </c>
      <c r="V85" s="271">
        <v>2.5065560773312193E-2</v>
      </c>
      <c r="W85" s="270">
        <v>2.9896907216494847E-3</v>
      </c>
      <c r="X85" s="196">
        <v>1.045244139166791E-3</v>
      </c>
      <c r="Y85" s="271">
        <v>2.1955235713850096E-3</v>
      </c>
    </row>
    <row r="86" spans="2:25" s="4" customFormat="1" ht="15" hidden="1" customHeight="1" outlineLevel="1" x14ac:dyDescent="0.25">
      <c r="B86" s="71" t="s">
        <v>94</v>
      </c>
      <c r="C86" s="270">
        <v>1</v>
      </c>
      <c r="D86" s="196">
        <v>1</v>
      </c>
      <c r="E86" s="271">
        <v>1</v>
      </c>
      <c r="F86" s="270">
        <v>0.78499597747385363</v>
      </c>
      <c r="G86" s="196">
        <v>0.95767340251228839</v>
      </c>
      <c r="H86" s="271">
        <v>0.85823488533703962</v>
      </c>
      <c r="I86" s="270">
        <v>0.25623491552695093</v>
      </c>
      <c r="J86" s="196">
        <v>0.14363735663571819</v>
      </c>
      <c r="K86" s="271">
        <v>0.20847810979847117</v>
      </c>
      <c r="L86" s="270">
        <v>0.42558326629123089</v>
      </c>
      <c r="M86" s="196">
        <v>0.54451119606772258</v>
      </c>
      <c r="N86" s="271">
        <v>0.47602501737317582</v>
      </c>
      <c r="O86" s="270">
        <v>0.13797264682220434</v>
      </c>
      <c r="P86" s="196">
        <v>3.7684325505188423E-2</v>
      </c>
      <c r="Q86" s="271">
        <v>9.5436645818855692E-2</v>
      </c>
      <c r="R86" s="270">
        <v>0.13032984714400644</v>
      </c>
      <c r="S86" s="196">
        <v>3.4680502457673401E-2</v>
      </c>
      <c r="T86" s="271">
        <v>8.9761408385452865E-2</v>
      </c>
      <c r="U86" s="270">
        <v>7.5422365245374101E-2</v>
      </c>
      <c r="V86" s="271">
        <v>4.3432939541348158E-2</v>
      </c>
      <c r="W86" s="270">
        <v>1.6090104585679806E-3</v>
      </c>
      <c r="X86" s="196">
        <v>4.6422719825232111E-3</v>
      </c>
      <c r="Y86" s="271">
        <v>2.8955293027565438E-3</v>
      </c>
    </row>
    <row r="87" spans="2:25" s="4" customFormat="1" ht="15" hidden="1" customHeight="1" outlineLevel="1" x14ac:dyDescent="0.25">
      <c r="B87" s="71" t="s">
        <v>95</v>
      </c>
      <c r="C87" s="270">
        <v>1</v>
      </c>
      <c r="D87" s="196">
        <v>1</v>
      </c>
      <c r="E87" s="271">
        <v>1</v>
      </c>
      <c r="F87" s="270">
        <v>0.87550330165888224</v>
      </c>
      <c r="G87" s="196">
        <v>0.92545580429263785</v>
      </c>
      <c r="H87" s="271">
        <v>0.89603490798709917</v>
      </c>
      <c r="I87" s="270">
        <v>0.24947656627476245</v>
      </c>
      <c r="J87" s="196">
        <v>0.19524578813754903</v>
      </c>
      <c r="K87" s="271">
        <v>0.22718649212673117</v>
      </c>
      <c r="L87" s="270">
        <v>0.50893863746174905</v>
      </c>
      <c r="M87" s="196">
        <v>0.51627048234479578</v>
      </c>
      <c r="N87" s="271">
        <v>0.51195219123505975</v>
      </c>
      <c r="O87" s="270">
        <v>8.6970526654855856E-2</v>
      </c>
      <c r="P87" s="196">
        <v>7.1774751903992615E-2</v>
      </c>
      <c r="Q87" s="271">
        <v>8.0724720166951244E-2</v>
      </c>
      <c r="R87" s="270">
        <v>7.9561926236108874E-2</v>
      </c>
      <c r="S87" s="196">
        <v>6.8082160166166625E-2</v>
      </c>
      <c r="T87" s="271">
        <v>7.4843483210017075E-2</v>
      </c>
      <c r="U87" s="270">
        <v>3.6237719439523274E-2</v>
      </c>
      <c r="V87" s="271">
        <v>2.1343198634035287E-2</v>
      </c>
      <c r="W87" s="270">
        <v>1.2884522467386053E-3</v>
      </c>
      <c r="X87" s="196">
        <v>2.7694438033694898E-3</v>
      </c>
      <c r="Y87" s="271">
        <v>1.8971732119142477E-3</v>
      </c>
    </row>
    <row r="88" spans="2:25" s="4" customFormat="1" ht="15" hidden="1" customHeight="1" outlineLevel="1" x14ac:dyDescent="0.25">
      <c r="B88" s="71" t="s">
        <v>96</v>
      </c>
      <c r="C88" s="270">
        <v>1</v>
      </c>
      <c r="D88" s="196">
        <v>1</v>
      </c>
      <c r="E88" s="271">
        <v>1</v>
      </c>
      <c r="F88" s="270">
        <v>0.90708747109236842</v>
      </c>
      <c r="G88" s="196">
        <v>0.94509221963112144</v>
      </c>
      <c r="H88" s="271">
        <v>0.92194232681471655</v>
      </c>
      <c r="I88" s="270">
        <v>0.26894300095225138</v>
      </c>
      <c r="J88" s="196">
        <v>0.24273902904388384</v>
      </c>
      <c r="K88" s="271">
        <v>0.25870069605568446</v>
      </c>
      <c r="L88" s="270">
        <v>0.55570670657053467</v>
      </c>
      <c r="M88" s="196">
        <v>0.51706593173627302</v>
      </c>
      <c r="N88" s="271">
        <v>0.54060324825986084</v>
      </c>
      <c r="O88" s="270">
        <v>6.7201741259692555E-2</v>
      </c>
      <c r="P88" s="196">
        <v>5.3423786304854781E-2</v>
      </c>
      <c r="Q88" s="271">
        <v>6.1816373881339079E-2</v>
      </c>
      <c r="R88" s="270">
        <v>5.8223370969936065E-2</v>
      </c>
      <c r="S88" s="196">
        <v>5.0667797328810688E-2</v>
      </c>
      <c r="T88" s="271">
        <v>5.5270135896586012E-2</v>
      </c>
      <c r="U88" s="270">
        <v>2.2717997551353557E-2</v>
      </c>
      <c r="V88" s="271">
        <v>1.3838249917136228E-2</v>
      </c>
      <c r="W88" s="270">
        <v>2.9927900965854987E-3</v>
      </c>
      <c r="X88" s="196">
        <v>1.483994064023744E-3</v>
      </c>
      <c r="Y88" s="271">
        <v>2.4030493868080877E-3</v>
      </c>
    </row>
    <row r="89" spans="2:25" s="4" customFormat="1" ht="15" hidden="1" customHeight="1" outlineLevel="1" x14ac:dyDescent="0.25">
      <c r="B89" s="71" t="s">
        <v>97</v>
      </c>
      <c r="C89" s="270">
        <v>1</v>
      </c>
      <c r="D89" s="196">
        <v>1</v>
      </c>
      <c r="E89" s="271">
        <v>1</v>
      </c>
      <c r="F89" s="270">
        <v>0.94285177178306234</v>
      </c>
      <c r="G89" s="196">
        <v>0.9355381165919282</v>
      </c>
      <c r="H89" s="271">
        <v>0.94040397723719593</v>
      </c>
      <c r="I89" s="270">
        <v>0.2143058558135163</v>
      </c>
      <c r="J89" s="196">
        <v>0.17451420029895368</v>
      </c>
      <c r="K89" s="271">
        <v>0.20098805578137702</v>
      </c>
      <c r="L89" s="270">
        <v>0.63643199548829776</v>
      </c>
      <c r="M89" s="196">
        <v>0.55997757847533636</v>
      </c>
      <c r="N89" s="271">
        <v>0.61084359952473266</v>
      </c>
      <c r="O89" s="270">
        <v>4.539900366575806E-2</v>
      </c>
      <c r="P89" s="196">
        <v>6.3901345291479825E-2</v>
      </c>
      <c r="Q89" s="271">
        <v>5.1591520230129445E-2</v>
      </c>
      <c r="R89" s="270">
        <v>3.6281605414042677E-2</v>
      </c>
      <c r="S89" s="196">
        <v>6.1098654708520182E-2</v>
      </c>
      <c r="T89" s="271">
        <v>4.4587580514039146E-2</v>
      </c>
      <c r="U89" s="270">
        <v>1.1185261772723E-2</v>
      </c>
      <c r="V89" s="271">
        <v>7.4416859483459443E-3</v>
      </c>
      <c r="W89" s="270">
        <v>5.6396277845662186E-4</v>
      </c>
      <c r="X89" s="196">
        <v>5.6053811659192824E-4</v>
      </c>
      <c r="Y89" s="271">
        <v>5.6281658432868488E-4</v>
      </c>
    </row>
    <row r="90" spans="2:25" s="4" customFormat="1" ht="15" hidden="1" customHeight="1" outlineLevel="1" x14ac:dyDescent="0.25">
      <c r="B90" s="71" t="s">
        <v>98</v>
      </c>
      <c r="C90" s="270">
        <v>1</v>
      </c>
      <c r="D90" s="196">
        <v>1</v>
      </c>
      <c r="E90" s="271">
        <v>1</v>
      </c>
      <c r="F90" s="270">
        <v>0.95995376104367935</v>
      </c>
      <c r="G90" s="196">
        <v>0.92128551467163489</v>
      </c>
      <c r="H90" s="271">
        <v>0.94652867615351444</v>
      </c>
      <c r="I90" s="270">
        <v>0.22211212946907768</v>
      </c>
      <c r="J90" s="196">
        <v>0.22248098121409718</v>
      </c>
      <c r="K90" s="271">
        <v>0.22224018973695558</v>
      </c>
      <c r="L90" s="270">
        <v>0.67186854925274542</v>
      </c>
      <c r="M90" s="196">
        <v>0.51125601614656113</v>
      </c>
      <c r="N90" s="271">
        <v>0.61610608020698576</v>
      </c>
      <c r="O90" s="270">
        <v>3.3936091156799603E-2</v>
      </c>
      <c r="P90" s="196">
        <v>7.8714485328365155E-2</v>
      </c>
      <c r="Q90" s="271">
        <v>4.9482535575679172E-2</v>
      </c>
      <c r="R90" s="270">
        <v>2.7743373792420114E-2</v>
      </c>
      <c r="S90" s="196">
        <v>7.5454122030740561E-2</v>
      </c>
      <c r="T90" s="271">
        <v>4.4307891332470893E-2</v>
      </c>
      <c r="U90" s="270">
        <v>5.3670217157955578E-3</v>
      </c>
      <c r="V90" s="271">
        <v>3.503665373005606E-3</v>
      </c>
      <c r="W90" s="270">
        <v>7.4312608372553875E-4</v>
      </c>
      <c r="X90" s="196">
        <v>0</v>
      </c>
      <c r="Y90" s="271">
        <v>4.8512289780077621E-4</v>
      </c>
    </row>
    <row r="91" spans="2:25" s="4" customFormat="1" ht="15" hidden="1" customHeight="1" outlineLevel="1" x14ac:dyDescent="0.25">
      <c r="B91" s="71" t="s">
        <v>99</v>
      </c>
      <c r="C91" s="270">
        <v>1</v>
      </c>
      <c r="D91" s="196">
        <v>1</v>
      </c>
      <c r="E91" s="271">
        <v>1</v>
      </c>
      <c r="F91" s="270">
        <v>0.94363490792634108</v>
      </c>
      <c r="G91" s="196">
        <v>0.91099561474744195</v>
      </c>
      <c r="H91" s="271">
        <v>0.93285783235909259</v>
      </c>
      <c r="I91" s="270">
        <v>0.2546837469975981</v>
      </c>
      <c r="J91" s="196">
        <v>0.23566672080558715</v>
      </c>
      <c r="K91" s="271">
        <v>0.24840456909958705</v>
      </c>
      <c r="L91" s="270">
        <v>0.61681345076060845</v>
      </c>
      <c r="M91" s="196">
        <v>0.52330680526230311</v>
      </c>
      <c r="N91" s="271">
        <v>0.58593875690459596</v>
      </c>
      <c r="O91" s="270">
        <v>4.8839071257005602E-2</v>
      </c>
      <c r="P91" s="196">
        <v>8.8517134968328734E-2</v>
      </c>
      <c r="Q91" s="271">
        <v>6.1940258486619833E-2</v>
      </c>
      <c r="R91" s="270">
        <v>3.8670936749399518E-2</v>
      </c>
      <c r="S91" s="196">
        <v>8.4619132694494073E-2</v>
      </c>
      <c r="T91" s="271">
        <v>5.3842441143347457E-2</v>
      </c>
      <c r="U91" s="270">
        <v>7.5260208166533227E-3</v>
      </c>
      <c r="V91" s="271">
        <v>5.0410253660106187E-3</v>
      </c>
      <c r="W91" s="270">
        <v>0</v>
      </c>
      <c r="X91" s="196">
        <v>4.8725028422933245E-4</v>
      </c>
      <c r="Y91" s="271">
        <v>1.6088378827693462E-4</v>
      </c>
    </row>
    <row r="92" spans="2:25" s="4" customFormat="1" ht="15" hidden="1" customHeight="1" outlineLevel="1" x14ac:dyDescent="0.25">
      <c r="B92" s="71" t="s">
        <v>100</v>
      </c>
      <c r="C92" s="270">
        <v>1</v>
      </c>
      <c r="D92" s="196">
        <v>1</v>
      </c>
      <c r="E92" s="271">
        <v>1</v>
      </c>
      <c r="F92" s="270">
        <v>0.93546262759301946</v>
      </c>
      <c r="G92" s="196">
        <v>0.93033740546829558</v>
      </c>
      <c r="H92" s="271">
        <v>0.93361017661900758</v>
      </c>
      <c r="I92" s="270">
        <v>0.25419822192953573</v>
      </c>
      <c r="J92" s="196">
        <v>0.22542175683536941</v>
      </c>
      <c r="K92" s="271">
        <v>0.2437973086627418</v>
      </c>
      <c r="L92" s="270">
        <v>0.60627263747118865</v>
      </c>
      <c r="M92" s="196">
        <v>0.47382198952879578</v>
      </c>
      <c r="N92" s="271">
        <v>0.5583999158957107</v>
      </c>
      <c r="O92" s="270">
        <v>5.3836022390516956E-2</v>
      </c>
      <c r="P92" s="196">
        <v>6.9371727748691103E-2</v>
      </c>
      <c r="Q92" s="271">
        <v>5.9451219512195119E-2</v>
      </c>
      <c r="R92" s="270">
        <v>4.0582811985512016E-2</v>
      </c>
      <c r="S92" s="196">
        <v>6.6608493310063993E-2</v>
      </c>
      <c r="T92" s="271">
        <v>4.9989486963835157E-2</v>
      </c>
      <c r="U92" s="270">
        <v>9.8781692459664148E-3</v>
      </c>
      <c r="V92" s="271">
        <v>6.3078216989066443E-3</v>
      </c>
      <c r="W92" s="270">
        <v>8.2318077049720116E-4</v>
      </c>
      <c r="X92" s="196">
        <v>2.9086678301337986E-4</v>
      </c>
      <c r="Y92" s="271">
        <v>6.3078216989066445E-4</v>
      </c>
    </row>
    <row r="93" spans="2:25" s="4" customFormat="1" ht="15" hidden="1" customHeight="1" outlineLevel="1" x14ac:dyDescent="0.25">
      <c r="B93" s="71" t="s">
        <v>101</v>
      </c>
      <c r="C93" s="270">
        <v>1</v>
      </c>
      <c r="D93" s="196">
        <v>1</v>
      </c>
      <c r="E93" s="271">
        <v>1</v>
      </c>
      <c r="F93" s="270">
        <v>0.93605429172242405</v>
      </c>
      <c r="G93" s="196">
        <v>0.93762962962962959</v>
      </c>
      <c r="H93" s="271">
        <v>0.93667208924006506</v>
      </c>
      <c r="I93" s="270">
        <v>0.34630089848977252</v>
      </c>
      <c r="J93" s="196">
        <v>0.22888888888888889</v>
      </c>
      <c r="K93" s="271">
        <v>0.30025563560306762</v>
      </c>
      <c r="L93" s="270">
        <v>0.53985853565283881</v>
      </c>
      <c r="M93" s="196">
        <v>0.51096296296296295</v>
      </c>
      <c r="N93" s="271">
        <v>0.52852660934231932</v>
      </c>
      <c r="O93" s="270">
        <v>5.0755113744981838E-2</v>
      </c>
      <c r="P93" s="196">
        <v>6.2370370370370368E-2</v>
      </c>
      <c r="Q93" s="271">
        <v>5.5310248663722986E-2</v>
      </c>
      <c r="R93" s="270">
        <v>3.4696998661823741E-2</v>
      </c>
      <c r="S93" s="196">
        <v>5.9111111111111114E-2</v>
      </c>
      <c r="T93" s="271">
        <v>4.4271438531257264E-2</v>
      </c>
      <c r="U93" s="270">
        <v>1.2425922385777098E-2</v>
      </c>
      <c r="V93" s="271">
        <v>7.5528700906344415E-3</v>
      </c>
      <c r="W93" s="270">
        <v>7.6467214681705221E-4</v>
      </c>
      <c r="X93" s="196">
        <v>0</v>
      </c>
      <c r="Y93" s="271">
        <v>4.6479200557750407E-4</v>
      </c>
    </row>
    <row r="94" spans="2:25" s="4" customFormat="1" ht="15" hidden="1" customHeight="1" outlineLevel="1" x14ac:dyDescent="0.25">
      <c r="B94" s="71" t="s">
        <v>102</v>
      </c>
      <c r="C94" s="270">
        <v>1</v>
      </c>
      <c r="D94" s="196">
        <v>1</v>
      </c>
      <c r="E94" s="271">
        <v>1</v>
      </c>
      <c r="F94" s="270">
        <v>0.88914501257334455</v>
      </c>
      <c r="G94" s="196">
        <v>0.92937442137283433</v>
      </c>
      <c r="H94" s="271">
        <v>0.90692779888921371</v>
      </c>
      <c r="I94" s="270">
        <v>0.27032690695725065</v>
      </c>
      <c r="J94" s="196">
        <v>0.20222192831636027</v>
      </c>
      <c r="K94" s="271">
        <v>0.2402221572639579</v>
      </c>
      <c r="L94" s="270">
        <v>0.52032690695725059</v>
      </c>
      <c r="M94" s="196">
        <v>0.52995635497950011</v>
      </c>
      <c r="N94" s="271">
        <v>0.52458345513007898</v>
      </c>
      <c r="O94" s="270">
        <v>9.7338642078792961E-2</v>
      </c>
      <c r="P94" s="196">
        <v>6.8377198783229731E-2</v>
      </c>
      <c r="Q94" s="271">
        <v>8.4536685179772003E-2</v>
      </c>
      <c r="R94" s="270">
        <v>8.3612740989103096E-2</v>
      </c>
      <c r="S94" s="196">
        <v>6.5467530749900804E-2</v>
      </c>
      <c r="T94" s="271">
        <v>7.5591932183572061E-2</v>
      </c>
      <c r="U94" s="270">
        <v>1.2154233025984913E-2</v>
      </c>
      <c r="V94" s="271">
        <v>6.7816427945045308E-3</v>
      </c>
      <c r="W94" s="270">
        <v>1.3621123218776194E-3</v>
      </c>
      <c r="X94" s="196">
        <v>2.2483798439359875E-3</v>
      </c>
      <c r="Y94" s="271">
        <v>1.7538731365097924E-3</v>
      </c>
    </row>
    <row r="95" spans="2:25" s="4" customFormat="1" ht="15" hidden="1" customHeight="1" outlineLevel="1" x14ac:dyDescent="0.25">
      <c r="B95" s="71" t="s">
        <v>103</v>
      </c>
      <c r="C95" s="270">
        <v>1</v>
      </c>
      <c r="D95" s="196">
        <v>1</v>
      </c>
      <c r="E95" s="271">
        <v>1</v>
      </c>
      <c r="F95" s="270">
        <v>0.82333516785910843</v>
      </c>
      <c r="G95" s="196">
        <v>0.92695274831243968</v>
      </c>
      <c r="H95" s="271">
        <v>0.86811126158974894</v>
      </c>
      <c r="I95" s="270">
        <v>0.24692716932672903</v>
      </c>
      <c r="J95" s="196">
        <v>0.21383799421407906</v>
      </c>
      <c r="K95" s="271">
        <v>0.23262839879154079</v>
      </c>
      <c r="L95" s="270">
        <v>0.47349110254999083</v>
      </c>
      <c r="M95" s="196">
        <v>0.50506268081002892</v>
      </c>
      <c r="N95" s="271">
        <v>0.48713407646629858</v>
      </c>
      <c r="O95" s="270">
        <v>0.13502109704641349</v>
      </c>
      <c r="P95" s="196">
        <v>7.2324011571841845E-2</v>
      </c>
      <c r="Q95" s="271">
        <v>0.10792790915720388</v>
      </c>
      <c r="R95" s="270">
        <v>0.11961108053568152</v>
      </c>
      <c r="S95" s="196">
        <v>6.7743490838958531E-2</v>
      </c>
      <c r="T95" s="271">
        <v>9.7197624752578399E-2</v>
      </c>
      <c r="U95" s="270">
        <v>3.6873968079251515E-2</v>
      </c>
      <c r="V95" s="271">
        <v>2.0939681216793415E-2</v>
      </c>
      <c r="W95" s="270">
        <v>4.7697670152265642E-3</v>
      </c>
      <c r="X95" s="196">
        <v>7.2324011571841857E-4</v>
      </c>
      <c r="Y95" s="271">
        <v>3.0211480362537764E-3</v>
      </c>
    </row>
    <row r="96" spans="2:25" s="4" customFormat="1" ht="15" hidden="1" customHeight="1" outlineLevel="1" x14ac:dyDescent="0.25">
      <c r="B96" s="71" t="s">
        <v>104</v>
      </c>
      <c r="C96" s="270">
        <v>1</v>
      </c>
      <c r="D96" s="196">
        <v>1</v>
      </c>
      <c r="E96" s="271">
        <v>1</v>
      </c>
      <c r="F96" s="270">
        <v>0.84771899764403513</v>
      </c>
      <c r="G96" s="196">
        <v>0.96304529035843289</v>
      </c>
      <c r="H96" s="271">
        <v>0.89791969037252051</v>
      </c>
      <c r="I96" s="270">
        <v>0.26986506746626687</v>
      </c>
      <c r="J96" s="196">
        <v>0.26285079188663518</v>
      </c>
      <c r="K96" s="271">
        <v>0.26681180454765363</v>
      </c>
      <c r="L96" s="270">
        <v>0.46198329406725208</v>
      </c>
      <c r="M96" s="196">
        <v>0.4098360655737705</v>
      </c>
      <c r="N96" s="271">
        <v>0.43928398645379779</v>
      </c>
      <c r="O96" s="270">
        <v>9.2310987363461133E-2</v>
      </c>
      <c r="P96" s="196">
        <v>3.69547096415671E-2</v>
      </c>
      <c r="Q96" s="271">
        <v>6.8214804063860671E-2</v>
      </c>
      <c r="R96" s="270">
        <v>8.3315485114585558E-2</v>
      </c>
      <c r="S96" s="196">
        <v>3.4176160044456796E-2</v>
      </c>
      <c r="T96" s="271">
        <v>6.1925495887760036E-2</v>
      </c>
      <c r="U96" s="270">
        <v>5.675733561790533E-2</v>
      </c>
      <c r="V96" s="271">
        <v>3.2051282051282048E-2</v>
      </c>
      <c r="W96" s="270">
        <v>3.2126793745984152E-3</v>
      </c>
      <c r="X96" s="196">
        <v>0</v>
      </c>
      <c r="Y96" s="271">
        <v>1.8142235123367199E-3</v>
      </c>
    </row>
    <row r="97" spans="2:25" s="4" customFormat="1" ht="15.75" collapsed="1" x14ac:dyDescent="0.25">
      <c r="B97" s="101">
        <v>2014</v>
      </c>
      <c r="C97" s="272">
        <v>1</v>
      </c>
      <c r="D97" s="109">
        <v>1</v>
      </c>
      <c r="E97" s="273">
        <v>1</v>
      </c>
      <c r="F97" s="272">
        <v>0.90744803585951239</v>
      </c>
      <c r="G97" s="109">
        <v>0.93484983331573468</v>
      </c>
      <c r="H97" s="273">
        <v>0.91800696353733746</v>
      </c>
      <c r="I97" s="272">
        <v>0.25600968358141207</v>
      </c>
      <c r="J97" s="109">
        <v>0.21041437255818865</v>
      </c>
      <c r="K97" s="273">
        <v>0.23844012113532398</v>
      </c>
      <c r="L97" s="272">
        <v>0.56239479507499102</v>
      </c>
      <c r="M97" s="109">
        <v>0.51252771785859741</v>
      </c>
      <c r="N97" s="273">
        <v>0.54317916286423429</v>
      </c>
      <c r="O97" s="272">
        <v>6.9458892062111102E-2</v>
      </c>
      <c r="P97" s="109">
        <v>6.4079163712609175E-2</v>
      </c>
      <c r="Q97" s="273">
        <v>6.738588343340754E-2</v>
      </c>
      <c r="R97" s="272">
        <v>5.8508123238704066E-2</v>
      </c>
      <c r="S97" s="109">
        <v>6.0881239346537344E-2</v>
      </c>
      <c r="T97" s="273">
        <v>5.9422572788728138E-2</v>
      </c>
      <c r="U97" s="272">
        <v>2.1636752217577968E-2</v>
      </c>
      <c r="V97" s="273">
        <v>1.3299310040165312E-2</v>
      </c>
      <c r="W97" s="272">
        <v>1.4563198607985173E-3</v>
      </c>
      <c r="X97" s="109">
        <v>1.0710029716561327E-3</v>
      </c>
      <c r="Y97" s="273">
        <v>1.3078429890896832E-3</v>
      </c>
    </row>
    <row r="98" spans="2:25" s="4" customFormat="1" ht="15" hidden="1" customHeight="1" outlineLevel="1" x14ac:dyDescent="0.25">
      <c r="B98" s="71" t="s">
        <v>93</v>
      </c>
      <c r="C98" s="270">
        <v>1</v>
      </c>
      <c r="D98" s="196">
        <v>1</v>
      </c>
      <c r="E98" s="271">
        <v>1</v>
      </c>
      <c r="F98" s="270">
        <v>0.90084360804672292</v>
      </c>
      <c r="G98" s="196">
        <v>0.96530736457699329</v>
      </c>
      <c r="H98" s="271">
        <v>0.92599335127433913</v>
      </c>
      <c r="I98" s="270">
        <v>0.2672290720311486</v>
      </c>
      <c r="J98" s="196">
        <v>0.15723270440251572</v>
      </c>
      <c r="K98" s="271">
        <v>0.22431533955991767</v>
      </c>
      <c r="L98" s="270">
        <v>0.44282933160285531</v>
      </c>
      <c r="M98" s="196">
        <v>0.617366605802394</v>
      </c>
      <c r="N98" s="271">
        <v>0.51092290644293181</v>
      </c>
      <c r="O98" s="270">
        <v>5.3212199870214145E-2</v>
      </c>
      <c r="P98" s="196">
        <v>3.4692635423006692E-2</v>
      </c>
      <c r="Q98" s="271">
        <v>4.5987019154662023E-2</v>
      </c>
      <c r="R98" s="270">
        <v>4.5554834523036991E-2</v>
      </c>
      <c r="S98" s="196">
        <v>3.3678230878474338E-2</v>
      </c>
      <c r="T98" s="271">
        <v>4.0921323413012509E-2</v>
      </c>
      <c r="U98" s="270">
        <v>4.4256975989617128E-2</v>
      </c>
      <c r="V98" s="271">
        <v>2.6990660123476333E-2</v>
      </c>
      <c r="W98" s="270">
        <v>1.6872160934458143E-3</v>
      </c>
      <c r="X98" s="196">
        <v>0</v>
      </c>
      <c r="Y98" s="271">
        <v>1.0289694475225581E-3</v>
      </c>
    </row>
    <row r="99" spans="2:25" s="4" customFormat="1" ht="15" hidden="1" customHeight="1" outlineLevel="1" x14ac:dyDescent="0.25">
      <c r="B99" s="71" t="s">
        <v>94</v>
      </c>
      <c r="C99" s="270">
        <v>1</v>
      </c>
      <c r="D99" s="196">
        <v>1</v>
      </c>
      <c r="E99" s="271">
        <v>1</v>
      </c>
      <c r="F99" s="270">
        <v>0.88406456012730161</v>
      </c>
      <c r="G99" s="196">
        <v>0.96271676300578035</v>
      </c>
      <c r="H99" s="271">
        <v>0.91869194554014511</v>
      </c>
      <c r="I99" s="270">
        <v>0.33757672198226868</v>
      </c>
      <c r="J99" s="196">
        <v>0.15549132947976879</v>
      </c>
      <c r="K99" s="271">
        <v>0.25741188446367225</v>
      </c>
      <c r="L99" s="270">
        <v>0.39940895658104114</v>
      </c>
      <c r="M99" s="196">
        <v>0.62225433526011564</v>
      </c>
      <c r="N99" s="271">
        <v>0.49751876829113117</v>
      </c>
      <c r="O99" s="270">
        <v>8.5019322573312114E-2</v>
      </c>
      <c r="P99" s="196">
        <v>3.6705202312138731E-2</v>
      </c>
      <c r="Q99" s="271">
        <v>6.3748568520167956E-2</v>
      </c>
      <c r="R99" s="270">
        <v>7.8881563991816325E-2</v>
      </c>
      <c r="S99" s="196">
        <v>3.4971098265895957E-2</v>
      </c>
      <c r="T99" s="271">
        <v>5.9549561012851505E-2</v>
      </c>
      <c r="U99" s="270">
        <v>3.0688792907478973E-2</v>
      </c>
      <c r="V99" s="271">
        <v>1.7177757984476398E-2</v>
      </c>
      <c r="W99" s="270">
        <v>2.2732439190725165E-4</v>
      </c>
      <c r="X99" s="196">
        <v>5.7803468208092489E-4</v>
      </c>
      <c r="Y99" s="271">
        <v>3.8172795521058657E-4</v>
      </c>
    </row>
    <row r="100" spans="2:25" s="4" customFormat="1" ht="15" hidden="1" customHeight="1" outlineLevel="1" x14ac:dyDescent="0.25">
      <c r="B100" s="71" t="s">
        <v>95</v>
      </c>
      <c r="C100" s="270">
        <v>1</v>
      </c>
      <c r="D100" s="196">
        <v>1</v>
      </c>
      <c r="E100" s="271">
        <v>1</v>
      </c>
      <c r="F100" s="270">
        <v>0.92298305084745758</v>
      </c>
      <c r="G100" s="196">
        <v>0.97044843976028106</v>
      </c>
      <c r="H100" s="271">
        <v>0.94178811200261991</v>
      </c>
      <c r="I100" s="270">
        <v>0.3095593220338983</v>
      </c>
      <c r="J100" s="196">
        <v>0.14383137011779293</v>
      </c>
      <c r="K100" s="271">
        <v>0.24390044211560505</v>
      </c>
      <c r="L100" s="270">
        <v>0.5106440677966102</v>
      </c>
      <c r="M100" s="196">
        <v>0.66274023558586481</v>
      </c>
      <c r="N100" s="271">
        <v>0.57090224332732931</v>
      </c>
      <c r="O100" s="270">
        <v>6.0203389830508477E-2</v>
      </c>
      <c r="P100" s="196">
        <v>2.9138251704897707E-2</v>
      </c>
      <c r="Q100" s="271">
        <v>4.7895857213034222E-2</v>
      </c>
      <c r="R100" s="270">
        <v>5.4508474576271185E-2</v>
      </c>
      <c r="S100" s="196">
        <v>2.8311634635255219E-2</v>
      </c>
      <c r="T100" s="271">
        <v>4.4129687244146065E-2</v>
      </c>
      <c r="U100" s="270">
        <v>1.6E-2</v>
      </c>
      <c r="V100" s="271">
        <v>9.6610447028000652E-3</v>
      </c>
      <c r="W100" s="270">
        <v>8.1355932203389829E-4</v>
      </c>
      <c r="X100" s="196">
        <v>4.1330853482124408E-4</v>
      </c>
      <c r="Y100" s="271">
        <v>6.5498608154576719E-4</v>
      </c>
    </row>
    <row r="101" spans="2:25" s="4" customFormat="1" ht="15" hidden="1" customHeight="1" outlineLevel="1" x14ac:dyDescent="0.25">
      <c r="B101" s="71" t="s">
        <v>96</v>
      </c>
      <c r="C101" s="270">
        <v>1</v>
      </c>
      <c r="D101" s="196">
        <v>1</v>
      </c>
      <c r="E101" s="271">
        <v>1</v>
      </c>
      <c r="F101" s="270">
        <v>0.94006102877070619</v>
      </c>
      <c r="G101" s="196">
        <v>0.95356612184249634</v>
      </c>
      <c r="H101" s="271">
        <v>0.94505494505494503</v>
      </c>
      <c r="I101" s="270">
        <v>0.26514821272885791</v>
      </c>
      <c r="J101" s="196">
        <v>0.21601040118870729</v>
      </c>
      <c r="K101" s="271">
        <v>0.24697802197802199</v>
      </c>
      <c r="L101" s="270">
        <v>0.56440714908456846</v>
      </c>
      <c r="M101" s="196">
        <v>0.59658246656760772</v>
      </c>
      <c r="N101" s="271">
        <v>0.57630494505494501</v>
      </c>
      <c r="O101" s="270">
        <v>4.0213600697471666E-2</v>
      </c>
      <c r="P101" s="196">
        <v>4.4947994056463596E-2</v>
      </c>
      <c r="Q101" s="271">
        <v>4.1964285714285711E-2</v>
      </c>
      <c r="R101" s="270">
        <v>3.3565823888404532E-2</v>
      </c>
      <c r="S101" s="196">
        <v>4.3276374442793461E-2</v>
      </c>
      <c r="T101" s="271">
        <v>3.7156593406593406E-2</v>
      </c>
      <c r="U101" s="270">
        <v>1.558413251961639E-2</v>
      </c>
      <c r="V101" s="271">
        <v>9.8214285714285712E-3</v>
      </c>
      <c r="W101" s="270">
        <v>4.141238012205754E-3</v>
      </c>
      <c r="X101" s="196">
        <v>1.4858841010401188E-3</v>
      </c>
      <c r="Y101" s="271">
        <v>3.1593406593406594E-3</v>
      </c>
    </row>
    <row r="102" spans="2:25" s="4" customFormat="1" ht="15" hidden="1" customHeight="1" outlineLevel="1" x14ac:dyDescent="0.25">
      <c r="B102" s="71" t="s">
        <v>97</v>
      </c>
      <c r="C102" s="270">
        <v>1</v>
      </c>
      <c r="D102" s="196">
        <v>1</v>
      </c>
      <c r="E102" s="271">
        <v>1</v>
      </c>
      <c r="F102" s="270">
        <v>0.96091379618061756</v>
      </c>
      <c r="G102" s="196">
        <v>0.93465421985140029</v>
      </c>
      <c r="H102" s="271">
        <v>0.95253722272865393</v>
      </c>
      <c r="I102" s="270">
        <v>0.24379796537569159</v>
      </c>
      <c r="J102" s="196">
        <v>0.18098685463897884</v>
      </c>
      <c r="K102" s="271">
        <v>0.223761774536615</v>
      </c>
      <c r="L102" s="270">
        <v>0.64197751204711762</v>
      </c>
      <c r="M102" s="196">
        <v>0.58087254715183845</v>
      </c>
      <c r="N102" s="271">
        <v>0.62248556669705257</v>
      </c>
      <c r="O102" s="270">
        <v>2.8734606460824558E-2</v>
      </c>
      <c r="P102" s="196">
        <v>6.5345780148599736E-2</v>
      </c>
      <c r="Q102" s="271">
        <v>4.0413248252810695E-2</v>
      </c>
      <c r="R102" s="270">
        <v>2.1595573799750134E-2</v>
      </c>
      <c r="S102" s="196">
        <v>6.2297580491522196E-2</v>
      </c>
      <c r="T102" s="271">
        <v>3.4579155271953814E-2</v>
      </c>
      <c r="U102" s="270">
        <v>8.9237908263430313E-3</v>
      </c>
      <c r="V102" s="271">
        <v>6.077180188392586E-3</v>
      </c>
      <c r="W102" s="270">
        <v>1.4278065322148848E-3</v>
      </c>
      <c r="X102" s="196">
        <v>0</v>
      </c>
      <c r="Y102" s="271">
        <v>9.723488301428137E-4</v>
      </c>
    </row>
    <row r="103" spans="2:25" s="4" customFormat="1" ht="15" hidden="1" customHeight="1" outlineLevel="1" x14ac:dyDescent="0.25">
      <c r="B103" s="71" t="s">
        <v>98</v>
      </c>
      <c r="C103" s="270">
        <v>1</v>
      </c>
      <c r="D103" s="196">
        <v>1</v>
      </c>
      <c r="E103" s="271">
        <v>1</v>
      </c>
      <c r="F103" s="270">
        <v>0.94482090997095836</v>
      </c>
      <c r="G103" s="196">
        <v>0.94383626844359825</v>
      </c>
      <c r="H103" s="271">
        <v>0.94448901010749242</v>
      </c>
      <c r="I103" s="270">
        <v>0.26282671829622462</v>
      </c>
      <c r="J103" s="196">
        <v>0.23369823893384103</v>
      </c>
      <c r="K103" s="271">
        <v>0.25300818225573563</v>
      </c>
      <c r="L103" s="270">
        <v>0.58325266214908034</v>
      </c>
      <c r="M103" s="196">
        <v>0.61224813580834525</v>
      </c>
      <c r="N103" s="271">
        <v>0.59302636504625916</v>
      </c>
      <c r="O103" s="270">
        <v>4.404646660212972E-2</v>
      </c>
      <c r="P103" s="196">
        <v>5.5846422338568937E-2</v>
      </c>
      <c r="Q103" s="271">
        <v>4.8023958500454572E-2</v>
      </c>
      <c r="R103" s="270">
        <v>3.7996127783155857E-2</v>
      </c>
      <c r="S103" s="196">
        <v>5.4101221640488653E-2</v>
      </c>
      <c r="T103" s="271">
        <v>4.3424782073907695E-2</v>
      </c>
      <c r="U103" s="270">
        <v>9.5998709261051959E-3</v>
      </c>
      <c r="V103" s="271">
        <v>6.3639766832450937E-3</v>
      </c>
      <c r="W103" s="270">
        <v>1.5327525008067119E-3</v>
      </c>
      <c r="X103" s="196">
        <v>3.1730921783277807E-4</v>
      </c>
      <c r="Y103" s="271">
        <v>1.1230547088079577E-3</v>
      </c>
    </row>
    <row r="104" spans="2:25" s="4" customFormat="1" ht="15" hidden="1" customHeight="1" outlineLevel="1" x14ac:dyDescent="0.25">
      <c r="B104" s="71" t="s">
        <v>99</v>
      </c>
      <c r="C104" s="270">
        <v>1</v>
      </c>
      <c r="D104" s="196">
        <v>1</v>
      </c>
      <c r="E104" s="271">
        <v>1</v>
      </c>
      <c r="F104" s="270">
        <v>0.93954187007134815</v>
      </c>
      <c r="G104" s="196">
        <v>0.92672210889690887</v>
      </c>
      <c r="H104" s="271">
        <v>0.93539211702559932</v>
      </c>
      <c r="I104" s="270">
        <v>0.3088997371385655</v>
      </c>
      <c r="J104" s="196">
        <v>0.26345520163188452</v>
      </c>
      <c r="K104" s="271">
        <v>0.29418935392117024</v>
      </c>
      <c r="L104" s="270">
        <v>0.55050694705219672</v>
      </c>
      <c r="M104" s="196">
        <v>0.56472618860819079</v>
      </c>
      <c r="N104" s="271">
        <v>0.55510971149939048</v>
      </c>
      <c r="O104" s="270">
        <v>4.5212166729252726E-2</v>
      </c>
      <c r="P104" s="196">
        <v>7.2650243213557189E-2</v>
      </c>
      <c r="Q104" s="271">
        <v>5.4093864282811863E-2</v>
      </c>
      <c r="R104" s="270">
        <v>4.1907622981599703E-2</v>
      </c>
      <c r="S104" s="196">
        <v>6.9668915738270831E-2</v>
      </c>
      <c r="T104" s="271">
        <v>5.0893945550589188E-2</v>
      </c>
      <c r="U104" s="270">
        <v>1.4419827262485918E-2</v>
      </c>
      <c r="V104" s="271">
        <v>9.7521332791548152E-3</v>
      </c>
      <c r="W104" s="270">
        <v>8.2613593691325572E-4</v>
      </c>
      <c r="X104" s="196">
        <v>6.276478895339715E-4</v>
      </c>
      <c r="Y104" s="271">
        <v>7.6188541243396991E-4</v>
      </c>
    </row>
    <row r="105" spans="2:25" s="4" customFormat="1" ht="15" hidden="1" customHeight="1" outlineLevel="1" x14ac:dyDescent="0.25">
      <c r="B105" s="71" t="s">
        <v>100</v>
      </c>
      <c r="C105" s="270">
        <v>1</v>
      </c>
      <c r="D105" s="196">
        <v>1</v>
      </c>
      <c r="E105" s="271">
        <v>1</v>
      </c>
      <c r="F105" s="270">
        <v>0.94030882691864481</v>
      </c>
      <c r="G105" s="196">
        <v>0.93334338712109788</v>
      </c>
      <c r="H105" s="271">
        <v>0.93795806188925079</v>
      </c>
      <c r="I105" s="270">
        <v>0.26388568794653144</v>
      </c>
      <c r="J105" s="196">
        <v>0.19574724777559946</v>
      </c>
      <c r="K105" s="271">
        <v>0.24088965798045603</v>
      </c>
      <c r="L105" s="270">
        <v>0.59030498578781598</v>
      </c>
      <c r="M105" s="196">
        <v>0.60277484542301307</v>
      </c>
      <c r="N105" s="271">
        <v>0.59451343648208466</v>
      </c>
      <c r="O105" s="270">
        <v>4.5325343781209185E-2</v>
      </c>
      <c r="P105" s="196">
        <v>6.6656612878902122E-2</v>
      </c>
      <c r="Q105" s="271">
        <v>5.2524429967426713E-2</v>
      </c>
      <c r="R105" s="270">
        <v>3.5261581009449185E-2</v>
      </c>
      <c r="S105" s="196">
        <v>6.4092896998944354E-2</v>
      </c>
      <c r="T105" s="271">
        <v>4.4991856677524429E-2</v>
      </c>
      <c r="U105" s="270">
        <v>1.282937696857955E-2</v>
      </c>
      <c r="V105" s="271">
        <v>8.4995928338762218E-3</v>
      </c>
      <c r="W105" s="270">
        <v>1.5364523315664132E-3</v>
      </c>
      <c r="X105" s="196">
        <v>0</v>
      </c>
      <c r="Y105" s="271">
        <v>1.0179153094462541E-3</v>
      </c>
    </row>
    <row r="106" spans="2:25" s="4" customFormat="1" ht="15" hidden="1" customHeight="1" outlineLevel="1" x14ac:dyDescent="0.25">
      <c r="B106" s="71" t="s">
        <v>101</v>
      </c>
      <c r="C106" s="270">
        <v>1</v>
      </c>
      <c r="D106" s="196">
        <v>1</v>
      </c>
      <c r="E106" s="271">
        <v>1</v>
      </c>
      <c r="F106" s="270">
        <v>0.91788830715532288</v>
      </c>
      <c r="G106" s="196">
        <v>0.93985322271857052</v>
      </c>
      <c r="H106" s="271">
        <v>0.92565433212996395</v>
      </c>
      <c r="I106" s="270">
        <v>0.27137870855148344</v>
      </c>
      <c r="J106" s="196">
        <v>0.19783024888321635</v>
      </c>
      <c r="K106" s="271">
        <v>0.24537454873646208</v>
      </c>
      <c r="L106" s="270">
        <v>0.5488656195462478</v>
      </c>
      <c r="M106" s="196">
        <v>0.56142310146777286</v>
      </c>
      <c r="N106" s="271">
        <v>0.55330550541516244</v>
      </c>
      <c r="O106" s="270">
        <v>5.4275741710296685E-2</v>
      </c>
      <c r="P106" s="196">
        <v>5.7594128908742818E-2</v>
      </c>
      <c r="Q106" s="271">
        <v>5.5449007220216603E-2</v>
      </c>
      <c r="R106" s="270">
        <v>4.8865619546247817E-2</v>
      </c>
      <c r="S106" s="196">
        <v>5.4562858966177408E-2</v>
      </c>
      <c r="T106" s="271">
        <v>5.0879963898916969E-2</v>
      </c>
      <c r="U106" s="270">
        <v>2.7399650959860383E-2</v>
      </c>
      <c r="V106" s="271">
        <v>1.7712093862815883E-2</v>
      </c>
      <c r="W106" s="270">
        <v>4.3630017452006982E-4</v>
      </c>
      <c r="X106" s="196">
        <v>2.5526483726866626E-3</v>
      </c>
      <c r="Y106" s="271">
        <v>1.18456678700361E-3</v>
      </c>
    </row>
    <row r="107" spans="2:25" s="4" customFormat="1" ht="15" hidden="1" customHeight="1" outlineLevel="1" x14ac:dyDescent="0.25">
      <c r="B107" s="71" t="s">
        <v>102</v>
      </c>
      <c r="C107" s="270">
        <v>1</v>
      </c>
      <c r="D107" s="196">
        <v>1</v>
      </c>
      <c r="E107" s="271">
        <v>1</v>
      </c>
      <c r="F107" s="270">
        <v>0.90978682170542635</v>
      </c>
      <c r="G107" s="196">
        <v>0.94251336898395721</v>
      </c>
      <c r="H107" s="271">
        <v>0.92270701384001874</v>
      </c>
      <c r="I107" s="270">
        <v>0.25271317829457363</v>
      </c>
      <c r="J107" s="196">
        <v>0.16206179441473559</v>
      </c>
      <c r="K107" s="271">
        <v>0.21692470091484869</v>
      </c>
      <c r="L107" s="270">
        <v>0.56182170542635657</v>
      </c>
      <c r="M107" s="196">
        <v>0.63339275103980985</v>
      </c>
      <c r="N107" s="271">
        <v>0.59007741027445459</v>
      </c>
      <c r="O107" s="270">
        <v>7.1511627906976738E-2</v>
      </c>
      <c r="P107" s="196">
        <v>5.7486631016042782E-2</v>
      </c>
      <c r="Q107" s="271">
        <v>6.5974665728360304E-2</v>
      </c>
      <c r="R107" s="270">
        <v>5.9205426356589146E-2</v>
      </c>
      <c r="S107" s="196">
        <v>5.5258467023172907E-2</v>
      </c>
      <c r="T107" s="271">
        <v>5.7647196809758383E-2</v>
      </c>
      <c r="U107" s="270">
        <v>1.7248062015503877E-2</v>
      </c>
      <c r="V107" s="271">
        <v>1.0438658221909453E-2</v>
      </c>
      <c r="W107" s="270">
        <v>1.4534883720930232E-3</v>
      </c>
      <c r="X107" s="196">
        <v>0</v>
      </c>
      <c r="Y107" s="271">
        <v>8.7966220971147076E-4</v>
      </c>
    </row>
    <row r="108" spans="2:25" s="4" customFormat="1" ht="15" hidden="1" customHeight="1" outlineLevel="1" x14ac:dyDescent="0.25">
      <c r="B108" s="71" t="s">
        <v>103</v>
      </c>
      <c r="C108" s="270">
        <v>1</v>
      </c>
      <c r="D108" s="196">
        <v>1</v>
      </c>
      <c r="E108" s="271">
        <v>1</v>
      </c>
      <c r="F108" s="270">
        <v>0.91560184688070434</v>
      </c>
      <c r="G108" s="196">
        <v>0.95457474226804129</v>
      </c>
      <c r="H108" s="271">
        <v>0.93119000064428836</v>
      </c>
      <c r="I108" s="270">
        <v>0.22559862557715021</v>
      </c>
      <c r="J108" s="196">
        <v>0.14497422680412372</v>
      </c>
      <c r="K108" s="271">
        <v>0.19335094388248181</v>
      </c>
      <c r="L108" s="270">
        <v>0.56286910769891552</v>
      </c>
      <c r="M108" s="196">
        <v>0.59133376288659789</v>
      </c>
      <c r="N108" s="271">
        <v>0.57425423619612137</v>
      </c>
      <c r="O108" s="270">
        <v>5.8198217545366693E-2</v>
      </c>
      <c r="P108" s="196">
        <v>4.1881443298969069E-2</v>
      </c>
      <c r="Q108" s="271">
        <v>5.1671928355131756E-2</v>
      </c>
      <c r="R108" s="270">
        <v>5.0789219370772042E-2</v>
      </c>
      <c r="S108" s="196">
        <v>3.9465206185567009E-2</v>
      </c>
      <c r="T108" s="271">
        <v>4.6259905933896013E-2</v>
      </c>
      <c r="U108" s="270">
        <v>2.3945023086008804E-2</v>
      </c>
      <c r="V108" s="271">
        <v>1.4367630951613943E-2</v>
      </c>
      <c r="W108" s="270">
        <v>2.2549124879201118E-3</v>
      </c>
      <c r="X108" s="196">
        <v>3.5438144329896907E-3</v>
      </c>
      <c r="Y108" s="271">
        <v>2.7704400489659171E-3</v>
      </c>
    </row>
    <row r="109" spans="2:25" s="4" customFormat="1" ht="15" hidden="1" customHeight="1" outlineLevel="1" x14ac:dyDescent="0.25">
      <c r="B109" s="71" t="s">
        <v>104</v>
      </c>
      <c r="C109" s="270">
        <v>1</v>
      </c>
      <c r="D109" s="196">
        <v>1</v>
      </c>
      <c r="E109" s="271">
        <v>1</v>
      </c>
      <c r="F109" s="270">
        <v>0.88027320208919246</v>
      </c>
      <c r="G109" s="196">
        <v>0.96126823995676458</v>
      </c>
      <c r="H109" s="271">
        <v>0.91481026271316634</v>
      </c>
      <c r="I109" s="270">
        <v>0.24507834471675372</v>
      </c>
      <c r="J109" s="196">
        <v>0.16519546027742749</v>
      </c>
      <c r="K109" s="271">
        <v>0.21101551697649409</v>
      </c>
      <c r="L109" s="270">
        <v>0.50716485871166461</v>
      </c>
      <c r="M109" s="196">
        <v>0.48765988110250408</v>
      </c>
      <c r="N109" s="271">
        <v>0.49884774927024123</v>
      </c>
      <c r="O109" s="270">
        <v>9.1870898620597288E-2</v>
      </c>
      <c r="P109" s="196">
        <v>3.8731760043235454E-2</v>
      </c>
      <c r="Q109" s="271">
        <v>6.9211860500844991E-2</v>
      </c>
      <c r="R109" s="270">
        <v>8.343377527788938E-2</v>
      </c>
      <c r="S109" s="196">
        <v>3.6569987389659518E-2</v>
      </c>
      <c r="T109" s="271">
        <v>6.3450606852051006E-2</v>
      </c>
      <c r="U109" s="270">
        <v>2.6114905584572117E-2</v>
      </c>
      <c r="V109" s="271">
        <v>1.4979259486864342E-2</v>
      </c>
      <c r="W109" s="270">
        <v>1.7409937056381412E-3</v>
      </c>
      <c r="X109" s="196">
        <v>0</v>
      </c>
      <c r="Y109" s="271">
        <v>9.9861729912428939E-4</v>
      </c>
    </row>
    <row r="110" spans="2:25" s="4" customFormat="1" ht="15.75" collapsed="1" x14ac:dyDescent="0.25">
      <c r="B110" s="101">
        <v>2013</v>
      </c>
      <c r="C110" s="272">
        <v>1</v>
      </c>
      <c r="D110" s="109">
        <v>1</v>
      </c>
      <c r="E110" s="273">
        <v>1</v>
      </c>
      <c r="F110" s="272">
        <v>0.92617948083210266</v>
      </c>
      <c r="G110" s="109">
        <v>0.94759079600158991</v>
      </c>
      <c r="H110" s="273">
        <v>0.93403790875099957</v>
      </c>
      <c r="I110" s="272">
        <v>0.2684359234820613</v>
      </c>
      <c r="J110" s="109">
        <v>0.18725985248870111</v>
      </c>
      <c r="K110" s="273">
        <v>0.23864250362013442</v>
      </c>
      <c r="L110" s="272">
        <v>0.552023491451058</v>
      </c>
      <c r="M110" s="109">
        <v>0.59298953288088685</v>
      </c>
      <c r="N110" s="273">
        <v>0.56705893794981521</v>
      </c>
      <c r="O110" s="272">
        <v>5.3308180180795396E-2</v>
      </c>
      <c r="P110" s="109">
        <v>5.1584789553491245E-2</v>
      </c>
      <c r="Q110" s="273">
        <v>5.2675657567701914E-2</v>
      </c>
      <c r="R110" s="272">
        <v>4.6137824479935807E-2</v>
      </c>
      <c r="S110" s="109">
        <v>4.9405979949062963E-2</v>
      </c>
      <c r="T110" s="273">
        <v>4.7337310078021999E-2</v>
      </c>
      <c r="U110" s="272">
        <v>1.8992906469538794E-2</v>
      </c>
      <c r="V110" s="273">
        <v>1.2022088223216409E-2</v>
      </c>
      <c r="W110" s="272">
        <v>1.5194325175631033E-3</v>
      </c>
      <c r="X110" s="109">
        <v>8.244144449188099E-4</v>
      </c>
      <c r="Y110" s="273">
        <v>1.2643454580820851E-3</v>
      </c>
    </row>
    <row r="111" spans="2:25" s="4" customFormat="1" ht="15" hidden="1" customHeight="1" outlineLevel="1" x14ac:dyDescent="0.25">
      <c r="B111" s="71" t="s">
        <v>93</v>
      </c>
      <c r="C111" s="270">
        <v>1</v>
      </c>
      <c r="D111" s="196">
        <v>1</v>
      </c>
      <c r="E111" s="271">
        <v>1</v>
      </c>
      <c r="F111" s="270">
        <v>0.92619626926196275</v>
      </c>
      <c r="G111" s="196">
        <v>0.93472764881636405</v>
      </c>
      <c r="H111" s="271">
        <v>0.92972613160897677</v>
      </c>
      <c r="I111" s="270">
        <v>0.21832927818329279</v>
      </c>
      <c r="J111" s="196">
        <v>0.17559181797287979</v>
      </c>
      <c r="K111" s="271">
        <v>0.20064663370102701</v>
      </c>
      <c r="L111" s="270">
        <v>0.56739659367396589</v>
      </c>
      <c r="M111" s="196">
        <v>0.54814985060905541</v>
      </c>
      <c r="N111" s="271">
        <v>0.55943324457968813</v>
      </c>
      <c r="O111" s="270">
        <v>4.4606650446066508E-2</v>
      </c>
      <c r="P111" s="196">
        <v>6.3433693403815217E-2</v>
      </c>
      <c r="Q111" s="271">
        <v>5.2396348421453021E-2</v>
      </c>
      <c r="R111" s="270">
        <v>2.9034874290348744E-2</v>
      </c>
      <c r="S111" s="196">
        <v>5.8377384509308204E-2</v>
      </c>
      <c r="T111" s="271">
        <v>4.117535184480791E-2</v>
      </c>
      <c r="U111" s="270">
        <v>2.8061638280616384E-2</v>
      </c>
      <c r="V111" s="271">
        <v>1.6451122099657666E-2</v>
      </c>
      <c r="W111" s="270">
        <v>1.1354420113544202E-3</v>
      </c>
      <c r="X111" s="196">
        <v>1.8386577798207308E-3</v>
      </c>
      <c r="Y111" s="271">
        <v>1.4263978699125142E-3</v>
      </c>
    </row>
    <row r="112" spans="2:25" s="4" customFormat="1" ht="15" hidden="1" customHeight="1" outlineLevel="1" x14ac:dyDescent="0.25">
      <c r="B112" s="71" t="s">
        <v>94</v>
      </c>
      <c r="C112" s="270">
        <v>1</v>
      </c>
      <c r="D112" s="196">
        <v>1</v>
      </c>
      <c r="E112" s="271">
        <v>1</v>
      </c>
      <c r="F112" s="270">
        <v>0.89537071885585251</v>
      </c>
      <c r="G112" s="196">
        <v>0.96648426812585497</v>
      </c>
      <c r="H112" s="271">
        <v>0.9326285611897509</v>
      </c>
      <c r="I112" s="270">
        <v>0.30259691381257059</v>
      </c>
      <c r="J112" s="196">
        <v>0.1491108071135431</v>
      </c>
      <c r="K112" s="271">
        <v>0.22218240458699157</v>
      </c>
      <c r="L112" s="270">
        <v>0.45878810688746707</v>
      </c>
      <c r="M112" s="196">
        <v>0.65595075239398082</v>
      </c>
      <c r="N112" s="271">
        <v>0.5620856477333811</v>
      </c>
      <c r="O112" s="270">
        <v>5.6078283778697779E-2</v>
      </c>
      <c r="P112" s="196">
        <v>3.3515731874145006E-2</v>
      </c>
      <c r="Q112" s="271">
        <v>4.4257301558860422E-2</v>
      </c>
      <c r="R112" s="270">
        <v>3.4625517500940908E-2</v>
      </c>
      <c r="S112" s="196">
        <v>3.0779753761969904E-2</v>
      </c>
      <c r="T112" s="271">
        <v>3.2610643253897148E-2</v>
      </c>
      <c r="U112" s="270">
        <v>4.8174633044787356E-2</v>
      </c>
      <c r="V112" s="271">
        <v>2.2934957892850744E-2</v>
      </c>
      <c r="W112" s="270">
        <v>3.7636432066240122E-4</v>
      </c>
      <c r="X112" s="196">
        <v>0</v>
      </c>
      <c r="Y112" s="271">
        <v>1.7917935853789643E-4</v>
      </c>
    </row>
    <row r="113" spans="2:25" s="4" customFormat="1" ht="15" hidden="1" customHeight="1" outlineLevel="1" x14ac:dyDescent="0.25">
      <c r="B113" s="71" t="s">
        <v>95</v>
      </c>
      <c r="C113" s="270">
        <v>1</v>
      </c>
      <c r="D113" s="196">
        <v>1</v>
      </c>
      <c r="E113" s="271">
        <v>1</v>
      </c>
      <c r="F113" s="270">
        <v>0.94917102966841183</v>
      </c>
      <c r="G113" s="196">
        <v>0.97391670172486322</v>
      </c>
      <c r="H113" s="271">
        <v>0.96176911544227883</v>
      </c>
      <c r="I113" s="270">
        <v>0.29973821989528798</v>
      </c>
      <c r="J113" s="196">
        <v>0.13020614219604543</v>
      </c>
      <c r="K113" s="271">
        <v>0.21342899978582139</v>
      </c>
      <c r="L113" s="270">
        <v>0.51265270506108207</v>
      </c>
      <c r="M113" s="196">
        <v>0.65944467816575514</v>
      </c>
      <c r="N113" s="271">
        <v>0.58738487898907688</v>
      </c>
      <c r="O113" s="270">
        <v>3.883071553228621E-2</v>
      </c>
      <c r="P113" s="196">
        <v>2.6083298275136727E-2</v>
      </c>
      <c r="Q113" s="271">
        <v>3.2340972370957378E-2</v>
      </c>
      <c r="R113" s="270">
        <v>3.2286212914485163E-2</v>
      </c>
      <c r="S113" s="196">
        <v>2.3979806478754733E-2</v>
      </c>
      <c r="T113" s="271">
        <v>2.8057399871492826E-2</v>
      </c>
      <c r="U113" s="270">
        <v>1.199825479930192E-2</v>
      </c>
      <c r="V113" s="271">
        <v>5.8899121867637613E-3</v>
      </c>
      <c r="W113" s="270">
        <v>0</v>
      </c>
      <c r="X113" s="196">
        <v>0</v>
      </c>
      <c r="Y113" s="271">
        <v>0</v>
      </c>
    </row>
    <row r="114" spans="2:25" s="4" customFormat="1" ht="15" hidden="1" customHeight="1" outlineLevel="1" x14ac:dyDescent="0.25">
      <c r="B114" s="71" t="s">
        <v>96</v>
      </c>
      <c r="C114" s="270">
        <v>1</v>
      </c>
      <c r="D114" s="196">
        <v>1</v>
      </c>
      <c r="E114" s="271">
        <v>1</v>
      </c>
      <c r="F114" s="270">
        <v>0.91617040769583147</v>
      </c>
      <c r="G114" s="196">
        <v>0.96836555360281196</v>
      </c>
      <c r="H114" s="271">
        <v>0.93757319160435992</v>
      </c>
      <c r="I114" s="270">
        <v>0.26248282180485571</v>
      </c>
      <c r="J114" s="196">
        <v>0.18475395430579966</v>
      </c>
      <c r="K114" s="271">
        <v>0.23060985496802089</v>
      </c>
      <c r="L114" s="270">
        <v>0.54909146434570166</v>
      </c>
      <c r="M114" s="196">
        <v>0.64850615114235499</v>
      </c>
      <c r="N114" s="271">
        <v>0.58985676966039091</v>
      </c>
      <c r="O114" s="270">
        <v>4.4281569705298521E-2</v>
      </c>
      <c r="P114" s="196">
        <v>2.7680140597539545E-2</v>
      </c>
      <c r="Q114" s="271">
        <v>3.7474101432303397E-2</v>
      </c>
      <c r="R114" s="270">
        <v>3.0386318521911742E-2</v>
      </c>
      <c r="S114" s="196">
        <v>2.5263620386643235E-2</v>
      </c>
      <c r="T114" s="271">
        <v>2.8285740023421314E-2</v>
      </c>
      <c r="U114" s="270">
        <v>3.8784547259123531E-2</v>
      </c>
      <c r="V114" s="271">
        <v>2.2880821547608322E-2</v>
      </c>
      <c r="W114" s="270">
        <v>7.6347533974652616E-4</v>
      </c>
      <c r="X114" s="196">
        <v>3.9543057996485062E-3</v>
      </c>
      <c r="Y114" s="271">
        <v>2.0718854157283128E-3</v>
      </c>
    </row>
    <row r="115" spans="2:25" s="4" customFormat="1" ht="15" hidden="1" customHeight="1" outlineLevel="1" x14ac:dyDescent="0.25">
      <c r="B115" s="71" t="s">
        <v>97</v>
      </c>
      <c r="C115" s="270">
        <v>1</v>
      </c>
      <c r="D115" s="196">
        <v>1</v>
      </c>
      <c r="E115" s="271">
        <v>1</v>
      </c>
      <c r="F115" s="270">
        <v>0.95891999337419243</v>
      </c>
      <c r="G115" s="196">
        <v>0.96121297602256695</v>
      </c>
      <c r="H115" s="271">
        <v>0.95986784569040906</v>
      </c>
      <c r="I115" s="270">
        <v>0.29418585390094421</v>
      </c>
      <c r="J115" s="196">
        <v>0.15021156558533144</v>
      </c>
      <c r="K115" s="271">
        <v>0.23467107181031971</v>
      </c>
      <c r="L115" s="270">
        <v>0.5429849262878913</v>
      </c>
      <c r="M115" s="196">
        <v>0.62458862247296665</v>
      </c>
      <c r="N115" s="271">
        <v>0.5767175201632494</v>
      </c>
      <c r="O115" s="270">
        <v>3.1969521285406657E-2</v>
      </c>
      <c r="P115" s="196">
        <v>3.8316878232252001E-2</v>
      </c>
      <c r="Q115" s="271">
        <v>3.4593333981148576E-2</v>
      </c>
      <c r="R115" s="270">
        <v>2.6337584893158853E-2</v>
      </c>
      <c r="S115" s="196">
        <v>3.5731076633756464E-2</v>
      </c>
      <c r="T115" s="271">
        <v>3.0220581090273053E-2</v>
      </c>
      <c r="U115" s="270">
        <v>8.1166142123571313E-3</v>
      </c>
      <c r="V115" s="271">
        <v>4.7614420367311245E-3</v>
      </c>
      <c r="W115" s="270">
        <v>9.9387112804373025E-4</v>
      </c>
      <c r="X115" s="196">
        <v>4.7014574518100609E-4</v>
      </c>
      <c r="Y115" s="271">
        <v>7.7737829171120392E-4</v>
      </c>
    </row>
    <row r="116" spans="2:25" s="4" customFormat="1" ht="15" hidden="1" customHeight="1" outlineLevel="1" x14ac:dyDescent="0.25">
      <c r="B116" s="71" t="s">
        <v>98</v>
      </c>
      <c r="C116" s="270">
        <v>1</v>
      </c>
      <c r="D116" s="196">
        <v>1</v>
      </c>
      <c r="E116" s="271">
        <v>1</v>
      </c>
      <c r="F116" s="270">
        <v>0.97080291970802923</v>
      </c>
      <c r="G116" s="196">
        <v>0.96122050202915976</v>
      </c>
      <c r="H116" s="271">
        <v>0.96663177178749016</v>
      </c>
      <c r="I116" s="270">
        <v>0.3183872088981578</v>
      </c>
      <c r="J116" s="196">
        <v>0.14444611453479633</v>
      </c>
      <c r="K116" s="271">
        <v>0.24267207537293903</v>
      </c>
      <c r="L116" s="270">
        <v>0.56239137990962806</v>
      </c>
      <c r="M116" s="196">
        <v>0.69983466105516312</v>
      </c>
      <c r="N116" s="271">
        <v>0.62221931431562416</v>
      </c>
      <c r="O116" s="270">
        <v>2.4330900243309004E-2</v>
      </c>
      <c r="P116" s="196">
        <v>3.7727341049150757E-2</v>
      </c>
      <c r="Q116" s="271">
        <v>3.0162261188170635E-2</v>
      </c>
      <c r="R116" s="270">
        <v>2.3404008805468661E-2</v>
      </c>
      <c r="S116" s="196">
        <v>3.4721178415752292E-2</v>
      </c>
      <c r="T116" s="271">
        <v>2.8330280031405392E-2</v>
      </c>
      <c r="U116" s="270">
        <v>4.2868729000115858E-3</v>
      </c>
      <c r="V116" s="271">
        <v>2.420832242868359E-3</v>
      </c>
      <c r="W116" s="270">
        <v>5.7930714865021436E-4</v>
      </c>
      <c r="X116" s="196">
        <v>1.0521569216894633E-3</v>
      </c>
      <c r="Y116" s="271">
        <v>7.851347814708192E-4</v>
      </c>
    </row>
    <row r="117" spans="2:25" s="4" customFormat="1" ht="15" hidden="1" customHeight="1" outlineLevel="1" x14ac:dyDescent="0.25">
      <c r="B117" s="71" t="s">
        <v>99</v>
      </c>
      <c r="C117" s="270">
        <v>1</v>
      </c>
      <c r="D117" s="196">
        <v>1</v>
      </c>
      <c r="E117" s="271">
        <v>1</v>
      </c>
      <c r="F117" s="270">
        <v>0.95147928994082842</v>
      </c>
      <c r="G117" s="196">
        <v>0.9422382671480144</v>
      </c>
      <c r="H117" s="271">
        <v>0.94825292346474332</v>
      </c>
      <c r="I117" s="270">
        <v>0.29682625067240453</v>
      </c>
      <c r="J117" s="196">
        <v>0.20336943441636582</v>
      </c>
      <c r="K117" s="271">
        <v>0.26419718507107348</v>
      </c>
      <c r="L117" s="270">
        <v>0.55008068854222703</v>
      </c>
      <c r="M117" s="196">
        <v>0.53289209787404734</v>
      </c>
      <c r="N117" s="271">
        <v>0.54407954625026256</v>
      </c>
      <c r="O117" s="270">
        <v>3.4427111350188271E-2</v>
      </c>
      <c r="P117" s="196">
        <v>5.7761732851985562E-2</v>
      </c>
      <c r="Q117" s="271">
        <v>4.2574049436313981E-2</v>
      </c>
      <c r="R117" s="270">
        <v>2.8294782140935986E-2</v>
      </c>
      <c r="S117" s="196">
        <v>2.9883674288006416E-2</v>
      </c>
      <c r="T117" s="271">
        <v>2.8849520341712766E-2</v>
      </c>
      <c r="U117" s="270">
        <v>1.1188811188811189E-2</v>
      </c>
      <c r="V117" s="271">
        <v>7.2824031930537074E-3</v>
      </c>
      <c r="W117" s="270">
        <v>2.9047875201721357E-3</v>
      </c>
      <c r="X117" s="196">
        <v>0</v>
      </c>
      <c r="Y117" s="271">
        <v>1.8906239058889434E-3</v>
      </c>
    </row>
    <row r="118" spans="2:25" s="4" customFormat="1" ht="15" hidden="1" customHeight="1" outlineLevel="1" x14ac:dyDescent="0.25">
      <c r="B118" s="71" t="s">
        <v>100</v>
      </c>
      <c r="C118" s="270">
        <v>1</v>
      </c>
      <c r="D118" s="196">
        <v>1</v>
      </c>
      <c r="E118" s="271">
        <v>1</v>
      </c>
      <c r="F118" s="270">
        <v>0.96787695901878712</v>
      </c>
      <c r="G118" s="196">
        <v>0.93508388037928525</v>
      </c>
      <c r="H118" s="271">
        <v>0.9564637938693914</v>
      </c>
      <c r="I118" s="270">
        <v>0.2602939744962523</v>
      </c>
      <c r="J118" s="196">
        <v>0.13803792851932895</v>
      </c>
      <c r="K118" s="271">
        <v>0.21774449451037634</v>
      </c>
      <c r="L118" s="270">
        <v>0.58960381582789834</v>
      </c>
      <c r="M118" s="196">
        <v>0.65791393143690735</v>
      </c>
      <c r="N118" s="271">
        <v>0.61337818112584885</v>
      </c>
      <c r="O118" s="270">
        <v>2.5406405139686557E-2</v>
      </c>
      <c r="P118" s="196">
        <v>6.4916119620714807E-2</v>
      </c>
      <c r="Q118" s="271">
        <v>3.9157199974614455E-2</v>
      </c>
      <c r="R118" s="270">
        <v>2.122067555728609E-2</v>
      </c>
      <c r="S118" s="196">
        <v>6.1998541210795038E-2</v>
      </c>
      <c r="T118" s="271">
        <v>3.5412832391952781E-2</v>
      </c>
      <c r="U118" s="270">
        <v>6.5219507446704957E-3</v>
      </c>
      <c r="V118" s="271">
        <v>4.2520784413276639E-3</v>
      </c>
      <c r="W118" s="270">
        <v>1.9468509685583569E-4</v>
      </c>
      <c r="X118" s="196">
        <v>0</v>
      </c>
      <c r="Y118" s="271">
        <v>1.2692771466649744E-4</v>
      </c>
    </row>
    <row r="119" spans="2:25" s="4" customFormat="1" ht="15" hidden="1" customHeight="1" outlineLevel="1" x14ac:dyDescent="0.25">
      <c r="B119" s="71" t="s">
        <v>101</v>
      </c>
      <c r="C119" s="270">
        <v>1</v>
      </c>
      <c r="D119" s="196">
        <v>1</v>
      </c>
      <c r="E119" s="271">
        <v>1</v>
      </c>
      <c r="F119" s="270">
        <v>0.94930997876857748</v>
      </c>
      <c r="G119" s="196">
        <v>0.93181818181818177</v>
      </c>
      <c r="H119" s="271">
        <v>0.94266205988812113</v>
      </c>
      <c r="I119" s="270">
        <v>0.30652866242038218</v>
      </c>
      <c r="J119" s="196">
        <v>0.19740259740259741</v>
      </c>
      <c r="K119" s="271">
        <v>0.26505429417571569</v>
      </c>
      <c r="L119" s="270">
        <v>0.53516454352441611</v>
      </c>
      <c r="M119" s="196">
        <v>0.59848484848484851</v>
      </c>
      <c r="N119" s="271">
        <v>0.55923000987166827</v>
      </c>
      <c r="O119" s="270">
        <v>3.8880042462845009E-2</v>
      </c>
      <c r="P119" s="196">
        <v>6.8181818181818177E-2</v>
      </c>
      <c r="Q119" s="271">
        <v>5.0016452780519909E-2</v>
      </c>
      <c r="R119" s="270">
        <v>3.1581740976645435E-2</v>
      </c>
      <c r="S119" s="196">
        <v>6.4069264069264067E-2</v>
      </c>
      <c r="T119" s="271">
        <v>4.3928923988153998E-2</v>
      </c>
      <c r="U119" s="270">
        <v>1.0748407643312101E-2</v>
      </c>
      <c r="V119" s="271">
        <v>6.6633761105626852E-3</v>
      </c>
      <c r="W119" s="270">
        <v>1.0615711252653928E-3</v>
      </c>
      <c r="X119" s="196">
        <v>0</v>
      </c>
      <c r="Y119" s="271">
        <v>6.5811122079631457E-4</v>
      </c>
    </row>
    <row r="120" spans="2:25" s="4" customFormat="1" ht="15" hidden="1" customHeight="1" outlineLevel="1" x14ac:dyDescent="0.25">
      <c r="B120" s="71" t="s">
        <v>102</v>
      </c>
      <c r="C120" s="270">
        <v>1</v>
      </c>
      <c r="D120" s="196">
        <v>1</v>
      </c>
      <c r="E120" s="271">
        <v>1</v>
      </c>
      <c r="F120" s="270">
        <v>0.92098482679645</v>
      </c>
      <c r="G120" s="196">
        <v>0.9494036863028551</v>
      </c>
      <c r="H120" s="271">
        <v>0.93354632587859421</v>
      </c>
      <c r="I120" s="270">
        <v>0.30475236186659033</v>
      </c>
      <c r="J120" s="196">
        <v>0.15793277918323093</v>
      </c>
      <c r="K120" s="271">
        <v>0.23985623003194889</v>
      </c>
      <c r="L120" s="270">
        <v>0.50329229888348126</v>
      </c>
      <c r="M120" s="196">
        <v>0.65449945789663899</v>
      </c>
      <c r="N120" s="271">
        <v>0.57012779552715653</v>
      </c>
      <c r="O120" s="270">
        <v>5.6541654738047523E-2</v>
      </c>
      <c r="P120" s="196">
        <v>5.0596313697144922E-2</v>
      </c>
      <c r="Q120" s="271">
        <v>5.3913738019169329E-2</v>
      </c>
      <c r="R120" s="270">
        <v>4.437446321213856E-2</v>
      </c>
      <c r="S120" s="196">
        <v>4.7343693530899893E-2</v>
      </c>
      <c r="T120" s="271">
        <v>4.5686900958466455E-2</v>
      </c>
      <c r="U120" s="270">
        <v>2.0612653879186944E-2</v>
      </c>
      <c r="V120" s="271">
        <v>1.1501597444089457E-2</v>
      </c>
      <c r="W120" s="270">
        <v>1.8608645863154882E-3</v>
      </c>
      <c r="X120" s="196">
        <v>0</v>
      </c>
      <c r="Y120" s="271">
        <v>1.0383386581469649E-3</v>
      </c>
    </row>
    <row r="121" spans="2:25" s="4" customFormat="1" ht="15" hidden="1" customHeight="1" outlineLevel="1" x14ac:dyDescent="0.25">
      <c r="B121" s="71" t="s">
        <v>103</v>
      </c>
      <c r="C121" s="270">
        <v>1</v>
      </c>
      <c r="D121" s="196">
        <v>1</v>
      </c>
      <c r="E121" s="271">
        <v>1</v>
      </c>
      <c r="F121" s="270">
        <v>0.92382120468792583</v>
      </c>
      <c r="G121" s="196">
        <v>0.97557225828493332</v>
      </c>
      <c r="H121" s="271">
        <v>0.9467859308671922</v>
      </c>
      <c r="I121" s="270">
        <v>0.26546742981738891</v>
      </c>
      <c r="J121" s="196">
        <v>0.14878715408267851</v>
      </c>
      <c r="K121" s="271">
        <v>0.21369011522134626</v>
      </c>
      <c r="L121" s="270">
        <v>0.52194058326519488</v>
      </c>
      <c r="M121" s="196">
        <v>0.62401776563033828</v>
      </c>
      <c r="N121" s="271">
        <v>0.5672377198302001</v>
      </c>
      <c r="O121" s="270">
        <v>5.0558735350231671E-2</v>
      </c>
      <c r="P121" s="196">
        <v>2.442774171506662E-2</v>
      </c>
      <c r="Q121" s="271">
        <v>3.8963007883565798E-2</v>
      </c>
      <c r="R121" s="270">
        <v>4.3199781956936495E-2</v>
      </c>
      <c r="S121" s="196">
        <v>2.3231978134608814E-2</v>
      </c>
      <c r="T121" s="271">
        <v>3.4338993329290482E-2</v>
      </c>
      <c r="U121" s="270">
        <v>2.3575906241482692E-2</v>
      </c>
      <c r="V121" s="271">
        <v>1.3114008489993936E-2</v>
      </c>
      <c r="W121" s="270">
        <v>2.0441537203597709E-3</v>
      </c>
      <c r="X121" s="196">
        <v>0</v>
      </c>
      <c r="Y121" s="271">
        <v>1.1370527592480292E-3</v>
      </c>
    </row>
    <row r="122" spans="2:25" s="4" customFormat="1" ht="15" hidden="1" customHeight="1" outlineLevel="1" x14ac:dyDescent="0.25">
      <c r="B122" s="71" t="s">
        <v>104</v>
      </c>
      <c r="C122" s="270">
        <v>1</v>
      </c>
      <c r="D122" s="196">
        <v>1</v>
      </c>
      <c r="E122" s="271">
        <v>1</v>
      </c>
      <c r="F122" s="270">
        <v>0.91597429064116631</v>
      </c>
      <c r="G122" s="196">
        <v>0.95671332296526701</v>
      </c>
      <c r="H122" s="271">
        <v>0.93132753736446228</v>
      </c>
      <c r="I122" s="270">
        <v>0.22558394732716727</v>
      </c>
      <c r="J122" s="196">
        <v>0.15266977708657337</v>
      </c>
      <c r="K122" s="271">
        <v>0.19810491354889129</v>
      </c>
      <c r="L122" s="270">
        <v>0.5066624862831165</v>
      </c>
      <c r="M122" s="196">
        <v>0.65681700362882323</v>
      </c>
      <c r="N122" s="271">
        <v>0.56325095242746903</v>
      </c>
      <c r="O122" s="270">
        <v>6.1608402570935882E-2</v>
      </c>
      <c r="P122" s="196">
        <v>4.3286677034733025E-2</v>
      </c>
      <c r="Q122" s="271">
        <v>5.4703526423756962E-2</v>
      </c>
      <c r="R122" s="270">
        <v>5.0321366985420911E-2</v>
      </c>
      <c r="S122" s="196">
        <v>4.0953862104717471E-2</v>
      </c>
      <c r="T122" s="271">
        <v>4.6791052066034969E-2</v>
      </c>
      <c r="U122" s="270">
        <v>2.037936980717981E-2</v>
      </c>
      <c r="V122" s="271">
        <v>1.2699032919800722E-2</v>
      </c>
      <c r="W122" s="270">
        <v>2.037936980717981E-3</v>
      </c>
      <c r="X122" s="196">
        <v>0</v>
      </c>
      <c r="Y122" s="271">
        <v>1.2699032919800722E-3</v>
      </c>
    </row>
    <row r="123" spans="2:25" s="4" customFormat="1" ht="15.75" collapsed="1" x14ac:dyDescent="0.25">
      <c r="B123" s="101">
        <v>2012</v>
      </c>
      <c r="C123" s="272">
        <v>1</v>
      </c>
      <c r="D123" s="109">
        <v>1</v>
      </c>
      <c r="E123" s="273">
        <v>1</v>
      </c>
      <c r="F123" s="272">
        <v>0.94146548586679601</v>
      </c>
      <c r="G123" s="109">
        <v>0.95465550636413943</v>
      </c>
      <c r="H123" s="273">
        <v>0.9469034751237041</v>
      </c>
      <c r="I123" s="272">
        <v>0.27934004609972096</v>
      </c>
      <c r="J123" s="109">
        <v>0.16043511344770336</v>
      </c>
      <c r="K123" s="273">
        <v>0.23031785189727208</v>
      </c>
      <c r="L123" s="272">
        <v>0.54077399005216542</v>
      </c>
      <c r="M123" s="109">
        <v>0.63195213060320976</v>
      </c>
      <c r="N123" s="273">
        <v>0.57836496641807011</v>
      </c>
      <c r="O123" s="272">
        <v>4.0373650370010922E-2</v>
      </c>
      <c r="P123" s="109">
        <v>4.4739208633093525E-2</v>
      </c>
      <c r="Q123" s="273">
        <v>4.2173485248192567E-2</v>
      </c>
      <c r="R123" s="272">
        <v>3.2099963605483443E-2</v>
      </c>
      <c r="S123" s="109">
        <v>3.9723990038738242E-2</v>
      </c>
      <c r="T123" s="273">
        <v>3.5243201619918146E-2</v>
      </c>
      <c r="U123" s="272">
        <v>1.6923450200169842E-2</v>
      </c>
      <c r="V123" s="273">
        <v>9.9462403924308745E-3</v>
      </c>
      <c r="W123" s="272">
        <v>1.2374135630231712E-3</v>
      </c>
      <c r="X123" s="109">
        <v>6.052850027670172E-4</v>
      </c>
      <c r="Y123" s="273">
        <v>9.7679923567242297E-4</v>
      </c>
    </row>
    <row r="124" spans="2:25" s="4" customFormat="1" ht="15" hidden="1" customHeight="1" outlineLevel="1" x14ac:dyDescent="0.25">
      <c r="B124" s="71" t="s">
        <v>93</v>
      </c>
      <c r="C124" s="270">
        <v>1</v>
      </c>
      <c r="D124" s="196">
        <v>1</v>
      </c>
      <c r="E124" s="271">
        <v>1</v>
      </c>
      <c r="F124" s="270">
        <v>0.94749727965179542</v>
      </c>
      <c r="G124" s="196">
        <v>0.97623713865752082</v>
      </c>
      <c r="H124" s="271">
        <v>0.96261923176076314</v>
      </c>
      <c r="I124" s="270">
        <v>0.31175190424374322</v>
      </c>
      <c r="J124" s="196">
        <v>0.18373346398824106</v>
      </c>
      <c r="K124" s="271">
        <v>0.24439288476411447</v>
      </c>
      <c r="L124" s="270">
        <v>0.56855277475516863</v>
      </c>
      <c r="M124" s="196">
        <v>0.60191082802547768</v>
      </c>
      <c r="N124" s="271">
        <v>0.58610466615106982</v>
      </c>
      <c r="O124" s="270">
        <v>4.0533188248095757E-2</v>
      </c>
      <c r="P124" s="196">
        <v>2.0333170014698677E-2</v>
      </c>
      <c r="Q124" s="271">
        <v>2.9904614591389534E-2</v>
      </c>
      <c r="R124" s="270">
        <v>3.5364526659412407E-2</v>
      </c>
      <c r="S124" s="196">
        <v>1.8618324350808426E-2</v>
      </c>
      <c r="T124" s="271">
        <v>2.6553235369940708E-2</v>
      </c>
      <c r="U124" s="270">
        <v>1.1697497279651796E-2</v>
      </c>
      <c r="V124" s="271">
        <v>5.54266563547306E-3</v>
      </c>
      <c r="W124" s="270">
        <v>2.720348204570185E-4</v>
      </c>
      <c r="X124" s="196">
        <v>3.4296913277804997E-3</v>
      </c>
      <c r="Y124" s="271">
        <v>1.9334880123743233E-3</v>
      </c>
    </row>
    <row r="125" spans="2:25" s="4" customFormat="1" ht="15" hidden="1" customHeight="1" outlineLevel="1" x14ac:dyDescent="0.25">
      <c r="B125" s="71" t="s">
        <v>94</v>
      </c>
      <c r="C125" s="270">
        <v>1</v>
      </c>
      <c r="D125" s="196">
        <v>1</v>
      </c>
      <c r="E125" s="271">
        <v>1</v>
      </c>
      <c r="F125" s="270">
        <v>0.89908749329039184</v>
      </c>
      <c r="G125" s="196">
        <v>0.94273470977795093</v>
      </c>
      <c r="H125" s="271">
        <v>0.92437923250564336</v>
      </c>
      <c r="I125" s="270">
        <v>0.3188405797101449</v>
      </c>
      <c r="J125" s="196">
        <v>0.22906116088819634</v>
      </c>
      <c r="K125" s="271">
        <v>0.26681715575620768</v>
      </c>
      <c r="L125" s="270">
        <v>0.4669887278582931</v>
      </c>
      <c r="M125" s="196">
        <v>0.55044799376704323</v>
      </c>
      <c r="N125" s="271">
        <v>0.51534988713318286</v>
      </c>
      <c r="O125" s="270">
        <v>7.6221148684916806E-2</v>
      </c>
      <c r="P125" s="196">
        <v>5.7265290222049084E-2</v>
      </c>
      <c r="Q125" s="271">
        <v>6.5237020316027086E-2</v>
      </c>
      <c r="R125" s="270">
        <v>6.9243156199677941E-2</v>
      </c>
      <c r="S125" s="196">
        <v>1.5192832099727308E-2</v>
      </c>
      <c r="T125" s="271">
        <v>3.7923250564334085E-2</v>
      </c>
      <c r="U125" s="270">
        <v>2.4691358024691357E-2</v>
      </c>
      <c r="V125" s="271">
        <v>1.038374717832957E-2</v>
      </c>
      <c r="W125" s="270">
        <v>0</v>
      </c>
      <c r="X125" s="196">
        <v>0</v>
      </c>
      <c r="Y125" s="271">
        <v>0</v>
      </c>
    </row>
    <row r="126" spans="2:25" s="4" customFormat="1" ht="15" hidden="1" customHeight="1" outlineLevel="1" x14ac:dyDescent="0.25">
      <c r="B126" s="71" t="s">
        <v>95</v>
      </c>
      <c r="C126" s="270">
        <v>1</v>
      </c>
      <c r="D126" s="196">
        <v>1</v>
      </c>
      <c r="E126" s="271">
        <v>1</v>
      </c>
      <c r="F126" s="270">
        <v>0.93806921675774135</v>
      </c>
      <c r="G126" s="196">
        <v>0.98402255639097747</v>
      </c>
      <c r="H126" s="271">
        <v>0.96397350993377484</v>
      </c>
      <c r="I126" s="270">
        <v>0.27140255009107467</v>
      </c>
      <c r="J126" s="196">
        <v>0.23731203007518797</v>
      </c>
      <c r="K126" s="271">
        <v>0.25218543046357617</v>
      </c>
      <c r="L126" s="270">
        <v>0.57012750455373407</v>
      </c>
      <c r="M126" s="196">
        <v>0.56649436090225569</v>
      </c>
      <c r="N126" s="271">
        <v>0.56807947019867555</v>
      </c>
      <c r="O126" s="270">
        <v>3.1572556162720096E-2</v>
      </c>
      <c r="P126" s="196">
        <v>1.5977443609022556E-2</v>
      </c>
      <c r="Q126" s="271">
        <v>2.2781456953642386E-2</v>
      </c>
      <c r="R126" s="270">
        <v>2.0036429872495445E-2</v>
      </c>
      <c r="S126" s="196">
        <v>1.4332706766917292E-2</v>
      </c>
      <c r="T126" s="271">
        <v>1.6821192052980133E-2</v>
      </c>
      <c r="U126" s="270">
        <v>3.0358227079538554E-2</v>
      </c>
      <c r="V126" s="271">
        <v>1.3245033112582781E-2</v>
      </c>
      <c r="W126" s="270">
        <v>0</v>
      </c>
      <c r="X126" s="196">
        <v>0</v>
      </c>
      <c r="Y126" s="271">
        <v>0</v>
      </c>
    </row>
    <row r="127" spans="2:25" s="4" customFormat="1" ht="15" hidden="1" customHeight="1" outlineLevel="1" x14ac:dyDescent="0.25">
      <c r="B127" s="71" t="s">
        <v>96</v>
      </c>
      <c r="C127" s="270">
        <v>1</v>
      </c>
      <c r="D127" s="196">
        <v>1</v>
      </c>
      <c r="E127" s="271">
        <v>1</v>
      </c>
      <c r="F127" s="270">
        <v>0.92550622329556009</v>
      </c>
      <c r="G127" s="196">
        <v>0.97336621454993832</v>
      </c>
      <c r="H127" s="271">
        <v>0.94606908243271881</v>
      </c>
      <c r="I127" s="270">
        <v>0.28608582574772434</v>
      </c>
      <c r="J127" s="196">
        <v>0.2599260172626387</v>
      </c>
      <c r="K127" s="271">
        <v>0.27484636575545668</v>
      </c>
      <c r="L127" s="270">
        <v>0.53315994798439537</v>
      </c>
      <c r="M127" s="196">
        <v>0.58618988902589397</v>
      </c>
      <c r="N127" s="271">
        <v>0.55594405594405594</v>
      </c>
      <c r="O127" s="270">
        <v>5.071521456436931E-2</v>
      </c>
      <c r="P127" s="196">
        <v>2.6633785450061651E-2</v>
      </c>
      <c r="Q127" s="271">
        <v>4.0368722186904002E-2</v>
      </c>
      <c r="R127" s="270">
        <v>4.4213263979193757E-2</v>
      </c>
      <c r="S127" s="196">
        <v>2.3921085080147966E-2</v>
      </c>
      <c r="T127" s="271">
        <v>3.5494808222080947E-2</v>
      </c>
      <c r="U127" s="270">
        <v>2.3778562140070594E-2</v>
      </c>
      <c r="V127" s="271">
        <v>1.3562195380377199E-2</v>
      </c>
      <c r="W127" s="270">
        <v>0</v>
      </c>
      <c r="X127" s="196">
        <v>0</v>
      </c>
      <c r="Y127" s="271">
        <v>0</v>
      </c>
    </row>
    <row r="128" spans="2:25" s="4" customFormat="1" ht="15" hidden="1" customHeight="1" outlineLevel="1" x14ac:dyDescent="0.25">
      <c r="B128" s="71" t="s">
        <v>97</v>
      </c>
      <c r="C128" s="270">
        <v>1</v>
      </c>
      <c r="D128" s="196">
        <v>1</v>
      </c>
      <c r="E128" s="271">
        <v>1</v>
      </c>
      <c r="F128" s="270">
        <v>0.93605964753727966</v>
      </c>
      <c r="G128" s="196">
        <v>0.95325501713166916</v>
      </c>
      <c r="H128" s="271">
        <v>0.94431390977443608</v>
      </c>
      <c r="I128" s="270">
        <v>0.3253502033438771</v>
      </c>
      <c r="J128" s="196">
        <v>0.23421439060205579</v>
      </c>
      <c r="K128" s="271">
        <v>0.28160244360902253</v>
      </c>
      <c r="L128" s="270">
        <v>0.50655219159511977</v>
      </c>
      <c r="M128" s="196">
        <v>0.60327949094468913</v>
      </c>
      <c r="N128" s="271">
        <v>0.55298402255639101</v>
      </c>
      <c r="O128" s="270">
        <v>5.6936285585178492E-2</v>
      </c>
      <c r="P128" s="196">
        <v>4.405286343612335E-2</v>
      </c>
      <c r="Q128" s="271">
        <v>5.0751879699248117E-2</v>
      </c>
      <c r="R128" s="270">
        <v>4.8124717577948485E-2</v>
      </c>
      <c r="S128" s="196">
        <v>3.9647577092511016E-2</v>
      </c>
      <c r="T128" s="271">
        <v>4.4055451127819549E-2</v>
      </c>
      <c r="U128" s="270">
        <v>6.7781292363307726E-3</v>
      </c>
      <c r="V128" s="271">
        <v>3.5244360902255637E-3</v>
      </c>
      <c r="W128" s="270">
        <v>2.2593764121102577E-4</v>
      </c>
      <c r="X128" s="196">
        <v>2.6921194322075378E-3</v>
      </c>
      <c r="Y128" s="271">
        <v>1.4097744360902255E-3</v>
      </c>
    </row>
    <row r="129" spans="2:25" s="4" customFormat="1" ht="15" hidden="1" customHeight="1" outlineLevel="1" x14ac:dyDescent="0.25">
      <c r="B129" s="71" t="s">
        <v>98</v>
      </c>
      <c r="C129" s="270">
        <v>1</v>
      </c>
      <c r="D129" s="196">
        <v>1</v>
      </c>
      <c r="E129" s="271">
        <v>1</v>
      </c>
      <c r="F129" s="270">
        <v>0.94022189104156317</v>
      </c>
      <c r="G129" s="196">
        <v>0.9634831460674157</v>
      </c>
      <c r="H129" s="271">
        <v>0.94985937348462812</v>
      </c>
      <c r="I129" s="270">
        <v>0.29822818347408514</v>
      </c>
      <c r="J129" s="196">
        <v>0.23314606741573032</v>
      </c>
      <c r="K129" s="271">
        <v>0.27126369896227331</v>
      </c>
      <c r="L129" s="270">
        <v>0.51515151515151514</v>
      </c>
      <c r="M129" s="196">
        <v>0.5617977528089888</v>
      </c>
      <c r="N129" s="271">
        <v>0.5344777422170498</v>
      </c>
      <c r="O129" s="270">
        <v>5.3982447425070378E-2</v>
      </c>
      <c r="P129" s="196">
        <v>3.5346441947565546E-2</v>
      </c>
      <c r="Q129" s="271">
        <v>4.626127436718068E-2</v>
      </c>
      <c r="R129" s="270">
        <v>4.8021195562179167E-2</v>
      </c>
      <c r="S129" s="196">
        <v>3.2069288389513111E-2</v>
      </c>
      <c r="T129" s="271">
        <v>4.1412084181941616E-2</v>
      </c>
      <c r="U129" s="270">
        <v>4.3053485676436496E-3</v>
      </c>
      <c r="V129" s="271">
        <v>2.5215788963243138E-3</v>
      </c>
      <c r="W129" s="270">
        <v>1.4903129657228018E-3</v>
      </c>
      <c r="X129" s="196">
        <v>1.1704119850187266E-3</v>
      </c>
      <c r="Y129" s="271">
        <v>1.3577732518669382E-3</v>
      </c>
    </row>
    <row r="130" spans="2:25" s="4" customFormat="1" ht="15" hidden="1" customHeight="1" outlineLevel="1" x14ac:dyDescent="0.25">
      <c r="B130" s="71" t="s">
        <v>99</v>
      </c>
      <c r="C130" s="270">
        <v>1</v>
      </c>
      <c r="D130" s="196">
        <v>1</v>
      </c>
      <c r="E130" s="271">
        <v>1</v>
      </c>
      <c r="F130" s="270">
        <v>0.9352490421455939</v>
      </c>
      <c r="G130" s="196">
        <v>0.9470027788805081</v>
      </c>
      <c r="H130" s="271">
        <v>0.93985079266397265</v>
      </c>
      <c r="I130" s="270">
        <v>0.28467432950191573</v>
      </c>
      <c r="J130" s="196">
        <v>0.26081778483525209</v>
      </c>
      <c r="K130" s="271">
        <v>0.27533416226297791</v>
      </c>
      <c r="L130" s="270">
        <v>0.56360153256704981</v>
      </c>
      <c r="M130" s="196">
        <v>0.48848749503771338</v>
      </c>
      <c r="N130" s="271">
        <v>0.53419334783960215</v>
      </c>
      <c r="O130" s="270">
        <v>5.4533844189016606E-2</v>
      </c>
      <c r="P130" s="196">
        <v>5.2004763795156811E-2</v>
      </c>
      <c r="Q130" s="271">
        <v>5.3543674230649672E-2</v>
      </c>
      <c r="R130" s="270">
        <v>5.1724137931034482E-2</v>
      </c>
      <c r="S130" s="196">
        <v>4.644700277888051E-2</v>
      </c>
      <c r="T130" s="271">
        <v>4.9658066521603976E-2</v>
      </c>
      <c r="U130" s="270">
        <v>1.0217113665389528E-2</v>
      </c>
      <c r="V130" s="271">
        <v>6.2169723344731118E-3</v>
      </c>
      <c r="W130" s="270">
        <v>0</v>
      </c>
      <c r="X130" s="196">
        <v>9.9245732433505358E-4</v>
      </c>
      <c r="Y130" s="271">
        <v>3.8856077090456949E-4</v>
      </c>
    </row>
    <row r="131" spans="2:25" s="4" customFormat="1" ht="15" hidden="1" customHeight="1" outlineLevel="1" x14ac:dyDescent="0.25">
      <c r="B131" s="71" t="s">
        <v>100</v>
      </c>
      <c r="C131" s="270">
        <v>1</v>
      </c>
      <c r="D131" s="196">
        <v>1</v>
      </c>
      <c r="E131" s="271">
        <v>1</v>
      </c>
      <c r="F131" s="270">
        <v>0.93090292496820681</v>
      </c>
      <c r="G131" s="196">
        <v>0.91637731481481477</v>
      </c>
      <c r="H131" s="271">
        <v>0.92613690306655272</v>
      </c>
      <c r="I131" s="270">
        <v>0.27794263105835804</v>
      </c>
      <c r="J131" s="196">
        <v>0.2170138888888889</v>
      </c>
      <c r="K131" s="271">
        <v>0.25795120098737301</v>
      </c>
      <c r="L131" s="270">
        <v>0.52720079129574682</v>
      </c>
      <c r="M131" s="196">
        <v>0.45891203703703703</v>
      </c>
      <c r="N131" s="271">
        <v>0.50479445552074431</v>
      </c>
      <c r="O131" s="270">
        <v>6.3021054118976974E-2</v>
      </c>
      <c r="P131" s="196">
        <v>8.0439814814814811E-2</v>
      </c>
      <c r="Q131" s="271">
        <v>6.8736352416215701E-2</v>
      </c>
      <c r="R131" s="270">
        <v>5.1151617917196551E-2</v>
      </c>
      <c r="S131" s="196">
        <v>7.2048611111111105E-2</v>
      </c>
      <c r="T131" s="271">
        <v>5.800816481534226E-2</v>
      </c>
      <c r="U131" s="270">
        <v>5.9347181008902079E-3</v>
      </c>
      <c r="V131" s="271">
        <v>3.9874679578467669E-3</v>
      </c>
      <c r="W131" s="270">
        <v>1.4130281192595732E-4</v>
      </c>
      <c r="X131" s="196">
        <v>3.1828703703703702E-3</v>
      </c>
      <c r="Y131" s="271">
        <v>1.1392765593847907E-3</v>
      </c>
    </row>
    <row r="132" spans="2:25" s="4" customFormat="1" ht="15" hidden="1" customHeight="1" outlineLevel="1" x14ac:dyDescent="0.25">
      <c r="B132" s="71" t="s">
        <v>101</v>
      </c>
      <c r="C132" s="270">
        <v>1</v>
      </c>
      <c r="D132" s="196">
        <v>1</v>
      </c>
      <c r="E132" s="271">
        <v>1</v>
      </c>
      <c r="F132" s="270">
        <v>0.94038155802861689</v>
      </c>
      <c r="G132" s="196">
        <v>0.92203639940973925</v>
      </c>
      <c r="H132" s="271">
        <v>0.93317883352645814</v>
      </c>
      <c r="I132" s="270">
        <v>0.31287758346581879</v>
      </c>
      <c r="J132" s="196">
        <v>0.21839645843580915</v>
      </c>
      <c r="K132" s="271">
        <v>0.27578215527230593</v>
      </c>
      <c r="L132" s="270">
        <v>0.54737678855325911</v>
      </c>
      <c r="M132" s="196">
        <v>0.52213477619281845</v>
      </c>
      <c r="N132" s="271">
        <v>0.53746620316724603</v>
      </c>
      <c r="O132" s="270">
        <v>5.246422893481717E-2</v>
      </c>
      <c r="P132" s="196">
        <v>7.5750122970978842E-2</v>
      </c>
      <c r="Q132" s="271">
        <v>6.160679799150251E-2</v>
      </c>
      <c r="R132" s="270">
        <v>4.8012718600953894E-2</v>
      </c>
      <c r="S132" s="196">
        <v>6.8125922282341364E-2</v>
      </c>
      <c r="T132" s="271">
        <v>5.5909617612977983E-2</v>
      </c>
      <c r="U132" s="270">
        <v>6.9952305246422895E-3</v>
      </c>
      <c r="V132" s="271">
        <v>4.248744689069139E-3</v>
      </c>
      <c r="W132" s="270">
        <v>1.5898251192368839E-4</v>
      </c>
      <c r="X132" s="196">
        <v>2.2134776192818495E-3</v>
      </c>
      <c r="Y132" s="271">
        <v>9.6562379297025877E-4</v>
      </c>
    </row>
    <row r="133" spans="2:25" s="4" customFormat="1" ht="15" hidden="1" customHeight="1" outlineLevel="1" x14ac:dyDescent="0.25">
      <c r="B133" s="71" t="s">
        <v>102</v>
      </c>
      <c r="C133" s="270">
        <v>1</v>
      </c>
      <c r="D133" s="196">
        <v>1</v>
      </c>
      <c r="E133" s="271">
        <v>1</v>
      </c>
      <c r="F133" s="270">
        <v>0.93019451008907472</v>
      </c>
      <c r="G133" s="196">
        <v>0.90128331688055285</v>
      </c>
      <c r="H133" s="271">
        <v>0.91633541548362674</v>
      </c>
      <c r="I133" s="270">
        <v>0.3033993819305581</v>
      </c>
      <c r="J133" s="196">
        <v>0.18104639684106613</v>
      </c>
      <c r="K133" s="271">
        <v>0.2447473026689381</v>
      </c>
      <c r="L133" s="270">
        <v>0.51517905835302669</v>
      </c>
      <c r="M133" s="196">
        <v>0.51214215202369195</v>
      </c>
      <c r="N133" s="271">
        <v>0.51372326329736895</v>
      </c>
      <c r="O133" s="270">
        <v>5.8716596982366843E-2</v>
      </c>
      <c r="P133" s="196">
        <v>9.7926949654491613E-2</v>
      </c>
      <c r="Q133" s="271">
        <v>7.7512776831345831E-2</v>
      </c>
      <c r="R133" s="270">
        <v>4.9445555353572077E-2</v>
      </c>
      <c r="S133" s="196">
        <v>8.7857847976307996E-2</v>
      </c>
      <c r="T133" s="271">
        <v>6.7859170925610446E-2</v>
      </c>
      <c r="U133" s="270">
        <v>9.2710416287947652E-3</v>
      </c>
      <c r="V133" s="271">
        <v>4.8268029528676891E-3</v>
      </c>
      <c r="W133" s="270">
        <v>1.8178512997636793E-3</v>
      </c>
      <c r="X133" s="196">
        <v>7.8973346495557744E-4</v>
      </c>
      <c r="Y133" s="271">
        <v>1.3250047321597578E-3</v>
      </c>
    </row>
    <row r="134" spans="2:25" s="4" customFormat="1" ht="15" hidden="1" customHeight="1" outlineLevel="1" x14ac:dyDescent="0.25">
      <c r="B134" s="71" t="s">
        <v>103</v>
      </c>
      <c r="C134" s="270">
        <v>1</v>
      </c>
      <c r="D134" s="196">
        <v>1</v>
      </c>
      <c r="E134" s="271">
        <v>1</v>
      </c>
      <c r="F134" s="270">
        <v>0.92696747114375655</v>
      </c>
      <c r="G134" s="196">
        <v>0.97887154861944781</v>
      </c>
      <c r="H134" s="271">
        <v>0.95117581187010081</v>
      </c>
      <c r="I134" s="270">
        <v>0.24616998950682056</v>
      </c>
      <c r="J134" s="196">
        <v>0.14957983193277311</v>
      </c>
      <c r="K134" s="271">
        <v>0.20111982082866742</v>
      </c>
      <c r="L134" s="270">
        <v>0.51605456453305354</v>
      </c>
      <c r="M134" s="196">
        <v>0.5939975990396158</v>
      </c>
      <c r="N134" s="271">
        <v>0.55240761478163491</v>
      </c>
      <c r="O134" s="270">
        <v>5.0577124868835255E-2</v>
      </c>
      <c r="P134" s="196">
        <v>2.0648259303721488E-2</v>
      </c>
      <c r="Q134" s="271">
        <v>3.6618141097424409E-2</v>
      </c>
      <c r="R134" s="270">
        <v>4.1343126967471146E-2</v>
      </c>
      <c r="S134" s="196">
        <v>1.872749099639856E-2</v>
      </c>
      <c r="T134" s="271">
        <v>3.0795072788353865E-2</v>
      </c>
      <c r="U134" s="270">
        <v>2.2455403987408185E-2</v>
      </c>
      <c r="V134" s="271">
        <v>1.1982082866741321E-2</v>
      </c>
      <c r="W134" s="270">
        <v>0</v>
      </c>
      <c r="X134" s="196">
        <v>4.8019207683073231E-4</v>
      </c>
      <c r="Y134" s="271">
        <v>2.2396416573348266E-4</v>
      </c>
    </row>
    <row r="135" spans="2:25" s="4" customFormat="1" ht="15" hidden="1" customHeight="1" outlineLevel="1" x14ac:dyDescent="0.25">
      <c r="B135" s="71" t="s">
        <v>104</v>
      </c>
      <c r="C135" s="270">
        <v>1</v>
      </c>
      <c r="D135" s="196">
        <v>1</v>
      </c>
      <c r="E135" s="271">
        <v>1</v>
      </c>
      <c r="F135" s="270">
        <v>0.91326908821349151</v>
      </c>
      <c r="G135" s="196">
        <v>0.95987534086482273</v>
      </c>
      <c r="H135" s="271">
        <v>0.93599240265906936</v>
      </c>
      <c r="I135" s="270">
        <v>0.22108969607116383</v>
      </c>
      <c r="J135" s="196">
        <v>0.15192832099727308</v>
      </c>
      <c r="K135" s="271">
        <v>0.18736942070275403</v>
      </c>
      <c r="L135" s="270">
        <v>0.5214974054855448</v>
      </c>
      <c r="M135" s="196">
        <v>0.68582002337358783</v>
      </c>
      <c r="N135" s="271">
        <v>0.60161443494776823</v>
      </c>
      <c r="O135" s="270">
        <v>6.5233506300963681E-2</v>
      </c>
      <c r="P135" s="196">
        <v>3.8761199844176079E-2</v>
      </c>
      <c r="Q135" s="271">
        <v>5.2326685660018996E-2</v>
      </c>
      <c r="R135" s="270">
        <v>6.115641215715345E-2</v>
      </c>
      <c r="S135" s="196">
        <v>3.4865601869887027E-2</v>
      </c>
      <c r="T135" s="271">
        <v>4.8338081671415005E-2</v>
      </c>
      <c r="U135" s="270">
        <v>2.0941438102298E-2</v>
      </c>
      <c r="V135" s="271">
        <v>1.0731244064577398E-2</v>
      </c>
      <c r="W135" s="270">
        <v>5.559673832468495E-4</v>
      </c>
      <c r="X135" s="196">
        <v>1.3634592910011687E-3</v>
      </c>
      <c r="Y135" s="271">
        <v>9.4966761633428305E-4</v>
      </c>
    </row>
    <row r="136" spans="2:25" s="4" customFormat="1" ht="15.75" collapsed="1" x14ac:dyDescent="0.25">
      <c r="B136" s="101">
        <v>2011</v>
      </c>
      <c r="C136" s="272">
        <v>1</v>
      </c>
      <c r="D136" s="109">
        <v>1</v>
      </c>
      <c r="E136" s="273">
        <v>1</v>
      </c>
      <c r="F136" s="272">
        <v>0.9317354566135847</v>
      </c>
      <c r="G136" s="109">
        <v>0.95155447633454082</v>
      </c>
      <c r="H136" s="273">
        <v>0.9406433951799037</v>
      </c>
      <c r="I136" s="272">
        <v>0.28622034449138772</v>
      </c>
      <c r="J136" s="109">
        <v>0.2115162612953306</v>
      </c>
      <c r="K136" s="273">
        <v>0.25264353831565012</v>
      </c>
      <c r="L136" s="272">
        <v>0.53225544361390964</v>
      </c>
      <c r="M136" s="109">
        <v>0.56291548903307986</v>
      </c>
      <c r="N136" s="273">
        <v>0.54603603442414705</v>
      </c>
      <c r="O136" s="272">
        <v>5.467988300292493E-2</v>
      </c>
      <c r="P136" s="109">
        <v>4.709207436009713E-2</v>
      </c>
      <c r="Q136" s="273">
        <v>5.1269435150560913E-2</v>
      </c>
      <c r="R136" s="272">
        <v>4.7676308092297691E-2</v>
      </c>
      <c r="S136" s="109">
        <v>4.0484057163329486E-2</v>
      </c>
      <c r="T136" s="273">
        <v>4.4443649245853534E-2</v>
      </c>
      <c r="U136" s="272">
        <v>1.3162170945726357E-2</v>
      </c>
      <c r="V136" s="273">
        <v>7.2462471596500327E-3</v>
      </c>
      <c r="W136" s="272">
        <v>4.2248943776405592E-4</v>
      </c>
      <c r="X136" s="109">
        <v>1.3534493053620478E-3</v>
      </c>
      <c r="Y136" s="273">
        <v>8.4092250988531249E-4</v>
      </c>
    </row>
    <row r="137" spans="2:25" s="4" customFormat="1" ht="15" hidden="1" customHeight="1" outlineLevel="1" x14ac:dyDescent="0.25">
      <c r="B137" s="71" t="s">
        <v>93</v>
      </c>
      <c r="C137" s="270">
        <v>1</v>
      </c>
      <c r="D137" s="196">
        <v>1</v>
      </c>
      <c r="E137" s="271">
        <v>1</v>
      </c>
      <c r="F137" s="270">
        <v>0.96027742749054223</v>
      </c>
      <c r="G137" s="196">
        <v>0.97929395790902918</v>
      </c>
      <c r="H137" s="271">
        <v>0.96943445570447861</v>
      </c>
      <c r="I137" s="270">
        <v>0.30012610340479196</v>
      </c>
      <c r="J137" s="196">
        <v>0.17854718262050237</v>
      </c>
      <c r="K137" s="271">
        <v>0.24158221641059169</v>
      </c>
      <c r="L137" s="270">
        <v>0.57061790668348045</v>
      </c>
      <c r="M137" s="196">
        <v>0.61541072640868977</v>
      </c>
      <c r="N137" s="271">
        <v>0.59218698921216084</v>
      </c>
      <c r="O137" s="270">
        <v>2.742749054224464E-2</v>
      </c>
      <c r="P137" s="196">
        <v>2.0706042090970808E-2</v>
      </c>
      <c r="Q137" s="271">
        <v>2.4190912062765611E-2</v>
      </c>
      <c r="R137" s="270">
        <v>2.364438839848676E-2</v>
      </c>
      <c r="S137" s="196">
        <v>1.9348268839103868E-2</v>
      </c>
      <c r="T137" s="271">
        <v>2.157567832625041E-2</v>
      </c>
      <c r="U137" s="270">
        <v>1.1979823455233291E-2</v>
      </c>
      <c r="V137" s="271">
        <v>6.2111801242236021E-3</v>
      </c>
      <c r="W137" s="270">
        <v>3.1525851197982345E-4</v>
      </c>
      <c r="X137" s="196">
        <v>0</v>
      </c>
      <c r="Y137" s="271">
        <v>1.6345210853220007E-4</v>
      </c>
    </row>
    <row r="138" spans="2:25" s="4" customFormat="1" ht="15" hidden="1" customHeight="1" outlineLevel="1" x14ac:dyDescent="0.25">
      <c r="B138" s="71" t="s">
        <v>94</v>
      </c>
      <c r="C138" s="270">
        <v>1</v>
      </c>
      <c r="D138" s="196">
        <v>1</v>
      </c>
      <c r="E138" s="271">
        <v>1</v>
      </c>
      <c r="F138" s="270">
        <v>0.91221374045801529</v>
      </c>
      <c r="G138" s="196">
        <v>0.99012345679012348</v>
      </c>
      <c r="H138" s="271">
        <v>0.95607450653322212</v>
      </c>
      <c r="I138" s="270">
        <v>0.2340966921119593</v>
      </c>
      <c r="J138" s="196">
        <v>0.13432098765432099</v>
      </c>
      <c r="K138" s="271">
        <v>0.17792604948568252</v>
      </c>
      <c r="L138" s="270">
        <v>0.56870229007633588</v>
      </c>
      <c r="M138" s="196">
        <v>0.68938271604938273</v>
      </c>
      <c r="N138" s="271">
        <v>0.63664164581595772</v>
      </c>
      <c r="O138" s="270">
        <v>3.2442748091603052E-2</v>
      </c>
      <c r="P138" s="196">
        <v>9.876543209876543E-3</v>
      </c>
      <c r="Q138" s="271">
        <v>1.9738671114817904E-2</v>
      </c>
      <c r="R138" s="270">
        <v>2.6081424936386769E-2</v>
      </c>
      <c r="S138" s="196">
        <v>8.8888888888888889E-3</v>
      </c>
      <c r="T138" s="271">
        <v>1.6402557686961357E-2</v>
      </c>
      <c r="U138" s="270">
        <v>4.5801526717557252E-2</v>
      </c>
      <c r="V138" s="271">
        <v>2.0016680567139282E-2</v>
      </c>
      <c r="W138" s="270">
        <v>9.5419847328244278E-3</v>
      </c>
      <c r="X138" s="196">
        <v>0</v>
      </c>
      <c r="Y138" s="271">
        <v>4.1701417848206837E-3</v>
      </c>
    </row>
    <row r="139" spans="2:25" s="4" customFormat="1" ht="15" hidden="1" customHeight="1" outlineLevel="1" x14ac:dyDescent="0.25">
      <c r="B139" s="71" t="s">
        <v>95</v>
      </c>
      <c r="C139" s="270">
        <v>1</v>
      </c>
      <c r="D139" s="196">
        <v>1</v>
      </c>
      <c r="E139" s="271">
        <v>1</v>
      </c>
      <c r="F139" s="270">
        <v>0.93160259610584129</v>
      </c>
      <c r="G139" s="196">
        <v>0.98388909704008987</v>
      </c>
      <c r="H139" s="271">
        <v>0.96147260273972601</v>
      </c>
      <c r="I139" s="270">
        <v>0.23464802795806292</v>
      </c>
      <c r="J139" s="196">
        <v>0.11315099288122893</v>
      </c>
      <c r="K139" s="271">
        <v>0.16523972602739725</v>
      </c>
      <c r="L139" s="270">
        <v>0.599600599101348</v>
      </c>
      <c r="M139" s="196">
        <v>0.6804046459348071</v>
      </c>
      <c r="N139" s="271">
        <v>0.64576198630136983</v>
      </c>
      <c r="O139" s="270">
        <v>4.7428856714927609E-2</v>
      </c>
      <c r="P139" s="196">
        <v>1.6110902959910078E-2</v>
      </c>
      <c r="Q139" s="271">
        <v>2.9537671232876712E-2</v>
      </c>
      <c r="R139" s="270">
        <v>4.0439340988517224E-2</v>
      </c>
      <c r="S139" s="196">
        <v>1.4986886474334956E-2</v>
      </c>
      <c r="T139" s="271">
        <v>2.5898972602739725E-2</v>
      </c>
      <c r="U139" s="270">
        <v>2.0469296055916127E-2</v>
      </c>
      <c r="V139" s="271">
        <v>8.7756849315068497E-3</v>
      </c>
      <c r="W139" s="270">
        <v>4.992511233150275E-4</v>
      </c>
      <c r="X139" s="196">
        <v>0</v>
      </c>
      <c r="Y139" s="271">
        <v>2.1404109589041095E-4</v>
      </c>
    </row>
    <row r="140" spans="2:25" s="4" customFormat="1" ht="15" hidden="1" customHeight="1" outlineLevel="1" x14ac:dyDescent="0.25">
      <c r="B140" s="71" t="s">
        <v>96</v>
      </c>
      <c r="C140" s="270">
        <v>1</v>
      </c>
      <c r="D140" s="196">
        <v>1</v>
      </c>
      <c r="E140" s="271">
        <v>1</v>
      </c>
      <c r="F140" s="270">
        <v>0.96151315789473679</v>
      </c>
      <c r="G140" s="196">
        <v>0.99028381488110462</v>
      </c>
      <c r="H140" s="271">
        <v>0.9777010502086031</v>
      </c>
      <c r="I140" s="270">
        <v>0.35164473684210529</v>
      </c>
      <c r="J140" s="196">
        <v>0.11940680132958323</v>
      </c>
      <c r="K140" s="271">
        <v>0.22097539922313336</v>
      </c>
      <c r="L140" s="270">
        <v>0.56710526315789478</v>
      </c>
      <c r="M140" s="196">
        <v>0.73561748913321401</v>
      </c>
      <c r="N140" s="271">
        <v>0.66191914832398213</v>
      </c>
      <c r="O140" s="270">
        <v>2.6973684210526316E-2</v>
      </c>
      <c r="P140" s="196">
        <v>9.7161851188954235E-3</v>
      </c>
      <c r="Q140" s="271">
        <v>1.7263703064307294E-2</v>
      </c>
      <c r="R140" s="270">
        <v>2.1710526315789475E-2</v>
      </c>
      <c r="S140" s="196">
        <v>9.2048069547430323E-3</v>
      </c>
      <c r="T140" s="271">
        <v>1.46741476046612E-2</v>
      </c>
      <c r="U140" s="270">
        <v>1.0526315789473684E-2</v>
      </c>
      <c r="V140" s="271">
        <v>4.603654150481945E-3</v>
      </c>
      <c r="W140" s="270">
        <v>9.8684210526315793E-4</v>
      </c>
      <c r="X140" s="196">
        <v>0</v>
      </c>
      <c r="Y140" s="271">
        <v>4.3159257660768235E-4</v>
      </c>
    </row>
    <row r="141" spans="2:25" s="4" customFormat="1" ht="15" hidden="1" customHeight="1" outlineLevel="1" x14ac:dyDescent="0.25">
      <c r="B141" s="71" t="s">
        <v>97</v>
      </c>
      <c r="C141" s="270">
        <v>1</v>
      </c>
      <c r="D141" s="196">
        <v>1</v>
      </c>
      <c r="E141" s="271">
        <v>1</v>
      </c>
      <c r="F141" s="270">
        <v>0.95676767676767682</v>
      </c>
      <c r="G141" s="196">
        <v>0.98418722327640729</v>
      </c>
      <c r="H141" s="271">
        <v>0.97214830583643785</v>
      </c>
      <c r="I141" s="270">
        <v>0.35797979797979795</v>
      </c>
      <c r="J141" s="196">
        <v>0.17425679949399114</v>
      </c>
      <c r="K141" s="271">
        <v>0.25492283129324106</v>
      </c>
      <c r="L141" s="270">
        <v>0.54020202020202024</v>
      </c>
      <c r="M141" s="196">
        <v>0.69860847564832385</v>
      </c>
      <c r="N141" s="271">
        <v>0.62905800957956359</v>
      </c>
      <c r="O141" s="270">
        <v>2.9898989898989901E-2</v>
      </c>
      <c r="P141" s="196">
        <v>1.5812776723592662E-2</v>
      </c>
      <c r="Q141" s="271">
        <v>2.1997516409437645E-2</v>
      </c>
      <c r="R141" s="270">
        <v>2.2626262626262626E-2</v>
      </c>
      <c r="S141" s="196">
        <v>1.4231499051233396E-2</v>
      </c>
      <c r="T141" s="271">
        <v>1.7917331914138725E-2</v>
      </c>
      <c r="U141" s="270">
        <v>1.3333333333333334E-2</v>
      </c>
      <c r="V141" s="271">
        <v>5.854177754124534E-3</v>
      </c>
      <c r="W141" s="270">
        <v>0</v>
      </c>
      <c r="X141" s="196">
        <v>0</v>
      </c>
      <c r="Y141" s="271">
        <v>0</v>
      </c>
    </row>
    <row r="142" spans="2:25" s="4" customFormat="1" ht="15" hidden="1" customHeight="1" outlineLevel="1" x14ac:dyDescent="0.25">
      <c r="B142" s="71" t="s">
        <v>98</v>
      </c>
      <c r="C142" s="270">
        <v>1</v>
      </c>
      <c r="D142" s="196">
        <v>1</v>
      </c>
      <c r="E142" s="271">
        <v>1</v>
      </c>
      <c r="F142" s="270">
        <v>0.97028783658310125</v>
      </c>
      <c r="G142" s="196">
        <v>0.98079004329004327</v>
      </c>
      <c r="H142" s="271">
        <v>0.97589143929551037</v>
      </c>
      <c r="I142" s="270">
        <v>0.31259671928195604</v>
      </c>
      <c r="J142" s="196">
        <v>0.18181818181818182</v>
      </c>
      <c r="K142" s="271">
        <v>0.24281795871228526</v>
      </c>
      <c r="L142" s="270">
        <v>0.58712472918601055</v>
      </c>
      <c r="M142" s="196">
        <v>0.6117424242424242</v>
      </c>
      <c r="N142" s="271">
        <v>0.60025985275010829</v>
      </c>
      <c r="O142" s="270">
        <v>2.4760136180748994E-2</v>
      </c>
      <c r="P142" s="196">
        <v>1.5692640692640692E-2</v>
      </c>
      <c r="Q142" s="271">
        <v>1.992204417496752E-2</v>
      </c>
      <c r="R142" s="270">
        <v>1.5475085112968121E-2</v>
      </c>
      <c r="S142" s="196">
        <v>1.461038961038961E-2</v>
      </c>
      <c r="T142" s="271">
        <v>1.5013714450700159E-2</v>
      </c>
      <c r="U142" s="270">
        <v>4.9520272361497988E-3</v>
      </c>
      <c r="V142" s="271">
        <v>2.3098022231846397E-3</v>
      </c>
      <c r="W142" s="270">
        <v>0</v>
      </c>
      <c r="X142" s="196">
        <v>3.5173160173160175E-3</v>
      </c>
      <c r="Y142" s="271">
        <v>1.8767143063375198E-3</v>
      </c>
    </row>
    <row r="143" spans="2:25" s="4" customFormat="1" ht="15" hidden="1" customHeight="1" outlineLevel="1" x14ac:dyDescent="0.25">
      <c r="B143" s="71" t="s">
        <v>99</v>
      </c>
      <c r="C143" s="270">
        <v>1</v>
      </c>
      <c r="D143" s="196">
        <v>1</v>
      </c>
      <c r="E143" s="271">
        <v>1</v>
      </c>
      <c r="F143" s="270">
        <v>0.96881220968812209</v>
      </c>
      <c r="G143" s="196">
        <v>0.97776582391967004</v>
      </c>
      <c r="H143" s="271">
        <v>0.97375717963953257</v>
      </c>
      <c r="I143" s="270">
        <v>0.33377571333775713</v>
      </c>
      <c r="J143" s="196">
        <v>0.19454904070288687</v>
      </c>
      <c r="K143" s="271">
        <v>0.25688255100019808</v>
      </c>
      <c r="L143" s="270">
        <v>0.58770183587701841</v>
      </c>
      <c r="M143" s="196">
        <v>0.67043213197059348</v>
      </c>
      <c r="N143" s="271">
        <v>0.63339275103980985</v>
      </c>
      <c r="O143" s="270">
        <v>2.8091130280911304E-2</v>
      </c>
      <c r="P143" s="196">
        <v>2.2234176080329928E-2</v>
      </c>
      <c r="Q143" s="271">
        <v>2.4856407209348386E-2</v>
      </c>
      <c r="R143" s="270">
        <v>2.0128290201282904E-2</v>
      </c>
      <c r="S143" s="196">
        <v>2.0620405235789851E-2</v>
      </c>
      <c r="T143" s="271">
        <v>2.0400079223608637E-2</v>
      </c>
      <c r="U143" s="270">
        <v>3.0966600309666002E-3</v>
      </c>
      <c r="V143" s="271">
        <v>1.3864131511190335E-3</v>
      </c>
      <c r="W143" s="270">
        <v>0</v>
      </c>
      <c r="X143" s="196">
        <v>0</v>
      </c>
      <c r="Y143" s="271">
        <v>0</v>
      </c>
    </row>
    <row r="144" spans="2:25" s="4" customFormat="1" ht="15" hidden="1" customHeight="1" outlineLevel="1" x14ac:dyDescent="0.25">
      <c r="B144" s="71" t="s">
        <v>100</v>
      </c>
      <c r="C144" s="270">
        <v>1</v>
      </c>
      <c r="D144" s="196">
        <v>1</v>
      </c>
      <c r="E144" s="271">
        <v>1</v>
      </c>
      <c r="F144" s="270">
        <v>0.96650226058364164</v>
      </c>
      <c r="G144" s="196">
        <v>0.97747093023255816</v>
      </c>
      <c r="H144" s="271">
        <v>0.97153657994218368</v>
      </c>
      <c r="I144" s="270">
        <v>0.32203041512535963</v>
      </c>
      <c r="J144" s="196">
        <v>0.16400193798449614</v>
      </c>
      <c r="K144" s="271">
        <v>0.24949966644429619</v>
      </c>
      <c r="L144" s="270">
        <v>0.54829428688861492</v>
      </c>
      <c r="M144" s="196">
        <v>0.66860465116279066</v>
      </c>
      <c r="N144" s="271">
        <v>0.60351345341338669</v>
      </c>
      <c r="O144" s="270">
        <v>2.5893958076448828E-2</v>
      </c>
      <c r="P144" s="196">
        <v>2.1317829457364341E-2</v>
      </c>
      <c r="Q144" s="271">
        <v>2.3793640204580833E-2</v>
      </c>
      <c r="R144" s="270">
        <v>1.7879161528976572E-2</v>
      </c>
      <c r="S144" s="196">
        <v>1.9622093023255814E-2</v>
      </c>
      <c r="T144" s="271">
        <v>1.8679119412941963E-2</v>
      </c>
      <c r="U144" s="270">
        <v>6.5762433210028769E-3</v>
      </c>
      <c r="V144" s="271">
        <v>3.5579275072270401E-3</v>
      </c>
      <c r="W144" s="270">
        <v>1.0275380189066995E-3</v>
      </c>
      <c r="X144" s="196">
        <v>1.2112403100775194E-3</v>
      </c>
      <c r="Y144" s="271">
        <v>1.1118523460084502E-3</v>
      </c>
    </row>
    <row r="145" spans="2:25" s="4" customFormat="1" ht="15" hidden="1" customHeight="1" outlineLevel="1" x14ac:dyDescent="0.25">
      <c r="B145" s="71" t="s">
        <v>101</v>
      </c>
      <c r="C145" s="270">
        <v>1</v>
      </c>
      <c r="D145" s="196">
        <v>1</v>
      </c>
      <c r="E145" s="271">
        <v>1</v>
      </c>
      <c r="F145" s="270">
        <v>0.96399639963996397</v>
      </c>
      <c r="G145" s="196">
        <v>0.97607774732120611</v>
      </c>
      <c r="H145" s="271">
        <v>0.97059624285325352</v>
      </c>
      <c r="I145" s="270">
        <v>0.35253525352535253</v>
      </c>
      <c r="J145" s="196">
        <v>0.14328432594069274</v>
      </c>
      <c r="K145" s="271">
        <v>0.23822488429077049</v>
      </c>
      <c r="L145" s="270">
        <v>0.57215721572157219</v>
      </c>
      <c r="M145" s="196">
        <v>0.69872913032643902</v>
      </c>
      <c r="N145" s="271">
        <v>0.64130138851075413</v>
      </c>
      <c r="O145" s="270">
        <v>3.2703270327032706E-2</v>
      </c>
      <c r="P145" s="196">
        <v>2.3922252678793918E-2</v>
      </c>
      <c r="Q145" s="271">
        <v>2.7906343588347399E-2</v>
      </c>
      <c r="R145" s="270">
        <v>2.9102910291029103E-2</v>
      </c>
      <c r="S145" s="196">
        <v>2.217792175429853E-2</v>
      </c>
      <c r="T145" s="271">
        <v>2.5319901987476176E-2</v>
      </c>
      <c r="U145" s="270">
        <v>2.4002400240024004E-3</v>
      </c>
      <c r="V145" s="271">
        <v>1.0890280424720937E-3</v>
      </c>
      <c r="W145" s="270">
        <v>9.0009000900090005E-4</v>
      </c>
      <c r="X145" s="196">
        <v>0</v>
      </c>
      <c r="Y145" s="271">
        <v>4.0838551592703513E-4</v>
      </c>
    </row>
    <row r="146" spans="2:25" s="4" customFormat="1" ht="15" hidden="1" customHeight="1" outlineLevel="1" x14ac:dyDescent="0.25">
      <c r="B146" s="71" t="s">
        <v>102</v>
      </c>
      <c r="C146" s="270">
        <v>1</v>
      </c>
      <c r="D146" s="196">
        <v>1</v>
      </c>
      <c r="E146" s="271">
        <v>1</v>
      </c>
      <c r="F146" s="270">
        <v>0.93371428571428572</v>
      </c>
      <c r="G146" s="196">
        <v>0.98085063495263047</v>
      </c>
      <c r="H146" s="271">
        <v>0.96135208604183897</v>
      </c>
      <c r="I146" s="270">
        <v>0.33200000000000002</v>
      </c>
      <c r="J146" s="196">
        <v>0.12396694214876033</v>
      </c>
      <c r="K146" s="271">
        <v>0.21002245597447111</v>
      </c>
      <c r="L146" s="270">
        <v>0.53114285714285714</v>
      </c>
      <c r="M146" s="196">
        <v>0.68171739568635359</v>
      </c>
      <c r="N146" s="271">
        <v>0.6194303273844699</v>
      </c>
      <c r="O146" s="270">
        <v>4.4857142857142859E-2</v>
      </c>
      <c r="P146" s="196">
        <v>1.4513202983269502E-2</v>
      </c>
      <c r="Q146" s="271">
        <v>2.706535870464484E-2</v>
      </c>
      <c r="R146" s="270">
        <v>0.04</v>
      </c>
      <c r="S146" s="196">
        <v>1.3505341664986898E-2</v>
      </c>
      <c r="T146" s="271">
        <v>2.4465193239569791E-2</v>
      </c>
      <c r="U146" s="270">
        <v>1.6E-2</v>
      </c>
      <c r="V146" s="271">
        <v>6.618603002009219E-3</v>
      </c>
      <c r="W146" s="270">
        <v>5.4285714285714284E-3</v>
      </c>
      <c r="X146" s="196">
        <v>4.6361620640999798E-3</v>
      </c>
      <c r="Y146" s="271">
        <v>4.963952251506914E-3</v>
      </c>
    </row>
    <row r="147" spans="2:25" s="4" customFormat="1" ht="15" hidden="1" customHeight="1" outlineLevel="1" x14ac:dyDescent="0.25">
      <c r="B147" s="71" t="s">
        <v>103</v>
      </c>
      <c r="C147" s="270">
        <v>1</v>
      </c>
      <c r="D147" s="196">
        <v>1</v>
      </c>
      <c r="E147" s="271">
        <v>1</v>
      </c>
      <c r="F147" s="270">
        <v>0.94968081111528346</v>
      </c>
      <c r="G147" s="196">
        <v>0.97276660727920594</v>
      </c>
      <c r="H147" s="271">
        <v>0.96344053398058249</v>
      </c>
      <c r="I147" s="270">
        <v>0.28989861058956062</v>
      </c>
      <c r="J147" s="196">
        <v>0.13362178671417663</v>
      </c>
      <c r="K147" s="271">
        <v>0.19675364077669902</v>
      </c>
      <c r="L147" s="270">
        <v>0.63086744273375894</v>
      </c>
      <c r="M147" s="196">
        <v>0.74446424026469837</v>
      </c>
      <c r="N147" s="271">
        <v>0.69857402912621358</v>
      </c>
      <c r="O147" s="270">
        <v>3.3045437476530229E-2</v>
      </c>
      <c r="P147" s="196">
        <v>2.5960804275897174E-2</v>
      </c>
      <c r="Q147" s="271">
        <v>2.8822815533980584E-2</v>
      </c>
      <c r="R147" s="270">
        <v>3.3796470146451374E-2</v>
      </c>
      <c r="S147" s="196">
        <v>2.5197251208959024E-2</v>
      </c>
      <c r="T147" s="271">
        <v>2.867111650485437E-2</v>
      </c>
      <c r="U147" s="270">
        <v>1.5771686068343973E-2</v>
      </c>
      <c r="V147" s="271">
        <v>6.3713592233009706E-3</v>
      </c>
      <c r="W147" s="270">
        <v>1.5020653398422831E-3</v>
      </c>
      <c r="X147" s="196">
        <v>1.2725884448969204E-3</v>
      </c>
      <c r="Y147" s="271">
        <v>1.3652912621359224E-3</v>
      </c>
    </row>
    <row r="148" spans="2:25" s="4" customFormat="1" ht="15" hidden="1" customHeight="1" outlineLevel="1" x14ac:dyDescent="0.25">
      <c r="B148" s="71" t="s">
        <v>104</v>
      </c>
      <c r="C148" s="270">
        <v>1</v>
      </c>
      <c r="D148" s="196">
        <v>1</v>
      </c>
      <c r="E148" s="271">
        <v>1</v>
      </c>
      <c r="F148" s="270">
        <v>0.93842275837234423</v>
      </c>
      <c r="G148" s="196">
        <v>0.98090005232862376</v>
      </c>
      <c r="H148" s="271">
        <v>0.96302470071222912</v>
      </c>
      <c r="I148" s="270">
        <v>0.25819229384227582</v>
      </c>
      <c r="J148" s="196">
        <v>0.1695447409733124</v>
      </c>
      <c r="K148" s="271">
        <v>0.20684952265494772</v>
      </c>
      <c r="L148" s="270">
        <v>0.5577961829312208</v>
      </c>
      <c r="M148" s="196">
        <v>0.65070643642072212</v>
      </c>
      <c r="N148" s="271">
        <v>0.61160781936657072</v>
      </c>
      <c r="O148" s="270">
        <v>3.0608570399711918E-2</v>
      </c>
      <c r="P148" s="196">
        <v>1.9099947671376242E-2</v>
      </c>
      <c r="Q148" s="271">
        <v>2.3943021669949993E-2</v>
      </c>
      <c r="R148" s="270">
        <v>2.2326251350378107E-2</v>
      </c>
      <c r="S148" s="196">
        <v>1.8053375196232339E-2</v>
      </c>
      <c r="T148" s="271">
        <v>1.9851492650401575E-2</v>
      </c>
      <c r="U148" s="270">
        <v>1.3683831472812387E-2</v>
      </c>
      <c r="V148" s="271">
        <v>5.7584482497348086E-3</v>
      </c>
      <c r="W148" s="270">
        <v>1.7284839755131436E-2</v>
      </c>
      <c r="X148" s="196">
        <v>0</v>
      </c>
      <c r="Y148" s="271">
        <v>7.2738293680860737E-3</v>
      </c>
    </row>
    <row r="149" spans="2:25" s="4" customFormat="1" ht="15.75" collapsed="1" x14ac:dyDescent="0.25">
      <c r="B149" s="101">
        <v>2010</v>
      </c>
      <c r="C149" s="272">
        <v>1</v>
      </c>
      <c r="D149" s="109">
        <v>1</v>
      </c>
      <c r="E149" s="273">
        <v>1</v>
      </c>
      <c r="F149" s="272">
        <v>0.95472774742281918</v>
      </c>
      <c r="G149" s="109">
        <v>0.9805749459176164</v>
      </c>
      <c r="H149" s="273">
        <v>0.96886281588447654</v>
      </c>
      <c r="I149" s="272">
        <v>0.31375662799773907</v>
      </c>
      <c r="J149" s="109">
        <v>0.15421842592386092</v>
      </c>
      <c r="K149" s="273">
        <v>0.22650990340521027</v>
      </c>
      <c r="L149" s="272">
        <v>0.57015584205851477</v>
      </c>
      <c r="M149" s="109">
        <v>0.67952006066147774</v>
      </c>
      <c r="N149" s="273">
        <v>0.62996389891696747</v>
      </c>
      <c r="O149" s="272">
        <v>3.124915888353565E-2</v>
      </c>
      <c r="P149" s="109">
        <v>1.8399161444278417E-2</v>
      </c>
      <c r="Q149" s="273">
        <v>2.4221875304907797E-2</v>
      </c>
      <c r="R149" s="272">
        <v>2.5193120340214786E-2</v>
      </c>
      <c r="S149" s="109">
        <v>1.7172550681326525E-2</v>
      </c>
      <c r="T149" s="273">
        <v>2.0806907991023516E-2</v>
      </c>
      <c r="U149" s="272">
        <v>1.1358436734584018E-2</v>
      </c>
      <c r="V149" s="273">
        <v>5.1468435944970244E-3</v>
      </c>
      <c r="W149" s="272">
        <v>2.6646569590611795E-3</v>
      </c>
      <c r="X149" s="109">
        <v>1.0258926381052208E-3</v>
      </c>
      <c r="Y149" s="273">
        <v>1.7684652161186456E-3</v>
      </c>
    </row>
    <row r="150" spans="2:25" s="4" customFormat="1" ht="15" hidden="1" customHeight="1" outlineLevel="1" x14ac:dyDescent="0.25">
      <c r="B150" s="71" t="s">
        <v>93</v>
      </c>
      <c r="C150" s="270">
        <v>1</v>
      </c>
      <c r="D150" s="196">
        <v>1</v>
      </c>
      <c r="E150" s="271">
        <v>1</v>
      </c>
      <c r="F150" s="270">
        <v>0.95581605049594232</v>
      </c>
      <c r="G150" s="196">
        <v>0.97785296831744084</v>
      </c>
      <c r="H150" s="271">
        <v>0.96670720583764058</v>
      </c>
      <c r="I150" s="270">
        <v>0.24646828975052601</v>
      </c>
      <c r="J150" s="196">
        <v>0.16333435865887419</v>
      </c>
      <c r="K150" s="271">
        <v>0.20538157494679235</v>
      </c>
      <c r="L150" s="270">
        <v>0.55846107604448447</v>
      </c>
      <c r="M150" s="196">
        <v>0.62011688711165791</v>
      </c>
      <c r="N150" s="271">
        <v>0.58893280632411071</v>
      </c>
      <c r="O150" s="270">
        <v>2.1641118124436431E-2</v>
      </c>
      <c r="P150" s="196">
        <v>2.2147031682559212E-2</v>
      </c>
      <c r="Q150" s="271">
        <v>2.1891152325934936E-2</v>
      </c>
      <c r="R150" s="270">
        <v>1.7733694018635407E-2</v>
      </c>
      <c r="S150" s="196">
        <v>2.060904337127038E-2</v>
      </c>
      <c r="T150" s="271">
        <v>1.9154758285193068E-2</v>
      </c>
      <c r="U150" s="270">
        <v>2.0138262699128343E-2</v>
      </c>
      <c r="V150" s="271">
        <v>1.0185466707205838E-2</v>
      </c>
      <c r="W150" s="270">
        <v>2.4045686804929365E-3</v>
      </c>
      <c r="X150" s="196">
        <v>0</v>
      </c>
      <c r="Y150" s="271">
        <v>1.2161751292186075E-3</v>
      </c>
    </row>
    <row r="151" spans="2:25" s="4" customFormat="1" ht="15" hidden="1" customHeight="1" outlineLevel="1" x14ac:dyDescent="0.25">
      <c r="B151" s="71" t="s">
        <v>94</v>
      </c>
      <c r="C151" s="270">
        <v>1</v>
      </c>
      <c r="D151" s="196">
        <v>1</v>
      </c>
      <c r="E151" s="271">
        <v>1</v>
      </c>
      <c r="F151" s="270">
        <v>0.96260387811634351</v>
      </c>
      <c r="G151" s="196">
        <v>0.97872340425531912</v>
      </c>
      <c r="H151" s="271">
        <v>0.9714106189129752</v>
      </c>
      <c r="I151" s="270">
        <v>0.22991689750692521</v>
      </c>
      <c r="J151" s="196">
        <v>0.19091431857389304</v>
      </c>
      <c r="K151" s="271">
        <v>0.20860823122840089</v>
      </c>
      <c r="L151" s="270">
        <v>0.64819944598337953</v>
      </c>
      <c r="M151" s="196">
        <v>0.53364002300172508</v>
      </c>
      <c r="N151" s="271">
        <v>0.58561105874960728</v>
      </c>
      <c r="O151" s="270">
        <v>1.9390581717451522E-2</v>
      </c>
      <c r="P151" s="196">
        <v>2.1276595744680851E-2</v>
      </c>
      <c r="Q151" s="271">
        <v>2.0420986490732013E-2</v>
      </c>
      <c r="R151" s="270">
        <v>1.7313019390581719E-2</v>
      </c>
      <c r="S151" s="196">
        <v>1.7826336975273145E-2</v>
      </c>
      <c r="T151" s="271">
        <v>1.7593465284322967E-2</v>
      </c>
      <c r="U151" s="270">
        <v>1.5235457063711912E-2</v>
      </c>
      <c r="V151" s="271">
        <v>6.9117185045554511E-3</v>
      </c>
      <c r="W151" s="270">
        <v>2.7700831024930748E-3</v>
      </c>
      <c r="X151" s="196">
        <v>0</v>
      </c>
      <c r="Y151" s="271">
        <v>1.2566760917373547E-3</v>
      </c>
    </row>
    <row r="152" spans="2:25" s="4" customFormat="1" ht="15" hidden="1" customHeight="1" outlineLevel="1" x14ac:dyDescent="0.25">
      <c r="B152" s="71" t="s">
        <v>95</v>
      </c>
      <c r="C152" s="270">
        <v>1</v>
      </c>
      <c r="D152" s="196">
        <v>1</v>
      </c>
      <c r="E152" s="271">
        <v>1</v>
      </c>
      <c r="F152" s="270">
        <v>0.96619365609348917</v>
      </c>
      <c r="G152" s="196">
        <v>0.9768064228367529</v>
      </c>
      <c r="H152" s="271">
        <v>0.97132384648555414</v>
      </c>
      <c r="I152" s="270">
        <v>0.18113522537562604</v>
      </c>
      <c r="J152" s="196">
        <v>0.17395182872435325</v>
      </c>
      <c r="K152" s="271">
        <v>0.17766278568348426</v>
      </c>
      <c r="L152" s="270">
        <v>0.62395659432387307</v>
      </c>
      <c r="M152" s="196">
        <v>0.58652988403211415</v>
      </c>
      <c r="N152" s="271">
        <v>0.60586459680896942</v>
      </c>
      <c r="O152" s="270">
        <v>1.7529215358931552E-2</v>
      </c>
      <c r="P152" s="196">
        <v>2.31935771632471E-2</v>
      </c>
      <c r="Q152" s="271">
        <v>2.0267356619232429E-2</v>
      </c>
      <c r="R152" s="270">
        <v>1.5025041736227046E-2</v>
      </c>
      <c r="S152" s="196">
        <v>2.0963425512934879E-2</v>
      </c>
      <c r="T152" s="271">
        <v>1.7895644674428633E-2</v>
      </c>
      <c r="U152" s="270">
        <v>1.5025041736227046E-2</v>
      </c>
      <c r="V152" s="271">
        <v>7.7619663648124193E-3</v>
      </c>
      <c r="W152" s="270">
        <v>1.2520868113522537E-3</v>
      </c>
      <c r="X152" s="196">
        <v>0</v>
      </c>
      <c r="Y152" s="271">
        <v>6.4683053040103498E-4</v>
      </c>
    </row>
    <row r="153" spans="2:25" s="4" customFormat="1" ht="15" hidden="1" customHeight="1" outlineLevel="1" x14ac:dyDescent="0.25">
      <c r="B153" s="71" t="s">
        <v>96</v>
      </c>
      <c r="C153" s="270">
        <v>1</v>
      </c>
      <c r="D153" s="196">
        <v>1</v>
      </c>
      <c r="E153" s="271">
        <v>1</v>
      </c>
      <c r="F153" s="270">
        <v>0.94928335170893052</v>
      </c>
      <c r="G153" s="196">
        <v>0.97754092120289304</v>
      </c>
      <c r="H153" s="271">
        <v>0.9631637995512341</v>
      </c>
      <c r="I153" s="270">
        <v>0.29217199558985668</v>
      </c>
      <c r="J153" s="196">
        <v>0.22040350209364293</v>
      </c>
      <c r="K153" s="271">
        <v>0.25691847419596109</v>
      </c>
      <c r="L153" s="270">
        <v>0.54832782065417129</v>
      </c>
      <c r="M153" s="196">
        <v>0.56033498287019412</v>
      </c>
      <c r="N153" s="271">
        <v>0.55422587883320873</v>
      </c>
      <c r="O153" s="270">
        <v>3.1238515251745681E-2</v>
      </c>
      <c r="P153" s="196">
        <v>1.9413779977160258E-2</v>
      </c>
      <c r="Q153" s="271">
        <v>2.5430067314884067E-2</v>
      </c>
      <c r="R153" s="270">
        <v>2.9033443586916573E-2</v>
      </c>
      <c r="S153" s="196">
        <v>1.6749143509706889E-2</v>
      </c>
      <c r="T153" s="271">
        <v>2.299925205684368E-2</v>
      </c>
      <c r="U153" s="270">
        <v>1.7640573318632856E-2</v>
      </c>
      <c r="V153" s="271">
        <v>8.9753178758414359E-3</v>
      </c>
      <c r="W153" s="270">
        <v>1.8375597206909224E-3</v>
      </c>
      <c r="X153" s="196">
        <v>3.0452988199467074E-3</v>
      </c>
      <c r="Y153" s="271">
        <v>2.4308152580403888E-3</v>
      </c>
    </row>
    <row r="154" spans="2:25" s="4" customFormat="1" ht="15" hidden="1" customHeight="1" outlineLevel="1" x14ac:dyDescent="0.25">
      <c r="B154" s="71" t="s">
        <v>97</v>
      </c>
      <c r="C154" s="270">
        <v>1</v>
      </c>
      <c r="D154" s="196">
        <v>1</v>
      </c>
      <c r="E154" s="271">
        <v>1</v>
      </c>
      <c r="F154" s="270">
        <v>0.97003073770491799</v>
      </c>
      <c r="G154" s="196">
        <v>0.99352477477477474</v>
      </c>
      <c r="H154" s="271">
        <v>0.98122317596566522</v>
      </c>
      <c r="I154" s="270">
        <v>0.2692110655737705</v>
      </c>
      <c r="J154" s="196">
        <v>0.17398648648648649</v>
      </c>
      <c r="K154" s="271">
        <v>0.22384656652360516</v>
      </c>
      <c r="L154" s="270">
        <v>0.55199795081967218</v>
      </c>
      <c r="M154" s="196">
        <v>0.65765765765765771</v>
      </c>
      <c r="N154" s="271">
        <v>0.60233369098712441</v>
      </c>
      <c r="O154" s="270">
        <v>1.8442622950819672E-2</v>
      </c>
      <c r="P154" s="196">
        <v>6.475225225225225E-3</v>
      </c>
      <c r="Q154" s="271">
        <v>1.2741416309012876E-2</v>
      </c>
      <c r="R154" s="270">
        <v>1.5625E-2</v>
      </c>
      <c r="S154" s="196">
        <v>5.9121621621621625E-3</v>
      </c>
      <c r="T154" s="271">
        <v>1.0997854077253219E-2</v>
      </c>
      <c r="U154" s="270">
        <v>9.7336065573770496E-3</v>
      </c>
      <c r="V154" s="271">
        <v>5.09656652360515E-3</v>
      </c>
      <c r="W154" s="270">
        <v>1.7930327868852459E-3</v>
      </c>
      <c r="X154" s="196">
        <v>0</v>
      </c>
      <c r="Y154" s="271">
        <v>9.3884120171673819E-4</v>
      </c>
    </row>
    <row r="155" spans="2:25" s="4" customFormat="1" ht="15" hidden="1" customHeight="1" outlineLevel="1" x14ac:dyDescent="0.25">
      <c r="B155" s="71" t="s">
        <v>98</v>
      </c>
      <c r="C155" s="270">
        <v>1</v>
      </c>
      <c r="D155" s="196">
        <v>1</v>
      </c>
      <c r="E155" s="271">
        <v>1</v>
      </c>
      <c r="F155" s="270">
        <v>0.97153821554205311</v>
      </c>
      <c r="G155" s="196">
        <v>0.97905426848619481</v>
      </c>
      <c r="H155" s="271">
        <v>0.97531060847403628</v>
      </c>
      <c r="I155" s="270">
        <v>0.28877518388231532</v>
      </c>
      <c r="J155" s="196">
        <v>0.17137416693113297</v>
      </c>
      <c r="K155" s="271">
        <v>0.22985027078687481</v>
      </c>
      <c r="L155" s="270">
        <v>0.54748960665174284</v>
      </c>
      <c r="M155" s="196">
        <v>0.60552205649000312</v>
      </c>
      <c r="N155" s="271">
        <v>0.57661675692895831</v>
      </c>
      <c r="O155" s="270">
        <v>2.0147105852254557E-2</v>
      </c>
      <c r="P155" s="196">
        <v>2.0945731513805143E-2</v>
      </c>
      <c r="Q155" s="271">
        <v>2.0547945205479451E-2</v>
      </c>
      <c r="R155" s="270">
        <v>2.0466901183242726E-2</v>
      </c>
      <c r="S155" s="196">
        <v>1.9358933671850206E-2</v>
      </c>
      <c r="T155" s="271">
        <v>1.9910799617712648E-2</v>
      </c>
      <c r="U155" s="270">
        <v>7.9948832747041895E-3</v>
      </c>
      <c r="V155" s="271">
        <v>3.9821599235425297E-3</v>
      </c>
      <c r="W155" s="270">
        <v>3.1979533098816759E-4</v>
      </c>
      <c r="X155" s="196">
        <v>0</v>
      </c>
      <c r="Y155" s="271">
        <v>1.5928639694170118E-4</v>
      </c>
    </row>
    <row r="156" spans="2:25" s="4" customFormat="1" ht="15" hidden="1" customHeight="1" outlineLevel="1" x14ac:dyDescent="0.25">
      <c r="B156" s="71" t="s">
        <v>99</v>
      </c>
      <c r="C156" s="270">
        <v>1</v>
      </c>
      <c r="D156" s="196">
        <v>1</v>
      </c>
      <c r="E156" s="271">
        <v>1</v>
      </c>
      <c r="F156" s="270">
        <v>0.97335844994617871</v>
      </c>
      <c r="G156" s="196">
        <v>0.97698504027617949</v>
      </c>
      <c r="H156" s="271">
        <v>0.97511123470522798</v>
      </c>
      <c r="I156" s="270">
        <v>0.26184068891280948</v>
      </c>
      <c r="J156" s="196">
        <v>0.17088607594936708</v>
      </c>
      <c r="K156" s="271">
        <v>0.217880978865406</v>
      </c>
      <c r="L156" s="270">
        <v>0.56027987082884823</v>
      </c>
      <c r="M156" s="196">
        <v>0.60960874568469503</v>
      </c>
      <c r="N156" s="271">
        <v>0.58412124582869851</v>
      </c>
      <c r="O156" s="270">
        <v>2.0452099031216361E-2</v>
      </c>
      <c r="P156" s="196">
        <v>2.3014959723820484E-2</v>
      </c>
      <c r="Q156" s="271">
        <v>2.1690767519466074E-2</v>
      </c>
      <c r="R156" s="270">
        <v>1.7222820236813777E-2</v>
      </c>
      <c r="S156" s="196">
        <v>2.1576524741081703E-2</v>
      </c>
      <c r="T156" s="271">
        <v>1.9327030033370413E-2</v>
      </c>
      <c r="U156" s="270">
        <v>5.3821313240043061E-3</v>
      </c>
      <c r="V156" s="271">
        <v>2.7808676307007787E-3</v>
      </c>
      <c r="W156" s="270">
        <v>8.0731969860064589E-4</v>
      </c>
      <c r="X156" s="196">
        <v>0</v>
      </c>
      <c r="Y156" s="271">
        <v>4.1713014460511682E-4</v>
      </c>
    </row>
    <row r="157" spans="2:25" s="4" customFormat="1" ht="15" hidden="1" customHeight="1" outlineLevel="1" x14ac:dyDescent="0.25">
      <c r="B157" s="71" t="s">
        <v>100</v>
      </c>
      <c r="C157" s="270">
        <v>1</v>
      </c>
      <c r="D157" s="196">
        <v>1</v>
      </c>
      <c r="E157" s="271">
        <v>1</v>
      </c>
      <c r="F157" s="270">
        <v>0.96449026345933564</v>
      </c>
      <c r="G157" s="196">
        <v>0.95866900175131353</v>
      </c>
      <c r="H157" s="271">
        <v>0.96187175043327555</v>
      </c>
      <c r="I157" s="270">
        <v>0.31557846506300113</v>
      </c>
      <c r="J157" s="196">
        <v>0.17793345008756567</v>
      </c>
      <c r="K157" s="271">
        <v>0.25366314794391048</v>
      </c>
      <c r="L157" s="270">
        <v>0.55927835051546393</v>
      </c>
      <c r="M157" s="196">
        <v>0.6007005253940455</v>
      </c>
      <c r="N157" s="271">
        <v>0.57791082401134397</v>
      </c>
      <c r="O157" s="270">
        <v>2.6632302405498281E-2</v>
      </c>
      <c r="P157" s="196">
        <v>4.1330998248686517E-2</v>
      </c>
      <c r="Q157" s="271">
        <v>3.3244052308177091E-2</v>
      </c>
      <c r="R157" s="270">
        <v>2.4627720504009163E-2</v>
      </c>
      <c r="S157" s="196">
        <v>3.6427320490367773E-2</v>
      </c>
      <c r="T157" s="271">
        <v>2.9935402552386955E-2</v>
      </c>
      <c r="U157" s="270">
        <v>8.3046964490263459E-3</v>
      </c>
      <c r="V157" s="271">
        <v>4.5690877579959033E-3</v>
      </c>
      <c r="W157" s="270">
        <v>5.7273768613974802E-4</v>
      </c>
      <c r="X157" s="196">
        <v>0</v>
      </c>
      <c r="Y157" s="271">
        <v>3.1510950055144165E-4</v>
      </c>
    </row>
    <row r="158" spans="2:25" s="4" customFormat="1" ht="15" hidden="1" customHeight="1" outlineLevel="1" x14ac:dyDescent="0.25">
      <c r="B158" s="71" t="s">
        <v>101</v>
      </c>
      <c r="C158" s="270">
        <v>1</v>
      </c>
      <c r="D158" s="196">
        <v>1</v>
      </c>
      <c r="E158" s="271">
        <v>1</v>
      </c>
      <c r="F158" s="270">
        <v>0.9593604263824117</v>
      </c>
      <c r="G158" s="196">
        <v>0.96712211784799318</v>
      </c>
      <c r="H158" s="271">
        <v>0.96276197604790414</v>
      </c>
      <c r="I158" s="270">
        <v>0.30646235842771485</v>
      </c>
      <c r="J158" s="196">
        <v>0.15328778821520067</v>
      </c>
      <c r="K158" s="271">
        <v>0.23933383233532934</v>
      </c>
      <c r="L158" s="270">
        <v>0.52564956695536313</v>
      </c>
      <c r="M158" s="196">
        <v>0.5888129803586678</v>
      </c>
      <c r="N158" s="271">
        <v>0.55333083832335328</v>
      </c>
      <c r="O158" s="270">
        <v>3.2644903397734841E-2</v>
      </c>
      <c r="P158" s="196">
        <v>3.2877882152006835E-2</v>
      </c>
      <c r="Q158" s="271">
        <v>3.274700598802395E-2</v>
      </c>
      <c r="R158" s="270">
        <v>2.798134576948701E-2</v>
      </c>
      <c r="S158" s="196">
        <v>3.0742954739538857E-2</v>
      </c>
      <c r="T158" s="271">
        <v>2.9191616766467067E-2</v>
      </c>
      <c r="U158" s="270">
        <v>7.3284477015323115E-3</v>
      </c>
      <c r="V158" s="271">
        <v>4.1167664670658686E-3</v>
      </c>
      <c r="W158" s="270">
        <v>6.6622251832111927E-4</v>
      </c>
      <c r="X158" s="196">
        <v>0</v>
      </c>
      <c r="Y158" s="271">
        <v>3.7425149700598805E-4</v>
      </c>
    </row>
    <row r="159" spans="2:25" s="4" customFormat="1" ht="15" hidden="1" customHeight="1" outlineLevel="1" x14ac:dyDescent="0.25">
      <c r="B159" s="71" t="s">
        <v>102</v>
      </c>
      <c r="C159" s="270">
        <v>1</v>
      </c>
      <c r="D159" s="196">
        <v>1</v>
      </c>
      <c r="E159" s="271">
        <v>1</v>
      </c>
      <c r="F159" s="270">
        <v>0.96477745757284661</v>
      </c>
      <c r="G159" s="196">
        <v>0.9880239520958084</v>
      </c>
      <c r="H159" s="271">
        <v>0.97707390648567116</v>
      </c>
      <c r="I159" s="270">
        <v>0.34710214537303874</v>
      </c>
      <c r="J159" s="196">
        <v>0.16139150270886798</v>
      </c>
      <c r="K159" s="271">
        <v>0.24886877828054299</v>
      </c>
      <c r="L159" s="270">
        <v>0.53154018571886008</v>
      </c>
      <c r="M159" s="196">
        <v>0.628457370972341</v>
      </c>
      <c r="N159" s="271">
        <v>0.58280542986425343</v>
      </c>
      <c r="O159" s="270">
        <v>2.1133525456292025E-2</v>
      </c>
      <c r="P159" s="196">
        <v>1.1976047904191617E-2</v>
      </c>
      <c r="Q159" s="271">
        <v>1.6289592760180997E-2</v>
      </c>
      <c r="R159" s="270">
        <v>1.569004162664105E-2</v>
      </c>
      <c r="S159" s="196">
        <v>1.1120615911035072E-2</v>
      </c>
      <c r="T159" s="271">
        <v>1.3273001508295626E-2</v>
      </c>
      <c r="U159" s="270">
        <v>1.3768812039705411E-2</v>
      </c>
      <c r="V159" s="271">
        <v>6.4856711915535449E-3</v>
      </c>
      <c r="W159" s="270">
        <v>3.2020493115593977E-4</v>
      </c>
      <c r="X159" s="196">
        <v>0</v>
      </c>
      <c r="Y159" s="271">
        <v>1.5082956259426848E-4</v>
      </c>
    </row>
    <row r="160" spans="2:25" s="4" customFormat="1" ht="15" hidden="1" customHeight="1" outlineLevel="1" x14ac:dyDescent="0.25">
      <c r="B160" s="71" t="s">
        <v>103</v>
      </c>
      <c r="C160" s="270">
        <v>1</v>
      </c>
      <c r="D160" s="196">
        <v>1</v>
      </c>
      <c r="E160" s="271">
        <v>1</v>
      </c>
      <c r="F160" s="270">
        <v>0.96672144617912903</v>
      </c>
      <c r="G160" s="196">
        <v>0.98307410795974381</v>
      </c>
      <c r="H160" s="271">
        <v>0.97445887445887447</v>
      </c>
      <c r="I160" s="270">
        <v>0.23952341824157766</v>
      </c>
      <c r="J160" s="196">
        <v>0.14089661482159194</v>
      </c>
      <c r="K160" s="271">
        <v>0.19285714285714287</v>
      </c>
      <c r="L160" s="270">
        <v>0.53656532456861139</v>
      </c>
      <c r="M160" s="196">
        <v>0.67246111619396154</v>
      </c>
      <c r="N160" s="271">
        <v>0.60086580086580088</v>
      </c>
      <c r="O160" s="270">
        <v>1.8077239112571898E-2</v>
      </c>
      <c r="P160" s="196">
        <v>1.6925892040256175E-2</v>
      </c>
      <c r="Q160" s="271">
        <v>1.7532467532467531E-2</v>
      </c>
      <c r="R160" s="270">
        <v>1.6433853738701727E-2</v>
      </c>
      <c r="S160" s="196">
        <v>1.3266239707227814E-2</v>
      </c>
      <c r="T160" s="271">
        <v>1.4935064935064935E-2</v>
      </c>
      <c r="U160" s="270">
        <v>1.3968775677896467E-2</v>
      </c>
      <c r="V160" s="271">
        <v>7.3593073593073597E-3</v>
      </c>
      <c r="W160" s="270">
        <v>1.2325390304026294E-3</v>
      </c>
      <c r="X160" s="196">
        <v>0</v>
      </c>
      <c r="Y160" s="271">
        <v>6.4935064935064935E-4</v>
      </c>
    </row>
    <row r="161" spans="2:25" s="4" customFormat="1" ht="15" hidden="1" customHeight="1" outlineLevel="1" x14ac:dyDescent="0.25">
      <c r="B161" s="71" t="s">
        <v>104</v>
      </c>
      <c r="C161" s="270">
        <v>1</v>
      </c>
      <c r="D161" s="196">
        <v>1</v>
      </c>
      <c r="E161" s="271">
        <v>1</v>
      </c>
      <c r="F161" s="270">
        <v>0.94897003745318353</v>
      </c>
      <c r="G161" s="196">
        <v>0.95797943674564145</v>
      </c>
      <c r="H161" s="271">
        <v>0.9535787788703407</v>
      </c>
      <c r="I161" s="270">
        <v>0.2654494382022472</v>
      </c>
      <c r="J161" s="196">
        <v>0.15020116227089853</v>
      </c>
      <c r="K161" s="271">
        <v>0.20649439743882919</v>
      </c>
      <c r="L161" s="270">
        <v>0.58473782771535576</v>
      </c>
      <c r="M161" s="196">
        <v>0.64729548502458645</v>
      </c>
      <c r="N161" s="271">
        <v>0.61673908072261607</v>
      </c>
      <c r="O161" s="270">
        <v>3.8857677902621721E-2</v>
      </c>
      <c r="P161" s="196">
        <v>4.2020563254358517E-2</v>
      </c>
      <c r="Q161" s="271">
        <v>4.0475646009604391E-2</v>
      </c>
      <c r="R161" s="270">
        <v>3.1367041198501873E-2</v>
      </c>
      <c r="S161" s="196">
        <v>3.9338399642378188E-2</v>
      </c>
      <c r="T161" s="271">
        <v>3.5444774754173333E-2</v>
      </c>
      <c r="U161" s="270">
        <v>9.8314606741573031E-3</v>
      </c>
      <c r="V161" s="271">
        <v>4.8021952892750974E-3</v>
      </c>
      <c r="W161" s="270">
        <v>2.3408239700374533E-3</v>
      </c>
      <c r="X161" s="196">
        <v>0</v>
      </c>
      <c r="Y161" s="271">
        <v>1.1433798307797849E-3</v>
      </c>
    </row>
    <row r="162" spans="2:25" s="4" customFormat="1" ht="15.75" collapsed="1" x14ac:dyDescent="0.25">
      <c r="B162" s="101">
        <v>2009</v>
      </c>
      <c r="C162" s="272">
        <v>1</v>
      </c>
      <c r="D162" s="109">
        <v>1</v>
      </c>
      <c r="E162" s="273">
        <v>1</v>
      </c>
      <c r="F162" s="272">
        <v>0.96350008615243232</v>
      </c>
      <c r="G162" s="109">
        <v>0.97717473239861297</v>
      </c>
      <c r="H162" s="273">
        <v>0.97017076794092993</v>
      </c>
      <c r="I162" s="272">
        <v>0.27465395439664581</v>
      </c>
      <c r="J162" s="109">
        <v>0.1706919945725916</v>
      </c>
      <c r="K162" s="273">
        <v>0.22393987085766395</v>
      </c>
      <c r="L162" s="272">
        <v>0.55930159094825116</v>
      </c>
      <c r="M162" s="109">
        <v>0.61239258254183626</v>
      </c>
      <c r="N162" s="273">
        <v>0.58520011178607678</v>
      </c>
      <c r="O162" s="272">
        <v>2.3605766469473322E-2</v>
      </c>
      <c r="P162" s="109">
        <v>2.2584049449721092E-2</v>
      </c>
      <c r="Q162" s="273">
        <v>2.3107358759762896E-2</v>
      </c>
      <c r="R162" s="272">
        <v>2.0504278904141061E-2</v>
      </c>
      <c r="S162" s="109">
        <v>2.0443238353686114E-2</v>
      </c>
      <c r="T162" s="273">
        <v>2.047450247841499E-2</v>
      </c>
      <c r="U162" s="272">
        <v>1.1630578369995979E-2</v>
      </c>
      <c r="V162" s="273">
        <v>5.9570211952284999E-3</v>
      </c>
      <c r="W162" s="272">
        <v>1.2635690080983286E-3</v>
      </c>
      <c r="X162" s="109">
        <v>2.4121815166591287E-4</v>
      </c>
      <c r="Y162" s="273">
        <v>7.648521040787209E-4</v>
      </c>
    </row>
    <row r="163" spans="2:25" s="4" customFormat="1" ht="15" hidden="1" customHeight="1" outlineLevel="1" x14ac:dyDescent="0.25">
      <c r="B163" s="71" t="s">
        <v>93</v>
      </c>
      <c r="C163" s="270">
        <v>1</v>
      </c>
      <c r="D163" s="196">
        <v>1</v>
      </c>
      <c r="E163" s="271">
        <v>1</v>
      </c>
      <c r="F163" s="270">
        <v>0.96424759871931698</v>
      </c>
      <c r="G163" s="196">
        <v>0.97112330349408027</v>
      </c>
      <c r="H163" s="271">
        <v>0.96754957703508526</v>
      </c>
      <c r="I163" s="270">
        <v>0.34498399146211312</v>
      </c>
      <c r="J163" s="196">
        <v>0.10366734045625181</v>
      </c>
      <c r="K163" s="271">
        <v>0.22909443905144916</v>
      </c>
      <c r="L163" s="270">
        <v>0.61766275346851651</v>
      </c>
      <c r="M163" s="196">
        <v>0.73837712965636726</v>
      </c>
      <c r="N163" s="271">
        <v>0.67563444737207046</v>
      </c>
      <c r="O163" s="270">
        <v>2.2411953041622197E-2</v>
      </c>
      <c r="P163" s="196">
        <v>2.8876696505919723E-2</v>
      </c>
      <c r="Q163" s="271">
        <v>2.5516571904035501E-2</v>
      </c>
      <c r="R163" s="270">
        <v>1.9477054429028817E-2</v>
      </c>
      <c r="S163" s="196">
        <v>2.6566560785446145E-2</v>
      </c>
      <c r="T163" s="271">
        <v>2.2881708500901401E-2</v>
      </c>
      <c r="U163" s="270">
        <v>1.3073639274279616E-2</v>
      </c>
      <c r="V163" s="271">
        <v>6.7951740396616283E-3</v>
      </c>
      <c r="W163" s="270">
        <v>2.6680896478121667E-4</v>
      </c>
      <c r="X163" s="196">
        <v>0</v>
      </c>
      <c r="Y163" s="271">
        <v>1.3867702121758425E-4</v>
      </c>
    </row>
    <row r="164" spans="2:25" s="4" customFormat="1" ht="15" hidden="1" customHeight="1" outlineLevel="1" x14ac:dyDescent="0.25">
      <c r="B164" s="71" t="s">
        <v>94</v>
      </c>
      <c r="C164" s="270">
        <v>1</v>
      </c>
      <c r="D164" s="196">
        <v>1</v>
      </c>
      <c r="E164" s="271">
        <v>1</v>
      </c>
      <c r="F164" s="270">
        <v>0.94286781179985069</v>
      </c>
      <c r="G164" s="196">
        <v>0.96871088861076349</v>
      </c>
      <c r="H164" s="271">
        <v>0.95507389162561573</v>
      </c>
      <c r="I164" s="270">
        <v>0.32561613144137413</v>
      </c>
      <c r="J164" s="196">
        <v>6.0075093867334166E-2</v>
      </c>
      <c r="K164" s="271">
        <v>0.20019704433497537</v>
      </c>
      <c r="L164" s="270">
        <v>0.56572068707991041</v>
      </c>
      <c r="M164" s="196">
        <v>0.72382144347100541</v>
      </c>
      <c r="N164" s="271">
        <v>0.64039408866995073</v>
      </c>
      <c r="O164" s="270">
        <v>4.3315907393577296E-2</v>
      </c>
      <c r="P164" s="196">
        <v>3.1289111389236547E-2</v>
      </c>
      <c r="Q164" s="271">
        <v>3.7635467980295566E-2</v>
      </c>
      <c r="R164" s="270">
        <v>3.9581777445855115E-2</v>
      </c>
      <c r="S164" s="196">
        <v>2.8785982478097622E-2</v>
      </c>
      <c r="T164" s="271">
        <v>3.4482758620689655E-2</v>
      </c>
      <c r="U164" s="270">
        <v>1.344286781179985E-2</v>
      </c>
      <c r="V164" s="271">
        <v>7.0935960591133008E-3</v>
      </c>
      <c r="W164" s="270">
        <v>3.734129947722181E-4</v>
      </c>
      <c r="X164" s="196">
        <v>0</v>
      </c>
      <c r="Y164" s="271">
        <v>1.9704433497536947E-4</v>
      </c>
    </row>
    <row r="165" spans="2:25" s="4" customFormat="1" ht="15" hidden="1" customHeight="1" outlineLevel="1" x14ac:dyDescent="0.25">
      <c r="B165" s="71" t="s">
        <v>95</v>
      </c>
      <c r="C165" s="270">
        <v>1</v>
      </c>
      <c r="D165" s="196">
        <v>1</v>
      </c>
      <c r="E165" s="271">
        <v>1</v>
      </c>
      <c r="F165" s="270">
        <v>0.96199782844733983</v>
      </c>
      <c r="G165" s="196">
        <v>0.98325269817640493</v>
      </c>
      <c r="H165" s="271">
        <v>0.97247706422018354</v>
      </c>
      <c r="I165" s="270">
        <v>0.32862830256967063</v>
      </c>
      <c r="J165" s="196">
        <v>0.11053219203572758</v>
      </c>
      <c r="K165" s="271">
        <v>0.22110091743119267</v>
      </c>
      <c r="L165" s="270">
        <v>0.59102424900470507</v>
      </c>
      <c r="M165" s="196">
        <v>0.68217342761443989</v>
      </c>
      <c r="N165" s="271">
        <v>0.63596330275229362</v>
      </c>
      <c r="O165" s="270">
        <v>2.5696706478465437E-2</v>
      </c>
      <c r="P165" s="196">
        <v>1.6747301823595087E-2</v>
      </c>
      <c r="Q165" s="271">
        <v>2.1284403669724769E-2</v>
      </c>
      <c r="R165" s="270">
        <v>2.3887079261672096E-2</v>
      </c>
      <c r="S165" s="196">
        <v>1.5258652772608858E-2</v>
      </c>
      <c r="T165" s="271">
        <v>1.9633027522935779E-2</v>
      </c>
      <c r="U165" s="270">
        <v>1.0133912414042706E-2</v>
      </c>
      <c r="V165" s="271">
        <v>5.1376146788990823E-3</v>
      </c>
      <c r="W165" s="270">
        <v>2.1715526601520088E-3</v>
      </c>
      <c r="X165" s="196">
        <v>0</v>
      </c>
      <c r="Y165" s="271">
        <v>1.1009174311926607E-3</v>
      </c>
    </row>
    <row r="166" spans="2:25" s="4" customFormat="1" ht="15" hidden="1" customHeight="1" outlineLevel="1" x14ac:dyDescent="0.25">
      <c r="B166" s="71" t="s">
        <v>96</v>
      </c>
      <c r="C166" s="270">
        <v>1</v>
      </c>
      <c r="D166" s="196">
        <v>1</v>
      </c>
      <c r="E166" s="271">
        <v>1</v>
      </c>
      <c r="F166" s="270">
        <v>0.96075043199210075</v>
      </c>
      <c r="G166" s="196">
        <v>0.97273346966598495</v>
      </c>
      <c r="H166" s="271">
        <v>0.96578382247673589</v>
      </c>
      <c r="I166" s="270">
        <v>0.37126635398666996</v>
      </c>
      <c r="J166" s="196">
        <v>8.0436264485344244E-2</v>
      </c>
      <c r="K166" s="271">
        <v>0.24910522548317823</v>
      </c>
      <c r="L166" s="270">
        <v>0.5884966674895088</v>
      </c>
      <c r="M166" s="196">
        <v>0.74573960463531019</v>
      </c>
      <c r="N166" s="271">
        <v>0.65454545454545454</v>
      </c>
      <c r="O166" s="270">
        <v>2.6906936558874352E-2</v>
      </c>
      <c r="P166" s="196">
        <v>2.7266530334014997E-2</v>
      </c>
      <c r="Q166" s="271">
        <v>2.7057981388690051E-2</v>
      </c>
      <c r="R166" s="270">
        <v>2.4932115527030362E-2</v>
      </c>
      <c r="S166" s="196">
        <v>2.5221540558963872E-2</v>
      </c>
      <c r="T166" s="271">
        <v>2.5053686471009307E-2</v>
      </c>
      <c r="U166" s="270">
        <v>1.1602073562083436E-2</v>
      </c>
      <c r="V166" s="271">
        <v>6.7287043664996417E-3</v>
      </c>
      <c r="W166" s="270">
        <v>7.4055788694149592E-4</v>
      </c>
      <c r="X166" s="196">
        <v>0</v>
      </c>
      <c r="Y166" s="271">
        <v>4.2949176807444524E-4</v>
      </c>
    </row>
    <row r="167" spans="2:25" s="4" customFormat="1" ht="15" hidden="1" customHeight="1" outlineLevel="1" x14ac:dyDescent="0.25">
      <c r="B167" s="71" t="s">
        <v>97</v>
      </c>
      <c r="C167" s="270">
        <v>1</v>
      </c>
      <c r="D167" s="196">
        <v>1</v>
      </c>
      <c r="E167" s="271">
        <v>1</v>
      </c>
      <c r="F167" s="270">
        <v>0.96980018165304271</v>
      </c>
      <c r="G167" s="196">
        <v>0.98381385938290344</v>
      </c>
      <c r="H167" s="271">
        <v>0.97642976788705427</v>
      </c>
      <c r="I167" s="270">
        <v>0.34514078110808355</v>
      </c>
      <c r="J167" s="196">
        <v>7.1573090541224071E-2</v>
      </c>
      <c r="K167" s="271">
        <v>0.21572146446518306</v>
      </c>
      <c r="L167" s="270">
        <v>0.63533151680290645</v>
      </c>
      <c r="M167" s="196">
        <v>0.74253920080930702</v>
      </c>
      <c r="N167" s="271">
        <v>0.68604929408949511</v>
      </c>
      <c r="O167" s="270">
        <v>2.111716621253406E-2</v>
      </c>
      <c r="P167" s="196">
        <v>1.6186140617096612E-2</v>
      </c>
      <c r="Q167" s="271">
        <v>1.8784398181383107E-2</v>
      </c>
      <c r="R167" s="270">
        <v>1.5440508628519528E-2</v>
      </c>
      <c r="S167" s="196">
        <v>1.5174506828528073E-2</v>
      </c>
      <c r="T167" s="271">
        <v>1.5314668581000239E-2</v>
      </c>
      <c r="U167" s="270">
        <v>9.0826521344232521E-3</v>
      </c>
      <c r="V167" s="271">
        <v>4.7858339315625751E-3</v>
      </c>
      <c r="W167" s="270">
        <v>0</v>
      </c>
      <c r="X167" s="196">
        <v>0</v>
      </c>
      <c r="Y167" s="271">
        <v>0</v>
      </c>
    </row>
    <row r="168" spans="2:25" s="4" customFormat="1" ht="15" hidden="1" customHeight="1" outlineLevel="1" x14ac:dyDescent="0.25">
      <c r="B168" s="71" t="s">
        <v>98</v>
      </c>
      <c r="C168" s="270">
        <v>1</v>
      </c>
      <c r="D168" s="196">
        <v>1</v>
      </c>
      <c r="E168" s="271">
        <v>1</v>
      </c>
      <c r="F168" s="270">
        <v>0.96942446043165464</v>
      </c>
      <c r="G168" s="196">
        <v>0.98738965952080704</v>
      </c>
      <c r="H168" s="271">
        <v>0.97918093411861384</v>
      </c>
      <c r="I168" s="270">
        <v>0.2712829736211031</v>
      </c>
      <c r="J168" s="196">
        <v>8.0201765447667092E-2</v>
      </c>
      <c r="K168" s="271">
        <v>0.16751129982194221</v>
      </c>
      <c r="L168" s="270">
        <v>0.61270983213429253</v>
      </c>
      <c r="M168" s="196">
        <v>0.77377049180327873</v>
      </c>
      <c r="N168" s="271">
        <v>0.70017805780030129</v>
      </c>
      <c r="O168" s="270">
        <v>2.4580335731414868E-2</v>
      </c>
      <c r="P168" s="196">
        <v>1.2610340479192938E-2</v>
      </c>
      <c r="Q168" s="271">
        <v>1.8079715107519517E-2</v>
      </c>
      <c r="R168" s="270">
        <v>1.9484412470023981E-2</v>
      </c>
      <c r="S168" s="196">
        <v>1.1601513240857503E-2</v>
      </c>
      <c r="T168" s="271">
        <v>1.5203396794959594E-2</v>
      </c>
      <c r="U168" s="270">
        <v>4.7961630695443642E-3</v>
      </c>
      <c r="V168" s="271">
        <v>2.1914806190932749E-3</v>
      </c>
      <c r="W168" s="270">
        <v>1.199040767386091E-3</v>
      </c>
      <c r="X168" s="196">
        <v>0</v>
      </c>
      <c r="Y168" s="271">
        <v>5.4787015477331872E-4</v>
      </c>
    </row>
    <row r="169" spans="2:25" s="4" customFormat="1" ht="15" hidden="1" customHeight="1" outlineLevel="1" x14ac:dyDescent="0.25">
      <c r="B169" s="71" t="s">
        <v>99</v>
      </c>
      <c r="C169" s="270">
        <v>1</v>
      </c>
      <c r="D169" s="196">
        <v>1</v>
      </c>
      <c r="E169" s="271">
        <v>1</v>
      </c>
      <c r="F169" s="270">
        <v>0.96516976998904713</v>
      </c>
      <c r="G169" s="196">
        <v>0.97801938076104944</v>
      </c>
      <c r="H169" s="271">
        <v>0.97135061391541611</v>
      </c>
      <c r="I169" s="270">
        <v>0.34041621029572838</v>
      </c>
      <c r="J169" s="196">
        <v>0.13661073032380053</v>
      </c>
      <c r="K169" s="271">
        <v>0.24238290131878126</v>
      </c>
      <c r="L169" s="270">
        <v>0.49419496166484117</v>
      </c>
      <c r="M169" s="196">
        <v>0.64972819664381942</v>
      </c>
      <c r="N169" s="271">
        <v>0.56900864029104137</v>
      </c>
      <c r="O169" s="270">
        <v>2.5629791894852136E-2</v>
      </c>
      <c r="P169" s="196">
        <v>2.1980619238950602E-2</v>
      </c>
      <c r="Q169" s="271">
        <v>2.3874488403819918E-2</v>
      </c>
      <c r="R169" s="270">
        <v>2.3220153340635267E-2</v>
      </c>
      <c r="S169" s="196">
        <v>2.0326164027416688E-2</v>
      </c>
      <c r="T169" s="271">
        <v>2.1828103683492497E-2</v>
      </c>
      <c r="U169" s="270">
        <v>8.9813800657174148E-3</v>
      </c>
      <c r="V169" s="271">
        <v>4.6612096407457936E-3</v>
      </c>
      <c r="W169" s="270">
        <v>2.190580503833516E-4</v>
      </c>
      <c r="X169" s="196">
        <v>0</v>
      </c>
      <c r="Y169" s="271">
        <v>1.1368804001819008E-4</v>
      </c>
    </row>
    <row r="170" spans="2:25" s="4" customFormat="1" ht="15" hidden="1" customHeight="1" outlineLevel="1" x14ac:dyDescent="0.25">
      <c r="B170" s="71" t="s">
        <v>100</v>
      </c>
      <c r="C170" s="270">
        <v>1</v>
      </c>
      <c r="D170" s="196">
        <v>1</v>
      </c>
      <c r="E170" s="271">
        <v>1</v>
      </c>
      <c r="F170" s="270">
        <v>0.92150968603874417</v>
      </c>
      <c r="G170" s="196">
        <v>0.97251908396946563</v>
      </c>
      <c r="H170" s="271">
        <v>0.94172212139544265</v>
      </c>
      <c r="I170" s="270">
        <v>0.33366733466933868</v>
      </c>
      <c r="J170" s="196">
        <v>0.2470737913486005</v>
      </c>
      <c r="K170" s="271">
        <v>0.29935470861060698</v>
      </c>
      <c r="L170" s="270">
        <v>0.52054108216432871</v>
      </c>
      <c r="M170" s="196">
        <v>0.60050890585241734</v>
      </c>
      <c r="N170" s="271">
        <v>0.55222827182899781</v>
      </c>
      <c r="O170" s="270">
        <v>1.2692050768203072E-2</v>
      </c>
      <c r="P170" s="196">
        <v>2.748091603053435E-2</v>
      </c>
      <c r="Q170" s="271">
        <v>1.8552127445049405E-2</v>
      </c>
      <c r="R170" s="270">
        <v>9.8530394121576492E-3</v>
      </c>
      <c r="S170" s="196">
        <v>2.5445292620865138E-2</v>
      </c>
      <c r="T170" s="271">
        <v>1.6031457955232909E-2</v>
      </c>
      <c r="U170" s="270">
        <v>6.4462257849031396E-2</v>
      </c>
      <c r="V170" s="271">
        <v>3.8919136922766689E-2</v>
      </c>
      <c r="W170" s="270">
        <v>1.3360053440213762E-3</v>
      </c>
      <c r="X170" s="196">
        <v>0</v>
      </c>
      <c r="Y170" s="271">
        <v>8.0661423674127848E-4</v>
      </c>
    </row>
    <row r="171" spans="2:25" s="4" customFormat="1" ht="15" hidden="1" customHeight="1" outlineLevel="1" x14ac:dyDescent="0.25">
      <c r="B171" s="71" t="s">
        <v>101</v>
      </c>
      <c r="C171" s="270">
        <v>1</v>
      </c>
      <c r="D171" s="196">
        <v>1</v>
      </c>
      <c r="E171" s="271">
        <v>1</v>
      </c>
      <c r="F171" s="270">
        <v>0.9633653360282971</v>
      </c>
      <c r="G171" s="196">
        <v>0.97798649838567653</v>
      </c>
      <c r="H171" s="271">
        <v>0.97012898845892737</v>
      </c>
      <c r="I171" s="270">
        <v>0.36432541687721071</v>
      </c>
      <c r="J171" s="196">
        <v>0.24185500440270033</v>
      </c>
      <c r="K171" s="271">
        <v>0.30767141887304822</v>
      </c>
      <c r="L171" s="270">
        <v>0.48938858009095504</v>
      </c>
      <c r="M171" s="196">
        <v>0.62048723216906365</v>
      </c>
      <c r="N171" s="271">
        <v>0.55003394433129671</v>
      </c>
      <c r="O171" s="270">
        <v>2.7539161192521474E-2</v>
      </c>
      <c r="P171" s="196">
        <v>2.2013501614323451E-2</v>
      </c>
      <c r="Q171" s="271">
        <v>2.4983027834351662E-2</v>
      </c>
      <c r="R171" s="270">
        <v>2.3244062657908033E-2</v>
      </c>
      <c r="S171" s="196">
        <v>2.0252421485177575E-2</v>
      </c>
      <c r="T171" s="271">
        <v>2.1860149355057704E-2</v>
      </c>
      <c r="U171" s="270">
        <v>8.0848913592723604E-3</v>
      </c>
      <c r="V171" s="271">
        <v>4.3448744059742025E-3</v>
      </c>
      <c r="W171" s="270">
        <v>1.0106114199090451E-3</v>
      </c>
      <c r="X171" s="196">
        <v>0</v>
      </c>
      <c r="Y171" s="271">
        <v>5.4310930074677531E-4</v>
      </c>
    </row>
    <row r="172" spans="2:25" s="4" customFormat="1" ht="15" hidden="1" customHeight="1" outlineLevel="1" x14ac:dyDescent="0.25">
      <c r="B172" s="71" t="s">
        <v>102</v>
      </c>
      <c r="C172" s="270">
        <v>1</v>
      </c>
      <c r="D172" s="196">
        <v>1</v>
      </c>
      <c r="E172" s="271">
        <v>1</v>
      </c>
      <c r="F172" s="270">
        <v>0.9794088669950739</v>
      </c>
      <c r="G172" s="196">
        <v>0.9754933853827803</v>
      </c>
      <c r="H172" s="271">
        <v>0.9781857597723731</v>
      </c>
      <c r="I172" s="270">
        <v>0.20206896551724138</v>
      </c>
      <c r="J172" s="196">
        <v>0.16438950336152677</v>
      </c>
      <c r="K172" s="271">
        <v>0.19029876024659576</v>
      </c>
      <c r="L172" s="270">
        <v>0.69034482758620686</v>
      </c>
      <c r="M172" s="196">
        <v>0.61179787464758184</v>
      </c>
      <c r="N172" s="271">
        <v>0.66580854955626312</v>
      </c>
      <c r="O172" s="270">
        <v>1.3793103448275862E-2</v>
      </c>
      <c r="P172" s="196">
        <v>2.4506614617219692E-2</v>
      </c>
      <c r="Q172" s="271">
        <v>1.7139760178849672E-2</v>
      </c>
      <c r="R172" s="270">
        <v>9.4581280788177333E-3</v>
      </c>
      <c r="S172" s="196">
        <v>2.2771633051398829E-2</v>
      </c>
      <c r="T172" s="271">
        <v>1.3616963620350924E-2</v>
      </c>
      <c r="U172" s="270">
        <v>6.6009852216748766E-3</v>
      </c>
      <c r="V172" s="271">
        <v>4.5389878734503081E-3</v>
      </c>
      <c r="W172" s="270">
        <v>1.9704433497536947E-4</v>
      </c>
      <c r="X172" s="196">
        <v>0</v>
      </c>
      <c r="Y172" s="271">
        <v>1.3549217532687487E-4</v>
      </c>
    </row>
    <row r="173" spans="2:25" s="4" customFormat="1" ht="15" hidden="1" customHeight="1" outlineLevel="1" x14ac:dyDescent="0.25">
      <c r="B173" s="71" t="s">
        <v>103</v>
      </c>
      <c r="C173" s="270">
        <v>1</v>
      </c>
      <c r="D173" s="196">
        <v>1</v>
      </c>
      <c r="E173" s="271">
        <v>1</v>
      </c>
      <c r="F173" s="270">
        <v>0.92868772386844678</v>
      </c>
      <c r="G173" s="196">
        <v>0.98003327787021632</v>
      </c>
      <c r="H173" s="271">
        <v>0.95408163265306123</v>
      </c>
      <c r="I173" s="270">
        <v>0.21654184304786714</v>
      </c>
      <c r="J173" s="196">
        <v>0.13810316139767054</v>
      </c>
      <c r="K173" s="271">
        <v>0.17774851876234365</v>
      </c>
      <c r="L173" s="270">
        <v>0.65548681211331816</v>
      </c>
      <c r="M173" s="196">
        <v>0.64725457570715472</v>
      </c>
      <c r="N173" s="271">
        <v>0.65141540487162608</v>
      </c>
      <c r="O173" s="270">
        <v>3.7447085639856721E-2</v>
      </c>
      <c r="P173" s="196">
        <v>1.9966722129783693E-2</v>
      </c>
      <c r="Q173" s="271">
        <v>2.880184331797235E-2</v>
      </c>
      <c r="R173" s="270">
        <v>3.1260175838489092E-2</v>
      </c>
      <c r="S173" s="196">
        <v>1.8635607321131446E-2</v>
      </c>
      <c r="T173" s="271">
        <v>2.5016458196181698E-2</v>
      </c>
      <c r="U173" s="270">
        <v>3.3865190491696513E-2</v>
      </c>
      <c r="V173" s="271">
        <v>1.7116524028966424E-2</v>
      </c>
      <c r="W173" s="270">
        <v>0</v>
      </c>
      <c r="X173" s="196">
        <v>0</v>
      </c>
      <c r="Y173" s="271">
        <v>0</v>
      </c>
    </row>
    <row r="174" spans="2:25" s="4" customFormat="1" ht="15" hidden="1" customHeight="1" outlineLevel="1" x14ac:dyDescent="0.25">
      <c r="B174" s="71" t="s">
        <v>104</v>
      </c>
      <c r="C174" s="270">
        <v>1</v>
      </c>
      <c r="D174" s="196">
        <v>1</v>
      </c>
      <c r="E174" s="271">
        <v>1</v>
      </c>
      <c r="F174" s="270">
        <v>0.9365464632454924</v>
      </c>
      <c r="G174" s="196">
        <v>0.95141857753595027</v>
      </c>
      <c r="H174" s="271">
        <v>0.94355873190397654</v>
      </c>
      <c r="I174" s="270">
        <v>0.2368238557558946</v>
      </c>
      <c r="J174" s="196">
        <v>0.15856976292265837</v>
      </c>
      <c r="K174" s="271">
        <v>0.19992669965182336</v>
      </c>
      <c r="L174" s="270">
        <v>0.61789181692094308</v>
      </c>
      <c r="M174" s="196">
        <v>0.61134862028760206</v>
      </c>
      <c r="N174" s="271">
        <v>0.61480667033168412</v>
      </c>
      <c r="O174" s="270">
        <v>2.5312066574202496E-2</v>
      </c>
      <c r="P174" s="196">
        <v>4.8581422464049749E-2</v>
      </c>
      <c r="Q174" s="271">
        <v>3.6283672347443653E-2</v>
      </c>
      <c r="R174" s="270">
        <v>2.2191400832177532E-2</v>
      </c>
      <c r="S174" s="196">
        <v>4.5083560046638167E-2</v>
      </c>
      <c r="T174" s="271">
        <v>3.2985156679494226E-2</v>
      </c>
      <c r="U174" s="270">
        <v>3.363384188626907E-2</v>
      </c>
      <c r="V174" s="271">
        <v>1.7775334432838557E-2</v>
      </c>
      <c r="W174" s="270">
        <v>4.5076282940360608E-3</v>
      </c>
      <c r="X174" s="196">
        <v>0</v>
      </c>
      <c r="Y174" s="271">
        <v>2.3822613157412497E-3</v>
      </c>
    </row>
    <row r="175" spans="2:25" s="4" customFormat="1" ht="15.75" collapsed="1" x14ac:dyDescent="0.25">
      <c r="B175" s="101">
        <v>2008</v>
      </c>
      <c r="C175" s="272">
        <v>1</v>
      </c>
      <c r="D175" s="109">
        <v>1</v>
      </c>
      <c r="E175" s="273">
        <v>1</v>
      </c>
      <c r="F175" s="272">
        <v>0.95792309481355142</v>
      </c>
      <c r="G175" s="109">
        <v>0.97599436304881304</v>
      </c>
      <c r="H175" s="273">
        <v>0.96594180242148497</v>
      </c>
      <c r="I175" s="272">
        <v>0.29837584308861154</v>
      </c>
      <c r="J175" s="109">
        <v>0.13584566416405472</v>
      </c>
      <c r="K175" s="273">
        <v>0.22625683266309446</v>
      </c>
      <c r="L175" s="272">
        <v>0.59696488099852707</v>
      </c>
      <c r="M175" s="109">
        <v>0.67738173336248997</v>
      </c>
      <c r="N175" s="273">
        <v>0.63264800060375403</v>
      </c>
      <c r="O175" s="272">
        <v>2.296689665865571E-2</v>
      </c>
      <c r="P175" s="109">
        <v>2.4005636951186918E-2</v>
      </c>
      <c r="Q175" s="273">
        <v>2.3427813655622999E-2</v>
      </c>
      <c r="R175" s="272">
        <v>1.9226296612140478E-2</v>
      </c>
      <c r="S175" s="109">
        <v>2.2207643900187087E-2</v>
      </c>
      <c r="T175" s="273">
        <v>2.0549200564941295E-2</v>
      </c>
      <c r="U175" s="272">
        <v>1.8276610589968215E-2</v>
      </c>
      <c r="V175" s="273">
        <v>1.0166787058100547E-2</v>
      </c>
      <c r="W175" s="272">
        <v>8.3339793782463754E-4</v>
      </c>
      <c r="X175" s="109">
        <v>0</v>
      </c>
      <c r="Y175" s="273">
        <v>4.6359686479143533E-4</v>
      </c>
    </row>
    <row r="176" spans="2:25" s="4" customFormat="1" ht="15" hidden="1" customHeight="1" outlineLevel="1" x14ac:dyDescent="0.25">
      <c r="B176" s="71" t="s">
        <v>93</v>
      </c>
      <c r="C176" s="270">
        <v>1</v>
      </c>
      <c r="D176" s="196">
        <v>1</v>
      </c>
      <c r="E176" s="271">
        <v>1</v>
      </c>
      <c r="F176" s="270">
        <v>0.9524512699350266</v>
      </c>
      <c r="G176" s="196">
        <v>0.96928223844282235</v>
      </c>
      <c r="H176" s="271">
        <v>0.96074318249925084</v>
      </c>
      <c r="I176" s="270">
        <v>0.46337861783815709</v>
      </c>
      <c r="J176" s="196">
        <v>0.23935523114355231</v>
      </c>
      <c r="K176" s="271">
        <v>0.35301168714414144</v>
      </c>
      <c r="L176" s="270">
        <v>0.51535735380980507</v>
      </c>
      <c r="M176" s="196">
        <v>0.55748175182481752</v>
      </c>
      <c r="N176" s="271">
        <v>0.53611027869343719</v>
      </c>
      <c r="O176" s="270">
        <v>3.9870053160070883E-2</v>
      </c>
      <c r="P176" s="196">
        <v>2.889294403892944E-2</v>
      </c>
      <c r="Q176" s="271">
        <v>3.4462091699130955E-2</v>
      </c>
      <c r="R176" s="270">
        <v>3.8984051978735973E-2</v>
      </c>
      <c r="S176" s="196">
        <v>2.7372262773722629E-2</v>
      </c>
      <c r="T176" s="271">
        <v>3.3263410248726401E-2</v>
      </c>
      <c r="U176" s="270">
        <v>7.0880094506792675E-3</v>
      </c>
      <c r="V176" s="271">
        <v>3.596044351213665E-3</v>
      </c>
      <c r="W176" s="270">
        <v>5.9066745422327229E-4</v>
      </c>
      <c r="X176" s="196">
        <v>1.8248175182481751E-3</v>
      </c>
      <c r="Y176" s="271">
        <v>1.1986814504045551E-3</v>
      </c>
    </row>
    <row r="177" spans="2:25" s="4" customFormat="1" ht="15" hidden="1" customHeight="1" outlineLevel="1" x14ac:dyDescent="0.25">
      <c r="B177" s="71" t="s">
        <v>94</v>
      </c>
      <c r="C177" s="270">
        <v>1</v>
      </c>
      <c r="D177" s="196">
        <v>1</v>
      </c>
      <c r="E177" s="271">
        <v>1</v>
      </c>
      <c r="F177" s="270">
        <v>0.95070856438693774</v>
      </c>
      <c r="G177" s="196">
        <v>0.98006465517241381</v>
      </c>
      <c r="H177" s="271">
        <v>0.96636964645012935</v>
      </c>
      <c r="I177" s="270">
        <v>0.39248305606900802</v>
      </c>
      <c r="J177" s="196">
        <v>0.10398706896551724</v>
      </c>
      <c r="K177" s="271">
        <v>0.23857430296062088</v>
      </c>
      <c r="L177" s="270">
        <v>0.54898336414048055</v>
      </c>
      <c r="M177" s="196">
        <v>0.68103448275862066</v>
      </c>
      <c r="N177" s="271">
        <v>0.61943087093992522</v>
      </c>
      <c r="O177" s="270">
        <v>3.512014787430684E-2</v>
      </c>
      <c r="P177" s="196">
        <v>1.9935344827586209E-2</v>
      </c>
      <c r="Q177" s="271">
        <v>2.7019258407588388E-2</v>
      </c>
      <c r="R177" s="270">
        <v>3.2039433148490448E-2</v>
      </c>
      <c r="S177" s="196">
        <v>1.8857758620689655E-2</v>
      </c>
      <c r="T177" s="271">
        <v>2.5007185972980742E-2</v>
      </c>
      <c r="U177" s="270">
        <v>1.2939001848428836E-2</v>
      </c>
      <c r="V177" s="271">
        <v>6.0362173038229373E-3</v>
      </c>
      <c r="W177" s="270">
        <v>1.2322858903265558E-3</v>
      </c>
      <c r="X177" s="196">
        <v>0</v>
      </c>
      <c r="Y177" s="271">
        <v>5.7487783845932736E-4</v>
      </c>
    </row>
    <row r="178" spans="2:25" s="4" customFormat="1" ht="15" hidden="1" customHeight="1" outlineLevel="1" x14ac:dyDescent="0.25">
      <c r="B178" s="71" t="s">
        <v>95</v>
      </c>
      <c r="C178" s="270">
        <v>1</v>
      </c>
      <c r="D178" s="196">
        <v>1</v>
      </c>
      <c r="E178" s="271">
        <v>1</v>
      </c>
      <c r="F178" s="270">
        <v>0.93785557986870893</v>
      </c>
      <c r="G178" s="196">
        <v>0.97038191738113799</v>
      </c>
      <c r="H178" s="271">
        <v>0.95506081220366934</v>
      </c>
      <c r="I178" s="270">
        <v>0.25951859956236323</v>
      </c>
      <c r="J178" s="196">
        <v>0.12626656274356976</v>
      </c>
      <c r="K178" s="271">
        <v>0.18903318903318903</v>
      </c>
      <c r="L178" s="270">
        <v>0.62363238512035013</v>
      </c>
      <c r="M178" s="196">
        <v>0.67420109119251759</v>
      </c>
      <c r="N178" s="271">
        <v>0.65038136466707896</v>
      </c>
      <c r="O178" s="270">
        <v>4.026258205689278E-2</v>
      </c>
      <c r="P178" s="196">
        <v>2.9618082618862042E-2</v>
      </c>
      <c r="Q178" s="271">
        <v>3.4632034632034632E-2</v>
      </c>
      <c r="R178" s="270">
        <v>3.6761487964989056E-2</v>
      </c>
      <c r="S178" s="196">
        <v>2.8059236165237724E-2</v>
      </c>
      <c r="T178" s="271">
        <v>3.2158317872603585E-2</v>
      </c>
      <c r="U178" s="270">
        <v>2.1444201312910284E-2</v>
      </c>
      <c r="V178" s="271">
        <v>1.0101010101010102E-2</v>
      </c>
      <c r="W178" s="270">
        <v>4.3763676148796501E-4</v>
      </c>
      <c r="X178" s="196">
        <v>0</v>
      </c>
      <c r="Y178" s="271">
        <v>2.0614306328592042E-4</v>
      </c>
    </row>
    <row r="179" spans="2:25" s="4" customFormat="1" ht="15" hidden="1" customHeight="1" outlineLevel="1" x14ac:dyDescent="0.25">
      <c r="B179" s="71" t="s">
        <v>96</v>
      </c>
      <c r="C179" s="270">
        <v>1</v>
      </c>
      <c r="D179" s="196">
        <v>1</v>
      </c>
      <c r="E179" s="271">
        <v>1</v>
      </c>
      <c r="F179" s="270">
        <v>0.94139329155915963</v>
      </c>
      <c r="G179" s="196">
        <v>0.97441077441077439</v>
      </c>
      <c r="H179" s="271">
        <v>0.95864860109097305</v>
      </c>
      <c r="I179" s="270">
        <v>0.37375598967932178</v>
      </c>
      <c r="J179" s="196">
        <v>0.19764309764309765</v>
      </c>
      <c r="K179" s="271">
        <v>0.28171740278022173</v>
      </c>
      <c r="L179" s="270">
        <v>0.59565057132325838</v>
      </c>
      <c r="M179" s="196">
        <v>0.64814814814814814</v>
      </c>
      <c r="N179" s="271">
        <v>0.62308639802920995</v>
      </c>
      <c r="O179" s="270">
        <v>4.4968669369701439E-2</v>
      </c>
      <c r="P179" s="196">
        <v>2.5589225589225589E-2</v>
      </c>
      <c r="Q179" s="271">
        <v>3.4840753123350346E-2</v>
      </c>
      <c r="R179" s="270">
        <v>4.0914117213416881E-2</v>
      </c>
      <c r="S179" s="196">
        <v>2.4242424242424242E-2</v>
      </c>
      <c r="T179" s="271">
        <v>3.2201302129157137E-2</v>
      </c>
      <c r="U179" s="270">
        <v>1.2900847769996313E-2</v>
      </c>
      <c r="V179" s="271">
        <v>6.1587189864508183E-3</v>
      </c>
      <c r="W179" s="270">
        <v>7.3719130114264651E-4</v>
      </c>
      <c r="X179" s="196">
        <v>0</v>
      </c>
      <c r="Y179" s="271">
        <v>3.5192679922576106E-4</v>
      </c>
    </row>
    <row r="180" spans="2:25" s="4" customFormat="1" ht="15" hidden="1" customHeight="1" outlineLevel="1" x14ac:dyDescent="0.25">
      <c r="B180" s="71" t="s">
        <v>97</v>
      </c>
      <c r="C180" s="270">
        <v>1</v>
      </c>
      <c r="D180" s="196">
        <v>1</v>
      </c>
      <c r="E180" s="271">
        <v>1</v>
      </c>
      <c r="F180" s="270">
        <v>0.95717092337917486</v>
      </c>
      <c r="G180" s="196">
        <v>0.96280461735784528</v>
      </c>
      <c r="H180" s="271">
        <v>0.95986895986895981</v>
      </c>
      <c r="I180" s="270">
        <v>0.39056974459724952</v>
      </c>
      <c r="J180" s="196">
        <v>8.1658828559213345E-2</v>
      </c>
      <c r="K180" s="271">
        <v>0.24262899262899262</v>
      </c>
      <c r="L180" s="270">
        <v>0.53477406679764239</v>
      </c>
      <c r="M180" s="196">
        <v>0.69388627618640442</v>
      </c>
      <c r="N180" s="271">
        <v>0.61097461097461092</v>
      </c>
      <c r="O180" s="270">
        <v>3.2220039292730845E-2</v>
      </c>
      <c r="P180" s="196">
        <v>3.7195382642154766E-2</v>
      </c>
      <c r="Q180" s="271">
        <v>3.4602784602784604E-2</v>
      </c>
      <c r="R180" s="270">
        <v>2.475442043222004E-2</v>
      </c>
      <c r="S180" s="196">
        <v>3.5057716973065416E-2</v>
      </c>
      <c r="T180" s="271">
        <v>2.9688779688779688E-2</v>
      </c>
      <c r="U180" s="270">
        <v>1.0609037328094302E-2</v>
      </c>
      <c r="V180" s="271">
        <v>5.528255528255528E-3</v>
      </c>
      <c r="W180" s="270">
        <v>0</v>
      </c>
      <c r="X180" s="196">
        <v>0</v>
      </c>
      <c r="Y180" s="271">
        <v>0</v>
      </c>
    </row>
    <row r="181" spans="2:25" s="4" customFormat="1" ht="15" hidden="1" customHeight="1" outlineLevel="1" x14ac:dyDescent="0.25">
      <c r="B181" s="71" t="s">
        <v>98</v>
      </c>
      <c r="C181" s="270">
        <v>1</v>
      </c>
      <c r="D181" s="196">
        <v>1</v>
      </c>
      <c r="E181" s="271">
        <v>1</v>
      </c>
      <c r="F181" s="270">
        <v>0.97801622611881711</v>
      </c>
      <c r="G181" s="196">
        <v>0.97598105548037895</v>
      </c>
      <c r="H181" s="271">
        <v>0.97712852294525598</v>
      </c>
      <c r="I181" s="270">
        <v>0.25595393875948702</v>
      </c>
      <c r="J181" s="196">
        <v>0.21244925575101489</v>
      </c>
      <c r="K181" s="271">
        <v>0.23697801387044415</v>
      </c>
      <c r="L181" s="270">
        <v>0.67364564250196279</v>
      </c>
      <c r="M181" s="196">
        <v>0.62381596752368063</v>
      </c>
      <c r="N181" s="271">
        <v>0.65191087501844469</v>
      </c>
      <c r="O181" s="270">
        <v>2.1460350693535725E-2</v>
      </c>
      <c r="P181" s="196">
        <v>2.401894451962111E-2</v>
      </c>
      <c r="Q181" s="271">
        <v>2.2576361221779549E-2</v>
      </c>
      <c r="R181" s="270">
        <v>2.0936927505888509E-2</v>
      </c>
      <c r="S181" s="196">
        <v>2.2327469553450607E-2</v>
      </c>
      <c r="T181" s="271">
        <v>2.1543455806404013E-2</v>
      </c>
      <c r="U181" s="270">
        <v>5.2342318764721273E-4</v>
      </c>
      <c r="V181" s="271">
        <v>2.9511583296443856E-4</v>
      </c>
      <c r="W181" s="270">
        <v>0</v>
      </c>
      <c r="X181" s="196">
        <v>0</v>
      </c>
      <c r="Y181" s="271">
        <v>0</v>
      </c>
    </row>
    <row r="182" spans="2:25" s="4" customFormat="1" ht="15" hidden="1" customHeight="1" outlineLevel="1" x14ac:dyDescent="0.25">
      <c r="B182" s="71" t="s">
        <v>99</v>
      </c>
      <c r="C182" s="270">
        <v>1</v>
      </c>
      <c r="D182" s="196">
        <v>1</v>
      </c>
      <c r="E182" s="271">
        <v>1</v>
      </c>
      <c r="F182" s="270">
        <v>0.97520661157024791</v>
      </c>
      <c r="G182" s="196">
        <v>0.96917904174838887</v>
      </c>
      <c r="H182" s="271">
        <v>0.97205968402574605</v>
      </c>
      <c r="I182" s="270">
        <v>0.33455769819406184</v>
      </c>
      <c r="J182" s="196">
        <v>0.16307088820397869</v>
      </c>
      <c r="K182" s="271">
        <v>0.24502633118782913</v>
      </c>
      <c r="L182" s="270">
        <v>0.65534129170492805</v>
      </c>
      <c r="M182" s="196">
        <v>0.67609974782852345</v>
      </c>
      <c r="N182" s="271">
        <v>0.66617905207723815</v>
      </c>
      <c r="O182" s="270">
        <v>2.2038567493112948E-2</v>
      </c>
      <c r="P182" s="196">
        <v>3.0820958251611096E-2</v>
      </c>
      <c r="Q182" s="271">
        <v>2.6623756582796958E-2</v>
      </c>
      <c r="R182" s="270">
        <v>1.9589837771655953E-2</v>
      </c>
      <c r="S182" s="196">
        <v>2.885962454469039E-2</v>
      </c>
      <c r="T182" s="271">
        <v>2.4429490930368638E-2</v>
      </c>
      <c r="U182" s="270">
        <v>2.4487297214569942E-3</v>
      </c>
      <c r="V182" s="271">
        <v>1.1702750146284377E-3</v>
      </c>
      <c r="W182" s="270">
        <v>3.0609121518212427E-4</v>
      </c>
      <c r="X182" s="196">
        <v>0</v>
      </c>
      <c r="Y182" s="271">
        <v>1.4628437682855471E-4</v>
      </c>
    </row>
    <row r="183" spans="2:25" s="4" customFormat="1" ht="15" hidden="1" customHeight="1" outlineLevel="1" x14ac:dyDescent="0.25">
      <c r="B183" s="71" t="s">
        <v>100</v>
      </c>
      <c r="C183" s="270">
        <v>1</v>
      </c>
      <c r="D183" s="196">
        <v>1</v>
      </c>
      <c r="E183" s="271">
        <v>1</v>
      </c>
      <c r="F183" s="270">
        <v>0.97636815920398012</v>
      </c>
      <c r="G183" s="196">
        <v>0.98059244126659861</v>
      </c>
      <c r="H183" s="271">
        <v>0.97845262096774188</v>
      </c>
      <c r="I183" s="270">
        <v>0.33333333333333331</v>
      </c>
      <c r="J183" s="196">
        <v>0.1810520939734423</v>
      </c>
      <c r="K183" s="271">
        <v>0.25819052419354838</v>
      </c>
      <c r="L183" s="270">
        <v>0.60074626865671643</v>
      </c>
      <c r="M183" s="196">
        <v>0.6797752808988764</v>
      </c>
      <c r="N183" s="271">
        <v>0.63974294354838712</v>
      </c>
      <c r="O183" s="270">
        <v>1.7164179104477612E-2</v>
      </c>
      <c r="P183" s="196">
        <v>1.9407558733401432E-2</v>
      </c>
      <c r="Q183" s="271">
        <v>1.8271169354838711E-2</v>
      </c>
      <c r="R183" s="270">
        <v>1.3930348258706468E-2</v>
      </c>
      <c r="S183" s="196">
        <v>1.7875383043922371E-2</v>
      </c>
      <c r="T183" s="271">
        <v>1.5877016129032258E-2</v>
      </c>
      <c r="U183" s="270">
        <v>4.4776119402985077E-3</v>
      </c>
      <c r="V183" s="271">
        <v>2.2681451612903227E-3</v>
      </c>
      <c r="W183" s="270">
        <v>1.990049751243781E-3</v>
      </c>
      <c r="X183" s="196">
        <v>0</v>
      </c>
      <c r="Y183" s="271">
        <v>1.0080645161290322E-3</v>
      </c>
    </row>
    <row r="184" spans="2:25" s="4" customFormat="1" ht="15" hidden="1" customHeight="1" outlineLevel="1" x14ac:dyDescent="0.25">
      <c r="B184" s="71" t="s">
        <v>101</v>
      </c>
      <c r="C184" s="270">
        <v>1</v>
      </c>
      <c r="D184" s="196">
        <v>1</v>
      </c>
      <c r="E184" s="271">
        <v>1</v>
      </c>
      <c r="F184" s="270">
        <v>0.98174543635908973</v>
      </c>
      <c r="G184" s="196">
        <v>0.97872960372960371</v>
      </c>
      <c r="H184" s="271">
        <v>0.98035257704212087</v>
      </c>
      <c r="I184" s="270">
        <v>0.18854713678419605</v>
      </c>
      <c r="J184" s="196">
        <v>0.16491841491841491</v>
      </c>
      <c r="K184" s="271">
        <v>0.17763423496164715</v>
      </c>
      <c r="L184" s="270">
        <v>0.76219054763690919</v>
      </c>
      <c r="M184" s="196">
        <v>0.67453379953379955</v>
      </c>
      <c r="N184" s="271">
        <v>0.7217063652267528</v>
      </c>
      <c r="O184" s="270">
        <v>1.4003500875218804E-2</v>
      </c>
      <c r="P184" s="196">
        <v>2.1270396270396272E-2</v>
      </c>
      <c r="Q184" s="271">
        <v>1.7359709325797335E-2</v>
      </c>
      <c r="R184" s="270">
        <v>1.3753438359589898E-2</v>
      </c>
      <c r="S184" s="196">
        <v>1.9813519813519812E-2</v>
      </c>
      <c r="T184" s="271">
        <v>1.6552280985062576E-2</v>
      </c>
      <c r="U184" s="270">
        <v>2.7506876719179795E-3</v>
      </c>
      <c r="V184" s="271">
        <v>1.4802852913470596E-3</v>
      </c>
      <c r="W184" s="270">
        <v>1.5003750937734434E-3</v>
      </c>
      <c r="X184" s="196">
        <v>0</v>
      </c>
      <c r="Y184" s="271">
        <v>8.0742834073475975E-4</v>
      </c>
    </row>
    <row r="185" spans="2:25" s="4" customFormat="1" ht="15" hidden="1" customHeight="1" outlineLevel="1" x14ac:dyDescent="0.25">
      <c r="B185" s="71" t="s">
        <v>102</v>
      </c>
      <c r="C185" s="270">
        <v>1</v>
      </c>
      <c r="D185" s="196">
        <v>1</v>
      </c>
      <c r="E185" s="271">
        <v>1</v>
      </c>
      <c r="F185" s="270">
        <v>0.9446652399877713</v>
      </c>
      <c r="G185" s="196">
        <v>0.98372329603255337</v>
      </c>
      <c r="H185" s="271">
        <v>0.96598639455782309</v>
      </c>
      <c r="I185" s="270">
        <v>0.28187098746560685</v>
      </c>
      <c r="J185" s="196">
        <v>0.13835198372329605</v>
      </c>
      <c r="K185" s="271">
        <v>0.20352630848257672</v>
      </c>
      <c r="L185" s="270">
        <v>0.62702537450321005</v>
      </c>
      <c r="M185" s="196">
        <v>0.73499491353001012</v>
      </c>
      <c r="N185" s="271">
        <v>0.6859641815910037</v>
      </c>
      <c r="O185" s="270">
        <v>5.0443289513910118E-2</v>
      </c>
      <c r="P185" s="196">
        <v>1.4750762970498474E-2</v>
      </c>
      <c r="Q185" s="271">
        <v>3.0959322504512009E-2</v>
      </c>
      <c r="R185" s="270">
        <v>4.5551819015591563E-2</v>
      </c>
      <c r="S185" s="196">
        <v>1.3987792472024415E-2</v>
      </c>
      <c r="T185" s="271">
        <v>2.8321532694710536E-2</v>
      </c>
      <c r="U185" s="270">
        <v>4.8914704983185568E-3</v>
      </c>
      <c r="V185" s="271">
        <v>2.2212966819380813E-3</v>
      </c>
      <c r="W185" s="270">
        <v>0</v>
      </c>
      <c r="X185" s="196">
        <v>1.525940996948118E-3</v>
      </c>
      <c r="Y185" s="271">
        <v>8.3298625572678054E-4</v>
      </c>
    </row>
    <row r="186" spans="2:25" s="4" customFormat="1" ht="15" hidden="1" customHeight="1" outlineLevel="1" x14ac:dyDescent="0.25">
      <c r="B186" s="71" t="s">
        <v>103</v>
      </c>
      <c r="C186" s="270">
        <v>1</v>
      </c>
      <c r="D186" s="196">
        <v>1</v>
      </c>
      <c r="E186" s="271">
        <v>1</v>
      </c>
      <c r="F186" s="270">
        <v>0.96958945767866189</v>
      </c>
      <c r="G186" s="196">
        <v>0.98147665014349073</v>
      </c>
      <c r="H186" s="271">
        <v>0.97544671551613316</v>
      </c>
      <c r="I186" s="270">
        <v>0.34693360364926507</v>
      </c>
      <c r="J186" s="196">
        <v>3.678580746151839E-2</v>
      </c>
      <c r="K186" s="271">
        <v>0.19411235377297853</v>
      </c>
      <c r="L186" s="270">
        <v>0.57881398884946778</v>
      </c>
      <c r="M186" s="196">
        <v>0.68327680667884161</v>
      </c>
      <c r="N186" s="271">
        <v>0.63028666923769117</v>
      </c>
      <c r="O186" s="270">
        <v>2.6355803345159655E-2</v>
      </c>
      <c r="P186" s="196">
        <v>1.8523349856509261E-2</v>
      </c>
      <c r="Q186" s="271">
        <v>2.2496464841239235E-2</v>
      </c>
      <c r="R186" s="270">
        <v>2.5848960973137353E-2</v>
      </c>
      <c r="S186" s="196">
        <v>1.747978085050874E-2</v>
      </c>
      <c r="T186" s="271">
        <v>2.172515747525389E-2</v>
      </c>
      <c r="U186" s="270">
        <v>4.0547389761784085E-3</v>
      </c>
      <c r="V186" s="271">
        <v>2.0568196426275871E-3</v>
      </c>
      <c r="W186" s="270">
        <v>0</v>
      </c>
      <c r="X186" s="196">
        <v>0</v>
      </c>
      <c r="Y186" s="271">
        <v>0</v>
      </c>
    </row>
    <row r="187" spans="2:25" s="4" customFormat="1" ht="15" hidden="1" customHeight="1" outlineLevel="1" x14ac:dyDescent="0.25">
      <c r="B187" s="71" t="s">
        <v>104</v>
      </c>
      <c r="C187" s="270">
        <v>1</v>
      </c>
      <c r="D187" s="196">
        <v>1</v>
      </c>
      <c r="E187" s="271">
        <v>1</v>
      </c>
      <c r="F187" s="270">
        <v>0.95896710293597454</v>
      </c>
      <c r="G187" s="196">
        <v>0.93569937369519829</v>
      </c>
      <c r="H187" s="271">
        <v>0.94829567215626198</v>
      </c>
      <c r="I187" s="270">
        <v>0.34347364697559252</v>
      </c>
      <c r="J187" s="196">
        <v>0.12066805845511483</v>
      </c>
      <c r="K187" s="271">
        <v>0.24128686327077747</v>
      </c>
      <c r="L187" s="270">
        <v>0.59957552175451012</v>
      </c>
      <c r="M187" s="196">
        <v>0.70688935281837162</v>
      </c>
      <c r="N187" s="271">
        <v>0.6487935656836461</v>
      </c>
      <c r="O187" s="270">
        <v>2.6883622214361514E-2</v>
      </c>
      <c r="P187" s="196">
        <v>6.430062630480167E-2</v>
      </c>
      <c r="Q187" s="271">
        <v>4.4044427422443508E-2</v>
      </c>
      <c r="R187" s="270">
        <v>2.2638839759462327E-2</v>
      </c>
      <c r="S187" s="196">
        <v>6.0542797494780795E-2</v>
      </c>
      <c r="T187" s="271">
        <v>4.002297970126388E-2</v>
      </c>
      <c r="U187" s="270">
        <v>1.3441811107180757E-2</v>
      </c>
      <c r="V187" s="271">
        <v>7.2769054002297974E-3</v>
      </c>
      <c r="W187" s="270">
        <v>7.0746374248319773E-4</v>
      </c>
      <c r="X187" s="196">
        <v>0</v>
      </c>
      <c r="Y187" s="271">
        <v>3.8299502106472615E-4</v>
      </c>
    </row>
    <row r="188" spans="2:25" s="4" customFormat="1" ht="15.75" collapsed="1" x14ac:dyDescent="0.25">
      <c r="B188" s="101">
        <v>2007</v>
      </c>
      <c r="C188" s="272">
        <v>1</v>
      </c>
      <c r="D188" s="109">
        <v>1</v>
      </c>
      <c r="E188" s="273">
        <v>1</v>
      </c>
      <c r="F188" s="272">
        <v>0.96284115322388142</v>
      </c>
      <c r="G188" s="109">
        <v>0.9731188599805678</v>
      </c>
      <c r="H188" s="273">
        <v>0.96793525516687851</v>
      </c>
      <c r="I188" s="272">
        <v>0.32448346285441476</v>
      </c>
      <c r="J188" s="109">
        <v>0.14954658318039513</v>
      </c>
      <c r="K188" s="273">
        <v>0.23777673734198382</v>
      </c>
      <c r="L188" s="272">
        <v>0.6165557117470758</v>
      </c>
      <c r="M188" s="109">
        <v>0.66962647090575411</v>
      </c>
      <c r="N188" s="273">
        <v>0.64286000936392218</v>
      </c>
      <c r="O188" s="272">
        <v>2.9493674243428906E-2</v>
      </c>
      <c r="P188" s="109">
        <v>2.6557270862571522E-2</v>
      </c>
      <c r="Q188" s="273">
        <v>2.8038258310480905E-2</v>
      </c>
      <c r="R188" s="272">
        <v>2.6841365408588176E-2</v>
      </c>
      <c r="S188" s="109">
        <v>2.4964914174673433E-2</v>
      </c>
      <c r="T188" s="273">
        <v>2.5911310280248814E-2</v>
      </c>
      <c r="U188" s="272">
        <v>7.0286184123279317E-3</v>
      </c>
      <c r="V188" s="273">
        <v>3.5449133837201527E-3</v>
      </c>
      <c r="W188" s="272">
        <v>6.3655412036177491E-4</v>
      </c>
      <c r="X188" s="109">
        <v>3.2386915686062829E-4</v>
      </c>
      <c r="Y188" s="273">
        <v>4.8157313892047355E-4</v>
      </c>
    </row>
    <row r="189" spans="2:25" s="4" customFormat="1" ht="15" hidden="1" customHeight="1" outlineLevel="1" x14ac:dyDescent="0.25">
      <c r="B189" s="71" t="s">
        <v>93</v>
      </c>
      <c r="C189" s="270">
        <v>1</v>
      </c>
      <c r="D189" s="196">
        <v>1</v>
      </c>
      <c r="E189" s="271">
        <v>1</v>
      </c>
      <c r="F189" s="270">
        <v>0.96128226477935053</v>
      </c>
      <c r="G189" s="196">
        <v>0.97694411879640486</v>
      </c>
      <c r="H189" s="271">
        <v>0.96936101592420887</v>
      </c>
      <c r="I189" s="270">
        <v>0.35845129059117403</v>
      </c>
      <c r="J189" s="196">
        <v>0.15787416959749903</v>
      </c>
      <c r="K189" s="271">
        <v>0.25498891352549891</v>
      </c>
      <c r="L189" s="270">
        <v>0.58659450457951712</v>
      </c>
      <c r="M189" s="196">
        <v>0.64830011723329428</v>
      </c>
      <c r="N189" s="271">
        <v>0.61842370489820597</v>
      </c>
      <c r="O189" s="270">
        <v>3.0807660283097418E-2</v>
      </c>
      <c r="P189" s="196">
        <v>2.3055881203595155E-2</v>
      </c>
      <c r="Q189" s="271">
        <v>2.6809111066317275E-2</v>
      </c>
      <c r="R189" s="270">
        <v>2.7893422148209824E-2</v>
      </c>
      <c r="S189" s="196">
        <v>2.1492770613520906E-2</v>
      </c>
      <c r="T189" s="271">
        <v>2.4591816166095546E-2</v>
      </c>
      <c r="U189" s="270">
        <v>7.4937552039966698E-3</v>
      </c>
      <c r="V189" s="271">
        <v>3.6283007458173754E-3</v>
      </c>
      <c r="W189" s="270">
        <v>4.1631973355537054E-4</v>
      </c>
      <c r="X189" s="196">
        <v>0</v>
      </c>
      <c r="Y189" s="271">
        <v>2.0157226365652087E-4</v>
      </c>
    </row>
    <row r="190" spans="2:25" s="4" customFormat="1" ht="15" hidden="1" customHeight="1" outlineLevel="1" x14ac:dyDescent="0.25">
      <c r="B190" s="71" t="s">
        <v>94</v>
      </c>
      <c r="C190" s="270">
        <v>1</v>
      </c>
      <c r="D190" s="196">
        <v>1</v>
      </c>
      <c r="E190" s="271">
        <v>1</v>
      </c>
      <c r="F190" s="270">
        <v>0.94166666666666665</v>
      </c>
      <c r="G190" s="196">
        <v>0.9784004670169294</v>
      </c>
      <c r="H190" s="271">
        <v>0.96326810847923106</v>
      </c>
      <c r="I190" s="270">
        <v>0.245</v>
      </c>
      <c r="J190" s="196">
        <v>0.16579100992410975</v>
      </c>
      <c r="K190" s="271">
        <v>0.19842087195331273</v>
      </c>
      <c r="L190" s="270">
        <v>0.68833333333333335</v>
      </c>
      <c r="M190" s="196">
        <v>0.63631056625802684</v>
      </c>
      <c r="N190" s="271">
        <v>0.65774116031582563</v>
      </c>
      <c r="O190" s="270">
        <v>3.0833333333333334E-2</v>
      </c>
      <c r="P190" s="196">
        <v>2.1599532983070636E-2</v>
      </c>
      <c r="Q190" s="271">
        <v>2.5403364229316855E-2</v>
      </c>
      <c r="R190" s="270">
        <v>2.9166666666666667E-2</v>
      </c>
      <c r="S190" s="196">
        <v>1.9848219497956801E-2</v>
      </c>
      <c r="T190" s="271">
        <v>2.368692070030896E-2</v>
      </c>
      <c r="U190" s="270">
        <v>2.75E-2</v>
      </c>
      <c r="V190" s="271">
        <v>1.132852729145211E-2</v>
      </c>
      <c r="W190" s="270">
        <v>0</v>
      </c>
      <c r="X190" s="196">
        <v>0</v>
      </c>
      <c r="Y190" s="271">
        <v>0</v>
      </c>
    </row>
    <row r="191" spans="2:25" s="4" customFormat="1" ht="15" hidden="1" customHeight="1" outlineLevel="1" x14ac:dyDescent="0.25">
      <c r="B191" s="71" t="s">
        <v>95</v>
      </c>
      <c r="C191" s="270">
        <v>1</v>
      </c>
      <c r="D191" s="196">
        <v>1</v>
      </c>
      <c r="E191" s="271">
        <v>1</v>
      </c>
      <c r="F191" s="270">
        <v>0.95687772925764192</v>
      </c>
      <c r="G191" s="196">
        <v>0.9788599471498679</v>
      </c>
      <c r="H191" s="271">
        <v>0.96987279625083689</v>
      </c>
      <c r="I191" s="270">
        <v>0.24344978165938866</v>
      </c>
      <c r="J191" s="196">
        <v>0.21177802944507362</v>
      </c>
      <c r="K191" s="271">
        <v>0.22472662352153538</v>
      </c>
      <c r="L191" s="270">
        <v>0.68504366812227069</v>
      </c>
      <c r="M191" s="196">
        <v>0.63080407701019248</v>
      </c>
      <c r="N191" s="271">
        <v>0.65297924570408394</v>
      </c>
      <c r="O191" s="270">
        <v>2.3471615720524017E-2</v>
      </c>
      <c r="P191" s="196">
        <v>2.1140052850132124E-2</v>
      </c>
      <c r="Q191" s="271">
        <v>2.2093282749386298E-2</v>
      </c>
      <c r="R191" s="270">
        <v>2.2925764192139739E-2</v>
      </c>
      <c r="S191" s="196">
        <v>1.8875047187617969E-2</v>
      </c>
      <c r="T191" s="271">
        <v>2.0531131443874136E-2</v>
      </c>
      <c r="U191" s="270">
        <v>1.7467248908296942E-2</v>
      </c>
      <c r="V191" s="271">
        <v>7.1412631109127427E-3</v>
      </c>
      <c r="W191" s="270">
        <v>2.1834061135371178E-3</v>
      </c>
      <c r="X191" s="196">
        <v>0</v>
      </c>
      <c r="Y191" s="271">
        <v>8.9265788886409283E-4</v>
      </c>
    </row>
    <row r="192" spans="2:25" s="4" customFormat="1" ht="15" hidden="1" customHeight="1" outlineLevel="1" x14ac:dyDescent="0.25">
      <c r="B192" s="71" t="s">
        <v>96</v>
      </c>
      <c r="C192" s="270">
        <v>1</v>
      </c>
      <c r="D192" s="196">
        <v>1</v>
      </c>
      <c r="E192" s="271">
        <v>1</v>
      </c>
      <c r="F192" s="270">
        <v>0.96922246220302377</v>
      </c>
      <c r="G192" s="196">
        <v>0.96224990562476409</v>
      </c>
      <c r="H192" s="271">
        <v>0.96631512671178965</v>
      </c>
      <c r="I192" s="270">
        <v>0.32019438444924408</v>
      </c>
      <c r="J192" s="196">
        <v>0.23744809362023406</v>
      </c>
      <c r="K192" s="271">
        <v>0.28569179915000786</v>
      </c>
      <c r="L192" s="270">
        <v>0.61258099352051831</v>
      </c>
      <c r="M192" s="196">
        <v>0.60551151377878443</v>
      </c>
      <c r="N192" s="271">
        <v>0.60963324413662834</v>
      </c>
      <c r="O192" s="270">
        <v>1.6468682505399568E-2</v>
      </c>
      <c r="P192" s="196">
        <v>3.661759154397886E-2</v>
      </c>
      <c r="Q192" s="271">
        <v>2.4870140091295449E-2</v>
      </c>
      <c r="R192" s="270">
        <v>1.6468682505399568E-2</v>
      </c>
      <c r="S192" s="196">
        <v>3.4730086825217062E-2</v>
      </c>
      <c r="T192" s="271">
        <v>2.4083110341570912E-2</v>
      </c>
      <c r="U192" s="270">
        <v>1.4038876889848811E-2</v>
      </c>
      <c r="V192" s="271">
        <v>8.1851093971352113E-3</v>
      </c>
      <c r="W192" s="270">
        <v>2.6997840172786179E-4</v>
      </c>
      <c r="X192" s="196">
        <v>1.1325028312570782E-3</v>
      </c>
      <c r="Y192" s="271">
        <v>6.2962379977963168E-4</v>
      </c>
    </row>
    <row r="193" spans="2:25" s="4" customFormat="1" ht="15" hidden="1" customHeight="1" outlineLevel="1" x14ac:dyDescent="0.25">
      <c r="B193" s="71" t="s">
        <v>97</v>
      </c>
      <c r="C193" s="270">
        <v>1</v>
      </c>
      <c r="D193" s="196">
        <v>1</v>
      </c>
      <c r="E193" s="271">
        <v>1</v>
      </c>
      <c r="F193" s="270">
        <v>0.97069032009255685</v>
      </c>
      <c r="G193" s="196">
        <v>0.9825935596170583</v>
      </c>
      <c r="H193" s="271">
        <v>0.97628296871805353</v>
      </c>
      <c r="I193" s="270">
        <v>0.27227150019282687</v>
      </c>
      <c r="J193" s="196">
        <v>0.1784160139251523</v>
      </c>
      <c r="K193" s="271">
        <v>0.22817419750562257</v>
      </c>
      <c r="L193" s="270">
        <v>0.66988044735827224</v>
      </c>
      <c r="M193" s="196">
        <v>0.71671018276762399</v>
      </c>
      <c r="N193" s="271">
        <v>0.69188305050092003</v>
      </c>
      <c r="O193" s="270">
        <v>1.2726571538758195E-2</v>
      </c>
      <c r="P193" s="196">
        <v>1.7406440382941687E-2</v>
      </c>
      <c r="Q193" s="271">
        <v>1.4925373134328358E-2</v>
      </c>
      <c r="R193" s="270">
        <v>1.1569610489780177E-2</v>
      </c>
      <c r="S193" s="196">
        <v>1.6536118363794605E-2</v>
      </c>
      <c r="T193" s="271">
        <v>1.3903087303209978E-2</v>
      </c>
      <c r="U193" s="270">
        <v>1.619745468569225E-2</v>
      </c>
      <c r="V193" s="271">
        <v>8.5872009813943977E-3</v>
      </c>
      <c r="W193" s="270">
        <v>3.8565368299267258E-4</v>
      </c>
      <c r="X193" s="196">
        <v>0</v>
      </c>
      <c r="Y193" s="271">
        <v>2.0445716622367614E-4</v>
      </c>
    </row>
    <row r="194" spans="2:25" s="4" customFormat="1" ht="15" hidden="1" customHeight="1" outlineLevel="1" x14ac:dyDescent="0.25">
      <c r="B194" s="71" t="s">
        <v>98</v>
      </c>
      <c r="C194" s="270">
        <v>1</v>
      </c>
      <c r="D194" s="196">
        <v>1</v>
      </c>
      <c r="E194" s="271">
        <v>1</v>
      </c>
      <c r="F194" s="270">
        <v>0.9823695345557123</v>
      </c>
      <c r="G194" s="196">
        <v>0.97604959143420678</v>
      </c>
      <c r="H194" s="271">
        <v>0.97885669537979636</v>
      </c>
      <c r="I194" s="270">
        <v>0.27926657263751764</v>
      </c>
      <c r="J194" s="196">
        <v>0.18794026486334178</v>
      </c>
      <c r="K194" s="271">
        <v>0.22850430696945967</v>
      </c>
      <c r="L194" s="270">
        <v>0.64562764456981669</v>
      </c>
      <c r="M194" s="196">
        <v>0.68413637644406877</v>
      </c>
      <c r="N194" s="271">
        <v>0.66703210649960842</v>
      </c>
      <c r="O194" s="270">
        <v>1.1283497884344146E-2</v>
      </c>
      <c r="P194" s="196">
        <v>2.3950408565793183E-2</v>
      </c>
      <c r="Q194" s="271">
        <v>1.8324197337509788E-2</v>
      </c>
      <c r="R194" s="270">
        <v>1.1283497884344146E-2</v>
      </c>
      <c r="S194" s="196">
        <v>2.2541561003099463E-2</v>
      </c>
      <c r="T194" s="271">
        <v>1.7541111981205951E-2</v>
      </c>
      <c r="U194" s="270">
        <v>5.9943582510578282E-3</v>
      </c>
      <c r="V194" s="271">
        <v>2.6624902114330464E-3</v>
      </c>
      <c r="W194" s="270">
        <v>3.5260930888575458E-4</v>
      </c>
      <c r="X194" s="196">
        <v>0</v>
      </c>
      <c r="Y194" s="271">
        <v>1.5661707126076742E-4</v>
      </c>
    </row>
    <row r="195" spans="2:25" s="4" customFormat="1" ht="15" hidden="1" customHeight="1" outlineLevel="1" x14ac:dyDescent="0.25">
      <c r="B195" s="71" t="s">
        <v>99</v>
      </c>
      <c r="C195" s="270">
        <v>1</v>
      </c>
      <c r="D195" s="196">
        <v>1</v>
      </c>
      <c r="E195" s="271">
        <v>1</v>
      </c>
      <c r="F195" s="270">
        <v>0.98025666337611062</v>
      </c>
      <c r="G195" s="196">
        <v>0.96581491712707179</v>
      </c>
      <c r="H195" s="271">
        <v>0.97320977253580454</v>
      </c>
      <c r="I195" s="270">
        <v>0.33859822309970383</v>
      </c>
      <c r="J195" s="196">
        <v>0.23722375690607736</v>
      </c>
      <c r="K195" s="271">
        <v>0.28913226621735466</v>
      </c>
      <c r="L195" s="270">
        <v>0.58078315235274758</v>
      </c>
      <c r="M195" s="196">
        <v>0.58874309392265189</v>
      </c>
      <c r="N195" s="271">
        <v>0.58466722830665541</v>
      </c>
      <c r="O195" s="270">
        <v>1.1516946363935505E-2</v>
      </c>
      <c r="P195" s="196">
        <v>3.418508287292818E-2</v>
      </c>
      <c r="Q195" s="271">
        <v>2.257792754844145E-2</v>
      </c>
      <c r="R195" s="270">
        <v>1.0200723922342876E-2</v>
      </c>
      <c r="S195" s="196">
        <v>3.2113259668508289E-2</v>
      </c>
      <c r="T195" s="271">
        <v>2.0893007582139848E-2</v>
      </c>
      <c r="U195" s="270">
        <v>7.5682790391576179E-3</v>
      </c>
      <c r="V195" s="271">
        <v>3.8753159224936815E-3</v>
      </c>
      <c r="W195" s="270">
        <v>6.5811122079631457E-4</v>
      </c>
      <c r="X195" s="196">
        <v>0</v>
      </c>
      <c r="Y195" s="271">
        <v>3.3698399326032014E-4</v>
      </c>
    </row>
    <row r="196" spans="2:25" s="4" customFormat="1" ht="15" hidden="1" customHeight="1" outlineLevel="1" x14ac:dyDescent="0.25">
      <c r="B196" s="71" t="s">
        <v>100</v>
      </c>
      <c r="C196" s="270">
        <v>1</v>
      </c>
      <c r="D196" s="196">
        <v>1</v>
      </c>
      <c r="E196" s="271">
        <v>1</v>
      </c>
      <c r="F196" s="270">
        <v>0.97778473091364204</v>
      </c>
      <c r="G196" s="196">
        <v>0.96818181818181814</v>
      </c>
      <c r="H196" s="271">
        <v>0.97275163787969032</v>
      </c>
      <c r="I196" s="270">
        <v>0.32509386733416773</v>
      </c>
      <c r="J196" s="196">
        <v>0.23210227272727274</v>
      </c>
      <c r="K196" s="271">
        <v>0.27635497319833235</v>
      </c>
      <c r="L196" s="270">
        <v>0.58979974968710891</v>
      </c>
      <c r="M196" s="196">
        <v>0.57982954545454546</v>
      </c>
      <c r="N196" s="271">
        <v>0.58457415128052415</v>
      </c>
      <c r="O196" s="270">
        <v>1.8147684605757195E-2</v>
      </c>
      <c r="P196" s="196">
        <v>2.8409090909090908E-2</v>
      </c>
      <c r="Q196" s="271">
        <v>2.3525908278737344E-2</v>
      </c>
      <c r="R196" s="270">
        <v>1.6896120150187734E-2</v>
      </c>
      <c r="S196" s="196">
        <v>2.6704545454545453E-2</v>
      </c>
      <c r="T196" s="271">
        <v>2.2036926742108397E-2</v>
      </c>
      <c r="U196" s="270">
        <v>2.8160200250312889E-3</v>
      </c>
      <c r="V196" s="271">
        <v>1.3400833829660512E-3</v>
      </c>
      <c r="W196" s="270">
        <v>1.2515644555694619E-3</v>
      </c>
      <c r="X196" s="196">
        <v>3.4090909090909089E-3</v>
      </c>
      <c r="Y196" s="271">
        <v>2.3823704586063135E-3</v>
      </c>
    </row>
    <row r="197" spans="2:25" s="4" customFormat="1" ht="15" hidden="1" customHeight="1" outlineLevel="1" x14ac:dyDescent="0.25">
      <c r="B197" s="71" t="s">
        <v>101</v>
      </c>
      <c r="C197" s="270">
        <v>1</v>
      </c>
      <c r="D197" s="196">
        <v>1</v>
      </c>
      <c r="E197" s="271">
        <v>1</v>
      </c>
      <c r="F197" s="270">
        <v>0.97421981004070557</v>
      </c>
      <c r="G197" s="196">
        <v>0.98090185676392572</v>
      </c>
      <c r="H197" s="271">
        <v>0.97796963381958912</v>
      </c>
      <c r="I197" s="270">
        <v>0.29952510176390773</v>
      </c>
      <c r="J197" s="196">
        <v>0.13899204244031829</v>
      </c>
      <c r="K197" s="271">
        <v>0.20943733253944627</v>
      </c>
      <c r="L197" s="270">
        <v>0.61838534599728634</v>
      </c>
      <c r="M197" s="196">
        <v>0.67002652519893902</v>
      </c>
      <c r="N197" s="271">
        <v>0.64736528728788334</v>
      </c>
      <c r="O197" s="270">
        <v>2.3066485753052916E-2</v>
      </c>
      <c r="P197" s="196">
        <v>1.9098143236074269E-2</v>
      </c>
      <c r="Q197" s="271">
        <v>2.0839535576064303E-2</v>
      </c>
      <c r="R197" s="270">
        <v>1.8995929443690638E-2</v>
      </c>
      <c r="S197" s="196">
        <v>1.7771883289124667E-2</v>
      </c>
      <c r="T197" s="271">
        <v>1.8309020541827925E-2</v>
      </c>
      <c r="U197" s="270">
        <v>2.0352781546811396E-3</v>
      </c>
      <c r="V197" s="271">
        <v>8.9312295325989874E-4</v>
      </c>
      <c r="W197" s="270">
        <v>6.7842605156037987E-4</v>
      </c>
      <c r="X197" s="196">
        <v>0</v>
      </c>
      <c r="Y197" s="271">
        <v>2.9770765108663293E-4</v>
      </c>
    </row>
    <row r="198" spans="2:25" s="4" customFormat="1" ht="15" hidden="1" customHeight="1" outlineLevel="1" x14ac:dyDescent="0.25">
      <c r="B198" s="71" t="s">
        <v>102</v>
      </c>
      <c r="C198" s="270">
        <v>1</v>
      </c>
      <c r="D198" s="196">
        <v>1</v>
      </c>
      <c r="E198" s="271">
        <v>1</v>
      </c>
      <c r="F198" s="270">
        <v>0.96708961141950833</v>
      </c>
      <c r="G198" s="196">
        <v>0.99050245098039214</v>
      </c>
      <c r="H198" s="271">
        <v>0.9802972692706533</v>
      </c>
      <c r="I198" s="270">
        <v>0.31800158604282314</v>
      </c>
      <c r="J198" s="196">
        <v>0.17922794117647059</v>
      </c>
      <c r="K198" s="271">
        <v>0.23971655720705151</v>
      </c>
      <c r="L198" s="270">
        <v>0.62252180808881841</v>
      </c>
      <c r="M198" s="196">
        <v>0.65226715686274506</v>
      </c>
      <c r="N198" s="271">
        <v>0.63930176287590734</v>
      </c>
      <c r="O198" s="270">
        <v>2.7359238699444885E-2</v>
      </c>
      <c r="P198" s="196">
        <v>9.4975490196078424E-3</v>
      </c>
      <c r="Q198" s="271">
        <v>1.7283097131005877E-2</v>
      </c>
      <c r="R198" s="270">
        <v>2.0222045995241873E-2</v>
      </c>
      <c r="S198" s="196">
        <v>8.8848039215686271E-3</v>
      </c>
      <c r="T198" s="271">
        <v>1.3826477704804701E-2</v>
      </c>
      <c r="U198" s="270">
        <v>5.5511498810467885E-3</v>
      </c>
      <c r="V198" s="271">
        <v>2.4196335983408227E-3</v>
      </c>
      <c r="W198" s="270">
        <v>0</v>
      </c>
      <c r="X198" s="196">
        <v>0</v>
      </c>
      <c r="Y198" s="271">
        <v>0</v>
      </c>
    </row>
    <row r="199" spans="2:25" s="4" customFormat="1" ht="15" hidden="1" customHeight="1" outlineLevel="1" x14ac:dyDescent="0.25">
      <c r="B199" s="71" t="s">
        <v>103</v>
      </c>
      <c r="C199" s="270">
        <v>1</v>
      </c>
      <c r="D199" s="196">
        <v>1</v>
      </c>
      <c r="E199" s="271">
        <v>1</v>
      </c>
      <c r="F199" s="270">
        <v>0.93663434903047094</v>
      </c>
      <c r="G199" s="196">
        <v>0.99228070175438599</v>
      </c>
      <c r="H199" s="271">
        <v>0.96427326594632279</v>
      </c>
      <c r="I199" s="270">
        <v>0.3047091412742382</v>
      </c>
      <c r="J199" s="196">
        <v>0.19929824561403509</v>
      </c>
      <c r="K199" s="271">
        <v>0.25235273614499826</v>
      </c>
      <c r="L199" s="270">
        <v>0.61772853185595566</v>
      </c>
      <c r="M199" s="196">
        <v>0.62561403508771929</v>
      </c>
      <c r="N199" s="271">
        <v>0.62164517253398399</v>
      </c>
      <c r="O199" s="270">
        <v>5.4016620498614956E-2</v>
      </c>
      <c r="P199" s="196">
        <v>7.7192982456140355E-3</v>
      </c>
      <c r="Q199" s="271">
        <v>3.1021261763680724E-2</v>
      </c>
      <c r="R199" s="270">
        <v>4.7437673130193904E-2</v>
      </c>
      <c r="S199" s="196">
        <v>7.0175438596491229E-3</v>
      </c>
      <c r="T199" s="271">
        <v>2.7361449982572325E-2</v>
      </c>
      <c r="U199" s="270">
        <v>9.3490304709141266E-3</v>
      </c>
      <c r="V199" s="271">
        <v>4.7054722899965143E-3</v>
      </c>
      <c r="W199" s="270">
        <v>0</v>
      </c>
      <c r="X199" s="196">
        <v>0</v>
      </c>
      <c r="Y199" s="271">
        <v>0</v>
      </c>
    </row>
    <row r="200" spans="2:25" s="4" customFormat="1" ht="15" hidden="1" customHeight="1" outlineLevel="1" x14ac:dyDescent="0.25">
      <c r="B200" s="71" t="s">
        <v>104</v>
      </c>
      <c r="C200" s="270">
        <v>1</v>
      </c>
      <c r="D200" s="196">
        <v>1</v>
      </c>
      <c r="E200" s="271">
        <v>1</v>
      </c>
      <c r="F200" s="270">
        <v>0.94457640538400633</v>
      </c>
      <c r="G200" s="196">
        <v>0.97136108650723352</v>
      </c>
      <c r="H200" s="271">
        <v>0.95991882293252151</v>
      </c>
      <c r="I200" s="270">
        <v>0.19754552652414886</v>
      </c>
      <c r="J200" s="196">
        <v>0.11160318866253321</v>
      </c>
      <c r="K200" s="271">
        <v>0.14831726703872822</v>
      </c>
      <c r="L200" s="270">
        <v>0.69873317498020582</v>
      </c>
      <c r="M200" s="196">
        <v>0.6882196634189548</v>
      </c>
      <c r="N200" s="271">
        <v>0.69271097581599861</v>
      </c>
      <c r="O200" s="270">
        <v>3.2462391132224863E-2</v>
      </c>
      <c r="P200" s="196">
        <v>2.8638913492766462E-2</v>
      </c>
      <c r="Q200" s="271">
        <v>3.0272281413833924E-2</v>
      </c>
      <c r="R200" s="270">
        <v>2.8107680126682501E-2</v>
      </c>
      <c r="S200" s="196">
        <v>2.6867434307646886E-2</v>
      </c>
      <c r="T200" s="271">
        <v>2.7397260273972601E-2</v>
      </c>
      <c r="U200" s="270">
        <v>2.2961203483768806E-2</v>
      </c>
      <c r="V200" s="271">
        <v>9.8088956536445115E-3</v>
      </c>
      <c r="W200" s="270">
        <v>0</v>
      </c>
      <c r="X200" s="196">
        <v>0</v>
      </c>
      <c r="Y200" s="271">
        <v>0</v>
      </c>
    </row>
    <row r="201" spans="2:25" s="4" customFormat="1" ht="15.75" collapsed="1" x14ac:dyDescent="0.25">
      <c r="B201" s="101">
        <v>2006</v>
      </c>
      <c r="C201" s="272">
        <v>1</v>
      </c>
      <c r="D201" s="109">
        <v>1</v>
      </c>
      <c r="E201" s="273">
        <v>1</v>
      </c>
      <c r="F201" s="272">
        <v>0.96544215110774478</v>
      </c>
      <c r="G201" s="109">
        <v>0.9769257064721969</v>
      </c>
      <c r="H201" s="273">
        <v>0.97147776613265457</v>
      </c>
      <c r="I201" s="272">
        <v>0.29719750047339522</v>
      </c>
      <c r="J201" s="109">
        <v>0.18556289881494986</v>
      </c>
      <c r="K201" s="273">
        <v>0.23852373109746969</v>
      </c>
      <c r="L201" s="272">
        <v>0.6286372530455091</v>
      </c>
      <c r="M201" s="109">
        <v>0.64420009115770283</v>
      </c>
      <c r="N201" s="273">
        <v>0.63681688875580178</v>
      </c>
      <c r="O201" s="272">
        <v>2.3606640156536008E-2</v>
      </c>
      <c r="P201" s="109">
        <v>2.2646991795806745E-2</v>
      </c>
      <c r="Q201" s="273">
        <v>2.3102260817487646E-2</v>
      </c>
      <c r="R201" s="272">
        <v>2.105030612888973E-2</v>
      </c>
      <c r="S201" s="109">
        <v>2.1165679124886053E-2</v>
      </c>
      <c r="T201" s="273">
        <v>2.1110944752208413E-2</v>
      </c>
      <c r="U201" s="272">
        <v>1.044625386606072E-2</v>
      </c>
      <c r="V201" s="273">
        <v>4.9558317113340324E-3</v>
      </c>
      <c r="W201" s="272">
        <v>5.0495486965852429E-4</v>
      </c>
      <c r="X201" s="109">
        <v>4.2730173199635372E-4</v>
      </c>
      <c r="Y201" s="273">
        <v>4.6414133852373107E-4</v>
      </c>
    </row>
    <row r="202" spans="2:25" s="4" customFormat="1" ht="15" hidden="1" customHeight="1" outlineLevel="1" x14ac:dyDescent="0.25">
      <c r="B202" s="71" t="s">
        <v>93</v>
      </c>
      <c r="C202" s="270">
        <v>1</v>
      </c>
      <c r="D202" s="196">
        <v>1</v>
      </c>
      <c r="E202" s="271">
        <v>1</v>
      </c>
      <c r="F202" s="270">
        <v>0.94752534287418011</v>
      </c>
      <c r="G202" s="196">
        <v>0.99264405394360444</v>
      </c>
      <c r="H202" s="271">
        <v>0.97429679922405432</v>
      </c>
      <c r="I202" s="270"/>
      <c r="J202" s="196"/>
      <c r="K202" s="271"/>
      <c r="L202" s="270"/>
      <c r="M202" s="196"/>
      <c r="N202" s="271"/>
      <c r="O202" s="270">
        <v>3.2796660703637445E-2</v>
      </c>
      <c r="P202" s="196">
        <v>7.3559460563955865E-3</v>
      </c>
      <c r="Q202" s="271">
        <v>1.770126091173618E-2</v>
      </c>
      <c r="R202" s="270"/>
      <c r="S202" s="196"/>
      <c r="T202" s="271"/>
      <c r="U202" s="270">
        <v>1.9677996422182469E-2</v>
      </c>
      <c r="V202" s="271">
        <v>8.0019398642095056E-3</v>
      </c>
      <c r="W202" s="270">
        <v>0</v>
      </c>
      <c r="X202" s="196">
        <v>0</v>
      </c>
      <c r="Y202" s="271">
        <v>0</v>
      </c>
    </row>
    <row r="203" spans="2:25" s="4" customFormat="1" ht="15" hidden="1" customHeight="1" outlineLevel="1" x14ac:dyDescent="0.25">
      <c r="B203" s="71" t="s">
        <v>94</v>
      </c>
      <c r="C203" s="270">
        <v>1</v>
      </c>
      <c r="D203" s="196">
        <v>1</v>
      </c>
      <c r="E203" s="271">
        <v>1</v>
      </c>
      <c r="F203" s="270">
        <v>0.95020325203252032</v>
      </c>
      <c r="G203" s="196">
        <v>0.98809523809523814</v>
      </c>
      <c r="H203" s="271">
        <v>0.97492937853107342</v>
      </c>
      <c r="I203" s="270"/>
      <c r="J203" s="196"/>
      <c r="K203" s="271"/>
      <c r="L203" s="270"/>
      <c r="M203" s="196"/>
      <c r="N203" s="271"/>
      <c r="O203" s="270">
        <v>1.8292682926829267E-2</v>
      </c>
      <c r="P203" s="196">
        <v>1.1904761904761904E-2</v>
      </c>
      <c r="Q203" s="271">
        <v>1.4124293785310734E-2</v>
      </c>
      <c r="R203" s="270"/>
      <c r="S203" s="196"/>
      <c r="T203" s="271"/>
      <c r="U203" s="270">
        <v>2.6422764227642278E-2</v>
      </c>
      <c r="V203" s="271">
        <v>9.1807909604519778E-3</v>
      </c>
      <c r="W203" s="270">
        <v>5.08130081300813E-3</v>
      </c>
      <c r="X203" s="196">
        <v>0</v>
      </c>
      <c r="Y203" s="271">
        <v>1.7655367231638418E-3</v>
      </c>
    </row>
    <row r="204" spans="2:25" s="4" customFormat="1" ht="15" hidden="1" customHeight="1" outlineLevel="1" x14ac:dyDescent="0.25">
      <c r="B204" s="71" t="s">
        <v>95</v>
      </c>
      <c r="C204" s="270">
        <v>1</v>
      </c>
      <c r="D204" s="196">
        <v>1</v>
      </c>
      <c r="E204" s="271">
        <v>1</v>
      </c>
      <c r="F204" s="270">
        <v>0.96554621848739497</v>
      </c>
      <c r="G204" s="196">
        <v>0.9835473515248796</v>
      </c>
      <c r="H204" s="271">
        <v>0.97772949483976102</v>
      </c>
      <c r="I204" s="270"/>
      <c r="J204" s="196"/>
      <c r="K204" s="271"/>
      <c r="L204" s="270"/>
      <c r="M204" s="196"/>
      <c r="N204" s="271"/>
      <c r="O204" s="270">
        <v>2.689075630252101E-2</v>
      </c>
      <c r="P204" s="196">
        <v>1.6452648475120384E-2</v>
      </c>
      <c r="Q204" s="271">
        <v>1.9826181423139598E-2</v>
      </c>
      <c r="R204" s="270"/>
      <c r="S204" s="196"/>
      <c r="T204" s="271"/>
      <c r="U204" s="270">
        <v>3.3613445378151263E-3</v>
      </c>
      <c r="V204" s="271">
        <v>1.0863661053775121E-3</v>
      </c>
      <c r="W204" s="270">
        <v>4.2016806722689074E-3</v>
      </c>
      <c r="X204" s="196">
        <v>0</v>
      </c>
      <c r="Y204" s="271">
        <v>1.3579576317218902E-3</v>
      </c>
    </row>
    <row r="205" spans="2:25" s="4" customFormat="1" ht="15" hidden="1" customHeight="1" outlineLevel="1" x14ac:dyDescent="0.25">
      <c r="B205" s="71" t="s">
        <v>96</v>
      </c>
      <c r="C205" s="270">
        <v>1</v>
      </c>
      <c r="D205" s="196">
        <v>1</v>
      </c>
      <c r="E205" s="271">
        <v>1</v>
      </c>
      <c r="F205" s="270">
        <v>0.95336278841433486</v>
      </c>
      <c r="G205" s="196">
        <v>0.99002954209748895</v>
      </c>
      <c r="H205" s="271">
        <v>0.97428872497365648</v>
      </c>
      <c r="I205" s="270"/>
      <c r="J205" s="196"/>
      <c r="K205" s="271"/>
      <c r="L205" s="270"/>
      <c r="M205" s="196"/>
      <c r="N205" s="271"/>
      <c r="O205" s="270">
        <v>2.7000490918016692E-2</v>
      </c>
      <c r="P205" s="196">
        <v>9.9704579025110783E-3</v>
      </c>
      <c r="Q205" s="271">
        <v>1.7281348788198102E-2</v>
      </c>
      <c r="R205" s="270"/>
      <c r="S205" s="196"/>
      <c r="T205" s="271"/>
      <c r="U205" s="270">
        <v>1.7673048600883652E-2</v>
      </c>
      <c r="V205" s="271">
        <v>7.5869336143308749E-3</v>
      </c>
      <c r="W205" s="270">
        <v>1.9636720667648502E-3</v>
      </c>
      <c r="X205" s="196">
        <v>0</v>
      </c>
      <c r="Y205" s="271">
        <v>8.4299262381454167E-4</v>
      </c>
    </row>
    <row r="206" spans="2:25" s="4" customFormat="1" ht="15" hidden="1" customHeight="1" outlineLevel="1" x14ac:dyDescent="0.25">
      <c r="B206" s="71" t="s">
        <v>97</v>
      </c>
      <c r="C206" s="270">
        <v>1</v>
      </c>
      <c r="D206" s="196">
        <v>1</v>
      </c>
      <c r="E206" s="271">
        <v>1</v>
      </c>
      <c r="F206" s="270">
        <v>0.95858310626703003</v>
      </c>
      <c r="G206" s="196">
        <v>0.98861566484517305</v>
      </c>
      <c r="H206" s="271">
        <v>0.97494418258496651</v>
      </c>
      <c r="I206" s="270"/>
      <c r="J206" s="196"/>
      <c r="K206" s="271"/>
      <c r="L206" s="270"/>
      <c r="M206" s="196"/>
      <c r="N206" s="271"/>
      <c r="O206" s="270">
        <v>3.1607629427792917E-2</v>
      </c>
      <c r="P206" s="196">
        <v>1.1384335154826957E-2</v>
      </c>
      <c r="Q206" s="271">
        <v>2.0590424212354255E-2</v>
      </c>
      <c r="R206" s="270"/>
      <c r="S206" s="196"/>
      <c r="T206" s="271"/>
      <c r="U206" s="270">
        <v>8.7193460490463219E-3</v>
      </c>
      <c r="V206" s="271">
        <v>3.9692384023815429E-3</v>
      </c>
      <c r="W206" s="270">
        <v>1.0899182561307902E-3</v>
      </c>
      <c r="X206" s="196">
        <v>0</v>
      </c>
      <c r="Y206" s="271">
        <v>4.9615480029769287E-4</v>
      </c>
    </row>
    <row r="207" spans="2:25" s="4" customFormat="1" ht="15" hidden="1" customHeight="1" outlineLevel="1" x14ac:dyDescent="0.25">
      <c r="B207" s="71" t="s">
        <v>98</v>
      </c>
      <c r="C207" s="270">
        <v>1</v>
      </c>
      <c r="D207" s="196">
        <v>1</v>
      </c>
      <c r="E207" s="271">
        <v>1</v>
      </c>
      <c r="F207" s="270">
        <v>0.95647127103888563</v>
      </c>
      <c r="G207" s="196">
        <v>0.99598686610726017</v>
      </c>
      <c r="H207" s="271">
        <v>0.98073476702508966</v>
      </c>
      <c r="I207" s="270"/>
      <c r="J207" s="196"/>
      <c r="K207" s="271"/>
      <c r="L207" s="270"/>
      <c r="M207" s="196"/>
      <c r="N207" s="271"/>
      <c r="O207" s="270">
        <v>2.9019152640742889E-2</v>
      </c>
      <c r="P207" s="196">
        <v>4.0131338927398763E-3</v>
      </c>
      <c r="Q207" s="271">
        <v>1.3664874551971327E-2</v>
      </c>
      <c r="R207" s="270"/>
      <c r="S207" s="196"/>
      <c r="T207" s="271"/>
      <c r="U207" s="270">
        <v>1.4509576320371444E-2</v>
      </c>
      <c r="V207" s="271">
        <v>5.600358422939068E-3</v>
      </c>
      <c r="W207" s="270">
        <v>0</v>
      </c>
      <c r="X207" s="196">
        <v>0</v>
      </c>
      <c r="Y207" s="271">
        <v>0</v>
      </c>
    </row>
    <row r="208" spans="2:25" s="4" customFormat="1" ht="15" hidden="1" customHeight="1" outlineLevel="1" x14ac:dyDescent="0.25">
      <c r="B208" s="71" t="s">
        <v>99</v>
      </c>
      <c r="C208" s="270">
        <v>1</v>
      </c>
      <c r="D208" s="196">
        <v>1</v>
      </c>
      <c r="E208" s="271">
        <v>1</v>
      </c>
      <c r="F208" s="270">
        <v>0.96365173288250217</v>
      </c>
      <c r="G208" s="196">
        <v>0.99081209247184354</v>
      </c>
      <c r="H208" s="271">
        <v>0.979616724738676</v>
      </c>
      <c r="I208" s="270"/>
      <c r="J208" s="196"/>
      <c r="K208" s="271"/>
      <c r="L208" s="270"/>
      <c r="M208" s="196"/>
      <c r="N208" s="271"/>
      <c r="O208" s="270">
        <v>2.8317836010143701E-2</v>
      </c>
      <c r="P208" s="196">
        <v>9.1879075281564911E-3</v>
      </c>
      <c r="Q208" s="271">
        <v>1.7073170731707318E-2</v>
      </c>
      <c r="R208" s="270"/>
      <c r="S208" s="196"/>
      <c r="T208" s="271"/>
      <c r="U208" s="270">
        <v>8.0304311073541839E-3</v>
      </c>
      <c r="V208" s="271">
        <v>3.310104529616725E-3</v>
      </c>
      <c r="W208" s="270">
        <v>0</v>
      </c>
      <c r="X208" s="196">
        <v>0</v>
      </c>
      <c r="Y208" s="271">
        <v>0</v>
      </c>
    </row>
    <row r="209" spans="2:25" s="4" customFormat="1" ht="15" hidden="1" customHeight="1" outlineLevel="1" x14ac:dyDescent="0.25">
      <c r="B209" s="71" t="s">
        <v>100</v>
      </c>
      <c r="C209" s="270">
        <v>1</v>
      </c>
      <c r="D209" s="196">
        <v>1</v>
      </c>
      <c r="E209" s="271">
        <v>1</v>
      </c>
      <c r="F209" s="270">
        <v>0.97546319479218824</v>
      </c>
      <c r="G209" s="196">
        <v>0.987956204379562</v>
      </c>
      <c r="H209" s="271">
        <v>0.98268946590669204</v>
      </c>
      <c r="I209" s="270"/>
      <c r="J209" s="196"/>
      <c r="K209" s="271"/>
      <c r="L209" s="270"/>
      <c r="M209" s="196"/>
      <c r="N209" s="271"/>
      <c r="O209" s="270">
        <v>1.8027040560841263E-2</v>
      </c>
      <c r="P209" s="196">
        <v>1.2043795620437956E-2</v>
      </c>
      <c r="Q209" s="271">
        <v>1.4566181127295756E-2</v>
      </c>
      <c r="R209" s="270"/>
      <c r="S209" s="196"/>
      <c r="T209" s="271"/>
      <c r="U209" s="270">
        <v>6.5097646469704559E-3</v>
      </c>
      <c r="V209" s="271">
        <v>2.744352966012244E-3</v>
      </c>
      <c r="W209" s="270">
        <v>0</v>
      </c>
      <c r="X209" s="196">
        <v>0</v>
      </c>
      <c r="Y209" s="271">
        <v>0</v>
      </c>
    </row>
    <row r="210" spans="2:25" s="4" customFormat="1" ht="15" hidden="1" customHeight="1" outlineLevel="1" x14ac:dyDescent="0.25">
      <c r="B210" s="71" t="s">
        <v>101</v>
      </c>
      <c r="C210" s="270">
        <v>1</v>
      </c>
      <c r="D210" s="196">
        <v>1</v>
      </c>
      <c r="E210" s="271">
        <v>1</v>
      </c>
      <c r="F210" s="270">
        <v>0.97764402407566642</v>
      </c>
      <c r="G210" s="196">
        <v>0.98717059639389737</v>
      </c>
      <c r="H210" s="271">
        <v>0.98291746641074851</v>
      </c>
      <c r="I210" s="270"/>
      <c r="J210" s="196"/>
      <c r="K210" s="271"/>
      <c r="L210" s="270"/>
      <c r="M210" s="196"/>
      <c r="N210" s="271"/>
      <c r="O210" s="270">
        <v>1.6766981943250214E-2</v>
      </c>
      <c r="P210" s="196">
        <v>1.2829403606102635E-2</v>
      </c>
      <c r="Q210" s="271">
        <v>1.4587332053742802E-2</v>
      </c>
      <c r="R210" s="270"/>
      <c r="S210" s="196"/>
      <c r="T210" s="271"/>
      <c r="U210" s="270">
        <v>5.1590713671539126E-3</v>
      </c>
      <c r="V210" s="271">
        <v>2.3032629558541267E-3</v>
      </c>
      <c r="W210" s="270">
        <v>4.299226139294927E-4</v>
      </c>
      <c r="X210" s="196">
        <v>0</v>
      </c>
      <c r="Y210" s="271">
        <v>1.9193857965451057E-4</v>
      </c>
    </row>
    <row r="211" spans="2:25" s="4" customFormat="1" ht="15" hidden="1" customHeight="1" outlineLevel="1" x14ac:dyDescent="0.25">
      <c r="B211" s="71" t="s">
        <v>102</v>
      </c>
      <c r="C211" s="270">
        <v>1</v>
      </c>
      <c r="D211" s="196">
        <v>1</v>
      </c>
      <c r="E211" s="271">
        <v>1</v>
      </c>
      <c r="F211" s="270">
        <v>0.97255067567567566</v>
      </c>
      <c r="G211" s="196">
        <v>0.98540382744080446</v>
      </c>
      <c r="H211" s="271">
        <v>0.97982021647404149</v>
      </c>
      <c r="I211" s="270"/>
      <c r="J211" s="196"/>
      <c r="K211" s="271"/>
      <c r="L211" s="270"/>
      <c r="M211" s="196"/>
      <c r="N211" s="271"/>
      <c r="O211" s="270">
        <v>1.6891891891891893E-2</v>
      </c>
      <c r="P211" s="196">
        <v>1.4596172559195588E-2</v>
      </c>
      <c r="Q211" s="271">
        <v>1.5593469088240689E-2</v>
      </c>
      <c r="R211" s="270"/>
      <c r="S211" s="196"/>
      <c r="T211" s="271"/>
      <c r="U211" s="270">
        <v>1.0557432432432432E-2</v>
      </c>
      <c r="V211" s="271">
        <v>4.58631443771785E-3</v>
      </c>
      <c r="W211" s="270">
        <v>0</v>
      </c>
      <c r="X211" s="196">
        <v>0</v>
      </c>
      <c r="Y211" s="271">
        <v>0</v>
      </c>
    </row>
    <row r="212" spans="2:25" s="4" customFormat="1" ht="15" hidden="1" customHeight="1" outlineLevel="1" x14ac:dyDescent="0.25">
      <c r="B212" s="71" t="s">
        <v>103</v>
      </c>
      <c r="C212" s="270">
        <v>1</v>
      </c>
      <c r="D212" s="196">
        <v>1</v>
      </c>
      <c r="E212" s="271">
        <v>1</v>
      </c>
      <c r="F212" s="270">
        <v>0.97233942803563056</v>
      </c>
      <c r="G212" s="196">
        <v>0.98942148760330584</v>
      </c>
      <c r="H212" s="271">
        <v>0.98235750290810386</v>
      </c>
      <c r="I212" s="270"/>
      <c r="J212" s="196"/>
      <c r="K212" s="271"/>
      <c r="L212" s="270"/>
      <c r="M212" s="196"/>
      <c r="N212" s="271"/>
      <c r="O212" s="270">
        <v>1.969057665260197E-2</v>
      </c>
      <c r="P212" s="196">
        <v>1.0578512396694216E-2</v>
      </c>
      <c r="Q212" s="271">
        <v>1.4346645986816595E-2</v>
      </c>
      <c r="R212" s="270"/>
      <c r="S212" s="196"/>
      <c r="T212" s="271"/>
      <c r="U212" s="270">
        <v>7.9699953117674631E-3</v>
      </c>
      <c r="V212" s="271">
        <v>3.2958511050794883E-3</v>
      </c>
      <c r="W212" s="270">
        <v>0</v>
      </c>
      <c r="X212" s="196">
        <v>0</v>
      </c>
      <c r="Y212" s="271">
        <v>0</v>
      </c>
    </row>
    <row r="213" spans="2:25" s="4" customFormat="1" ht="15" hidden="1" customHeight="1" outlineLevel="1" x14ac:dyDescent="0.25">
      <c r="B213" s="71" t="s">
        <v>104</v>
      </c>
      <c r="C213" s="270">
        <v>1</v>
      </c>
      <c r="D213" s="196">
        <v>1</v>
      </c>
      <c r="E213" s="271">
        <v>1</v>
      </c>
      <c r="F213" s="270">
        <v>0.92330891856958208</v>
      </c>
      <c r="G213" s="196">
        <v>0.97085114652157012</v>
      </c>
      <c r="H213" s="271">
        <v>0.94830404577033101</v>
      </c>
      <c r="I213" s="270"/>
      <c r="J213" s="196"/>
      <c r="K213" s="271"/>
      <c r="L213" s="270"/>
      <c r="M213" s="196"/>
      <c r="N213" s="271"/>
      <c r="O213" s="270">
        <v>1.2925463162429988E-2</v>
      </c>
      <c r="P213" s="196">
        <v>2.9148853478429847E-2</v>
      </c>
      <c r="Q213" s="271">
        <v>2.1454842664487127E-2</v>
      </c>
      <c r="R213" s="270"/>
      <c r="S213" s="196"/>
      <c r="T213" s="271"/>
      <c r="U213" s="270">
        <v>6.333476949590694E-2</v>
      </c>
      <c r="V213" s="271">
        <v>3.0036779730281977E-2</v>
      </c>
      <c r="W213" s="270">
        <v>4.3084877208099956E-4</v>
      </c>
      <c r="X213" s="196">
        <v>0</v>
      </c>
      <c r="Y213" s="271">
        <v>2.043318348998774E-4</v>
      </c>
    </row>
    <row r="214" spans="2:25" s="4" customFormat="1" ht="15.75" collapsed="1" x14ac:dyDescent="0.25">
      <c r="B214" s="101">
        <v>2005</v>
      </c>
      <c r="C214" s="272">
        <v>1</v>
      </c>
      <c r="D214" s="109">
        <v>1</v>
      </c>
      <c r="E214" s="273">
        <v>1</v>
      </c>
      <c r="F214" s="272">
        <v>0.96022999520843311</v>
      </c>
      <c r="G214" s="109">
        <v>0.98763663542088376</v>
      </c>
      <c r="H214" s="273">
        <v>0.97621122975230623</v>
      </c>
      <c r="I214" s="272"/>
      <c r="J214" s="109"/>
      <c r="K214" s="273"/>
      <c r="L214" s="272"/>
      <c r="M214" s="109"/>
      <c r="N214" s="273"/>
      <c r="O214" s="272">
        <v>2.2738162651914449E-2</v>
      </c>
      <c r="P214" s="109">
        <v>1.2363364579116191E-2</v>
      </c>
      <c r="Q214" s="273">
        <v>1.6688457906588218E-2</v>
      </c>
      <c r="R214" s="272"/>
      <c r="S214" s="109"/>
      <c r="T214" s="273"/>
      <c r="U214" s="272">
        <v>1.6247767565448448E-2</v>
      </c>
      <c r="V214" s="273">
        <v>6.7734437422822692E-3</v>
      </c>
      <c r="W214" s="272">
        <v>7.8407457420394649E-4</v>
      </c>
      <c r="X214" s="109">
        <v>0</v>
      </c>
      <c r="Y214" s="273">
        <v>3.2686859882327305E-4</v>
      </c>
    </row>
    <row r="215" spans="2:25" s="4" customFormat="1" ht="15" hidden="1" customHeight="1" outlineLevel="1" x14ac:dyDescent="0.25">
      <c r="B215" s="71" t="s">
        <v>93</v>
      </c>
      <c r="C215" s="270">
        <v>1</v>
      </c>
      <c r="D215" s="196">
        <v>1</v>
      </c>
      <c r="E215" s="271">
        <v>1</v>
      </c>
      <c r="F215" s="270">
        <v>0.96951819075712886</v>
      </c>
      <c r="G215" s="196">
        <v>0.99069348543980784</v>
      </c>
      <c r="H215" s="271">
        <v>0.98266542404473434</v>
      </c>
      <c r="I215" s="270"/>
      <c r="J215" s="196"/>
      <c r="K215" s="271"/>
      <c r="L215" s="270"/>
      <c r="M215" s="196"/>
      <c r="N215" s="271"/>
      <c r="O215" s="270">
        <v>1.9174041297935103E-2</v>
      </c>
      <c r="P215" s="196">
        <v>4.2029420594416091E-3</v>
      </c>
      <c r="Q215" s="271">
        <v>9.8788443616029831E-3</v>
      </c>
      <c r="R215" s="270"/>
      <c r="S215" s="196"/>
      <c r="T215" s="271"/>
      <c r="U215" s="270">
        <v>1.1307767944936086E-2</v>
      </c>
      <c r="V215" s="271">
        <v>4.2870456663560109E-3</v>
      </c>
      <c r="W215" s="270">
        <v>0</v>
      </c>
      <c r="X215" s="196">
        <v>5.103572500750525E-3</v>
      </c>
      <c r="Y215" s="271">
        <v>3.168685927306617E-3</v>
      </c>
    </row>
    <row r="216" spans="2:25" s="4" customFormat="1" ht="15" hidden="1" customHeight="1" outlineLevel="1" x14ac:dyDescent="0.25">
      <c r="B216" s="71" t="s">
        <v>94</v>
      </c>
      <c r="C216" s="270">
        <v>1</v>
      </c>
      <c r="D216" s="196">
        <v>1</v>
      </c>
      <c r="E216" s="271">
        <v>1</v>
      </c>
      <c r="F216" s="270">
        <v>0.9714064914992272</v>
      </c>
      <c r="G216" s="196">
        <v>0.96411709159584513</v>
      </c>
      <c r="H216" s="271">
        <v>0.96688159437280186</v>
      </c>
      <c r="I216" s="270"/>
      <c r="J216" s="196"/>
      <c r="K216" s="271"/>
      <c r="L216" s="270"/>
      <c r="M216" s="196"/>
      <c r="N216" s="271"/>
      <c r="O216" s="270">
        <v>1.3137557959814529E-2</v>
      </c>
      <c r="P216" s="196">
        <v>3.7771482530689331E-3</v>
      </c>
      <c r="Q216" s="271">
        <v>7.3270808909730364E-3</v>
      </c>
      <c r="R216" s="270"/>
      <c r="S216" s="196"/>
      <c r="T216" s="271"/>
      <c r="U216" s="270">
        <v>1.5455950540958269E-2</v>
      </c>
      <c r="V216" s="271">
        <v>5.8616647127784291E-3</v>
      </c>
      <c r="W216" s="270">
        <v>0</v>
      </c>
      <c r="X216" s="196">
        <v>3.2105760151085933E-2</v>
      </c>
      <c r="Y216" s="271">
        <v>1.992966002344666E-2</v>
      </c>
    </row>
    <row r="217" spans="2:25" s="4" customFormat="1" ht="15" hidden="1" customHeight="1" outlineLevel="1" x14ac:dyDescent="0.25">
      <c r="B217" s="71" t="s">
        <v>95</v>
      </c>
      <c r="C217" s="270">
        <v>1</v>
      </c>
      <c r="D217" s="196">
        <v>1</v>
      </c>
      <c r="E217" s="271">
        <v>1</v>
      </c>
      <c r="F217" s="270">
        <v>0.96717005909389364</v>
      </c>
      <c r="G217" s="196">
        <v>0.99641577060931896</v>
      </c>
      <c r="H217" s="271">
        <v>0.98360184119677796</v>
      </c>
      <c r="I217" s="270"/>
      <c r="J217" s="196"/>
      <c r="K217" s="271"/>
      <c r="L217" s="270"/>
      <c r="M217" s="196"/>
      <c r="N217" s="271"/>
      <c r="O217" s="270">
        <v>1.247537754432042E-2</v>
      </c>
      <c r="P217" s="196">
        <v>3.5842293906810036E-3</v>
      </c>
      <c r="Q217" s="271">
        <v>7.4798619102416572E-3</v>
      </c>
      <c r="R217" s="270"/>
      <c r="S217" s="196"/>
      <c r="T217" s="271"/>
      <c r="U217" s="270">
        <v>2.0354563361785948E-2</v>
      </c>
      <c r="V217" s="271">
        <v>8.918296892980437E-3</v>
      </c>
      <c r="W217" s="270">
        <v>0</v>
      </c>
      <c r="X217" s="196">
        <v>0</v>
      </c>
      <c r="Y217" s="271">
        <v>0</v>
      </c>
    </row>
    <row r="218" spans="2:25" s="4" customFormat="1" ht="15" hidden="1" customHeight="1" outlineLevel="1" x14ac:dyDescent="0.25">
      <c r="B218" s="71" t="s">
        <v>96</v>
      </c>
      <c r="C218" s="270">
        <v>1</v>
      </c>
      <c r="D218" s="196">
        <v>1</v>
      </c>
      <c r="E218" s="271">
        <v>1</v>
      </c>
      <c r="F218" s="270">
        <v>0.98333333333333328</v>
      </c>
      <c r="G218" s="196">
        <v>0.99541494727189361</v>
      </c>
      <c r="H218" s="271">
        <v>0.98847881273188831</v>
      </c>
      <c r="I218" s="270"/>
      <c r="J218" s="196"/>
      <c r="K218" s="271"/>
      <c r="L218" s="270"/>
      <c r="M218" s="196"/>
      <c r="N218" s="271"/>
      <c r="O218" s="270">
        <v>1.5306122448979591E-2</v>
      </c>
      <c r="P218" s="196">
        <v>4.585052728106373E-3</v>
      </c>
      <c r="Q218" s="271">
        <v>1.0740089826205819E-2</v>
      </c>
      <c r="R218" s="270"/>
      <c r="S218" s="196"/>
      <c r="T218" s="271"/>
      <c r="U218" s="270">
        <v>1.3605442176870747E-3</v>
      </c>
      <c r="V218" s="271">
        <v>7.810974419058778E-4</v>
      </c>
      <c r="W218" s="270">
        <v>0</v>
      </c>
      <c r="X218" s="196">
        <v>0</v>
      </c>
      <c r="Y218" s="271">
        <v>0</v>
      </c>
    </row>
    <row r="219" spans="2:25" s="4" customFormat="1" ht="15" hidden="1" customHeight="1" outlineLevel="1" x14ac:dyDescent="0.25">
      <c r="B219" s="71" t="s">
        <v>97</v>
      </c>
      <c r="C219" s="270">
        <v>1</v>
      </c>
      <c r="D219" s="196">
        <v>1</v>
      </c>
      <c r="E219" s="271">
        <v>1</v>
      </c>
      <c r="F219" s="270">
        <v>0.9787610619469026</v>
      </c>
      <c r="G219" s="196">
        <v>0.98311761395610575</v>
      </c>
      <c r="H219" s="271">
        <v>0.98099078341013823</v>
      </c>
      <c r="I219" s="270"/>
      <c r="J219" s="196"/>
      <c r="K219" s="271"/>
      <c r="L219" s="270"/>
      <c r="M219" s="196"/>
      <c r="N219" s="271"/>
      <c r="O219" s="270">
        <v>1.7109144542772861E-2</v>
      </c>
      <c r="P219" s="196">
        <v>1.1254924029262802E-2</v>
      </c>
      <c r="Q219" s="271">
        <v>1.4112903225806451E-2</v>
      </c>
      <c r="R219" s="270"/>
      <c r="S219" s="196"/>
      <c r="T219" s="271"/>
      <c r="U219" s="270">
        <v>1.7699115044247787E-3</v>
      </c>
      <c r="V219" s="271">
        <v>8.6405529953917056E-4</v>
      </c>
      <c r="W219" s="270">
        <v>2.359882005899705E-3</v>
      </c>
      <c r="X219" s="196">
        <v>5.6274620146314009E-3</v>
      </c>
      <c r="Y219" s="271">
        <v>4.0322580645161289E-3</v>
      </c>
    </row>
    <row r="220" spans="2:25" s="4" customFormat="1" ht="15" hidden="1" customHeight="1" outlineLevel="1" x14ac:dyDescent="0.25">
      <c r="B220" s="71" t="s">
        <v>98</v>
      </c>
      <c r="C220" s="270">
        <v>1</v>
      </c>
      <c r="D220" s="196">
        <v>1</v>
      </c>
      <c r="E220" s="271">
        <v>1</v>
      </c>
      <c r="F220" s="270">
        <v>0.98241042345276874</v>
      </c>
      <c r="G220" s="196">
        <v>0.99040675364543362</v>
      </c>
      <c r="H220" s="271">
        <v>0.98744264670369475</v>
      </c>
      <c r="I220" s="270"/>
      <c r="J220" s="196"/>
      <c r="K220" s="271"/>
      <c r="L220" s="270"/>
      <c r="M220" s="196"/>
      <c r="N220" s="271"/>
      <c r="O220" s="270">
        <v>1.3680781758957655E-2</v>
      </c>
      <c r="P220" s="196">
        <v>9.5932463545663847E-3</v>
      </c>
      <c r="Q220" s="271">
        <v>1.1108427915962327E-2</v>
      </c>
      <c r="R220" s="270"/>
      <c r="S220" s="196"/>
      <c r="T220" s="271"/>
      <c r="U220" s="270">
        <v>2.6058631921824105E-3</v>
      </c>
      <c r="V220" s="271">
        <v>9.6595025356194155E-4</v>
      </c>
      <c r="W220" s="270">
        <v>1.3029315960912053E-3</v>
      </c>
      <c r="X220" s="196">
        <v>0</v>
      </c>
      <c r="Y220" s="271">
        <v>4.8297512678097078E-4</v>
      </c>
    </row>
    <row r="221" spans="2:25" s="4" customFormat="1" ht="15" hidden="1" customHeight="1" outlineLevel="1" x14ac:dyDescent="0.25">
      <c r="B221" s="71" t="s">
        <v>99</v>
      </c>
      <c r="C221" s="270">
        <v>1</v>
      </c>
      <c r="D221" s="196">
        <v>1</v>
      </c>
      <c r="E221" s="271">
        <v>1</v>
      </c>
      <c r="F221" s="270">
        <v>0.97286012526096033</v>
      </c>
      <c r="G221" s="196">
        <v>0.99828129475794902</v>
      </c>
      <c r="H221" s="271">
        <v>0.98793747876316684</v>
      </c>
      <c r="I221" s="270"/>
      <c r="J221" s="196"/>
      <c r="K221" s="271"/>
      <c r="L221" s="270"/>
      <c r="M221" s="196"/>
      <c r="N221" s="271"/>
      <c r="O221" s="270">
        <v>1.8789144050104383E-2</v>
      </c>
      <c r="P221" s="196">
        <v>0</v>
      </c>
      <c r="Q221" s="271">
        <v>7.6452599388379203E-3</v>
      </c>
      <c r="R221" s="270"/>
      <c r="S221" s="196"/>
      <c r="T221" s="271"/>
      <c r="U221" s="270">
        <v>6.2630480167014616E-3</v>
      </c>
      <c r="V221" s="271">
        <v>2.5484199796126403E-3</v>
      </c>
      <c r="W221" s="270">
        <v>2.0876826722338203E-3</v>
      </c>
      <c r="X221" s="196">
        <v>1.7187052420509883E-3</v>
      </c>
      <c r="Y221" s="271">
        <v>1.8688413183826028E-3</v>
      </c>
    </row>
    <row r="222" spans="2:25" s="4" customFormat="1" ht="15" hidden="1" customHeight="1" outlineLevel="1" x14ac:dyDescent="0.25">
      <c r="B222" s="71" t="s">
        <v>100</v>
      </c>
      <c r="C222" s="270">
        <v>1</v>
      </c>
      <c r="D222" s="196">
        <v>1</v>
      </c>
      <c r="E222" s="271">
        <v>1</v>
      </c>
      <c r="F222" s="270">
        <v>0.97368421052631582</v>
      </c>
      <c r="G222" s="196">
        <v>0.99504249291784708</v>
      </c>
      <c r="H222" s="271">
        <v>0.98507744616547033</v>
      </c>
      <c r="I222" s="270"/>
      <c r="J222" s="196"/>
      <c r="K222" s="271"/>
      <c r="L222" s="270"/>
      <c r="M222" s="196"/>
      <c r="N222" s="271"/>
      <c r="O222" s="270">
        <v>1.7813765182186234E-2</v>
      </c>
      <c r="P222" s="196">
        <v>2.8328611898016999E-3</v>
      </c>
      <c r="Q222" s="271">
        <v>9.8224404986777484E-3</v>
      </c>
      <c r="R222" s="270"/>
      <c r="S222" s="196"/>
      <c r="T222" s="271"/>
      <c r="U222" s="270">
        <v>7.2874493927125505E-3</v>
      </c>
      <c r="V222" s="271">
        <v>3.400075557234605E-3</v>
      </c>
      <c r="W222" s="270">
        <v>1.2145748987854252E-3</v>
      </c>
      <c r="X222" s="196">
        <v>2.124645892351275E-3</v>
      </c>
      <c r="Y222" s="271">
        <v>1.7000377786173025E-3</v>
      </c>
    </row>
    <row r="223" spans="2:25" s="4" customFormat="1" ht="15" hidden="1" customHeight="1" outlineLevel="1" x14ac:dyDescent="0.25">
      <c r="B223" s="71" t="s">
        <v>101</v>
      </c>
      <c r="C223" s="270">
        <v>1</v>
      </c>
      <c r="D223" s="196">
        <v>1</v>
      </c>
      <c r="E223" s="271">
        <v>1</v>
      </c>
      <c r="F223" s="270">
        <v>0.98716683119447191</v>
      </c>
      <c r="G223" s="196">
        <v>0.9989146164978292</v>
      </c>
      <c r="H223" s="271">
        <v>0.99276236429433051</v>
      </c>
      <c r="I223" s="270"/>
      <c r="J223" s="196"/>
      <c r="K223" s="271"/>
      <c r="L223" s="270"/>
      <c r="M223" s="196"/>
      <c r="N223" s="271"/>
      <c r="O223" s="270">
        <v>6.2520565975649886E-3</v>
      </c>
      <c r="P223" s="196">
        <v>1.0853835021707671E-3</v>
      </c>
      <c r="Q223" s="271">
        <v>3.791142512493538E-3</v>
      </c>
      <c r="R223" s="270"/>
      <c r="S223" s="196"/>
      <c r="T223" s="271"/>
      <c r="U223" s="270">
        <v>6.5811122079631459E-3</v>
      </c>
      <c r="V223" s="271">
        <v>3.4464931931759437E-3</v>
      </c>
      <c r="W223" s="270">
        <v>0</v>
      </c>
      <c r="X223" s="196">
        <v>0</v>
      </c>
      <c r="Y223" s="271">
        <v>0</v>
      </c>
    </row>
    <row r="224" spans="2:25" s="4" customFormat="1" ht="15" hidden="1" customHeight="1" outlineLevel="1" x14ac:dyDescent="0.25">
      <c r="B224" s="71" t="s">
        <v>102</v>
      </c>
      <c r="C224" s="270">
        <v>1</v>
      </c>
      <c r="D224" s="196">
        <v>1</v>
      </c>
      <c r="E224" s="271">
        <v>1</v>
      </c>
      <c r="F224" s="270">
        <v>0.97723577235772363</v>
      </c>
      <c r="G224" s="196">
        <v>0.98834355828220855</v>
      </c>
      <c r="H224" s="271">
        <v>0.98356643356643358</v>
      </c>
      <c r="I224" s="270"/>
      <c r="J224" s="196"/>
      <c r="K224" s="271"/>
      <c r="L224" s="270"/>
      <c r="M224" s="196"/>
      <c r="N224" s="271"/>
      <c r="O224" s="270">
        <v>1.5040650406504066E-2</v>
      </c>
      <c r="P224" s="196">
        <v>1.1656441717791411E-2</v>
      </c>
      <c r="Q224" s="271">
        <v>1.3111888111888112E-2</v>
      </c>
      <c r="R224" s="270"/>
      <c r="S224" s="196"/>
      <c r="T224" s="271"/>
      <c r="U224" s="270">
        <v>6.5040650406504065E-3</v>
      </c>
      <c r="V224" s="271">
        <v>2.7972027972027972E-3</v>
      </c>
      <c r="W224" s="270">
        <v>1.2195121951219512E-3</v>
      </c>
      <c r="X224" s="196">
        <v>0</v>
      </c>
      <c r="Y224" s="271">
        <v>5.2447552447552448E-4</v>
      </c>
    </row>
    <row r="225" spans="2:25" s="4" customFormat="1" ht="15" hidden="1" customHeight="1" outlineLevel="1" x14ac:dyDescent="0.25">
      <c r="B225" s="71" t="s">
        <v>103</v>
      </c>
      <c r="C225" s="270">
        <v>1</v>
      </c>
      <c r="D225" s="196">
        <v>1</v>
      </c>
      <c r="E225" s="271">
        <v>1</v>
      </c>
      <c r="F225" s="270">
        <v>0.92544802867383513</v>
      </c>
      <c r="G225" s="196">
        <v>0.9975144987572494</v>
      </c>
      <c r="H225" s="271">
        <v>0.971121029141507</v>
      </c>
      <c r="I225" s="270"/>
      <c r="J225" s="196"/>
      <c r="K225" s="271"/>
      <c r="L225" s="270"/>
      <c r="M225" s="196"/>
      <c r="N225" s="271"/>
      <c r="O225" s="270">
        <v>2.4372759856630826E-2</v>
      </c>
      <c r="P225" s="196">
        <v>2.4855012427506215E-3</v>
      </c>
      <c r="Q225" s="271">
        <v>1.0501443948542924E-2</v>
      </c>
      <c r="R225" s="270"/>
      <c r="S225" s="196"/>
      <c r="T225" s="271"/>
      <c r="U225" s="270">
        <v>4.8745519713261652E-2</v>
      </c>
      <c r="V225" s="271">
        <v>1.7852454712522971E-2</v>
      </c>
      <c r="W225" s="270">
        <v>1.4336917562724014E-3</v>
      </c>
      <c r="X225" s="196">
        <v>0</v>
      </c>
      <c r="Y225" s="271">
        <v>5.2507219742714626E-4</v>
      </c>
    </row>
    <row r="226" spans="2:25" s="4" customFormat="1" ht="15" hidden="1" customHeight="1" outlineLevel="1" x14ac:dyDescent="0.25">
      <c r="B226" s="71" t="s">
        <v>104</v>
      </c>
      <c r="C226" s="270">
        <v>1</v>
      </c>
      <c r="D226" s="196">
        <v>1</v>
      </c>
      <c r="E226" s="271">
        <v>1</v>
      </c>
      <c r="F226" s="270">
        <v>0.94178794178794178</v>
      </c>
      <c r="G226" s="196">
        <v>0.98733776511554294</v>
      </c>
      <c r="H226" s="271">
        <v>0.97305519339417645</v>
      </c>
      <c r="I226" s="270"/>
      <c r="J226" s="196"/>
      <c r="K226" s="271"/>
      <c r="L226" s="270"/>
      <c r="M226" s="196"/>
      <c r="N226" s="271"/>
      <c r="O226" s="270">
        <v>2.3562023562023561E-2</v>
      </c>
      <c r="P226" s="196">
        <v>1.2662234884457106E-2</v>
      </c>
      <c r="Q226" s="271">
        <v>1.6079965232507605E-2</v>
      </c>
      <c r="R226" s="270"/>
      <c r="S226" s="196"/>
      <c r="T226" s="271"/>
      <c r="U226" s="270">
        <v>3.3957033957033957E-2</v>
      </c>
      <c r="V226" s="271">
        <v>1.0647544545849631E-2</v>
      </c>
      <c r="W226" s="270">
        <v>6.93000693000693E-4</v>
      </c>
      <c r="X226" s="196">
        <v>0</v>
      </c>
      <c r="Y226" s="271">
        <v>2.17296827466319E-4</v>
      </c>
    </row>
    <row r="227" spans="2:25" s="4" customFormat="1" ht="15.75" collapsed="1" x14ac:dyDescent="0.25">
      <c r="B227" s="101">
        <v>2004</v>
      </c>
      <c r="C227" s="272">
        <v>1</v>
      </c>
      <c r="D227" s="109">
        <v>1</v>
      </c>
      <c r="E227" s="273">
        <v>1</v>
      </c>
      <c r="F227" s="272">
        <v>0.97217520538331337</v>
      </c>
      <c r="G227" s="109">
        <v>0.99102829537612147</v>
      </c>
      <c r="H227" s="273">
        <v>0.98288800556139821</v>
      </c>
      <c r="I227" s="272"/>
      <c r="J227" s="109"/>
      <c r="K227" s="273"/>
      <c r="L227" s="272"/>
      <c r="M227" s="109"/>
      <c r="N227" s="273"/>
      <c r="O227" s="272">
        <v>1.5811418899393137E-2</v>
      </c>
      <c r="P227" s="109">
        <v>5.6151577890708329E-3</v>
      </c>
      <c r="Q227" s="273">
        <v>1.0017646744264808E-2</v>
      </c>
      <c r="R227" s="272"/>
      <c r="S227" s="109"/>
      <c r="T227" s="273"/>
      <c r="U227" s="272">
        <v>1.1187714155967469E-2</v>
      </c>
      <c r="V227" s="273">
        <v>4.8305734300636352E-3</v>
      </c>
      <c r="W227" s="272">
        <v>8.2566156132601247E-4</v>
      </c>
      <c r="X227" s="109">
        <v>3.3565468348077045E-3</v>
      </c>
      <c r="Y227" s="273">
        <v>2.2637742642733641E-3</v>
      </c>
    </row>
    <row r="228" spans="2:25" s="4" customFormat="1" ht="15" hidden="1" customHeight="1" outlineLevel="1" x14ac:dyDescent="0.25">
      <c r="B228" s="71" t="s">
        <v>93</v>
      </c>
      <c r="C228" s="270">
        <v>1</v>
      </c>
      <c r="D228" s="196">
        <v>1</v>
      </c>
      <c r="E228" s="271">
        <v>1</v>
      </c>
      <c r="F228" s="270">
        <v>0.98411122144985108</v>
      </c>
      <c r="G228" s="196">
        <v>0.9919028340080972</v>
      </c>
      <c r="H228" s="271">
        <v>0.98819919754543306</v>
      </c>
      <c r="I228" s="270"/>
      <c r="J228" s="196"/>
      <c r="K228" s="271"/>
      <c r="L228" s="270"/>
      <c r="M228" s="196"/>
      <c r="N228" s="271"/>
      <c r="O228" s="270">
        <v>1.1916583912611719E-2</v>
      </c>
      <c r="P228" s="196">
        <v>8.0971659919028341E-3</v>
      </c>
      <c r="Q228" s="271">
        <v>9.9126740618362044E-3</v>
      </c>
      <c r="R228" s="270"/>
      <c r="S228" s="196"/>
      <c r="T228" s="271"/>
      <c r="U228" s="270">
        <v>3.9721946375372392E-3</v>
      </c>
      <c r="V228" s="271">
        <v>1.8881283927307056E-3</v>
      </c>
      <c r="W228" s="270">
        <v>0</v>
      </c>
      <c r="X228" s="196">
        <v>0</v>
      </c>
      <c r="Y228" s="271">
        <v>0</v>
      </c>
    </row>
    <row r="229" spans="2:25" s="4" customFormat="1" ht="15" hidden="1" customHeight="1" outlineLevel="1" x14ac:dyDescent="0.25">
      <c r="B229" s="71" t="s">
        <v>94</v>
      </c>
      <c r="C229" s="270">
        <v>1</v>
      </c>
      <c r="D229" s="196">
        <v>1</v>
      </c>
      <c r="E229" s="271">
        <v>1</v>
      </c>
      <c r="F229" s="270">
        <v>0.94486692015209128</v>
      </c>
      <c r="G229" s="196">
        <v>0.99571078431372551</v>
      </c>
      <c r="H229" s="271">
        <v>0.98331788693234479</v>
      </c>
      <c r="I229" s="270"/>
      <c r="J229" s="196"/>
      <c r="K229" s="271"/>
      <c r="L229" s="270"/>
      <c r="M229" s="196"/>
      <c r="N229" s="271"/>
      <c r="O229" s="270">
        <v>3.0418250950570342E-2</v>
      </c>
      <c r="P229" s="196">
        <v>4.2892156862745102E-3</v>
      </c>
      <c r="Q229" s="271">
        <v>1.0658016682113068E-2</v>
      </c>
      <c r="R229" s="270"/>
      <c r="S229" s="196"/>
      <c r="T229" s="271"/>
      <c r="U229" s="270">
        <v>2.4714828897338403E-2</v>
      </c>
      <c r="V229" s="271">
        <v>6.024096385542169E-3</v>
      </c>
      <c r="W229" s="270">
        <v>0</v>
      </c>
      <c r="X229" s="196">
        <v>0</v>
      </c>
      <c r="Y229" s="271">
        <v>0</v>
      </c>
    </row>
    <row r="230" spans="2:25" s="4" customFormat="1" ht="15" hidden="1" customHeight="1" outlineLevel="1" x14ac:dyDescent="0.25">
      <c r="B230" s="71" t="s">
        <v>95</v>
      </c>
      <c r="C230" s="270">
        <v>1</v>
      </c>
      <c r="D230" s="196">
        <v>1</v>
      </c>
      <c r="E230" s="271">
        <v>1</v>
      </c>
      <c r="F230" s="270">
        <v>0.96655518394648832</v>
      </c>
      <c r="G230" s="196">
        <v>0.9895506792058516</v>
      </c>
      <c r="H230" s="271">
        <v>0.98221273568125222</v>
      </c>
      <c r="I230" s="270"/>
      <c r="J230" s="196"/>
      <c r="K230" s="271"/>
      <c r="L230" s="270"/>
      <c r="M230" s="196"/>
      <c r="N230" s="271"/>
      <c r="O230" s="270">
        <v>2.3411371237458192E-2</v>
      </c>
      <c r="P230" s="196">
        <v>5.2246603970741903E-3</v>
      </c>
      <c r="Q230" s="271">
        <v>1.1028103877623622E-2</v>
      </c>
      <c r="R230" s="270"/>
      <c r="S230" s="196"/>
      <c r="T230" s="271"/>
      <c r="U230" s="270">
        <v>7.803790412486065E-3</v>
      </c>
      <c r="V230" s="271">
        <v>2.4902170046246885E-3</v>
      </c>
      <c r="W230" s="270">
        <v>2.229654403567447E-3</v>
      </c>
      <c r="X230" s="196">
        <v>5.2246603970741903E-3</v>
      </c>
      <c r="Y230" s="271">
        <v>4.2689434364994666E-3</v>
      </c>
    </row>
    <row r="231" spans="2:25" s="4" customFormat="1" ht="15" hidden="1" customHeight="1" outlineLevel="1" x14ac:dyDescent="0.25">
      <c r="B231" s="71" t="s">
        <v>96</v>
      </c>
      <c r="C231" s="270">
        <v>1</v>
      </c>
      <c r="D231" s="196">
        <v>1</v>
      </c>
      <c r="E231" s="271">
        <v>1</v>
      </c>
      <c r="F231" s="270">
        <v>0.96621621621621623</v>
      </c>
      <c r="G231" s="196">
        <v>0.99563953488372092</v>
      </c>
      <c r="H231" s="271">
        <v>0.98203125000000002</v>
      </c>
      <c r="I231" s="270"/>
      <c r="J231" s="196"/>
      <c r="K231" s="271"/>
      <c r="L231" s="270"/>
      <c r="M231" s="196"/>
      <c r="N231" s="271"/>
      <c r="O231" s="270">
        <v>2.1396396396396396E-2</v>
      </c>
      <c r="P231" s="196">
        <v>4.3604651162790697E-3</v>
      </c>
      <c r="Q231" s="271">
        <v>1.2239583333333333E-2</v>
      </c>
      <c r="R231" s="270"/>
      <c r="S231" s="196"/>
      <c r="T231" s="271"/>
      <c r="U231" s="270">
        <v>1.2387387387387387E-2</v>
      </c>
      <c r="V231" s="271">
        <v>5.7291666666666663E-3</v>
      </c>
      <c r="W231" s="270">
        <v>0</v>
      </c>
      <c r="X231" s="196">
        <v>0</v>
      </c>
      <c r="Y231" s="271">
        <v>0</v>
      </c>
    </row>
    <row r="232" spans="2:25" s="4" customFormat="1" ht="15" hidden="1" customHeight="1" outlineLevel="1" x14ac:dyDescent="0.25">
      <c r="B232" s="71" t="s">
        <v>97</v>
      </c>
      <c r="C232" s="270">
        <v>1</v>
      </c>
      <c r="D232" s="196">
        <v>1</v>
      </c>
      <c r="E232" s="271">
        <v>1</v>
      </c>
      <c r="F232" s="270">
        <v>0.96214953271028036</v>
      </c>
      <c r="G232" s="196">
        <v>0.9992412746585736</v>
      </c>
      <c r="H232" s="271">
        <v>0.98262144053601341</v>
      </c>
      <c r="I232" s="270"/>
      <c r="J232" s="196"/>
      <c r="K232" s="271"/>
      <c r="L232" s="270"/>
      <c r="M232" s="196"/>
      <c r="N232" s="271"/>
      <c r="O232" s="270">
        <v>2.0093457943925235E-2</v>
      </c>
      <c r="P232" s="196">
        <v>7.5872534142640367E-4</v>
      </c>
      <c r="Q232" s="271">
        <v>9.4221105527638183E-3</v>
      </c>
      <c r="R232" s="270"/>
      <c r="S232" s="196"/>
      <c r="T232" s="271"/>
      <c r="U232" s="270">
        <v>1.7757009345794394E-2</v>
      </c>
      <c r="V232" s="271">
        <v>7.9564489112227809E-3</v>
      </c>
      <c r="W232" s="270">
        <v>0</v>
      </c>
      <c r="X232" s="196">
        <v>0</v>
      </c>
      <c r="Y232" s="271">
        <v>0</v>
      </c>
    </row>
    <row r="233" spans="2:25" s="4" customFormat="1" ht="15" hidden="1" customHeight="1" outlineLevel="1" x14ac:dyDescent="0.25">
      <c r="B233" s="71" t="s">
        <v>98</v>
      </c>
      <c r="C233" s="270">
        <v>1</v>
      </c>
      <c r="D233" s="196">
        <v>1</v>
      </c>
      <c r="E233" s="271">
        <v>1</v>
      </c>
      <c r="F233" s="270">
        <v>0.93403141361256548</v>
      </c>
      <c r="G233" s="196">
        <v>0.98947368421052628</v>
      </c>
      <c r="H233" s="271">
        <v>0.97310664605873265</v>
      </c>
      <c r="I233" s="270"/>
      <c r="J233" s="196"/>
      <c r="K233" s="271"/>
      <c r="L233" s="270"/>
      <c r="M233" s="196"/>
      <c r="N233" s="271"/>
      <c r="O233" s="270">
        <v>2.9319371727748691E-2</v>
      </c>
      <c r="P233" s="196">
        <v>4.3859649122807015E-3</v>
      </c>
      <c r="Q233" s="271">
        <v>1.1746522411128285E-2</v>
      </c>
      <c r="R233" s="270"/>
      <c r="S233" s="196"/>
      <c r="T233" s="271"/>
      <c r="U233" s="270">
        <v>3.5602094240837698E-2</v>
      </c>
      <c r="V233" s="271">
        <v>1.0510046367851623E-2</v>
      </c>
      <c r="W233" s="270">
        <v>1.0471204188481676E-3</v>
      </c>
      <c r="X233" s="196">
        <v>6.1403508771929825E-3</v>
      </c>
      <c r="Y233" s="271">
        <v>4.6367851622874804E-3</v>
      </c>
    </row>
    <row r="234" spans="2:25" s="4" customFormat="1" ht="15" hidden="1" customHeight="1" outlineLevel="1" x14ac:dyDescent="0.25">
      <c r="B234" s="71" t="s">
        <v>99</v>
      </c>
      <c r="C234" s="270">
        <v>1</v>
      </c>
      <c r="D234" s="196">
        <v>1</v>
      </c>
      <c r="E234" s="271">
        <v>1</v>
      </c>
      <c r="F234" s="270">
        <v>0.9457567804024497</v>
      </c>
      <c r="G234" s="196">
        <v>0.99597659107534753</v>
      </c>
      <c r="H234" s="271">
        <v>0.98117100851173589</v>
      </c>
      <c r="I234" s="270"/>
      <c r="J234" s="196"/>
      <c r="K234" s="271"/>
      <c r="L234" s="270"/>
      <c r="M234" s="196"/>
      <c r="N234" s="271"/>
      <c r="O234" s="270">
        <v>3.6745406824146981E-2</v>
      </c>
      <c r="P234" s="196">
        <v>4.0234089246525238E-3</v>
      </c>
      <c r="Q234" s="271">
        <v>1.3670363683260254E-2</v>
      </c>
      <c r="R234" s="270"/>
      <c r="S234" s="196"/>
      <c r="T234" s="271"/>
      <c r="U234" s="270">
        <v>1.1373578302712161E-2</v>
      </c>
      <c r="V234" s="271">
        <v>3.3531080732525148E-3</v>
      </c>
      <c r="W234" s="270">
        <v>6.1242344706911632E-3</v>
      </c>
      <c r="X234" s="196">
        <v>0</v>
      </c>
      <c r="Y234" s="271">
        <v>1.8055197317513542E-3</v>
      </c>
    </row>
    <row r="235" spans="2:25" s="4" customFormat="1" ht="15" hidden="1" customHeight="1" outlineLevel="1" x14ac:dyDescent="0.25">
      <c r="B235" s="71" t="s">
        <v>100</v>
      </c>
      <c r="C235" s="270">
        <v>1</v>
      </c>
      <c r="D235" s="196">
        <v>1</v>
      </c>
      <c r="E235" s="271">
        <v>1</v>
      </c>
      <c r="F235" s="270">
        <v>0.97874852420306968</v>
      </c>
      <c r="G235" s="196">
        <v>0.99726609963547996</v>
      </c>
      <c r="H235" s="271">
        <v>0.99097472924187724</v>
      </c>
      <c r="I235" s="270"/>
      <c r="J235" s="196"/>
      <c r="K235" s="271"/>
      <c r="L235" s="270"/>
      <c r="M235" s="196"/>
      <c r="N235" s="271"/>
      <c r="O235" s="270">
        <v>1.5938606847697757E-2</v>
      </c>
      <c r="P235" s="196">
        <v>2.7339003645200487E-3</v>
      </c>
      <c r="Q235" s="271">
        <v>7.2202166064981952E-3</v>
      </c>
      <c r="R235" s="270"/>
      <c r="S235" s="196"/>
      <c r="T235" s="271"/>
      <c r="U235" s="270">
        <v>5.3128689492325859E-3</v>
      </c>
      <c r="V235" s="271">
        <v>1.8050541516245488E-3</v>
      </c>
      <c r="W235" s="270">
        <v>0</v>
      </c>
      <c r="X235" s="196">
        <v>0</v>
      </c>
      <c r="Y235" s="271">
        <v>0</v>
      </c>
    </row>
    <row r="236" spans="2:25" s="4" customFormat="1" ht="15" hidden="1" customHeight="1" outlineLevel="1" x14ac:dyDescent="0.25">
      <c r="B236" s="71" t="s">
        <v>101</v>
      </c>
      <c r="C236" s="270">
        <v>1</v>
      </c>
      <c r="D236" s="196">
        <v>1</v>
      </c>
      <c r="E236" s="271">
        <v>1</v>
      </c>
      <c r="F236" s="270">
        <v>0.982421875</v>
      </c>
      <c r="G236" s="196">
        <v>0.99881656804733732</v>
      </c>
      <c r="H236" s="271">
        <v>0.99263080324244657</v>
      </c>
      <c r="I236" s="270"/>
      <c r="J236" s="196"/>
      <c r="K236" s="271"/>
      <c r="L236" s="270"/>
      <c r="M236" s="196"/>
      <c r="N236" s="271"/>
      <c r="O236" s="270">
        <v>1.0416666666666666E-2</v>
      </c>
      <c r="P236" s="196">
        <v>1.1834319526627219E-3</v>
      </c>
      <c r="Q236" s="271">
        <v>4.6671579464505038E-3</v>
      </c>
      <c r="R236" s="270"/>
      <c r="S236" s="196"/>
      <c r="T236" s="271"/>
      <c r="U236" s="270">
        <v>7.161458333333333E-3</v>
      </c>
      <c r="V236" s="271">
        <v>2.702038811102923E-3</v>
      </c>
      <c r="W236" s="270">
        <v>0</v>
      </c>
      <c r="X236" s="196">
        <v>0</v>
      </c>
      <c r="Y236" s="271">
        <v>0</v>
      </c>
    </row>
    <row r="237" spans="2:25" s="4" customFormat="1" ht="15" hidden="1" customHeight="1" outlineLevel="1" x14ac:dyDescent="0.25">
      <c r="B237" s="71" t="s">
        <v>102</v>
      </c>
      <c r="C237" s="270">
        <v>1</v>
      </c>
      <c r="D237" s="196">
        <v>1</v>
      </c>
      <c r="E237" s="271">
        <v>1</v>
      </c>
      <c r="F237" s="270">
        <v>0.97833753148614611</v>
      </c>
      <c r="G237" s="196">
        <v>0.99183806725432577</v>
      </c>
      <c r="H237" s="271">
        <v>0.98652931854199688</v>
      </c>
      <c r="I237" s="270"/>
      <c r="J237" s="196"/>
      <c r="K237" s="271"/>
      <c r="L237" s="270"/>
      <c r="M237" s="196"/>
      <c r="N237" s="271"/>
      <c r="O237" s="270">
        <v>1.7632241813602016E-2</v>
      </c>
      <c r="P237" s="196">
        <v>8.1619327456741754E-3</v>
      </c>
      <c r="Q237" s="271">
        <v>1.1885895404120444E-2</v>
      </c>
      <c r="R237" s="270"/>
      <c r="S237" s="196"/>
      <c r="T237" s="271"/>
      <c r="U237" s="270">
        <v>4.0302267002518891E-3</v>
      </c>
      <c r="V237" s="271">
        <v>1.5847860538827259E-3</v>
      </c>
      <c r="W237" s="270">
        <v>0</v>
      </c>
      <c r="X237" s="196">
        <v>0</v>
      </c>
      <c r="Y237" s="271">
        <v>0</v>
      </c>
    </row>
    <row r="238" spans="2:25" s="4" customFormat="1" ht="15" hidden="1" customHeight="1" outlineLevel="1" x14ac:dyDescent="0.25">
      <c r="B238" s="71" t="s">
        <v>103</v>
      </c>
      <c r="C238" s="270">
        <v>1</v>
      </c>
      <c r="D238" s="196">
        <v>1</v>
      </c>
      <c r="E238" s="271">
        <v>1</v>
      </c>
      <c r="F238" s="270">
        <v>0.96704871060171915</v>
      </c>
      <c r="G238" s="196">
        <v>0.99517982944011862</v>
      </c>
      <c r="H238" s="271">
        <v>0.98288457524525152</v>
      </c>
      <c r="I238" s="270"/>
      <c r="J238" s="196"/>
      <c r="K238" s="271"/>
      <c r="L238" s="270"/>
      <c r="M238" s="196"/>
      <c r="N238" s="271"/>
      <c r="O238" s="270">
        <v>9.0735434574976126E-3</v>
      </c>
      <c r="P238" s="196">
        <v>4.82017055988135E-3</v>
      </c>
      <c r="Q238" s="271">
        <v>6.6791901481945311E-3</v>
      </c>
      <c r="R238" s="270"/>
      <c r="S238" s="196"/>
      <c r="T238" s="271"/>
      <c r="U238" s="270">
        <v>2.3400191021967526E-2</v>
      </c>
      <c r="V238" s="271">
        <v>1.0227509914422877E-2</v>
      </c>
      <c r="W238" s="270">
        <v>4.7755491881566379E-4</v>
      </c>
      <c r="X238" s="196">
        <v>0</v>
      </c>
      <c r="Y238" s="271">
        <v>2.087246921310791E-4</v>
      </c>
    </row>
    <row r="239" spans="2:25" s="4" customFormat="1" ht="15" hidden="1" customHeight="1" outlineLevel="1" x14ac:dyDescent="0.25">
      <c r="B239" s="71" t="s">
        <v>104</v>
      </c>
      <c r="C239" s="270">
        <v>1</v>
      </c>
      <c r="D239" s="196">
        <v>1</v>
      </c>
      <c r="E239" s="271">
        <v>1</v>
      </c>
      <c r="F239" s="270">
        <v>0.94302325581395352</v>
      </c>
      <c r="G239" s="196">
        <v>0.98376480912680997</v>
      </c>
      <c r="H239" s="271">
        <v>0.96624156039009756</v>
      </c>
      <c r="I239" s="270"/>
      <c r="J239" s="196"/>
      <c r="K239" s="271"/>
      <c r="L239" s="270"/>
      <c r="M239" s="196"/>
      <c r="N239" s="271"/>
      <c r="O239" s="270">
        <v>4.3023255813953491E-2</v>
      </c>
      <c r="P239" s="196">
        <v>1.6235190873189996E-2</v>
      </c>
      <c r="Q239" s="271">
        <v>2.7756939234808702E-2</v>
      </c>
      <c r="R239" s="270"/>
      <c r="S239" s="196"/>
      <c r="T239" s="271"/>
      <c r="U239" s="270">
        <v>1.2790697674418604E-2</v>
      </c>
      <c r="V239" s="271">
        <v>5.501375343835959E-3</v>
      </c>
      <c r="W239" s="270">
        <v>1.1627906976744186E-3</v>
      </c>
      <c r="X239" s="196">
        <v>0</v>
      </c>
      <c r="Y239" s="271">
        <v>5.0012503125781451E-4</v>
      </c>
    </row>
    <row r="240" spans="2:25" s="4" customFormat="1" ht="15.75" collapsed="1" x14ac:dyDescent="0.25">
      <c r="B240" s="101">
        <v>2003</v>
      </c>
      <c r="C240" s="272">
        <v>1</v>
      </c>
      <c r="D240" s="109">
        <v>1</v>
      </c>
      <c r="E240" s="273">
        <v>1</v>
      </c>
      <c r="F240" s="272">
        <v>0.96590909090909094</v>
      </c>
      <c r="G240" s="109">
        <v>0.99393505741251831</v>
      </c>
      <c r="H240" s="273">
        <v>0.98310648351418595</v>
      </c>
      <c r="I240" s="272"/>
      <c r="J240" s="109"/>
      <c r="K240" s="273"/>
      <c r="L240" s="272"/>
      <c r="M240" s="109"/>
      <c r="N240" s="273"/>
      <c r="O240" s="272">
        <v>2.0725108225108226E-2</v>
      </c>
      <c r="P240" s="109">
        <v>5.2471975195066273E-3</v>
      </c>
      <c r="Q240" s="273">
        <v>1.12274979614878E-2</v>
      </c>
      <c r="R240" s="272"/>
      <c r="S240" s="109"/>
      <c r="T240" s="273"/>
      <c r="U240" s="272">
        <v>1.2662337662337663E-2</v>
      </c>
      <c r="V240" s="273">
        <v>4.8924292793075331E-3</v>
      </c>
      <c r="W240" s="272">
        <v>7.0346320346320352E-4</v>
      </c>
      <c r="X240" s="109">
        <v>8.1774506797505878E-4</v>
      </c>
      <c r="Y240" s="273">
        <v>7.7358924501871255E-4</v>
      </c>
    </row>
    <row r="241" spans="2:25" s="4" customFormat="1" ht="15" hidden="1" customHeight="1" outlineLevel="1" x14ac:dyDescent="0.25">
      <c r="B241" s="71" t="s">
        <v>93</v>
      </c>
      <c r="C241" s="270">
        <v>1</v>
      </c>
      <c r="D241" s="196">
        <v>1</v>
      </c>
      <c r="E241" s="271">
        <v>1</v>
      </c>
      <c r="F241" s="270">
        <v>0.97681451612903225</v>
      </c>
      <c r="G241" s="196">
        <v>0.99635332252836306</v>
      </c>
      <c r="H241" s="271">
        <v>0.98764600179694517</v>
      </c>
      <c r="I241" s="270"/>
      <c r="J241" s="196"/>
      <c r="K241" s="271"/>
      <c r="L241" s="270"/>
      <c r="M241" s="196"/>
      <c r="N241" s="271"/>
      <c r="O241" s="270">
        <v>7.5604838709677422E-3</v>
      </c>
      <c r="P241" s="196">
        <v>3.6466774716369531E-3</v>
      </c>
      <c r="Q241" s="271">
        <v>5.3908355795148251E-3</v>
      </c>
      <c r="R241" s="270"/>
      <c r="S241" s="196"/>
      <c r="T241" s="271"/>
      <c r="U241" s="270">
        <v>1.5625E-2</v>
      </c>
      <c r="V241" s="271">
        <v>6.963162623539982E-3</v>
      </c>
      <c r="W241" s="270">
        <v>0</v>
      </c>
      <c r="X241" s="196">
        <v>0</v>
      </c>
      <c r="Y241" s="271">
        <v>0</v>
      </c>
    </row>
    <row r="242" spans="2:25" s="4" customFormat="1" ht="15" hidden="1" customHeight="1" outlineLevel="1" x14ac:dyDescent="0.25">
      <c r="B242" s="71" t="s">
        <v>94</v>
      </c>
      <c r="C242" s="270">
        <v>1</v>
      </c>
      <c r="D242" s="196">
        <v>1</v>
      </c>
      <c r="E242" s="271">
        <v>1</v>
      </c>
      <c r="F242" s="270">
        <v>0.96782387806943271</v>
      </c>
      <c r="G242" s="196">
        <v>0.99310978410656869</v>
      </c>
      <c r="H242" s="271">
        <v>0.98421679571173315</v>
      </c>
      <c r="I242" s="270"/>
      <c r="J242" s="196"/>
      <c r="K242" s="271"/>
      <c r="L242" s="270"/>
      <c r="M242" s="196"/>
      <c r="N242" s="271"/>
      <c r="O242" s="270">
        <v>2.201524132091448E-2</v>
      </c>
      <c r="P242" s="196">
        <v>6.8902158934313279E-3</v>
      </c>
      <c r="Q242" s="271">
        <v>1.2209648600357356E-2</v>
      </c>
      <c r="R242" s="270"/>
      <c r="S242" s="196"/>
      <c r="T242" s="271"/>
      <c r="U242" s="270">
        <v>1.0160880609652836E-2</v>
      </c>
      <c r="V242" s="271">
        <v>3.5735556879094698E-3</v>
      </c>
      <c r="W242" s="270">
        <v>0</v>
      </c>
      <c r="X242" s="196">
        <v>0</v>
      </c>
      <c r="Y242" s="271">
        <v>0</v>
      </c>
    </row>
    <row r="243" spans="2:25" s="4" customFormat="1" ht="15" hidden="1" customHeight="1" outlineLevel="1" x14ac:dyDescent="0.25">
      <c r="B243" s="71" t="s">
        <v>95</v>
      </c>
      <c r="C243" s="270">
        <v>1</v>
      </c>
      <c r="D243" s="196">
        <v>1</v>
      </c>
      <c r="E243" s="271">
        <v>1</v>
      </c>
      <c r="F243" s="270">
        <v>0.96447602131438726</v>
      </c>
      <c r="G243" s="196">
        <v>0.98993110757816638</v>
      </c>
      <c r="H243" s="271">
        <v>0.98041818785263857</v>
      </c>
      <c r="I243" s="270"/>
      <c r="J243" s="196"/>
      <c r="K243" s="271"/>
      <c r="L243" s="270"/>
      <c r="M243" s="196"/>
      <c r="N243" s="271"/>
      <c r="O243" s="270">
        <v>1.5985790408525755E-2</v>
      </c>
      <c r="P243" s="196">
        <v>1.0598834128245894E-3</v>
      </c>
      <c r="Q243" s="271">
        <v>6.637902422834384E-3</v>
      </c>
      <c r="R243" s="270"/>
      <c r="S243" s="196"/>
      <c r="T243" s="271"/>
      <c r="U243" s="270">
        <v>1.6873889875666074E-2</v>
      </c>
      <c r="V243" s="271">
        <v>6.3060073016926654E-3</v>
      </c>
      <c r="W243" s="270">
        <v>2.6642984014209592E-3</v>
      </c>
      <c r="X243" s="196">
        <v>9.0090090090090089E-3</v>
      </c>
      <c r="Y243" s="271">
        <v>6.637902422834384E-3</v>
      </c>
    </row>
    <row r="244" spans="2:25" s="4" customFormat="1" ht="15" hidden="1" customHeight="1" outlineLevel="1" x14ac:dyDescent="0.25">
      <c r="B244" s="71" t="s">
        <v>96</v>
      </c>
      <c r="C244" s="270">
        <v>1</v>
      </c>
      <c r="D244" s="196">
        <v>1</v>
      </c>
      <c r="E244" s="271">
        <v>1</v>
      </c>
      <c r="F244" s="270">
        <v>0.97802197802197799</v>
      </c>
      <c r="G244" s="196">
        <v>0.99006622516556286</v>
      </c>
      <c r="H244" s="271">
        <v>0.98451920214349509</v>
      </c>
      <c r="I244" s="270"/>
      <c r="J244" s="196"/>
      <c r="K244" s="271"/>
      <c r="L244" s="270"/>
      <c r="M244" s="196"/>
      <c r="N244" s="271"/>
      <c r="O244" s="270">
        <v>1.6160310277957338E-2</v>
      </c>
      <c r="P244" s="196">
        <v>9.9337748344370865E-3</v>
      </c>
      <c r="Q244" s="271">
        <v>1.2801428996725216E-2</v>
      </c>
      <c r="R244" s="270"/>
      <c r="S244" s="196"/>
      <c r="T244" s="271"/>
      <c r="U244" s="270">
        <v>4.5248868778280547E-3</v>
      </c>
      <c r="V244" s="271">
        <v>2.0839535576064306E-3</v>
      </c>
      <c r="W244" s="270">
        <v>1.2928248222365869E-3</v>
      </c>
      <c r="X244" s="196">
        <v>0</v>
      </c>
      <c r="Y244" s="271">
        <v>5.9541530217326586E-4</v>
      </c>
    </row>
    <row r="245" spans="2:25" s="4" customFormat="1" ht="15" hidden="1" customHeight="1" outlineLevel="1" x14ac:dyDescent="0.25">
      <c r="B245" s="71" t="s">
        <v>97</v>
      </c>
      <c r="C245" s="270">
        <v>1</v>
      </c>
      <c r="D245" s="196">
        <v>1</v>
      </c>
      <c r="E245" s="271">
        <v>1</v>
      </c>
      <c r="F245" s="270">
        <v>0.98449612403100772</v>
      </c>
      <c r="G245" s="196">
        <v>0.99844559585492232</v>
      </c>
      <c r="H245" s="271">
        <v>0.99223691776883272</v>
      </c>
      <c r="I245" s="270"/>
      <c r="J245" s="196"/>
      <c r="K245" s="271"/>
      <c r="L245" s="270"/>
      <c r="M245" s="196"/>
      <c r="N245" s="271"/>
      <c r="O245" s="270">
        <v>1.4211886304909561E-2</v>
      </c>
      <c r="P245" s="196">
        <v>1.5544041450777201E-3</v>
      </c>
      <c r="Q245" s="271">
        <v>7.1880391029327199E-3</v>
      </c>
      <c r="R245" s="270"/>
      <c r="S245" s="196"/>
      <c r="T245" s="271"/>
      <c r="U245" s="270">
        <v>1.2919896640826874E-3</v>
      </c>
      <c r="V245" s="271">
        <v>5.750431282346176E-4</v>
      </c>
      <c r="W245" s="270">
        <v>0</v>
      </c>
      <c r="X245" s="196">
        <v>0</v>
      </c>
      <c r="Y245" s="271">
        <v>0</v>
      </c>
    </row>
    <row r="246" spans="2:25" s="4" customFormat="1" ht="15" hidden="1" customHeight="1" outlineLevel="1" x14ac:dyDescent="0.25">
      <c r="B246" s="71" t="s">
        <v>98</v>
      </c>
      <c r="C246" s="270">
        <v>1</v>
      </c>
      <c r="D246" s="196">
        <v>1</v>
      </c>
      <c r="E246" s="271">
        <v>1</v>
      </c>
      <c r="F246" s="270">
        <v>0.97350993377483441</v>
      </c>
      <c r="G246" s="196">
        <v>0.98832968636032092</v>
      </c>
      <c r="H246" s="271">
        <v>0.98138813493602173</v>
      </c>
      <c r="I246" s="270"/>
      <c r="J246" s="196"/>
      <c r="K246" s="271"/>
      <c r="L246" s="270"/>
      <c r="M246" s="196"/>
      <c r="N246" s="271"/>
      <c r="O246" s="270">
        <v>1.7384105960264899E-2</v>
      </c>
      <c r="P246" s="196">
        <v>1.1670313639679067E-2</v>
      </c>
      <c r="Q246" s="271">
        <v>1.4346645986816595E-2</v>
      </c>
      <c r="R246" s="270"/>
      <c r="S246" s="196"/>
      <c r="T246" s="271"/>
      <c r="U246" s="270">
        <v>5.794701986754967E-3</v>
      </c>
      <c r="V246" s="271">
        <v>2.7142303218301669E-3</v>
      </c>
      <c r="W246" s="270">
        <v>3.3112582781456954E-3</v>
      </c>
      <c r="X246" s="196">
        <v>0</v>
      </c>
      <c r="Y246" s="271">
        <v>1.5509887553315238E-3</v>
      </c>
    </row>
    <row r="247" spans="2:25" s="4" customFormat="1" ht="15" hidden="1" customHeight="1" outlineLevel="1" x14ac:dyDescent="0.25">
      <c r="B247" s="71" t="s">
        <v>99</v>
      </c>
      <c r="C247" s="270">
        <v>1</v>
      </c>
      <c r="D247" s="196">
        <v>1</v>
      </c>
      <c r="E247" s="271">
        <v>1</v>
      </c>
      <c r="F247" s="270">
        <v>0.93578700078308541</v>
      </c>
      <c r="G247" s="196">
        <v>0.99687010954616584</v>
      </c>
      <c r="H247" s="271">
        <v>0.97244834063869756</v>
      </c>
      <c r="I247" s="270"/>
      <c r="J247" s="196"/>
      <c r="K247" s="271"/>
      <c r="L247" s="270"/>
      <c r="M247" s="196"/>
      <c r="N247" s="271"/>
      <c r="O247" s="270">
        <v>5.6382145653876274E-2</v>
      </c>
      <c r="P247" s="196">
        <v>3.1298904538341159E-3</v>
      </c>
      <c r="Q247" s="271">
        <v>2.4420788979336257E-2</v>
      </c>
      <c r="R247" s="270"/>
      <c r="S247" s="196"/>
      <c r="T247" s="271"/>
      <c r="U247" s="270">
        <v>7.8308535630383716E-3</v>
      </c>
      <c r="V247" s="271">
        <v>3.1308703819661866E-3</v>
      </c>
      <c r="W247" s="270">
        <v>0</v>
      </c>
      <c r="X247" s="196">
        <v>0</v>
      </c>
      <c r="Y247" s="271">
        <v>0</v>
      </c>
    </row>
    <row r="248" spans="2:25" s="4" customFormat="1" ht="15" hidden="1" customHeight="1" outlineLevel="1" x14ac:dyDescent="0.25">
      <c r="B248" s="71" t="s">
        <v>100</v>
      </c>
      <c r="C248" s="270">
        <v>1</v>
      </c>
      <c r="D248" s="196">
        <v>1</v>
      </c>
      <c r="E248" s="271">
        <v>1</v>
      </c>
      <c r="F248" s="270">
        <v>0.96727272727272728</v>
      </c>
      <c r="G248" s="196">
        <v>1</v>
      </c>
      <c r="H248" s="271">
        <v>0.98837809917355368</v>
      </c>
      <c r="I248" s="270"/>
      <c r="J248" s="196"/>
      <c r="K248" s="271"/>
      <c r="L248" s="270"/>
      <c r="M248" s="196"/>
      <c r="N248" s="271"/>
      <c r="O248" s="270">
        <v>1.8181818181818181E-2</v>
      </c>
      <c r="P248" s="196">
        <v>0</v>
      </c>
      <c r="Q248" s="271">
        <v>6.4566115702479341E-3</v>
      </c>
      <c r="R248" s="270"/>
      <c r="S248" s="196"/>
      <c r="T248" s="271"/>
      <c r="U248" s="270">
        <v>1.2363636363636363E-2</v>
      </c>
      <c r="V248" s="271">
        <v>4.3904958677685952E-3</v>
      </c>
      <c r="W248" s="270">
        <v>2.1818181818181819E-3</v>
      </c>
      <c r="X248" s="196">
        <v>0</v>
      </c>
      <c r="Y248" s="271">
        <v>7.7479338842975209E-4</v>
      </c>
    </row>
    <row r="249" spans="2:25" s="4" customFormat="1" ht="15" hidden="1" customHeight="1" outlineLevel="1" x14ac:dyDescent="0.25">
      <c r="B249" s="71" t="s">
        <v>101</v>
      </c>
      <c r="C249" s="270">
        <v>1</v>
      </c>
      <c r="D249" s="196">
        <v>1</v>
      </c>
      <c r="E249" s="271">
        <v>1</v>
      </c>
      <c r="F249" s="270">
        <v>0.96617336152219868</v>
      </c>
      <c r="G249" s="196">
        <v>0.97685459940652819</v>
      </c>
      <c r="H249" s="271">
        <v>0.97301406309388061</v>
      </c>
      <c r="I249" s="270"/>
      <c r="J249" s="196"/>
      <c r="K249" s="271"/>
      <c r="L249" s="270"/>
      <c r="M249" s="196"/>
      <c r="N249" s="271"/>
      <c r="O249" s="270">
        <v>2.2198731501057084E-2</v>
      </c>
      <c r="P249" s="196">
        <v>7.121661721068249E-3</v>
      </c>
      <c r="Q249" s="271">
        <v>1.2542759407069556E-2</v>
      </c>
      <c r="R249" s="270"/>
      <c r="S249" s="196"/>
      <c r="T249" s="271"/>
      <c r="U249" s="270">
        <v>9.5137420718816069E-3</v>
      </c>
      <c r="V249" s="271">
        <v>3.4207525655644243E-3</v>
      </c>
      <c r="W249" s="270">
        <v>2.1141649048625794E-3</v>
      </c>
      <c r="X249" s="196">
        <v>1.6023738872403562E-2</v>
      </c>
      <c r="Y249" s="271">
        <v>1.1022424933485367E-2</v>
      </c>
    </row>
    <row r="250" spans="2:25" s="4" customFormat="1" ht="15" hidden="1" customHeight="1" outlineLevel="1" x14ac:dyDescent="0.25">
      <c r="B250" s="71" t="s">
        <v>102</v>
      </c>
      <c r="C250" s="270">
        <v>1</v>
      </c>
      <c r="D250" s="196">
        <v>1</v>
      </c>
      <c r="E250" s="271">
        <v>1</v>
      </c>
      <c r="F250" s="270">
        <v>0.94647013188518236</v>
      </c>
      <c r="G250" s="196">
        <v>0.9905921416712784</v>
      </c>
      <c r="H250" s="271">
        <v>0.97222222222222221</v>
      </c>
      <c r="I250" s="270"/>
      <c r="J250" s="196"/>
      <c r="K250" s="271"/>
      <c r="L250" s="270"/>
      <c r="M250" s="196"/>
      <c r="N250" s="271"/>
      <c r="O250" s="270">
        <v>2.482544608223429E-2</v>
      </c>
      <c r="P250" s="196">
        <v>9.4078583287216383E-3</v>
      </c>
      <c r="Q250" s="271">
        <v>1.5826873385012919E-2</v>
      </c>
      <c r="R250" s="270"/>
      <c r="S250" s="196"/>
      <c r="T250" s="271"/>
      <c r="U250" s="270">
        <v>2.8704422032583398E-2</v>
      </c>
      <c r="V250" s="271">
        <v>1.1950904392764857E-2</v>
      </c>
      <c r="W250" s="270">
        <v>0</v>
      </c>
      <c r="X250" s="196">
        <v>0</v>
      </c>
      <c r="Y250" s="271">
        <v>0</v>
      </c>
    </row>
    <row r="251" spans="2:25" s="4" customFormat="1" ht="15" hidden="1" customHeight="1" outlineLevel="1" x14ac:dyDescent="0.25">
      <c r="B251" s="71" t="s">
        <v>103</v>
      </c>
      <c r="C251" s="270">
        <v>1</v>
      </c>
      <c r="D251" s="196">
        <v>1</v>
      </c>
      <c r="E251" s="271">
        <v>1</v>
      </c>
      <c r="F251" s="270">
        <v>0.97412076974120765</v>
      </c>
      <c r="G251" s="196">
        <v>0.99363680861478221</v>
      </c>
      <c r="H251" s="271">
        <v>0.98535211267605638</v>
      </c>
      <c r="I251" s="270"/>
      <c r="J251" s="196"/>
      <c r="K251" s="271"/>
      <c r="L251" s="270"/>
      <c r="M251" s="196"/>
      <c r="N251" s="271"/>
      <c r="O251" s="270">
        <v>9.2899800928998005E-3</v>
      </c>
      <c r="P251" s="196">
        <v>6.3631913852178167E-3</v>
      </c>
      <c r="Q251" s="271">
        <v>7.6056338028169012E-3</v>
      </c>
      <c r="R251" s="270"/>
      <c r="S251" s="196"/>
      <c r="T251" s="271"/>
      <c r="U251" s="270">
        <v>1.5925680159256803E-2</v>
      </c>
      <c r="V251" s="271">
        <v>6.7605633802816905E-3</v>
      </c>
      <c r="W251" s="270">
        <v>6.6357000663570006E-4</v>
      </c>
      <c r="X251" s="196">
        <v>0</v>
      </c>
      <c r="Y251" s="271">
        <v>2.8169014084507044E-4</v>
      </c>
    </row>
    <row r="252" spans="2:25" s="4" customFormat="1" ht="15" hidden="1" customHeight="1" outlineLevel="1" x14ac:dyDescent="0.25">
      <c r="B252" s="71" t="s">
        <v>104</v>
      </c>
      <c r="C252" s="270">
        <v>1</v>
      </c>
      <c r="D252" s="196">
        <v>1</v>
      </c>
      <c r="E252" s="271">
        <v>1</v>
      </c>
      <c r="F252" s="270">
        <v>0.95308835027365124</v>
      </c>
      <c r="G252" s="196">
        <v>0.98845519516217706</v>
      </c>
      <c r="H252" s="271">
        <v>0.97385409941897993</v>
      </c>
      <c r="I252" s="270"/>
      <c r="J252" s="196"/>
      <c r="K252" s="271"/>
      <c r="L252" s="270"/>
      <c r="M252" s="196"/>
      <c r="N252" s="271"/>
      <c r="O252" s="270">
        <v>2.1110242376856918E-2</v>
      </c>
      <c r="P252" s="196">
        <v>1.154480483782298E-2</v>
      </c>
      <c r="Q252" s="271">
        <v>1.5493867010974823E-2</v>
      </c>
      <c r="R252" s="270"/>
      <c r="S252" s="196"/>
      <c r="T252" s="271"/>
      <c r="U252" s="270">
        <v>2.3455824863174355E-2</v>
      </c>
      <c r="V252" s="271">
        <v>9.6836668818592632E-3</v>
      </c>
      <c r="W252" s="270">
        <v>2.3455824863174357E-3</v>
      </c>
      <c r="X252" s="196">
        <v>0</v>
      </c>
      <c r="Y252" s="271">
        <v>9.6836668818592645E-4</v>
      </c>
    </row>
    <row r="253" spans="2:25" s="4" customFormat="1" ht="15.75" collapsed="1" x14ac:dyDescent="0.25">
      <c r="B253" s="101">
        <v>2002</v>
      </c>
      <c r="C253" s="272">
        <v>1</v>
      </c>
      <c r="D253" s="109">
        <v>1</v>
      </c>
      <c r="E253" s="273">
        <v>1</v>
      </c>
      <c r="F253" s="272">
        <v>0.96674248478514779</v>
      </c>
      <c r="G253" s="109">
        <v>0.99248280869602357</v>
      </c>
      <c r="H253" s="273">
        <v>0.9819304435483871</v>
      </c>
      <c r="I253" s="272"/>
      <c r="J253" s="109"/>
      <c r="K253" s="273"/>
      <c r="L253" s="272"/>
      <c r="M253" s="109"/>
      <c r="N253" s="273"/>
      <c r="O253" s="272">
        <v>1.9548779738120119E-2</v>
      </c>
      <c r="P253" s="109">
        <v>5.6378934779823175E-3</v>
      </c>
      <c r="Q253" s="273">
        <v>1.1340725806451613E-2</v>
      </c>
      <c r="R253" s="272"/>
      <c r="S253" s="109"/>
      <c r="T253" s="273"/>
      <c r="U253" s="272">
        <v>1.2602200774574291E-2</v>
      </c>
      <c r="V253" s="273">
        <v>5.1663306451612901E-3</v>
      </c>
      <c r="W253" s="272">
        <v>1.1065347021577427E-3</v>
      </c>
      <c r="X253" s="109">
        <v>1.8792978259941058E-3</v>
      </c>
      <c r="Y253" s="273">
        <v>1.5625000000000001E-3</v>
      </c>
    </row>
    <row r="254" spans="2:25" s="4" customFormat="1" ht="15" hidden="1" customHeight="1" outlineLevel="1" x14ac:dyDescent="0.25">
      <c r="B254" s="71" t="s">
        <v>93</v>
      </c>
      <c r="C254" s="270">
        <v>1</v>
      </c>
      <c r="D254" s="196">
        <v>1</v>
      </c>
      <c r="E254" s="271">
        <v>1</v>
      </c>
      <c r="F254" s="270">
        <v>0.98070050035739809</v>
      </c>
      <c r="G254" s="196">
        <v>0.99840340606705691</v>
      </c>
      <c r="H254" s="271">
        <v>0.9908480780964003</v>
      </c>
      <c r="I254" s="270"/>
      <c r="J254" s="196"/>
      <c r="K254" s="271"/>
      <c r="L254" s="270"/>
      <c r="M254" s="196"/>
      <c r="N254" s="271"/>
      <c r="O254" s="270">
        <v>1.143674052894925E-2</v>
      </c>
      <c r="P254" s="196">
        <v>1.5965939329430547E-3</v>
      </c>
      <c r="Q254" s="271">
        <v>5.7962172056131786E-3</v>
      </c>
      <c r="R254" s="270"/>
      <c r="S254" s="196"/>
      <c r="T254" s="271"/>
      <c r="U254" s="270">
        <v>7.8627591136526086E-3</v>
      </c>
      <c r="V254" s="271">
        <v>3.3557046979865771E-3</v>
      </c>
      <c r="W254" s="270">
        <v>0</v>
      </c>
      <c r="X254" s="196">
        <v>0</v>
      </c>
      <c r="Y254" s="271">
        <v>0</v>
      </c>
    </row>
    <row r="255" spans="2:25" s="4" customFormat="1" ht="15" hidden="1" customHeight="1" outlineLevel="1" x14ac:dyDescent="0.25">
      <c r="B255" s="71" t="s">
        <v>94</v>
      </c>
      <c r="C255" s="270">
        <v>1</v>
      </c>
      <c r="D255" s="196">
        <v>1</v>
      </c>
      <c r="E255" s="271">
        <v>1</v>
      </c>
      <c r="F255" s="270">
        <v>0.94779771615008157</v>
      </c>
      <c r="G255" s="196">
        <v>1</v>
      </c>
      <c r="H255" s="271">
        <v>0.98534127347686673</v>
      </c>
      <c r="I255" s="270"/>
      <c r="J255" s="196"/>
      <c r="K255" s="271"/>
      <c r="L255" s="270"/>
      <c r="M255" s="196"/>
      <c r="N255" s="271"/>
      <c r="O255" s="270">
        <v>4.4045676998368678E-2</v>
      </c>
      <c r="P255" s="196">
        <v>0</v>
      </c>
      <c r="Q255" s="271">
        <v>1.2368300503893724E-2</v>
      </c>
      <c r="R255" s="270"/>
      <c r="S255" s="196"/>
      <c r="T255" s="271"/>
      <c r="U255" s="270">
        <v>6.5252854812398045E-3</v>
      </c>
      <c r="V255" s="271">
        <v>1.8323408153916628E-3</v>
      </c>
      <c r="W255" s="270">
        <v>1.6313213703099511E-3</v>
      </c>
      <c r="X255" s="196">
        <v>0</v>
      </c>
      <c r="Y255" s="271">
        <v>4.5808520384791571E-4</v>
      </c>
    </row>
    <row r="256" spans="2:25" s="4" customFormat="1" ht="15" hidden="1" customHeight="1" outlineLevel="1" x14ac:dyDescent="0.25">
      <c r="B256" s="71" t="s">
        <v>95</v>
      </c>
      <c r="C256" s="270">
        <v>1</v>
      </c>
      <c r="D256" s="196">
        <v>1</v>
      </c>
      <c r="E256" s="271">
        <v>1</v>
      </c>
      <c r="F256" s="270">
        <v>0.95864661654135341</v>
      </c>
      <c r="G256" s="196">
        <v>0.99810426540284358</v>
      </c>
      <c r="H256" s="271">
        <v>0.98642936596218023</v>
      </c>
      <c r="I256" s="270"/>
      <c r="J256" s="196"/>
      <c r="K256" s="271"/>
      <c r="L256" s="270"/>
      <c r="M256" s="196"/>
      <c r="N256" s="271"/>
      <c r="O256" s="270">
        <v>3.6090225563909777E-2</v>
      </c>
      <c r="P256" s="196">
        <v>1.8957345971563982E-3</v>
      </c>
      <c r="Q256" s="271">
        <v>1.2013348164627364E-2</v>
      </c>
      <c r="R256" s="270"/>
      <c r="S256" s="196"/>
      <c r="T256" s="271"/>
      <c r="U256" s="270">
        <v>5.263157894736842E-3</v>
      </c>
      <c r="V256" s="271">
        <v>1.5572858731924359E-3</v>
      </c>
      <c r="W256" s="270">
        <v>0</v>
      </c>
      <c r="X256" s="196">
        <v>0</v>
      </c>
      <c r="Y256" s="271">
        <v>0</v>
      </c>
    </row>
    <row r="257" spans="2:25" s="4" customFormat="1" ht="15" hidden="1" customHeight="1" outlineLevel="1" x14ac:dyDescent="0.25">
      <c r="B257" s="71" t="s">
        <v>96</v>
      </c>
      <c r="C257" s="270">
        <v>1</v>
      </c>
      <c r="D257" s="196">
        <v>1</v>
      </c>
      <c r="E257" s="271">
        <v>1</v>
      </c>
      <c r="F257" s="270">
        <v>0.97741935483870968</v>
      </c>
      <c r="G257" s="196">
        <v>0.99872013651877134</v>
      </c>
      <c r="H257" s="271">
        <v>0.99024139702105807</v>
      </c>
      <c r="I257" s="270"/>
      <c r="J257" s="196"/>
      <c r="K257" s="271"/>
      <c r="L257" s="270"/>
      <c r="M257" s="196"/>
      <c r="N257" s="271"/>
      <c r="O257" s="270">
        <v>1.6774193548387096E-2</v>
      </c>
      <c r="P257" s="196">
        <v>1.2798634812286689E-3</v>
      </c>
      <c r="Q257" s="271">
        <v>7.447354904982024E-3</v>
      </c>
      <c r="R257" s="270"/>
      <c r="S257" s="196"/>
      <c r="T257" s="271"/>
      <c r="U257" s="270">
        <v>5.8064516129032262E-3</v>
      </c>
      <c r="V257" s="271">
        <v>2.3112480739599386E-3</v>
      </c>
      <c r="W257" s="270">
        <v>0</v>
      </c>
      <c r="X257" s="196">
        <v>0</v>
      </c>
      <c r="Y257" s="271">
        <v>0</v>
      </c>
    </row>
    <row r="258" spans="2:25" s="4" customFormat="1" ht="15" hidden="1" customHeight="1" outlineLevel="1" x14ac:dyDescent="0.25">
      <c r="B258" s="71" t="s">
        <v>97</v>
      </c>
      <c r="C258" s="270">
        <v>1</v>
      </c>
      <c r="D258" s="196">
        <v>1</v>
      </c>
      <c r="E258" s="271">
        <v>1</v>
      </c>
      <c r="F258" s="270">
        <v>0.95943837753510142</v>
      </c>
      <c r="G258" s="196">
        <v>0.9838709677419355</v>
      </c>
      <c r="H258" s="271">
        <v>0.97463126843657821</v>
      </c>
      <c r="I258" s="270"/>
      <c r="J258" s="196"/>
      <c r="K258" s="271"/>
      <c r="L258" s="270"/>
      <c r="M258" s="196"/>
      <c r="N258" s="271"/>
      <c r="O258" s="270">
        <v>3.5101404056162244E-2</v>
      </c>
      <c r="P258" s="196">
        <v>8.0645161290322578E-3</v>
      </c>
      <c r="Q258" s="271">
        <v>1.8289085545722714E-2</v>
      </c>
      <c r="R258" s="270"/>
      <c r="S258" s="196"/>
      <c r="T258" s="271"/>
      <c r="U258" s="270">
        <v>5.4602184087363496E-3</v>
      </c>
      <c r="V258" s="271">
        <v>2.0648967551622419E-3</v>
      </c>
      <c r="W258" s="270">
        <v>0</v>
      </c>
      <c r="X258" s="196">
        <v>8.0645161290322578E-3</v>
      </c>
      <c r="Y258" s="271">
        <v>5.0147492625368731E-3</v>
      </c>
    </row>
    <row r="259" spans="2:25" s="4" customFormat="1" ht="15" hidden="1" customHeight="1" outlineLevel="1" x14ac:dyDescent="0.25">
      <c r="B259" s="71" t="s">
        <v>98</v>
      </c>
      <c r="C259" s="270">
        <v>1</v>
      </c>
      <c r="D259" s="196">
        <v>1</v>
      </c>
      <c r="E259" s="271">
        <v>1</v>
      </c>
      <c r="F259" s="270">
        <v>0.94828841951930076</v>
      </c>
      <c r="G259" s="196">
        <v>0.98725834797891032</v>
      </c>
      <c r="H259" s="271">
        <v>0.97259523157029326</v>
      </c>
      <c r="I259" s="270"/>
      <c r="J259" s="196"/>
      <c r="K259" s="271"/>
      <c r="L259" s="270"/>
      <c r="M259" s="196"/>
      <c r="N259" s="271"/>
      <c r="O259" s="270">
        <v>3.7144938091769844E-2</v>
      </c>
      <c r="P259" s="196">
        <v>6.1511423550087872E-3</v>
      </c>
      <c r="Q259" s="271">
        <v>1.78130994793094E-2</v>
      </c>
      <c r="R259" s="270"/>
      <c r="S259" s="196"/>
      <c r="T259" s="271"/>
      <c r="U259" s="270">
        <v>1.2381646030589949E-2</v>
      </c>
      <c r="V259" s="271">
        <v>4.6588106330501507E-3</v>
      </c>
      <c r="W259" s="270">
        <v>2.1849963583394027E-3</v>
      </c>
      <c r="X259" s="196">
        <v>6.5905096660808437E-3</v>
      </c>
      <c r="Y259" s="271">
        <v>4.932858317347218E-3</v>
      </c>
    </row>
    <row r="260" spans="2:25" s="4" customFormat="1" ht="15" hidden="1" customHeight="1" outlineLevel="1" x14ac:dyDescent="0.25">
      <c r="B260" s="71" t="s">
        <v>99</v>
      </c>
      <c r="C260" s="270">
        <v>1</v>
      </c>
      <c r="D260" s="196">
        <v>1</v>
      </c>
      <c r="E260" s="271">
        <v>1</v>
      </c>
      <c r="F260" s="270">
        <v>0.97872340425531912</v>
      </c>
      <c r="G260" s="196">
        <v>0.99061433447098979</v>
      </c>
      <c r="H260" s="271">
        <v>0.98614810868407032</v>
      </c>
      <c r="I260" s="270"/>
      <c r="J260" s="196"/>
      <c r="K260" s="271"/>
      <c r="L260" s="270"/>
      <c r="M260" s="196"/>
      <c r="N260" s="271"/>
      <c r="O260" s="270">
        <v>1.8439716312056736E-2</v>
      </c>
      <c r="P260" s="196">
        <v>9.3856655290102398E-3</v>
      </c>
      <c r="Q260" s="271">
        <v>1.2786361214704315E-2</v>
      </c>
      <c r="R260" s="270"/>
      <c r="S260" s="196"/>
      <c r="T260" s="271"/>
      <c r="U260" s="270">
        <v>2.8368794326241137E-3</v>
      </c>
      <c r="V260" s="271">
        <v>1.0655301012253596E-3</v>
      </c>
      <c r="W260" s="270">
        <v>0</v>
      </c>
      <c r="X260" s="196">
        <v>0</v>
      </c>
      <c r="Y260" s="271">
        <v>0</v>
      </c>
    </row>
    <row r="261" spans="2:25" s="4" customFormat="1" ht="15" hidden="1" customHeight="1" outlineLevel="1" x14ac:dyDescent="0.25">
      <c r="B261" s="71" t="s">
        <v>100</v>
      </c>
      <c r="C261" s="270">
        <v>1</v>
      </c>
      <c r="D261" s="196">
        <v>1</v>
      </c>
      <c r="E261" s="271">
        <v>1</v>
      </c>
      <c r="F261" s="270">
        <v>0.95215593620791494</v>
      </c>
      <c r="G261" s="196">
        <v>0.97868497109826591</v>
      </c>
      <c r="H261" s="271">
        <v>0.96861690203990136</v>
      </c>
      <c r="I261" s="270"/>
      <c r="J261" s="196"/>
      <c r="K261" s="271"/>
      <c r="L261" s="270"/>
      <c r="M261" s="196"/>
      <c r="N261" s="271"/>
      <c r="O261" s="270">
        <v>2.6580035440047254E-2</v>
      </c>
      <c r="P261" s="196">
        <v>2.8901734104046241E-3</v>
      </c>
      <c r="Q261" s="271">
        <v>1.1880744227751625E-2</v>
      </c>
      <c r="R261" s="270"/>
      <c r="S261" s="196"/>
      <c r="T261" s="271"/>
      <c r="U261" s="270">
        <v>2.1264028352037802E-2</v>
      </c>
      <c r="V261" s="271">
        <v>8.0699394754539348E-3</v>
      </c>
      <c r="W261" s="270">
        <v>0</v>
      </c>
      <c r="X261" s="196">
        <v>1.8424855491329481E-2</v>
      </c>
      <c r="Y261" s="271">
        <v>1.1432414256893073E-2</v>
      </c>
    </row>
    <row r="262" spans="2:25" s="4" customFormat="1" ht="15" hidden="1" customHeight="1" outlineLevel="1" x14ac:dyDescent="0.25">
      <c r="B262" s="71" t="s">
        <v>101</v>
      </c>
      <c r="C262" s="270">
        <v>1</v>
      </c>
      <c r="D262" s="196">
        <v>1</v>
      </c>
      <c r="E262" s="271">
        <v>1</v>
      </c>
      <c r="F262" s="270">
        <v>0.92977099236641225</v>
      </c>
      <c r="G262" s="196">
        <v>0.98707909162098673</v>
      </c>
      <c r="H262" s="271">
        <v>0.96765010351966874</v>
      </c>
      <c r="I262" s="270"/>
      <c r="J262" s="196"/>
      <c r="K262" s="271"/>
      <c r="L262" s="270"/>
      <c r="M262" s="196"/>
      <c r="N262" s="271"/>
      <c r="O262" s="270">
        <v>6.1832061068702288E-2</v>
      </c>
      <c r="P262" s="196">
        <v>2.3492560689115116E-3</v>
      </c>
      <c r="Q262" s="271">
        <v>2.251552795031056E-2</v>
      </c>
      <c r="R262" s="270"/>
      <c r="S262" s="196"/>
      <c r="T262" s="271"/>
      <c r="U262" s="270">
        <v>8.3969465648854966E-3</v>
      </c>
      <c r="V262" s="271">
        <v>2.846790890269151E-3</v>
      </c>
      <c r="W262" s="270">
        <v>0</v>
      </c>
      <c r="X262" s="196">
        <v>1.0571652310101801E-2</v>
      </c>
      <c r="Y262" s="271">
        <v>6.987577639751553E-3</v>
      </c>
    </row>
    <row r="263" spans="2:25" s="4" customFormat="1" ht="15" hidden="1" customHeight="1" outlineLevel="1" x14ac:dyDescent="0.25">
      <c r="B263" s="71" t="s">
        <v>102</v>
      </c>
      <c r="C263" s="270">
        <v>1</v>
      </c>
      <c r="D263" s="196">
        <v>1</v>
      </c>
      <c r="E263" s="271">
        <v>1</v>
      </c>
      <c r="F263" s="270">
        <v>0.98075865860362832</v>
      </c>
      <c r="G263" s="196">
        <v>0.99277841125047506</v>
      </c>
      <c r="H263" s="271">
        <v>0.98786516853932582</v>
      </c>
      <c r="I263" s="270"/>
      <c r="J263" s="196"/>
      <c r="K263" s="271"/>
      <c r="L263" s="270"/>
      <c r="M263" s="196"/>
      <c r="N263" s="271"/>
      <c r="O263" s="270">
        <v>1.4843320505772403E-2</v>
      </c>
      <c r="P263" s="196">
        <v>5.3211706575446594E-3</v>
      </c>
      <c r="Q263" s="271">
        <v>9.2134831460674166E-3</v>
      </c>
      <c r="R263" s="270"/>
      <c r="S263" s="196"/>
      <c r="T263" s="271"/>
      <c r="U263" s="270">
        <v>4.3980208905992305E-3</v>
      </c>
      <c r="V263" s="271">
        <v>1.7977528089887641E-3</v>
      </c>
      <c r="W263" s="270">
        <v>0</v>
      </c>
      <c r="X263" s="196">
        <v>1.9004180919802356E-3</v>
      </c>
      <c r="Y263" s="271">
        <v>1.1235955056179776E-3</v>
      </c>
    </row>
    <row r="264" spans="2:25" s="4" customFormat="1" ht="15" hidden="1" customHeight="1" outlineLevel="1" x14ac:dyDescent="0.25">
      <c r="B264" s="71" t="s">
        <v>103</v>
      </c>
      <c r="C264" s="270">
        <v>1</v>
      </c>
      <c r="D264" s="196">
        <v>1</v>
      </c>
      <c r="E264" s="271">
        <v>1</v>
      </c>
      <c r="F264" s="270">
        <v>0.98109517601043028</v>
      </c>
      <c r="G264" s="196">
        <v>0.99295774647887325</v>
      </c>
      <c r="H264" s="271">
        <v>0.98679756262694651</v>
      </c>
      <c r="I264" s="270"/>
      <c r="J264" s="196"/>
      <c r="K264" s="271"/>
      <c r="L264" s="270"/>
      <c r="M264" s="196"/>
      <c r="N264" s="271"/>
      <c r="O264" s="270">
        <v>1.6297262059973925E-2</v>
      </c>
      <c r="P264" s="196">
        <v>3.1690140845070424E-3</v>
      </c>
      <c r="Q264" s="271">
        <v>9.9864590385917405E-3</v>
      </c>
      <c r="R264" s="270"/>
      <c r="S264" s="196"/>
      <c r="T264" s="271"/>
      <c r="U264" s="270">
        <v>2.6075619295958278E-3</v>
      </c>
      <c r="V264" s="271">
        <v>1.3540961408259986E-3</v>
      </c>
      <c r="W264" s="270">
        <v>0</v>
      </c>
      <c r="X264" s="196">
        <v>3.8732394366197184E-3</v>
      </c>
      <c r="Y264" s="271">
        <v>1.8618821936357481E-3</v>
      </c>
    </row>
    <row r="265" spans="2:25" s="4" customFormat="1" ht="15" hidden="1" customHeight="1" outlineLevel="1" x14ac:dyDescent="0.25">
      <c r="B265" s="71" t="s">
        <v>104</v>
      </c>
      <c r="C265" s="270">
        <v>1</v>
      </c>
      <c r="D265" s="196">
        <v>1</v>
      </c>
      <c r="E265" s="271">
        <v>1</v>
      </c>
      <c r="F265" s="270">
        <v>0.97152068780225687</v>
      </c>
      <c r="G265" s="196">
        <v>0.98807394156231365</v>
      </c>
      <c r="H265" s="271">
        <v>0.97936687394007915</v>
      </c>
      <c r="I265" s="270"/>
      <c r="J265" s="196"/>
      <c r="K265" s="271"/>
      <c r="L265" s="270"/>
      <c r="M265" s="196"/>
      <c r="N265" s="271"/>
      <c r="O265" s="270">
        <v>1.8807092960773777E-2</v>
      </c>
      <c r="P265" s="196">
        <v>5.3667262969588547E-3</v>
      </c>
      <c r="Q265" s="271">
        <v>1.243640474844545E-2</v>
      </c>
      <c r="R265" s="270"/>
      <c r="S265" s="196"/>
      <c r="T265" s="271"/>
      <c r="U265" s="270">
        <v>6.4481461579795809E-3</v>
      </c>
      <c r="V265" s="271">
        <v>3.3917467495760316E-3</v>
      </c>
      <c r="W265" s="270">
        <v>3.2240730789897904E-3</v>
      </c>
      <c r="X265" s="196">
        <v>6.5593321407274897E-3</v>
      </c>
      <c r="Y265" s="271">
        <v>4.8049745618993778E-3</v>
      </c>
    </row>
    <row r="266" spans="2:25" s="4" customFormat="1" ht="15.75" collapsed="1" x14ac:dyDescent="0.25">
      <c r="B266" s="101">
        <v>2001</v>
      </c>
      <c r="C266" s="272">
        <v>1</v>
      </c>
      <c r="D266" s="109">
        <v>1</v>
      </c>
      <c r="E266" s="273">
        <v>1</v>
      </c>
      <c r="F266" s="272">
        <v>0.96680564464400254</v>
      </c>
      <c r="G266" s="109">
        <v>0.99119193067197042</v>
      </c>
      <c r="H266" s="273">
        <v>0.98145698190508701</v>
      </c>
      <c r="I266" s="272"/>
      <c r="J266" s="109"/>
      <c r="K266" s="273"/>
      <c r="L266" s="272"/>
      <c r="M266" s="109"/>
      <c r="N266" s="273"/>
      <c r="O266" s="272">
        <v>2.549711353431687E-2</v>
      </c>
      <c r="P266" s="109">
        <v>3.9423213524648389E-3</v>
      </c>
      <c r="Q266" s="273">
        <v>1.2546944349607375E-2</v>
      </c>
      <c r="R266" s="272"/>
      <c r="S266" s="109"/>
      <c r="T266" s="273"/>
      <c r="U266" s="272">
        <v>7.1627111396194145E-3</v>
      </c>
      <c r="V266" s="273">
        <v>2.8593376579037215E-3</v>
      </c>
      <c r="W266" s="272">
        <v>5.3453068206115036E-4</v>
      </c>
      <c r="X266" s="109">
        <v>4.8657479755647107E-3</v>
      </c>
      <c r="Y266" s="273">
        <v>3.1367360874018438E-3</v>
      </c>
    </row>
    <row r="267" spans="2:25" s="4" customFormat="1" ht="15" hidden="1" customHeight="1" outlineLevel="1" x14ac:dyDescent="0.25">
      <c r="B267" s="71" t="s">
        <v>93</v>
      </c>
      <c r="C267" s="270">
        <v>1</v>
      </c>
      <c r="D267" s="196">
        <v>1</v>
      </c>
      <c r="E267" s="271">
        <v>1</v>
      </c>
      <c r="F267" s="270">
        <v>0.94117647058823528</v>
      </c>
      <c r="G267" s="196">
        <v>0.98450134770889486</v>
      </c>
      <c r="H267" s="271">
        <v>0.96447988401594775</v>
      </c>
      <c r="I267" s="270"/>
      <c r="J267" s="196"/>
      <c r="K267" s="271"/>
      <c r="L267" s="270"/>
      <c r="M267" s="196"/>
      <c r="N267" s="271"/>
      <c r="O267" s="270">
        <v>4.9411764705882349E-2</v>
      </c>
      <c r="P267" s="196">
        <v>1.0107816711590296E-2</v>
      </c>
      <c r="Q267" s="271">
        <v>2.8271112722000724E-2</v>
      </c>
      <c r="R267" s="270"/>
      <c r="S267" s="196"/>
      <c r="T267" s="271"/>
      <c r="U267" s="270">
        <v>9.4117647058823521E-3</v>
      </c>
      <c r="V267" s="271">
        <v>4.3494019572308806E-3</v>
      </c>
      <c r="W267" s="270">
        <v>0</v>
      </c>
      <c r="X267" s="196">
        <v>5.3908355795148251E-3</v>
      </c>
      <c r="Y267" s="271">
        <v>2.8996013048205871E-3</v>
      </c>
    </row>
    <row r="268" spans="2:25" s="4" customFormat="1" ht="15" hidden="1" customHeight="1" outlineLevel="1" x14ac:dyDescent="0.25">
      <c r="B268" s="71" t="s">
        <v>94</v>
      </c>
      <c r="C268" s="270">
        <v>1</v>
      </c>
      <c r="D268" s="196">
        <v>1</v>
      </c>
      <c r="E268" s="271">
        <v>1</v>
      </c>
      <c r="F268" s="270">
        <v>0.94515539305301643</v>
      </c>
      <c r="G268" s="196">
        <v>0.98504837291116976</v>
      </c>
      <c r="H268" s="271">
        <v>0.9720902612826603</v>
      </c>
      <c r="I268" s="270"/>
      <c r="J268" s="196"/>
      <c r="K268" s="271"/>
      <c r="L268" s="270"/>
      <c r="M268" s="196"/>
      <c r="N268" s="271"/>
      <c r="O268" s="270">
        <v>2.7422303473491772E-2</v>
      </c>
      <c r="P268" s="196">
        <v>1.4951627088830254E-2</v>
      </c>
      <c r="Q268" s="271">
        <v>1.9002375296912115E-2</v>
      </c>
      <c r="R268" s="270"/>
      <c r="S268" s="196"/>
      <c r="T268" s="271"/>
      <c r="U268" s="270">
        <v>2.7422303473491772E-2</v>
      </c>
      <c r="V268" s="271">
        <v>8.9073634204275536E-3</v>
      </c>
      <c r="W268" s="270">
        <v>0</v>
      </c>
      <c r="X268" s="196">
        <v>0</v>
      </c>
      <c r="Y268" s="271">
        <v>0</v>
      </c>
    </row>
    <row r="269" spans="2:25" s="4" customFormat="1" ht="15" hidden="1" customHeight="1" outlineLevel="1" x14ac:dyDescent="0.25">
      <c r="B269" s="71" t="s">
        <v>95</v>
      </c>
      <c r="C269" s="270">
        <v>1</v>
      </c>
      <c r="D269" s="196">
        <v>1</v>
      </c>
      <c r="E269" s="271">
        <v>1</v>
      </c>
      <c r="F269" s="270">
        <v>0.99384615384615382</v>
      </c>
      <c r="G269" s="196">
        <v>0.98984302862419205</v>
      </c>
      <c r="H269" s="271">
        <v>0.99173955296404281</v>
      </c>
      <c r="I269" s="270"/>
      <c r="J269" s="196"/>
      <c r="K269" s="271"/>
      <c r="L269" s="270"/>
      <c r="M269" s="196"/>
      <c r="N269" s="271"/>
      <c r="O269" s="270">
        <v>2.0512820512820513E-3</v>
      </c>
      <c r="P269" s="196">
        <v>6.4635272391505077E-3</v>
      </c>
      <c r="Q269" s="271">
        <v>4.3731778425655978E-3</v>
      </c>
      <c r="R269" s="270"/>
      <c r="S269" s="196"/>
      <c r="T269" s="271"/>
      <c r="U269" s="270">
        <v>4.1025641025641026E-3</v>
      </c>
      <c r="V269" s="271">
        <v>1.9436345966958211E-3</v>
      </c>
      <c r="W269" s="270">
        <v>0</v>
      </c>
      <c r="X269" s="196">
        <v>3.6934441366574329E-3</v>
      </c>
      <c r="Y269" s="271">
        <v>1.9436345966958211E-3</v>
      </c>
    </row>
    <row r="270" spans="2:25" s="4" customFormat="1" ht="15" hidden="1" customHeight="1" outlineLevel="1" x14ac:dyDescent="0.25">
      <c r="B270" s="71" t="s">
        <v>96</v>
      </c>
      <c r="C270" s="270">
        <v>1</v>
      </c>
      <c r="D270" s="196">
        <v>1</v>
      </c>
      <c r="E270" s="271">
        <v>1</v>
      </c>
      <c r="F270" s="270">
        <v>0.95772594752186591</v>
      </c>
      <c r="G270" s="196">
        <v>0.9988789237668162</v>
      </c>
      <c r="H270" s="271">
        <v>0.98098859315589348</v>
      </c>
      <c r="I270" s="270"/>
      <c r="J270" s="196"/>
      <c r="K270" s="271"/>
      <c r="L270" s="270"/>
      <c r="M270" s="196"/>
      <c r="N270" s="271"/>
      <c r="O270" s="270">
        <v>4.3731778425655978E-3</v>
      </c>
      <c r="P270" s="196">
        <v>1.1210762331838565E-3</v>
      </c>
      <c r="Q270" s="271">
        <v>2.5348542458808617E-3</v>
      </c>
      <c r="R270" s="270"/>
      <c r="S270" s="196"/>
      <c r="T270" s="271"/>
      <c r="U270" s="270">
        <v>3.7900874635568516E-2</v>
      </c>
      <c r="V270" s="271">
        <v>1.6476552598225603E-2</v>
      </c>
      <c r="W270" s="270">
        <v>0</v>
      </c>
      <c r="X270" s="196">
        <v>0</v>
      </c>
      <c r="Y270" s="271">
        <v>0</v>
      </c>
    </row>
    <row r="271" spans="2:25" s="4" customFormat="1" ht="15" hidden="1" customHeight="1" outlineLevel="1" x14ac:dyDescent="0.25">
      <c r="B271" s="71" t="s">
        <v>97</v>
      </c>
      <c r="C271" s="270">
        <v>1</v>
      </c>
      <c r="D271" s="196">
        <v>1</v>
      </c>
      <c r="E271" s="271">
        <v>1</v>
      </c>
      <c r="F271" s="270">
        <v>0.96925329428989748</v>
      </c>
      <c r="G271" s="196">
        <v>0.99097291875626881</v>
      </c>
      <c r="H271" s="271">
        <v>0.9821428571428571</v>
      </c>
      <c r="I271" s="270"/>
      <c r="J271" s="196"/>
      <c r="K271" s="271"/>
      <c r="L271" s="270"/>
      <c r="M271" s="196"/>
      <c r="N271" s="271"/>
      <c r="O271" s="270">
        <v>1.4641288433382138E-2</v>
      </c>
      <c r="P271" s="196">
        <v>9.0270812437311942E-3</v>
      </c>
      <c r="Q271" s="271">
        <v>1.1309523809523809E-2</v>
      </c>
      <c r="R271" s="270"/>
      <c r="S271" s="196"/>
      <c r="T271" s="271"/>
      <c r="U271" s="270">
        <v>1.4641288433382138E-2</v>
      </c>
      <c r="V271" s="271">
        <v>5.9523809523809521E-3</v>
      </c>
      <c r="W271" s="270">
        <v>1.4641288433382138E-3</v>
      </c>
      <c r="X271" s="196">
        <v>0</v>
      </c>
      <c r="Y271" s="271">
        <v>5.9523809523809529E-4</v>
      </c>
    </row>
    <row r="272" spans="2:25" s="4" customFormat="1" ht="15" hidden="1" customHeight="1" outlineLevel="1" x14ac:dyDescent="0.25">
      <c r="B272" s="71" t="s">
        <v>98</v>
      </c>
      <c r="C272" s="270">
        <v>1</v>
      </c>
      <c r="D272" s="196">
        <v>1</v>
      </c>
      <c r="E272" s="271">
        <v>1</v>
      </c>
      <c r="F272" s="270">
        <v>0.94166666666666665</v>
      </c>
      <c r="G272" s="196">
        <v>0.96978500871586282</v>
      </c>
      <c r="H272" s="271">
        <v>0.96056228035923463</v>
      </c>
      <c r="I272" s="270"/>
      <c r="J272" s="196"/>
      <c r="K272" s="271"/>
      <c r="L272" s="270"/>
      <c r="M272" s="196"/>
      <c r="N272" s="271"/>
      <c r="O272" s="270">
        <v>1.9047619047619049E-2</v>
      </c>
      <c r="P272" s="196">
        <v>3.0214991284137131E-2</v>
      </c>
      <c r="Q272" s="271">
        <v>2.6552128074970715E-2</v>
      </c>
      <c r="R272" s="270"/>
      <c r="S272" s="196"/>
      <c r="T272" s="271"/>
      <c r="U272" s="270">
        <v>1.9047619047619049E-2</v>
      </c>
      <c r="V272" s="271">
        <v>6.247559547051933E-3</v>
      </c>
      <c r="W272" s="270">
        <v>2.0238095238095239E-2</v>
      </c>
      <c r="X272" s="196">
        <v>0</v>
      </c>
      <c r="Y272" s="271">
        <v>6.6380320187426787E-3</v>
      </c>
    </row>
    <row r="273" spans="2:25" s="4" customFormat="1" ht="15" hidden="1" customHeight="1" outlineLevel="1" x14ac:dyDescent="0.25">
      <c r="B273" s="71" t="s">
        <v>99</v>
      </c>
      <c r="C273" s="270">
        <v>1</v>
      </c>
      <c r="D273" s="196">
        <v>1</v>
      </c>
      <c r="E273" s="271">
        <v>1</v>
      </c>
      <c r="F273" s="270">
        <v>0.95633802816901403</v>
      </c>
      <c r="G273" s="196">
        <v>0.96498249124562285</v>
      </c>
      <c r="H273" s="271">
        <v>0.96271686969361392</v>
      </c>
      <c r="I273" s="270"/>
      <c r="J273" s="196"/>
      <c r="K273" s="271"/>
      <c r="L273" s="270"/>
      <c r="M273" s="196"/>
      <c r="N273" s="271"/>
      <c r="O273" s="270">
        <v>2.3943661971830985E-2</v>
      </c>
      <c r="P273" s="196">
        <v>3.3016508254127067E-2</v>
      </c>
      <c r="Q273" s="271">
        <v>3.0638612033960871E-2</v>
      </c>
      <c r="R273" s="270"/>
      <c r="S273" s="196"/>
      <c r="T273" s="271"/>
      <c r="U273" s="270">
        <v>1.6901408450704224E-2</v>
      </c>
      <c r="V273" s="271">
        <v>4.4296788482834993E-3</v>
      </c>
      <c r="W273" s="270">
        <v>2.8169014084507044E-3</v>
      </c>
      <c r="X273" s="196">
        <v>2.0010005002501249E-3</v>
      </c>
      <c r="Y273" s="271">
        <v>2.2148394241417496E-3</v>
      </c>
    </row>
    <row r="274" spans="2:25" s="4" customFormat="1" ht="15" hidden="1" customHeight="1" outlineLevel="1" x14ac:dyDescent="0.25">
      <c r="B274" s="71" t="s">
        <v>100</v>
      </c>
      <c r="C274" s="270">
        <v>1</v>
      </c>
      <c r="D274" s="196">
        <v>1</v>
      </c>
      <c r="E274" s="271">
        <v>1</v>
      </c>
      <c r="F274" s="270">
        <v>0.95483359746434227</v>
      </c>
      <c r="G274" s="196">
        <v>0.97240956468424278</v>
      </c>
      <c r="H274" s="271">
        <v>0.96474248185274802</v>
      </c>
      <c r="I274" s="270"/>
      <c r="J274" s="196"/>
      <c r="K274" s="271"/>
      <c r="L274" s="270"/>
      <c r="M274" s="196"/>
      <c r="N274" s="271"/>
      <c r="O274" s="270">
        <v>2.8526148969889066E-2</v>
      </c>
      <c r="P274" s="196">
        <v>3.0656039239730227E-3</v>
      </c>
      <c r="Q274" s="271">
        <v>1.4172139647424819E-2</v>
      </c>
      <c r="R274" s="270"/>
      <c r="S274" s="196"/>
      <c r="T274" s="271"/>
      <c r="U274" s="270">
        <v>1.664025356576862E-2</v>
      </c>
      <c r="V274" s="271">
        <v>7.2589007950224684E-3</v>
      </c>
      <c r="W274" s="270">
        <v>0</v>
      </c>
      <c r="X274" s="196">
        <v>2.4524831391784182E-2</v>
      </c>
      <c r="Y274" s="271">
        <v>1.3826477704804701E-2</v>
      </c>
    </row>
    <row r="275" spans="2:25" s="4" customFormat="1" ht="15" hidden="1" customHeight="1" outlineLevel="1" x14ac:dyDescent="0.25">
      <c r="B275" s="71" t="s">
        <v>101</v>
      </c>
      <c r="C275" s="270">
        <v>1</v>
      </c>
      <c r="D275" s="196">
        <v>1</v>
      </c>
      <c r="E275" s="271">
        <v>1</v>
      </c>
      <c r="F275" s="270">
        <v>0.93617021276595747</v>
      </c>
      <c r="G275" s="196">
        <v>0.9954151808456444</v>
      </c>
      <c r="H275" s="271">
        <v>0.97623148467102994</v>
      </c>
      <c r="I275" s="270"/>
      <c r="J275" s="196"/>
      <c r="K275" s="271"/>
      <c r="L275" s="270"/>
      <c r="M275" s="196"/>
      <c r="N275" s="271"/>
      <c r="O275" s="270">
        <v>4.1489361702127657E-2</v>
      </c>
      <c r="P275" s="196">
        <v>4.5848191543555782E-3</v>
      </c>
      <c r="Q275" s="271">
        <v>1.6534619359283499E-2</v>
      </c>
      <c r="R275" s="270"/>
      <c r="S275" s="196"/>
      <c r="T275" s="271"/>
      <c r="U275" s="270">
        <v>1.9148936170212766E-2</v>
      </c>
      <c r="V275" s="271">
        <v>6.2004822597313122E-3</v>
      </c>
      <c r="W275" s="270">
        <v>3.1914893617021275E-3</v>
      </c>
      <c r="X275" s="196">
        <v>0</v>
      </c>
      <c r="Y275" s="271">
        <v>1.0334137099552187E-3</v>
      </c>
    </row>
    <row r="276" spans="2:25" s="4" customFormat="1" ht="15" hidden="1" customHeight="1" outlineLevel="1" x14ac:dyDescent="0.25">
      <c r="B276" s="71" t="s">
        <v>102</v>
      </c>
      <c r="C276" s="270">
        <v>1</v>
      </c>
      <c r="D276" s="196">
        <v>1</v>
      </c>
      <c r="E276" s="271">
        <v>1</v>
      </c>
      <c r="F276" s="270">
        <v>0.96704249783174323</v>
      </c>
      <c r="G276" s="196">
        <v>0.99758454106280192</v>
      </c>
      <c r="H276" s="271">
        <v>0.98504805980776078</v>
      </c>
      <c r="I276" s="270"/>
      <c r="J276" s="196"/>
      <c r="K276" s="271"/>
      <c r="L276" s="270"/>
      <c r="M276" s="196"/>
      <c r="N276" s="271"/>
      <c r="O276" s="270">
        <v>2.5151777970511709E-2</v>
      </c>
      <c r="P276" s="196">
        <v>0</v>
      </c>
      <c r="Q276" s="271">
        <v>1.0323958704165184E-2</v>
      </c>
      <c r="R276" s="270"/>
      <c r="S276" s="196"/>
      <c r="T276" s="271"/>
      <c r="U276" s="270">
        <v>7.8057241977450131E-3</v>
      </c>
      <c r="V276" s="271">
        <v>3.203987184051264E-3</v>
      </c>
      <c r="W276" s="270">
        <v>0</v>
      </c>
      <c r="X276" s="196">
        <v>2.4154589371980675E-3</v>
      </c>
      <c r="Y276" s="271">
        <v>1.423994304022784E-3</v>
      </c>
    </row>
    <row r="277" spans="2:25" s="4" customFormat="1" ht="15" hidden="1" customHeight="1" outlineLevel="1" x14ac:dyDescent="0.25">
      <c r="B277" s="71" t="s">
        <v>103</v>
      </c>
      <c r="C277" s="270">
        <v>1</v>
      </c>
      <c r="D277" s="196">
        <v>1</v>
      </c>
      <c r="E277" s="271">
        <v>1</v>
      </c>
      <c r="F277" s="270">
        <v>0.97372060857538034</v>
      </c>
      <c r="G277" s="196">
        <v>0.99802110817941958</v>
      </c>
      <c r="H277" s="271">
        <v>0.98615800135043885</v>
      </c>
      <c r="I277" s="270"/>
      <c r="J277" s="196"/>
      <c r="K277" s="271"/>
      <c r="L277" s="270"/>
      <c r="M277" s="196"/>
      <c r="N277" s="271"/>
      <c r="O277" s="270">
        <v>2.0746887966804978E-2</v>
      </c>
      <c r="P277" s="196">
        <v>1.9788918205804751E-3</v>
      </c>
      <c r="Q277" s="271">
        <v>1.1141120864280891E-2</v>
      </c>
      <c r="R277" s="270"/>
      <c r="S277" s="196"/>
      <c r="T277" s="271"/>
      <c r="U277" s="270">
        <v>5.5325034578146614E-3</v>
      </c>
      <c r="V277" s="271">
        <v>2.7008777852802163E-3</v>
      </c>
      <c r="W277" s="270">
        <v>0</v>
      </c>
      <c r="X277" s="196">
        <v>0</v>
      </c>
      <c r="Y277" s="271">
        <v>0</v>
      </c>
    </row>
    <row r="278" spans="2:25" s="4" customFormat="1" ht="15" hidden="1" customHeight="1" outlineLevel="1" x14ac:dyDescent="0.25">
      <c r="B278" s="71" t="s">
        <v>104</v>
      </c>
      <c r="C278" s="270">
        <v>1</v>
      </c>
      <c r="D278" s="196">
        <v>1</v>
      </c>
      <c r="E278" s="271">
        <v>1</v>
      </c>
      <c r="F278" s="270">
        <v>0.95398100803506214</v>
      </c>
      <c r="G278" s="196">
        <v>0.99641577060931896</v>
      </c>
      <c r="H278" s="271">
        <v>0.97892835641180009</v>
      </c>
      <c r="I278" s="270"/>
      <c r="J278" s="196"/>
      <c r="K278" s="271"/>
      <c r="L278" s="270"/>
      <c r="M278" s="196"/>
      <c r="N278" s="271"/>
      <c r="O278" s="270">
        <v>3.8714390065741421E-2</v>
      </c>
      <c r="P278" s="196">
        <v>3.5842293906810036E-3</v>
      </c>
      <c r="Q278" s="271">
        <v>1.8061408789885613E-2</v>
      </c>
      <c r="R278" s="270"/>
      <c r="S278" s="196"/>
      <c r="T278" s="271"/>
      <c r="U278" s="270">
        <v>5.8436815193571951E-3</v>
      </c>
      <c r="V278" s="271">
        <v>2.4081878386514148E-3</v>
      </c>
      <c r="W278" s="270">
        <v>1.4609203798392988E-3</v>
      </c>
      <c r="X278" s="196">
        <v>0</v>
      </c>
      <c r="Y278" s="271">
        <v>6.020469596628537E-4</v>
      </c>
    </row>
    <row r="279" spans="2:25" s="4" customFormat="1" ht="15.75" collapsed="1" x14ac:dyDescent="0.25">
      <c r="B279" s="101">
        <v>2000</v>
      </c>
      <c r="C279" s="272">
        <v>1</v>
      </c>
      <c r="D279" s="109">
        <v>1</v>
      </c>
      <c r="E279" s="273">
        <v>1</v>
      </c>
      <c r="F279" s="272">
        <v>0.95816099268215082</v>
      </c>
      <c r="G279" s="109">
        <v>0.98668357641090676</v>
      </c>
      <c r="H279" s="273">
        <v>0.97529845059690123</v>
      </c>
      <c r="I279" s="272"/>
      <c r="J279" s="109"/>
      <c r="K279" s="273"/>
      <c r="L279" s="272"/>
      <c r="M279" s="109"/>
      <c r="N279" s="273"/>
      <c r="O279" s="272">
        <v>2.5135221126312439E-2</v>
      </c>
      <c r="P279" s="109">
        <v>1.0145846544071021E-2</v>
      </c>
      <c r="Q279" s="273">
        <v>1.6129032258064516E-2</v>
      </c>
      <c r="R279" s="272"/>
      <c r="S279" s="109"/>
      <c r="T279" s="273"/>
      <c r="U279" s="272">
        <v>1.4715240216353802E-2</v>
      </c>
      <c r="V279" s="273">
        <v>5.8737617475234953E-3</v>
      </c>
      <c r="W279" s="272">
        <v>1.9885459751829461E-3</v>
      </c>
      <c r="X279" s="109">
        <v>3.1705770450221942E-3</v>
      </c>
      <c r="Y279" s="273">
        <v>2.6987553975107948E-3</v>
      </c>
    </row>
    <row r="280" spans="2:25" s="4" customFormat="1" ht="15" hidden="1" customHeight="1" outlineLevel="1" x14ac:dyDescent="0.25">
      <c r="B280" s="71" t="s">
        <v>93</v>
      </c>
      <c r="C280" s="270" t="s">
        <v>113</v>
      </c>
      <c r="D280" s="196" t="s">
        <v>113</v>
      </c>
      <c r="E280" s="271" t="s">
        <v>113</v>
      </c>
      <c r="F280" s="270" t="s">
        <v>113</v>
      </c>
      <c r="G280" s="196" t="s">
        <v>113</v>
      </c>
      <c r="H280" s="271" t="s">
        <v>113</v>
      </c>
      <c r="I280" s="270"/>
      <c r="J280" s="196"/>
      <c r="K280" s="271"/>
      <c r="L280" s="270"/>
      <c r="M280" s="196"/>
      <c r="N280" s="271"/>
      <c r="O280" s="270" t="s">
        <v>113</v>
      </c>
      <c r="P280" s="196" t="s">
        <v>113</v>
      </c>
      <c r="Q280" s="271" t="s">
        <v>113</v>
      </c>
      <c r="R280" s="270"/>
      <c r="S280" s="196"/>
      <c r="T280" s="271"/>
      <c r="U280" s="270" t="s">
        <v>113</v>
      </c>
      <c r="V280" s="271" t="s">
        <v>113</v>
      </c>
      <c r="W280" s="270" t="s">
        <v>113</v>
      </c>
      <c r="X280" s="196" t="s">
        <v>113</v>
      </c>
      <c r="Y280" s="271" t="s">
        <v>113</v>
      </c>
    </row>
    <row r="281" spans="2:25" s="4" customFormat="1" ht="15" hidden="1" customHeight="1" outlineLevel="1" x14ac:dyDescent="0.25">
      <c r="B281" s="71" t="s">
        <v>94</v>
      </c>
      <c r="C281" s="270" t="s">
        <v>113</v>
      </c>
      <c r="D281" s="196" t="s">
        <v>113</v>
      </c>
      <c r="E281" s="271" t="s">
        <v>113</v>
      </c>
      <c r="F281" s="270" t="s">
        <v>113</v>
      </c>
      <c r="G281" s="196" t="s">
        <v>113</v>
      </c>
      <c r="H281" s="271" t="s">
        <v>113</v>
      </c>
      <c r="I281" s="270"/>
      <c r="J281" s="196"/>
      <c r="K281" s="271"/>
      <c r="L281" s="270"/>
      <c r="M281" s="196"/>
      <c r="N281" s="271"/>
      <c r="O281" s="270" t="s">
        <v>113</v>
      </c>
      <c r="P281" s="196" t="s">
        <v>113</v>
      </c>
      <c r="Q281" s="271" t="s">
        <v>113</v>
      </c>
      <c r="R281" s="270"/>
      <c r="S281" s="196"/>
      <c r="T281" s="271"/>
      <c r="U281" s="270" t="s">
        <v>113</v>
      </c>
      <c r="V281" s="271" t="s">
        <v>113</v>
      </c>
      <c r="W281" s="270" t="s">
        <v>113</v>
      </c>
      <c r="X281" s="196" t="s">
        <v>113</v>
      </c>
      <c r="Y281" s="271" t="s">
        <v>113</v>
      </c>
    </row>
    <row r="282" spans="2:25" s="4" customFormat="1" ht="15" hidden="1" customHeight="1" outlineLevel="1" x14ac:dyDescent="0.25">
      <c r="B282" s="71" t="s">
        <v>95</v>
      </c>
      <c r="C282" s="270" t="s">
        <v>113</v>
      </c>
      <c r="D282" s="196" t="s">
        <v>113</v>
      </c>
      <c r="E282" s="271" t="s">
        <v>113</v>
      </c>
      <c r="F282" s="270" t="s">
        <v>113</v>
      </c>
      <c r="G282" s="196" t="s">
        <v>113</v>
      </c>
      <c r="H282" s="271" t="s">
        <v>113</v>
      </c>
      <c r="I282" s="270"/>
      <c r="J282" s="196"/>
      <c r="K282" s="271"/>
      <c r="L282" s="270"/>
      <c r="M282" s="196"/>
      <c r="N282" s="271"/>
      <c r="O282" s="270" t="s">
        <v>113</v>
      </c>
      <c r="P282" s="196" t="s">
        <v>113</v>
      </c>
      <c r="Q282" s="271" t="s">
        <v>113</v>
      </c>
      <c r="R282" s="270"/>
      <c r="S282" s="196"/>
      <c r="T282" s="271"/>
      <c r="U282" s="270" t="s">
        <v>113</v>
      </c>
      <c r="V282" s="271" t="s">
        <v>113</v>
      </c>
      <c r="W282" s="270" t="s">
        <v>113</v>
      </c>
      <c r="X282" s="196" t="s">
        <v>113</v>
      </c>
      <c r="Y282" s="271" t="s">
        <v>113</v>
      </c>
    </row>
    <row r="283" spans="2:25" s="4" customFormat="1" ht="15" hidden="1" customHeight="1" outlineLevel="1" x14ac:dyDescent="0.25">
      <c r="B283" s="71" t="s">
        <v>96</v>
      </c>
      <c r="C283" s="270" t="s">
        <v>113</v>
      </c>
      <c r="D283" s="196" t="s">
        <v>113</v>
      </c>
      <c r="E283" s="271" t="s">
        <v>113</v>
      </c>
      <c r="F283" s="270" t="s">
        <v>113</v>
      </c>
      <c r="G283" s="196" t="s">
        <v>113</v>
      </c>
      <c r="H283" s="271" t="s">
        <v>113</v>
      </c>
      <c r="I283" s="270"/>
      <c r="J283" s="196"/>
      <c r="K283" s="271"/>
      <c r="L283" s="270"/>
      <c r="M283" s="196"/>
      <c r="N283" s="271"/>
      <c r="O283" s="270" t="s">
        <v>113</v>
      </c>
      <c r="P283" s="196" t="s">
        <v>113</v>
      </c>
      <c r="Q283" s="271" t="s">
        <v>113</v>
      </c>
      <c r="R283" s="270"/>
      <c r="S283" s="196"/>
      <c r="T283" s="271"/>
      <c r="U283" s="270" t="s">
        <v>113</v>
      </c>
      <c r="V283" s="271" t="s">
        <v>113</v>
      </c>
      <c r="W283" s="270" t="s">
        <v>113</v>
      </c>
      <c r="X283" s="196" t="s">
        <v>113</v>
      </c>
      <c r="Y283" s="271" t="s">
        <v>113</v>
      </c>
    </row>
    <row r="284" spans="2:25" s="4" customFormat="1" ht="15" hidden="1" customHeight="1" outlineLevel="1" x14ac:dyDescent="0.25">
      <c r="B284" s="71" t="s">
        <v>97</v>
      </c>
      <c r="C284" s="270" t="s">
        <v>113</v>
      </c>
      <c r="D284" s="196" t="s">
        <v>113</v>
      </c>
      <c r="E284" s="271" t="s">
        <v>113</v>
      </c>
      <c r="F284" s="270" t="s">
        <v>113</v>
      </c>
      <c r="G284" s="196" t="s">
        <v>113</v>
      </c>
      <c r="H284" s="271" t="s">
        <v>113</v>
      </c>
      <c r="I284" s="270"/>
      <c r="J284" s="196"/>
      <c r="K284" s="271"/>
      <c r="L284" s="270"/>
      <c r="M284" s="196"/>
      <c r="N284" s="271"/>
      <c r="O284" s="270" t="s">
        <v>113</v>
      </c>
      <c r="P284" s="196" t="s">
        <v>113</v>
      </c>
      <c r="Q284" s="271" t="s">
        <v>113</v>
      </c>
      <c r="R284" s="270"/>
      <c r="S284" s="196"/>
      <c r="T284" s="271"/>
      <c r="U284" s="270" t="s">
        <v>113</v>
      </c>
      <c r="V284" s="271" t="s">
        <v>113</v>
      </c>
      <c r="W284" s="270" t="s">
        <v>113</v>
      </c>
      <c r="X284" s="196" t="s">
        <v>113</v>
      </c>
      <c r="Y284" s="271" t="s">
        <v>113</v>
      </c>
    </row>
    <row r="285" spans="2:25" s="4" customFormat="1" ht="15" hidden="1" customHeight="1" outlineLevel="1" x14ac:dyDescent="0.25">
      <c r="B285" s="71" t="s">
        <v>98</v>
      </c>
      <c r="C285" s="270" t="s">
        <v>113</v>
      </c>
      <c r="D285" s="196" t="s">
        <v>113</v>
      </c>
      <c r="E285" s="271" t="s">
        <v>113</v>
      </c>
      <c r="F285" s="270" t="s">
        <v>113</v>
      </c>
      <c r="G285" s="196" t="s">
        <v>113</v>
      </c>
      <c r="H285" s="271" t="s">
        <v>113</v>
      </c>
      <c r="I285" s="270"/>
      <c r="J285" s="196"/>
      <c r="K285" s="271"/>
      <c r="L285" s="270"/>
      <c r="M285" s="196"/>
      <c r="N285" s="271"/>
      <c r="O285" s="270" t="s">
        <v>113</v>
      </c>
      <c r="P285" s="196" t="s">
        <v>113</v>
      </c>
      <c r="Q285" s="271" t="s">
        <v>113</v>
      </c>
      <c r="R285" s="270"/>
      <c r="S285" s="196"/>
      <c r="T285" s="271"/>
      <c r="U285" s="270" t="s">
        <v>113</v>
      </c>
      <c r="V285" s="271" t="s">
        <v>113</v>
      </c>
      <c r="W285" s="270" t="s">
        <v>113</v>
      </c>
      <c r="X285" s="196" t="s">
        <v>113</v>
      </c>
      <c r="Y285" s="271" t="s">
        <v>113</v>
      </c>
    </row>
    <row r="286" spans="2:25" s="4" customFormat="1" ht="15" hidden="1" customHeight="1" outlineLevel="1" x14ac:dyDescent="0.25">
      <c r="B286" s="71" t="s">
        <v>99</v>
      </c>
      <c r="C286" s="270" t="s">
        <v>113</v>
      </c>
      <c r="D286" s="196" t="s">
        <v>113</v>
      </c>
      <c r="E286" s="271" t="s">
        <v>113</v>
      </c>
      <c r="F286" s="270" t="s">
        <v>113</v>
      </c>
      <c r="G286" s="196" t="s">
        <v>113</v>
      </c>
      <c r="H286" s="271" t="s">
        <v>113</v>
      </c>
      <c r="I286" s="270"/>
      <c r="J286" s="196"/>
      <c r="K286" s="271"/>
      <c r="L286" s="270"/>
      <c r="M286" s="196"/>
      <c r="N286" s="271"/>
      <c r="O286" s="270" t="s">
        <v>113</v>
      </c>
      <c r="P286" s="196" t="s">
        <v>113</v>
      </c>
      <c r="Q286" s="271" t="s">
        <v>113</v>
      </c>
      <c r="R286" s="270"/>
      <c r="S286" s="196"/>
      <c r="T286" s="271"/>
      <c r="U286" s="270" t="s">
        <v>113</v>
      </c>
      <c r="V286" s="271" t="s">
        <v>113</v>
      </c>
      <c r="W286" s="270" t="s">
        <v>113</v>
      </c>
      <c r="X286" s="196" t="s">
        <v>113</v>
      </c>
      <c r="Y286" s="271" t="s">
        <v>113</v>
      </c>
    </row>
    <row r="287" spans="2:25" s="4" customFormat="1" ht="15" hidden="1" customHeight="1" outlineLevel="1" x14ac:dyDescent="0.25">
      <c r="B287" s="71" t="s">
        <v>100</v>
      </c>
      <c r="C287" s="270" t="s">
        <v>113</v>
      </c>
      <c r="D287" s="196" t="s">
        <v>113</v>
      </c>
      <c r="E287" s="271" t="s">
        <v>113</v>
      </c>
      <c r="F287" s="270" t="s">
        <v>113</v>
      </c>
      <c r="G287" s="196" t="s">
        <v>113</v>
      </c>
      <c r="H287" s="271" t="s">
        <v>113</v>
      </c>
      <c r="I287" s="270"/>
      <c r="J287" s="196"/>
      <c r="K287" s="271"/>
      <c r="L287" s="270"/>
      <c r="M287" s="196"/>
      <c r="N287" s="271"/>
      <c r="O287" s="270" t="s">
        <v>113</v>
      </c>
      <c r="P287" s="196" t="s">
        <v>113</v>
      </c>
      <c r="Q287" s="271" t="s">
        <v>113</v>
      </c>
      <c r="R287" s="270"/>
      <c r="S287" s="196"/>
      <c r="T287" s="271"/>
      <c r="U287" s="270" t="s">
        <v>113</v>
      </c>
      <c r="V287" s="271" t="s">
        <v>113</v>
      </c>
      <c r="W287" s="270" t="s">
        <v>113</v>
      </c>
      <c r="X287" s="196" t="s">
        <v>113</v>
      </c>
      <c r="Y287" s="271" t="s">
        <v>113</v>
      </c>
    </row>
    <row r="288" spans="2:25" s="4" customFormat="1" ht="15" hidden="1" customHeight="1" outlineLevel="1" x14ac:dyDescent="0.25">
      <c r="B288" s="71" t="s">
        <v>101</v>
      </c>
      <c r="C288" s="270" t="s">
        <v>113</v>
      </c>
      <c r="D288" s="196" t="s">
        <v>113</v>
      </c>
      <c r="E288" s="271" t="s">
        <v>113</v>
      </c>
      <c r="F288" s="270" t="s">
        <v>113</v>
      </c>
      <c r="G288" s="196" t="s">
        <v>113</v>
      </c>
      <c r="H288" s="271" t="s">
        <v>113</v>
      </c>
      <c r="I288" s="270"/>
      <c r="J288" s="196"/>
      <c r="K288" s="271"/>
      <c r="L288" s="270"/>
      <c r="M288" s="196"/>
      <c r="N288" s="271"/>
      <c r="O288" s="270" t="s">
        <v>113</v>
      </c>
      <c r="P288" s="196" t="s">
        <v>113</v>
      </c>
      <c r="Q288" s="271" t="s">
        <v>113</v>
      </c>
      <c r="R288" s="270"/>
      <c r="S288" s="196"/>
      <c r="T288" s="271"/>
      <c r="U288" s="270" t="s">
        <v>113</v>
      </c>
      <c r="V288" s="271" t="s">
        <v>113</v>
      </c>
      <c r="W288" s="270" t="s">
        <v>113</v>
      </c>
      <c r="X288" s="196" t="s">
        <v>113</v>
      </c>
      <c r="Y288" s="271" t="s">
        <v>113</v>
      </c>
    </row>
    <row r="289" spans="2:25" s="4" customFormat="1" ht="15" hidden="1" customHeight="1" outlineLevel="1" x14ac:dyDescent="0.25">
      <c r="B289" s="71" t="s">
        <v>102</v>
      </c>
      <c r="C289" s="270" t="s">
        <v>113</v>
      </c>
      <c r="D289" s="196" t="s">
        <v>113</v>
      </c>
      <c r="E289" s="271" t="s">
        <v>113</v>
      </c>
      <c r="F289" s="270" t="s">
        <v>113</v>
      </c>
      <c r="G289" s="196" t="s">
        <v>113</v>
      </c>
      <c r="H289" s="271" t="s">
        <v>113</v>
      </c>
      <c r="I289" s="270"/>
      <c r="J289" s="196"/>
      <c r="K289" s="271"/>
      <c r="L289" s="270"/>
      <c r="M289" s="196"/>
      <c r="N289" s="271"/>
      <c r="O289" s="270" t="s">
        <v>113</v>
      </c>
      <c r="P289" s="196" t="s">
        <v>113</v>
      </c>
      <c r="Q289" s="271" t="s">
        <v>113</v>
      </c>
      <c r="R289" s="270"/>
      <c r="S289" s="196"/>
      <c r="T289" s="271"/>
      <c r="U289" s="270" t="s">
        <v>113</v>
      </c>
      <c r="V289" s="271" t="s">
        <v>113</v>
      </c>
      <c r="W289" s="270" t="s">
        <v>113</v>
      </c>
      <c r="X289" s="196" t="s">
        <v>113</v>
      </c>
      <c r="Y289" s="271" t="s">
        <v>113</v>
      </c>
    </row>
    <row r="290" spans="2:25" s="4" customFormat="1" ht="15" hidden="1" customHeight="1" outlineLevel="1" x14ac:dyDescent="0.25">
      <c r="B290" s="71" t="s">
        <v>103</v>
      </c>
      <c r="C290" s="270" t="s">
        <v>113</v>
      </c>
      <c r="D290" s="196" t="s">
        <v>113</v>
      </c>
      <c r="E290" s="271" t="s">
        <v>113</v>
      </c>
      <c r="F290" s="270" t="s">
        <v>113</v>
      </c>
      <c r="G290" s="196" t="s">
        <v>113</v>
      </c>
      <c r="H290" s="271" t="s">
        <v>113</v>
      </c>
      <c r="I290" s="270"/>
      <c r="J290" s="196"/>
      <c r="K290" s="271"/>
      <c r="L290" s="270"/>
      <c r="M290" s="196"/>
      <c r="N290" s="271"/>
      <c r="O290" s="270" t="s">
        <v>113</v>
      </c>
      <c r="P290" s="196" t="s">
        <v>113</v>
      </c>
      <c r="Q290" s="271" t="s">
        <v>113</v>
      </c>
      <c r="R290" s="270"/>
      <c r="S290" s="196"/>
      <c r="T290" s="271"/>
      <c r="U290" s="270" t="s">
        <v>113</v>
      </c>
      <c r="V290" s="271" t="s">
        <v>113</v>
      </c>
      <c r="W290" s="270" t="s">
        <v>113</v>
      </c>
      <c r="X290" s="196" t="s">
        <v>113</v>
      </c>
      <c r="Y290" s="271" t="s">
        <v>113</v>
      </c>
    </row>
    <row r="291" spans="2:25" s="4" customFormat="1" ht="15" hidden="1" customHeight="1" outlineLevel="1" x14ac:dyDescent="0.25">
      <c r="B291" s="71" t="s">
        <v>104</v>
      </c>
      <c r="C291" s="270" t="s">
        <v>113</v>
      </c>
      <c r="D291" s="196" t="s">
        <v>113</v>
      </c>
      <c r="E291" s="271" t="s">
        <v>113</v>
      </c>
      <c r="F291" s="270" t="s">
        <v>113</v>
      </c>
      <c r="G291" s="196" t="s">
        <v>113</v>
      </c>
      <c r="H291" s="271" t="s">
        <v>113</v>
      </c>
      <c r="I291" s="270"/>
      <c r="J291" s="196"/>
      <c r="K291" s="271"/>
      <c r="L291" s="270"/>
      <c r="M291" s="196"/>
      <c r="N291" s="271"/>
      <c r="O291" s="270" t="s">
        <v>113</v>
      </c>
      <c r="P291" s="196" t="s">
        <v>113</v>
      </c>
      <c r="Q291" s="271" t="s">
        <v>113</v>
      </c>
      <c r="R291" s="270"/>
      <c r="S291" s="196"/>
      <c r="T291" s="271"/>
      <c r="U291" s="270" t="s">
        <v>113</v>
      </c>
      <c r="V291" s="271" t="s">
        <v>113</v>
      </c>
      <c r="W291" s="270" t="s">
        <v>113</v>
      </c>
      <c r="X291" s="196" t="s">
        <v>113</v>
      </c>
      <c r="Y291" s="271" t="s">
        <v>113</v>
      </c>
    </row>
    <row r="292" spans="2:25" s="4" customFormat="1" ht="15.75" collapsed="1" x14ac:dyDescent="0.25">
      <c r="B292" s="101">
        <v>1978</v>
      </c>
      <c r="C292" s="272" t="s">
        <v>113</v>
      </c>
      <c r="D292" s="109" t="s">
        <v>113</v>
      </c>
      <c r="E292" s="273" t="s">
        <v>113</v>
      </c>
      <c r="F292" s="272" t="s">
        <v>113</v>
      </c>
      <c r="G292" s="109" t="s">
        <v>113</v>
      </c>
      <c r="H292" s="273" t="s">
        <v>113</v>
      </c>
      <c r="I292" s="272"/>
      <c r="J292" s="109"/>
      <c r="K292" s="273"/>
      <c r="L292" s="272"/>
      <c r="M292" s="109"/>
      <c r="N292" s="273"/>
      <c r="O292" s="272" t="s">
        <v>113</v>
      </c>
      <c r="P292" s="109" t="s">
        <v>113</v>
      </c>
      <c r="Q292" s="273" t="s">
        <v>113</v>
      </c>
      <c r="R292" s="272"/>
      <c r="S292" s="109"/>
      <c r="T292" s="273"/>
      <c r="U292" s="272" t="s">
        <v>113</v>
      </c>
      <c r="V292" s="273" t="s">
        <v>113</v>
      </c>
      <c r="W292" s="272" t="s">
        <v>113</v>
      </c>
      <c r="X292" s="109" t="s">
        <v>113</v>
      </c>
      <c r="Y292" s="273" t="s">
        <v>113</v>
      </c>
    </row>
    <row r="293" spans="2:25" s="4" customFormat="1" ht="6" customHeight="1" x14ac:dyDescent="0.25">
      <c r="B293" s="71"/>
      <c r="C293" s="72"/>
      <c r="D293" s="72"/>
      <c r="E293" s="72"/>
      <c r="F293" s="72"/>
      <c r="G293" s="72"/>
      <c r="H293" s="72"/>
      <c r="I293" s="72"/>
      <c r="J293" s="72"/>
      <c r="K293" s="72"/>
      <c r="L293" s="72"/>
      <c r="M293" s="72"/>
      <c r="N293" s="72"/>
      <c r="O293" s="72"/>
      <c r="P293" s="72"/>
      <c r="Q293" s="72"/>
      <c r="R293" s="72"/>
      <c r="S293" s="72"/>
      <c r="T293" s="72"/>
      <c r="U293" s="71"/>
      <c r="V293" s="72"/>
      <c r="W293" s="72"/>
      <c r="X293" s="72"/>
      <c r="Y293" s="72"/>
    </row>
    <row r="294" spans="2:25" s="4" customFormat="1" x14ac:dyDescent="0.25">
      <c r="B294" s="620" t="s">
        <v>177</v>
      </c>
      <c r="C294" s="620"/>
      <c r="D294" s="620"/>
      <c r="E294" s="620"/>
      <c r="F294" s="620"/>
      <c r="G294" s="620"/>
      <c r="H294" s="620"/>
      <c r="I294" s="251"/>
      <c r="J294" s="251"/>
      <c r="K294" s="251"/>
      <c r="L294" s="251"/>
      <c r="M294" s="251"/>
      <c r="N294" s="251"/>
      <c r="O294" s="251"/>
      <c r="P294" s="251"/>
      <c r="Q294" s="251"/>
      <c r="R294" s="251"/>
      <c r="S294" s="251"/>
      <c r="T294" s="251"/>
      <c r="U294" s="251"/>
      <c r="V294" s="251"/>
      <c r="W294" s="251"/>
      <c r="X294" s="251"/>
      <c r="Y294" s="251"/>
    </row>
    <row r="295" spans="2:25" s="4" customFormat="1" x14ac:dyDescent="0.25">
      <c r="B295" s="611" t="s">
        <v>161</v>
      </c>
      <c r="C295" s="611"/>
      <c r="D295" s="611"/>
      <c r="E295" s="611"/>
      <c r="F295" s="611"/>
      <c r="G295" s="611"/>
      <c r="H295" s="611"/>
      <c r="I295" s="72"/>
      <c r="J295" s="72"/>
      <c r="K295" s="72"/>
      <c r="L295" s="72"/>
      <c r="M295" s="72"/>
      <c r="N295" s="72"/>
      <c r="O295" s="72"/>
      <c r="P295" s="72"/>
      <c r="Q295" s="72"/>
      <c r="R295" s="72"/>
      <c r="S295" s="72"/>
      <c r="T295" s="72"/>
      <c r="U295" s="71"/>
      <c r="V295" s="72"/>
      <c r="W295" s="72"/>
      <c r="X295" s="72"/>
      <c r="Y295" s="72"/>
    </row>
    <row r="296" spans="2:25" x14ac:dyDescent="0.25">
      <c r="B296" s="205"/>
      <c r="C296" s="79"/>
      <c r="D296" s="79"/>
      <c r="E296" s="79"/>
      <c r="F296" s="79"/>
      <c r="G296" s="79"/>
      <c r="H296" s="79"/>
      <c r="I296" s="79"/>
      <c r="J296" s="79"/>
      <c r="K296" s="79"/>
      <c r="L296" s="79"/>
      <c r="M296" s="79"/>
      <c r="N296" s="79"/>
      <c r="O296" s="79"/>
      <c r="P296" s="79"/>
      <c r="Q296" s="79"/>
      <c r="R296" s="79"/>
      <c r="S296" s="79"/>
      <c r="T296" s="79"/>
      <c r="U296" s="205"/>
      <c r="V296" s="79"/>
      <c r="W296" s="79"/>
      <c r="X296" s="79"/>
      <c r="Y296" s="79"/>
    </row>
    <row r="297" spans="2:25" x14ac:dyDescent="0.25">
      <c r="B297" s="205"/>
      <c r="C297" s="79"/>
      <c r="D297" s="79"/>
      <c r="E297" s="79"/>
      <c r="F297" s="79"/>
      <c r="G297" s="79"/>
      <c r="H297" s="79"/>
      <c r="I297" s="79"/>
      <c r="J297" s="79"/>
      <c r="K297" s="79"/>
      <c r="L297" s="79"/>
      <c r="M297" s="79"/>
      <c r="N297" s="79"/>
      <c r="O297" s="79"/>
      <c r="P297" s="79"/>
      <c r="Q297" s="79"/>
      <c r="R297" s="79"/>
      <c r="S297" s="79"/>
      <c r="T297" s="79"/>
      <c r="U297" s="205"/>
      <c r="V297" s="79"/>
      <c r="W297" s="79"/>
      <c r="X297" s="79"/>
      <c r="Y297" s="79"/>
    </row>
    <row r="298" spans="2:25" x14ac:dyDescent="0.25">
      <c r="B298" s="205"/>
      <c r="C298" s="79"/>
      <c r="D298" s="79"/>
      <c r="E298" s="79"/>
      <c r="F298" s="79"/>
      <c r="G298" s="79"/>
      <c r="H298" s="79"/>
      <c r="I298" s="79"/>
      <c r="J298" s="79"/>
      <c r="K298" s="79"/>
      <c r="L298" s="79"/>
      <c r="M298" s="79"/>
      <c r="N298" s="79"/>
      <c r="O298" s="79"/>
      <c r="P298" s="79"/>
      <c r="Q298" s="79"/>
      <c r="R298" s="79"/>
      <c r="S298" s="79"/>
      <c r="T298" s="79"/>
      <c r="U298" s="205"/>
      <c r="V298" s="79"/>
      <c r="W298" s="79"/>
      <c r="X298" s="79"/>
      <c r="Y298" s="79"/>
    </row>
    <row r="299" spans="2:25" x14ac:dyDescent="0.25">
      <c r="B299" s="205"/>
      <c r="C299" s="79"/>
      <c r="D299" s="79"/>
      <c r="E299" s="79"/>
      <c r="F299" s="79"/>
      <c r="G299" s="79"/>
      <c r="H299" s="79"/>
      <c r="I299" s="79"/>
      <c r="J299" s="79"/>
      <c r="K299" s="79"/>
      <c r="L299" s="79"/>
      <c r="M299" s="79"/>
      <c r="N299" s="79"/>
      <c r="O299" s="79"/>
      <c r="P299" s="79"/>
      <c r="Q299" s="79"/>
      <c r="R299" s="79"/>
      <c r="S299" s="79"/>
      <c r="T299" s="79"/>
      <c r="U299" s="205"/>
      <c r="V299" s="79"/>
      <c r="W299" s="79"/>
      <c r="X299" s="79"/>
      <c r="Y299" s="79"/>
    </row>
    <row r="300" spans="2:25" x14ac:dyDescent="0.25">
      <c r="B300" s="205"/>
      <c r="C300" s="79"/>
      <c r="D300" s="79"/>
      <c r="E300" s="79"/>
      <c r="F300" s="79"/>
      <c r="G300" s="79"/>
      <c r="H300" s="79"/>
      <c r="I300" s="79"/>
      <c r="J300" s="79"/>
      <c r="K300" s="79"/>
      <c r="L300" s="79"/>
      <c r="M300" s="79"/>
      <c r="N300" s="79"/>
      <c r="O300" s="79"/>
      <c r="P300" s="79"/>
      <c r="Q300" s="79"/>
      <c r="R300" s="79"/>
      <c r="S300" s="79"/>
      <c r="T300" s="79"/>
      <c r="U300" s="205"/>
      <c r="V300" s="79"/>
      <c r="W300" s="79"/>
      <c r="X300" s="79"/>
      <c r="Y300" s="79"/>
    </row>
    <row r="301" spans="2:25" x14ac:dyDescent="0.25">
      <c r="B301" s="205"/>
      <c r="C301" s="79"/>
      <c r="D301" s="79"/>
      <c r="E301" s="79"/>
      <c r="F301" s="79"/>
      <c r="G301" s="79"/>
      <c r="H301" s="79"/>
      <c r="I301" s="79"/>
      <c r="J301" s="79"/>
      <c r="K301" s="79"/>
      <c r="L301" s="79"/>
      <c r="M301" s="79"/>
      <c r="N301" s="79"/>
      <c r="O301" s="79"/>
      <c r="P301" s="79"/>
      <c r="Q301" s="79"/>
      <c r="R301" s="79"/>
      <c r="S301" s="79"/>
      <c r="T301" s="79"/>
      <c r="U301" s="205"/>
      <c r="V301" s="79"/>
      <c r="W301" s="79"/>
      <c r="X301" s="79"/>
      <c r="Y301" s="79"/>
    </row>
    <row r="302" spans="2:25" x14ac:dyDescent="0.25">
      <c r="B302" s="205"/>
      <c r="C302" s="79"/>
      <c r="D302" s="79"/>
      <c r="E302" s="79"/>
      <c r="F302" s="79"/>
      <c r="G302" s="79"/>
      <c r="H302" s="79"/>
      <c r="I302" s="79"/>
      <c r="J302" s="79"/>
      <c r="K302" s="79"/>
      <c r="L302" s="79"/>
      <c r="M302" s="79"/>
      <c r="N302" s="79"/>
      <c r="O302" s="79"/>
      <c r="P302" s="79"/>
      <c r="Q302" s="79"/>
      <c r="R302" s="79"/>
      <c r="S302" s="79"/>
      <c r="T302" s="79"/>
      <c r="U302" s="205"/>
      <c r="V302" s="79"/>
      <c r="W302" s="79"/>
      <c r="X302" s="79"/>
      <c r="Y302" s="79"/>
    </row>
    <row r="303" spans="2:25" x14ac:dyDescent="0.25">
      <c r="B303" s="205"/>
      <c r="C303" s="79"/>
      <c r="D303" s="79"/>
      <c r="E303" s="79"/>
      <c r="F303" s="79"/>
      <c r="G303" s="79"/>
      <c r="H303" s="79"/>
      <c r="I303" s="79"/>
      <c r="J303" s="79"/>
      <c r="K303" s="79"/>
      <c r="L303" s="79"/>
      <c r="M303" s="79"/>
      <c r="N303" s="79"/>
      <c r="O303" s="79"/>
      <c r="P303" s="79"/>
      <c r="Q303" s="79"/>
      <c r="R303" s="79"/>
      <c r="S303" s="79"/>
      <c r="T303" s="79"/>
      <c r="U303" s="205"/>
      <c r="V303" s="79"/>
      <c r="W303" s="79"/>
      <c r="X303" s="79"/>
      <c r="Y303" s="79"/>
    </row>
    <row r="304" spans="2:25" x14ac:dyDescent="0.25">
      <c r="B304" s="205"/>
      <c r="C304" s="79"/>
      <c r="D304" s="79"/>
      <c r="E304" s="79"/>
      <c r="F304" s="79"/>
      <c r="G304" s="79"/>
      <c r="H304" s="79"/>
      <c r="I304" s="79"/>
      <c r="J304" s="79"/>
      <c r="K304" s="79"/>
      <c r="L304" s="79"/>
      <c r="M304" s="79"/>
      <c r="N304" s="79"/>
      <c r="O304" s="79"/>
      <c r="P304" s="79"/>
      <c r="Q304" s="79"/>
      <c r="R304" s="79"/>
      <c r="S304" s="79"/>
      <c r="T304" s="79"/>
      <c r="U304" s="205"/>
      <c r="V304" s="79"/>
      <c r="W304" s="79"/>
      <c r="X304" s="79"/>
      <c r="Y304" s="79"/>
    </row>
    <row r="305" spans="2:25" ht="15.75" x14ac:dyDescent="0.25">
      <c r="B305" s="105"/>
      <c r="C305" s="74"/>
      <c r="D305" s="74"/>
      <c r="E305" s="74"/>
      <c r="F305" s="74"/>
      <c r="G305" s="74"/>
      <c r="H305" s="74"/>
      <c r="I305" s="74"/>
      <c r="J305" s="74"/>
      <c r="K305" s="74"/>
      <c r="L305" s="74"/>
      <c r="M305" s="74"/>
      <c r="N305" s="74"/>
      <c r="O305" s="74"/>
      <c r="P305" s="74"/>
      <c r="Q305" s="74"/>
      <c r="R305" s="74"/>
      <c r="S305" s="74"/>
      <c r="T305" s="74"/>
      <c r="U305" s="105"/>
      <c r="V305" s="74"/>
      <c r="W305" s="74"/>
      <c r="X305" s="74"/>
      <c r="Y305" s="74"/>
    </row>
    <row r="306" spans="2:25" x14ac:dyDescent="0.25">
      <c r="B306" s="205"/>
      <c r="C306" s="79"/>
      <c r="D306" s="79"/>
      <c r="E306" s="79"/>
      <c r="F306" s="79"/>
      <c r="G306" s="79"/>
      <c r="H306" s="79"/>
      <c r="I306" s="79"/>
      <c r="J306" s="79"/>
      <c r="K306" s="79"/>
      <c r="L306" s="79"/>
      <c r="M306" s="79"/>
      <c r="N306" s="79"/>
      <c r="O306" s="79"/>
      <c r="P306" s="79"/>
      <c r="Q306" s="79"/>
      <c r="R306" s="79"/>
      <c r="S306" s="79"/>
      <c r="T306" s="79"/>
      <c r="U306" s="205"/>
      <c r="V306" s="79"/>
      <c r="W306" s="79"/>
      <c r="X306" s="79"/>
      <c r="Y306" s="79"/>
    </row>
    <row r="307" spans="2:25" x14ac:dyDescent="0.25">
      <c r="B307" s="205"/>
      <c r="C307" s="79"/>
      <c r="D307" s="79"/>
      <c r="E307" s="79"/>
      <c r="F307" s="79"/>
      <c r="G307" s="79"/>
      <c r="H307" s="79"/>
      <c r="I307" s="79"/>
      <c r="J307" s="79"/>
      <c r="K307" s="79"/>
      <c r="L307" s="79"/>
      <c r="M307" s="79"/>
      <c r="N307" s="79"/>
      <c r="O307" s="79"/>
      <c r="P307" s="79"/>
      <c r="Q307" s="79"/>
      <c r="R307" s="79"/>
      <c r="S307" s="79"/>
      <c r="T307" s="79"/>
      <c r="U307" s="205"/>
      <c r="V307" s="79"/>
      <c r="W307" s="79"/>
      <c r="X307" s="79"/>
      <c r="Y307" s="79"/>
    </row>
    <row r="308" spans="2:25" x14ac:dyDescent="0.25">
      <c r="B308" s="205"/>
      <c r="C308" s="79"/>
      <c r="D308" s="79"/>
      <c r="E308" s="79"/>
      <c r="F308" s="79"/>
      <c r="G308" s="79"/>
      <c r="H308" s="79"/>
      <c r="I308" s="79"/>
      <c r="J308" s="79"/>
      <c r="K308" s="79"/>
      <c r="L308" s="79"/>
      <c r="M308" s="79"/>
      <c r="N308" s="79"/>
      <c r="O308" s="79"/>
      <c r="P308" s="79"/>
      <c r="Q308" s="79"/>
      <c r="R308" s="79"/>
      <c r="S308" s="79"/>
      <c r="T308" s="79"/>
      <c r="U308" s="205"/>
      <c r="V308" s="79"/>
      <c r="W308" s="79"/>
      <c r="X308" s="79"/>
      <c r="Y308" s="79"/>
    </row>
    <row r="309" spans="2:25" x14ac:dyDescent="0.25">
      <c r="B309" s="205"/>
      <c r="C309" s="79"/>
      <c r="D309" s="79"/>
      <c r="E309" s="79"/>
      <c r="F309" s="79"/>
      <c r="G309" s="79"/>
      <c r="H309" s="79"/>
      <c r="I309" s="79"/>
      <c r="J309" s="79"/>
      <c r="K309" s="79"/>
      <c r="L309" s="79"/>
      <c r="M309" s="79"/>
      <c r="N309" s="79"/>
      <c r="O309" s="79"/>
      <c r="P309" s="79"/>
      <c r="Q309" s="79"/>
      <c r="R309" s="79"/>
      <c r="S309" s="79"/>
      <c r="T309" s="79"/>
      <c r="U309" s="205"/>
      <c r="V309" s="79"/>
      <c r="W309" s="79"/>
      <c r="X309" s="79"/>
      <c r="Y309" s="79"/>
    </row>
    <row r="310" spans="2:25" x14ac:dyDescent="0.25">
      <c r="B310" s="205"/>
      <c r="C310" s="79"/>
      <c r="D310" s="79"/>
      <c r="E310" s="79"/>
      <c r="F310" s="79"/>
      <c r="G310" s="79"/>
      <c r="H310" s="79"/>
      <c r="I310" s="79"/>
      <c r="J310" s="79"/>
      <c r="K310" s="79"/>
      <c r="L310" s="79"/>
      <c r="M310" s="79"/>
      <c r="N310" s="79"/>
      <c r="O310" s="79"/>
      <c r="P310" s="79"/>
      <c r="Q310" s="79"/>
      <c r="R310" s="79"/>
      <c r="S310" s="79"/>
      <c r="T310" s="79"/>
      <c r="U310" s="205"/>
      <c r="V310" s="79"/>
      <c r="W310" s="79"/>
      <c r="X310" s="79"/>
      <c r="Y310" s="79"/>
    </row>
    <row r="311" spans="2:25" x14ac:dyDescent="0.25">
      <c r="B311" s="205"/>
      <c r="C311" s="79"/>
      <c r="D311" s="79"/>
      <c r="E311" s="79"/>
      <c r="F311" s="79"/>
      <c r="G311" s="79"/>
      <c r="H311" s="79"/>
      <c r="I311" s="79"/>
      <c r="J311" s="79"/>
      <c r="K311" s="79"/>
      <c r="L311" s="79"/>
      <c r="M311" s="79"/>
      <c r="N311" s="79"/>
      <c r="O311" s="79"/>
      <c r="P311" s="79"/>
      <c r="Q311" s="79"/>
      <c r="R311" s="79"/>
      <c r="S311" s="79"/>
      <c r="T311" s="79"/>
      <c r="U311" s="205"/>
      <c r="V311" s="79"/>
      <c r="W311" s="79"/>
      <c r="X311" s="79"/>
      <c r="Y311" s="79"/>
    </row>
    <row r="312" spans="2:25" x14ac:dyDescent="0.25">
      <c r="B312" s="205"/>
      <c r="C312" s="79"/>
      <c r="D312" s="79"/>
      <c r="E312" s="79"/>
      <c r="F312" s="79"/>
      <c r="G312" s="79"/>
      <c r="H312" s="79"/>
      <c r="I312" s="79"/>
      <c r="J312" s="79"/>
      <c r="K312" s="79"/>
      <c r="L312" s="79"/>
      <c r="M312" s="79"/>
      <c r="N312" s="79"/>
      <c r="O312" s="79"/>
      <c r="P312" s="79"/>
      <c r="Q312" s="79"/>
      <c r="R312" s="79"/>
      <c r="S312" s="79"/>
      <c r="T312" s="79"/>
      <c r="U312" s="205"/>
      <c r="V312" s="79"/>
      <c r="W312" s="79"/>
      <c r="X312" s="79"/>
      <c r="Y312" s="79"/>
    </row>
    <row r="313" spans="2:25" x14ac:dyDescent="0.25">
      <c r="B313" s="205"/>
      <c r="C313" s="79"/>
      <c r="D313" s="79"/>
      <c r="E313" s="79"/>
      <c r="F313" s="79"/>
      <c r="G313" s="79"/>
      <c r="H313" s="79"/>
      <c r="I313" s="79"/>
      <c r="J313" s="79"/>
      <c r="K313" s="79"/>
      <c r="L313" s="79"/>
      <c r="M313" s="79"/>
      <c r="N313" s="79"/>
      <c r="O313" s="79"/>
      <c r="P313" s="79"/>
      <c r="Q313" s="79"/>
      <c r="R313" s="79"/>
      <c r="S313" s="79"/>
      <c r="T313" s="79"/>
      <c r="U313" s="205"/>
      <c r="V313" s="79"/>
      <c r="W313" s="79"/>
      <c r="X313" s="79"/>
      <c r="Y313" s="79"/>
    </row>
    <row r="314" spans="2:25" x14ac:dyDescent="0.25">
      <c r="B314" s="205"/>
      <c r="C314" s="79"/>
      <c r="D314" s="79"/>
      <c r="E314" s="79"/>
      <c r="F314" s="79"/>
      <c r="G314" s="79"/>
      <c r="H314" s="79"/>
      <c r="I314" s="79"/>
      <c r="J314" s="79"/>
      <c r="K314" s="79"/>
      <c r="L314" s="79"/>
      <c r="M314" s="79"/>
      <c r="N314" s="79"/>
      <c r="O314" s="79"/>
      <c r="P314" s="79"/>
      <c r="Q314" s="79"/>
      <c r="R314" s="79"/>
      <c r="S314" s="79"/>
      <c r="T314" s="79"/>
      <c r="U314" s="205"/>
      <c r="V314" s="79"/>
      <c r="W314" s="79"/>
      <c r="X314" s="79"/>
      <c r="Y314" s="79"/>
    </row>
    <row r="315" spans="2:25" x14ac:dyDescent="0.25">
      <c r="B315" s="205"/>
      <c r="C315" s="79"/>
      <c r="D315" s="79"/>
      <c r="E315" s="79"/>
      <c r="F315" s="79"/>
      <c r="G315" s="79"/>
      <c r="H315" s="79"/>
      <c r="I315" s="79"/>
      <c r="J315" s="79"/>
      <c r="K315" s="79"/>
      <c r="L315" s="79"/>
      <c r="M315" s="79"/>
      <c r="N315" s="79"/>
      <c r="O315" s="79"/>
      <c r="P315" s="79"/>
      <c r="Q315" s="79"/>
      <c r="R315" s="79"/>
      <c r="S315" s="79"/>
      <c r="T315" s="79"/>
      <c r="U315" s="205"/>
      <c r="V315" s="79"/>
      <c r="W315" s="79"/>
      <c r="X315" s="79"/>
      <c r="Y315" s="79"/>
    </row>
    <row r="316" spans="2:25" x14ac:dyDescent="0.25">
      <c r="B316" s="205"/>
      <c r="C316" s="79"/>
      <c r="D316" s="79"/>
      <c r="E316" s="79"/>
      <c r="F316" s="79"/>
      <c r="G316" s="79"/>
      <c r="H316" s="79"/>
      <c r="I316" s="79"/>
      <c r="J316" s="79"/>
      <c r="K316" s="79"/>
      <c r="L316" s="79"/>
      <c r="M316" s="79"/>
      <c r="N316" s="79"/>
      <c r="O316" s="79"/>
      <c r="P316" s="79"/>
      <c r="Q316" s="79"/>
      <c r="R316" s="79"/>
      <c r="S316" s="79"/>
      <c r="T316" s="79"/>
      <c r="U316" s="205"/>
      <c r="V316" s="79"/>
      <c r="W316" s="79"/>
      <c r="X316" s="79"/>
      <c r="Y316" s="79"/>
    </row>
    <row r="317" spans="2:25" x14ac:dyDescent="0.25">
      <c r="B317" s="205"/>
      <c r="C317" s="79"/>
      <c r="D317" s="79"/>
      <c r="E317" s="79"/>
      <c r="F317" s="79"/>
      <c r="G317" s="79"/>
      <c r="H317" s="79"/>
      <c r="I317" s="79"/>
      <c r="J317" s="79"/>
      <c r="K317" s="79"/>
      <c r="L317" s="79"/>
      <c r="M317" s="79"/>
      <c r="N317" s="79"/>
      <c r="O317" s="79"/>
      <c r="P317" s="79"/>
      <c r="Q317" s="79"/>
      <c r="R317" s="79"/>
      <c r="S317" s="79"/>
      <c r="T317" s="79"/>
      <c r="U317" s="205"/>
      <c r="V317" s="79"/>
      <c r="W317" s="79"/>
      <c r="X317" s="79"/>
      <c r="Y317" s="79"/>
    </row>
    <row r="318" spans="2:25" ht="15.75" x14ac:dyDescent="0.25">
      <c r="B318" s="105"/>
      <c r="C318" s="74"/>
      <c r="D318" s="74"/>
      <c r="E318" s="74"/>
      <c r="F318" s="74"/>
      <c r="G318" s="74"/>
      <c r="H318" s="74"/>
      <c r="I318" s="74"/>
      <c r="J318" s="74"/>
      <c r="K318" s="74"/>
      <c r="L318" s="74"/>
      <c r="M318" s="74"/>
      <c r="N318" s="74"/>
      <c r="O318" s="74"/>
      <c r="P318" s="74"/>
      <c r="Q318" s="74"/>
      <c r="R318" s="74"/>
      <c r="S318" s="74"/>
      <c r="T318" s="74"/>
      <c r="U318" s="105"/>
      <c r="V318" s="74"/>
      <c r="W318" s="74"/>
      <c r="X318" s="74"/>
      <c r="Y318" s="74"/>
    </row>
    <row r="319" spans="2:25" x14ac:dyDescent="0.25">
      <c r="B319" s="205"/>
      <c r="C319" s="79"/>
      <c r="D319" s="79"/>
      <c r="E319" s="79"/>
      <c r="F319" s="79"/>
      <c r="G319" s="79"/>
      <c r="H319" s="79"/>
      <c r="I319" s="79"/>
      <c r="J319" s="79"/>
      <c r="K319" s="79"/>
      <c r="L319" s="79"/>
      <c r="M319" s="79"/>
      <c r="N319" s="79"/>
      <c r="O319" s="79"/>
      <c r="P319" s="79"/>
      <c r="Q319" s="79"/>
      <c r="R319" s="79"/>
      <c r="S319" s="79"/>
      <c r="T319" s="79"/>
      <c r="U319" s="205"/>
      <c r="V319" s="79"/>
      <c r="W319" s="79"/>
      <c r="X319" s="79"/>
      <c r="Y319" s="79"/>
    </row>
    <row r="320" spans="2:25" x14ac:dyDescent="0.25">
      <c r="B320" s="205"/>
      <c r="C320" s="79"/>
      <c r="D320" s="79"/>
      <c r="E320" s="79"/>
      <c r="F320" s="79"/>
      <c r="G320" s="79"/>
      <c r="H320" s="79"/>
      <c r="I320" s="79"/>
      <c r="J320" s="79"/>
      <c r="K320" s="79"/>
      <c r="L320" s="79"/>
      <c r="M320" s="79"/>
      <c r="N320" s="79"/>
      <c r="O320" s="79"/>
      <c r="P320" s="79"/>
      <c r="Q320" s="79"/>
      <c r="R320" s="79"/>
      <c r="S320" s="79"/>
      <c r="T320" s="79"/>
      <c r="U320" s="205"/>
      <c r="V320" s="79"/>
      <c r="W320" s="79"/>
      <c r="X320" s="79"/>
      <c r="Y320" s="79"/>
    </row>
    <row r="321" spans="2:25" x14ac:dyDescent="0.25">
      <c r="B321" s="205"/>
      <c r="C321" s="79"/>
      <c r="D321" s="79"/>
      <c r="E321" s="79"/>
      <c r="F321" s="79"/>
      <c r="G321" s="79"/>
      <c r="H321" s="79"/>
      <c r="I321" s="79"/>
      <c r="J321" s="79"/>
      <c r="K321" s="79"/>
      <c r="L321" s="79"/>
      <c r="M321" s="79"/>
      <c r="N321" s="79"/>
      <c r="O321" s="79"/>
      <c r="P321" s="79"/>
      <c r="Q321" s="79"/>
      <c r="R321" s="79"/>
      <c r="S321" s="79"/>
      <c r="T321" s="79"/>
      <c r="U321" s="205"/>
      <c r="V321" s="79"/>
      <c r="W321" s="79"/>
      <c r="X321" s="79"/>
      <c r="Y321" s="79"/>
    </row>
    <row r="322" spans="2:25" x14ac:dyDescent="0.25">
      <c r="B322" s="205"/>
      <c r="C322" s="79"/>
      <c r="D322" s="79"/>
      <c r="E322" s="79"/>
      <c r="F322" s="79"/>
      <c r="G322" s="79"/>
      <c r="H322" s="79"/>
      <c r="I322" s="79"/>
      <c r="J322" s="79"/>
      <c r="K322" s="79"/>
      <c r="L322" s="79"/>
      <c r="M322" s="79"/>
      <c r="N322" s="79"/>
      <c r="O322" s="79"/>
      <c r="P322" s="79"/>
      <c r="Q322" s="79"/>
      <c r="R322" s="79"/>
      <c r="S322" s="79"/>
      <c r="T322" s="79"/>
      <c r="U322" s="205"/>
      <c r="V322" s="79"/>
      <c r="W322" s="79"/>
      <c r="X322" s="79"/>
      <c r="Y322" s="79"/>
    </row>
    <row r="323" spans="2:25" x14ac:dyDescent="0.25">
      <c r="B323" s="205"/>
      <c r="C323" s="79"/>
      <c r="D323" s="79"/>
      <c r="E323" s="79"/>
      <c r="F323" s="79"/>
      <c r="G323" s="79"/>
      <c r="H323" s="79"/>
      <c r="I323" s="79"/>
      <c r="J323" s="79"/>
      <c r="K323" s="79"/>
      <c r="L323" s="79"/>
      <c r="M323" s="79"/>
      <c r="N323" s="79"/>
      <c r="O323" s="79"/>
      <c r="P323" s="79"/>
      <c r="Q323" s="79"/>
      <c r="R323" s="79"/>
      <c r="S323" s="79"/>
      <c r="T323" s="79"/>
      <c r="U323" s="205"/>
      <c r="V323" s="79"/>
      <c r="W323" s="79"/>
      <c r="X323" s="79"/>
      <c r="Y323" s="79"/>
    </row>
    <row r="324" spans="2:25" x14ac:dyDescent="0.25">
      <c r="B324" s="205"/>
      <c r="C324" s="79"/>
      <c r="D324" s="79"/>
      <c r="E324" s="79"/>
      <c r="F324" s="79"/>
      <c r="G324" s="79"/>
      <c r="H324" s="79"/>
      <c r="I324" s="79"/>
      <c r="J324" s="79"/>
      <c r="K324" s="79"/>
      <c r="L324" s="79"/>
      <c r="M324" s="79"/>
      <c r="N324" s="79"/>
      <c r="O324" s="79"/>
      <c r="P324" s="79"/>
      <c r="Q324" s="79"/>
      <c r="R324" s="79"/>
      <c r="S324" s="79"/>
      <c r="T324" s="79"/>
      <c r="U324" s="205"/>
      <c r="V324" s="79"/>
      <c r="W324" s="79"/>
      <c r="X324" s="79"/>
      <c r="Y324" s="79"/>
    </row>
    <row r="325" spans="2:25" x14ac:dyDescent="0.25">
      <c r="B325" s="205"/>
      <c r="C325" s="79"/>
      <c r="D325" s="79"/>
      <c r="E325" s="79"/>
      <c r="F325" s="79"/>
      <c r="G325" s="79"/>
      <c r="H325" s="79"/>
      <c r="I325" s="79"/>
      <c r="J325" s="79"/>
      <c r="K325" s="79"/>
      <c r="L325" s="79"/>
      <c r="M325" s="79"/>
      <c r="N325" s="79"/>
      <c r="O325" s="79"/>
      <c r="P325" s="79"/>
      <c r="Q325" s="79"/>
      <c r="R325" s="79"/>
      <c r="S325" s="79"/>
      <c r="T325" s="79"/>
      <c r="U325" s="205"/>
      <c r="V325" s="79"/>
      <c r="W325" s="79"/>
      <c r="X325" s="79"/>
      <c r="Y325" s="79"/>
    </row>
    <row r="326" spans="2:25" x14ac:dyDescent="0.25">
      <c r="B326" s="205"/>
      <c r="C326" s="79"/>
      <c r="D326" s="79"/>
      <c r="E326" s="79"/>
      <c r="F326" s="79"/>
      <c r="G326" s="79"/>
      <c r="H326" s="79"/>
      <c r="I326" s="79"/>
      <c r="J326" s="79"/>
      <c r="K326" s="79"/>
      <c r="L326" s="79"/>
      <c r="M326" s="79"/>
      <c r="N326" s="79"/>
      <c r="O326" s="79"/>
      <c r="P326" s="79"/>
      <c r="Q326" s="79"/>
      <c r="R326" s="79"/>
      <c r="S326" s="79"/>
      <c r="T326" s="79"/>
      <c r="U326" s="205"/>
      <c r="V326" s="79"/>
      <c r="W326" s="79"/>
      <c r="X326" s="79"/>
      <c r="Y326" s="79"/>
    </row>
    <row r="327" spans="2:25" x14ac:dyDescent="0.25">
      <c r="B327" s="205"/>
      <c r="C327" s="79"/>
      <c r="D327" s="79"/>
      <c r="E327" s="79"/>
      <c r="F327" s="79"/>
      <c r="G327" s="79"/>
      <c r="H327" s="79"/>
      <c r="I327" s="79"/>
      <c r="J327" s="79"/>
      <c r="K327" s="79"/>
      <c r="L327" s="79"/>
      <c r="M327" s="79"/>
      <c r="N327" s="79"/>
      <c r="O327" s="79"/>
      <c r="P327" s="79"/>
      <c r="Q327" s="79"/>
      <c r="R327" s="79"/>
      <c r="S327" s="79"/>
      <c r="T327" s="79"/>
      <c r="U327" s="205"/>
      <c r="V327" s="79"/>
      <c r="W327" s="79"/>
      <c r="X327" s="79"/>
      <c r="Y327" s="79"/>
    </row>
    <row r="328" spans="2:25" x14ac:dyDescent="0.25">
      <c r="B328" s="205"/>
      <c r="C328" s="79"/>
      <c r="D328" s="79"/>
      <c r="E328" s="79"/>
      <c r="F328" s="79"/>
      <c r="G328" s="79"/>
      <c r="H328" s="79"/>
      <c r="I328" s="79"/>
      <c r="J328" s="79"/>
      <c r="K328" s="79"/>
      <c r="L328" s="79"/>
      <c r="M328" s="79"/>
      <c r="N328" s="79"/>
      <c r="O328" s="79"/>
      <c r="P328" s="79"/>
      <c r="Q328" s="79"/>
      <c r="R328" s="79"/>
      <c r="S328" s="79"/>
      <c r="T328" s="79"/>
      <c r="U328" s="205"/>
      <c r="V328" s="79"/>
      <c r="W328" s="79"/>
      <c r="X328" s="79"/>
      <c r="Y328" s="79"/>
    </row>
    <row r="329" spans="2:25" x14ac:dyDescent="0.25">
      <c r="B329" s="205"/>
      <c r="C329" s="79"/>
      <c r="D329" s="79"/>
      <c r="E329" s="79"/>
      <c r="F329" s="79"/>
      <c r="G329" s="79"/>
      <c r="H329" s="79"/>
      <c r="I329" s="79"/>
      <c r="J329" s="79"/>
      <c r="K329" s="79"/>
      <c r="L329" s="79"/>
      <c r="M329" s="79"/>
      <c r="N329" s="79"/>
      <c r="O329" s="79"/>
      <c r="P329" s="79"/>
      <c r="Q329" s="79"/>
      <c r="R329" s="79"/>
      <c r="S329" s="79"/>
      <c r="T329" s="79"/>
      <c r="U329" s="205"/>
      <c r="V329" s="79"/>
      <c r="W329" s="79"/>
      <c r="X329" s="79"/>
      <c r="Y329" s="79"/>
    </row>
    <row r="330" spans="2:25" x14ac:dyDescent="0.25">
      <c r="B330" s="205"/>
      <c r="C330" s="79"/>
      <c r="D330" s="79"/>
      <c r="E330" s="79"/>
      <c r="F330" s="79"/>
      <c r="G330" s="79"/>
      <c r="H330" s="79"/>
      <c r="I330" s="79"/>
      <c r="J330" s="79"/>
      <c r="K330" s="79"/>
      <c r="L330" s="79"/>
      <c r="M330" s="79"/>
      <c r="N330" s="79"/>
      <c r="O330" s="79"/>
      <c r="P330" s="79"/>
      <c r="Q330" s="79"/>
      <c r="R330" s="79"/>
      <c r="S330" s="79"/>
      <c r="T330" s="79"/>
      <c r="U330" s="205"/>
      <c r="V330" s="79"/>
      <c r="W330" s="79"/>
      <c r="X330" s="79"/>
      <c r="Y330" s="79"/>
    </row>
    <row r="331" spans="2:25" ht="15.75" x14ac:dyDescent="0.25">
      <c r="B331" s="105"/>
      <c r="C331" s="74"/>
      <c r="D331" s="74"/>
      <c r="E331" s="74"/>
      <c r="F331" s="74"/>
      <c r="G331" s="74"/>
      <c r="H331" s="74"/>
      <c r="I331" s="74"/>
      <c r="J331" s="74"/>
      <c r="K331" s="74"/>
      <c r="L331" s="74"/>
      <c r="M331" s="74"/>
      <c r="N331" s="74"/>
      <c r="O331" s="74"/>
      <c r="P331" s="74"/>
      <c r="Q331" s="74"/>
      <c r="R331" s="74"/>
      <c r="S331" s="74"/>
      <c r="T331" s="74"/>
      <c r="U331" s="105"/>
      <c r="V331" s="74"/>
      <c r="W331" s="74"/>
      <c r="X331" s="74"/>
      <c r="Y331" s="74"/>
    </row>
    <row r="332" spans="2:25" x14ac:dyDescent="0.25">
      <c r="B332" s="205"/>
      <c r="C332" s="79"/>
      <c r="D332" s="79"/>
      <c r="E332" s="79"/>
      <c r="F332" s="79"/>
      <c r="G332" s="79"/>
      <c r="H332" s="79"/>
      <c r="I332" s="79"/>
      <c r="J332" s="79"/>
      <c r="K332" s="79"/>
      <c r="L332" s="79"/>
      <c r="M332" s="79"/>
      <c r="N332" s="79"/>
      <c r="O332" s="79"/>
      <c r="P332" s="79"/>
      <c r="Q332" s="79"/>
      <c r="R332" s="79"/>
      <c r="S332" s="79"/>
      <c r="T332" s="79"/>
      <c r="U332" s="205"/>
      <c r="V332" s="79"/>
      <c r="W332" s="79"/>
      <c r="X332" s="79"/>
      <c r="Y332" s="79"/>
    </row>
    <row r="333" spans="2:25" x14ac:dyDescent="0.25">
      <c r="B333" s="205"/>
      <c r="C333" s="79"/>
      <c r="D333" s="79"/>
      <c r="E333" s="79"/>
      <c r="F333" s="79"/>
      <c r="G333" s="79"/>
      <c r="H333" s="79"/>
      <c r="I333" s="79"/>
      <c r="J333" s="79"/>
      <c r="K333" s="79"/>
      <c r="L333" s="79"/>
      <c r="M333" s="79"/>
      <c r="N333" s="79"/>
      <c r="O333" s="79"/>
      <c r="P333" s="79"/>
      <c r="Q333" s="79"/>
      <c r="R333" s="79"/>
      <c r="S333" s="79"/>
      <c r="T333" s="79"/>
      <c r="U333" s="205"/>
      <c r="V333" s="79"/>
      <c r="W333" s="79"/>
      <c r="X333" s="79"/>
      <c r="Y333" s="79"/>
    </row>
    <row r="334" spans="2:25" x14ac:dyDescent="0.25">
      <c r="B334" s="205"/>
      <c r="C334" s="79"/>
      <c r="D334" s="79"/>
      <c r="E334" s="79"/>
      <c r="F334" s="79"/>
      <c r="G334" s="79"/>
      <c r="H334" s="79"/>
      <c r="I334" s="79"/>
      <c r="J334" s="79"/>
      <c r="K334" s="79"/>
      <c r="L334" s="79"/>
      <c r="M334" s="79"/>
      <c r="N334" s="79"/>
      <c r="O334" s="79"/>
      <c r="P334" s="79"/>
      <c r="Q334" s="79"/>
      <c r="R334" s="79"/>
      <c r="S334" s="79"/>
      <c r="T334" s="79"/>
      <c r="U334" s="205"/>
      <c r="V334" s="79"/>
      <c r="W334" s="79"/>
      <c r="X334" s="79"/>
      <c r="Y334" s="79"/>
    </row>
    <row r="335" spans="2:25" x14ac:dyDescent="0.25">
      <c r="B335" s="205"/>
      <c r="C335" s="79"/>
      <c r="D335" s="79"/>
      <c r="E335" s="79"/>
      <c r="F335" s="79"/>
      <c r="G335" s="79"/>
      <c r="H335" s="79"/>
      <c r="I335" s="79"/>
      <c r="J335" s="79"/>
      <c r="K335" s="79"/>
      <c r="L335" s="79"/>
      <c r="M335" s="79"/>
      <c r="N335" s="79"/>
      <c r="O335" s="79"/>
      <c r="P335" s="79"/>
      <c r="Q335" s="79"/>
      <c r="R335" s="79"/>
      <c r="S335" s="79"/>
      <c r="T335" s="79"/>
      <c r="U335" s="205"/>
      <c r="V335" s="79"/>
      <c r="W335" s="79"/>
      <c r="X335" s="79"/>
      <c r="Y335" s="79"/>
    </row>
    <row r="336" spans="2:25" x14ac:dyDescent="0.25">
      <c r="B336" s="205"/>
      <c r="C336" s="79"/>
      <c r="D336" s="79"/>
      <c r="E336" s="79"/>
      <c r="F336" s="79"/>
      <c r="G336" s="79"/>
      <c r="H336" s="79"/>
      <c r="I336" s="79"/>
      <c r="J336" s="79"/>
      <c r="K336" s="79"/>
      <c r="L336" s="79"/>
      <c r="M336" s="79"/>
      <c r="N336" s="79"/>
      <c r="O336" s="79"/>
      <c r="P336" s="79"/>
      <c r="Q336" s="79"/>
      <c r="R336" s="79"/>
      <c r="S336" s="79"/>
      <c r="T336" s="79"/>
      <c r="U336" s="205"/>
      <c r="V336" s="79"/>
      <c r="W336" s="79"/>
      <c r="X336" s="79"/>
      <c r="Y336" s="79"/>
    </row>
    <row r="337" spans="2:25" x14ac:dyDescent="0.25">
      <c r="B337" s="205"/>
      <c r="C337" s="79"/>
      <c r="D337" s="79"/>
      <c r="E337" s="79"/>
      <c r="F337" s="79"/>
      <c r="G337" s="79"/>
      <c r="H337" s="79"/>
      <c r="I337" s="79"/>
      <c r="J337" s="79"/>
      <c r="K337" s="79"/>
      <c r="L337" s="79"/>
      <c r="M337" s="79"/>
      <c r="N337" s="79"/>
      <c r="O337" s="79"/>
      <c r="P337" s="79"/>
      <c r="Q337" s="79"/>
      <c r="R337" s="79"/>
      <c r="S337" s="79"/>
      <c r="T337" s="79"/>
      <c r="U337" s="205"/>
      <c r="V337" s="79"/>
      <c r="W337" s="79"/>
      <c r="X337" s="79"/>
      <c r="Y337" s="79"/>
    </row>
    <row r="338" spans="2:25" x14ac:dyDescent="0.25">
      <c r="B338" s="205"/>
      <c r="C338" s="79"/>
      <c r="D338" s="79"/>
      <c r="E338" s="79"/>
      <c r="F338" s="79"/>
      <c r="G338" s="79"/>
      <c r="H338" s="79"/>
      <c r="I338" s="79"/>
      <c r="J338" s="79"/>
      <c r="K338" s="79"/>
      <c r="L338" s="79"/>
      <c r="M338" s="79"/>
      <c r="N338" s="79"/>
      <c r="O338" s="79"/>
      <c r="P338" s="79"/>
      <c r="Q338" s="79"/>
      <c r="R338" s="79"/>
      <c r="S338" s="79"/>
      <c r="T338" s="79"/>
      <c r="U338" s="205"/>
      <c r="V338" s="79"/>
      <c r="W338" s="79"/>
      <c r="X338" s="79"/>
      <c r="Y338" s="79"/>
    </row>
    <row r="339" spans="2:25" x14ac:dyDescent="0.25">
      <c r="B339" s="205"/>
      <c r="C339" s="79"/>
      <c r="D339" s="79"/>
      <c r="E339" s="79"/>
      <c r="F339" s="79"/>
      <c r="G339" s="79"/>
      <c r="H339" s="79"/>
      <c r="I339" s="79"/>
      <c r="J339" s="79"/>
      <c r="K339" s="79"/>
      <c r="L339" s="79"/>
      <c r="M339" s="79"/>
      <c r="N339" s="79"/>
      <c r="O339" s="79"/>
      <c r="P339" s="79"/>
      <c r="Q339" s="79"/>
      <c r="R339" s="79"/>
      <c r="S339" s="79"/>
      <c r="T339" s="79"/>
      <c r="U339" s="205"/>
      <c r="V339" s="79"/>
      <c r="W339" s="79"/>
      <c r="X339" s="79"/>
      <c r="Y339" s="79"/>
    </row>
    <row r="340" spans="2:25" x14ac:dyDescent="0.25">
      <c r="B340" s="205"/>
      <c r="C340" s="79"/>
      <c r="D340" s="79"/>
      <c r="E340" s="79"/>
      <c r="F340" s="79"/>
      <c r="G340" s="79"/>
      <c r="H340" s="79"/>
      <c r="I340" s="79"/>
      <c r="J340" s="79"/>
      <c r="K340" s="79"/>
      <c r="L340" s="79"/>
      <c r="M340" s="79"/>
      <c r="N340" s="79"/>
      <c r="O340" s="79"/>
      <c r="P340" s="79"/>
      <c r="Q340" s="79"/>
      <c r="R340" s="79"/>
      <c r="S340" s="79"/>
      <c r="T340" s="79"/>
      <c r="U340" s="205"/>
      <c r="V340" s="79"/>
      <c r="W340" s="79"/>
      <c r="X340" s="79"/>
      <c r="Y340" s="79"/>
    </row>
    <row r="341" spans="2:25" x14ac:dyDescent="0.25">
      <c r="B341" s="205"/>
      <c r="C341" s="79"/>
      <c r="D341" s="79"/>
      <c r="E341" s="79"/>
      <c r="F341" s="79"/>
      <c r="G341" s="79"/>
      <c r="H341" s="79"/>
      <c r="I341" s="79"/>
      <c r="J341" s="79"/>
      <c r="K341" s="79"/>
      <c r="L341" s="79"/>
      <c r="M341" s="79"/>
      <c r="N341" s="79"/>
      <c r="O341" s="79"/>
      <c r="P341" s="79"/>
      <c r="Q341" s="79"/>
      <c r="R341" s="79"/>
      <c r="S341" s="79"/>
      <c r="T341" s="79"/>
      <c r="U341" s="205"/>
      <c r="V341" s="79"/>
      <c r="W341" s="79"/>
      <c r="X341" s="79"/>
      <c r="Y341" s="79"/>
    </row>
    <row r="342" spans="2:25" x14ac:dyDescent="0.25">
      <c r="B342" s="205"/>
      <c r="C342" s="79"/>
      <c r="D342" s="79"/>
      <c r="E342" s="79"/>
      <c r="F342" s="79"/>
      <c r="G342" s="79"/>
      <c r="H342" s="79"/>
      <c r="I342" s="79"/>
      <c r="J342" s="79"/>
      <c r="K342" s="79"/>
      <c r="L342" s="79"/>
      <c r="M342" s="79"/>
      <c r="N342" s="79"/>
      <c r="O342" s="79"/>
      <c r="P342" s="79"/>
      <c r="Q342" s="79"/>
      <c r="R342" s="79"/>
      <c r="S342" s="79"/>
      <c r="T342" s="79"/>
      <c r="U342" s="205"/>
      <c r="V342" s="79"/>
      <c r="W342" s="79"/>
      <c r="X342" s="79"/>
      <c r="Y342" s="79"/>
    </row>
    <row r="343" spans="2:25" x14ac:dyDescent="0.25">
      <c r="B343" s="205"/>
      <c r="C343" s="79"/>
      <c r="D343" s="79"/>
      <c r="E343" s="79"/>
      <c r="F343" s="79"/>
      <c r="G343" s="79"/>
      <c r="H343" s="79"/>
      <c r="I343" s="79"/>
      <c r="J343" s="79"/>
      <c r="K343" s="79"/>
      <c r="L343" s="79"/>
      <c r="M343" s="79"/>
      <c r="N343" s="79"/>
      <c r="O343" s="79"/>
      <c r="P343" s="79"/>
      <c r="Q343" s="79"/>
      <c r="R343" s="79"/>
      <c r="S343" s="79"/>
      <c r="T343" s="79"/>
      <c r="U343" s="205"/>
      <c r="V343" s="79"/>
      <c r="W343" s="79"/>
      <c r="X343" s="79"/>
      <c r="Y343" s="79"/>
    </row>
    <row r="344" spans="2:25" ht="15.75" x14ac:dyDescent="0.25">
      <c r="B344" s="105"/>
      <c r="C344" s="74"/>
      <c r="D344" s="74"/>
      <c r="E344" s="74"/>
      <c r="F344" s="74"/>
      <c r="G344" s="74"/>
      <c r="H344" s="74"/>
      <c r="I344" s="74"/>
      <c r="J344" s="74"/>
      <c r="K344" s="74"/>
      <c r="L344" s="74"/>
      <c r="M344" s="74"/>
      <c r="N344" s="74"/>
      <c r="O344" s="74"/>
      <c r="P344" s="74"/>
      <c r="Q344" s="74"/>
      <c r="R344" s="74"/>
      <c r="S344" s="74"/>
      <c r="T344" s="74"/>
      <c r="U344" s="105"/>
      <c r="V344" s="74"/>
      <c r="W344" s="74"/>
      <c r="X344" s="74"/>
      <c r="Y344" s="74"/>
    </row>
    <row r="345" spans="2:25" x14ac:dyDescent="0.25">
      <c r="B345" s="205"/>
      <c r="C345" s="79"/>
      <c r="D345" s="79"/>
      <c r="E345" s="79"/>
      <c r="F345" s="79"/>
      <c r="G345" s="79"/>
      <c r="H345" s="79"/>
      <c r="I345" s="79"/>
      <c r="J345" s="79"/>
      <c r="K345" s="79"/>
      <c r="L345" s="79"/>
      <c r="M345" s="79"/>
      <c r="N345" s="79"/>
      <c r="O345" s="79"/>
      <c r="P345" s="79"/>
      <c r="Q345" s="79"/>
      <c r="R345" s="79"/>
      <c r="S345" s="79"/>
      <c r="T345" s="79"/>
      <c r="U345" s="205"/>
      <c r="V345" s="79"/>
      <c r="W345" s="79"/>
      <c r="X345" s="79"/>
      <c r="Y345" s="79"/>
    </row>
    <row r="346" spans="2:25" x14ac:dyDescent="0.25">
      <c r="B346" s="205"/>
      <c r="C346" s="79"/>
      <c r="D346" s="79"/>
      <c r="E346" s="79"/>
      <c r="F346" s="79"/>
      <c r="G346" s="79"/>
      <c r="H346" s="79"/>
      <c r="I346" s="79"/>
      <c r="J346" s="79"/>
      <c r="K346" s="79"/>
      <c r="L346" s="79"/>
      <c r="M346" s="79"/>
      <c r="N346" s="79"/>
      <c r="O346" s="79"/>
      <c r="P346" s="79"/>
      <c r="Q346" s="79"/>
      <c r="R346" s="79"/>
      <c r="S346" s="79"/>
      <c r="T346" s="79"/>
      <c r="U346" s="205"/>
      <c r="V346" s="79"/>
      <c r="W346" s="79"/>
      <c r="X346" s="79"/>
      <c r="Y346" s="79"/>
    </row>
    <row r="347" spans="2:25" x14ac:dyDescent="0.25">
      <c r="B347" s="205"/>
      <c r="C347" s="79"/>
      <c r="D347" s="79"/>
      <c r="E347" s="79"/>
      <c r="F347" s="79"/>
      <c r="G347" s="79"/>
      <c r="H347" s="79"/>
      <c r="I347" s="79"/>
      <c r="J347" s="79"/>
      <c r="K347" s="79"/>
      <c r="L347" s="79"/>
      <c r="M347" s="79"/>
      <c r="N347" s="79"/>
      <c r="O347" s="79"/>
      <c r="P347" s="79"/>
      <c r="Q347" s="79"/>
      <c r="R347" s="79"/>
      <c r="S347" s="79"/>
      <c r="T347" s="79"/>
      <c r="U347" s="205"/>
      <c r="V347" s="79"/>
      <c r="W347" s="79"/>
      <c r="X347" s="79"/>
      <c r="Y347" s="79"/>
    </row>
    <row r="348" spans="2:25" x14ac:dyDescent="0.25">
      <c r="B348" s="205"/>
      <c r="C348" s="79"/>
      <c r="D348" s="79"/>
      <c r="E348" s="79"/>
      <c r="F348" s="79"/>
      <c r="G348" s="79"/>
      <c r="H348" s="79"/>
      <c r="I348" s="79"/>
      <c r="J348" s="79"/>
      <c r="K348" s="79"/>
      <c r="L348" s="79"/>
      <c r="M348" s="79"/>
      <c r="N348" s="79"/>
      <c r="O348" s="79"/>
      <c r="P348" s="79"/>
      <c r="Q348" s="79"/>
      <c r="R348" s="79"/>
      <c r="S348" s="79"/>
      <c r="T348" s="79"/>
      <c r="U348" s="205"/>
      <c r="V348" s="79"/>
      <c r="W348" s="79"/>
      <c r="X348" s="79"/>
      <c r="Y348" s="79"/>
    </row>
    <row r="349" spans="2:25" x14ac:dyDescent="0.25">
      <c r="B349" s="205"/>
      <c r="C349" s="79"/>
      <c r="D349" s="79"/>
      <c r="E349" s="79"/>
      <c r="F349" s="79"/>
      <c r="G349" s="79"/>
      <c r="H349" s="79"/>
      <c r="I349" s="79"/>
      <c r="J349" s="79"/>
      <c r="K349" s="79"/>
      <c r="L349" s="79"/>
      <c r="M349" s="79"/>
      <c r="N349" s="79"/>
      <c r="O349" s="79"/>
      <c r="P349" s="79"/>
      <c r="Q349" s="79"/>
      <c r="R349" s="79"/>
      <c r="S349" s="79"/>
      <c r="T349" s="79"/>
      <c r="U349" s="205"/>
      <c r="V349" s="79"/>
      <c r="W349" s="79"/>
      <c r="X349" s="79"/>
      <c r="Y349" s="79"/>
    </row>
    <row r="350" spans="2:25" x14ac:dyDescent="0.25">
      <c r="B350" s="205"/>
      <c r="C350" s="79"/>
      <c r="D350" s="79"/>
      <c r="E350" s="79"/>
      <c r="F350" s="79"/>
      <c r="G350" s="79"/>
      <c r="H350" s="79"/>
      <c r="I350" s="79"/>
      <c r="J350" s="79"/>
      <c r="K350" s="79"/>
      <c r="L350" s="79"/>
      <c r="M350" s="79"/>
      <c r="N350" s="79"/>
      <c r="O350" s="79"/>
      <c r="P350" s="79"/>
      <c r="Q350" s="79"/>
      <c r="R350" s="79"/>
      <c r="S350" s="79"/>
      <c r="T350" s="79"/>
      <c r="U350" s="205"/>
      <c r="V350" s="79"/>
      <c r="W350" s="79"/>
      <c r="X350" s="79"/>
      <c r="Y350" s="79"/>
    </row>
    <row r="351" spans="2:25" x14ac:dyDescent="0.25">
      <c r="B351" s="205"/>
      <c r="C351" s="79"/>
      <c r="D351" s="79"/>
      <c r="E351" s="79"/>
      <c r="F351" s="79"/>
      <c r="G351" s="79"/>
      <c r="H351" s="79"/>
      <c r="I351" s="79"/>
      <c r="J351" s="79"/>
      <c r="K351" s="79"/>
      <c r="L351" s="79"/>
      <c r="M351" s="79"/>
      <c r="N351" s="79"/>
      <c r="O351" s="79"/>
      <c r="P351" s="79"/>
      <c r="Q351" s="79"/>
      <c r="R351" s="79"/>
      <c r="S351" s="79"/>
      <c r="T351" s="79"/>
      <c r="U351" s="205"/>
      <c r="V351" s="79"/>
      <c r="W351" s="79"/>
      <c r="X351" s="79"/>
      <c r="Y351" s="79"/>
    </row>
    <row r="352" spans="2:25" x14ac:dyDescent="0.25">
      <c r="B352" s="205"/>
      <c r="C352" s="79"/>
      <c r="D352" s="79"/>
      <c r="E352" s="79"/>
      <c r="F352" s="79"/>
      <c r="G352" s="79"/>
      <c r="H352" s="79"/>
      <c r="I352" s="79"/>
      <c r="J352" s="79"/>
      <c r="K352" s="79"/>
      <c r="L352" s="79"/>
      <c r="M352" s="79"/>
      <c r="N352" s="79"/>
      <c r="O352" s="79"/>
      <c r="P352" s="79"/>
      <c r="Q352" s="79"/>
      <c r="R352" s="79"/>
      <c r="S352" s="79"/>
      <c r="T352" s="79"/>
      <c r="U352" s="205"/>
      <c r="V352" s="79"/>
      <c r="W352" s="79"/>
      <c r="X352" s="79"/>
      <c r="Y352" s="79"/>
    </row>
    <row r="353" spans="2:25" x14ac:dyDescent="0.25">
      <c r="B353" s="205"/>
      <c r="C353" s="79"/>
      <c r="D353" s="79"/>
      <c r="E353" s="79"/>
      <c r="F353" s="79"/>
      <c r="G353" s="79"/>
      <c r="H353" s="79"/>
      <c r="I353" s="79"/>
      <c r="J353" s="79"/>
      <c r="K353" s="79"/>
      <c r="L353" s="79"/>
      <c r="M353" s="79"/>
      <c r="N353" s="79"/>
      <c r="O353" s="79"/>
      <c r="P353" s="79"/>
      <c r="Q353" s="79"/>
      <c r="R353" s="79"/>
      <c r="S353" s="79"/>
      <c r="T353" s="79"/>
      <c r="U353" s="205"/>
      <c r="V353" s="79"/>
      <c r="W353" s="79"/>
      <c r="X353" s="79"/>
      <c r="Y353" s="79"/>
    </row>
    <row r="354" spans="2:25" x14ac:dyDescent="0.25">
      <c r="B354" s="205"/>
      <c r="C354" s="79"/>
      <c r="D354" s="79"/>
      <c r="E354" s="79"/>
      <c r="F354" s="79"/>
      <c r="G354" s="79"/>
      <c r="H354" s="79"/>
      <c r="I354" s="79"/>
      <c r="J354" s="79"/>
      <c r="K354" s="79"/>
      <c r="L354" s="79"/>
      <c r="M354" s="79"/>
      <c r="N354" s="79"/>
      <c r="O354" s="79"/>
      <c r="P354" s="79"/>
      <c r="Q354" s="79"/>
      <c r="R354" s="79"/>
      <c r="S354" s="79"/>
      <c r="T354" s="79"/>
      <c r="U354" s="205"/>
      <c r="V354" s="79"/>
      <c r="W354" s="79"/>
      <c r="X354" s="79"/>
      <c r="Y354" s="79"/>
    </row>
    <row r="355" spans="2:25" x14ac:dyDescent="0.25">
      <c r="B355" s="205"/>
      <c r="C355" s="79"/>
      <c r="D355" s="79"/>
      <c r="E355" s="79"/>
      <c r="F355" s="79"/>
      <c r="G355" s="79"/>
      <c r="H355" s="79"/>
      <c r="I355" s="79"/>
      <c r="J355" s="79"/>
      <c r="K355" s="79"/>
      <c r="L355" s="79"/>
      <c r="M355" s="79"/>
      <c r="N355" s="79"/>
      <c r="O355" s="79"/>
      <c r="P355" s="79"/>
      <c r="Q355" s="79"/>
      <c r="R355" s="79"/>
      <c r="S355" s="79"/>
      <c r="T355" s="79"/>
      <c r="U355" s="205"/>
      <c r="V355" s="79"/>
      <c r="W355" s="79"/>
      <c r="X355" s="79"/>
      <c r="Y355" s="79"/>
    </row>
    <row r="356" spans="2:25" x14ac:dyDescent="0.25">
      <c r="B356" s="205"/>
      <c r="C356" s="79"/>
      <c r="D356" s="79"/>
      <c r="E356" s="79"/>
      <c r="F356" s="79"/>
      <c r="G356" s="79"/>
      <c r="H356" s="79"/>
      <c r="I356" s="79"/>
      <c r="J356" s="79"/>
      <c r="K356" s="79"/>
      <c r="L356" s="79"/>
      <c r="M356" s="79"/>
      <c r="N356" s="79"/>
      <c r="O356" s="79"/>
      <c r="P356" s="79"/>
      <c r="Q356" s="79"/>
      <c r="R356" s="79"/>
      <c r="S356" s="79"/>
      <c r="T356" s="79"/>
      <c r="U356" s="205"/>
      <c r="V356" s="79"/>
      <c r="W356" s="79"/>
      <c r="X356" s="79"/>
      <c r="Y356" s="79"/>
    </row>
    <row r="357" spans="2:25" ht="15.75" x14ac:dyDescent="0.25">
      <c r="B357" s="105"/>
      <c r="C357" s="74"/>
      <c r="D357" s="74"/>
      <c r="E357" s="74"/>
      <c r="F357" s="74"/>
      <c r="G357" s="74"/>
      <c r="H357" s="74"/>
      <c r="I357" s="74"/>
      <c r="J357" s="74"/>
      <c r="K357" s="74"/>
      <c r="L357" s="74"/>
      <c r="M357" s="74"/>
      <c r="N357" s="74"/>
      <c r="O357" s="74"/>
      <c r="P357" s="74"/>
      <c r="Q357" s="74"/>
      <c r="R357" s="74"/>
      <c r="S357" s="74"/>
      <c r="T357" s="74"/>
      <c r="U357" s="105"/>
      <c r="V357" s="74"/>
      <c r="W357" s="74"/>
      <c r="X357" s="74"/>
      <c r="Y357" s="74"/>
    </row>
    <row r="358" spans="2:25" x14ac:dyDescent="0.25">
      <c r="B358" s="205"/>
      <c r="C358" s="79"/>
      <c r="D358" s="79"/>
      <c r="E358" s="79"/>
      <c r="F358" s="79"/>
      <c r="G358" s="79"/>
      <c r="H358" s="79"/>
      <c r="I358" s="79"/>
      <c r="J358" s="79"/>
      <c r="K358" s="79"/>
      <c r="L358" s="79"/>
      <c r="M358" s="79"/>
      <c r="N358" s="79"/>
      <c r="O358" s="79"/>
      <c r="P358" s="79"/>
      <c r="Q358" s="79"/>
      <c r="R358" s="79"/>
      <c r="S358" s="79"/>
      <c r="T358" s="79"/>
      <c r="U358" s="205"/>
      <c r="V358" s="79"/>
      <c r="W358" s="79"/>
      <c r="X358" s="79"/>
      <c r="Y358" s="79"/>
    </row>
    <row r="359" spans="2:25" x14ac:dyDescent="0.25">
      <c r="B359" s="205"/>
      <c r="C359" s="79"/>
      <c r="D359" s="79"/>
      <c r="E359" s="79"/>
      <c r="F359" s="79"/>
      <c r="G359" s="79"/>
      <c r="H359" s="79"/>
      <c r="I359" s="79"/>
      <c r="J359" s="79"/>
      <c r="K359" s="79"/>
      <c r="L359" s="79"/>
      <c r="M359" s="79"/>
      <c r="N359" s="79"/>
      <c r="O359" s="79"/>
      <c r="P359" s="79"/>
      <c r="Q359" s="79"/>
      <c r="R359" s="79"/>
      <c r="S359" s="79"/>
      <c r="T359" s="79"/>
      <c r="U359" s="205"/>
      <c r="V359" s="79"/>
      <c r="W359" s="79"/>
      <c r="X359" s="79"/>
      <c r="Y359" s="79"/>
    </row>
    <row r="360" spans="2:25" x14ac:dyDescent="0.25">
      <c r="B360" s="205"/>
      <c r="C360" s="79"/>
      <c r="D360" s="79"/>
      <c r="E360" s="79"/>
      <c r="F360" s="79"/>
      <c r="G360" s="79"/>
      <c r="H360" s="79"/>
      <c r="I360" s="79"/>
      <c r="J360" s="79"/>
      <c r="K360" s="79"/>
      <c r="L360" s="79"/>
      <c r="M360" s="79"/>
      <c r="N360" s="79"/>
      <c r="O360" s="79"/>
      <c r="P360" s="79"/>
      <c r="Q360" s="79"/>
      <c r="R360" s="79"/>
      <c r="S360" s="79"/>
      <c r="T360" s="79"/>
      <c r="U360" s="205"/>
      <c r="V360" s="79"/>
      <c r="W360" s="79"/>
      <c r="X360" s="79"/>
      <c r="Y360" s="79"/>
    </row>
    <row r="361" spans="2:25" x14ac:dyDescent="0.25">
      <c r="B361" s="205"/>
      <c r="C361" s="79"/>
      <c r="D361" s="79"/>
      <c r="E361" s="79"/>
      <c r="F361" s="79"/>
      <c r="G361" s="79"/>
      <c r="H361" s="79"/>
      <c r="I361" s="79"/>
      <c r="J361" s="79"/>
      <c r="K361" s="79"/>
      <c r="L361" s="79"/>
      <c r="M361" s="79"/>
      <c r="N361" s="79"/>
      <c r="O361" s="79"/>
      <c r="P361" s="79"/>
      <c r="Q361" s="79"/>
      <c r="R361" s="79"/>
      <c r="S361" s="79"/>
      <c r="T361" s="79"/>
      <c r="U361" s="205"/>
      <c r="V361" s="79"/>
      <c r="W361" s="79"/>
      <c r="X361" s="79"/>
      <c r="Y361" s="79"/>
    </row>
    <row r="362" spans="2:25" x14ac:dyDescent="0.25">
      <c r="B362" s="205"/>
      <c r="C362" s="79"/>
      <c r="D362" s="79"/>
      <c r="E362" s="79"/>
      <c r="F362" s="79"/>
      <c r="G362" s="79"/>
      <c r="H362" s="79"/>
      <c r="I362" s="79"/>
      <c r="J362" s="79"/>
      <c r="K362" s="79"/>
      <c r="L362" s="79"/>
      <c r="M362" s="79"/>
      <c r="N362" s="79"/>
      <c r="O362" s="79"/>
      <c r="P362" s="79"/>
      <c r="Q362" s="79"/>
      <c r="R362" s="79"/>
      <c r="S362" s="79"/>
      <c r="T362" s="79"/>
      <c r="U362" s="205"/>
      <c r="V362" s="79"/>
      <c r="W362" s="79"/>
      <c r="X362" s="79"/>
      <c r="Y362" s="79"/>
    </row>
    <row r="363" spans="2:25" x14ac:dyDescent="0.25">
      <c r="B363" s="205"/>
      <c r="C363" s="79"/>
      <c r="D363" s="79"/>
      <c r="E363" s="79"/>
      <c r="F363" s="79"/>
      <c r="G363" s="79"/>
      <c r="H363" s="79"/>
      <c r="I363" s="79"/>
      <c r="J363" s="79"/>
      <c r="K363" s="79"/>
      <c r="L363" s="79"/>
      <c r="M363" s="79"/>
      <c r="N363" s="79"/>
      <c r="O363" s="79"/>
      <c r="P363" s="79"/>
      <c r="Q363" s="79"/>
      <c r="R363" s="79"/>
      <c r="S363" s="79"/>
      <c r="T363" s="79"/>
      <c r="U363" s="205"/>
      <c r="V363" s="79"/>
      <c r="W363" s="79"/>
      <c r="X363" s="79"/>
      <c r="Y363" s="79"/>
    </row>
    <row r="364" spans="2:25" x14ac:dyDescent="0.25">
      <c r="B364" s="205"/>
      <c r="C364" s="79"/>
      <c r="D364" s="79"/>
      <c r="E364" s="79"/>
      <c r="F364" s="79"/>
      <c r="G364" s="79"/>
      <c r="H364" s="79"/>
      <c r="I364" s="79"/>
      <c r="J364" s="79"/>
      <c r="K364" s="79"/>
      <c r="L364" s="79"/>
      <c r="M364" s="79"/>
      <c r="N364" s="79"/>
      <c r="O364" s="79"/>
      <c r="P364" s="79"/>
      <c r="Q364" s="79"/>
      <c r="R364" s="79"/>
      <c r="S364" s="79"/>
      <c r="T364" s="79"/>
      <c r="U364" s="205"/>
      <c r="V364" s="79"/>
      <c r="W364" s="79"/>
      <c r="X364" s="79"/>
      <c r="Y364" s="79"/>
    </row>
    <row r="365" spans="2:25" x14ac:dyDescent="0.25">
      <c r="B365" s="205"/>
      <c r="C365" s="79"/>
      <c r="D365" s="79"/>
      <c r="E365" s="79"/>
      <c r="F365" s="79"/>
      <c r="G365" s="79"/>
      <c r="H365" s="79"/>
      <c r="I365" s="79"/>
      <c r="J365" s="79"/>
      <c r="K365" s="79"/>
      <c r="L365" s="79"/>
      <c r="M365" s="79"/>
      <c r="N365" s="79"/>
      <c r="O365" s="79"/>
      <c r="P365" s="79"/>
      <c r="Q365" s="79"/>
      <c r="R365" s="79"/>
      <c r="S365" s="79"/>
      <c r="T365" s="79"/>
      <c r="U365" s="205"/>
      <c r="V365" s="79"/>
      <c r="W365" s="79"/>
      <c r="X365" s="79"/>
      <c r="Y365" s="79"/>
    </row>
    <row r="366" spans="2:25" x14ac:dyDescent="0.25">
      <c r="B366" s="205"/>
      <c r="C366" s="79"/>
      <c r="D366" s="79"/>
      <c r="E366" s="79"/>
      <c r="F366" s="79"/>
      <c r="G366" s="79"/>
      <c r="H366" s="79"/>
      <c r="I366" s="79"/>
      <c r="J366" s="79"/>
      <c r="K366" s="79"/>
      <c r="L366" s="79"/>
      <c r="M366" s="79"/>
      <c r="N366" s="79"/>
      <c r="O366" s="79"/>
      <c r="P366" s="79"/>
      <c r="Q366" s="79"/>
      <c r="R366" s="79"/>
      <c r="S366" s="79"/>
      <c r="T366" s="79"/>
      <c r="U366" s="205"/>
      <c r="V366" s="79"/>
      <c r="W366" s="79"/>
      <c r="X366" s="79"/>
      <c r="Y366" s="79"/>
    </row>
    <row r="367" spans="2:25" x14ac:dyDescent="0.25">
      <c r="B367" s="205"/>
      <c r="C367" s="79"/>
      <c r="D367" s="79"/>
      <c r="E367" s="79"/>
      <c r="F367" s="79"/>
      <c r="G367" s="79"/>
      <c r="H367" s="79"/>
      <c r="I367" s="79"/>
      <c r="J367" s="79"/>
      <c r="K367" s="79"/>
      <c r="L367" s="79"/>
      <c r="M367" s="79"/>
      <c r="N367" s="79"/>
      <c r="O367" s="79"/>
      <c r="P367" s="79"/>
      <c r="Q367" s="79"/>
      <c r="R367" s="79"/>
      <c r="S367" s="79"/>
      <c r="T367" s="79"/>
      <c r="U367" s="205"/>
      <c r="V367" s="79"/>
      <c r="W367" s="79"/>
      <c r="X367" s="79"/>
      <c r="Y367" s="79"/>
    </row>
    <row r="368" spans="2:25" x14ac:dyDescent="0.25">
      <c r="B368" s="205"/>
      <c r="C368" s="79"/>
      <c r="D368" s="79"/>
      <c r="E368" s="79"/>
      <c r="F368" s="79"/>
      <c r="G368" s="79"/>
      <c r="H368" s="79"/>
      <c r="I368" s="79"/>
      <c r="J368" s="79"/>
      <c r="K368" s="79"/>
      <c r="L368" s="79"/>
      <c r="M368" s="79"/>
      <c r="N368" s="79"/>
      <c r="O368" s="79"/>
      <c r="P368" s="79"/>
      <c r="Q368" s="79"/>
      <c r="R368" s="79"/>
      <c r="S368" s="79"/>
      <c r="T368" s="79"/>
      <c r="U368" s="205"/>
      <c r="V368" s="79"/>
      <c r="W368" s="79"/>
      <c r="X368" s="79"/>
      <c r="Y368" s="79"/>
    </row>
    <row r="369" spans="2:25" x14ac:dyDescent="0.25">
      <c r="B369" s="205"/>
      <c r="C369" s="79"/>
      <c r="D369" s="79"/>
      <c r="E369" s="79"/>
      <c r="F369" s="79"/>
      <c r="G369" s="79"/>
      <c r="H369" s="79"/>
      <c r="I369" s="79"/>
      <c r="J369" s="79"/>
      <c r="K369" s="79"/>
      <c r="L369" s="79"/>
      <c r="M369" s="79"/>
      <c r="N369" s="79"/>
      <c r="O369" s="79"/>
      <c r="P369" s="79"/>
      <c r="Q369" s="79"/>
      <c r="R369" s="79"/>
      <c r="S369" s="79"/>
      <c r="T369" s="79"/>
      <c r="U369" s="205"/>
      <c r="V369" s="79"/>
      <c r="W369" s="79"/>
      <c r="X369" s="79"/>
      <c r="Y369" s="79"/>
    </row>
    <row r="370" spans="2:25" ht="15.75" x14ac:dyDescent="0.25">
      <c r="B370" s="105"/>
      <c r="C370" s="74"/>
      <c r="D370" s="74"/>
      <c r="E370" s="74"/>
      <c r="F370" s="74"/>
      <c r="G370" s="74"/>
      <c r="H370" s="74"/>
      <c r="I370" s="74"/>
      <c r="J370" s="74"/>
      <c r="K370" s="74"/>
      <c r="L370" s="74"/>
      <c r="M370" s="74"/>
      <c r="N370" s="74"/>
      <c r="O370" s="74"/>
      <c r="P370" s="74"/>
      <c r="Q370" s="74"/>
      <c r="R370" s="74"/>
      <c r="S370" s="74"/>
      <c r="T370" s="74"/>
      <c r="U370" s="105"/>
      <c r="V370" s="74"/>
      <c r="W370" s="74"/>
      <c r="X370" s="74"/>
      <c r="Y370" s="74"/>
    </row>
    <row r="371" spans="2:25" x14ac:dyDescent="0.25">
      <c r="B371" s="205"/>
      <c r="C371" s="79"/>
      <c r="D371" s="79"/>
      <c r="E371" s="79"/>
      <c r="F371" s="79"/>
      <c r="G371" s="79"/>
      <c r="H371" s="79"/>
      <c r="I371" s="79"/>
      <c r="J371" s="79"/>
      <c r="K371" s="79"/>
      <c r="L371" s="79"/>
      <c r="M371" s="79"/>
      <c r="N371" s="79"/>
      <c r="O371" s="79"/>
      <c r="P371" s="79"/>
      <c r="Q371" s="79"/>
      <c r="R371" s="79"/>
      <c r="S371" s="79"/>
      <c r="T371" s="79"/>
      <c r="U371" s="205"/>
      <c r="V371" s="79"/>
      <c r="W371" s="79"/>
      <c r="X371" s="79"/>
      <c r="Y371" s="79"/>
    </row>
    <row r="372" spans="2:25" x14ac:dyDescent="0.25">
      <c r="B372" s="205"/>
      <c r="C372" s="79"/>
      <c r="D372" s="79"/>
      <c r="E372" s="79"/>
      <c r="F372" s="79"/>
      <c r="G372" s="79"/>
      <c r="H372" s="79"/>
      <c r="I372" s="79"/>
      <c r="J372" s="79"/>
      <c r="K372" s="79"/>
      <c r="L372" s="79"/>
      <c r="M372" s="79"/>
      <c r="N372" s="79"/>
      <c r="O372" s="79"/>
      <c r="P372" s="79"/>
      <c r="Q372" s="79"/>
      <c r="R372" s="79"/>
      <c r="S372" s="79"/>
      <c r="T372" s="79"/>
      <c r="U372" s="205"/>
      <c r="V372" s="79"/>
      <c r="W372" s="79"/>
      <c r="X372" s="79"/>
      <c r="Y372" s="79"/>
    </row>
    <row r="373" spans="2:25" x14ac:dyDescent="0.25">
      <c r="B373" s="205"/>
      <c r="C373" s="79"/>
      <c r="D373" s="79"/>
      <c r="E373" s="79"/>
      <c r="F373" s="79"/>
      <c r="G373" s="79"/>
      <c r="H373" s="79"/>
      <c r="I373" s="79"/>
      <c r="J373" s="79"/>
      <c r="K373" s="79"/>
      <c r="L373" s="79"/>
      <c r="M373" s="79"/>
      <c r="N373" s="79"/>
      <c r="O373" s="79"/>
      <c r="P373" s="79"/>
      <c r="Q373" s="79"/>
      <c r="R373" s="79"/>
      <c r="S373" s="79"/>
      <c r="T373" s="79"/>
      <c r="U373" s="205"/>
      <c r="V373" s="79"/>
      <c r="W373" s="79"/>
      <c r="X373" s="79"/>
      <c r="Y373" s="79"/>
    </row>
    <row r="374" spans="2:25" x14ac:dyDescent="0.25">
      <c r="B374" s="205"/>
      <c r="C374" s="79"/>
      <c r="D374" s="79"/>
      <c r="E374" s="79"/>
      <c r="F374" s="79"/>
      <c r="G374" s="79"/>
      <c r="H374" s="79"/>
      <c r="I374" s="79"/>
      <c r="J374" s="79"/>
      <c r="K374" s="79"/>
      <c r="L374" s="79"/>
      <c r="M374" s="79"/>
      <c r="N374" s="79"/>
      <c r="O374" s="79"/>
      <c r="P374" s="79"/>
      <c r="Q374" s="79"/>
      <c r="R374" s="79"/>
      <c r="S374" s="79"/>
      <c r="T374" s="79"/>
      <c r="U374" s="205"/>
      <c r="V374" s="79"/>
      <c r="W374" s="79"/>
      <c r="X374" s="79"/>
      <c r="Y374" s="79"/>
    </row>
    <row r="375" spans="2:25" x14ac:dyDescent="0.25">
      <c r="B375" s="205"/>
      <c r="C375" s="79"/>
      <c r="D375" s="79"/>
      <c r="E375" s="79"/>
      <c r="F375" s="79"/>
      <c r="G375" s="79"/>
      <c r="H375" s="79"/>
      <c r="I375" s="79"/>
      <c r="J375" s="79"/>
      <c r="K375" s="79"/>
      <c r="L375" s="79"/>
      <c r="M375" s="79"/>
      <c r="N375" s="79"/>
      <c r="O375" s="79"/>
      <c r="P375" s="79"/>
      <c r="Q375" s="79"/>
      <c r="R375" s="79"/>
      <c r="S375" s="79"/>
      <c r="T375" s="79"/>
      <c r="U375" s="205"/>
      <c r="V375" s="79"/>
      <c r="W375" s="79"/>
      <c r="X375" s="79"/>
      <c r="Y375" s="79"/>
    </row>
    <row r="376" spans="2:25" x14ac:dyDescent="0.25">
      <c r="B376" s="205"/>
      <c r="C376" s="79"/>
      <c r="D376" s="79"/>
      <c r="E376" s="79"/>
      <c r="F376" s="79"/>
      <c r="G376" s="79"/>
      <c r="H376" s="79"/>
      <c r="I376" s="79"/>
      <c r="J376" s="79"/>
      <c r="K376" s="79"/>
      <c r="L376" s="79"/>
      <c r="M376" s="79"/>
      <c r="N376" s="79"/>
      <c r="O376" s="79"/>
      <c r="P376" s="79"/>
      <c r="Q376" s="79"/>
      <c r="R376" s="79"/>
      <c r="S376" s="79"/>
      <c r="T376" s="79"/>
      <c r="U376" s="205"/>
      <c r="V376" s="79"/>
      <c r="W376" s="79"/>
      <c r="X376" s="79"/>
      <c r="Y376" s="79"/>
    </row>
    <row r="377" spans="2:25" x14ac:dyDescent="0.25">
      <c r="B377" s="205"/>
      <c r="C377" s="79"/>
      <c r="D377" s="79"/>
      <c r="E377" s="79"/>
      <c r="F377" s="79"/>
      <c r="G377" s="79"/>
      <c r="H377" s="79"/>
      <c r="I377" s="79"/>
      <c r="J377" s="79"/>
      <c r="K377" s="79"/>
      <c r="L377" s="79"/>
      <c r="M377" s="79"/>
      <c r="N377" s="79"/>
      <c r="O377" s="79"/>
      <c r="P377" s="79"/>
      <c r="Q377" s="79"/>
      <c r="R377" s="79"/>
      <c r="S377" s="79"/>
      <c r="T377" s="79"/>
      <c r="U377" s="205"/>
      <c r="V377" s="79"/>
      <c r="W377" s="79"/>
      <c r="X377" s="79"/>
      <c r="Y377" s="79"/>
    </row>
    <row r="378" spans="2:25" x14ac:dyDescent="0.25">
      <c r="B378" s="205"/>
      <c r="C378" s="79"/>
      <c r="D378" s="79"/>
      <c r="E378" s="79"/>
      <c r="F378" s="79"/>
      <c r="G378" s="79"/>
      <c r="H378" s="79"/>
      <c r="I378" s="79"/>
      <c r="J378" s="79"/>
      <c r="K378" s="79"/>
      <c r="L378" s="79"/>
      <c r="M378" s="79"/>
      <c r="N378" s="79"/>
      <c r="O378" s="79"/>
      <c r="P378" s="79"/>
      <c r="Q378" s="79"/>
      <c r="R378" s="79"/>
      <c r="S378" s="79"/>
      <c r="T378" s="79"/>
      <c r="U378" s="205"/>
      <c r="V378" s="79"/>
      <c r="W378" s="79"/>
      <c r="X378" s="79"/>
      <c r="Y378" s="79"/>
    </row>
    <row r="379" spans="2:25" x14ac:dyDescent="0.25">
      <c r="B379" s="205"/>
      <c r="C379" s="79"/>
      <c r="D379" s="79"/>
      <c r="E379" s="79"/>
      <c r="F379" s="79"/>
      <c r="G379" s="79"/>
      <c r="H379" s="79"/>
      <c r="I379" s="79"/>
      <c r="J379" s="79"/>
      <c r="K379" s="79"/>
      <c r="L379" s="79"/>
      <c r="M379" s="79"/>
      <c r="N379" s="79"/>
      <c r="O379" s="79"/>
      <c r="P379" s="79"/>
      <c r="Q379" s="79"/>
      <c r="R379" s="79"/>
      <c r="S379" s="79"/>
      <c r="T379" s="79"/>
      <c r="U379" s="205"/>
      <c r="V379" s="79"/>
      <c r="W379" s="79"/>
      <c r="X379" s="79"/>
      <c r="Y379" s="79"/>
    </row>
    <row r="380" spans="2:25" x14ac:dyDescent="0.25">
      <c r="B380" s="205"/>
      <c r="C380" s="79"/>
      <c r="D380" s="79"/>
      <c r="E380" s="79"/>
      <c r="F380" s="79"/>
      <c r="G380" s="79"/>
      <c r="H380" s="79"/>
      <c r="I380" s="79"/>
      <c r="J380" s="79"/>
      <c r="K380" s="79"/>
      <c r="L380" s="79"/>
      <c r="M380" s="79"/>
      <c r="N380" s="79"/>
      <c r="O380" s="79"/>
      <c r="P380" s="79"/>
      <c r="Q380" s="79"/>
      <c r="R380" s="79"/>
      <c r="S380" s="79"/>
      <c r="T380" s="79"/>
      <c r="U380" s="205"/>
      <c r="V380" s="79"/>
      <c r="W380" s="79"/>
      <c r="X380" s="79"/>
      <c r="Y380" s="79"/>
    </row>
    <row r="381" spans="2:25" x14ac:dyDescent="0.25">
      <c r="B381" s="205"/>
      <c r="C381" s="79"/>
      <c r="D381" s="79"/>
      <c r="E381" s="79"/>
      <c r="F381" s="79"/>
      <c r="G381" s="79"/>
      <c r="H381" s="79"/>
      <c r="I381" s="79"/>
      <c r="J381" s="79"/>
      <c r="K381" s="79"/>
      <c r="L381" s="79"/>
      <c r="M381" s="79"/>
      <c r="N381" s="79"/>
      <c r="O381" s="79"/>
      <c r="P381" s="79"/>
      <c r="Q381" s="79"/>
      <c r="R381" s="79"/>
      <c r="S381" s="79"/>
      <c r="T381" s="79"/>
      <c r="U381" s="205"/>
      <c r="V381" s="79"/>
      <c r="W381" s="79"/>
      <c r="X381" s="79"/>
      <c r="Y381" s="79"/>
    </row>
    <row r="382" spans="2:25" x14ac:dyDescent="0.25">
      <c r="B382" s="205"/>
      <c r="C382" s="79"/>
      <c r="D382" s="79"/>
      <c r="E382" s="79"/>
      <c r="F382" s="79"/>
      <c r="G382" s="79"/>
      <c r="H382" s="79"/>
      <c r="I382" s="79"/>
      <c r="J382" s="79"/>
      <c r="K382" s="79"/>
      <c r="L382" s="79"/>
      <c r="M382" s="79"/>
      <c r="N382" s="79"/>
      <c r="O382" s="79"/>
      <c r="P382" s="79"/>
      <c r="Q382" s="79"/>
      <c r="R382" s="79"/>
      <c r="S382" s="79"/>
      <c r="T382" s="79"/>
      <c r="U382" s="205"/>
      <c r="V382" s="79"/>
      <c r="W382" s="79"/>
      <c r="X382" s="79"/>
      <c r="Y382" s="79"/>
    </row>
    <row r="383" spans="2:25" ht="15.75" x14ac:dyDescent="0.25">
      <c r="B383" s="105"/>
      <c r="C383" s="74"/>
      <c r="D383" s="74"/>
      <c r="E383" s="74"/>
      <c r="F383" s="74"/>
      <c r="G383" s="74"/>
      <c r="H383" s="74"/>
      <c r="I383" s="74"/>
      <c r="J383" s="74"/>
      <c r="K383" s="74"/>
      <c r="L383" s="74"/>
      <c r="M383" s="74"/>
      <c r="N383" s="74"/>
      <c r="O383" s="74"/>
      <c r="P383" s="74"/>
      <c r="Q383" s="74"/>
      <c r="R383" s="74"/>
      <c r="S383" s="74"/>
      <c r="T383" s="74"/>
      <c r="U383" s="105"/>
      <c r="V383" s="74"/>
      <c r="W383" s="74"/>
      <c r="X383" s="74"/>
      <c r="Y383" s="74"/>
    </row>
  </sheetData>
  <mergeCells count="10">
    <mergeCell ref="U5:V5"/>
    <mergeCell ref="W5:Y5"/>
    <mergeCell ref="B294:H294"/>
    <mergeCell ref="B295:H295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2BB143-3C8F-4D58-84C3-7A9DCDAA0AD9}">
  <dimension ref="B1:Y383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0.66109240959930504</v>
      </c>
      <c r="D7" s="186">
        <v>0.33890759040069496</v>
      </c>
      <c r="E7" s="267">
        <v>1</v>
      </c>
      <c r="F7" s="266">
        <v>0.6439452620707462</v>
      </c>
      <c r="G7" s="186">
        <v>0.3560547379292538</v>
      </c>
      <c r="H7" s="267">
        <v>1</v>
      </c>
      <c r="I7" s="266">
        <v>0.62671232876712324</v>
      </c>
      <c r="J7" s="186">
        <v>0.37328767123287671</v>
      </c>
      <c r="K7" s="267">
        <v>1</v>
      </c>
      <c r="L7" s="266">
        <v>0.69718120805369133</v>
      </c>
      <c r="M7" s="186">
        <v>0.30281879194630873</v>
      </c>
      <c r="N7" s="267">
        <v>1</v>
      </c>
      <c r="O7" s="266">
        <v>0.65362595419847325</v>
      </c>
      <c r="P7" s="186">
        <v>0.3463740458015267</v>
      </c>
      <c r="Q7" s="267">
        <v>1</v>
      </c>
      <c r="R7" s="266">
        <v>0.68434032059186189</v>
      </c>
      <c r="S7" s="186">
        <v>0.31565967940813811</v>
      </c>
      <c r="T7" s="267">
        <v>1</v>
      </c>
      <c r="U7" s="266">
        <v>1</v>
      </c>
      <c r="V7" s="267">
        <v>1</v>
      </c>
      <c r="W7" s="266">
        <v>1</v>
      </c>
      <c r="X7" s="186">
        <v>0</v>
      </c>
      <c r="Y7" s="267">
        <v>1</v>
      </c>
    </row>
    <row r="8" spans="2:25" s="4" customFormat="1" x14ac:dyDescent="0.25">
      <c r="B8" s="71" t="s">
        <v>94</v>
      </c>
      <c r="C8" s="266">
        <v>0.6009174311926605</v>
      </c>
      <c r="D8" s="186">
        <v>0.39908256880733944</v>
      </c>
      <c r="E8" s="267">
        <v>1</v>
      </c>
      <c r="F8" s="266">
        <v>0.57028014616321554</v>
      </c>
      <c r="G8" s="186">
        <v>0.4297198538367844</v>
      </c>
      <c r="H8" s="267">
        <v>1</v>
      </c>
      <c r="I8" s="266">
        <v>0.6248976248976249</v>
      </c>
      <c r="J8" s="186">
        <v>0.3751023751023751</v>
      </c>
      <c r="K8" s="267">
        <v>1</v>
      </c>
      <c r="L8" s="266">
        <v>0.60352187833511206</v>
      </c>
      <c r="M8" s="186">
        <v>0.39647812166488794</v>
      </c>
      <c r="N8" s="267">
        <v>1</v>
      </c>
      <c r="O8" s="266">
        <v>0.66763848396501457</v>
      </c>
      <c r="P8" s="186">
        <v>0.33236151603498543</v>
      </c>
      <c r="Q8" s="267">
        <v>1</v>
      </c>
      <c r="R8" s="266">
        <v>0.6962962962962963</v>
      </c>
      <c r="S8" s="186">
        <v>0.3037037037037037</v>
      </c>
      <c r="T8" s="267">
        <v>1</v>
      </c>
      <c r="U8" s="266">
        <v>1</v>
      </c>
      <c r="V8" s="267">
        <v>1</v>
      </c>
      <c r="W8" s="266">
        <v>0.79069767441860461</v>
      </c>
      <c r="X8" s="186">
        <v>0.20930232558139536</v>
      </c>
      <c r="Y8" s="267">
        <v>1</v>
      </c>
    </row>
    <row r="9" spans="2:25" s="4" customFormat="1" x14ac:dyDescent="0.25">
      <c r="B9" s="71" t="s">
        <v>95</v>
      </c>
      <c r="C9" s="266">
        <v>0.53125</v>
      </c>
      <c r="D9" s="186">
        <v>0.46875</v>
      </c>
      <c r="E9" s="267">
        <v>1</v>
      </c>
      <c r="F9" s="266">
        <v>0.4974321349963316</v>
      </c>
      <c r="G9" s="186">
        <v>0.50256786500366835</v>
      </c>
      <c r="H9" s="267">
        <v>1</v>
      </c>
      <c r="I9" s="266">
        <v>0.61832061068702293</v>
      </c>
      <c r="J9" s="186">
        <v>0.38167938931297712</v>
      </c>
      <c r="K9" s="267">
        <v>1</v>
      </c>
      <c r="L9" s="266">
        <v>0.53536977491961413</v>
      </c>
      <c r="M9" s="186">
        <v>0.46463022508038587</v>
      </c>
      <c r="N9" s="267">
        <v>1</v>
      </c>
      <c r="O9" s="266">
        <v>0.55197132616487454</v>
      </c>
      <c r="P9" s="186">
        <v>0.44802867383512546</v>
      </c>
      <c r="Q9" s="267">
        <v>1</v>
      </c>
      <c r="R9" s="266">
        <v>0.61467889908256879</v>
      </c>
      <c r="S9" s="186">
        <v>0.38532110091743121</v>
      </c>
      <c r="T9" s="267">
        <v>1</v>
      </c>
      <c r="U9" s="266">
        <v>1</v>
      </c>
      <c r="V9" s="267">
        <v>1</v>
      </c>
      <c r="W9" s="266">
        <v>1</v>
      </c>
      <c r="X9" s="186">
        <v>0</v>
      </c>
      <c r="Y9" s="267">
        <v>1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0.62811109021377975</v>
      </c>
      <c r="D19" s="191">
        <v>0.3718889097862203</v>
      </c>
      <c r="E19" s="269">
        <v>1</v>
      </c>
      <c r="F19" s="268">
        <v>0.60594823671863174</v>
      </c>
      <c r="G19" s="191">
        <v>0.39405176328136826</v>
      </c>
      <c r="H19" s="269">
        <v>1</v>
      </c>
      <c r="I19" s="268">
        <v>0.62520503007107708</v>
      </c>
      <c r="J19" s="191">
        <v>0.37479496992892292</v>
      </c>
      <c r="K19" s="269">
        <v>1</v>
      </c>
      <c r="L19" s="268">
        <v>0.65278894068477733</v>
      </c>
      <c r="M19" s="191">
        <v>0.34721105931522261</v>
      </c>
      <c r="N19" s="269">
        <v>1</v>
      </c>
      <c r="O19" s="268">
        <v>0.64431197218082459</v>
      </c>
      <c r="P19" s="191">
        <v>0.35568802781917536</v>
      </c>
      <c r="Q19" s="269">
        <v>1</v>
      </c>
      <c r="R19" s="268">
        <v>0.67877629063097511</v>
      </c>
      <c r="S19" s="191">
        <v>0.32122370936902483</v>
      </c>
      <c r="T19" s="269">
        <v>1</v>
      </c>
      <c r="U19" s="268">
        <v>1</v>
      </c>
      <c r="V19" s="269">
        <v>1</v>
      </c>
      <c r="W19" s="268">
        <v>0.92561983471074383</v>
      </c>
      <c r="X19" s="191">
        <v>7.43801652892562E-2</v>
      </c>
      <c r="Y19" s="269">
        <v>1</v>
      </c>
    </row>
    <row r="20" spans="2:25" s="4" customFormat="1" ht="15" customHeight="1" outlineLevel="1" x14ac:dyDescent="0.25">
      <c r="B20" s="71" t="s">
        <v>93</v>
      </c>
      <c r="C20" s="270">
        <v>0.66224188790560468</v>
      </c>
      <c r="D20" s="196">
        <v>0.33775811209439527</v>
      </c>
      <c r="E20" s="271">
        <v>1</v>
      </c>
      <c r="F20" s="270">
        <v>0.64681176021382203</v>
      </c>
      <c r="G20" s="196">
        <v>0.35318823978617792</v>
      </c>
      <c r="H20" s="271">
        <v>1</v>
      </c>
      <c r="I20" s="270">
        <v>0.62312854930304595</v>
      </c>
      <c r="J20" s="196">
        <v>0.37687145069695405</v>
      </c>
      <c r="K20" s="271">
        <v>1</v>
      </c>
      <c r="L20" s="270">
        <v>0.73268560039860486</v>
      </c>
      <c r="M20" s="196">
        <v>0.26731439960139514</v>
      </c>
      <c r="N20" s="271">
        <v>1</v>
      </c>
      <c r="O20" s="270">
        <v>0.66156787762906311</v>
      </c>
      <c r="P20" s="196">
        <v>0.33843212237093689</v>
      </c>
      <c r="Q20" s="271">
        <v>1</v>
      </c>
      <c r="R20" s="270">
        <v>0.68639798488664983</v>
      </c>
      <c r="S20" s="196">
        <v>0.31360201511335012</v>
      </c>
      <c r="T20" s="271">
        <v>1</v>
      </c>
      <c r="U20" s="270">
        <v>1</v>
      </c>
      <c r="V20" s="271">
        <v>1</v>
      </c>
      <c r="W20" s="270">
        <v>0.42537313432835822</v>
      </c>
      <c r="X20" s="196">
        <v>0.57462686567164178</v>
      </c>
      <c r="Y20" s="271">
        <v>1</v>
      </c>
    </row>
    <row r="21" spans="2:25" s="4" customFormat="1" ht="15" customHeight="1" outlineLevel="1" x14ac:dyDescent="0.25">
      <c r="B21" s="71" t="s">
        <v>94</v>
      </c>
      <c r="C21" s="270">
        <v>0.62980000000000003</v>
      </c>
      <c r="D21" s="196">
        <v>0.37019999999999997</v>
      </c>
      <c r="E21" s="271">
        <v>1</v>
      </c>
      <c r="F21" s="270">
        <v>0.61668372569089047</v>
      </c>
      <c r="G21" s="196">
        <v>0.38331627430910953</v>
      </c>
      <c r="H21" s="271">
        <v>1</v>
      </c>
      <c r="I21" s="270">
        <v>0.71900161030595811</v>
      </c>
      <c r="J21" s="196">
        <v>0.28099838969404189</v>
      </c>
      <c r="K21" s="271">
        <v>1</v>
      </c>
      <c r="L21" s="270">
        <v>0.63681318681318677</v>
      </c>
      <c r="M21" s="196">
        <v>0.36318681318681317</v>
      </c>
      <c r="N21" s="271">
        <v>1</v>
      </c>
      <c r="O21" s="270">
        <v>0.60648801128349783</v>
      </c>
      <c r="P21" s="196">
        <v>0.39351198871650211</v>
      </c>
      <c r="Q21" s="271">
        <v>1</v>
      </c>
      <c r="R21" s="270">
        <v>0.6400778210116731</v>
      </c>
      <c r="S21" s="196">
        <v>0.35992217898832685</v>
      </c>
      <c r="T21" s="271">
        <v>1</v>
      </c>
      <c r="U21" s="270">
        <v>1</v>
      </c>
      <c r="V21" s="271">
        <v>1</v>
      </c>
      <c r="W21" s="270">
        <v>0.26</v>
      </c>
      <c r="X21" s="196">
        <v>0.74</v>
      </c>
      <c r="Y21" s="271">
        <v>1</v>
      </c>
    </row>
    <row r="22" spans="2:25" s="4" customFormat="1" ht="15" customHeight="1" outlineLevel="1" x14ac:dyDescent="0.25">
      <c r="B22" s="71" t="s">
        <v>95</v>
      </c>
      <c r="C22" s="270">
        <v>0.60460517022178273</v>
      </c>
      <c r="D22" s="196">
        <v>0.39539482977821727</v>
      </c>
      <c r="E22" s="271">
        <v>1</v>
      </c>
      <c r="F22" s="270">
        <v>0.57844690966719492</v>
      </c>
      <c r="G22" s="196">
        <v>0.42155309033280508</v>
      </c>
      <c r="H22" s="271">
        <v>1</v>
      </c>
      <c r="I22" s="270">
        <v>0.69341563786008231</v>
      </c>
      <c r="J22" s="196">
        <v>0.30658436213991769</v>
      </c>
      <c r="K22" s="271">
        <v>1</v>
      </c>
      <c r="L22" s="270">
        <v>0.58397480755773268</v>
      </c>
      <c r="M22" s="196">
        <v>0.41602519244226732</v>
      </c>
      <c r="N22" s="271">
        <v>1</v>
      </c>
      <c r="O22" s="270">
        <v>0.64392523364485976</v>
      </c>
      <c r="P22" s="196">
        <v>0.35607476635514018</v>
      </c>
      <c r="Q22" s="271">
        <v>1</v>
      </c>
      <c r="R22" s="270">
        <v>0.68764845605700708</v>
      </c>
      <c r="S22" s="196">
        <v>0.31235154394299286</v>
      </c>
      <c r="T22" s="271">
        <v>1</v>
      </c>
      <c r="U22" s="270">
        <v>1</v>
      </c>
      <c r="V22" s="271">
        <v>1</v>
      </c>
      <c r="W22" s="270">
        <v>0.69620253164556967</v>
      </c>
      <c r="X22" s="196">
        <v>0.30379746835443039</v>
      </c>
      <c r="Y22" s="271">
        <v>1</v>
      </c>
    </row>
    <row r="23" spans="2:25" s="4" customFormat="1" ht="15" customHeight="1" outlineLevel="1" x14ac:dyDescent="0.25">
      <c r="B23" s="71" t="s">
        <v>96</v>
      </c>
      <c r="C23" s="270">
        <v>0.64441282696727586</v>
      </c>
      <c r="D23" s="196">
        <v>0.35558717303272408</v>
      </c>
      <c r="E23" s="271">
        <v>1</v>
      </c>
      <c r="F23" s="270">
        <v>0.63512827025654051</v>
      </c>
      <c r="G23" s="196">
        <v>0.36487172974345949</v>
      </c>
      <c r="H23" s="271">
        <v>1</v>
      </c>
      <c r="I23" s="270">
        <v>0.65854922279792749</v>
      </c>
      <c r="J23" s="196">
        <v>0.34145077720207256</v>
      </c>
      <c r="K23" s="271">
        <v>1</v>
      </c>
      <c r="L23" s="270">
        <v>0.68735788994997726</v>
      </c>
      <c r="M23" s="196">
        <v>0.31264211005002274</v>
      </c>
      <c r="N23" s="271">
        <v>1</v>
      </c>
      <c r="O23" s="270">
        <v>0.68453608247422681</v>
      </c>
      <c r="P23" s="196">
        <v>0.31546391752577319</v>
      </c>
      <c r="Q23" s="271">
        <v>1</v>
      </c>
      <c r="R23" s="270">
        <v>0.73492462311557794</v>
      </c>
      <c r="S23" s="196">
        <v>0.26507537688442212</v>
      </c>
      <c r="T23" s="271">
        <v>1</v>
      </c>
      <c r="U23" s="270">
        <v>1</v>
      </c>
      <c r="V23" s="271">
        <v>1</v>
      </c>
      <c r="W23" s="270">
        <v>0.375</v>
      </c>
      <c r="X23" s="196">
        <v>0.625</v>
      </c>
      <c r="Y23" s="271">
        <v>1</v>
      </c>
    </row>
    <row r="24" spans="2:25" s="4" customFormat="1" ht="15" customHeight="1" outlineLevel="1" x14ac:dyDescent="0.25">
      <c r="B24" s="71" t="s">
        <v>97</v>
      </c>
      <c r="C24" s="270">
        <v>0.61513396089790007</v>
      </c>
      <c r="D24" s="196">
        <v>0.38486603910209993</v>
      </c>
      <c r="E24" s="271">
        <v>1</v>
      </c>
      <c r="F24" s="270">
        <v>0.59852182401338727</v>
      </c>
      <c r="G24" s="196">
        <v>0.40147817598661273</v>
      </c>
      <c r="H24" s="271">
        <v>1</v>
      </c>
      <c r="I24" s="270">
        <v>0.66945606694560666</v>
      </c>
      <c r="J24" s="196">
        <v>0.33054393305439328</v>
      </c>
      <c r="K24" s="271">
        <v>1</v>
      </c>
      <c r="L24" s="270">
        <v>0.63730439172135289</v>
      </c>
      <c r="M24" s="196">
        <v>0.36269560827864716</v>
      </c>
      <c r="N24" s="271">
        <v>1</v>
      </c>
      <c r="O24" s="270">
        <v>0.69510926118626426</v>
      </c>
      <c r="P24" s="196">
        <v>0.30489073881373568</v>
      </c>
      <c r="Q24" s="271">
        <v>1</v>
      </c>
      <c r="R24" s="270">
        <v>0.72453371592539451</v>
      </c>
      <c r="S24" s="196">
        <v>0.27546628407460544</v>
      </c>
      <c r="T24" s="271">
        <v>1</v>
      </c>
      <c r="U24" s="270">
        <v>1</v>
      </c>
      <c r="V24" s="271">
        <v>1</v>
      </c>
      <c r="W24" s="270">
        <v>0.55263157894736847</v>
      </c>
      <c r="X24" s="196">
        <v>0.44736842105263158</v>
      </c>
      <c r="Y24" s="271">
        <v>1</v>
      </c>
    </row>
    <row r="25" spans="2:25" s="4" customFormat="1" ht="15" customHeight="1" outlineLevel="1" x14ac:dyDescent="0.25">
      <c r="B25" s="71" t="s">
        <v>98</v>
      </c>
      <c r="C25" s="270">
        <v>0.57794322940902743</v>
      </c>
      <c r="D25" s="196">
        <v>0.42205677059097252</v>
      </c>
      <c r="E25" s="271">
        <v>1</v>
      </c>
      <c r="F25" s="270">
        <v>0.57604412923561865</v>
      </c>
      <c r="G25" s="196">
        <v>0.4239558707643814</v>
      </c>
      <c r="H25" s="271">
        <v>1</v>
      </c>
      <c r="I25" s="270">
        <v>0.67525252525252522</v>
      </c>
      <c r="J25" s="196">
        <v>0.32474747474747473</v>
      </c>
      <c r="K25" s="271">
        <v>1</v>
      </c>
      <c r="L25" s="270">
        <v>0.59053989488772096</v>
      </c>
      <c r="M25" s="196">
        <v>0.40946010511227904</v>
      </c>
      <c r="N25" s="271">
        <v>1</v>
      </c>
      <c r="O25" s="270">
        <v>0.6</v>
      </c>
      <c r="P25" s="196">
        <v>0.4</v>
      </c>
      <c r="Q25" s="271">
        <v>1</v>
      </c>
      <c r="R25" s="270">
        <v>0.6431784107946027</v>
      </c>
      <c r="S25" s="196">
        <v>0.3568215892053973</v>
      </c>
      <c r="T25" s="271">
        <v>1</v>
      </c>
      <c r="U25" s="270">
        <v>1</v>
      </c>
      <c r="V25" s="271">
        <v>1</v>
      </c>
      <c r="W25" s="270">
        <v>0.17857142857142858</v>
      </c>
      <c r="X25" s="196">
        <v>0.8214285714285714</v>
      </c>
      <c r="Y25" s="271">
        <v>1</v>
      </c>
    </row>
    <row r="26" spans="2:25" s="4" customFormat="1" ht="15" customHeight="1" outlineLevel="1" x14ac:dyDescent="0.25">
      <c r="B26" s="71" t="s">
        <v>99</v>
      </c>
      <c r="C26" s="270">
        <v>0.61773765268189063</v>
      </c>
      <c r="D26" s="196">
        <v>0.38226234731810937</v>
      </c>
      <c r="E26" s="271">
        <v>1</v>
      </c>
      <c r="F26" s="270">
        <v>0.60579565326005491</v>
      </c>
      <c r="G26" s="196">
        <v>0.39420434673994503</v>
      </c>
      <c r="H26" s="271">
        <v>1</v>
      </c>
      <c r="I26" s="270">
        <v>0.66107838695061172</v>
      </c>
      <c r="J26" s="196">
        <v>0.33892161304938834</v>
      </c>
      <c r="K26" s="271">
        <v>1</v>
      </c>
      <c r="L26" s="270">
        <v>0.64133456904541242</v>
      </c>
      <c r="M26" s="196">
        <v>0.35866543095458758</v>
      </c>
      <c r="N26" s="271">
        <v>1</v>
      </c>
      <c r="O26" s="270">
        <v>0.64965986394557829</v>
      </c>
      <c r="P26" s="196">
        <v>0.35034013605442177</v>
      </c>
      <c r="Q26" s="271">
        <v>1</v>
      </c>
      <c r="R26" s="270">
        <v>0.6774553571428571</v>
      </c>
      <c r="S26" s="196">
        <v>0.32254464285714285</v>
      </c>
      <c r="T26" s="271">
        <v>1</v>
      </c>
      <c r="U26" s="270">
        <v>1</v>
      </c>
      <c r="V26" s="271">
        <v>1</v>
      </c>
      <c r="W26" s="270">
        <v>0.44642857142857145</v>
      </c>
      <c r="X26" s="196">
        <v>0.5535714285714286</v>
      </c>
      <c r="Y26" s="271">
        <v>1</v>
      </c>
    </row>
    <row r="27" spans="2:25" s="4" customFormat="1" ht="15" customHeight="1" outlineLevel="1" x14ac:dyDescent="0.25">
      <c r="B27" s="71" t="s">
        <v>100</v>
      </c>
      <c r="C27" s="270">
        <v>0.62007046255256282</v>
      </c>
      <c r="D27" s="196">
        <v>0.37992953744743718</v>
      </c>
      <c r="E27" s="271">
        <v>1</v>
      </c>
      <c r="F27" s="270">
        <v>0.60433250685110274</v>
      </c>
      <c r="G27" s="196">
        <v>0.39566749314889732</v>
      </c>
      <c r="H27" s="271">
        <v>1</v>
      </c>
      <c r="I27" s="270">
        <v>0.7149656266525648</v>
      </c>
      <c r="J27" s="196">
        <v>0.2850343733474352</v>
      </c>
      <c r="K27" s="271">
        <v>1</v>
      </c>
      <c r="L27" s="270">
        <v>0.64275534441805227</v>
      </c>
      <c r="M27" s="196">
        <v>0.35724465558194773</v>
      </c>
      <c r="N27" s="271">
        <v>1</v>
      </c>
      <c r="O27" s="270">
        <v>0.68004115226337447</v>
      </c>
      <c r="P27" s="196">
        <v>0.31995884773662553</v>
      </c>
      <c r="Q27" s="271">
        <v>1</v>
      </c>
      <c r="R27" s="270">
        <v>0.70546984572230009</v>
      </c>
      <c r="S27" s="196">
        <v>0.29453015427769985</v>
      </c>
      <c r="T27" s="271">
        <v>1</v>
      </c>
      <c r="U27" s="270">
        <v>1</v>
      </c>
      <c r="V27" s="271">
        <v>1</v>
      </c>
      <c r="W27" s="270">
        <v>1</v>
      </c>
      <c r="X27" s="196">
        <v>0</v>
      </c>
      <c r="Y27" s="271">
        <v>1</v>
      </c>
    </row>
    <row r="28" spans="2:25" s="4" customFormat="1" ht="15" customHeight="1" outlineLevel="1" x14ac:dyDescent="0.25">
      <c r="B28" s="71" t="s">
        <v>101</v>
      </c>
      <c r="C28" s="270">
        <v>0.59789383193638512</v>
      </c>
      <c r="D28" s="196">
        <v>0.40210616806361488</v>
      </c>
      <c r="E28" s="271">
        <v>1</v>
      </c>
      <c r="F28" s="270">
        <v>0.58566096022654135</v>
      </c>
      <c r="G28" s="196">
        <v>0.4143390397734586</v>
      </c>
      <c r="H28" s="271">
        <v>1</v>
      </c>
      <c r="I28" s="270">
        <v>0.76972704714640194</v>
      </c>
      <c r="J28" s="196">
        <v>0.23027295285359803</v>
      </c>
      <c r="K28" s="271">
        <v>1</v>
      </c>
      <c r="L28" s="270">
        <v>0.59898477157360408</v>
      </c>
      <c r="M28" s="196">
        <v>0.40101522842639592</v>
      </c>
      <c r="N28" s="271">
        <v>1</v>
      </c>
      <c r="O28" s="270">
        <v>0.63084795321637432</v>
      </c>
      <c r="P28" s="196">
        <v>0.36915204678362573</v>
      </c>
      <c r="Q28" s="271">
        <v>1</v>
      </c>
      <c r="R28" s="270">
        <v>0.67190388170055448</v>
      </c>
      <c r="S28" s="196">
        <v>0.32809611829944546</v>
      </c>
      <c r="T28" s="271">
        <v>1</v>
      </c>
      <c r="U28" s="270">
        <v>1</v>
      </c>
      <c r="V28" s="271">
        <v>1</v>
      </c>
      <c r="W28" s="270">
        <v>0.6785714285714286</v>
      </c>
      <c r="X28" s="196">
        <v>0.32142857142857145</v>
      </c>
      <c r="Y28" s="271">
        <v>1</v>
      </c>
    </row>
    <row r="29" spans="2:25" s="4" customFormat="1" ht="15" customHeight="1" outlineLevel="1" x14ac:dyDescent="0.25">
      <c r="B29" s="71" t="s">
        <v>102</v>
      </c>
      <c r="C29" s="270">
        <v>0.6002615957339773</v>
      </c>
      <c r="D29" s="196">
        <v>0.39973840426602275</v>
      </c>
      <c r="E29" s="271">
        <v>1</v>
      </c>
      <c r="F29" s="270">
        <v>0.58721597429423911</v>
      </c>
      <c r="G29" s="196">
        <v>0.41278402570576084</v>
      </c>
      <c r="H29" s="271">
        <v>1</v>
      </c>
      <c r="I29" s="270">
        <v>0.73673125526537486</v>
      </c>
      <c r="J29" s="196">
        <v>0.26326874473462508</v>
      </c>
      <c r="K29" s="271">
        <v>1</v>
      </c>
      <c r="L29" s="270">
        <v>0.57767624020887731</v>
      </c>
      <c r="M29" s="196">
        <v>0.42232375979112269</v>
      </c>
      <c r="N29" s="271">
        <v>1</v>
      </c>
      <c r="O29" s="270">
        <v>0.65703634669151911</v>
      </c>
      <c r="P29" s="196">
        <v>0.34296365330848089</v>
      </c>
      <c r="Q29" s="271">
        <v>1</v>
      </c>
      <c r="R29" s="270">
        <v>0.67493796526054595</v>
      </c>
      <c r="S29" s="196">
        <v>0.32506203473945411</v>
      </c>
      <c r="T29" s="271">
        <v>1</v>
      </c>
      <c r="U29" s="270">
        <v>1</v>
      </c>
      <c r="V29" s="271">
        <v>1</v>
      </c>
      <c r="W29" s="270">
        <v>0.80952380952380953</v>
      </c>
      <c r="X29" s="196">
        <v>0.19047619047619047</v>
      </c>
      <c r="Y29" s="271">
        <v>1</v>
      </c>
    </row>
    <row r="30" spans="2:25" s="4" customFormat="1" ht="15" customHeight="1" outlineLevel="1" x14ac:dyDescent="0.25">
      <c r="B30" s="71" t="s">
        <v>103</v>
      </c>
      <c r="C30" s="270">
        <v>0.56879452437491274</v>
      </c>
      <c r="D30" s="196">
        <v>0.43120547562508732</v>
      </c>
      <c r="E30" s="271">
        <v>1</v>
      </c>
      <c r="F30" s="270">
        <v>0.5382500404334466</v>
      </c>
      <c r="G30" s="196">
        <v>0.46174995956655346</v>
      </c>
      <c r="H30" s="271">
        <v>1</v>
      </c>
      <c r="I30" s="270">
        <v>0.6907574704656011</v>
      </c>
      <c r="J30" s="196">
        <v>0.3092425295343989</v>
      </c>
      <c r="K30" s="271">
        <v>1</v>
      </c>
      <c r="L30" s="270">
        <v>0.54957772912105096</v>
      </c>
      <c r="M30" s="196">
        <v>0.45042227087894904</v>
      </c>
      <c r="N30" s="271">
        <v>1</v>
      </c>
      <c r="O30" s="270">
        <v>0.73445595854922274</v>
      </c>
      <c r="P30" s="196">
        <v>0.2655440414507772</v>
      </c>
      <c r="Q30" s="271">
        <v>1</v>
      </c>
      <c r="R30" s="270">
        <v>0.75043327556325823</v>
      </c>
      <c r="S30" s="196">
        <v>0.24956672443674177</v>
      </c>
      <c r="T30" s="271">
        <v>1</v>
      </c>
      <c r="U30" s="270">
        <v>1</v>
      </c>
      <c r="V30" s="271">
        <v>1</v>
      </c>
      <c r="W30" s="270">
        <v>0.49056603773584906</v>
      </c>
      <c r="X30" s="196">
        <v>0.50943396226415094</v>
      </c>
      <c r="Y30" s="271">
        <v>1</v>
      </c>
    </row>
    <row r="31" spans="2:25" s="4" customFormat="1" ht="15" customHeight="1" outlineLevel="1" x14ac:dyDescent="0.25">
      <c r="B31" s="71" t="s">
        <v>104</v>
      </c>
      <c r="C31" s="270">
        <v>0.59262617104865523</v>
      </c>
      <c r="D31" s="196">
        <v>0.40737382895134483</v>
      </c>
      <c r="E31" s="271">
        <v>1</v>
      </c>
      <c r="F31" s="270">
        <v>0.56935892792466503</v>
      </c>
      <c r="G31" s="196">
        <v>0.43064107207533503</v>
      </c>
      <c r="H31" s="271">
        <v>1</v>
      </c>
      <c r="I31" s="270">
        <v>0.62789160608063455</v>
      </c>
      <c r="J31" s="196">
        <v>0.37210839391936551</v>
      </c>
      <c r="K31" s="271">
        <v>1</v>
      </c>
      <c r="L31" s="270">
        <v>0.6115641215715345</v>
      </c>
      <c r="M31" s="196">
        <v>0.38843587842846555</v>
      </c>
      <c r="N31" s="271">
        <v>1</v>
      </c>
      <c r="O31" s="270">
        <v>0.60052910052910058</v>
      </c>
      <c r="P31" s="196">
        <v>0.39947089947089948</v>
      </c>
      <c r="Q31" s="271">
        <v>1</v>
      </c>
      <c r="R31" s="270">
        <v>0.63389830508474576</v>
      </c>
      <c r="S31" s="196">
        <v>0.36610169491525424</v>
      </c>
      <c r="T31" s="271">
        <v>1</v>
      </c>
      <c r="U31" s="270">
        <v>1</v>
      </c>
      <c r="V31" s="271">
        <v>1</v>
      </c>
      <c r="W31" s="270">
        <v>0.69811320754716977</v>
      </c>
      <c r="X31" s="196">
        <v>0.30188679245283018</v>
      </c>
      <c r="Y31" s="271">
        <v>1</v>
      </c>
    </row>
    <row r="32" spans="2:25" s="4" customFormat="1" ht="15.75" x14ac:dyDescent="0.25">
      <c r="B32" s="101">
        <v>2019</v>
      </c>
      <c r="C32" s="272">
        <v>0.61182279966810349</v>
      </c>
      <c r="D32" s="109">
        <v>0.38817720033189645</v>
      </c>
      <c r="E32" s="273">
        <v>1</v>
      </c>
      <c r="F32" s="272">
        <v>0.59642686993806571</v>
      </c>
      <c r="G32" s="109">
        <v>0.40357313006193424</v>
      </c>
      <c r="H32" s="273">
        <v>1</v>
      </c>
      <c r="I32" s="272">
        <v>0.68765871000507872</v>
      </c>
      <c r="J32" s="109">
        <v>0.31234128999492128</v>
      </c>
      <c r="K32" s="273">
        <v>1</v>
      </c>
      <c r="L32" s="272">
        <v>0.62630654171922873</v>
      </c>
      <c r="M32" s="109">
        <v>0.37369345828077133</v>
      </c>
      <c r="N32" s="273">
        <v>1</v>
      </c>
      <c r="O32" s="272">
        <v>0.6538526960367409</v>
      </c>
      <c r="P32" s="109">
        <v>0.34614730396325905</v>
      </c>
      <c r="Q32" s="273">
        <v>1</v>
      </c>
      <c r="R32" s="272">
        <v>0.6864274570982839</v>
      </c>
      <c r="S32" s="109">
        <v>0.31357254290171604</v>
      </c>
      <c r="T32" s="273">
        <v>1</v>
      </c>
      <c r="U32" s="272">
        <v>1</v>
      </c>
      <c r="V32" s="273">
        <v>1</v>
      </c>
      <c r="W32" s="272">
        <v>0.48936170212765956</v>
      </c>
      <c r="X32" s="109">
        <v>0.51063829787234039</v>
      </c>
      <c r="Y32" s="273">
        <v>1</v>
      </c>
    </row>
    <row r="33" spans="2:25" s="4" customFormat="1" ht="15" hidden="1" customHeight="1" outlineLevel="1" x14ac:dyDescent="0.25">
      <c r="B33" s="71" t="s">
        <v>93</v>
      </c>
      <c r="C33" s="270">
        <v>0.65013774104683197</v>
      </c>
      <c r="D33" s="196">
        <v>0.34986225895316803</v>
      </c>
      <c r="E33" s="271">
        <v>1</v>
      </c>
      <c r="F33" s="270">
        <v>0.62061604147605975</v>
      </c>
      <c r="G33" s="196">
        <v>0.37938395852394025</v>
      </c>
      <c r="H33" s="271">
        <v>1</v>
      </c>
      <c r="I33" s="270">
        <v>0.6280788177339901</v>
      </c>
      <c r="J33" s="196">
        <v>0.37192118226600984</v>
      </c>
      <c r="K33" s="271">
        <v>1</v>
      </c>
      <c r="L33" s="270">
        <v>0.64840693124650639</v>
      </c>
      <c r="M33" s="196">
        <v>0.35159306875349355</v>
      </c>
      <c r="N33" s="271">
        <v>1</v>
      </c>
      <c r="O33" s="270">
        <v>0.67214912280701755</v>
      </c>
      <c r="P33" s="196">
        <v>0.32785087719298245</v>
      </c>
      <c r="Q33" s="271">
        <v>1</v>
      </c>
      <c r="R33" s="270">
        <v>0.69473684210526321</v>
      </c>
      <c r="S33" s="196">
        <v>0.30526315789473685</v>
      </c>
      <c r="T33" s="271">
        <v>1</v>
      </c>
      <c r="U33" s="270">
        <v>1</v>
      </c>
      <c r="V33" s="271">
        <v>1</v>
      </c>
      <c r="W33" s="270">
        <v>0.87931034482758619</v>
      </c>
      <c r="X33" s="196">
        <v>0.1206896551724138</v>
      </c>
      <c r="Y33" s="271">
        <v>1</v>
      </c>
    </row>
    <row r="34" spans="2:25" s="4" customFormat="1" ht="15" hidden="1" customHeight="1" outlineLevel="1" x14ac:dyDescent="0.25">
      <c r="B34" s="71" t="s">
        <v>94</v>
      </c>
      <c r="C34" s="270">
        <v>0.61314060446780549</v>
      </c>
      <c r="D34" s="196">
        <v>0.38685939553219451</v>
      </c>
      <c r="E34" s="271">
        <v>1</v>
      </c>
      <c r="F34" s="270">
        <v>0.59029066171923317</v>
      </c>
      <c r="G34" s="196">
        <v>0.40970933828076683</v>
      </c>
      <c r="H34" s="271">
        <v>1</v>
      </c>
      <c r="I34" s="270">
        <v>0.60934182590233543</v>
      </c>
      <c r="J34" s="196">
        <v>0.39065817409766457</v>
      </c>
      <c r="K34" s="271">
        <v>1</v>
      </c>
      <c r="L34" s="270">
        <v>0.630217519106408</v>
      </c>
      <c r="M34" s="196">
        <v>0.369782480893592</v>
      </c>
      <c r="N34" s="271">
        <v>1</v>
      </c>
      <c r="O34" s="270">
        <v>0.66141732283464572</v>
      </c>
      <c r="P34" s="196">
        <v>0.33858267716535434</v>
      </c>
      <c r="Q34" s="271">
        <v>1</v>
      </c>
      <c r="R34" s="270">
        <v>0.67892976588628762</v>
      </c>
      <c r="S34" s="196">
        <v>0.32107023411371238</v>
      </c>
      <c r="T34" s="271">
        <v>1</v>
      </c>
      <c r="U34" s="270">
        <v>1</v>
      </c>
      <c r="V34" s="271">
        <v>1</v>
      </c>
      <c r="W34" s="270">
        <v>0.45454545454545453</v>
      </c>
      <c r="X34" s="196">
        <v>0.54545454545454541</v>
      </c>
      <c r="Y34" s="271">
        <v>1</v>
      </c>
    </row>
    <row r="35" spans="2:25" s="4" customFormat="1" ht="15" hidden="1" customHeight="1" outlineLevel="1" x14ac:dyDescent="0.25">
      <c r="B35" s="71" t="s">
        <v>95</v>
      </c>
      <c r="C35" s="270">
        <v>0.55555555555555558</v>
      </c>
      <c r="D35" s="196">
        <v>0.44444444444444442</v>
      </c>
      <c r="E35" s="271">
        <v>1</v>
      </c>
      <c r="F35" s="270">
        <v>0.53182256509161041</v>
      </c>
      <c r="G35" s="196">
        <v>0.46817743490838959</v>
      </c>
      <c r="H35" s="271">
        <v>1</v>
      </c>
      <c r="I35" s="270">
        <v>0.58614564831261107</v>
      </c>
      <c r="J35" s="196">
        <v>0.41385435168738899</v>
      </c>
      <c r="K35" s="271">
        <v>1</v>
      </c>
      <c r="L35" s="270">
        <v>0.55045454545454542</v>
      </c>
      <c r="M35" s="196">
        <v>0.44954545454545453</v>
      </c>
      <c r="N35" s="271">
        <v>1</v>
      </c>
      <c r="O35" s="270">
        <v>0.63591433278418452</v>
      </c>
      <c r="P35" s="196">
        <v>0.36408566721581548</v>
      </c>
      <c r="Q35" s="271">
        <v>1</v>
      </c>
      <c r="R35" s="270">
        <v>0.65200764818355639</v>
      </c>
      <c r="S35" s="196">
        <v>0.34799235181644361</v>
      </c>
      <c r="T35" s="271">
        <v>1</v>
      </c>
      <c r="U35" s="270">
        <v>1</v>
      </c>
      <c r="V35" s="271">
        <v>1</v>
      </c>
      <c r="W35" s="270">
        <v>0.40322580645161288</v>
      </c>
      <c r="X35" s="196">
        <v>0.59677419354838712</v>
      </c>
      <c r="Y35" s="271">
        <v>1</v>
      </c>
    </row>
    <row r="36" spans="2:25" s="4" customFormat="1" ht="15" hidden="1" customHeight="1" outlineLevel="1" x14ac:dyDescent="0.25">
      <c r="B36" s="71" t="s">
        <v>96</v>
      </c>
      <c r="C36" s="270">
        <v>0.5842363069615556</v>
      </c>
      <c r="D36" s="196">
        <v>0.4157636930384444</v>
      </c>
      <c r="E36" s="271">
        <v>1</v>
      </c>
      <c r="F36" s="270">
        <v>0.56276005547850205</v>
      </c>
      <c r="G36" s="196">
        <v>0.43723994452149789</v>
      </c>
      <c r="H36" s="271">
        <v>1</v>
      </c>
      <c r="I36" s="270">
        <v>0.60864272671941566</v>
      </c>
      <c r="J36" s="196">
        <v>0.39135727328058428</v>
      </c>
      <c r="K36" s="271">
        <v>1</v>
      </c>
      <c r="L36" s="270">
        <v>0.59342783505154639</v>
      </c>
      <c r="M36" s="196">
        <v>0.40657216494845361</v>
      </c>
      <c r="N36" s="271">
        <v>1</v>
      </c>
      <c r="O36" s="270">
        <v>0.63384188626907079</v>
      </c>
      <c r="P36" s="196">
        <v>0.36615811373092927</v>
      </c>
      <c r="Q36" s="271">
        <v>1</v>
      </c>
      <c r="R36" s="270">
        <v>0.63902439024390245</v>
      </c>
      <c r="S36" s="196">
        <v>0.36097560975609755</v>
      </c>
      <c r="T36" s="271">
        <v>1</v>
      </c>
      <c r="U36" s="270">
        <v>1</v>
      </c>
      <c r="V36" s="271">
        <v>1</v>
      </c>
      <c r="W36" s="270">
        <v>0.6875</v>
      </c>
      <c r="X36" s="196">
        <v>0.3125</v>
      </c>
      <c r="Y36" s="271">
        <v>1</v>
      </c>
    </row>
    <row r="37" spans="2:25" s="4" customFormat="1" ht="15" hidden="1" customHeight="1" outlineLevel="1" x14ac:dyDescent="0.25">
      <c r="B37" s="71" t="s">
        <v>97</v>
      </c>
      <c r="C37" s="270">
        <v>0.58988412151581582</v>
      </c>
      <c r="D37" s="196">
        <v>0.41011587848418413</v>
      </c>
      <c r="E37" s="271">
        <v>1</v>
      </c>
      <c r="F37" s="270">
        <v>0.5905454545454546</v>
      </c>
      <c r="G37" s="196">
        <v>0.40945454545454546</v>
      </c>
      <c r="H37" s="271">
        <v>1</v>
      </c>
      <c r="I37" s="270">
        <v>0.67114914425427874</v>
      </c>
      <c r="J37" s="196">
        <v>0.32885085574572126</v>
      </c>
      <c r="K37" s="271">
        <v>1</v>
      </c>
      <c r="L37" s="270">
        <v>0.59784122562674091</v>
      </c>
      <c r="M37" s="196">
        <v>0.40215877437325903</v>
      </c>
      <c r="N37" s="271">
        <v>1</v>
      </c>
      <c r="O37" s="270">
        <v>0.51700680272108845</v>
      </c>
      <c r="P37" s="196">
        <v>0.48299319727891155</v>
      </c>
      <c r="Q37" s="271">
        <v>1</v>
      </c>
      <c r="R37" s="270">
        <v>0.51493848857644986</v>
      </c>
      <c r="S37" s="196">
        <v>0.48506151142355008</v>
      </c>
      <c r="T37" s="271">
        <v>1</v>
      </c>
      <c r="U37" s="270">
        <v>1</v>
      </c>
      <c r="V37" s="271">
        <v>1</v>
      </c>
      <c r="W37" s="270">
        <v>0.65714285714285714</v>
      </c>
      <c r="X37" s="196">
        <v>0.34285714285714286</v>
      </c>
      <c r="Y37" s="271">
        <v>1</v>
      </c>
    </row>
    <row r="38" spans="2:25" s="4" customFormat="1" ht="15" hidden="1" customHeight="1" outlineLevel="1" x14ac:dyDescent="0.25">
      <c r="B38" s="71" t="s">
        <v>98</v>
      </c>
      <c r="C38" s="270">
        <v>0.54071750102305283</v>
      </c>
      <c r="D38" s="196">
        <v>0.45928249897694723</v>
      </c>
      <c r="E38" s="271">
        <v>1</v>
      </c>
      <c r="F38" s="270">
        <v>0.53327171903881698</v>
      </c>
      <c r="G38" s="196">
        <v>0.46672828096118302</v>
      </c>
      <c r="H38" s="271">
        <v>1</v>
      </c>
      <c r="I38" s="270">
        <v>0.63233724653148349</v>
      </c>
      <c r="J38" s="196">
        <v>0.36766275346851657</v>
      </c>
      <c r="K38" s="271">
        <v>1</v>
      </c>
      <c r="L38" s="270">
        <v>0.54540374406258729</v>
      </c>
      <c r="M38" s="196">
        <v>0.45459625593741271</v>
      </c>
      <c r="N38" s="271">
        <v>1</v>
      </c>
      <c r="O38" s="270">
        <v>0.55305039787798405</v>
      </c>
      <c r="P38" s="196">
        <v>0.4469496021220159</v>
      </c>
      <c r="Q38" s="271">
        <v>1</v>
      </c>
      <c r="R38" s="270">
        <v>0.5741935483870968</v>
      </c>
      <c r="S38" s="196">
        <v>0.4258064516129032</v>
      </c>
      <c r="T38" s="271">
        <v>1</v>
      </c>
      <c r="U38" s="270">
        <v>1</v>
      </c>
      <c r="V38" s="271">
        <v>1</v>
      </c>
      <c r="W38" s="270">
        <v>1</v>
      </c>
      <c r="X38" s="196">
        <v>0</v>
      </c>
      <c r="Y38" s="271">
        <v>1</v>
      </c>
    </row>
    <row r="39" spans="2:25" s="4" customFormat="1" ht="15" hidden="1" customHeight="1" outlineLevel="1" x14ac:dyDescent="0.25">
      <c r="B39" s="71" t="s">
        <v>99</v>
      </c>
      <c r="C39" s="270">
        <v>0.59141016463851115</v>
      </c>
      <c r="D39" s="196">
        <v>0.40858983536148891</v>
      </c>
      <c r="E39" s="271">
        <v>1</v>
      </c>
      <c r="F39" s="270">
        <v>0.58269295021717338</v>
      </c>
      <c r="G39" s="196">
        <v>0.41730704978282662</v>
      </c>
      <c r="H39" s="271">
        <v>1</v>
      </c>
      <c r="I39" s="270">
        <v>0.69693713057495965</v>
      </c>
      <c r="J39" s="196">
        <v>0.30306286942504029</v>
      </c>
      <c r="K39" s="271">
        <v>1</v>
      </c>
      <c r="L39" s="270">
        <v>0.59842001316655691</v>
      </c>
      <c r="M39" s="196">
        <v>0.40157998683344304</v>
      </c>
      <c r="N39" s="271">
        <v>1</v>
      </c>
      <c r="O39" s="270">
        <v>0.62344139650872821</v>
      </c>
      <c r="P39" s="196">
        <v>0.37655860349127179</v>
      </c>
      <c r="Q39" s="271">
        <v>1</v>
      </c>
      <c r="R39" s="270">
        <v>0.635048231511254</v>
      </c>
      <c r="S39" s="196">
        <v>0.364951768488746</v>
      </c>
      <c r="T39" s="271">
        <v>1</v>
      </c>
      <c r="U39" s="270">
        <v>1</v>
      </c>
      <c r="V39" s="271">
        <v>1</v>
      </c>
      <c r="W39" s="270">
        <v>0.18181818181818182</v>
      </c>
      <c r="X39" s="196">
        <v>0.81818181818181823</v>
      </c>
      <c r="Y39" s="271">
        <v>1</v>
      </c>
    </row>
    <row r="40" spans="2:25" s="4" customFormat="1" ht="15" hidden="1" customHeight="1" outlineLevel="1" x14ac:dyDescent="0.25">
      <c r="B40" s="71" t="s">
        <v>100</v>
      </c>
      <c r="C40" s="270">
        <v>0.62400578452639188</v>
      </c>
      <c r="D40" s="196">
        <v>0.37599421547360812</v>
      </c>
      <c r="E40" s="271">
        <v>1</v>
      </c>
      <c r="F40" s="270">
        <v>0.61541078414696382</v>
      </c>
      <c r="G40" s="196">
        <v>0.38458921585303624</v>
      </c>
      <c r="H40" s="271">
        <v>1</v>
      </c>
      <c r="I40" s="270">
        <v>0.69411764705882351</v>
      </c>
      <c r="J40" s="196">
        <v>0.30588235294117649</v>
      </c>
      <c r="K40" s="271">
        <v>1</v>
      </c>
      <c r="L40" s="270">
        <v>0.61174968071519797</v>
      </c>
      <c r="M40" s="196">
        <v>0.38825031928480203</v>
      </c>
      <c r="N40" s="271">
        <v>1</v>
      </c>
      <c r="O40" s="270">
        <v>0.6216517857142857</v>
      </c>
      <c r="P40" s="196">
        <v>0.3783482142857143</v>
      </c>
      <c r="Q40" s="271">
        <v>1</v>
      </c>
      <c r="R40" s="270">
        <v>0.63439306358381498</v>
      </c>
      <c r="S40" s="196">
        <v>0.36560693641618497</v>
      </c>
      <c r="T40" s="271">
        <v>1</v>
      </c>
      <c r="U40" s="270">
        <v>1</v>
      </c>
      <c r="V40" s="271">
        <v>1</v>
      </c>
      <c r="W40" s="270">
        <v>1</v>
      </c>
      <c r="X40" s="196">
        <v>0</v>
      </c>
      <c r="Y40" s="271">
        <v>1</v>
      </c>
    </row>
    <row r="41" spans="2:25" s="4" customFormat="1" ht="15" hidden="1" customHeight="1" outlineLevel="1" x14ac:dyDescent="0.25">
      <c r="B41" s="71" t="s">
        <v>101</v>
      </c>
      <c r="C41" s="270">
        <v>0.58194675540765395</v>
      </c>
      <c r="D41" s="196">
        <v>0.41805324459234611</v>
      </c>
      <c r="E41" s="271">
        <v>1</v>
      </c>
      <c r="F41" s="270">
        <v>0.57322448979591833</v>
      </c>
      <c r="G41" s="196">
        <v>0.42677551020408161</v>
      </c>
      <c r="H41" s="271">
        <v>1</v>
      </c>
      <c r="I41" s="270">
        <v>0.71172732524552285</v>
      </c>
      <c r="J41" s="196">
        <v>0.28827267475447715</v>
      </c>
      <c r="K41" s="271">
        <v>1</v>
      </c>
      <c r="L41" s="270">
        <v>0.62161290322580642</v>
      </c>
      <c r="M41" s="196">
        <v>0.37838709677419352</v>
      </c>
      <c r="N41" s="271">
        <v>1</v>
      </c>
      <c r="O41" s="270">
        <v>0.59206510681586977</v>
      </c>
      <c r="P41" s="196">
        <v>0.40793489318413023</v>
      </c>
      <c r="Q41" s="271">
        <v>1</v>
      </c>
      <c r="R41" s="270">
        <v>0.61439588688946012</v>
      </c>
      <c r="S41" s="196">
        <v>0.38560411311053983</v>
      </c>
      <c r="T41" s="271">
        <v>1</v>
      </c>
      <c r="U41" s="270">
        <v>1</v>
      </c>
      <c r="V41" s="271">
        <v>1</v>
      </c>
      <c r="W41" s="270">
        <v>1</v>
      </c>
      <c r="X41" s="196">
        <v>0</v>
      </c>
      <c r="Y41" s="271">
        <v>1</v>
      </c>
    </row>
    <row r="42" spans="2:25" s="4" customFormat="1" ht="15" hidden="1" customHeight="1" outlineLevel="1" x14ac:dyDescent="0.25">
      <c r="B42" s="71" t="s">
        <v>102</v>
      </c>
      <c r="C42" s="270">
        <v>0.57921693603460045</v>
      </c>
      <c r="D42" s="196">
        <v>0.4207830639653995</v>
      </c>
      <c r="E42" s="271">
        <v>1</v>
      </c>
      <c r="F42" s="270">
        <v>0.56891416192797184</v>
      </c>
      <c r="G42" s="196">
        <v>0.43108583807202816</v>
      </c>
      <c r="H42" s="271">
        <v>1</v>
      </c>
      <c r="I42" s="270">
        <v>0.67741935483870963</v>
      </c>
      <c r="J42" s="196">
        <v>0.32258064516129031</v>
      </c>
      <c r="K42" s="271">
        <v>1</v>
      </c>
      <c r="L42" s="270">
        <v>0.58585095669687814</v>
      </c>
      <c r="M42" s="196">
        <v>0.41414904330312186</v>
      </c>
      <c r="N42" s="271">
        <v>1</v>
      </c>
      <c r="O42" s="270">
        <v>0.59265442404006674</v>
      </c>
      <c r="P42" s="196">
        <v>0.4073455759599332</v>
      </c>
      <c r="Q42" s="271">
        <v>1</v>
      </c>
      <c r="R42" s="270">
        <v>0.61749209694415175</v>
      </c>
      <c r="S42" s="196">
        <v>0.38250790305584825</v>
      </c>
      <c r="T42" s="271">
        <v>1</v>
      </c>
      <c r="U42" s="270">
        <v>1</v>
      </c>
      <c r="V42" s="271">
        <v>1</v>
      </c>
      <c r="W42" s="270">
        <v>0.56140350877192979</v>
      </c>
      <c r="X42" s="196">
        <v>0.43859649122807015</v>
      </c>
      <c r="Y42" s="271">
        <v>1</v>
      </c>
    </row>
    <row r="43" spans="2:25" s="4" customFormat="1" ht="15" hidden="1" customHeight="1" outlineLevel="1" x14ac:dyDescent="0.25">
      <c r="B43" s="71" t="s">
        <v>103</v>
      </c>
      <c r="C43" s="270">
        <v>0.56746031746031744</v>
      </c>
      <c r="D43" s="196">
        <v>0.43253968253968256</v>
      </c>
      <c r="E43" s="271">
        <v>1</v>
      </c>
      <c r="F43" s="270">
        <v>0.54055690072639229</v>
      </c>
      <c r="G43" s="196">
        <v>0.45944309927360777</v>
      </c>
      <c r="H43" s="271">
        <v>1</v>
      </c>
      <c r="I43" s="270">
        <v>0.63118811881188119</v>
      </c>
      <c r="J43" s="196">
        <v>0.36881188118811881</v>
      </c>
      <c r="K43" s="271">
        <v>1</v>
      </c>
      <c r="L43" s="270">
        <v>0.60656665723181435</v>
      </c>
      <c r="M43" s="196">
        <v>0.3934333427681857</v>
      </c>
      <c r="N43" s="271">
        <v>1</v>
      </c>
      <c r="O43" s="270">
        <v>0.7339108910891089</v>
      </c>
      <c r="P43" s="196">
        <v>0.2660891089108911</v>
      </c>
      <c r="Q43" s="271">
        <v>1</v>
      </c>
      <c r="R43" s="270">
        <v>0.76076555023923442</v>
      </c>
      <c r="S43" s="196">
        <v>0.23923444976076555</v>
      </c>
      <c r="T43" s="271">
        <v>1</v>
      </c>
      <c r="U43" s="270">
        <v>1</v>
      </c>
      <c r="V43" s="271">
        <v>1</v>
      </c>
      <c r="W43" s="270">
        <v>0.32142857142857145</v>
      </c>
      <c r="X43" s="196">
        <v>0.6785714285714286</v>
      </c>
      <c r="Y43" s="271">
        <v>1</v>
      </c>
    </row>
    <row r="44" spans="2:25" s="4" customFormat="1" ht="15" hidden="1" customHeight="1" outlineLevel="1" x14ac:dyDescent="0.25">
      <c r="B44" s="71" t="s">
        <v>104</v>
      </c>
      <c r="C44" s="270">
        <v>0.67318103789779482</v>
      </c>
      <c r="D44" s="196">
        <v>0.32681896210220518</v>
      </c>
      <c r="E44" s="271">
        <v>1</v>
      </c>
      <c r="F44" s="270">
        <v>0.66209419295839045</v>
      </c>
      <c r="G44" s="196">
        <v>0.3379058070416095</v>
      </c>
      <c r="H44" s="271">
        <v>1</v>
      </c>
      <c r="I44" s="270">
        <v>0.67223502304147464</v>
      </c>
      <c r="J44" s="196">
        <v>0.32776497695852536</v>
      </c>
      <c r="K44" s="271">
        <v>1</v>
      </c>
      <c r="L44" s="270">
        <v>0.71940870517382971</v>
      </c>
      <c r="M44" s="196">
        <v>0.28059129482617029</v>
      </c>
      <c r="N44" s="271">
        <v>1</v>
      </c>
      <c r="O44" s="270">
        <v>0.6431535269709544</v>
      </c>
      <c r="P44" s="196">
        <v>0.35684647302904565</v>
      </c>
      <c r="Q44" s="271">
        <v>1</v>
      </c>
      <c r="R44" s="270">
        <v>0.68925619834710738</v>
      </c>
      <c r="S44" s="196">
        <v>0.31074380165289256</v>
      </c>
      <c r="T44" s="271">
        <v>1</v>
      </c>
      <c r="U44" s="270">
        <v>1</v>
      </c>
      <c r="V44" s="271">
        <v>1</v>
      </c>
      <c r="W44" s="270">
        <v>1</v>
      </c>
      <c r="X44" s="196">
        <v>0</v>
      </c>
      <c r="Y44" s="271">
        <v>1</v>
      </c>
    </row>
    <row r="45" spans="2:25" s="4" customFormat="1" ht="15.75" collapsed="1" x14ac:dyDescent="0.25">
      <c r="B45" s="101">
        <v>2018</v>
      </c>
      <c r="C45" s="272">
        <v>0.59667258531364775</v>
      </c>
      <c r="D45" s="109">
        <v>0.40332741468635225</v>
      </c>
      <c r="E45" s="273">
        <v>1</v>
      </c>
      <c r="F45" s="272">
        <v>0.58190618549362949</v>
      </c>
      <c r="G45" s="109">
        <v>0.41809381450637056</v>
      </c>
      <c r="H45" s="273">
        <v>1</v>
      </c>
      <c r="I45" s="272">
        <v>0.65633774056868655</v>
      </c>
      <c r="J45" s="109">
        <v>0.34366225943131351</v>
      </c>
      <c r="K45" s="273">
        <v>1</v>
      </c>
      <c r="L45" s="272">
        <v>0.61056537291121671</v>
      </c>
      <c r="M45" s="109">
        <v>0.38943462708878329</v>
      </c>
      <c r="N45" s="273">
        <v>1</v>
      </c>
      <c r="O45" s="272">
        <v>0.62100840336134455</v>
      </c>
      <c r="P45" s="109">
        <v>0.37899159663865545</v>
      </c>
      <c r="Q45" s="273">
        <v>1</v>
      </c>
      <c r="R45" s="272">
        <v>0.63987308302485457</v>
      </c>
      <c r="S45" s="109">
        <v>0.36012691697514543</v>
      </c>
      <c r="T45" s="273">
        <v>1</v>
      </c>
      <c r="U45" s="272">
        <v>1</v>
      </c>
      <c r="V45" s="273">
        <v>1</v>
      </c>
      <c r="W45" s="272">
        <v>0.57499999999999996</v>
      </c>
      <c r="X45" s="109">
        <v>0.42499999999999999</v>
      </c>
      <c r="Y45" s="273">
        <v>1</v>
      </c>
    </row>
    <row r="46" spans="2:25" s="4" customFormat="1" ht="15" hidden="1" customHeight="1" outlineLevel="1" x14ac:dyDescent="0.25">
      <c r="B46" s="71" t="s">
        <v>93</v>
      </c>
      <c r="C46" s="270">
        <v>0.63397932816537472</v>
      </c>
      <c r="D46" s="196">
        <v>0.36602067183462533</v>
      </c>
      <c r="E46" s="271">
        <v>1</v>
      </c>
      <c r="F46" s="270">
        <v>0.61923191426019653</v>
      </c>
      <c r="G46" s="196">
        <v>0.38076808573980353</v>
      </c>
      <c r="H46" s="271">
        <v>1</v>
      </c>
      <c r="I46" s="270">
        <v>0.68070574843483211</v>
      </c>
      <c r="J46" s="196">
        <v>0.31929425156516789</v>
      </c>
      <c r="K46" s="271">
        <v>1</v>
      </c>
      <c r="L46" s="270">
        <v>0.61415979528006825</v>
      </c>
      <c r="M46" s="196">
        <v>0.38584020471993175</v>
      </c>
      <c r="N46" s="271">
        <v>1</v>
      </c>
      <c r="O46" s="270">
        <v>0.64857530529172325</v>
      </c>
      <c r="P46" s="196">
        <v>0.35142469470827681</v>
      </c>
      <c r="Q46" s="271">
        <v>1</v>
      </c>
      <c r="R46" s="270">
        <v>0.63929146537842185</v>
      </c>
      <c r="S46" s="196">
        <v>0.36070853462157809</v>
      </c>
      <c r="T46" s="271">
        <v>1</v>
      </c>
      <c r="U46" s="270">
        <v>1</v>
      </c>
      <c r="V46" s="271">
        <v>1</v>
      </c>
      <c r="W46" s="270">
        <v>0.52941176470588236</v>
      </c>
      <c r="X46" s="196">
        <v>0.47058823529411764</v>
      </c>
      <c r="Y46" s="271">
        <v>1</v>
      </c>
    </row>
    <row r="47" spans="2:25" s="4" customFormat="1" ht="15" hidden="1" customHeight="1" outlineLevel="1" x14ac:dyDescent="0.25">
      <c r="B47" s="71" t="s">
        <v>94</v>
      </c>
      <c r="C47" s="270">
        <v>0.59166471552329669</v>
      </c>
      <c r="D47" s="196">
        <v>0.40833528447670336</v>
      </c>
      <c r="E47" s="271">
        <v>1</v>
      </c>
      <c r="F47" s="270">
        <v>0.5650969529085873</v>
      </c>
      <c r="G47" s="196">
        <v>0.43490304709141275</v>
      </c>
      <c r="H47" s="271">
        <v>1</v>
      </c>
      <c r="I47" s="270">
        <v>0.67871900826446285</v>
      </c>
      <c r="J47" s="196">
        <v>0.3212809917355372</v>
      </c>
      <c r="K47" s="271">
        <v>1</v>
      </c>
      <c r="L47" s="270">
        <v>0.57894736842105265</v>
      </c>
      <c r="M47" s="196">
        <v>0.42105263157894735</v>
      </c>
      <c r="N47" s="271">
        <v>1</v>
      </c>
      <c r="O47" s="270">
        <v>0.65283842794759828</v>
      </c>
      <c r="P47" s="196">
        <v>0.34716157205240172</v>
      </c>
      <c r="Q47" s="271">
        <v>1</v>
      </c>
      <c r="R47" s="270">
        <v>0.6467065868263473</v>
      </c>
      <c r="S47" s="196">
        <v>0.3532934131736527</v>
      </c>
      <c r="T47" s="271">
        <v>1</v>
      </c>
      <c r="U47" s="270">
        <v>1</v>
      </c>
      <c r="V47" s="271">
        <v>1</v>
      </c>
      <c r="W47" s="270">
        <v>0.4</v>
      </c>
      <c r="X47" s="196">
        <v>0.6</v>
      </c>
      <c r="Y47" s="271">
        <v>1</v>
      </c>
    </row>
    <row r="48" spans="2:25" s="4" customFormat="1" ht="15" hidden="1" customHeight="1" outlineLevel="1" x14ac:dyDescent="0.25">
      <c r="B48" s="71" t="s">
        <v>95</v>
      </c>
      <c r="C48" s="270">
        <v>0.56745962840770969</v>
      </c>
      <c r="D48" s="196">
        <v>0.43254037159229031</v>
      </c>
      <c r="E48" s="271">
        <v>1</v>
      </c>
      <c r="F48" s="270">
        <v>0.5485368314833502</v>
      </c>
      <c r="G48" s="196">
        <v>0.45146316851664986</v>
      </c>
      <c r="H48" s="271">
        <v>1</v>
      </c>
      <c r="I48" s="270">
        <v>0.68394648829431437</v>
      </c>
      <c r="J48" s="196">
        <v>0.31605351170568563</v>
      </c>
      <c r="K48" s="271">
        <v>1</v>
      </c>
      <c r="L48" s="270">
        <v>0.57293946024799414</v>
      </c>
      <c r="M48" s="196">
        <v>0.42706053975200581</v>
      </c>
      <c r="N48" s="271">
        <v>1</v>
      </c>
      <c r="O48" s="270">
        <v>0.63664122137404577</v>
      </c>
      <c r="P48" s="196">
        <v>0.36335877862595417</v>
      </c>
      <c r="Q48" s="271">
        <v>1</v>
      </c>
      <c r="R48" s="270">
        <v>0.62909090909090915</v>
      </c>
      <c r="S48" s="196">
        <v>0.37090909090909091</v>
      </c>
      <c r="T48" s="271">
        <v>1</v>
      </c>
      <c r="U48" s="270">
        <v>1</v>
      </c>
      <c r="V48" s="271">
        <v>1</v>
      </c>
      <c r="W48" s="270">
        <v>0.5</v>
      </c>
      <c r="X48" s="196">
        <v>0.5</v>
      </c>
      <c r="Y48" s="271">
        <v>1</v>
      </c>
    </row>
    <row r="49" spans="2:25" s="4" customFormat="1" ht="15" hidden="1" customHeight="1" outlineLevel="1" x14ac:dyDescent="0.25">
      <c r="B49" s="71" t="s">
        <v>96</v>
      </c>
      <c r="C49" s="270">
        <v>0.62263882971168871</v>
      </c>
      <c r="D49" s="196">
        <v>0.37736117028831134</v>
      </c>
      <c r="E49" s="271">
        <v>1</v>
      </c>
      <c r="F49" s="270">
        <v>0.61615026489003055</v>
      </c>
      <c r="G49" s="196">
        <v>0.3838497351099695</v>
      </c>
      <c r="H49" s="271">
        <v>1</v>
      </c>
      <c r="I49" s="270">
        <v>0.70761670761670759</v>
      </c>
      <c r="J49" s="196">
        <v>0.29238329238329236</v>
      </c>
      <c r="K49" s="271">
        <v>1</v>
      </c>
      <c r="L49" s="270">
        <v>0.60022179096201833</v>
      </c>
      <c r="M49" s="196">
        <v>0.39977820903798172</v>
      </c>
      <c r="N49" s="271">
        <v>1</v>
      </c>
      <c r="O49" s="270">
        <v>0.61310452418096728</v>
      </c>
      <c r="P49" s="196">
        <v>0.38689547581903277</v>
      </c>
      <c r="Q49" s="271">
        <v>1</v>
      </c>
      <c r="R49" s="270">
        <v>0.6140035906642729</v>
      </c>
      <c r="S49" s="196">
        <v>0.3859964093357271</v>
      </c>
      <c r="T49" s="271">
        <v>1</v>
      </c>
      <c r="U49" s="270">
        <v>1</v>
      </c>
      <c r="V49" s="271">
        <v>1</v>
      </c>
      <c r="W49" s="270">
        <v>0.37931034482758619</v>
      </c>
      <c r="X49" s="196">
        <v>0.62068965517241381</v>
      </c>
      <c r="Y49" s="271">
        <v>1</v>
      </c>
    </row>
    <row r="50" spans="2:25" s="4" customFormat="1" ht="15" hidden="1" customHeight="1" outlineLevel="1" x14ac:dyDescent="0.25">
      <c r="B50" s="71" t="s">
        <v>97</v>
      </c>
      <c r="C50" s="270">
        <v>0.63190797699424861</v>
      </c>
      <c r="D50" s="196">
        <v>0.36809202300575145</v>
      </c>
      <c r="E50" s="271">
        <v>1</v>
      </c>
      <c r="F50" s="270">
        <v>0.63635081782289904</v>
      </c>
      <c r="G50" s="196">
        <v>0.36364918217710096</v>
      </c>
      <c r="H50" s="271">
        <v>1</v>
      </c>
      <c r="I50" s="270">
        <v>0.74063116370808679</v>
      </c>
      <c r="J50" s="196">
        <v>0.25936883629191321</v>
      </c>
      <c r="K50" s="271">
        <v>1</v>
      </c>
      <c r="L50" s="270">
        <v>0.61760770671661758</v>
      </c>
      <c r="M50" s="196">
        <v>0.38239229328338237</v>
      </c>
      <c r="N50" s="271">
        <v>1</v>
      </c>
      <c r="O50" s="270">
        <v>0.53621346886912324</v>
      </c>
      <c r="P50" s="196">
        <v>0.46378653113087676</v>
      </c>
      <c r="Q50" s="271">
        <v>1</v>
      </c>
      <c r="R50" s="270">
        <v>0.5038284839203675</v>
      </c>
      <c r="S50" s="196">
        <v>0.49617151607963245</v>
      </c>
      <c r="T50" s="271">
        <v>1</v>
      </c>
      <c r="U50" s="270">
        <v>1</v>
      </c>
      <c r="V50" s="271">
        <v>1</v>
      </c>
      <c r="W50" s="270">
        <v>1</v>
      </c>
      <c r="X50" s="196">
        <v>0</v>
      </c>
      <c r="Y50" s="271">
        <v>1</v>
      </c>
    </row>
    <row r="51" spans="2:25" s="4" customFormat="1" ht="15" hidden="1" customHeight="1" outlineLevel="1" x14ac:dyDescent="0.25">
      <c r="B51" s="71" t="s">
        <v>98</v>
      </c>
      <c r="C51" s="270">
        <v>0.5895960279846536</v>
      </c>
      <c r="D51" s="196">
        <v>0.4104039720153464</v>
      </c>
      <c r="E51" s="271">
        <v>1</v>
      </c>
      <c r="F51" s="270">
        <v>0.57741734248284471</v>
      </c>
      <c r="G51" s="196">
        <v>0.42258265751715535</v>
      </c>
      <c r="H51" s="271">
        <v>1</v>
      </c>
      <c r="I51" s="270">
        <v>0.64951923076923079</v>
      </c>
      <c r="J51" s="196">
        <v>0.35048076923076921</v>
      </c>
      <c r="K51" s="271">
        <v>1</v>
      </c>
      <c r="L51" s="270">
        <v>0.58729096989966556</v>
      </c>
      <c r="M51" s="196">
        <v>0.41270903010033444</v>
      </c>
      <c r="N51" s="271">
        <v>1</v>
      </c>
      <c r="O51" s="270">
        <v>0.66622162883845126</v>
      </c>
      <c r="P51" s="196">
        <v>0.33377837116154874</v>
      </c>
      <c r="Q51" s="271">
        <v>1</v>
      </c>
      <c r="R51" s="270">
        <v>0.64551083591331271</v>
      </c>
      <c r="S51" s="196">
        <v>0.35448916408668729</v>
      </c>
      <c r="T51" s="271">
        <v>1</v>
      </c>
      <c r="U51" s="270">
        <v>1</v>
      </c>
      <c r="V51" s="271">
        <v>1</v>
      </c>
      <c r="W51" s="270">
        <v>1</v>
      </c>
      <c r="X51" s="196">
        <v>0</v>
      </c>
      <c r="Y51" s="271">
        <v>1</v>
      </c>
    </row>
    <row r="52" spans="2:25" s="4" customFormat="1" ht="15" hidden="1" customHeight="1" outlineLevel="1" x14ac:dyDescent="0.25">
      <c r="B52" s="71" t="s">
        <v>99</v>
      </c>
      <c r="C52" s="270">
        <v>0.61788813886210225</v>
      </c>
      <c r="D52" s="196">
        <v>0.3821118611378978</v>
      </c>
      <c r="E52" s="271">
        <v>1</v>
      </c>
      <c r="F52" s="270">
        <v>0.60875550660792954</v>
      </c>
      <c r="G52" s="196">
        <v>0.39124449339207046</v>
      </c>
      <c r="H52" s="271">
        <v>1</v>
      </c>
      <c r="I52" s="270">
        <v>0.67886400873839436</v>
      </c>
      <c r="J52" s="196">
        <v>0.32113599126160569</v>
      </c>
      <c r="K52" s="271">
        <v>1</v>
      </c>
      <c r="L52" s="270">
        <v>0.6191191191191191</v>
      </c>
      <c r="M52" s="196">
        <v>0.3808808808808809</v>
      </c>
      <c r="N52" s="271">
        <v>1</v>
      </c>
      <c r="O52" s="270">
        <v>0.65400843881856541</v>
      </c>
      <c r="P52" s="196">
        <v>0.34599156118143459</v>
      </c>
      <c r="Q52" s="271">
        <v>1</v>
      </c>
      <c r="R52" s="270">
        <v>0.65136476426799006</v>
      </c>
      <c r="S52" s="196">
        <v>0.34863523573200994</v>
      </c>
      <c r="T52" s="271">
        <v>1</v>
      </c>
      <c r="U52" s="270">
        <v>1</v>
      </c>
      <c r="V52" s="271">
        <v>1</v>
      </c>
      <c r="W52" s="270">
        <v>1</v>
      </c>
      <c r="X52" s="196">
        <v>0</v>
      </c>
      <c r="Y52" s="271">
        <v>1</v>
      </c>
    </row>
    <row r="53" spans="2:25" s="4" customFormat="1" ht="15" hidden="1" customHeight="1" outlineLevel="1" x14ac:dyDescent="0.25">
      <c r="B53" s="71" t="s">
        <v>100</v>
      </c>
      <c r="C53" s="270">
        <v>0.62607718246534283</v>
      </c>
      <c r="D53" s="196">
        <v>0.37392281753465717</v>
      </c>
      <c r="E53" s="271">
        <v>1</v>
      </c>
      <c r="F53" s="270">
        <v>0.61998862667045773</v>
      </c>
      <c r="G53" s="196">
        <v>0.38001137332954221</v>
      </c>
      <c r="H53" s="271">
        <v>1</v>
      </c>
      <c r="I53" s="270">
        <v>0.71124454148471616</v>
      </c>
      <c r="J53" s="196">
        <v>0.28875545851528384</v>
      </c>
      <c r="K53" s="271">
        <v>1</v>
      </c>
      <c r="L53" s="270">
        <v>0.63550171187779825</v>
      </c>
      <c r="M53" s="196">
        <v>0.36449828812220175</v>
      </c>
      <c r="N53" s="271">
        <v>1</v>
      </c>
      <c r="O53" s="270">
        <v>0.63243873978996501</v>
      </c>
      <c r="P53" s="196">
        <v>0.36756126021003499</v>
      </c>
      <c r="Q53" s="271">
        <v>1</v>
      </c>
      <c r="R53" s="270">
        <v>0.60939794419970628</v>
      </c>
      <c r="S53" s="196">
        <v>0.39060205580029367</v>
      </c>
      <c r="T53" s="271">
        <v>1</v>
      </c>
      <c r="U53" s="270">
        <v>1</v>
      </c>
      <c r="V53" s="271">
        <v>1</v>
      </c>
      <c r="W53" s="270">
        <v>0.6</v>
      </c>
      <c r="X53" s="196">
        <v>0.4</v>
      </c>
      <c r="Y53" s="271">
        <v>1</v>
      </c>
    </row>
    <row r="54" spans="2:25" s="4" customFormat="1" ht="15" hidden="1" customHeight="1" outlineLevel="1" x14ac:dyDescent="0.25">
      <c r="B54" s="71" t="s">
        <v>101</v>
      </c>
      <c r="C54" s="270">
        <v>0.57915662650602406</v>
      </c>
      <c r="D54" s="196">
        <v>0.42084337349397588</v>
      </c>
      <c r="E54" s="271">
        <v>1</v>
      </c>
      <c r="F54" s="270">
        <v>0.553738982087006</v>
      </c>
      <c r="G54" s="196">
        <v>0.44626101791299405</v>
      </c>
      <c r="H54" s="271">
        <v>1</v>
      </c>
      <c r="I54" s="270">
        <v>0.66759002770083098</v>
      </c>
      <c r="J54" s="196">
        <v>0.33240997229916897</v>
      </c>
      <c r="K54" s="271">
        <v>1</v>
      </c>
      <c r="L54" s="270">
        <v>0.54810420428166107</v>
      </c>
      <c r="M54" s="196">
        <v>0.45189579571833893</v>
      </c>
      <c r="N54" s="271">
        <v>1</v>
      </c>
      <c r="O54" s="270">
        <v>0.62460233297985157</v>
      </c>
      <c r="P54" s="196">
        <v>0.37539766702014848</v>
      </c>
      <c r="Q54" s="271">
        <v>1</v>
      </c>
      <c r="R54" s="270">
        <v>0.62332928311057112</v>
      </c>
      <c r="S54" s="196">
        <v>0.37667071688942894</v>
      </c>
      <c r="T54" s="271">
        <v>1</v>
      </c>
      <c r="U54" s="270">
        <v>1</v>
      </c>
      <c r="V54" s="271">
        <v>1</v>
      </c>
      <c r="W54" s="270">
        <v>1</v>
      </c>
      <c r="X54" s="196">
        <v>0</v>
      </c>
      <c r="Y54" s="271">
        <v>1</v>
      </c>
    </row>
    <row r="55" spans="2:25" s="4" customFormat="1" ht="15" hidden="1" customHeight="1" outlineLevel="1" x14ac:dyDescent="0.25">
      <c r="B55" s="71" t="s">
        <v>102</v>
      </c>
      <c r="C55" s="270">
        <v>0.60325902455584479</v>
      </c>
      <c r="D55" s="196">
        <v>0.39674097544415526</v>
      </c>
      <c r="E55" s="271">
        <v>1</v>
      </c>
      <c r="F55" s="270">
        <v>0.5937663698271346</v>
      </c>
      <c r="G55" s="196">
        <v>0.4062336301728654</v>
      </c>
      <c r="H55" s="271">
        <v>1</v>
      </c>
      <c r="I55" s="270">
        <v>0.66892596454640252</v>
      </c>
      <c r="J55" s="196">
        <v>0.33107403545359748</v>
      </c>
      <c r="K55" s="271">
        <v>1</v>
      </c>
      <c r="L55" s="270">
        <v>0.59916338582677164</v>
      </c>
      <c r="M55" s="196">
        <v>0.40083661417322836</v>
      </c>
      <c r="N55" s="271">
        <v>1</v>
      </c>
      <c r="O55" s="270">
        <v>0.6284313725490196</v>
      </c>
      <c r="P55" s="196">
        <v>0.3715686274509804</v>
      </c>
      <c r="Q55" s="271">
        <v>1</v>
      </c>
      <c r="R55" s="270">
        <v>0.61502890173410407</v>
      </c>
      <c r="S55" s="196">
        <v>0.38497109826589593</v>
      </c>
      <c r="T55" s="271">
        <v>1</v>
      </c>
      <c r="U55" s="270">
        <v>1</v>
      </c>
      <c r="V55" s="271">
        <v>1</v>
      </c>
      <c r="W55" s="270">
        <v>0.56140350877192979</v>
      </c>
      <c r="X55" s="196">
        <v>0.43859649122807015</v>
      </c>
      <c r="Y55" s="271">
        <v>1</v>
      </c>
    </row>
    <row r="56" spans="2:25" s="4" customFormat="1" ht="15" hidden="1" customHeight="1" outlineLevel="1" x14ac:dyDescent="0.25">
      <c r="B56" s="71" t="s">
        <v>103</v>
      </c>
      <c r="C56" s="270">
        <v>0.61343791623501553</v>
      </c>
      <c r="D56" s="196">
        <v>0.38656208376498447</v>
      </c>
      <c r="E56" s="271">
        <v>1</v>
      </c>
      <c r="F56" s="270">
        <v>0.59137228260869568</v>
      </c>
      <c r="G56" s="196">
        <v>0.40862771739130432</v>
      </c>
      <c r="H56" s="271">
        <v>1</v>
      </c>
      <c r="I56" s="270">
        <v>0.70287316047652415</v>
      </c>
      <c r="J56" s="196">
        <v>0.29712683952347585</v>
      </c>
      <c r="K56" s="271">
        <v>1</v>
      </c>
      <c r="L56" s="270">
        <v>0.59819277108433733</v>
      </c>
      <c r="M56" s="196">
        <v>0.40180722891566267</v>
      </c>
      <c r="N56" s="271">
        <v>1</v>
      </c>
      <c r="O56" s="270">
        <v>0.71771771771771775</v>
      </c>
      <c r="P56" s="196">
        <v>0.2822822822822823</v>
      </c>
      <c r="Q56" s="271">
        <v>1</v>
      </c>
      <c r="R56" s="270">
        <v>0.69814814814814818</v>
      </c>
      <c r="S56" s="196">
        <v>0.30185185185185187</v>
      </c>
      <c r="T56" s="271">
        <v>1</v>
      </c>
      <c r="U56" s="270">
        <v>1</v>
      </c>
      <c r="V56" s="271">
        <v>1</v>
      </c>
      <c r="W56" s="270">
        <v>0.64</v>
      </c>
      <c r="X56" s="196">
        <v>0.36</v>
      </c>
      <c r="Y56" s="271">
        <v>1</v>
      </c>
    </row>
    <row r="57" spans="2:25" s="4" customFormat="1" ht="15" hidden="1" customHeight="1" outlineLevel="1" x14ac:dyDescent="0.25">
      <c r="B57" s="71" t="s">
        <v>104</v>
      </c>
      <c r="C57" s="270">
        <v>0.59732398853137947</v>
      </c>
      <c r="D57" s="196">
        <v>0.40267601146862059</v>
      </c>
      <c r="E57" s="271">
        <v>1</v>
      </c>
      <c r="F57" s="270">
        <v>0.56929872998343456</v>
      </c>
      <c r="G57" s="196">
        <v>0.43070127001656544</v>
      </c>
      <c r="H57" s="271">
        <v>1</v>
      </c>
      <c r="I57" s="270">
        <v>0.6454948301329394</v>
      </c>
      <c r="J57" s="196">
        <v>0.35450516986706054</v>
      </c>
      <c r="K57" s="271">
        <v>1</v>
      </c>
      <c r="L57" s="270">
        <v>0.56675224646983313</v>
      </c>
      <c r="M57" s="196">
        <v>0.43324775353016687</v>
      </c>
      <c r="N57" s="271">
        <v>1</v>
      </c>
      <c r="O57" s="270">
        <v>0.71332209106239464</v>
      </c>
      <c r="P57" s="196">
        <v>0.28667790893760542</v>
      </c>
      <c r="Q57" s="271">
        <v>1</v>
      </c>
      <c r="R57" s="270">
        <v>0.71850393700787396</v>
      </c>
      <c r="S57" s="196">
        <v>0.28149606299212598</v>
      </c>
      <c r="T57" s="271">
        <v>1</v>
      </c>
      <c r="U57" s="270">
        <v>1</v>
      </c>
      <c r="V57" s="271">
        <v>1</v>
      </c>
      <c r="W57" s="270">
        <v>0.71875</v>
      </c>
      <c r="X57" s="196">
        <v>0.28125</v>
      </c>
      <c r="Y57" s="271">
        <v>1</v>
      </c>
    </row>
    <row r="58" spans="2:25" s="4" customFormat="1" ht="15.75" collapsed="1" x14ac:dyDescent="0.25">
      <c r="B58" s="101">
        <v>2017</v>
      </c>
      <c r="C58" s="272">
        <v>0.60736732239693236</v>
      </c>
      <c r="D58" s="109">
        <v>0.39263267760306764</v>
      </c>
      <c r="E58" s="273">
        <v>1</v>
      </c>
      <c r="F58" s="272">
        <v>0.59400842565142764</v>
      </c>
      <c r="G58" s="109">
        <v>0.4059915743485723</v>
      </c>
      <c r="H58" s="273">
        <v>1</v>
      </c>
      <c r="I58" s="272">
        <v>0.6853813559322034</v>
      </c>
      <c r="J58" s="109">
        <v>0.3146186440677966</v>
      </c>
      <c r="K58" s="273">
        <v>1</v>
      </c>
      <c r="L58" s="272">
        <v>0.59621802002224689</v>
      </c>
      <c r="M58" s="109">
        <v>0.40378197997775306</v>
      </c>
      <c r="N58" s="273">
        <v>1</v>
      </c>
      <c r="O58" s="272">
        <v>0.640711287828584</v>
      </c>
      <c r="P58" s="109">
        <v>0.35928871217141595</v>
      </c>
      <c r="Q58" s="273">
        <v>1</v>
      </c>
      <c r="R58" s="272">
        <v>0.62948312236286919</v>
      </c>
      <c r="S58" s="109">
        <v>0.37051687763713081</v>
      </c>
      <c r="T58" s="273">
        <v>1</v>
      </c>
      <c r="U58" s="272">
        <v>1</v>
      </c>
      <c r="V58" s="273">
        <v>1</v>
      </c>
      <c r="W58" s="272">
        <v>0.61516034985422741</v>
      </c>
      <c r="X58" s="109">
        <v>0.38483965014577259</v>
      </c>
      <c r="Y58" s="273">
        <v>1</v>
      </c>
    </row>
    <row r="59" spans="2:25" s="4" customFormat="1" ht="15" hidden="1" customHeight="1" outlineLevel="1" x14ac:dyDescent="0.25">
      <c r="B59" s="71" t="s">
        <v>93</v>
      </c>
      <c r="C59" s="270">
        <v>0.5927860696517413</v>
      </c>
      <c r="D59" s="196">
        <v>0.4072139303482587</v>
      </c>
      <c r="E59" s="271">
        <v>1</v>
      </c>
      <c r="F59" s="270">
        <v>0.57606232294617565</v>
      </c>
      <c r="G59" s="196">
        <v>0.42393767705382435</v>
      </c>
      <c r="H59" s="271">
        <v>1</v>
      </c>
      <c r="I59" s="270">
        <v>0.6955193482688391</v>
      </c>
      <c r="J59" s="196">
        <v>0.3044806517311609</v>
      </c>
      <c r="K59" s="271">
        <v>1</v>
      </c>
      <c r="L59" s="270">
        <v>0.52278516841211431</v>
      </c>
      <c r="M59" s="196">
        <v>0.47721483158788564</v>
      </c>
      <c r="N59" s="271">
        <v>1</v>
      </c>
      <c r="O59" s="270">
        <v>0.64542936288088648</v>
      </c>
      <c r="P59" s="196">
        <v>0.35457063711911357</v>
      </c>
      <c r="Q59" s="271">
        <v>1</v>
      </c>
      <c r="R59" s="270">
        <v>0.61443661971830987</v>
      </c>
      <c r="S59" s="196">
        <v>0.38556338028169013</v>
      </c>
      <c r="T59" s="271">
        <v>1</v>
      </c>
      <c r="U59" s="270">
        <v>1</v>
      </c>
      <c r="V59" s="271">
        <v>1</v>
      </c>
      <c r="W59" s="270">
        <v>0.48979591836734693</v>
      </c>
      <c r="X59" s="196">
        <v>0.51020408163265307</v>
      </c>
      <c r="Y59" s="271">
        <v>1</v>
      </c>
    </row>
    <row r="60" spans="2:25" s="4" customFormat="1" ht="15" hidden="1" customHeight="1" outlineLevel="1" x14ac:dyDescent="0.25">
      <c r="B60" s="71" t="s">
        <v>94</v>
      </c>
      <c r="C60" s="270">
        <v>0.60390079460630874</v>
      </c>
      <c r="D60" s="196">
        <v>0.39609920539369131</v>
      </c>
      <c r="E60" s="271">
        <v>1</v>
      </c>
      <c r="F60" s="270">
        <v>0.580078125</v>
      </c>
      <c r="G60" s="196">
        <v>0.419921875</v>
      </c>
      <c r="H60" s="271">
        <v>1</v>
      </c>
      <c r="I60" s="270">
        <v>0.71593090211132437</v>
      </c>
      <c r="J60" s="196">
        <v>0.28406909788867563</v>
      </c>
      <c r="K60" s="271">
        <v>1</v>
      </c>
      <c r="L60" s="270">
        <v>0.51494641849971801</v>
      </c>
      <c r="M60" s="196">
        <v>0.48505358150028199</v>
      </c>
      <c r="N60" s="271">
        <v>1</v>
      </c>
      <c r="O60" s="270">
        <v>0.65853658536585369</v>
      </c>
      <c r="P60" s="196">
        <v>0.34146341463414637</v>
      </c>
      <c r="Q60" s="271">
        <v>1</v>
      </c>
      <c r="R60" s="270">
        <v>0.63739376770538247</v>
      </c>
      <c r="S60" s="196">
        <v>0.36260623229461758</v>
      </c>
      <c r="T60" s="271">
        <v>1</v>
      </c>
      <c r="U60" s="270">
        <v>1</v>
      </c>
      <c r="V60" s="271">
        <v>1</v>
      </c>
      <c r="W60" s="270">
        <v>1</v>
      </c>
      <c r="X60" s="196">
        <v>0</v>
      </c>
      <c r="Y60" s="271">
        <v>1</v>
      </c>
    </row>
    <row r="61" spans="2:25" s="4" customFormat="1" ht="15" hidden="1" customHeight="1" outlineLevel="1" x14ac:dyDescent="0.25">
      <c r="B61" s="71" t="s">
        <v>95</v>
      </c>
      <c r="C61" s="270">
        <v>0.59840954274353875</v>
      </c>
      <c r="D61" s="196">
        <v>0.40159045725646125</v>
      </c>
      <c r="E61" s="271">
        <v>1</v>
      </c>
      <c r="F61" s="270">
        <v>0.57643884892086328</v>
      </c>
      <c r="G61" s="196">
        <v>0.42356115107913667</v>
      </c>
      <c r="H61" s="271">
        <v>1</v>
      </c>
      <c r="I61" s="270">
        <v>0.70787401574803155</v>
      </c>
      <c r="J61" s="196">
        <v>0.29212598425196851</v>
      </c>
      <c r="K61" s="271">
        <v>1</v>
      </c>
      <c r="L61" s="270">
        <v>0.49216027874564461</v>
      </c>
      <c r="M61" s="196">
        <v>0.50783972125435539</v>
      </c>
      <c r="N61" s="271">
        <v>1</v>
      </c>
      <c r="O61" s="270">
        <v>0.66066838046272491</v>
      </c>
      <c r="P61" s="196">
        <v>0.33933161953727509</v>
      </c>
      <c r="Q61" s="271">
        <v>1</v>
      </c>
      <c r="R61" s="270">
        <v>0.66366366366366369</v>
      </c>
      <c r="S61" s="196">
        <v>0.33633633633633636</v>
      </c>
      <c r="T61" s="271">
        <v>1</v>
      </c>
      <c r="U61" s="270">
        <v>1</v>
      </c>
      <c r="V61" s="271">
        <v>1</v>
      </c>
      <c r="W61" s="270">
        <v>0.84615384615384615</v>
      </c>
      <c r="X61" s="196">
        <v>0.15384615384615385</v>
      </c>
      <c r="Y61" s="271">
        <v>1</v>
      </c>
    </row>
    <row r="62" spans="2:25" s="4" customFormat="1" ht="15" hidden="1" customHeight="1" outlineLevel="1" x14ac:dyDescent="0.25">
      <c r="B62" s="71" t="s">
        <v>96</v>
      </c>
      <c r="C62" s="270">
        <v>0.59155251141552512</v>
      </c>
      <c r="D62" s="196">
        <v>0.40844748858447488</v>
      </c>
      <c r="E62" s="271">
        <v>1</v>
      </c>
      <c r="F62" s="270">
        <v>0.58340525212674144</v>
      </c>
      <c r="G62" s="196">
        <v>0.41659474787325856</v>
      </c>
      <c r="H62" s="271">
        <v>1</v>
      </c>
      <c r="I62" s="270">
        <v>0.61882951653944018</v>
      </c>
      <c r="J62" s="196">
        <v>0.38117048346055982</v>
      </c>
      <c r="K62" s="271">
        <v>1</v>
      </c>
      <c r="L62" s="270">
        <v>0.55076525113170938</v>
      </c>
      <c r="M62" s="196">
        <v>0.44923474886829057</v>
      </c>
      <c r="N62" s="271">
        <v>1</v>
      </c>
      <c r="O62" s="270">
        <v>0.61</v>
      </c>
      <c r="P62" s="196">
        <v>0.39</v>
      </c>
      <c r="Q62" s="271">
        <v>1</v>
      </c>
      <c r="R62" s="270">
        <v>0.60313901345291476</v>
      </c>
      <c r="S62" s="196">
        <v>0.39686098654708518</v>
      </c>
      <c r="T62" s="271">
        <v>1</v>
      </c>
      <c r="U62" s="270">
        <v>1</v>
      </c>
      <c r="V62" s="271">
        <v>1</v>
      </c>
      <c r="W62" s="270">
        <v>0.75</v>
      </c>
      <c r="X62" s="196">
        <v>0.25</v>
      </c>
      <c r="Y62" s="271">
        <v>1</v>
      </c>
    </row>
    <row r="63" spans="2:25" s="4" customFormat="1" ht="15" hidden="1" customHeight="1" outlineLevel="1" x14ac:dyDescent="0.25">
      <c r="B63" s="71" t="s">
        <v>97</v>
      </c>
      <c r="C63" s="270">
        <v>0.62338960462016879</v>
      </c>
      <c r="D63" s="196">
        <v>0.37661039537983121</v>
      </c>
      <c r="E63" s="271">
        <v>1</v>
      </c>
      <c r="F63" s="270">
        <v>0.61650954798162916</v>
      </c>
      <c r="G63" s="196">
        <v>0.38349045201837079</v>
      </c>
      <c r="H63" s="271">
        <v>1</v>
      </c>
      <c r="I63" s="270">
        <v>0.69422222222222219</v>
      </c>
      <c r="J63" s="196">
        <v>0.30577777777777776</v>
      </c>
      <c r="K63" s="271">
        <v>1</v>
      </c>
      <c r="L63" s="270">
        <v>0.57285873192436043</v>
      </c>
      <c r="M63" s="196">
        <v>0.42714126807563962</v>
      </c>
      <c r="N63" s="271">
        <v>1</v>
      </c>
      <c r="O63" s="270">
        <v>0.64918032786885249</v>
      </c>
      <c r="P63" s="196">
        <v>0.35081967213114756</v>
      </c>
      <c r="Q63" s="271">
        <v>1</v>
      </c>
      <c r="R63" s="270">
        <v>0.62183235867446396</v>
      </c>
      <c r="S63" s="196">
        <v>0.37816764132553604</v>
      </c>
      <c r="T63" s="271">
        <v>1</v>
      </c>
      <c r="U63" s="270">
        <v>1</v>
      </c>
      <c r="V63" s="271">
        <v>1</v>
      </c>
      <c r="W63" s="270">
        <v>0.42857142857142855</v>
      </c>
      <c r="X63" s="196">
        <v>0.5714285714285714</v>
      </c>
      <c r="Y63" s="271">
        <v>1</v>
      </c>
    </row>
    <row r="64" spans="2:25" s="4" customFormat="1" ht="15" hidden="1" customHeight="1" outlineLevel="1" x14ac:dyDescent="0.25">
      <c r="B64" s="71" t="s">
        <v>98</v>
      </c>
      <c r="C64" s="270">
        <v>0.62299326773692387</v>
      </c>
      <c r="D64" s="196">
        <v>0.37700673226307613</v>
      </c>
      <c r="E64" s="271">
        <v>1</v>
      </c>
      <c r="F64" s="270">
        <v>0.62365352581898947</v>
      </c>
      <c r="G64" s="196">
        <v>0.37634647418101053</v>
      </c>
      <c r="H64" s="271">
        <v>1</v>
      </c>
      <c r="I64" s="270">
        <v>0.6859205776173285</v>
      </c>
      <c r="J64" s="196">
        <v>0.3140794223826715</v>
      </c>
      <c r="K64" s="271">
        <v>1</v>
      </c>
      <c r="L64" s="270">
        <v>0.52920962199312716</v>
      </c>
      <c r="M64" s="196">
        <v>0.47079037800687284</v>
      </c>
      <c r="N64" s="271">
        <v>1</v>
      </c>
      <c r="O64" s="270">
        <v>0.56590509666080846</v>
      </c>
      <c r="P64" s="196">
        <v>0.43409490333919154</v>
      </c>
      <c r="Q64" s="271">
        <v>1</v>
      </c>
      <c r="R64" s="270">
        <v>0.52928870292887031</v>
      </c>
      <c r="S64" s="196">
        <v>0.47071129707112969</v>
      </c>
      <c r="T64" s="271">
        <v>1</v>
      </c>
      <c r="U64" s="270">
        <v>1</v>
      </c>
      <c r="V64" s="271">
        <v>1</v>
      </c>
      <c r="W64" s="270">
        <v>0.33333333333333331</v>
      </c>
      <c r="X64" s="196">
        <v>0.66666666666666663</v>
      </c>
      <c r="Y64" s="271">
        <v>1</v>
      </c>
    </row>
    <row r="65" spans="2:25" s="4" customFormat="1" ht="15" hidden="1" customHeight="1" outlineLevel="1" x14ac:dyDescent="0.25">
      <c r="B65" s="71" t="s">
        <v>99</v>
      </c>
      <c r="C65" s="270">
        <v>0.56448538754764932</v>
      </c>
      <c r="D65" s="196">
        <v>0.43551461245235068</v>
      </c>
      <c r="E65" s="271">
        <v>1</v>
      </c>
      <c r="F65" s="270">
        <v>0.57588961510530134</v>
      </c>
      <c r="G65" s="196">
        <v>0.4241103848946986</v>
      </c>
      <c r="H65" s="271">
        <v>1</v>
      </c>
      <c r="I65" s="270">
        <v>0.7422825070159027</v>
      </c>
      <c r="J65" s="196">
        <v>0.2577174929840973</v>
      </c>
      <c r="K65" s="271">
        <v>1</v>
      </c>
      <c r="L65" s="270">
        <v>0.50488021295474717</v>
      </c>
      <c r="M65" s="196">
        <v>0.49511978704525289</v>
      </c>
      <c r="N65" s="271">
        <v>1</v>
      </c>
      <c r="O65" s="270">
        <v>0.60892388451443569</v>
      </c>
      <c r="P65" s="196">
        <v>0.39107611548556431</v>
      </c>
      <c r="Q65" s="271">
        <v>1</v>
      </c>
      <c r="R65" s="270">
        <v>0.60210210210210213</v>
      </c>
      <c r="S65" s="196">
        <v>0.39789789789789792</v>
      </c>
      <c r="T65" s="271">
        <v>1</v>
      </c>
      <c r="U65" s="270">
        <v>0.23057644110275688</v>
      </c>
      <c r="V65" s="271">
        <v>1</v>
      </c>
      <c r="W65" s="270">
        <v>0.80952380952380953</v>
      </c>
      <c r="X65" s="196">
        <v>0.19047619047619047</v>
      </c>
      <c r="Y65" s="271">
        <v>1</v>
      </c>
    </row>
    <row r="66" spans="2:25" s="4" customFormat="1" ht="15" hidden="1" customHeight="1" outlineLevel="1" x14ac:dyDescent="0.25">
      <c r="B66" s="71" t="s">
        <v>100</v>
      </c>
      <c r="C66" s="270">
        <v>0.61804956232277153</v>
      </c>
      <c r="D66" s="196">
        <v>0.38195043767722847</v>
      </c>
      <c r="E66" s="271">
        <v>1</v>
      </c>
      <c r="F66" s="270">
        <v>0.61656190215905982</v>
      </c>
      <c r="G66" s="196">
        <v>0.38343809784094013</v>
      </c>
      <c r="H66" s="271">
        <v>1</v>
      </c>
      <c r="I66" s="270">
        <v>0.72652864708714493</v>
      </c>
      <c r="J66" s="196">
        <v>0.27347135291285507</v>
      </c>
      <c r="K66" s="271">
        <v>1</v>
      </c>
      <c r="L66" s="270">
        <v>0.53095890410958901</v>
      </c>
      <c r="M66" s="196">
        <v>0.46904109589041099</v>
      </c>
      <c r="N66" s="271">
        <v>1</v>
      </c>
      <c r="O66" s="270">
        <v>0.57634730538922152</v>
      </c>
      <c r="P66" s="196">
        <v>0.42365269461077842</v>
      </c>
      <c r="Q66" s="271">
        <v>1</v>
      </c>
      <c r="R66" s="270">
        <v>0.56442831215970957</v>
      </c>
      <c r="S66" s="196">
        <v>0.43557168784029038</v>
      </c>
      <c r="T66" s="271">
        <v>1</v>
      </c>
      <c r="U66" s="270">
        <v>1</v>
      </c>
      <c r="V66" s="271">
        <v>1</v>
      </c>
      <c r="W66" s="270">
        <v>0.65384615384615385</v>
      </c>
      <c r="X66" s="196">
        <v>0.34615384615384615</v>
      </c>
      <c r="Y66" s="271">
        <v>1</v>
      </c>
    </row>
    <row r="67" spans="2:25" s="4" customFormat="1" ht="15" hidden="1" customHeight="1" outlineLevel="1" x14ac:dyDescent="0.25">
      <c r="B67" s="71" t="s">
        <v>101</v>
      </c>
      <c r="C67" s="270">
        <v>0.58956096523865209</v>
      </c>
      <c r="D67" s="196">
        <v>0.41043903476134791</v>
      </c>
      <c r="E67" s="271">
        <v>1</v>
      </c>
      <c r="F67" s="270">
        <v>0.58258186995728523</v>
      </c>
      <c r="G67" s="196">
        <v>0.41741813004271477</v>
      </c>
      <c r="H67" s="271">
        <v>1</v>
      </c>
      <c r="I67" s="270">
        <v>0.7557218309859155</v>
      </c>
      <c r="J67" s="196">
        <v>0.2442781690140845</v>
      </c>
      <c r="K67" s="271">
        <v>1</v>
      </c>
      <c r="L67" s="270">
        <v>0.50708905626938416</v>
      </c>
      <c r="M67" s="196">
        <v>0.49291094373061584</v>
      </c>
      <c r="N67" s="271">
        <v>1</v>
      </c>
      <c r="O67" s="270">
        <v>0.59883040935672516</v>
      </c>
      <c r="P67" s="196">
        <v>0.40116959064327484</v>
      </c>
      <c r="Q67" s="271">
        <v>1</v>
      </c>
      <c r="R67" s="270">
        <v>0.58894878706199461</v>
      </c>
      <c r="S67" s="196">
        <v>0.41105121293800539</v>
      </c>
      <c r="T67" s="271">
        <v>1</v>
      </c>
      <c r="U67" s="270">
        <v>1</v>
      </c>
      <c r="V67" s="271">
        <v>1</v>
      </c>
      <c r="W67" s="270">
        <v>1</v>
      </c>
      <c r="X67" s="196">
        <v>0</v>
      </c>
      <c r="Y67" s="271">
        <v>1</v>
      </c>
    </row>
    <row r="68" spans="2:25" s="4" customFormat="1" ht="15" hidden="1" customHeight="1" outlineLevel="1" x14ac:dyDescent="0.25">
      <c r="B68" s="71" t="s">
        <v>102</v>
      </c>
      <c r="C68" s="270">
        <v>0.56788888888888889</v>
      </c>
      <c r="D68" s="196">
        <v>0.43211111111111111</v>
      </c>
      <c r="E68" s="271">
        <v>1</v>
      </c>
      <c r="F68" s="270">
        <v>0.55378385218931914</v>
      </c>
      <c r="G68" s="196">
        <v>0.44621614781068086</v>
      </c>
      <c r="H68" s="271">
        <v>1</v>
      </c>
      <c r="I68" s="270">
        <v>0.69886082218920254</v>
      </c>
      <c r="J68" s="196">
        <v>0.30113917781079741</v>
      </c>
      <c r="K68" s="271">
        <v>1</v>
      </c>
      <c r="L68" s="270">
        <v>0.52196440639783737</v>
      </c>
      <c r="M68" s="196">
        <v>0.47803559360216263</v>
      </c>
      <c r="N68" s="271">
        <v>1</v>
      </c>
      <c r="O68" s="270">
        <v>0.62422360248447206</v>
      </c>
      <c r="P68" s="196">
        <v>0.37577639751552794</v>
      </c>
      <c r="Q68" s="271">
        <v>1</v>
      </c>
      <c r="R68" s="270">
        <v>0.61251504211793018</v>
      </c>
      <c r="S68" s="196">
        <v>0.38748495788206977</v>
      </c>
      <c r="T68" s="271">
        <v>1</v>
      </c>
      <c r="U68" s="270">
        <v>1</v>
      </c>
      <c r="V68" s="271">
        <v>1</v>
      </c>
      <c r="W68" s="270">
        <v>1</v>
      </c>
      <c r="X68" s="196">
        <v>0</v>
      </c>
      <c r="Y68" s="271">
        <v>1</v>
      </c>
    </row>
    <row r="69" spans="2:25" s="4" customFormat="1" ht="15" hidden="1" customHeight="1" outlineLevel="1" x14ac:dyDescent="0.25">
      <c r="B69" s="71" t="s">
        <v>103</v>
      </c>
      <c r="C69" s="270">
        <v>0.58510940608127304</v>
      </c>
      <c r="D69" s="196">
        <v>0.4148905939187269</v>
      </c>
      <c r="E69" s="271">
        <v>1</v>
      </c>
      <c r="F69" s="270">
        <v>0.56859879850625106</v>
      </c>
      <c r="G69" s="196">
        <v>0.431401201493749</v>
      </c>
      <c r="H69" s="271">
        <v>1</v>
      </c>
      <c r="I69" s="270">
        <v>0.66236559139784945</v>
      </c>
      <c r="J69" s="196">
        <v>0.33763440860215055</v>
      </c>
      <c r="K69" s="271">
        <v>1</v>
      </c>
      <c r="L69" s="270">
        <v>0.5306740027510316</v>
      </c>
      <c r="M69" s="196">
        <v>0.46932599724896834</v>
      </c>
      <c r="N69" s="271">
        <v>1</v>
      </c>
      <c r="O69" s="270">
        <v>0.60828025477707004</v>
      </c>
      <c r="P69" s="196">
        <v>0.39171974522292996</v>
      </c>
      <c r="Q69" s="271">
        <v>1</v>
      </c>
      <c r="R69" s="270">
        <v>0.58349705304518662</v>
      </c>
      <c r="S69" s="196">
        <v>0.41650294695481338</v>
      </c>
      <c r="T69" s="271">
        <v>1</v>
      </c>
      <c r="U69" s="270">
        <v>1</v>
      </c>
      <c r="V69" s="271">
        <v>1</v>
      </c>
      <c r="W69" s="270">
        <v>0.37037037037037035</v>
      </c>
      <c r="X69" s="196">
        <v>0.62962962962962965</v>
      </c>
      <c r="Y69" s="271">
        <v>1</v>
      </c>
    </row>
    <row r="70" spans="2:25" s="4" customFormat="1" ht="15" hidden="1" customHeight="1" outlineLevel="1" x14ac:dyDescent="0.25">
      <c r="B70" s="71" t="s">
        <v>104</v>
      </c>
      <c r="C70" s="270">
        <v>0.60178596344356072</v>
      </c>
      <c r="D70" s="196">
        <v>0.39821403655643922</v>
      </c>
      <c r="E70" s="271">
        <v>1</v>
      </c>
      <c r="F70" s="270">
        <v>0.58426788816932551</v>
      </c>
      <c r="G70" s="196">
        <v>0.41573211183067443</v>
      </c>
      <c r="H70" s="271">
        <v>1</v>
      </c>
      <c r="I70" s="270">
        <v>0.71957340025094108</v>
      </c>
      <c r="J70" s="196">
        <v>0.28042659974905898</v>
      </c>
      <c r="K70" s="271">
        <v>1</v>
      </c>
      <c r="L70" s="270">
        <v>0.58109280138768427</v>
      </c>
      <c r="M70" s="196">
        <v>0.41890719861231568</v>
      </c>
      <c r="N70" s="271">
        <v>1</v>
      </c>
      <c r="O70" s="270">
        <v>0.64495114006514653</v>
      </c>
      <c r="P70" s="196">
        <v>0.35504885993485341</v>
      </c>
      <c r="Q70" s="271">
        <v>1</v>
      </c>
      <c r="R70" s="270">
        <v>0.63618677042801552</v>
      </c>
      <c r="S70" s="196">
        <v>0.36381322957198442</v>
      </c>
      <c r="T70" s="271">
        <v>1</v>
      </c>
      <c r="U70" s="270">
        <v>1</v>
      </c>
      <c r="V70" s="271">
        <v>1</v>
      </c>
      <c r="W70" s="270">
        <v>0.80952380952380953</v>
      </c>
      <c r="X70" s="196">
        <v>0.19047619047619047</v>
      </c>
      <c r="Y70" s="271">
        <v>1</v>
      </c>
    </row>
    <row r="71" spans="2:25" s="4" customFormat="1" ht="15.75" collapsed="1" x14ac:dyDescent="0.25">
      <c r="B71" s="101">
        <v>2016</v>
      </c>
      <c r="C71" s="272">
        <v>0.59620922064360982</v>
      </c>
      <c r="D71" s="109">
        <v>0.40379077935639024</v>
      </c>
      <c r="E71" s="273">
        <v>1</v>
      </c>
      <c r="F71" s="272">
        <v>0.58806342923116794</v>
      </c>
      <c r="G71" s="109">
        <v>0.411936570768832</v>
      </c>
      <c r="H71" s="273">
        <v>1</v>
      </c>
      <c r="I71" s="272">
        <v>0.70261132612660704</v>
      </c>
      <c r="J71" s="109">
        <v>0.29738867387339296</v>
      </c>
      <c r="K71" s="273">
        <v>1</v>
      </c>
      <c r="L71" s="272">
        <v>0.53169558115922833</v>
      </c>
      <c r="M71" s="109">
        <v>0.46830441884077162</v>
      </c>
      <c r="N71" s="273">
        <v>1</v>
      </c>
      <c r="O71" s="272">
        <v>0.61848433640972311</v>
      </c>
      <c r="P71" s="109">
        <v>0.38151566359027689</v>
      </c>
      <c r="Q71" s="273">
        <v>1</v>
      </c>
      <c r="R71" s="272">
        <v>0.60239852398523985</v>
      </c>
      <c r="S71" s="109">
        <v>0.39760147601476015</v>
      </c>
      <c r="T71" s="273">
        <v>1</v>
      </c>
      <c r="U71" s="272">
        <v>0.84741550695825052</v>
      </c>
      <c r="V71" s="273">
        <v>1</v>
      </c>
      <c r="W71" s="272">
        <v>0.66216216216216217</v>
      </c>
      <c r="X71" s="109">
        <v>0.33783783783783783</v>
      </c>
      <c r="Y71" s="273">
        <v>1</v>
      </c>
    </row>
    <row r="72" spans="2:25" s="4" customFormat="1" ht="15" hidden="1" customHeight="1" outlineLevel="1" x14ac:dyDescent="0.25">
      <c r="B72" s="71" t="s">
        <v>93</v>
      </c>
      <c r="C72" s="270">
        <v>0.55913570887035635</v>
      </c>
      <c r="D72" s="196">
        <v>0.44086429112964365</v>
      </c>
      <c r="E72" s="271">
        <v>1</v>
      </c>
      <c r="F72" s="270">
        <v>0.53483650352639456</v>
      </c>
      <c r="G72" s="196">
        <v>0.4651634964736055</v>
      </c>
      <c r="H72" s="271">
        <v>1</v>
      </c>
      <c r="I72" s="270">
        <v>0.58668672433245583</v>
      </c>
      <c r="J72" s="196">
        <v>0.41331327566754417</v>
      </c>
      <c r="K72" s="271">
        <v>1</v>
      </c>
      <c r="L72" s="270">
        <v>0.54934479934479929</v>
      </c>
      <c r="M72" s="196">
        <v>0.45065520065520065</v>
      </c>
      <c r="N72" s="271">
        <v>1</v>
      </c>
      <c r="O72" s="270">
        <v>0.68932038834951459</v>
      </c>
      <c r="P72" s="196">
        <v>0.31067961165048541</v>
      </c>
      <c r="Q72" s="271">
        <v>1</v>
      </c>
      <c r="R72" s="270">
        <v>0.67245657568238215</v>
      </c>
      <c r="S72" s="196">
        <v>0.32754342431761785</v>
      </c>
      <c r="T72" s="271">
        <v>1</v>
      </c>
      <c r="U72" s="270">
        <v>1</v>
      </c>
      <c r="V72" s="271">
        <v>1</v>
      </c>
      <c r="W72" s="270">
        <v>0.5</v>
      </c>
      <c r="X72" s="196">
        <v>0.5</v>
      </c>
      <c r="Y72" s="271">
        <v>1</v>
      </c>
    </row>
    <row r="73" spans="2:25" s="4" customFormat="1" ht="15" hidden="1" customHeight="1" outlineLevel="1" x14ac:dyDescent="0.25">
      <c r="B73" s="71" t="s">
        <v>94</v>
      </c>
      <c r="C73" s="270">
        <v>0.58602536491983725</v>
      </c>
      <c r="D73" s="196">
        <v>0.41397463508016275</v>
      </c>
      <c r="E73" s="271">
        <v>1</v>
      </c>
      <c r="F73" s="270">
        <v>0.51891252955082745</v>
      </c>
      <c r="G73" s="196">
        <v>0.48108747044917255</v>
      </c>
      <c r="H73" s="271">
        <v>1</v>
      </c>
      <c r="I73" s="270">
        <v>0.61065573770491799</v>
      </c>
      <c r="J73" s="196">
        <v>0.38934426229508196</v>
      </c>
      <c r="K73" s="271">
        <v>1</v>
      </c>
      <c r="L73" s="270">
        <v>0.50902302426882384</v>
      </c>
      <c r="M73" s="196">
        <v>0.4909769757311761</v>
      </c>
      <c r="N73" s="271">
        <v>1</v>
      </c>
      <c r="O73" s="270">
        <v>0.84661654135338349</v>
      </c>
      <c r="P73" s="196">
        <v>0.15338345864661654</v>
      </c>
      <c r="Q73" s="271">
        <v>1</v>
      </c>
      <c r="R73" s="270">
        <v>0.84304207119741104</v>
      </c>
      <c r="S73" s="196">
        <v>0.15695792880258899</v>
      </c>
      <c r="T73" s="271">
        <v>1</v>
      </c>
      <c r="U73" s="270">
        <v>1</v>
      </c>
      <c r="V73" s="271">
        <v>1</v>
      </c>
      <c r="W73" s="270">
        <v>1</v>
      </c>
      <c r="X73" s="196">
        <v>0</v>
      </c>
      <c r="Y73" s="271">
        <v>1</v>
      </c>
    </row>
    <row r="74" spans="2:25" s="4" customFormat="1" ht="15" hidden="1" customHeight="1" outlineLevel="1" x14ac:dyDescent="0.25">
      <c r="B74" s="71" t="s">
        <v>95</v>
      </c>
      <c r="C74" s="270">
        <v>0.57604445359127388</v>
      </c>
      <c r="D74" s="196">
        <v>0.42395554640872607</v>
      </c>
      <c r="E74" s="271">
        <v>1</v>
      </c>
      <c r="F74" s="270">
        <v>0.5541242937853107</v>
      </c>
      <c r="G74" s="196">
        <v>0.44587570621468925</v>
      </c>
      <c r="H74" s="271">
        <v>1</v>
      </c>
      <c r="I74" s="270">
        <v>0.68449612403100779</v>
      </c>
      <c r="J74" s="196">
        <v>0.31550387596899226</v>
      </c>
      <c r="K74" s="271">
        <v>1</v>
      </c>
      <c r="L74" s="270">
        <v>0.53008962868117793</v>
      </c>
      <c r="M74" s="196">
        <v>0.46991037131882202</v>
      </c>
      <c r="N74" s="271">
        <v>1</v>
      </c>
      <c r="O74" s="270">
        <v>0.72025723472668812</v>
      </c>
      <c r="P74" s="196">
        <v>0.27974276527331188</v>
      </c>
      <c r="Q74" s="271">
        <v>1</v>
      </c>
      <c r="R74" s="270">
        <v>0.65690376569037656</v>
      </c>
      <c r="S74" s="196">
        <v>0.34309623430962344</v>
      </c>
      <c r="T74" s="271">
        <v>1</v>
      </c>
      <c r="U74" s="270">
        <v>1</v>
      </c>
      <c r="V74" s="271">
        <v>1</v>
      </c>
      <c r="W74" s="270" t="e">
        <v>#DIV/0!</v>
      </c>
      <c r="X74" s="196" t="e">
        <v>#DIV/0!</v>
      </c>
      <c r="Y74" s="271" t="e">
        <v>#DIV/0!</v>
      </c>
    </row>
    <row r="75" spans="2:25" s="4" customFormat="1" ht="15" hidden="1" customHeight="1" outlineLevel="1" x14ac:dyDescent="0.25">
      <c r="B75" s="71" t="s">
        <v>96</v>
      </c>
      <c r="C75" s="270">
        <v>0.60871655183464191</v>
      </c>
      <c r="D75" s="196">
        <v>0.39128344816535809</v>
      </c>
      <c r="E75" s="271">
        <v>1</v>
      </c>
      <c r="F75" s="270">
        <v>0.59061946902654872</v>
      </c>
      <c r="G75" s="196">
        <v>0.40938053097345134</v>
      </c>
      <c r="H75" s="271">
        <v>1</v>
      </c>
      <c r="I75" s="270">
        <v>0.58827014218009477</v>
      </c>
      <c r="J75" s="196">
        <v>0.41172985781990523</v>
      </c>
      <c r="K75" s="271">
        <v>1</v>
      </c>
      <c r="L75" s="270">
        <v>0.62991889456293182</v>
      </c>
      <c r="M75" s="196">
        <v>0.37008110543706818</v>
      </c>
      <c r="N75" s="271">
        <v>1</v>
      </c>
      <c r="O75" s="270">
        <v>0.74888888888888894</v>
      </c>
      <c r="P75" s="196">
        <v>0.25111111111111112</v>
      </c>
      <c r="Q75" s="271">
        <v>1</v>
      </c>
      <c r="R75" s="270">
        <v>0.74759615384615385</v>
      </c>
      <c r="S75" s="196">
        <v>0.25240384615384615</v>
      </c>
      <c r="T75" s="271">
        <v>1</v>
      </c>
      <c r="U75" s="270">
        <v>1</v>
      </c>
      <c r="V75" s="271">
        <v>1</v>
      </c>
      <c r="W75" s="270">
        <v>0.27272727272727271</v>
      </c>
      <c r="X75" s="196">
        <v>0.72727272727272729</v>
      </c>
      <c r="Y75" s="271">
        <v>1</v>
      </c>
    </row>
    <row r="76" spans="2:25" s="4" customFormat="1" ht="15" hidden="1" customHeight="1" outlineLevel="1" x14ac:dyDescent="0.25">
      <c r="B76" s="71" t="s">
        <v>97</v>
      </c>
      <c r="C76" s="270">
        <v>0.58408932309839501</v>
      </c>
      <c r="D76" s="196">
        <v>0.41591067690160505</v>
      </c>
      <c r="E76" s="271">
        <v>1</v>
      </c>
      <c r="F76" s="270">
        <v>0.5828722334004024</v>
      </c>
      <c r="G76" s="196">
        <v>0.4171277665995976</v>
      </c>
      <c r="H76" s="271">
        <v>1</v>
      </c>
      <c r="I76" s="270">
        <v>0.62113298513459225</v>
      </c>
      <c r="J76" s="196">
        <v>0.3788670148654078</v>
      </c>
      <c r="K76" s="271">
        <v>1</v>
      </c>
      <c r="L76" s="270">
        <v>0.58376623376623371</v>
      </c>
      <c r="M76" s="196">
        <v>0.41623376623376623</v>
      </c>
      <c r="N76" s="271">
        <v>1</v>
      </c>
      <c r="O76" s="270">
        <v>0.54159292035398232</v>
      </c>
      <c r="P76" s="196">
        <v>0.45840707964601768</v>
      </c>
      <c r="Q76" s="271">
        <v>1</v>
      </c>
      <c r="R76" s="270">
        <v>0.51080550098231825</v>
      </c>
      <c r="S76" s="196">
        <v>0.48919449901768175</v>
      </c>
      <c r="T76" s="271">
        <v>1</v>
      </c>
      <c r="U76" s="270">
        <v>1</v>
      </c>
      <c r="V76" s="271">
        <v>1</v>
      </c>
      <c r="W76" s="270">
        <v>1</v>
      </c>
      <c r="X76" s="196">
        <v>0</v>
      </c>
      <c r="Y76" s="271">
        <v>1</v>
      </c>
    </row>
    <row r="77" spans="2:25" s="4" customFormat="1" ht="15" hidden="1" customHeight="1" outlineLevel="1" x14ac:dyDescent="0.25">
      <c r="B77" s="71" t="s">
        <v>98</v>
      </c>
      <c r="C77" s="270">
        <v>0.56853293783215919</v>
      </c>
      <c r="D77" s="196">
        <v>0.43146706216784081</v>
      </c>
      <c r="E77" s="271">
        <v>1</v>
      </c>
      <c r="F77" s="270">
        <v>0.5652351182386518</v>
      </c>
      <c r="G77" s="196">
        <v>0.4347648817613482</v>
      </c>
      <c r="H77" s="271">
        <v>1</v>
      </c>
      <c r="I77" s="270">
        <v>0.60483870967741937</v>
      </c>
      <c r="J77" s="196">
        <v>0.39516129032258063</v>
      </c>
      <c r="K77" s="271">
        <v>1</v>
      </c>
      <c r="L77" s="270">
        <v>0.58603896103896103</v>
      </c>
      <c r="M77" s="196">
        <v>0.41396103896103897</v>
      </c>
      <c r="N77" s="271">
        <v>1</v>
      </c>
      <c r="O77" s="270">
        <v>0.55384615384615388</v>
      </c>
      <c r="P77" s="196">
        <v>0.44615384615384618</v>
      </c>
      <c r="Q77" s="271">
        <v>1</v>
      </c>
      <c r="R77" s="270">
        <v>0.47961165048543691</v>
      </c>
      <c r="S77" s="196">
        <v>0.52038834951456314</v>
      </c>
      <c r="T77" s="271">
        <v>1</v>
      </c>
      <c r="U77" s="270">
        <v>1</v>
      </c>
      <c r="V77" s="271">
        <v>1</v>
      </c>
      <c r="W77" s="270">
        <v>0.66666666666666663</v>
      </c>
      <c r="X77" s="196">
        <v>0.33333333333333331</v>
      </c>
      <c r="Y77" s="271">
        <v>1</v>
      </c>
    </row>
    <row r="78" spans="2:25" s="4" customFormat="1" ht="15" hidden="1" customHeight="1" outlineLevel="1" x14ac:dyDescent="0.25">
      <c r="B78" s="71" t="s">
        <v>99</v>
      </c>
      <c r="C78" s="270">
        <v>0.58591065292096223</v>
      </c>
      <c r="D78" s="196">
        <v>0.41408934707903783</v>
      </c>
      <c r="E78" s="271">
        <v>1</v>
      </c>
      <c r="F78" s="270">
        <v>0.57998224026385892</v>
      </c>
      <c r="G78" s="196">
        <v>0.42001775973614108</v>
      </c>
      <c r="H78" s="271">
        <v>1</v>
      </c>
      <c r="I78" s="270">
        <v>0.70769899956502824</v>
      </c>
      <c r="J78" s="196">
        <v>0.2923010004349717</v>
      </c>
      <c r="K78" s="271">
        <v>1</v>
      </c>
      <c r="L78" s="270">
        <v>0.54881786339754812</v>
      </c>
      <c r="M78" s="196">
        <v>0.45118213660245182</v>
      </c>
      <c r="N78" s="271">
        <v>1</v>
      </c>
      <c r="O78" s="270">
        <v>0.55942028985507242</v>
      </c>
      <c r="P78" s="196">
        <v>0.44057971014492753</v>
      </c>
      <c r="Q78" s="271">
        <v>1</v>
      </c>
      <c r="R78" s="270">
        <v>0.5129087779690189</v>
      </c>
      <c r="S78" s="196">
        <v>0.48709122203098104</v>
      </c>
      <c r="T78" s="271">
        <v>1</v>
      </c>
      <c r="U78" s="270">
        <v>1</v>
      </c>
      <c r="V78" s="271">
        <v>1</v>
      </c>
      <c r="W78" s="270">
        <v>1</v>
      </c>
      <c r="X78" s="196">
        <v>0</v>
      </c>
      <c r="Y78" s="271">
        <v>1</v>
      </c>
    </row>
    <row r="79" spans="2:25" s="4" customFormat="1" ht="15" hidden="1" customHeight="1" outlineLevel="1" x14ac:dyDescent="0.25">
      <c r="B79" s="71" t="s">
        <v>100</v>
      </c>
      <c r="C79" s="270">
        <v>0.59919232710752146</v>
      </c>
      <c r="D79" s="196">
        <v>0.40080767289247854</v>
      </c>
      <c r="E79" s="271">
        <v>1</v>
      </c>
      <c r="F79" s="270">
        <v>0.58553085737953892</v>
      </c>
      <c r="G79" s="196">
        <v>0.41446914262046114</v>
      </c>
      <c r="H79" s="271">
        <v>1</v>
      </c>
      <c r="I79" s="270">
        <v>0.73768736616702357</v>
      </c>
      <c r="J79" s="196">
        <v>0.26231263383297643</v>
      </c>
      <c r="K79" s="271">
        <v>1</v>
      </c>
      <c r="L79" s="270">
        <v>0.57478991596638651</v>
      </c>
      <c r="M79" s="196">
        <v>0.42521008403361343</v>
      </c>
      <c r="N79" s="271">
        <v>1</v>
      </c>
      <c r="O79" s="270">
        <v>0.71479500891265602</v>
      </c>
      <c r="P79" s="196">
        <v>0.28520499108734404</v>
      </c>
      <c r="Q79" s="271">
        <v>1</v>
      </c>
      <c r="R79" s="270">
        <v>0.68152866242038213</v>
      </c>
      <c r="S79" s="196">
        <v>0.31847133757961782</v>
      </c>
      <c r="T79" s="271">
        <v>1</v>
      </c>
      <c r="U79" s="270">
        <v>1</v>
      </c>
      <c r="V79" s="271">
        <v>1</v>
      </c>
      <c r="W79" s="270">
        <v>0.125</v>
      </c>
      <c r="X79" s="196">
        <v>0.875</v>
      </c>
      <c r="Y79" s="271">
        <v>1</v>
      </c>
    </row>
    <row r="80" spans="2:25" s="4" customFormat="1" ht="15" hidden="1" customHeight="1" outlineLevel="1" x14ac:dyDescent="0.25">
      <c r="B80" s="71" t="s">
        <v>101</v>
      </c>
      <c r="C80" s="270">
        <v>0.50132458685505232</v>
      </c>
      <c r="D80" s="196">
        <v>0.49867541314494762</v>
      </c>
      <c r="E80" s="271">
        <v>1</v>
      </c>
      <c r="F80" s="270">
        <v>0.48399379495134676</v>
      </c>
      <c r="G80" s="196">
        <v>0.51600620504865324</v>
      </c>
      <c r="H80" s="271">
        <v>1</v>
      </c>
      <c r="I80" s="270">
        <v>0.60579710144927534</v>
      </c>
      <c r="J80" s="196">
        <v>0.39420289855072466</v>
      </c>
      <c r="K80" s="271">
        <v>1</v>
      </c>
      <c r="L80" s="270">
        <v>0.48092998955067923</v>
      </c>
      <c r="M80" s="196">
        <v>0.51907001044932077</v>
      </c>
      <c r="N80" s="271">
        <v>1</v>
      </c>
      <c r="O80" s="270">
        <v>0.60852197070572567</v>
      </c>
      <c r="P80" s="196">
        <v>0.39147802929427428</v>
      </c>
      <c r="Q80" s="271">
        <v>1</v>
      </c>
      <c r="R80" s="270">
        <v>0.56240126382306477</v>
      </c>
      <c r="S80" s="196">
        <v>0.43759873617693523</v>
      </c>
      <c r="T80" s="271">
        <v>1</v>
      </c>
      <c r="U80" s="270">
        <v>1</v>
      </c>
      <c r="V80" s="271">
        <v>1</v>
      </c>
      <c r="W80" s="270">
        <v>1</v>
      </c>
      <c r="X80" s="196">
        <v>0</v>
      </c>
      <c r="Y80" s="271">
        <v>1</v>
      </c>
    </row>
    <row r="81" spans="2:25" s="4" customFormat="1" ht="15" hidden="1" customHeight="1" outlineLevel="1" x14ac:dyDescent="0.25">
      <c r="B81" s="71" t="s">
        <v>102</v>
      </c>
      <c r="C81" s="270">
        <v>0.53392300733742082</v>
      </c>
      <c r="D81" s="196">
        <v>0.46607699266257913</v>
      </c>
      <c r="E81" s="271">
        <v>1</v>
      </c>
      <c r="F81" s="270">
        <v>0.51917305768589528</v>
      </c>
      <c r="G81" s="196">
        <v>0.48082694231410472</v>
      </c>
      <c r="H81" s="271">
        <v>1</v>
      </c>
      <c r="I81" s="270">
        <v>0.6376500857632933</v>
      </c>
      <c r="J81" s="196">
        <v>0.3623499142367067</v>
      </c>
      <c r="K81" s="271">
        <v>1</v>
      </c>
      <c r="L81" s="270">
        <v>0.50526943726386953</v>
      </c>
      <c r="M81" s="196">
        <v>0.49473056273613042</v>
      </c>
      <c r="N81" s="271">
        <v>1</v>
      </c>
      <c r="O81" s="270">
        <v>0.64590964590964595</v>
      </c>
      <c r="P81" s="196">
        <v>0.35409035409035411</v>
      </c>
      <c r="Q81" s="271">
        <v>1</v>
      </c>
      <c r="R81" s="270">
        <v>0.63136729222520105</v>
      </c>
      <c r="S81" s="196">
        <v>0.36863270777479895</v>
      </c>
      <c r="T81" s="271">
        <v>1</v>
      </c>
      <c r="U81" s="270">
        <v>1</v>
      </c>
      <c r="V81" s="271">
        <v>1</v>
      </c>
      <c r="W81" s="270">
        <v>0.51162790697674421</v>
      </c>
      <c r="X81" s="196">
        <v>0.48837209302325579</v>
      </c>
      <c r="Y81" s="271">
        <v>1</v>
      </c>
    </row>
    <row r="82" spans="2:25" s="4" customFormat="1" ht="15" hidden="1" customHeight="1" outlineLevel="1" x14ac:dyDescent="0.25">
      <c r="B82" s="71" t="s">
        <v>103</v>
      </c>
      <c r="C82" s="270">
        <v>0.5164753242880572</v>
      </c>
      <c r="D82" s="196">
        <v>0.48352467571194274</v>
      </c>
      <c r="E82" s="271">
        <v>1</v>
      </c>
      <c r="F82" s="270">
        <v>0.47867298578199052</v>
      </c>
      <c r="G82" s="196">
        <v>0.52132701421800953</v>
      </c>
      <c r="H82" s="271">
        <v>1</v>
      </c>
      <c r="I82" s="270">
        <v>0.66260744985673348</v>
      </c>
      <c r="J82" s="196">
        <v>0.33739255014326647</v>
      </c>
      <c r="K82" s="271">
        <v>1</v>
      </c>
      <c r="L82" s="270">
        <v>0.45944212888746394</v>
      </c>
      <c r="M82" s="196">
        <v>0.54055787111253606</v>
      </c>
      <c r="N82" s="271">
        <v>1</v>
      </c>
      <c r="O82" s="270">
        <v>0.74451410658307215</v>
      </c>
      <c r="P82" s="196">
        <v>0.2554858934169279</v>
      </c>
      <c r="Q82" s="271">
        <v>1</v>
      </c>
      <c r="R82" s="270">
        <v>0.72252252252252247</v>
      </c>
      <c r="S82" s="196">
        <v>0.27747747747747747</v>
      </c>
      <c r="T82" s="271">
        <v>1</v>
      </c>
      <c r="U82" s="270">
        <v>1</v>
      </c>
      <c r="V82" s="271">
        <v>1</v>
      </c>
      <c r="W82" s="270">
        <v>1</v>
      </c>
      <c r="X82" s="196">
        <v>0</v>
      </c>
      <c r="Y82" s="271">
        <v>1</v>
      </c>
    </row>
    <row r="83" spans="2:25" s="4" customFormat="1" ht="15" hidden="1" customHeight="1" outlineLevel="1" x14ac:dyDescent="0.25">
      <c r="B83" s="71" t="s">
        <v>104</v>
      </c>
      <c r="C83" s="270">
        <v>0.57501951600312251</v>
      </c>
      <c r="D83" s="196">
        <v>0.42498048399687743</v>
      </c>
      <c r="E83" s="271">
        <v>1</v>
      </c>
      <c r="F83" s="270">
        <v>0.54874846840539127</v>
      </c>
      <c r="G83" s="196">
        <v>0.45125153159460879</v>
      </c>
      <c r="H83" s="271">
        <v>1</v>
      </c>
      <c r="I83" s="270">
        <v>0.67597004765146362</v>
      </c>
      <c r="J83" s="196">
        <v>0.32402995234853643</v>
      </c>
      <c r="K83" s="271">
        <v>1</v>
      </c>
      <c r="L83" s="270">
        <v>0.54571531014700614</v>
      </c>
      <c r="M83" s="196">
        <v>0.45428468985299392</v>
      </c>
      <c r="N83" s="271">
        <v>1</v>
      </c>
      <c r="O83" s="270">
        <v>0.72360844529750479</v>
      </c>
      <c r="P83" s="196">
        <v>0.27639155470249521</v>
      </c>
      <c r="Q83" s="271">
        <v>1</v>
      </c>
      <c r="R83" s="270">
        <v>0.70207852193995379</v>
      </c>
      <c r="S83" s="196">
        <v>0.29792147806004621</v>
      </c>
      <c r="T83" s="271">
        <v>1</v>
      </c>
      <c r="U83" s="270">
        <v>1</v>
      </c>
      <c r="V83" s="271">
        <v>1</v>
      </c>
      <c r="W83" s="270">
        <v>1</v>
      </c>
      <c r="X83" s="196">
        <v>0</v>
      </c>
      <c r="Y83" s="271">
        <v>1</v>
      </c>
    </row>
    <row r="84" spans="2:25" s="4" customFormat="1" ht="15.75" collapsed="1" x14ac:dyDescent="0.25">
      <c r="B84" s="101">
        <v>2015</v>
      </c>
      <c r="C84" s="272">
        <v>0.56415119451653695</v>
      </c>
      <c r="D84" s="109">
        <v>0.43584880548346311</v>
      </c>
      <c r="E84" s="273">
        <v>1</v>
      </c>
      <c r="F84" s="272">
        <v>0.5462192139522245</v>
      </c>
      <c r="G84" s="109">
        <v>0.4537807860477755</v>
      </c>
      <c r="H84" s="273">
        <v>1</v>
      </c>
      <c r="I84" s="272">
        <v>0.64129662522202491</v>
      </c>
      <c r="J84" s="109">
        <v>0.35870337477797515</v>
      </c>
      <c r="K84" s="273">
        <v>1</v>
      </c>
      <c r="L84" s="272">
        <v>0.544973426322517</v>
      </c>
      <c r="M84" s="109">
        <v>0.455026573677483</v>
      </c>
      <c r="N84" s="273">
        <v>1</v>
      </c>
      <c r="O84" s="272">
        <v>0.66958134605193431</v>
      </c>
      <c r="P84" s="109">
        <v>0.33041865394806569</v>
      </c>
      <c r="Q84" s="273">
        <v>1</v>
      </c>
      <c r="R84" s="272">
        <v>0.64228764182766018</v>
      </c>
      <c r="S84" s="109">
        <v>0.35771235817233976</v>
      </c>
      <c r="T84" s="273">
        <v>1</v>
      </c>
      <c r="U84" s="272">
        <v>1</v>
      </c>
      <c r="V84" s="273">
        <v>1</v>
      </c>
      <c r="W84" s="272">
        <v>0.63428571428571423</v>
      </c>
      <c r="X84" s="109">
        <v>0.36571428571428571</v>
      </c>
      <c r="Y84" s="273">
        <v>1</v>
      </c>
    </row>
    <row r="85" spans="2:25" s="4" customFormat="1" ht="15" hidden="1" customHeight="1" outlineLevel="1" x14ac:dyDescent="0.25">
      <c r="B85" s="71" t="s">
        <v>93</v>
      </c>
      <c r="C85" s="270">
        <v>0.59157162895651638</v>
      </c>
      <c r="D85" s="196">
        <v>0.40842837104348356</v>
      </c>
      <c r="E85" s="271">
        <v>1</v>
      </c>
      <c r="F85" s="270">
        <v>0.56872678149273892</v>
      </c>
      <c r="G85" s="196">
        <v>0.43127321850726108</v>
      </c>
      <c r="H85" s="271">
        <v>1</v>
      </c>
      <c r="I85" s="270">
        <v>0.65779355220349012</v>
      </c>
      <c r="J85" s="196">
        <v>0.34220644779650988</v>
      </c>
      <c r="K85" s="271">
        <v>1</v>
      </c>
      <c r="L85" s="270">
        <v>0.57657983598649298</v>
      </c>
      <c r="M85" s="196">
        <v>0.42342016401350702</v>
      </c>
      <c r="N85" s="271">
        <v>1</v>
      </c>
      <c r="O85" s="270">
        <v>0.73362445414847166</v>
      </c>
      <c r="P85" s="196">
        <v>0.26637554585152839</v>
      </c>
      <c r="Q85" s="271">
        <v>1</v>
      </c>
      <c r="R85" s="270">
        <v>0.71556886227544914</v>
      </c>
      <c r="S85" s="196">
        <v>0.28443113772455092</v>
      </c>
      <c r="T85" s="271">
        <v>1</v>
      </c>
      <c r="U85" s="270">
        <v>1</v>
      </c>
      <c r="V85" s="271">
        <v>1</v>
      </c>
      <c r="W85" s="270">
        <v>0.80555555555555558</v>
      </c>
      <c r="X85" s="196">
        <v>0.19444444444444445</v>
      </c>
      <c r="Y85" s="271">
        <v>1</v>
      </c>
    </row>
    <row r="86" spans="2:25" s="4" customFormat="1" ht="15" hidden="1" customHeight="1" outlineLevel="1" x14ac:dyDescent="0.25">
      <c r="B86" s="71" t="s">
        <v>94</v>
      </c>
      <c r="C86" s="270">
        <v>0.5758628677322214</v>
      </c>
      <c r="D86" s="196">
        <v>0.42413713226777855</v>
      </c>
      <c r="E86" s="271">
        <v>1</v>
      </c>
      <c r="F86" s="270">
        <v>0.52672064777327932</v>
      </c>
      <c r="G86" s="196">
        <v>0.47327935222672063</v>
      </c>
      <c r="H86" s="271">
        <v>1</v>
      </c>
      <c r="I86" s="270">
        <v>0.70777777777777773</v>
      </c>
      <c r="J86" s="196">
        <v>0.29222222222222222</v>
      </c>
      <c r="K86" s="271">
        <v>1</v>
      </c>
      <c r="L86" s="270">
        <v>0.51484184914841846</v>
      </c>
      <c r="M86" s="196">
        <v>0.48515815085158148</v>
      </c>
      <c r="N86" s="271">
        <v>1</v>
      </c>
      <c r="O86" s="270">
        <v>0.83252427184466016</v>
      </c>
      <c r="P86" s="196">
        <v>0.16747572815533981</v>
      </c>
      <c r="Q86" s="271">
        <v>1</v>
      </c>
      <c r="R86" s="270">
        <v>0.83612903225806456</v>
      </c>
      <c r="S86" s="196">
        <v>0.16387096774193549</v>
      </c>
      <c r="T86" s="271">
        <v>1</v>
      </c>
      <c r="U86" s="270">
        <v>1</v>
      </c>
      <c r="V86" s="271">
        <v>1</v>
      </c>
      <c r="W86" s="270">
        <v>0.32</v>
      </c>
      <c r="X86" s="196">
        <v>0.68</v>
      </c>
      <c r="Y86" s="271">
        <v>1</v>
      </c>
    </row>
    <row r="87" spans="2:25" s="4" customFormat="1" ht="15" hidden="1" customHeight="1" outlineLevel="1" x14ac:dyDescent="0.25">
      <c r="B87" s="71" t="s">
        <v>95</v>
      </c>
      <c r="C87" s="270">
        <v>0.58897742363877825</v>
      </c>
      <c r="D87" s="196">
        <v>0.4110225763612218</v>
      </c>
      <c r="E87" s="271">
        <v>1</v>
      </c>
      <c r="F87" s="270">
        <v>0.57548168536946853</v>
      </c>
      <c r="G87" s="196">
        <v>0.42451831463053147</v>
      </c>
      <c r="H87" s="271">
        <v>1</v>
      </c>
      <c r="I87" s="270">
        <v>0.64676409185803763</v>
      </c>
      <c r="J87" s="196">
        <v>0.35323590814196243</v>
      </c>
      <c r="K87" s="271">
        <v>1</v>
      </c>
      <c r="L87" s="270">
        <v>0.5855104687789513</v>
      </c>
      <c r="M87" s="196">
        <v>0.41448953122104876</v>
      </c>
      <c r="N87" s="271">
        <v>1</v>
      </c>
      <c r="O87" s="270">
        <v>0.63454759106933023</v>
      </c>
      <c r="P87" s="196">
        <v>0.36545240893066983</v>
      </c>
      <c r="Q87" s="271">
        <v>1</v>
      </c>
      <c r="R87" s="270">
        <v>0.62610899873257286</v>
      </c>
      <c r="S87" s="196">
        <v>0.37389100126742714</v>
      </c>
      <c r="T87" s="271">
        <v>1</v>
      </c>
      <c r="U87" s="270">
        <v>1</v>
      </c>
      <c r="V87" s="271">
        <v>1</v>
      </c>
      <c r="W87" s="270">
        <v>0.4</v>
      </c>
      <c r="X87" s="196">
        <v>0.6</v>
      </c>
      <c r="Y87" s="271">
        <v>1</v>
      </c>
    </row>
    <row r="88" spans="2:25" s="4" customFormat="1" ht="15" hidden="1" customHeight="1" outlineLevel="1" x14ac:dyDescent="0.25">
      <c r="B88" s="71" t="s">
        <v>96</v>
      </c>
      <c r="C88" s="270">
        <v>0.60913158766987074</v>
      </c>
      <c r="D88" s="196">
        <v>0.39086841233012926</v>
      </c>
      <c r="E88" s="271">
        <v>1</v>
      </c>
      <c r="F88" s="270">
        <v>0.59931691533345322</v>
      </c>
      <c r="G88" s="196">
        <v>0.40068308466654684</v>
      </c>
      <c r="H88" s="271">
        <v>1</v>
      </c>
      <c r="I88" s="270">
        <v>0.63324791800128122</v>
      </c>
      <c r="J88" s="196">
        <v>0.36675208199871878</v>
      </c>
      <c r="K88" s="271">
        <v>1</v>
      </c>
      <c r="L88" s="270">
        <v>0.6261496014714899</v>
      </c>
      <c r="M88" s="196">
        <v>0.3738503985285101</v>
      </c>
      <c r="N88" s="271">
        <v>1</v>
      </c>
      <c r="O88" s="270">
        <v>0.66219839142091153</v>
      </c>
      <c r="P88" s="196">
        <v>0.33780160857908847</v>
      </c>
      <c r="Q88" s="271">
        <v>1</v>
      </c>
      <c r="R88" s="270">
        <v>0.64167916041979012</v>
      </c>
      <c r="S88" s="196">
        <v>0.35832083958020988</v>
      </c>
      <c r="T88" s="271">
        <v>1</v>
      </c>
      <c r="U88" s="270">
        <v>1</v>
      </c>
      <c r="V88" s="271">
        <v>1</v>
      </c>
      <c r="W88" s="270">
        <v>0.75862068965517238</v>
      </c>
      <c r="X88" s="196">
        <v>0.2413793103448276</v>
      </c>
      <c r="Y88" s="271">
        <v>1</v>
      </c>
    </row>
    <row r="89" spans="2:25" s="4" customFormat="1" ht="15" hidden="1" customHeight="1" outlineLevel="1" x14ac:dyDescent="0.25">
      <c r="B89" s="71" t="s">
        <v>97</v>
      </c>
      <c r="C89" s="270">
        <v>0.66531173785254205</v>
      </c>
      <c r="D89" s="196">
        <v>0.33468826214745795</v>
      </c>
      <c r="E89" s="271">
        <v>1</v>
      </c>
      <c r="F89" s="270">
        <v>0.66704348982577466</v>
      </c>
      <c r="G89" s="196">
        <v>0.33295651017422528</v>
      </c>
      <c r="H89" s="271">
        <v>1</v>
      </c>
      <c r="I89" s="270">
        <v>0.70939639079029249</v>
      </c>
      <c r="J89" s="196">
        <v>0.29060360920970751</v>
      </c>
      <c r="K89" s="271">
        <v>1</v>
      </c>
      <c r="L89" s="270">
        <v>0.69318181818181823</v>
      </c>
      <c r="M89" s="196">
        <v>0.30681818181818182</v>
      </c>
      <c r="N89" s="271">
        <v>1</v>
      </c>
      <c r="O89" s="270">
        <v>0.58545454545454545</v>
      </c>
      <c r="P89" s="196">
        <v>0.41454545454545455</v>
      </c>
      <c r="Q89" s="271">
        <v>1</v>
      </c>
      <c r="R89" s="270">
        <v>0.54137447405329597</v>
      </c>
      <c r="S89" s="196">
        <v>0.45862552594670408</v>
      </c>
      <c r="T89" s="271">
        <v>1</v>
      </c>
      <c r="U89" s="270">
        <v>1</v>
      </c>
      <c r="V89" s="271">
        <v>1</v>
      </c>
      <c r="W89" s="270">
        <v>0.66666666666666663</v>
      </c>
      <c r="X89" s="196">
        <v>0.33333333333333331</v>
      </c>
      <c r="Y89" s="271">
        <v>1</v>
      </c>
    </row>
    <row r="90" spans="2:25" s="4" customFormat="1" ht="15" hidden="1" customHeight="1" outlineLevel="1" x14ac:dyDescent="0.25">
      <c r="B90" s="71" t="s">
        <v>98</v>
      </c>
      <c r="C90" s="270">
        <v>0.65281371280724454</v>
      </c>
      <c r="D90" s="196">
        <v>0.34718628719275552</v>
      </c>
      <c r="E90" s="271">
        <v>1</v>
      </c>
      <c r="F90" s="270">
        <v>0.66207289293849658</v>
      </c>
      <c r="G90" s="196">
        <v>0.33792710706150342</v>
      </c>
      <c r="H90" s="271">
        <v>1</v>
      </c>
      <c r="I90" s="270">
        <v>0.65243754547659472</v>
      </c>
      <c r="J90" s="196">
        <v>0.34756245452340528</v>
      </c>
      <c r="K90" s="271">
        <v>1</v>
      </c>
      <c r="L90" s="270">
        <v>0.71189851268591431</v>
      </c>
      <c r="M90" s="196">
        <v>0.28810148731408575</v>
      </c>
      <c r="N90" s="271">
        <v>1</v>
      </c>
      <c r="O90" s="270">
        <v>0.44771241830065361</v>
      </c>
      <c r="P90" s="196">
        <v>0.55228758169934644</v>
      </c>
      <c r="Q90" s="271">
        <v>1</v>
      </c>
      <c r="R90" s="270">
        <v>0.40875912408759124</v>
      </c>
      <c r="S90" s="196">
        <v>0.59124087591240881</v>
      </c>
      <c r="T90" s="271">
        <v>1</v>
      </c>
      <c r="U90" s="270">
        <v>1</v>
      </c>
      <c r="V90" s="271">
        <v>1</v>
      </c>
      <c r="W90" s="270">
        <v>1</v>
      </c>
      <c r="X90" s="196">
        <v>0</v>
      </c>
      <c r="Y90" s="271">
        <v>1</v>
      </c>
    </row>
    <row r="91" spans="2:25" s="4" customFormat="1" ht="15" hidden="1" customHeight="1" outlineLevel="1" x14ac:dyDescent="0.25">
      <c r="B91" s="71" t="s">
        <v>99</v>
      </c>
      <c r="C91" s="270">
        <v>0.66981283852630447</v>
      </c>
      <c r="D91" s="196">
        <v>0.33018716147369548</v>
      </c>
      <c r="E91" s="271">
        <v>1</v>
      </c>
      <c r="F91" s="270">
        <v>0.67755102040816328</v>
      </c>
      <c r="G91" s="196">
        <v>0.32244897959183672</v>
      </c>
      <c r="H91" s="271">
        <v>1</v>
      </c>
      <c r="I91" s="270">
        <v>0.68674438687392059</v>
      </c>
      <c r="J91" s="196">
        <v>0.31325561312607947</v>
      </c>
      <c r="K91" s="271">
        <v>1</v>
      </c>
      <c r="L91" s="270">
        <v>0.7051070840197694</v>
      </c>
      <c r="M91" s="196">
        <v>0.29489291598023065</v>
      </c>
      <c r="N91" s="271">
        <v>1</v>
      </c>
      <c r="O91" s="270">
        <v>0.52813852813852813</v>
      </c>
      <c r="P91" s="196">
        <v>0.47186147186147187</v>
      </c>
      <c r="Q91" s="271">
        <v>1</v>
      </c>
      <c r="R91" s="270">
        <v>0.4810756972111554</v>
      </c>
      <c r="S91" s="196">
        <v>0.5189243027888446</v>
      </c>
      <c r="T91" s="271">
        <v>1</v>
      </c>
      <c r="U91" s="270">
        <v>1</v>
      </c>
      <c r="V91" s="271">
        <v>1</v>
      </c>
      <c r="W91" s="270">
        <v>0</v>
      </c>
      <c r="X91" s="196">
        <v>1</v>
      </c>
      <c r="Y91" s="271">
        <v>1</v>
      </c>
    </row>
    <row r="92" spans="2:25" s="4" customFormat="1" ht="15" hidden="1" customHeight="1" outlineLevel="1" x14ac:dyDescent="0.25">
      <c r="B92" s="71" t="s">
        <v>100</v>
      </c>
      <c r="C92" s="270">
        <v>0.63856181665264933</v>
      </c>
      <c r="D92" s="196">
        <v>0.36143818334735073</v>
      </c>
      <c r="E92" s="271">
        <v>1</v>
      </c>
      <c r="F92" s="270">
        <v>0.63982883846630256</v>
      </c>
      <c r="G92" s="196">
        <v>0.36017116153369744</v>
      </c>
      <c r="H92" s="271">
        <v>1</v>
      </c>
      <c r="I92" s="270">
        <v>0.66580422595946531</v>
      </c>
      <c r="J92" s="196">
        <v>0.33419577404053469</v>
      </c>
      <c r="K92" s="271">
        <v>1</v>
      </c>
      <c r="L92" s="270">
        <v>0.69330697543066933</v>
      </c>
      <c r="M92" s="196">
        <v>0.30669302456933067</v>
      </c>
      <c r="N92" s="271">
        <v>1</v>
      </c>
      <c r="O92" s="270">
        <v>0.57824933687002655</v>
      </c>
      <c r="P92" s="196">
        <v>0.4217506631299735</v>
      </c>
      <c r="Q92" s="271">
        <v>1</v>
      </c>
      <c r="R92" s="270">
        <v>0.51840168243953733</v>
      </c>
      <c r="S92" s="196">
        <v>0.48159831756046267</v>
      </c>
      <c r="T92" s="271">
        <v>1</v>
      </c>
      <c r="U92" s="270">
        <v>1</v>
      </c>
      <c r="V92" s="271">
        <v>1</v>
      </c>
      <c r="W92" s="270">
        <v>0.83333333333333337</v>
      </c>
      <c r="X92" s="196">
        <v>0.16666666666666666</v>
      </c>
      <c r="Y92" s="271">
        <v>1</v>
      </c>
    </row>
    <row r="93" spans="2:25" s="4" customFormat="1" ht="15" hidden="1" customHeight="1" outlineLevel="1" x14ac:dyDescent="0.25">
      <c r="B93" s="71" t="s">
        <v>101</v>
      </c>
      <c r="C93" s="270">
        <v>0.60783174529398099</v>
      </c>
      <c r="D93" s="196">
        <v>0.39216825470601907</v>
      </c>
      <c r="E93" s="271">
        <v>1</v>
      </c>
      <c r="F93" s="270">
        <v>0.60743083984617297</v>
      </c>
      <c r="G93" s="196">
        <v>0.39256916015382709</v>
      </c>
      <c r="H93" s="271">
        <v>1</v>
      </c>
      <c r="I93" s="270">
        <v>0.70104489164086692</v>
      </c>
      <c r="J93" s="196">
        <v>0.29895510835913314</v>
      </c>
      <c r="K93" s="271">
        <v>1</v>
      </c>
      <c r="L93" s="270">
        <v>0.62086402110585903</v>
      </c>
      <c r="M93" s="196">
        <v>0.37913597889414091</v>
      </c>
      <c r="N93" s="271">
        <v>1</v>
      </c>
      <c r="O93" s="270">
        <v>0.5577731092436975</v>
      </c>
      <c r="P93" s="196">
        <v>0.4422268907563025</v>
      </c>
      <c r="Q93" s="271">
        <v>1</v>
      </c>
      <c r="R93" s="270">
        <v>0.4763779527559055</v>
      </c>
      <c r="S93" s="196">
        <v>0.52362204724409445</v>
      </c>
      <c r="T93" s="271">
        <v>1</v>
      </c>
      <c r="U93" s="270">
        <v>1</v>
      </c>
      <c r="V93" s="271">
        <v>1</v>
      </c>
      <c r="W93" s="270">
        <v>1</v>
      </c>
      <c r="X93" s="196">
        <v>0</v>
      </c>
      <c r="Y93" s="271">
        <v>1</v>
      </c>
    </row>
    <row r="94" spans="2:25" s="4" customFormat="1" ht="15" hidden="1" customHeight="1" outlineLevel="1" x14ac:dyDescent="0.25">
      <c r="B94" s="71" t="s">
        <v>102</v>
      </c>
      <c r="C94" s="270">
        <v>0.55796550716164861</v>
      </c>
      <c r="D94" s="196">
        <v>0.44203449283835133</v>
      </c>
      <c r="E94" s="271">
        <v>1</v>
      </c>
      <c r="F94" s="270">
        <v>0.54702507574292525</v>
      </c>
      <c r="G94" s="196">
        <v>0.4529749242570747</v>
      </c>
      <c r="H94" s="271">
        <v>1</v>
      </c>
      <c r="I94" s="270">
        <v>0.6278899975663178</v>
      </c>
      <c r="J94" s="196">
        <v>0.37211000243368214</v>
      </c>
      <c r="K94" s="271">
        <v>1</v>
      </c>
      <c r="L94" s="270">
        <v>0.55343809205393957</v>
      </c>
      <c r="M94" s="196">
        <v>0.44656190794606038</v>
      </c>
      <c r="N94" s="271">
        <v>1</v>
      </c>
      <c r="O94" s="270">
        <v>0.64246196403872757</v>
      </c>
      <c r="P94" s="196">
        <v>0.35753803596127248</v>
      </c>
      <c r="Q94" s="271">
        <v>1</v>
      </c>
      <c r="R94" s="270">
        <v>0.61716937354988399</v>
      </c>
      <c r="S94" s="196">
        <v>0.38283062645011601</v>
      </c>
      <c r="T94" s="271">
        <v>1</v>
      </c>
      <c r="U94" s="270">
        <v>1</v>
      </c>
      <c r="V94" s="271">
        <v>1</v>
      </c>
      <c r="W94" s="270">
        <v>0.43333333333333335</v>
      </c>
      <c r="X94" s="196">
        <v>0.56666666666666665</v>
      </c>
      <c r="Y94" s="271">
        <v>1</v>
      </c>
    </row>
    <row r="95" spans="2:25" s="4" customFormat="1" ht="15" hidden="1" customHeight="1" outlineLevel="1" x14ac:dyDescent="0.25">
      <c r="B95" s="71" t="s">
        <v>103</v>
      </c>
      <c r="C95" s="270">
        <v>0.56787165329721845</v>
      </c>
      <c r="D95" s="196">
        <v>0.43212834670278155</v>
      </c>
      <c r="E95" s="271">
        <v>1</v>
      </c>
      <c r="F95" s="270">
        <v>0.53858154326173047</v>
      </c>
      <c r="G95" s="196">
        <v>0.46141845673826953</v>
      </c>
      <c r="H95" s="271">
        <v>1</v>
      </c>
      <c r="I95" s="270">
        <v>0.60277653381101659</v>
      </c>
      <c r="J95" s="196">
        <v>0.39722346618898341</v>
      </c>
      <c r="K95" s="271">
        <v>1</v>
      </c>
      <c r="L95" s="270">
        <v>0.55196749358426</v>
      </c>
      <c r="M95" s="196">
        <v>0.44803250641573994</v>
      </c>
      <c r="N95" s="271">
        <v>1</v>
      </c>
      <c r="O95" s="270">
        <v>0.71042471042471045</v>
      </c>
      <c r="P95" s="196">
        <v>0.28957528957528955</v>
      </c>
      <c r="Q95" s="271">
        <v>1</v>
      </c>
      <c r="R95" s="270">
        <v>0.6988210075026795</v>
      </c>
      <c r="S95" s="196">
        <v>0.3011789924973205</v>
      </c>
      <c r="T95" s="271">
        <v>1</v>
      </c>
      <c r="U95" s="270">
        <v>1</v>
      </c>
      <c r="V95" s="271">
        <v>1</v>
      </c>
      <c r="W95" s="270">
        <v>0.89655172413793105</v>
      </c>
      <c r="X95" s="196">
        <v>0.10344827586206896</v>
      </c>
      <c r="Y95" s="271">
        <v>1</v>
      </c>
    </row>
    <row r="96" spans="2:25" s="4" customFormat="1" ht="15" hidden="1" customHeight="1" outlineLevel="1" x14ac:dyDescent="0.25">
      <c r="B96" s="71" t="s">
        <v>104</v>
      </c>
      <c r="C96" s="270">
        <v>0.56470730527334301</v>
      </c>
      <c r="D96" s="196">
        <v>0.43529269472665699</v>
      </c>
      <c r="E96" s="271">
        <v>1</v>
      </c>
      <c r="F96" s="270">
        <v>0.53313577586206895</v>
      </c>
      <c r="G96" s="196">
        <v>0.46686422413793105</v>
      </c>
      <c r="H96" s="271">
        <v>1</v>
      </c>
      <c r="I96" s="270">
        <v>0.57116953762466005</v>
      </c>
      <c r="J96" s="196">
        <v>0.42883046237534</v>
      </c>
      <c r="K96" s="271">
        <v>1</v>
      </c>
      <c r="L96" s="270">
        <v>0.59388766519823788</v>
      </c>
      <c r="M96" s="196">
        <v>0.40611233480176212</v>
      </c>
      <c r="N96" s="271">
        <v>1</v>
      </c>
      <c r="O96" s="270">
        <v>0.76418439716312059</v>
      </c>
      <c r="P96" s="196">
        <v>0.23581560283687944</v>
      </c>
      <c r="Q96" s="271">
        <v>1</v>
      </c>
      <c r="R96" s="270">
        <v>0.759765625</v>
      </c>
      <c r="S96" s="196">
        <v>0.240234375</v>
      </c>
      <c r="T96" s="271">
        <v>1</v>
      </c>
      <c r="U96" s="270">
        <v>1</v>
      </c>
      <c r="V96" s="271">
        <v>1</v>
      </c>
      <c r="W96" s="270">
        <v>1</v>
      </c>
      <c r="X96" s="196">
        <v>0</v>
      </c>
      <c r="Y96" s="271">
        <v>1</v>
      </c>
    </row>
    <row r="97" spans="2:25" s="4" customFormat="1" ht="15.75" collapsed="1" x14ac:dyDescent="0.25">
      <c r="B97" s="101">
        <v>2014</v>
      </c>
      <c r="C97" s="272">
        <v>0.61466295433012286</v>
      </c>
      <c r="D97" s="109">
        <v>0.3853370456698772</v>
      </c>
      <c r="E97" s="273">
        <v>1</v>
      </c>
      <c r="F97" s="272">
        <v>0.60759309327373001</v>
      </c>
      <c r="G97" s="109">
        <v>0.39240690672626999</v>
      </c>
      <c r="H97" s="273">
        <v>1</v>
      </c>
      <c r="I97" s="272">
        <v>0.65995465737061509</v>
      </c>
      <c r="J97" s="109">
        <v>0.34004534262938496</v>
      </c>
      <c r="K97" s="273">
        <v>1</v>
      </c>
      <c r="L97" s="272">
        <v>0.63640741374882293</v>
      </c>
      <c r="M97" s="109">
        <v>0.36359258625117713</v>
      </c>
      <c r="N97" s="273">
        <v>1</v>
      </c>
      <c r="O97" s="272">
        <v>0.63357198309324592</v>
      </c>
      <c r="P97" s="109">
        <v>0.36642801690675408</v>
      </c>
      <c r="Q97" s="273">
        <v>1</v>
      </c>
      <c r="R97" s="272">
        <v>0.60520395187322706</v>
      </c>
      <c r="S97" s="109">
        <v>0.39479604812677294</v>
      </c>
      <c r="T97" s="273">
        <v>1</v>
      </c>
      <c r="U97" s="272">
        <v>1</v>
      </c>
      <c r="V97" s="273">
        <v>1</v>
      </c>
      <c r="W97" s="272">
        <v>0.68444444444444441</v>
      </c>
      <c r="X97" s="109">
        <v>0.31555555555555553</v>
      </c>
      <c r="Y97" s="273">
        <v>1</v>
      </c>
    </row>
    <row r="98" spans="2:25" s="4" customFormat="1" ht="15" hidden="1" customHeight="1" outlineLevel="1" x14ac:dyDescent="0.25">
      <c r="B98" s="71" t="s">
        <v>93</v>
      </c>
      <c r="C98" s="270">
        <v>0.60986227639702395</v>
      </c>
      <c r="D98" s="196">
        <v>0.39013772360297611</v>
      </c>
      <c r="E98" s="271">
        <v>1</v>
      </c>
      <c r="F98" s="270">
        <v>0.59329857252756646</v>
      </c>
      <c r="G98" s="196">
        <v>0.40670142747243354</v>
      </c>
      <c r="H98" s="271">
        <v>1</v>
      </c>
      <c r="I98" s="270">
        <v>0.72653493295695126</v>
      </c>
      <c r="J98" s="196">
        <v>0.27346506704304868</v>
      </c>
      <c r="K98" s="271">
        <v>1</v>
      </c>
      <c r="L98" s="270">
        <v>0.52858249419054992</v>
      </c>
      <c r="M98" s="196">
        <v>0.47141750580945002</v>
      </c>
      <c r="N98" s="271">
        <v>1</v>
      </c>
      <c r="O98" s="270">
        <v>0.70567986230636837</v>
      </c>
      <c r="P98" s="196">
        <v>0.29432013769363169</v>
      </c>
      <c r="Q98" s="271">
        <v>1</v>
      </c>
      <c r="R98" s="270">
        <v>0.67891682785299812</v>
      </c>
      <c r="S98" s="196">
        <v>0.32108317214700194</v>
      </c>
      <c r="T98" s="271">
        <v>1</v>
      </c>
      <c r="U98" s="270">
        <v>1</v>
      </c>
      <c r="V98" s="271">
        <v>1</v>
      </c>
      <c r="W98" s="270">
        <v>1</v>
      </c>
      <c r="X98" s="196">
        <v>0</v>
      </c>
      <c r="Y98" s="271">
        <v>1</v>
      </c>
    </row>
    <row r="99" spans="2:25" s="4" customFormat="1" ht="15" hidden="1" customHeight="1" outlineLevel="1" x14ac:dyDescent="0.25">
      <c r="B99" s="71" t="s">
        <v>94</v>
      </c>
      <c r="C99" s="270">
        <v>0.55974042499045684</v>
      </c>
      <c r="D99" s="196">
        <v>0.44025957500954321</v>
      </c>
      <c r="E99" s="271">
        <v>1</v>
      </c>
      <c r="F99" s="270">
        <v>0.53864265927977839</v>
      </c>
      <c r="G99" s="196">
        <v>0.46135734072022161</v>
      </c>
      <c r="H99" s="271">
        <v>1</v>
      </c>
      <c r="I99" s="270">
        <v>0.73405832921403857</v>
      </c>
      <c r="J99" s="196">
        <v>0.26594167078596143</v>
      </c>
      <c r="K99" s="271">
        <v>1</v>
      </c>
      <c r="L99" s="270">
        <v>0.44936061381074166</v>
      </c>
      <c r="M99" s="196">
        <v>0.55063938618925834</v>
      </c>
      <c r="N99" s="271">
        <v>1</v>
      </c>
      <c r="O99" s="270">
        <v>0.74650698602794407</v>
      </c>
      <c r="P99" s="196">
        <v>0.25349301397205587</v>
      </c>
      <c r="Q99" s="271">
        <v>1</v>
      </c>
      <c r="R99" s="270">
        <v>0.74145299145299148</v>
      </c>
      <c r="S99" s="196">
        <v>0.25854700854700857</v>
      </c>
      <c r="T99" s="271">
        <v>1</v>
      </c>
      <c r="U99" s="270">
        <v>1</v>
      </c>
      <c r="V99" s="271">
        <v>1</v>
      </c>
      <c r="W99" s="270">
        <v>0.33333333333333331</v>
      </c>
      <c r="X99" s="196">
        <v>0.66666666666666663</v>
      </c>
      <c r="Y99" s="271">
        <v>1</v>
      </c>
    </row>
    <row r="100" spans="2:25" s="4" customFormat="1" ht="15" hidden="1" customHeight="1" outlineLevel="1" x14ac:dyDescent="0.25">
      <c r="B100" s="71" t="s">
        <v>95</v>
      </c>
      <c r="C100" s="270">
        <v>0.6038152939250041</v>
      </c>
      <c r="D100" s="196">
        <v>0.3961847060749959</v>
      </c>
      <c r="E100" s="271">
        <v>1</v>
      </c>
      <c r="F100" s="270">
        <v>0.5917586716508737</v>
      </c>
      <c r="G100" s="196">
        <v>0.4082413283491263</v>
      </c>
      <c r="H100" s="271">
        <v>1</v>
      </c>
      <c r="I100" s="270">
        <v>0.76636455186304131</v>
      </c>
      <c r="J100" s="196">
        <v>0.23363544813695872</v>
      </c>
      <c r="K100" s="271">
        <v>1</v>
      </c>
      <c r="L100" s="270">
        <v>0.54008317797217842</v>
      </c>
      <c r="M100" s="196">
        <v>0.45991682202782158</v>
      </c>
      <c r="N100" s="271">
        <v>1</v>
      </c>
      <c r="O100" s="270">
        <v>0.75897435897435894</v>
      </c>
      <c r="P100" s="196">
        <v>0.24102564102564103</v>
      </c>
      <c r="Q100" s="271">
        <v>1</v>
      </c>
      <c r="R100" s="270">
        <v>0.74582560296846012</v>
      </c>
      <c r="S100" s="196">
        <v>0.25417439703153988</v>
      </c>
      <c r="T100" s="271">
        <v>1</v>
      </c>
      <c r="U100" s="270">
        <v>1</v>
      </c>
      <c r="V100" s="271">
        <v>1</v>
      </c>
      <c r="W100" s="270">
        <v>0.75</v>
      </c>
      <c r="X100" s="196">
        <v>0.25</v>
      </c>
      <c r="Y100" s="271">
        <v>1</v>
      </c>
    </row>
    <row r="101" spans="2:25" s="4" customFormat="1" ht="15" hidden="1" customHeight="1" outlineLevel="1" x14ac:dyDescent="0.25">
      <c r="B101" s="71" t="s">
        <v>96</v>
      </c>
      <c r="C101" s="270">
        <v>0.6302197802197802</v>
      </c>
      <c r="D101" s="196">
        <v>0.3697802197802198</v>
      </c>
      <c r="E101" s="271">
        <v>1</v>
      </c>
      <c r="F101" s="270">
        <v>0.6268895348837209</v>
      </c>
      <c r="G101" s="196">
        <v>0.37311046511627904</v>
      </c>
      <c r="H101" s="271">
        <v>1</v>
      </c>
      <c r="I101" s="270">
        <v>0.67658509454949944</v>
      </c>
      <c r="J101" s="196">
        <v>0.32341490545050056</v>
      </c>
      <c r="K101" s="271">
        <v>1</v>
      </c>
      <c r="L101" s="270">
        <v>0.61720891431295433</v>
      </c>
      <c r="M101" s="196">
        <v>0.38279108568704562</v>
      </c>
      <c r="N101" s="271">
        <v>1</v>
      </c>
      <c r="O101" s="270">
        <v>0.60392798690671035</v>
      </c>
      <c r="P101" s="196">
        <v>0.39607201309328971</v>
      </c>
      <c r="Q101" s="271">
        <v>1</v>
      </c>
      <c r="R101" s="270">
        <v>0.56931608133086875</v>
      </c>
      <c r="S101" s="196">
        <v>0.43068391866913125</v>
      </c>
      <c r="T101" s="271">
        <v>1</v>
      </c>
      <c r="U101" s="270">
        <v>1</v>
      </c>
      <c r="V101" s="271">
        <v>1</v>
      </c>
      <c r="W101" s="270">
        <v>0.82608695652173914</v>
      </c>
      <c r="X101" s="196">
        <v>0.17391304347826086</v>
      </c>
      <c r="Y101" s="271">
        <v>1</v>
      </c>
    </row>
    <row r="102" spans="2:25" s="4" customFormat="1" ht="15" hidden="1" customHeight="1" outlineLevel="1" x14ac:dyDescent="0.25">
      <c r="B102" s="71" t="s">
        <v>97</v>
      </c>
      <c r="C102" s="270">
        <v>0.68100881191127316</v>
      </c>
      <c r="D102" s="196">
        <v>0.31899118808872684</v>
      </c>
      <c r="E102" s="271">
        <v>1</v>
      </c>
      <c r="F102" s="270">
        <v>0.68699757560290931</v>
      </c>
      <c r="G102" s="196">
        <v>0.31300242439709075</v>
      </c>
      <c r="H102" s="271">
        <v>1</v>
      </c>
      <c r="I102" s="270">
        <v>0.74198804997284085</v>
      </c>
      <c r="J102" s="196">
        <v>0.25801195002715915</v>
      </c>
      <c r="K102" s="271">
        <v>1</v>
      </c>
      <c r="L102" s="270">
        <v>0.70233330079078393</v>
      </c>
      <c r="M102" s="196">
        <v>0.29766669920921607</v>
      </c>
      <c r="N102" s="271">
        <v>1</v>
      </c>
      <c r="O102" s="270">
        <v>0.48421052631578948</v>
      </c>
      <c r="P102" s="196">
        <v>0.51578947368421058</v>
      </c>
      <c r="Q102" s="271">
        <v>1</v>
      </c>
      <c r="R102" s="270">
        <v>0.42530755711775042</v>
      </c>
      <c r="S102" s="196">
        <v>0.57469244288224952</v>
      </c>
      <c r="T102" s="271">
        <v>1</v>
      </c>
      <c r="U102" s="270">
        <v>1</v>
      </c>
      <c r="V102" s="271">
        <v>1</v>
      </c>
      <c r="W102" s="270">
        <v>1</v>
      </c>
      <c r="X102" s="196">
        <v>0</v>
      </c>
      <c r="Y102" s="271">
        <v>1</v>
      </c>
    </row>
    <row r="103" spans="2:25" s="4" customFormat="1" ht="15" hidden="1" customHeight="1" outlineLevel="1" x14ac:dyDescent="0.25">
      <c r="B103" s="71" t="s">
        <v>98</v>
      </c>
      <c r="C103" s="270">
        <v>0.66292315097064014</v>
      </c>
      <c r="D103" s="196">
        <v>0.33707684902935986</v>
      </c>
      <c r="E103" s="271">
        <v>1</v>
      </c>
      <c r="F103" s="270">
        <v>0.66315610667572622</v>
      </c>
      <c r="G103" s="196">
        <v>0.33684389332427384</v>
      </c>
      <c r="H103" s="271">
        <v>1</v>
      </c>
      <c r="I103" s="270">
        <v>0.68864933417882057</v>
      </c>
      <c r="J103" s="196">
        <v>0.31135066582117943</v>
      </c>
      <c r="K103" s="271">
        <v>1</v>
      </c>
      <c r="L103" s="270">
        <v>0.65199747497520066</v>
      </c>
      <c r="M103" s="196">
        <v>0.34800252502479934</v>
      </c>
      <c r="N103" s="271">
        <v>1</v>
      </c>
      <c r="O103" s="270">
        <v>0.60801781737193761</v>
      </c>
      <c r="P103" s="196">
        <v>0.39198218262806234</v>
      </c>
      <c r="Q103" s="271">
        <v>1</v>
      </c>
      <c r="R103" s="270">
        <v>0.58004926108374388</v>
      </c>
      <c r="S103" s="196">
        <v>0.41995073891625617</v>
      </c>
      <c r="T103" s="271">
        <v>1</v>
      </c>
      <c r="U103" s="270">
        <v>1</v>
      </c>
      <c r="V103" s="271">
        <v>1</v>
      </c>
      <c r="W103" s="270">
        <v>0.90476190476190477</v>
      </c>
      <c r="X103" s="196">
        <v>9.5238095238095233E-2</v>
      </c>
      <c r="Y103" s="271">
        <v>1</v>
      </c>
    </row>
    <row r="104" spans="2:25" s="4" customFormat="1" ht="15" hidden="1" customHeight="1" outlineLevel="1" x14ac:dyDescent="0.25">
      <c r="B104" s="71" t="s">
        <v>99</v>
      </c>
      <c r="C104" s="270">
        <v>0.67630028443722068</v>
      </c>
      <c r="D104" s="196">
        <v>0.32369971556277938</v>
      </c>
      <c r="E104" s="271">
        <v>1</v>
      </c>
      <c r="F104" s="270">
        <v>0.67930060816681148</v>
      </c>
      <c r="G104" s="196">
        <v>0.32069939183318852</v>
      </c>
      <c r="H104" s="271">
        <v>1</v>
      </c>
      <c r="I104" s="270">
        <v>0.71011740331491713</v>
      </c>
      <c r="J104" s="196">
        <v>0.28988259668508287</v>
      </c>
      <c r="K104" s="271">
        <v>1</v>
      </c>
      <c r="L104" s="270">
        <v>0.67069265257571598</v>
      </c>
      <c r="M104" s="196">
        <v>0.32930734742428402</v>
      </c>
      <c r="N104" s="271">
        <v>1</v>
      </c>
      <c r="O104" s="270">
        <v>0.5652582159624413</v>
      </c>
      <c r="P104" s="196">
        <v>0.4347417840375587</v>
      </c>
      <c r="Q104" s="271">
        <v>1</v>
      </c>
      <c r="R104" s="270">
        <v>0.55688622754491013</v>
      </c>
      <c r="S104" s="196">
        <v>0.44311377245508982</v>
      </c>
      <c r="T104" s="271">
        <v>1</v>
      </c>
      <c r="U104" s="270">
        <v>1</v>
      </c>
      <c r="V104" s="271">
        <v>1</v>
      </c>
      <c r="W104" s="270">
        <v>0.73333333333333328</v>
      </c>
      <c r="X104" s="196">
        <v>0.26666666666666666</v>
      </c>
      <c r="Y104" s="271">
        <v>1</v>
      </c>
    </row>
    <row r="105" spans="2:25" s="4" customFormat="1" ht="15" hidden="1" customHeight="1" outlineLevel="1" x14ac:dyDescent="0.25">
      <c r="B105" s="71" t="s">
        <v>100</v>
      </c>
      <c r="C105" s="270">
        <v>0.66251017915309451</v>
      </c>
      <c r="D105" s="196">
        <v>0.33748982084690554</v>
      </c>
      <c r="E105" s="271">
        <v>1</v>
      </c>
      <c r="F105" s="270">
        <v>0.66417060068370504</v>
      </c>
      <c r="G105" s="196">
        <v>0.33582939931629496</v>
      </c>
      <c r="H105" s="271">
        <v>1</v>
      </c>
      <c r="I105" s="270">
        <v>0.72575533488273825</v>
      </c>
      <c r="J105" s="196">
        <v>0.27424466511726175</v>
      </c>
      <c r="K105" s="271">
        <v>1</v>
      </c>
      <c r="L105" s="270">
        <v>0.65782039208971832</v>
      </c>
      <c r="M105" s="196">
        <v>0.34217960791028168</v>
      </c>
      <c r="N105" s="271">
        <v>1</v>
      </c>
      <c r="O105" s="270">
        <v>0.57170542635658916</v>
      </c>
      <c r="P105" s="196">
        <v>0.42829457364341084</v>
      </c>
      <c r="Q105" s="271">
        <v>1</v>
      </c>
      <c r="R105" s="270">
        <v>0.51923076923076927</v>
      </c>
      <c r="S105" s="196">
        <v>0.48076923076923078</v>
      </c>
      <c r="T105" s="271">
        <v>1</v>
      </c>
      <c r="U105" s="270">
        <v>1</v>
      </c>
      <c r="V105" s="271">
        <v>1</v>
      </c>
      <c r="W105" s="270">
        <v>1</v>
      </c>
      <c r="X105" s="196">
        <v>0</v>
      </c>
      <c r="Y105" s="271">
        <v>1</v>
      </c>
    </row>
    <row r="106" spans="2:25" s="4" customFormat="1" ht="15" hidden="1" customHeight="1" outlineLevel="1" x14ac:dyDescent="0.25">
      <c r="B106" s="71" t="s">
        <v>101</v>
      </c>
      <c r="C106" s="270">
        <v>0.64643501805054149</v>
      </c>
      <c r="D106" s="196">
        <v>0.35356498194945846</v>
      </c>
      <c r="E106" s="271">
        <v>1</v>
      </c>
      <c r="F106" s="270">
        <v>0.64101157830591105</v>
      </c>
      <c r="G106" s="196">
        <v>0.35898842169408895</v>
      </c>
      <c r="H106" s="271">
        <v>1</v>
      </c>
      <c r="I106" s="270">
        <v>0.71494252873563213</v>
      </c>
      <c r="J106" s="196">
        <v>0.28505747126436781</v>
      </c>
      <c r="K106" s="271">
        <v>1</v>
      </c>
      <c r="L106" s="270">
        <v>0.64124783362218374</v>
      </c>
      <c r="M106" s="196">
        <v>0.35875216637781632</v>
      </c>
      <c r="N106" s="271">
        <v>1</v>
      </c>
      <c r="O106" s="270">
        <v>0.63275686673448628</v>
      </c>
      <c r="P106" s="196">
        <v>0.36724313326551372</v>
      </c>
      <c r="Q106" s="271">
        <v>1</v>
      </c>
      <c r="R106" s="270">
        <v>0.62084257206208426</v>
      </c>
      <c r="S106" s="196">
        <v>0.37915742793791574</v>
      </c>
      <c r="T106" s="271">
        <v>1</v>
      </c>
      <c r="U106" s="270">
        <v>1</v>
      </c>
      <c r="V106" s="271">
        <v>1</v>
      </c>
      <c r="W106" s="270">
        <v>0.23809523809523808</v>
      </c>
      <c r="X106" s="196">
        <v>0.76190476190476186</v>
      </c>
      <c r="Y106" s="271">
        <v>1</v>
      </c>
    </row>
    <row r="107" spans="2:25" s="4" customFormat="1" ht="15" hidden="1" customHeight="1" outlineLevel="1" x14ac:dyDescent="0.25">
      <c r="B107" s="71" t="s">
        <v>102</v>
      </c>
      <c r="C107" s="270">
        <v>0.6052076002814919</v>
      </c>
      <c r="D107" s="196">
        <v>0.3947923997185081</v>
      </c>
      <c r="E107" s="271">
        <v>1</v>
      </c>
      <c r="F107" s="270">
        <v>0.59673318927164098</v>
      </c>
      <c r="G107" s="196">
        <v>0.40326681072835896</v>
      </c>
      <c r="H107" s="271">
        <v>1</v>
      </c>
      <c r="I107" s="270">
        <v>0.70505542038388758</v>
      </c>
      <c r="J107" s="196">
        <v>0.29494457961611248</v>
      </c>
      <c r="K107" s="271">
        <v>1</v>
      </c>
      <c r="L107" s="270">
        <v>0.57622739018087854</v>
      </c>
      <c r="M107" s="196">
        <v>0.42377260981912146</v>
      </c>
      <c r="N107" s="271">
        <v>1</v>
      </c>
      <c r="O107" s="270">
        <v>0.65600000000000003</v>
      </c>
      <c r="P107" s="196">
        <v>0.34399999999999997</v>
      </c>
      <c r="Q107" s="271">
        <v>1</v>
      </c>
      <c r="R107" s="270">
        <v>0.62156663275686674</v>
      </c>
      <c r="S107" s="196">
        <v>0.37843336724313326</v>
      </c>
      <c r="T107" s="271">
        <v>1</v>
      </c>
      <c r="U107" s="270">
        <v>1</v>
      </c>
      <c r="V107" s="271">
        <v>1</v>
      </c>
      <c r="W107" s="270">
        <v>1</v>
      </c>
      <c r="X107" s="196">
        <v>0</v>
      </c>
      <c r="Y107" s="271">
        <v>1</v>
      </c>
    </row>
    <row r="108" spans="2:25" s="4" customFormat="1" ht="15" hidden="1" customHeight="1" outlineLevel="1" x14ac:dyDescent="0.25">
      <c r="B108" s="71" t="s">
        <v>103</v>
      </c>
      <c r="C108" s="270">
        <v>0.6000257715353392</v>
      </c>
      <c r="D108" s="196">
        <v>0.3999742284646608</v>
      </c>
      <c r="E108" s="271">
        <v>1</v>
      </c>
      <c r="F108" s="270">
        <v>0.58998131875735138</v>
      </c>
      <c r="G108" s="196">
        <v>0.41001868124264856</v>
      </c>
      <c r="H108" s="271">
        <v>1</v>
      </c>
      <c r="I108" s="270">
        <v>0.70009996667777408</v>
      </c>
      <c r="J108" s="196">
        <v>0.29990003332222592</v>
      </c>
      <c r="K108" s="271">
        <v>1</v>
      </c>
      <c r="L108" s="270">
        <v>0.58812969819364969</v>
      </c>
      <c r="M108" s="196">
        <v>0.41187030180635026</v>
      </c>
      <c r="N108" s="271">
        <v>1</v>
      </c>
      <c r="O108" s="270">
        <v>0.67581047381546133</v>
      </c>
      <c r="P108" s="196">
        <v>0.32418952618453867</v>
      </c>
      <c r="Q108" s="271">
        <v>1</v>
      </c>
      <c r="R108" s="270">
        <v>0.65877437325905297</v>
      </c>
      <c r="S108" s="196">
        <v>0.34122562674094709</v>
      </c>
      <c r="T108" s="271">
        <v>1</v>
      </c>
      <c r="U108" s="270">
        <v>1</v>
      </c>
      <c r="V108" s="271">
        <v>1</v>
      </c>
      <c r="W108" s="270">
        <v>0.48837209302325579</v>
      </c>
      <c r="X108" s="196">
        <v>0.51162790697674421</v>
      </c>
      <c r="Y108" s="271">
        <v>1</v>
      </c>
    </row>
    <row r="109" spans="2:25" s="4" customFormat="1" ht="15" hidden="1" customHeight="1" outlineLevel="1" x14ac:dyDescent="0.25">
      <c r="B109" s="71" t="s">
        <v>104</v>
      </c>
      <c r="C109" s="270">
        <v>0.57359041327392846</v>
      </c>
      <c r="D109" s="196">
        <v>0.4264095867260716</v>
      </c>
      <c r="E109" s="271">
        <v>1</v>
      </c>
      <c r="F109" s="270">
        <v>0.5519355109580989</v>
      </c>
      <c r="G109" s="196">
        <v>0.4480644890419011</v>
      </c>
      <c r="H109" s="271">
        <v>1</v>
      </c>
      <c r="I109" s="270">
        <v>0.66618128867855841</v>
      </c>
      <c r="J109" s="196">
        <v>0.33381871132144159</v>
      </c>
      <c r="K109" s="271">
        <v>1</v>
      </c>
      <c r="L109" s="270">
        <v>0.58315368032029569</v>
      </c>
      <c r="M109" s="196">
        <v>0.41684631967970437</v>
      </c>
      <c r="N109" s="271">
        <v>1</v>
      </c>
      <c r="O109" s="270">
        <v>0.76137624861265263</v>
      </c>
      <c r="P109" s="196">
        <v>0.2386237513873474</v>
      </c>
      <c r="Q109" s="271">
        <v>1</v>
      </c>
      <c r="R109" s="270">
        <v>0.75423728813559321</v>
      </c>
      <c r="S109" s="196">
        <v>0.24576271186440679</v>
      </c>
      <c r="T109" s="271">
        <v>1</v>
      </c>
      <c r="U109" s="270">
        <v>1</v>
      </c>
      <c r="V109" s="271">
        <v>1</v>
      </c>
      <c r="W109" s="270">
        <v>1</v>
      </c>
      <c r="X109" s="196">
        <v>0</v>
      </c>
      <c r="Y109" s="271">
        <v>1</v>
      </c>
    </row>
    <row r="110" spans="2:25" s="4" customFormat="1" ht="15.75" collapsed="1" x14ac:dyDescent="0.25">
      <c r="B110" s="101">
        <v>2013</v>
      </c>
      <c r="C110" s="272">
        <v>0.63297780371306922</v>
      </c>
      <c r="D110" s="109">
        <v>0.36702219628693078</v>
      </c>
      <c r="E110" s="273">
        <v>1</v>
      </c>
      <c r="F110" s="272">
        <v>0.62765231274729849</v>
      </c>
      <c r="G110" s="109">
        <v>0.37234768725270151</v>
      </c>
      <c r="H110" s="273">
        <v>1</v>
      </c>
      <c r="I110" s="272">
        <v>0.71200217356850137</v>
      </c>
      <c r="J110" s="109">
        <v>0.28799782643149863</v>
      </c>
      <c r="K110" s="273">
        <v>1</v>
      </c>
      <c r="L110" s="272">
        <v>0.61619453258249246</v>
      </c>
      <c r="M110" s="109">
        <v>0.38380546741750754</v>
      </c>
      <c r="N110" s="273">
        <v>1</v>
      </c>
      <c r="O110" s="272">
        <v>0.64057852087393574</v>
      </c>
      <c r="P110" s="109">
        <v>0.3594214791260642</v>
      </c>
      <c r="Q110" s="273">
        <v>1</v>
      </c>
      <c r="R110" s="272">
        <v>0.61693870562721154</v>
      </c>
      <c r="S110" s="109">
        <v>0.38306129437278852</v>
      </c>
      <c r="T110" s="273">
        <v>1</v>
      </c>
      <c r="U110" s="272">
        <v>1</v>
      </c>
      <c r="V110" s="273">
        <v>1</v>
      </c>
      <c r="W110" s="272">
        <v>0.76068376068376065</v>
      </c>
      <c r="X110" s="109">
        <v>0.23931623931623933</v>
      </c>
      <c r="Y110" s="273">
        <v>1</v>
      </c>
    </row>
    <row r="111" spans="2:25" s="4" customFormat="1" ht="15" hidden="1" customHeight="1" outlineLevel="1" x14ac:dyDescent="0.25">
      <c r="B111" s="71" t="s">
        <v>93</v>
      </c>
      <c r="C111" s="270">
        <v>0.58624952453404333</v>
      </c>
      <c r="D111" s="196">
        <v>0.41375047546595661</v>
      </c>
      <c r="E111" s="271">
        <v>1</v>
      </c>
      <c r="F111" s="270">
        <v>0.58402372916027412</v>
      </c>
      <c r="G111" s="196">
        <v>0.41597627083972588</v>
      </c>
      <c r="H111" s="271">
        <v>1</v>
      </c>
      <c r="I111" s="270">
        <v>0.637914691943128</v>
      </c>
      <c r="J111" s="196">
        <v>0.36208530805687206</v>
      </c>
      <c r="K111" s="271">
        <v>1</v>
      </c>
      <c r="L111" s="270">
        <v>0.59459459459459463</v>
      </c>
      <c r="M111" s="196">
        <v>0.40540540540540543</v>
      </c>
      <c r="N111" s="271">
        <v>1</v>
      </c>
      <c r="O111" s="270">
        <v>0.49909255898366606</v>
      </c>
      <c r="P111" s="196">
        <v>0.50090744101633389</v>
      </c>
      <c r="Q111" s="271">
        <v>1</v>
      </c>
      <c r="R111" s="270">
        <v>0.41339491916859122</v>
      </c>
      <c r="S111" s="196">
        <v>0.58660508083140872</v>
      </c>
      <c r="T111" s="271">
        <v>1</v>
      </c>
      <c r="U111" s="270">
        <v>1</v>
      </c>
      <c r="V111" s="271">
        <v>1</v>
      </c>
      <c r="W111" s="270">
        <v>0.46666666666666667</v>
      </c>
      <c r="X111" s="196">
        <v>0.53333333333333333</v>
      </c>
      <c r="Y111" s="271">
        <v>1</v>
      </c>
    </row>
    <row r="112" spans="2:25" s="4" customFormat="1" ht="15" hidden="1" customHeight="1" outlineLevel="1" x14ac:dyDescent="0.25">
      <c r="B112" s="71" t="s">
        <v>94</v>
      </c>
      <c r="C112" s="270">
        <v>0.47607955563519083</v>
      </c>
      <c r="D112" s="196">
        <v>0.52392044436480922</v>
      </c>
      <c r="E112" s="271">
        <v>1</v>
      </c>
      <c r="F112" s="270">
        <v>0.4570605187319885</v>
      </c>
      <c r="G112" s="196">
        <v>0.5429394812680115</v>
      </c>
      <c r="H112" s="271">
        <v>1</v>
      </c>
      <c r="I112" s="270">
        <v>0.64838709677419359</v>
      </c>
      <c r="J112" s="196">
        <v>0.35161290322580646</v>
      </c>
      <c r="K112" s="271">
        <v>1</v>
      </c>
      <c r="L112" s="270">
        <v>0.38858782276059928</v>
      </c>
      <c r="M112" s="196">
        <v>0.61141217723940067</v>
      </c>
      <c r="N112" s="271">
        <v>1</v>
      </c>
      <c r="O112" s="270">
        <v>0.60323886639676116</v>
      </c>
      <c r="P112" s="196">
        <v>0.39676113360323889</v>
      </c>
      <c r="Q112" s="271">
        <v>1</v>
      </c>
      <c r="R112" s="270">
        <v>0.50549450549450547</v>
      </c>
      <c r="S112" s="196">
        <v>0.49450549450549453</v>
      </c>
      <c r="T112" s="271">
        <v>1</v>
      </c>
      <c r="U112" s="270">
        <v>1</v>
      </c>
      <c r="V112" s="271">
        <v>1</v>
      </c>
      <c r="W112" s="270">
        <v>1</v>
      </c>
      <c r="X112" s="196">
        <v>0</v>
      </c>
      <c r="Y112" s="271">
        <v>1</v>
      </c>
    </row>
    <row r="113" spans="2:25" s="4" customFormat="1" ht="15" hidden="1" customHeight="1" outlineLevel="1" x14ac:dyDescent="0.25">
      <c r="B113" s="71" t="s">
        <v>95</v>
      </c>
      <c r="C113" s="270">
        <v>0.49089740843863783</v>
      </c>
      <c r="D113" s="196">
        <v>0.50910259156136217</v>
      </c>
      <c r="E113" s="271">
        <v>1</v>
      </c>
      <c r="F113" s="270">
        <v>0.48446720855138625</v>
      </c>
      <c r="G113" s="196">
        <v>0.51553279144861375</v>
      </c>
      <c r="H113" s="271">
        <v>1</v>
      </c>
      <c r="I113" s="270">
        <v>0.68941294530857999</v>
      </c>
      <c r="J113" s="196">
        <v>0.31058705469141995</v>
      </c>
      <c r="K113" s="271">
        <v>1</v>
      </c>
      <c r="L113" s="270">
        <v>0.42844120328167729</v>
      </c>
      <c r="M113" s="196">
        <v>0.57155879671832266</v>
      </c>
      <c r="N113" s="271">
        <v>1</v>
      </c>
      <c r="O113" s="270">
        <v>0.58940397350993379</v>
      </c>
      <c r="P113" s="196">
        <v>0.41059602649006621</v>
      </c>
      <c r="Q113" s="271">
        <v>1</v>
      </c>
      <c r="R113" s="270">
        <v>0.56488549618320616</v>
      </c>
      <c r="S113" s="196">
        <v>0.4351145038167939</v>
      </c>
      <c r="T113" s="271">
        <v>1</v>
      </c>
      <c r="U113" s="270">
        <v>1</v>
      </c>
      <c r="V113" s="271">
        <v>1</v>
      </c>
      <c r="W113" s="270" t="e">
        <v>#DIV/0!</v>
      </c>
      <c r="X113" s="196" t="e">
        <v>#DIV/0!</v>
      </c>
      <c r="Y113" s="271" t="e">
        <v>#DIV/0!</v>
      </c>
    </row>
    <row r="114" spans="2:25" s="4" customFormat="1" ht="15" hidden="1" customHeight="1" outlineLevel="1" x14ac:dyDescent="0.25">
      <c r="B114" s="71" t="s">
        <v>96</v>
      </c>
      <c r="C114" s="270">
        <v>0.58994685163498783</v>
      </c>
      <c r="D114" s="196">
        <v>0.41005314836501217</v>
      </c>
      <c r="E114" s="271">
        <v>1</v>
      </c>
      <c r="F114" s="270">
        <v>0.57647963105303612</v>
      </c>
      <c r="G114" s="196">
        <v>0.42352036894696388</v>
      </c>
      <c r="H114" s="271">
        <v>1</v>
      </c>
      <c r="I114" s="270">
        <v>0.67148437500000002</v>
      </c>
      <c r="J114" s="196">
        <v>0.32851562499999998</v>
      </c>
      <c r="K114" s="271">
        <v>1</v>
      </c>
      <c r="L114" s="270">
        <v>0.5491753207086133</v>
      </c>
      <c r="M114" s="196">
        <v>0.4508246792913867</v>
      </c>
      <c r="N114" s="271">
        <v>1</v>
      </c>
      <c r="O114" s="270">
        <v>0.69711538461538458</v>
      </c>
      <c r="P114" s="196">
        <v>0.30288461538461536</v>
      </c>
      <c r="Q114" s="271">
        <v>1</v>
      </c>
      <c r="R114" s="270">
        <v>0.63375796178343946</v>
      </c>
      <c r="S114" s="196">
        <v>0.36624203821656048</v>
      </c>
      <c r="T114" s="271">
        <v>1</v>
      </c>
      <c r="U114" s="270">
        <v>1</v>
      </c>
      <c r="V114" s="271">
        <v>1</v>
      </c>
      <c r="W114" s="270">
        <v>0.21739130434782608</v>
      </c>
      <c r="X114" s="196">
        <v>0.78260869565217395</v>
      </c>
      <c r="Y114" s="271">
        <v>1</v>
      </c>
    </row>
    <row r="115" spans="2:25" s="4" customFormat="1" ht="15" hidden="1" customHeight="1" outlineLevel="1" x14ac:dyDescent="0.25">
      <c r="B115" s="71" t="s">
        <v>97</v>
      </c>
      <c r="C115" s="270">
        <v>0.5866290933825673</v>
      </c>
      <c r="D115" s="196">
        <v>0.4133709066174327</v>
      </c>
      <c r="E115" s="271">
        <v>1</v>
      </c>
      <c r="F115" s="270">
        <v>0.58604980765337111</v>
      </c>
      <c r="G115" s="196">
        <v>0.41395019234662889</v>
      </c>
      <c r="H115" s="271">
        <v>1</v>
      </c>
      <c r="I115" s="270">
        <v>0.73540372670807452</v>
      </c>
      <c r="J115" s="196">
        <v>0.26459627329192548</v>
      </c>
      <c r="K115" s="271">
        <v>1</v>
      </c>
      <c r="L115" s="270">
        <v>0.55231676495366466</v>
      </c>
      <c r="M115" s="196">
        <v>0.44768323504633528</v>
      </c>
      <c r="N115" s="271">
        <v>1</v>
      </c>
      <c r="O115" s="270">
        <v>0.5421348314606742</v>
      </c>
      <c r="P115" s="196">
        <v>0.45786516853932585</v>
      </c>
      <c r="Q115" s="271">
        <v>1</v>
      </c>
      <c r="R115" s="270">
        <v>0.5112540192926045</v>
      </c>
      <c r="S115" s="196">
        <v>0.4887459807073955</v>
      </c>
      <c r="T115" s="271">
        <v>1</v>
      </c>
      <c r="U115" s="270">
        <v>1</v>
      </c>
      <c r="V115" s="271">
        <v>1</v>
      </c>
      <c r="W115" s="270">
        <v>0.75</v>
      </c>
      <c r="X115" s="196">
        <v>0.25</v>
      </c>
      <c r="Y115" s="271">
        <v>1</v>
      </c>
    </row>
    <row r="116" spans="2:25" s="4" customFormat="1" ht="15" hidden="1" customHeight="1" outlineLevel="1" x14ac:dyDescent="0.25">
      <c r="B116" s="71" t="s">
        <v>98</v>
      </c>
      <c r="C116" s="270">
        <v>0.56470819157288665</v>
      </c>
      <c r="D116" s="196">
        <v>0.43529180842711335</v>
      </c>
      <c r="E116" s="271">
        <v>1</v>
      </c>
      <c r="F116" s="270">
        <v>0.56714498443211048</v>
      </c>
      <c r="G116" s="196">
        <v>0.43285501556788952</v>
      </c>
      <c r="H116" s="271">
        <v>1</v>
      </c>
      <c r="I116" s="270">
        <v>0.74090051226745757</v>
      </c>
      <c r="J116" s="196">
        <v>0.25909948773254249</v>
      </c>
      <c r="K116" s="271">
        <v>1</v>
      </c>
      <c r="L116" s="270">
        <v>0.51041009463722398</v>
      </c>
      <c r="M116" s="196">
        <v>0.48958990536277602</v>
      </c>
      <c r="N116" s="271">
        <v>1</v>
      </c>
      <c r="O116" s="270">
        <v>0.45553145336225598</v>
      </c>
      <c r="P116" s="196">
        <v>0.54446854663774402</v>
      </c>
      <c r="Q116" s="271">
        <v>1</v>
      </c>
      <c r="R116" s="270">
        <v>0.46651270207852191</v>
      </c>
      <c r="S116" s="196">
        <v>0.53348729792147809</v>
      </c>
      <c r="T116" s="271">
        <v>1</v>
      </c>
      <c r="U116" s="270">
        <v>1</v>
      </c>
      <c r="V116" s="271">
        <v>1</v>
      </c>
      <c r="W116" s="270">
        <v>0.41666666666666669</v>
      </c>
      <c r="X116" s="196">
        <v>0.58333333333333337</v>
      </c>
      <c r="Y116" s="271">
        <v>1</v>
      </c>
    </row>
    <row r="117" spans="2:25" s="4" customFormat="1" ht="15" hidden="1" customHeight="1" outlineLevel="1" x14ac:dyDescent="0.25">
      <c r="B117" s="71" t="s">
        <v>99</v>
      </c>
      <c r="C117" s="270">
        <v>0.65086478537917514</v>
      </c>
      <c r="D117" s="196">
        <v>0.34913521462082486</v>
      </c>
      <c r="E117" s="271">
        <v>1</v>
      </c>
      <c r="F117" s="270">
        <v>0.6530793088170137</v>
      </c>
      <c r="G117" s="196">
        <v>0.34692069118298624</v>
      </c>
      <c r="H117" s="271">
        <v>1</v>
      </c>
      <c r="I117" s="270">
        <v>0.73124834349324142</v>
      </c>
      <c r="J117" s="196">
        <v>0.26875165650675853</v>
      </c>
      <c r="K117" s="271">
        <v>1</v>
      </c>
      <c r="L117" s="270">
        <v>0.65804375804375803</v>
      </c>
      <c r="M117" s="196">
        <v>0.34195624195624197</v>
      </c>
      <c r="N117" s="271">
        <v>1</v>
      </c>
      <c r="O117" s="270">
        <v>0.52631578947368418</v>
      </c>
      <c r="P117" s="196">
        <v>0.47368421052631576</v>
      </c>
      <c r="Q117" s="271">
        <v>1</v>
      </c>
      <c r="R117" s="270">
        <v>0.63834951456310685</v>
      </c>
      <c r="S117" s="196">
        <v>0.36165048543689321</v>
      </c>
      <c r="T117" s="271">
        <v>1</v>
      </c>
      <c r="U117" s="270">
        <v>1</v>
      </c>
      <c r="V117" s="271">
        <v>1</v>
      </c>
      <c r="W117" s="270">
        <v>1</v>
      </c>
      <c r="X117" s="196">
        <v>0</v>
      </c>
      <c r="Y117" s="271">
        <v>1</v>
      </c>
    </row>
    <row r="118" spans="2:25" s="4" customFormat="1" ht="15" hidden="1" customHeight="1" outlineLevel="1" x14ac:dyDescent="0.25">
      <c r="B118" s="71" t="s">
        <v>100</v>
      </c>
      <c r="C118" s="270">
        <v>0.65196420638446406</v>
      </c>
      <c r="D118" s="196">
        <v>0.34803579361553594</v>
      </c>
      <c r="E118" s="271">
        <v>1</v>
      </c>
      <c r="F118" s="270">
        <v>0.6597438789728618</v>
      </c>
      <c r="G118" s="196">
        <v>0.3402561210271382</v>
      </c>
      <c r="H118" s="271">
        <v>1</v>
      </c>
      <c r="I118" s="270">
        <v>0.77936461672981638</v>
      </c>
      <c r="J118" s="196">
        <v>0.22063538327018362</v>
      </c>
      <c r="K118" s="271">
        <v>1</v>
      </c>
      <c r="L118" s="270">
        <v>0.62669425763062592</v>
      </c>
      <c r="M118" s="196">
        <v>0.37330574236937403</v>
      </c>
      <c r="N118" s="271">
        <v>1</v>
      </c>
      <c r="O118" s="270">
        <v>0.42301458670988656</v>
      </c>
      <c r="P118" s="196">
        <v>0.57698541329011344</v>
      </c>
      <c r="Q118" s="271">
        <v>1</v>
      </c>
      <c r="R118" s="270">
        <v>0.39068100358422941</v>
      </c>
      <c r="S118" s="196">
        <v>0.60931899641577059</v>
      </c>
      <c r="T118" s="271">
        <v>1</v>
      </c>
      <c r="U118" s="270">
        <v>1</v>
      </c>
      <c r="V118" s="271">
        <v>1</v>
      </c>
      <c r="W118" s="270">
        <v>1</v>
      </c>
      <c r="X118" s="196">
        <v>0</v>
      </c>
      <c r="Y118" s="271">
        <v>1</v>
      </c>
    </row>
    <row r="119" spans="2:25" s="4" customFormat="1" ht="15" hidden="1" customHeight="1" outlineLevel="1" x14ac:dyDescent="0.25">
      <c r="B119" s="71" t="s">
        <v>101</v>
      </c>
      <c r="C119" s="270">
        <v>0.61994076999012837</v>
      </c>
      <c r="D119" s="196">
        <v>0.38005923000987168</v>
      </c>
      <c r="E119" s="271">
        <v>1</v>
      </c>
      <c r="F119" s="270">
        <v>0.62431276725717777</v>
      </c>
      <c r="G119" s="196">
        <v>0.37568723274282223</v>
      </c>
      <c r="H119" s="271">
        <v>1</v>
      </c>
      <c r="I119" s="270">
        <v>0.71694599627560518</v>
      </c>
      <c r="J119" s="196">
        <v>0.28305400372439476</v>
      </c>
      <c r="K119" s="271">
        <v>1</v>
      </c>
      <c r="L119" s="270">
        <v>0.5932627243306855</v>
      </c>
      <c r="M119" s="196">
        <v>0.4067372756693145</v>
      </c>
      <c r="N119" s="271">
        <v>1</v>
      </c>
      <c r="O119" s="270">
        <v>0.48190789473684209</v>
      </c>
      <c r="P119" s="196">
        <v>0.51809210526315785</v>
      </c>
      <c r="Q119" s="271">
        <v>1</v>
      </c>
      <c r="R119" s="270">
        <v>0.44569288389513106</v>
      </c>
      <c r="S119" s="196">
        <v>0.55430711610486894</v>
      </c>
      <c r="T119" s="271">
        <v>1</v>
      </c>
      <c r="U119" s="270">
        <v>1</v>
      </c>
      <c r="V119" s="271">
        <v>1</v>
      </c>
      <c r="W119" s="270">
        <v>1</v>
      </c>
      <c r="X119" s="196">
        <v>0</v>
      </c>
      <c r="Y119" s="271">
        <v>1</v>
      </c>
    </row>
    <row r="120" spans="2:25" s="4" customFormat="1" ht="15" hidden="1" customHeight="1" outlineLevel="1" x14ac:dyDescent="0.25">
      <c r="B120" s="71" t="s">
        <v>102</v>
      </c>
      <c r="C120" s="270">
        <v>0.55798722044728433</v>
      </c>
      <c r="D120" s="196">
        <v>0.44201277955271567</v>
      </c>
      <c r="E120" s="271">
        <v>1</v>
      </c>
      <c r="F120" s="270">
        <v>0.55047912388774811</v>
      </c>
      <c r="G120" s="196">
        <v>0.44952087611225189</v>
      </c>
      <c r="H120" s="271">
        <v>1</v>
      </c>
      <c r="I120" s="270">
        <v>0.70895770895770893</v>
      </c>
      <c r="J120" s="196">
        <v>0.29104229104229107</v>
      </c>
      <c r="K120" s="271">
        <v>1</v>
      </c>
      <c r="L120" s="270">
        <v>0.49257495096665732</v>
      </c>
      <c r="M120" s="196">
        <v>0.50742504903334262</v>
      </c>
      <c r="N120" s="271">
        <v>1</v>
      </c>
      <c r="O120" s="270">
        <v>0.58518518518518514</v>
      </c>
      <c r="P120" s="196">
        <v>0.4148148148148148</v>
      </c>
      <c r="Q120" s="271">
        <v>1</v>
      </c>
      <c r="R120" s="270">
        <v>0.54195804195804198</v>
      </c>
      <c r="S120" s="196">
        <v>0.45804195804195802</v>
      </c>
      <c r="T120" s="271">
        <v>1</v>
      </c>
      <c r="U120" s="270">
        <v>1</v>
      </c>
      <c r="V120" s="271">
        <v>1</v>
      </c>
      <c r="W120" s="270">
        <v>1</v>
      </c>
      <c r="X120" s="196">
        <v>0</v>
      </c>
      <c r="Y120" s="271">
        <v>1</v>
      </c>
    </row>
    <row r="121" spans="2:25" s="4" customFormat="1" ht="15" hidden="1" customHeight="1" outlineLevel="1" x14ac:dyDescent="0.25">
      <c r="B121" s="71" t="s">
        <v>103</v>
      </c>
      <c r="C121" s="270">
        <v>0.55624620982413586</v>
      </c>
      <c r="D121" s="196">
        <v>0.44375379017586414</v>
      </c>
      <c r="E121" s="271">
        <v>1</v>
      </c>
      <c r="F121" s="270">
        <v>0.5427542033626902</v>
      </c>
      <c r="G121" s="196">
        <v>0.45724579663730985</v>
      </c>
      <c r="H121" s="271">
        <v>1</v>
      </c>
      <c r="I121" s="270">
        <v>0.69102518623625397</v>
      </c>
      <c r="J121" s="196">
        <v>0.30897481376374603</v>
      </c>
      <c r="K121" s="271">
        <v>1</v>
      </c>
      <c r="L121" s="270">
        <v>0.51182680743017506</v>
      </c>
      <c r="M121" s="196">
        <v>0.48817319256982494</v>
      </c>
      <c r="N121" s="271">
        <v>1</v>
      </c>
      <c r="O121" s="270">
        <v>0.72178988326848248</v>
      </c>
      <c r="P121" s="196">
        <v>0.27821011673151752</v>
      </c>
      <c r="Q121" s="271">
        <v>1</v>
      </c>
      <c r="R121" s="270">
        <v>0.69977924944812364</v>
      </c>
      <c r="S121" s="196">
        <v>0.30022075055187636</v>
      </c>
      <c r="T121" s="271">
        <v>1</v>
      </c>
      <c r="U121" s="270">
        <v>1</v>
      </c>
      <c r="V121" s="271">
        <v>1</v>
      </c>
      <c r="W121" s="270">
        <v>1</v>
      </c>
      <c r="X121" s="196">
        <v>0</v>
      </c>
      <c r="Y121" s="271">
        <v>1</v>
      </c>
    </row>
    <row r="122" spans="2:25" s="4" customFormat="1" ht="15" hidden="1" customHeight="1" outlineLevel="1" x14ac:dyDescent="0.25">
      <c r="B122" s="71" t="s">
        <v>104</v>
      </c>
      <c r="C122" s="270">
        <v>0.62313177688776011</v>
      </c>
      <c r="D122" s="196">
        <v>0.37686822311223994</v>
      </c>
      <c r="E122" s="271">
        <v>1</v>
      </c>
      <c r="F122" s="270">
        <v>0.6128592406125446</v>
      </c>
      <c r="G122" s="196">
        <v>0.3871407593874554</v>
      </c>
      <c r="H122" s="271">
        <v>1</v>
      </c>
      <c r="I122" s="270">
        <v>0.70956607495069035</v>
      </c>
      <c r="J122" s="196">
        <v>0.29043392504930965</v>
      </c>
      <c r="K122" s="271">
        <v>1</v>
      </c>
      <c r="L122" s="270">
        <v>0.56052722858133885</v>
      </c>
      <c r="M122" s="196">
        <v>0.43947277141866109</v>
      </c>
      <c r="N122" s="271">
        <v>1</v>
      </c>
      <c r="O122" s="270">
        <v>0.70178571428571423</v>
      </c>
      <c r="P122" s="196">
        <v>0.29821428571428571</v>
      </c>
      <c r="Q122" s="271">
        <v>1</v>
      </c>
      <c r="R122" s="270">
        <v>0.67014613778705634</v>
      </c>
      <c r="S122" s="196">
        <v>0.3298538622129436</v>
      </c>
      <c r="T122" s="271">
        <v>1</v>
      </c>
      <c r="U122" s="270">
        <v>1</v>
      </c>
      <c r="V122" s="271">
        <v>1</v>
      </c>
      <c r="W122" s="270">
        <v>1</v>
      </c>
      <c r="X122" s="196">
        <v>0</v>
      </c>
      <c r="Y122" s="271">
        <v>1</v>
      </c>
    </row>
    <row r="123" spans="2:25" s="4" customFormat="1" ht="15.75" collapsed="1" x14ac:dyDescent="0.25">
      <c r="B123" s="101">
        <v>2012</v>
      </c>
      <c r="C123" s="272">
        <v>0.58771942333195493</v>
      </c>
      <c r="D123" s="109">
        <v>0.41228057666804513</v>
      </c>
      <c r="E123" s="273">
        <v>1</v>
      </c>
      <c r="F123" s="272">
        <v>0.58434419872446486</v>
      </c>
      <c r="G123" s="109">
        <v>0.4156558012755352</v>
      </c>
      <c r="H123" s="273">
        <v>1</v>
      </c>
      <c r="I123" s="272">
        <v>0.71281305141937279</v>
      </c>
      <c r="J123" s="109">
        <v>0.28718694858062721</v>
      </c>
      <c r="K123" s="273">
        <v>1</v>
      </c>
      <c r="L123" s="272">
        <v>0.54952045168766483</v>
      </c>
      <c r="M123" s="109">
        <v>0.45047954831233511</v>
      </c>
      <c r="N123" s="273">
        <v>1</v>
      </c>
      <c r="O123" s="272">
        <v>0.56263736263736264</v>
      </c>
      <c r="P123" s="109">
        <v>0.43736263736263736</v>
      </c>
      <c r="Q123" s="273">
        <v>1</v>
      </c>
      <c r="R123" s="272">
        <v>0.53530244790612991</v>
      </c>
      <c r="S123" s="109">
        <v>0.46469755209387009</v>
      </c>
      <c r="T123" s="273">
        <v>1</v>
      </c>
      <c r="U123" s="272">
        <v>1</v>
      </c>
      <c r="V123" s="273">
        <v>1</v>
      </c>
      <c r="W123" s="272">
        <v>0.74452554744525545</v>
      </c>
      <c r="X123" s="109">
        <v>0.25547445255474455</v>
      </c>
      <c r="Y123" s="273">
        <v>1</v>
      </c>
    </row>
    <row r="124" spans="2:25" s="4" customFormat="1" ht="15" hidden="1" customHeight="1" outlineLevel="1" x14ac:dyDescent="0.25">
      <c r="B124" s="71" t="s">
        <v>93</v>
      </c>
      <c r="C124" s="270">
        <v>0.47383346223253414</v>
      </c>
      <c r="D124" s="196">
        <v>0.5261665377674658</v>
      </c>
      <c r="E124" s="271">
        <v>1</v>
      </c>
      <c r="F124" s="270">
        <v>0.46638993036957688</v>
      </c>
      <c r="G124" s="196">
        <v>0.53361006963042312</v>
      </c>
      <c r="H124" s="271">
        <v>1</v>
      </c>
      <c r="I124" s="270">
        <v>0.60443037974683544</v>
      </c>
      <c r="J124" s="196">
        <v>0.39556962025316456</v>
      </c>
      <c r="K124" s="271">
        <v>1</v>
      </c>
      <c r="L124" s="270">
        <v>0.45964372113481416</v>
      </c>
      <c r="M124" s="196">
        <v>0.54035627886518589</v>
      </c>
      <c r="N124" s="271">
        <v>1</v>
      </c>
      <c r="O124" s="270">
        <v>0.64224137931034486</v>
      </c>
      <c r="P124" s="196">
        <v>0.35775862068965519</v>
      </c>
      <c r="Q124" s="271">
        <v>1</v>
      </c>
      <c r="R124" s="270">
        <v>0.6310679611650486</v>
      </c>
      <c r="S124" s="196">
        <v>0.36893203883495146</v>
      </c>
      <c r="T124" s="271">
        <v>1</v>
      </c>
      <c r="U124" s="270">
        <v>1</v>
      </c>
      <c r="V124" s="271">
        <v>1</v>
      </c>
      <c r="W124" s="270">
        <v>6.6666666666666666E-2</v>
      </c>
      <c r="X124" s="196">
        <v>0.93333333333333335</v>
      </c>
      <c r="Y124" s="271">
        <v>1</v>
      </c>
    </row>
    <row r="125" spans="2:25" s="4" customFormat="1" ht="15" hidden="1" customHeight="1" outlineLevel="1" x14ac:dyDescent="0.25">
      <c r="B125" s="71" t="s">
        <v>94</v>
      </c>
      <c r="C125" s="270">
        <v>0.42054176072234761</v>
      </c>
      <c r="D125" s="196">
        <v>0.57945823927765239</v>
      </c>
      <c r="E125" s="271">
        <v>1</v>
      </c>
      <c r="F125" s="270">
        <v>0.40903540903540903</v>
      </c>
      <c r="G125" s="196">
        <v>0.59096459096459097</v>
      </c>
      <c r="H125" s="271">
        <v>1</v>
      </c>
      <c r="I125" s="270">
        <v>0.5025380710659898</v>
      </c>
      <c r="J125" s="196">
        <v>0.49746192893401014</v>
      </c>
      <c r="K125" s="271">
        <v>1</v>
      </c>
      <c r="L125" s="270">
        <v>0.38107752956636004</v>
      </c>
      <c r="M125" s="196">
        <v>0.6189224704336399</v>
      </c>
      <c r="N125" s="271">
        <v>1</v>
      </c>
      <c r="O125" s="270">
        <v>0.49134948096885811</v>
      </c>
      <c r="P125" s="196">
        <v>0.50865051903114189</v>
      </c>
      <c r="Q125" s="271">
        <v>1</v>
      </c>
      <c r="R125" s="270">
        <v>0.7678571428571429</v>
      </c>
      <c r="S125" s="196">
        <v>0.23214285714285715</v>
      </c>
      <c r="T125" s="271">
        <v>1</v>
      </c>
      <c r="U125" s="270">
        <v>1</v>
      </c>
      <c r="V125" s="271">
        <v>1</v>
      </c>
      <c r="W125" s="270" t="e">
        <v>#DIV/0!</v>
      </c>
      <c r="X125" s="196" t="e">
        <v>#DIV/0!</v>
      </c>
      <c r="Y125" s="271" t="e">
        <v>#DIV/0!</v>
      </c>
    </row>
    <row r="126" spans="2:25" s="4" customFormat="1" ht="15" hidden="1" customHeight="1" outlineLevel="1" x14ac:dyDescent="0.25">
      <c r="B126" s="71" t="s">
        <v>95</v>
      </c>
      <c r="C126" s="270">
        <v>0.43629139072847684</v>
      </c>
      <c r="D126" s="196">
        <v>0.56370860927152322</v>
      </c>
      <c r="E126" s="271">
        <v>1</v>
      </c>
      <c r="F126" s="270">
        <v>0.4245671887881286</v>
      </c>
      <c r="G126" s="196">
        <v>0.5754328112118714</v>
      </c>
      <c r="H126" s="271">
        <v>1</v>
      </c>
      <c r="I126" s="270">
        <v>0.46953781512605042</v>
      </c>
      <c r="J126" s="196">
        <v>0.53046218487394958</v>
      </c>
      <c r="K126" s="271">
        <v>1</v>
      </c>
      <c r="L126" s="270">
        <v>0.43786430403357424</v>
      </c>
      <c r="M126" s="196">
        <v>0.56213569596642576</v>
      </c>
      <c r="N126" s="271">
        <v>1</v>
      </c>
      <c r="O126" s="270">
        <v>0.60465116279069764</v>
      </c>
      <c r="P126" s="196">
        <v>0.39534883720930231</v>
      </c>
      <c r="Q126" s="271">
        <v>1</v>
      </c>
      <c r="R126" s="270">
        <v>0.51968503937007871</v>
      </c>
      <c r="S126" s="196">
        <v>0.48031496062992124</v>
      </c>
      <c r="T126" s="271">
        <v>1</v>
      </c>
      <c r="U126" s="270">
        <v>1</v>
      </c>
      <c r="V126" s="271">
        <v>1</v>
      </c>
      <c r="W126" s="270" t="e">
        <v>#DIV/0!</v>
      </c>
      <c r="X126" s="196" t="e">
        <v>#DIV/0!</v>
      </c>
      <c r="Y126" s="271" t="e">
        <v>#DIV/0!</v>
      </c>
    </row>
    <row r="127" spans="2:25" s="4" customFormat="1" ht="15" hidden="1" customHeight="1" outlineLevel="1" x14ac:dyDescent="0.25">
      <c r="B127" s="71" t="s">
        <v>96</v>
      </c>
      <c r="C127" s="270">
        <v>0.57035388853570668</v>
      </c>
      <c r="D127" s="196">
        <v>0.42964611146429327</v>
      </c>
      <c r="E127" s="271">
        <v>1</v>
      </c>
      <c r="F127" s="270">
        <v>0.55795721805353338</v>
      </c>
      <c r="G127" s="196">
        <v>0.44204278194646657</v>
      </c>
      <c r="H127" s="271">
        <v>1</v>
      </c>
      <c r="I127" s="270">
        <v>0.59367771781033152</v>
      </c>
      <c r="J127" s="196">
        <v>0.40632228218966848</v>
      </c>
      <c r="K127" s="271">
        <v>1</v>
      </c>
      <c r="L127" s="270">
        <v>0.54697922622450923</v>
      </c>
      <c r="M127" s="196">
        <v>0.45302077377549077</v>
      </c>
      <c r="N127" s="271">
        <v>1</v>
      </c>
      <c r="O127" s="270">
        <v>0.71653543307086609</v>
      </c>
      <c r="P127" s="196">
        <v>0.28346456692913385</v>
      </c>
      <c r="Q127" s="271">
        <v>1</v>
      </c>
      <c r="R127" s="270">
        <v>0.71044776119402986</v>
      </c>
      <c r="S127" s="196">
        <v>0.28955223880597014</v>
      </c>
      <c r="T127" s="271">
        <v>1</v>
      </c>
      <c r="U127" s="270">
        <v>1</v>
      </c>
      <c r="V127" s="271">
        <v>1</v>
      </c>
      <c r="W127" s="270" t="e">
        <v>#DIV/0!</v>
      </c>
      <c r="X127" s="196" t="e">
        <v>#DIV/0!</v>
      </c>
      <c r="Y127" s="271" t="e">
        <v>#DIV/0!</v>
      </c>
    </row>
    <row r="128" spans="2:25" s="4" customFormat="1" ht="15" hidden="1" customHeight="1" outlineLevel="1" x14ac:dyDescent="0.25">
      <c r="B128" s="71" t="s">
        <v>97</v>
      </c>
      <c r="C128" s="270">
        <v>0.51997180451127822</v>
      </c>
      <c r="D128" s="196">
        <v>0.48002819548872183</v>
      </c>
      <c r="E128" s="271">
        <v>1</v>
      </c>
      <c r="F128" s="270">
        <v>0.51542672306543913</v>
      </c>
      <c r="G128" s="196">
        <v>0.48457327693456081</v>
      </c>
      <c r="H128" s="271">
        <v>1</v>
      </c>
      <c r="I128" s="270">
        <v>0.60075093867334173</v>
      </c>
      <c r="J128" s="196">
        <v>0.39924906132665833</v>
      </c>
      <c r="K128" s="271">
        <v>1</v>
      </c>
      <c r="L128" s="270">
        <v>0.47631187592946678</v>
      </c>
      <c r="M128" s="196">
        <v>0.52368812407053322</v>
      </c>
      <c r="N128" s="271">
        <v>1</v>
      </c>
      <c r="O128" s="270">
        <v>0.58333333333333337</v>
      </c>
      <c r="P128" s="196">
        <v>0.41666666666666669</v>
      </c>
      <c r="Q128" s="271">
        <v>1</v>
      </c>
      <c r="R128" s="270">
        <v>0.56799999999999995</v>
      </c>
      <c r="S128" s="196">
        <v>0.432</v>
      </c>
      <c r="T128" s="271">
        <v>1</v>
      </c>
      <c r="U128" s="270">
        <v>1</v>
      </c>
      <c r="V128" s="271">
        <v>1</v>
      </c>
      <c r="W128" s="270">
        <v>8.3333333333333329E-2</v>
      </c>
      <c r="X128" s="196">
        <v>0.91666666666666663</v>
      </c>
      <c r="Y128" s="271">
        <v>1</v>
      </c>
    </row>
    <row r="129" spans="2:25" s="4" customFormat="1" ht="15" hidden="1" customHeight="1" outlineLevel="1" x14ac:dyDescent="0.25">
      <c r="B129" s="71" t="s">
        <v>98</v>
      </c>
      <c r="C129" s="270">
        <v>0.58568519057317425</v>
      </c>
      <c r="D129" s="196">
        <v>0.41431480942682575</v>
      </c>
      <c r="E129" s="271">
        <v>1</v>
      </c>
      <c r="F129" s="270">
        <v>0.57974269961200731</v>
      </c>
      <c r="G129" s="196">
        <v>0.42025730038799264</v>
      </c>
      <c r="H129" s="271">
        <v>1</v>
      </c>
      <c r="I129" s="270">
        <v>0.64390418305327135</v>
      </c>
      <c r="J129" s="196">
        <v>0.35609581694672865</v>
      </c>
      <c r="K129" s="271">
        <v>1</v>
      </c>
      <c r="L129" s="270">
        <v>0.56450734893848664</v>
      </c>
      <c r="M129" s="196">
        <v>0.43549265106151336</v>
      </c>
      <c r="N129" s="271">
        <v>1</v>
      </c>
      <c r="O129" s="270">
        <v>0.68343815513626838</v>
      </c>
      <c r="P129" s="196">
        <v>0.31656184486373168</v>
      </c>
      <c r="Q129" s="271">
        <v>1</v>
      </c>
      <c r="R129" s="270">
        <v>0.67915690866510536</v>
      </c>
      <c r="S129" s="196">
        <v>0.32084309133489464</v>
      </c>
      <c r="T129" s="271">
        <v>1</v>
      </c>
      <c r="U129" s="270">
        <v>1</v>
      </c>
      <c r="V129" s="271">
        <v>1</v>
      </c>
      <c r="W129" s="270">
        <v>0.6428571428571429</v>
      </c>
      <c r="X129" s="196">
        <v>0.35714285714285715</v>
      </c>
      <c r="Y129" s="271">
        <v>1</v>
      </c>
    </row>
    <row r="130" spans="2:25" s="4" customFormat="1" ht="15" hidden="1" customHeight="1" outlineLevel="1" x14ac:dyDescent="0.25">
      <c r="B130" s="71" t="s">
        <v>99</v>
      </c>
      <c r="C130" s="270">
        <v>0.6084861672365558</v>
      </c>
      <c r="D130" s="196">
        <v>0.3915138327634442</v>
      </c>
      <c r="E130" s="271">
        <v>1</v>
      </c>
      <c r="F130" s="270">
        <v>0.60550686290722677</v>
      </c>
      <c r="G130" s="196">
        <v>0.39449313709277328</v>
      </c>
      <c r="H130" s="271">
        <v>1</v>
      </c>
      <c r="I130" s="270">
        <v>0.62912785774767144</v>
      </c>
      <c r="J130" s="196">
        <v>0.37087214225232856</v>
      </c>
      <c r="K130" s="271">
        <v>1</v>
      </c>
      <c r="L130" s="270">
        <v>0.64198428862379986</v>
      </c>
      <c r="M130" s="196">
        <v>0.3580157113762002</v>
      </c>
      <c r="N130" s="271">
        <v>1</v>
      </c>
      <c r="O130" s="270">
        <v>0.61973875181422355</v>
      </c>
      <c r="P130" s="196">
        <v>0.3802612481857765</v>
      </c>
      <c r="Q130" s="271">
        <v>1</v>
      </c>
      <c r="R130" s="270">
        <v>0.63380281690140849</v>
      </c>
      <c r="S130" s="196">
        <v>0.36619718309859156</v>
      </c>
      <c r="T130" s="271">
        <v>1</v>
      </c>
      <c r="U130" s="270">
        <v>1</v>
      </c>
      <c r="V130" s="271">
        <v>1</v>
      </c>
      <c r="W130" s="270">
        <v>0</v>
      </c>
      <c r="X130" s="196">
        <v>1</v>
      </c>
      <c r="Y130" s="271">
        <v>1</v>
      </c>
    </row>
    <row r="131" spans="2:25" s="4" customFormat="1" ht="15" hidden="1" customHeight="1" outlineLevel="1" x14ac:dyDescent="0.25">
      <c r="B131" s="71" t="s">
        <v>100</v>
      </c>
      <c r="C131" s="270">
        <v>0.67188835089718024</v>
      </c>
      <c r="D131" s="196">
        <v>0.3281116491028197</v>
      </c>
      <c r="E131" s="271">
        <v>1</v>
      </c>
      <c r="F131" s="270">
        <v>0.6753459764223475</v>
      </c>
      <c r="G131" s="196">
        <v>0.3246540235776525</v>
      </c>
      <c r="H131" s="271">
        <v>1</v>
      </c>
      <c r="I131" s="270">
        <v>0.72396025027603972</v>
      </c>
      <c r="J131" s="196">
        <v>0.27603974972396023</v>
      </c>
      <c r="K131" s="271">
        <v>1</v>
      </c>
      <c r="L131" s="270">
        <v>0.70171149144254275</v>
      </c>
      <c r="M131" s="196">
        <v>0.2982885085574572</v>
      </c>
      <c r="N131" s="271">
        <v>1</v>
      </c>
      <c r="O131" s="270">
        <v>0.61602209944751385</v>
      </c>
      <c r="P131" s="196">
        <v>0.38397790055248621</v>
      </c>
      <c r="Q131" s="271">
        <v>1</v>
      </c>
      <c r="R131" s="270">
        <v>0.59247135842880527</v>
      </c>
      <c r="S131" s="196">
        <v>0.40752864157119478</v>
      </c>
      <c r="T131" s="271">
        <v>1</v>
      </c>
      <c r="U131" s="270">
        <v>1</v>
      </c>
      <c r="V131" s="271">
        <v>1</v>
      </c>
      <c r="W131" s="270">
        <v>8.3333333333333329E-2</v>
      </c>
      <c r="X131" s="196">
        <v>0.91666666666666663</v>
      </c>
      <c r="Y131" s="271">
        <v>1</v>
      </c>
    </row>
    <row r="132" spans="2:25" s="4" customFormat="1" ht="15" hidden="1" customHeight="1" outlineLevel="1" x14ac:dyDescent="0.25">
      <c r="B132" s="71" t="s">
        <v>101</v>
      </c>
      <c r="C132" s="270">
        <v>0.60737736577829282</v>
      </c>
      <c r="D132" s="196">
        <v>0.39262263422170723</v>
      </c>
      <c r="E132" s="271">
        <v>1</v>
      </c>
      <c r="F132" s="270">
        <v>0.61206539735099341</v>
      </c>
      <c r="G132" s="196">
        <v>0.38793460264900664</v>
      </c>
      <c r="H132" s="271">
        <v>1</v>
      </c>
      <c r="I132" s="270">
        <v>0.68907563025210083</v>
      </c>
      <c r="J132" s="196">
        <v>0.31092436974789917</v>
      </c>
      <c r="K132" s="271">
        <v>1</v>
      </c>
      <c r="L132" s="270">
        <v>0.61857707509881421</v>
      </c>
      <c r="M132" s="196">
        <v>0.38142292490118579</v>
      </c>
      <c r="N132" s="271">
        <v>1</v>
      </c>
      <c r="O132" s="270">
        <v>0.51724137931034486</v>
      </c>
      <c r="P132" s="196">
        <v>0.48275862068965519</v>
      </c>
      <c r="Q132" s="271">
        <v>1</v>
      </c>
      <c r="R132" s="270">
        <v>0.52158894645941278</v>
      </c>
      <c r="S132" s="196">
        <v>0.47841105354058722</v>
      </c>
      <c r="T132" s="271">
        <v>1</v>
      </c>
      <c r="U132" s="270">
        <v>1</v>
      </c>
      <c r="V132" s="271">
        <v>1</v>
      </c>
      <c r="W132" s="270">
        <v>0.1</v>
      </c>
      <c r="X132" s="196">
        <v>0.9</v>
      </c>
      <c r="Y132" s="271">
        <v>1</v>
      </c>
    </row>
    <row r="133" spans="2:25" s="4" customFormat="1" ht="15" hidden="1" customHeight="1" outlineLevel="1" x14ac:dyDescent="0.25">
      <c r="B133" s="71" t="s">
        <v>102</v>
      </c>
      <c r="C133" s="270">
        <v>0.52063221654363057</v>
      </c>
      <c r="D133" s="196">
        <v>0.47936778345636949</v>
      </c>
      <c r="E133" s="271">
        <v>1</v>
      </c>
      <c r="F133" s="270">
        <v>0.52850650692005785</v>
      </c>
      <c r="G133" s="196">
        <v>0.47149349307994215</v>
      </c>
      <c r="H133" s="271">
        <v>1</v>
      </c>
      <c r="I133" s="270">
        <v>0.64539829853054909</v>
      </c>
      <c r="J133" s="196">
        <v>0.35460170146945091</v>
      </c>
      <c r="K133" s="271">
        <v>1</v>
      </c>
      <c r="L133" s="270">
        <v>0.52210759027266029</v>
      </c>
      <c r="M133" s="196">
        <v>0.47789240972733971</v>
      </c>
      <c r="N133" s="271">
        <v>1</v>
      </c>
      <c r="O133" s="270">
        <v>0.39438339438339437</v>
      </c>
      <c r="P133" s="196">
        <v>0.60561660561660557</v>
      </c>
      <c r="Q133" s="271">
        <v>1</v>
      </c>
      <c r="R133" s="270">
        <v>0.37935843793584378</v>
      </c>
      <c r="S133" s="196">
        <v>0.62064156206415622</v>
      </c>
      <c r="T133" s="271">
        <v>1</v>
      </c>
      <c r="U133" s="270">
        <v>1</v>
      </c>
      <c r="V133" s="271">
        <v>1</v>
      </c>
      <c r="W133" s="270">
        <v>0.7142857142857143</v>
      </c>
      <c r="X133" s="196">
        <v>0.2857142857142857</v>
      </c>
      <c r="Y133" s="271">
        <v>1</v>
      </c>
    </row>
    <row r="134" spans="2:25" s="4" customFormat="1" ht="15" hidden="1" customHeight="1" outlineLevel="1" x14ac:dyDescent="0.25">
      <c r="B134" s="71" t="s">
        <v>103</v>
      </c>
      <c r="C134" s="270">
        <v>0.5335946248600224</v>
      </c>
      <c r="D134" s="196">
        <v>0.4664053751399776</v>
      </c>
      <c r="E134" s="271">
        <v>1</v>
      </c>
      <c r="F134" s="270">
        <v>0.52001412761949617</v>
      </c>
      <c r="G134" s="196">
        <v>0.47998587238050389</v>
      </c>
      <c r="H134" s="271">
        <v>1</v>
      </c>
      <c r="I134" s="270">
        <v>0.6531180400890868</v>
      </c>
      <c r="J134" s="196">
        <v>0.34688195991091314</v>
      </c>
      <c r="K134" s="271">
        <v>1</v>
      </c>
      <c r="L134" s="270">
        <v>0.49847962700182447</v>
      </c>
      <c r="M134" s="196">
        <v>0.50152037299817553</v>
      </c>
      <c r="N134" s="271">
        <v>1</v>
      </c>
      <c r="O134" s="270">
        <v>0.73700305810397548</v>
      </c>
      <c r="P134" s="196">
        <v>0.26299694189602446</v>
      </c>
      <c r="Q134" s="271">
        <v>1</v>
      </c>
      <c r="R134" s="270">
        <v>0.71636363636363631</v>
      </c>
      <c r="S134" s="196">
        <v>0.28363636363636363</v>
      </c>
      <c r="T134" s="271">
        <v>1</v>
      </c>
      <c r="U134" s="270">
        <v>1</v>
      </c>
      <c r="V134" s="271">
        <v>1</v>
      </c>
      <c r="W134" s="270">
        <v>0</v>
      </c>
      <c r="X134" s="196">
        <v>1</v>
      </c>
      <c r="Y134" s="271">
        <v>1</v>
      </c>
    </row>
    <row r="135" spans="2:25" s="4" customFormat="1" ht="15" hidden="1" customHeight="1" outlineLevel="1" x14ac:dyDescent="0.25">
      <c r="B135" s="71" t="s">
        <v>104</v>
      </c>
      <c r="C135" s="270">
        <v>0.51244064577397908</v>
      </c>
      <c r="D135" s="196">
        <v>0.48755935422602087</v>
      </c>
      <c r="E135" s="271">
        <v>1</v>
      </c>
      <c r="F135" s="270">
        <v>0.5</v>
      </c>
      <c r="G135" s="196">
        <v>0.5</v>
      </c>
      <c r="H135" s="271">
        <v>1</v>
      </c>
      <c r="I135" s="270">
        <v>0.60466294982260516</v>
      </c>
      <c r="J135" s="196">
        <v>0.39533705017739484</v>
      </c>
      <c r="K135" s="271">
        <v>1</v>
      </c>
      <c r="L135" s="270">
        <v>0.44419889502762433</v>
      </c>
      <c r="M135" s="196">
        <v>0.55580110497237567</v>
      </c>
      <c r="N135" s="271">
        <v>1</v>
      </c>
      <c r="O135" s="270">
        <v>0.63883847549909256</v>
      </c>
      <c r="P135" s="196">
        <v>0.36116152450090744</v>
      </c>
      <c r="Q135" s="271">
        <v>1</v>
      </c>
      <c r="R135" s="270">
        <v>0.64833005893909623</v>
      </c>
      <c r="S135" s="196">
        <v>0.35166994106090371</v>
      </c>
      <c r="T135" s="271">
        <v>1</v>
      </c>
      <c r="U135" s="270">
        <v>1</v>
      </c>
      <c r="V135" s="271">
        <v>1</v>
      </c>
      <c r="W135" s="270">
        <v>0.3</v>
      </c>
      <c r="X135" s="196">
        <v>0.7</v>
      </c>
      <c r="Y135" s="271">
        <v>1</v>
      </c>
    </row>
    <row r="136" spans="2:25" s="4" customFormat="1" ht="15.75" collapsed="1" x14ac:dyDescent="0.25">
      <c r="B136" s="101">
        <v>2011</v>
      </c>
      <c r="C136" s="272">
        <v>0.55053586445044822</v>
      </c>
      <c r="D136" s="109">
        <v>0.44946413554955178</v>
      </c>
      <c r="E136" s="273">
        <v>1</v>
      </c>
      <c r="F136" s="272">
        <v>0.54532226311734999</v>
      </c>
      <c r="G136" s="109">
        <v>0.45467773688265001</v>
      </c>
      <c r="H136" s="273">
        <v>1</v>
      </c>
      <c r="I136" s="272">
        <v>0.62370312665982086</v>
      </c>
      <c r="J136" s="109">
        <v>0.37629687334017919</v>
      </c>
      <c r="K136" s="273">
        <v>1</v>
      </c>
      <c r="L136" s="272">
        <v>0.53664170912725073</v>
      </c>
      <c r="M136" s="109">
        <v>0.46335829087274932</v>
      </c>
      <c r="N136" s="273">
        <v>1</v>
      </c>
      <c r="O136" s="272">
        <v>0.58715756412493458</v>
      </c>
      <c r="P136" s="109">
        <v>0.41284243587506542</v>
      </c>
      <c r="Q136" s="273">
        <v>1</v>
      </c>
      <c r="R136" s="272">
        <v>0.59057971014492749</v>
      </c>
      <c r="S136" s="109">
        <v>0.40942028985507245</v>
      </c>
      <c r="T136" s="273">
        <v>1</v>
      </c>
      <c r="U136" s="272">
        <v>1</v>
      </c>
      <c r="V136" s="273">
        <v>1</v>
      </c>
      <c r="W136" s="272">
        <v>0.27659574468085107</v>
      </c>
      <c r="X136" s="109">
        <v>0.72340425531914898</v>
      </c>
      <c r="Y136" s="273">
        <v>1</v>
      </c>
    </row>
    <row r="137" spans="2:25" s="4" customFormat="1" ht="15" hidden="1" customHeight="1" outlineLevel="1" x14ac:dyDescent="0.25">
      <c r="B137" s="71" t="s">
        <v>93</v>
      </c>
      <c r="C137" s="270">
        <v>0.51847008826413865</v>
      </c>
      <c r="D137" s="196">
        <v>0.4815299117358614</v>
      </c>
      <c r="E137" s="271">
        <v>1</v>
      </c>
      <c r="F137" s="270">
        <v>0.51357275332996122</v>
      </c>
      <c r="G137" s="196">
        <v>0.48642724667003878</v>
      </c>
      <c r="H137" s="271">
        <v>1</v>
      </c>
      <c r="I137" s="270">
        <v>0.64411366711772666</v>
      </c>
      <c r="J137" s="196">
        <v>0.35588633288227334</v>
      </c>
      <c r="K137" s="271">
        <v>1</v>
      </c>
      <c r="L137" s="270">
        <v>0.49958597847088049</v>
      </c>
      <c r="M137" s="196">
        <v>0.50041402152911951</v>
      </c>
      <c r="N137" s="271">
        <v>1</v>
      </c>
      <c r="O137" s="270">
        <v>0.58783783783783783</v>
      </c>
      <c r="P137" s="196">
        <v>0.41216216216216217</v>
      </c>
      <c r="Q137" s="271">
        <v>1</v>
      </c>
      <c r="R137" s="270">
        <v>0.56818181818181823</v>
      </c>
      <c r="S137" s="196">
        <v>0.43181818181818182</v>
      </c>
      <c r="T137" s="271">
        <v>1</v>
      </c>
      <c r="U137" s="270">
        <v>1</v>
      </c>
      <c r="V137" s="271">
        <v>1</v>
      </c>
      <c r="W137" s="270">
        <v>1</v>
      </c>
      <c r="X137" s="196">
        <v>0</v>
      </c>
      <c r="Y137" s="271">
        <v>1</v>
      </c>
    </row>
    <row r="138" spans="2:25" s="4" customFormat="1" ht="15" hidden="1" customHeight="1" outlineLevel="1" x14ac:dyDescent="0.25">
      <c r="B138" s="71" t="s">
        <v>94</v>
      </c>
      <c r="C138" s="270">
        <v>0.43703085904920769</v>
      </c>
      <c r="D138" s="196">
        <v>0.56296914095079231</v>
      </c>
      <c r="E138" s="271">
        <v>1</v>
      </c>
      <c r="F138" s="270">
        <v>0.41698168072113989</v>
      </c>
      <c r="G138" s="196">
        <v>0.58301831927886016</v>
      </c>
      <c r="H138" s="271">
        <v>1</v>
      </c>
      <c r="I138" s="270">
        <v>0.57499999999999996</v>
      </c>
      <c r="J138" s="196">
        <v>0.42499999999999999</v>
      </c>
      <c r="K138" s="271">
        <v>1</v>
      </c>
      <c r="L138" s="270">
        <v>0.39039301310043667</v>
      </c>
      <c r="M138" s="196">
        <v>0.60960698689956327</v>
      </c>
      <c r="N138" s="271">
        <v>1</v>
      </c>
      <c r="O138" s="270">
        <v>0.71830985915492962</v>
      </c>
      <c r="P138" s="196">
        <v>0.28169014084507044</v>
      </c>
      <c r="Q138" s="271">
        <v>1</v>
      </c>
      <c r="R138" s="270">
        <v>0.69491525423728817</v>
      </c>
      <c r="S138" s="196">
        <v>0.30508474576271188</v>
      </c>
      <c r="T138" s="271">
        <v>1</v>
      </c>
      <c r="U138" s="270">
        <v>1</v>
      </c>
      <c r="V138" s="271">
        <v>1</v>
      </c>
      <c r="W138" s="270">
        <v>1</v>
      </c>
      <c r="X138" s="196">
        <v>0</v>
      </c>
      <c r="Y138" s="271">
        <v>1</v>
      </c>
    </row>
    <row r="139" spans="2:25" s="4" customFormat="1" ht="15" hidden="1" customHeight="1" outlineLevel="1" x14ac:dyDescent="0.25">
      <c r="B139" s="71" t="s">
        <v>95</v>
      </c>
      <c r="C139" s="270">
        <v>0.42872431506849318</v>
      </c>
      <c r="D139" s="196">
        <v>0.57127568493150682</v>
      </c>
      <c r="E139" s="271">
        <v>1</v>
      </c>
      <c r="F139" s="270">
        <v>0.41540516473731076</v>
      </c>
      <c r="G139" s="196">
        <v>0.58459483526268918</v>
      </c>
      <c r="H139" s="271">
        <v>1</v>
      </c>
      <c r="I139" s="270">
        <v>0.60880829015544047</v>
      </c>
      <c r="J139" s="196">
        <v>0.39119170984455959</v>
      </c>
      <c r="K139" s="271">
        <v>1</v>
      </c>
      <c r="L139" s="270">
        <v>0.39807756049055354</v>
      </c>
      <c r="M139" s="196">
        <v>0.60192243950944646</v>
      </c>
      <c r="N139" s="271">
        <v>1</v>
      </c>
      <c r="O139" s="270">
        <v>0.68840579710144922</v>
      </c>
      <c r="P139" s="196">
        <v>0.31159420289855072</v>
      </c>
      <c r="Q139" s="271">
        <v>1</v>
      </c>
      <c r="R139" s="270">
        <v>0.66942148760330578</v>
      </c>
      <c r="S139" s="196">
        <v>0.33057851239669422</v>
      </c>
      <c r="T139" s="271">
        <v>1</v>
      </c>
      <c r="U139" s="270">
        <v>1</v>
      </c>
      <c r="V139" s="271">
        <v>1</v>
      </c>
      <c r="W139" s="270">
        <v>1</v>
      </c>
      <c r="X139" s="196">
        <v>0</v>
      </c>
      <c r="Y139" s="271">
        <v>1</v>
      </c>
    </row>
    <row r="140" spans="2:25" s="4" customFormat="1" ht="15" hidden="1" customHeight="1" outlineLevel="1" x14ac:dyDescent="0.25">
      <c r="B140" s="71" t="s">
        <v>96</v>
      </c>
      <c r="C140" s="270">
        <v>0.43734714429578481</v>
      </c>
      <c r="D140" s="196">
        <v>0.56265285570421519</v>
      </c>
      <c r="E140" s="271">
        <v>1</v>
      </c>
      <c r="F140" s="270">
        <v>0.43010594467333724</v>
      </c>
      <c r="G140" s="196">
        <v>0.56989405532666271</v>
      </c>
      <c r="H140" s="271">
        <v>1</v>
      </c>
      <c r="I140" s="270">
        <v>0.69596354166666663</v>
      </c>
      <c r="J140" s="196">
        <v>0.30403645833333331</v>
      </c>
      <c r="K140" s="271">
        <v>1</v>
      </c>
      <c r="L140" s="270">
        <v>0.3747011519234949</v>
      </c>
      <c r="M140" s="196">
        <v>0.62529884807650515</v>
      </c>
      <c r="N140" s="271">
        <v>1</v>
      </c>
      <c r="O140" s="270">
        <v>0.68333333333333335</v>
      </c>
      <c r="P140" s="196">
        <v>0.31666666666666665</v>
      </c>
      <c r="Q140" s="271">
        <v>1</v>
      </c>
      <c r="R140" s="270">
        <v>0.6470588235294118</v>
      </c>
      <c r="S140" s="196">
        <v>0.35294117647058826</v>
      </c>
      <c r="T140" s="271">
        <v>1</v>
      </c>
      <c r="U140" s="270">
        <v>1</v>
      </c>
      <c r="V140" s="271">
        <v>1</v>
      </c>
      <c r="W140" s="270">
        <v>1</v>
      </c>
      <c r="X140" s="196">
        <v>0</v>
      </c>
      <c r="Y140" s="271">
        <v>1</v>
      </c>
    </row>
    <row r="141" spans="2:25" s="4" customFormat="1" ht="15" hidden="1" customHeight="1" outlineLevel="1" x14ac:dyDescent="0.25">
      <c r="B141" s="71" t="s">
        <v>97</v>
      </c>
      <c r="C141" s="270">
        <v>0.43906333155934008</v>
      </c>
      <c r="D141" s="196">
        <v>0.56093666844065992</v>
      </c>
      <c r="E141" s="271">
        <v>1</v>
      </c>
      <c r="F141" s="270">
        <v>0.4321167883211679</v>
      </c>
      <c r="G141" s="196">
        <v>0.56788321167883216</v>
      </c>
      <c r="H141" s="271">
        <v>1</v>
      </c>
      <c r="I141" s="270">
        <v>0.61656228253305501</v>
      </c>
      <c r="J141" s="196">
        <v>0.38343771746694505</v>
      </c>
      <c r="K141" s="271">
        <v>1</v>
      </c>
      <c r="L141" s="270">
        <v>0.37704455724760294</v>
      </c>
      <c r="M141" s="196">
        <v>0.62295544275239711</v>
      </c>
      <c r="N141" s="271">
        <v>1</v>
      </c>
      <c r="O141" s="270">
        <v>0.59677419354838712</v>
      </c>
      <c r="P141" s="196">
        <v>0.40322580645161288</v>
      </c>
      <c r="Q141" s="271">
        <v>1</v>
      </c>
      <c r="R141" s="270">
        <v>0.5544554455445545</v>
      </c>
      <c r="S141" s="196">
        <v>0.44554455445544555</v>
      </c>
      <c r="T141" s="271">
        <v>1</v>
      </c>
      <c r="U141" s="270">
        <v>1</v>
      </c>
      <c r="V141" s="271">
        <v>1</v>
      </c>
      <c r="W141" s="270" t="e">
        <v>#DIV/0!</v>
      </c>
      <c r="X141" s="196" t="e">
        <v>#DIV/0!</v>
      </c>
      <c r="Y141" s="271" t="e">
        <v>#DIV/0!</v>
      </c>
    </row>
    <row r="142" spans="2:25" s="4" customFormat="1" ht="15" hidden="1" customHeight="1" outlineLevel="1" x14ac:dyDescent="0.25">
      <c r="B142" s="71" t="s">
        <v>98</v>
      </c>
      <c r="C142" s="270">
        <v>0.46643568644434819</v>
      </c>
      <c r="D142" s="196">
        <v>0.53356431355565181</v>
      </c>
      <c r="E142" s="271">
        <v>1</v>
      </c>
      <c r="F142" s="270">
        <v>0.46375739644970415</v>
      </c>
      <c r="G142" s="196">
        <v>0.53624260355029585</v>
      </c>
      <c r="H142" s="271">
        <v>1</v>
      </c>
      <c r="I142" s="270">
        <v>0.60047562425683709</v>
      </c>
      <c r="J142" s="196">
        <v>0.39952437574316291</v>
      </c>
      <c r="K142" s="271">
        <v>1</v>
      </c>
      <c r="L142" s="270">
        <v>0.45622895622895621</v>
      </c>
      <c r="M142" s="196">
        <v>0.54377104377104379</v>
      </c>
      <c r="N142" s="271">
        <v>1</v>
      </c>
      <c r="O142" s="270">
        <v>0.57971014492753625</v>
      </c>
      <c r="P142" s="196">
        <v>0.42028985507246375</v>
      </c>
      <c r="Q142" s="271">
        <v>1</v>
      </c>
      <c r="R142" s="270">
        <v>0.48076923076923078</v>
      </c>
      <c r="S142" s="196">
        <v>0.51923076923076927</v>
      </c>
      <c r="T142" s="271">
        <v>1</v>
      </c>
      <c r="U142" s="270">
        <v>1</v>
      </c>
      <c r="V142" s="271">
        <v>1</v>
      </c>
      <c r="W142" s="270">
        <v>0</v>
      </c>
      <c r="X142" s="196">
        <v>1</v>
      </c>
      <c r="Y142" s="271">
        <v>1</v>
      </c>
    </row>
    <row r="143" spans="2:25" s="4" customFormat="1" ht="15" hidden="1" customHeight="1" outlineLevel="1" x14ac:dyDescent="0.25">
      <c r="B143" s="71" t="s">
        <v>99</v>
      </c>
      <c r="C143" s="270">
        <v>0.44771241830065361</v>
      </c>
      <c r="D143" s="196">
        <v>0.55228758169934644</v>
      </c>
      <c r="E143" s="271">
        <v>1</v>
      </c>
      <c r="F143" s="270">
        <v>0.44543882843486221</v>
      </c>
      <c r="G143" s="196">
        <v>0.55456117156513784</v>
      </c>
      <c r="H143" s="271">
        <v>1</v>
      </c>
      <c r="I143" s="270">
        <v>0.58172706245181183</v>
      </c>
      <c r="J143" s="196">
        <v>0.41827293754818812</v>
      </c>
      <c r="K143" s="271">
        <v>1</v>
      </c>
      <c r="L143" s="270">
        <v>0.41541588492808007</v>
      </c>
      <c r="M143" s="196">
        <v>0.58458411507191999</v>
      </c>
      <c r="N143" s="271">
        <v>1</v>
      </c>
      <c r="O143" s="270">
        <v>0.50597609561752988</v>
      </c>
      <c r="P143" s="196">
        <v>0.49402390438247012</v>
      </c>
      <c r="Q143" s="271">
        <v>1</v>
      </c>
      <c r="R143" s="270">
        <v>0.44174757281553401</v>
      </c>
      <c r="S143" s="196">
        <v>0.55825242718446599</v>
      </c>
      <c r="T143" s="271">
        <v>1</v>
      </c>
      <c r="U143" s="270">
        <v>1</v>
      </c>
      <c r="V143" s="271">
        <v>1</v>
      </c>
      <c r="W143" s="270" t="e">
        <v>#DIV/0!</v>
      </c>
      <c r="X143" s="196" t="e">
        <v>#DIV/0!</v>
      </c>
      <c r="Y143" s="271" t="e">
        <v>#DIV/0!</v>
      </c>
    </row>
    <row r="144" spans="2:25" s="4" customFormat="1" ht="15" hidden="1" customHeight="1" outlineLevel="1" x14ac:dyDescent="0.25">
      <c r="B144" s="71" t="s">
        <v>100</v>
      </c>
      <c r="C144" s="270">
        <v>0.54102735156771176</v>
      </c>
      <c r="D144" s="196">
        <v>0.45897264843228819</v>
      </c>
      <c r="E144" s="271">
        <v>1</v>
      </c>
      <c r="F144" s="270">
        <v>0.53822384985122451</v>
      </c>
      <c r="G144" s="196">
        <v>0.46177615014877549</v>
      </c>
      <c r="H144" s="271">
        <v>1</v>
      </c>
      <c r="I144" s="270">
        <v>0.69830659536541895</v>
      </c>
      <c r="J144" s="196">
        <v>0.30169340463458111</v>
      </c>
      <c r="K144" s="271">
        <v>1</v>
      </c>
      <c r="L144" s="270">
        <v>0.49152542372881358</v>
      </c>
      <c r="M144" s="196">
        <v>0.50847457627118642</v>
      </c>
      <c r="N144" s="271">
        <v>1</v>
      </c>
      <c r="O144" s="270">
        <v>0.58878504672897192</v>
      </c>
      <c r="P144" s="196">
        <v>0.41121495327102803</v>
      </c>
      <c r="Q144" s="271">
        <v>1</v>
      </c>
      <c r="R144" s="270">
        <v>0.5178571428571429</v>
      </c>
      <c r="S144" s="196">
        <v>0.48214285714285715</v>
      </c>
      <c r="T144" s="271">
        <v>1</v>
      </c>
      <c r="U144" s="270">
        <v>1</v>
      </c>
      <c r="V144" s="271">
        <v>1</v>
      </c>
      <c r="W144" s="270">
        <v>0.5</v>
      </c>
      <c r="X144" s="196">
        <v>0.5</v>
      </c>
      <c r="Y144" s="271">
        <v>1</v>
      </c>
    </row>
    <row r="145" spans="2:25" s="4" customFormat="1" ht="15" hidden="1" customHeight="1" outlineLevel="1" x14ac:dyDescent="0.25">
      <c r="B145" s="71" t="s">
        <v>101</v>
      </c>
      <c r="C145" s="270">
        <v>0.45371630819493602</v>
      </c>
      <c r="D145" s="196">
        <v>0.54628369180506398</v>
      </c>
      <c r="E145" s="271">
        <v>1</v>
      </c>
      <c r="F145" s="270">
        <v>0.45063113604488081</v>
      </c>
      <c r="G145" s="196">
        <v>0.54936886395511919</v>
      </c>
      <c r="H145" s="271">
        <v>1</v>
      </c>
      <c r="I145" s="270">
        <v>0.67142857142857137</v>
      </c>
      <c r="J145" s="196">
        <v>0.32857142857142857</v>
      </c>
      <c r="K145" s="271">
        <v>1</v>
      </c>
      <c r="L145" s="270">
        <v>0.40479728295478667</v>
      </c>
      <c r="M145" s="196">
        <v>0.59520271704521333</v>
      </c>
      <c r="N145" s="271">
        <v>1</v>
      </c>
      <c r="O145" s="270">
        <v>0.53170731707317076</v>
      </c>
      <c r="P145" s="196">
        <v>0.4682926829268293</v>
      </c>
      <c r="Q145" s="271">
        <v>1</v>
      </c>
      <c r="R145" s="270">
        <v>0.521505376344086</v>
      </c>
      <c r="S145" s="196">
        <v>0.478494623655914</v>
      </c>
      <c r="T145" s="271">
        <v>1</v>
      </c>
      <c r="U145" s="270">
        <v>1</v>
      </c>
      <c r="V145" s="271">
        <v>1</v>
      </c>
      <c r="W145" s="270">
        <v>1</v>
      </c>
      <c r="X145" s="196">
        <v>0</v>
      </c>
      <c r="Y145" s="271">
        <v>1</v>
      </c>
    </row>
    <row r="146" spans="2:25" s="4" customFormat="1" ht="15" hidden="1" customHeight="1" outlineLevel="1" x14ac:dyDescent="0.25">
      <c r="B146" s="71" t="s">
        <v>102</v>
      </c>
      <c r="C146" s="270">
        <v>0.41366268762557618</v>
      </c>
      <c r="D146" s="196">
        <v>0.58633731237442388</v>
      </c>
      <c r="E146" s="271">
        <v>1</v>
      </c>
      <c r="F146" s="270">
        <v>0.40177034669289402</v>
      </c>
      <c r="G146" s="196">
        <v>0.59822965330710598</v>
      </c>
      <c r="H146" s="271">
        <v>1</v>
      </c>
      <c r="I146" s="270">
        <v>0.65391108610016879</v>
      </c>
      <c r="J146" s="196">
        <v>0.34608891389983115</v>
      </c>
      <c r="K146" s="271">
        <v>1</v>
      </c>
      <c r="L146" s="270">
        <v>0.35470330089677543</v>
      </c>
      <c r="M146" s="196">
        <v>0.64529669910322462</v>
      </c>
      <c r="N146" s="271">
        <v>1</v>
      </c>
      <c r="O146" s="270">
        <v>0.68558951965065507</v>
      </c>
      <c r="P146" s="196">
        <v>0.31441048034934499</v>
      </c>
      <c r="Q146" s="271">
        <v>1</v>
      </c>
      <c r="R146" s="270">
        <v>0.67632850241545894</v>
      </c>
      <c r="S146" s="196">
        <v>0.32367149758454106</v>
      </c>
      <c r="T146" s="271">
        <v>1</v>
      </c>
      <c r="U146" s="270">
        <v>1</v>
      </c>
      <c r="V146" s="271">
        <v>1</v>
      </c>
      <c r="W146" s="270">
        <v>0.45238095238095238</v>
      </c>
      <c r="X146" s="196">
        <v>0.54761904761904767</v>
      </c>
      <c r="Y146" s="271">
        <v>1</v>
      </c>
    </row>
    <row r="147" spans="2:25" s="4" customFormat="1" ht="15" hidden="1" customHeight="1" outlineLevel="1" x14ac:dyDescent="0.25">
      <c r="B147" s="71" t="s">
        <v>103</v>
      </c>
      <c r="C147" s="270">
        <v>0.40397451456310679</v>
      </c>
      <c r="D147" s="196">
        <v>0.59602548543689315</v>
      </c>
      <c r="E147" s="271">
        <v>1</v>
      </c>
      <c r="F147" s="270">
        <v>0.39820500708549833</v>
      </c>
      <c r="G147" s="196">
        <v>0.60179499291450167</v>
      </c>
      <c r="H147" s="271">
        <v>1</v>
      </c>
      <c r="I147" s="270">
        <v>0.5952197378565921</v>
      </c>
      <c r="J147" s="196">
        <v>0.40478026214340784</v>
      </c>
      <c r="K147" s="271">
        <v>1</v>
      </c>
      <c r="L147" s="270">
        <v>0.36482084690553745</v>
      </c>
      <c r="M147" s="196">
        <v>0.63517915309446249</v>
      </c>
      <c r="N147" s="271">
        <v>1</v>
      </c>
      <c r="O147" s="270">
        <v>0.4631578947368421</v>
      </c>
      <c r="P147" s="196">
        <v>0.5368421052631579</v>
      </c>
      <c r="Q147" s="271">
        <v>1</v>
      </c>
      <c r="R147" s="270">
        <v>0.47619047619047616</v>
      </c>
      <c r="S147" s="196">
        <v>0.52380952380952384</v>
      </c>
      <c r="T147" s="271">
        <v>1</v>
      </c>
      <c r="U147" s="270">
        <v>1</v>
      </c>
      <c r="V147" s="271">
        <v>1</v>
      </c>
      <c r="W147" s="270">
        <v>0.44444444444444442</v>
      </c>
      <c r="X147" s="196">
        <v>0.55555555555555558</v>
      </c>
      <c r="Y147" s="271">
        <v>1</v>
      </c>
    </row>
    <row r="148" spans="2:25" s="4" customFormat="1" ht="15" hidden="1" customHeight="1" outlineLevel="1" x14ac:dyDescent="0.25">
      <c r="B148" s="71" t="s">
        <v>104</v>
      </c>
      <c r="C148" s="270">
        <v>0.4208213365661464</v>
      </c>
      <c r="D148" s="196">
        <v>0.5791786634338536</v>
      </c>
      <c r="E148" s="271">
        <v>1</v>
      </c>
      <c r="F148" s="270">
        <v>0.41007081038552323</v>
      </c>
      <c r="G148" s="196">
        <v>0.58992918961447682</v>
      </c>
      <c r="H148" s="271">
        <v>1</v>
      </c>
      <c r="I148" s="270">
        <v>0.5252747252747253</v>
      </c>
      <c r="J148" s="196">
        <v>0.4747252747252747</v>
      </c>
      <c r="K148" s="271">
        <v>1</v>
      </c>
      <c r="L148" s="270">
        <v>0.38379583746283447</v>
      </c>
      <c r="M148" s="196">
        <v>0.61620416253716548</v>
      </c>
      <c r="N148" s="271">
        <v>1</v>
      </c>
      <c r="O148" s="270">
        <v>0.53797468354430378</v>
      </c>
      <c r="P148" s="196">
        <v>0.46202531645569622</v>
      </c>
      <c r="Q148" s="271">
        <v>1</v>
      </c>
      <c r="R148" s="270">
        <v>0.47328244274809161</v>
      </c>
      <c r="S148" s="196">
        <v>0.52671755725190839</v>
      </c>
      <c r="T148" s="271">
        <v>1</v>
      </c>
      <c r="U148" s="270">
        <v>1</v>
      </c>
      <c r="V148" s="271">
        <v>1</v>
      </c>
      <c r="W148" s="270">
        <v>1</v>
      </c>
      <c r="X148" s="196">
        <v>0</v>
      </c>
      <c r="Y148" s="271">
        <v>1</v>
      </c>
    </row>
    <row r="149" spans="2:25" s="4" customFormat="1" ht="15.75" collapsed="1" x14ac:dyDescent="0.25">
      <c r="B149" s="101">
        <v>2010</v>
      </c>
      <c r="C149" s="272">
        <v>0.45312957361693823</v>
      </c>
      <c r="D149" s="109">
        <v>0.54687042638306171</v>
      </c>
      <c r="E149" s="273">
        <v>1</v>
      </c>
      <c r="F149" s="272">
        <v>0.44651871247120434</v>
      </c>
      <c r="G149" s="109">
        <v>0.55348128752879566</v>
      </c>
      <c r="H149" s="273">
        <v>1</v>
      </c>
      <c r="I149" s="272">
        <v>0.62766530260607367</v>
      </c>
      <c r="J149" s="109">
        <v>0.37233469739392633</v>
      </c>
      <c r="K149" s="273">
        <v>1</v>
      </c>
      <c r="L149" s="272">
        <v>0.41010996670022459</v>
      </c>
      <c r="M149" s="109">
        <v>0.58989003329977541</v>
      </c>
      <c r="N149" s="273">
        <v>1</v>
      </c>
      <c r="O149" s="272">
        <v>0.5845921450151057</v>
      </c>
      <c r="P149" s="109">
        <v>0.41540785498489424</v>
      </c>
      <c r="Q149" s="273">
        <v>1</v>
      </c>
      <c r="R149" s="272">
        <v>0.54865181711606092</v>
      </c>
      <c r="S149" s="109">
        <v>0.45134818288393902</v>
      </c>
      <c r="T149" s="273">
        <v>1</v>
      </c>
      <c r="U149" s="272">
        <v>1</v>
      </c>
      <c r="V149" s="273">
        <v>1</v>
      </c>
      <c r="W149" s="272">
        <v>0.6827586206896552</v>
      </c>
      <c r="X149" s="109">
        <v>0.31724137931034485</v>
      </c>
      <c r="Y149" s="273">
        <v>1</v>
      </c>
    </row>
    <row r="150" spans="2:25" s="4" customFormat="1" ht="15" hidden="1" customHeight="1" outlineLevel="1" x14ac:dyDescent="0.25">
      <c r="B150" s="71" t="s">
        <v>93</v>
      </c>
      <c r="C150" s="270">
        <v>0.50577683186378841</v>
      </c>
      <c r="D150" s="196">
        <v>0.49422316813621159</v>
      </c>
      <c r="E150" s="271">
        <v>1</v>
      </c>
      <c r="F150" s="270">
        <v>0.50007862871520681</v>
      </c>
      <c r="G150" s="196">
        <v>0.49992137128479319</v>
      </c>
      <c r="H150" s="271">
        <v>1</v>
      </c>
      <c r="I150" s="270">
        <v>0.60695780903034791</v>
      </c>
      <c r="J150" s="196">
        <v>0.39304219096965209</v>
      </c>
      <c r="K150" s="271">
        <v>1</v>
      </c>
      <c r="L150" s="270">
        <v>0.47960764068146616</v>
      </c>
      <c r="M150" s="196">
        <v>0.52039235931853378</v>
      </c>
      <c r="N150" s="271">
        <v>1</v>
      </c>
      <c r="O150" s="270">
        <v>0.5</v>
      </c>
      <c r="P150" s="196">
        <v>0.5</v>
      </c>
      <c r="Q150" s="271">
        <v>1</v>
      </c>
      <c r="R150" s="270">
        <v>0.46825396825396826</v>
      </c>
      <c r="S150" s="196">
        <v>0.53174603174603174</v>
      </c>
      <c r="T150" s="271">
        <v>1</v>
      </c>
      <c r="U150" s="270">
        <v>1</v>
      </c>
      <c r="V150" s="271">
        <v>1</v>
      </c>
      <c r="W150" s="270">
        <v>1</v>
      </c>
      <c r="X150" s="196">
        <v>0</v>
      </c>
      <c r="Y150" s="271">
        <v>1</v>
      </c>
    </row>
    <row r="151" spans="2:25" s="4" customFormat="1" ht="15" hidden="1" customHeight="1" outlineLevel="1" x14ac:dyDescent="0.25">
      <c r="B151" s="71" t="s">
        <v>94</v>
      </c>
      <c r="C151" s="270">
        <v>0.45366006911718504</v>
      </c>
      <c r="D151" s="196">
        <v>0.54633993088281496</v>
      </c>
      <c r="E151" s="271">
        <v>1</v>
      </c>
      <c r="F151" s="270">
        <v>0.44954721862871927</v>
      </c>
      <c r="G151" s="196">
        <v>0.55045278137128073</v>
      </c>
      <c r="H151" s="271">
        <v>1</v>
      </c>
      <c r="I151" s="270">
        <v>0.5</v>
      </c>
      <c r="J151" s="196">
        <v>0.5</v>
      </c>
      <c r="K151" s="271">
        <v>1</v>
      </c>
      <c r="L151" s="270">
        <v>0.50214592274678116</v>
      </c>
      <c r="M151" s="196">
        <v>0.4978540772532189</v>
      </c>
      <c r="N151" s="271">
        <v>1</v>
      </c>
      <c r="O151" s="270">
        <v>0.43076923076923079</v>
      </c>
      <c r="P151" s="196">
        <v>0.56923076923076921</v>
      </c>
      <c r="Q151" s="271">
        <v>1</v>
      </c>
      <c r="R151" s="270">
        <v>0.44642857142857145</v>
      </c>
      <c r="S151" s="196">
        <v>0.5535714285714286</v>
      </c>
      <c r="T151" s="271">
        <v>1</v>
      </c>
      <c r="U151" s="270">
        <v>1</v>
      </c>
      <c r="V151" s="271">
        <v>1</v>
      </c>
      <c r="W151" s="270">
        <v>1</v>
      </c>
      <c r="X151" s="196">
        <v>0</v>
      </c>
      <c r="Y151" s="271">
        <v>1</v>
      </c>
    </row>
    <row r="152" spans="2:25" s="4" customFormat="1" ht="15" hidden="1" customHeight="1" outlineLevel="1" x14ac:dyDescent="0.25">
      <c r="B152" s="71" t="s">
        <v>95</v>
      </c>
      <c r="C152" s="270">
        <v>0.51660198361362653</v>
      </c>
      <c r="D152" s="196">
        <v>0.48339801638637342</v>
      </c>
      <c r="E152" s="271">
        <v>1</v>
      </c>
      <c r="F152" s="270">
        <v>0.51387347391786908</v>
      </c>
      <c r="G152" s="196">
        <v>0.48612652608213097</v>
      </c>
      <c r="H152" s="271">
        <v>1</v>
      </c>
      <c r="I152" s="270">
        <v>0.52669902912621358</v>
      </c>
      <c r="J152" s="196">
        <v>0.47330097087378642</v>
      </c>
      <c r="K152" s="271">
        <v>1</v>
      </c>
      <c r="L152" s="270">
        <v>0.53202846975088969</v>
      </c>
      <c r="M152" s="196">
        <v>0.46797153024911031</v>
      </c>
      <c r="N152" s="271">
        <v>1</v>
      </c>
      <c r="O152" s="270">
        <v>0.44680851063829785</v>
      </c>
      <c r="P152" s="196">
        <v>0.55319148936170215</v>
      </c>
      <c r="Q152" s="271">
        <v>1</v>
      </c>
      <c r="R152" s="270">
        <v>0.43373493975903615</v>
      </c>
      <c r="S152" s="196">
        <v>0.5662650602409639</v>
      </c>
      <c r="T152" s="271">
        <v>1</v>
      </c>
      <c r="U152" s="270">
        <v>1</v>
      </c>
      <c r="V152" s="271">
        <v>1</v>
      </c>
      <c r="W152" s="270">
        <v>1</v>
      </c>
      <c r="X152" s="196">
        <v>0</v>
      </c>
      <c r="Y152" s="271">
        <v>1</v>
      </c>
    </row>
    <row r="153" spans="2:25" s="4" customFormat="1" ht="15" hidden="1" customHeight="1" outlineLevel="1" x14ac:dyDescent="0.25">
      <c r="B153" s="71" t="s">
        <v>96</v>
      </c>
      <c r="C153" s="270">
        <v>0.50878833208676144</v>
      </c>
      <c r="D153" s="196">
        <v>0.49121166791323861</v>
      </c>
      <c r="E153" s="271">
        <v>1</v>
      </c>
      <c r="F153" s="270">
        <v>0.50145602795573674</v>
      </c>
      <c r="G153" s="196">
        <v>0.49854397204426326</v>
      </c>
      <c r="H153" s="271">
        <v>1</v>
      </c>
      <c r="I153" s="270">
        <v>0.57860262008733621</v>
      </c>
      <c r="J153" s="196">
        <v>0.42139737991266374</v>
      </c>
      <c r="K153" s="271">
        <v>1</v>
      </c>
      <c r="L153" s="270">
        <v>0.50337381916329282</v>
      </c>
      <c r="M153" s="196">
        <v>0.49662618083670718</v>
      </c>
      <c r="N153" s="271">
        <v>1</v>
      </c>
      <c r="O153" s="270">
        <v>0.625</v>
      </c>
      <c r="P153" s="196">
        <v>0.375</v>
      </c>
      <c r="Q153" s="271">
        <v>1</v>
      </c>
      <c r="R153" s="270">
        <v>0.64227642276422769</v>
      </c>
      <c r="S153" s="196">
        <v>0.35772357723577236</v>
      </c>
      <c r="T153" s="271">
        <v>1</v>
      </c>
      <c r="U153" s="270">
        <v>1</v>
      </c>
      <c r="V153" s="271">
        <v>1</v>
      </c>
      <c r="W153" s="270">
        <v>0.38461538461538464</v>
      </c>
      <c r="X153" s="196">
        <v>0.61538461538461542</v>
      </c>
      <c r="Y153" s="271">
        <v>1</v>
      </c>
    </row>
    <row r="154" spans="2:25" s="4" customFormat="1" ht="15" hidden="1" customHeight="1" outlineLevel="1" x14ac:dyDescent="0.25">
      <c r="B154" s="71" t="s">
        <v>97</v>
      </c>
      <c r="C154" s="270">
        <v>0.52360515021459231</v>
      </c>
      <c r="D154" s="196">
        <v>0.47639484978540775</v>
      </c>
      <c r="E154" s="271">
        <v>1</v>
      </c>
      <c r="F154" s="270">
        <v>0.51763258611262986</v>
      </c>
      <c r="G154" s="196">
        <v>0.48236741388737014</v>
      </c>
      <c r="H154" s="271">
        <v>1</v>
      </c>
      <c r="I154" s="270">
        <v>0.62971839424805276</v>
      </c>
      <c r="J154" s="196">
        <v>0.3702816057519473</v>
      </c>
      <c r="K154" s="271">
        <v>1</v>
      </c>
      <c r="L154" s="270">
        <v>0.47984858606101088</v>
      </c>
      <c r="M154" s="196">
        <v>0.52015141393898912</v>
      </c>
      <c r="N154" s="271">
        <v>1</v>
      </c>
      <c r="O154" s="270">
        <v>0.75789473684210529</v>
      </c>
      <c r="P154" s="196">
        <v>0.24210526315789474</v>
      </c>
      <c r="Q154" s="271">
        <v>1</v>
      </c>
      <c r="R154" s="270">
        <v>0.74390243902439024</v>
      </c>
      <c r="S154" s="196">
        <v>0.25609756097560976</v>
      </c>
      <c r="T154" s="271">
        <v>1</v>
      </c>
      <c r="U154" s="270">
        <v>1</v>
      </c>
      <c r="V154" s="271">
        <v>1</v>
      </c>
      <c r="W154" s="270">
        <v>1</v>
      </c>
      <c r="X154" s="196">
        <v>0</v>
      </c>
      <c r="Y154" s="271">
        <v>1</v>
      </c>
    </row>
    <row r="155" spans="2:25" s="4" customFormat="1" ht="15" hidden="1" customHeight="1" outlineLevel="1" x14ac:dyDescent="0.25">
      <c r="B155" s="71" t="s">
        <v>98</v>
      </c>
      <c r="C155" s="270">
        <v>0.49808856323669959</v>
      </c>
      <c r="D155" s="196">
        <v>0.50191143676330041</v>
      </c>
      <c r="E155" s="271">
        <v>1</v>
      </c>
      <c r="F155" s="270">
        <v>0.49616201208557897</v>
      </c>
      <c r="G155" s="196">
        <v>0.50383798791442103</v>
      </c>
      <c r="H155" s="271">
        <v>1</v>
      </c>
      <c r="I155" s="270">
        <v>0.62577962577962576</v>
      </c>
      <c r="J155" s="196">
        <v>0.37422037422037424</v>
      </c>
      <c r="K155" s="271">
        <v>1</v>
      </c>
      <c r="L155" s="270">
        <v>0.47292817679558014</v>
      </c>
      <c r="M155" s="196">
        <v>0.52707182320441992</v>
      </c>
      <c r="N155" s="271">
        <v>1</v>
      </c>
      <c r="O155" s="270">
        <v>0.48837209302325579</v>
      </c>
      <c r="P155" s="196">
        <v>0.51162790697674421</v>
      </c>
      <c r="Q155" s="271">
        <v>1</v>
      </c>
      <c r="R155" s="270">
        <v>0.51200000000000001</v>
      </c>
      <c r="S155" s="196">
        <v>0.48799999999999999</v>
      </c>
      <c r="T155" s="271">
        <v>1</v>
      </c>
      <c r="U155" s="270">
        <v>1</v>
      </c>
      <c r="V155" s="271">
        <v>1</v>
      </c>
      <c r="W155" s="270">
        <v>1</v>
      </c>
      <c r="X155" s="196">
        <v>0</v>
      </c>
      <c r="Y155" s="271">
        <v>1</v>
      </c>
    </row>
    <row r="156" spans="2:25" s="4" customFormat="1" ht="15" hidden="1" customHeight="1" outlineLevel="1" x14ac:dyDescent="0.25">
      <c r="B156" s="71" t="s">
        <v>99</v>
      </c>
      <c r="C156" s="270">
        <v>0.51668520578420463</v>
      </c>
      <c r="D156" s="196">
        <v>0.48331479421579532</v>
      </c>
      <c r="E156" s="271">
        <v>1</v>
      </c>
      <c r="F156" s="270">
        <v>0.51575645230286615</v>
      </c>
      <c r="G156" s="196">
        <v>0.4842435476971339</v>
      </c>
      <c r="H156" s="271">
        <v>1</v>
      </c>
      <c r="I156" s="270">
        <v>0.62093171665603064</v>
      </c>
      <c r="J156" s="196">
        <v>0.37906828334396936</v>
      </c>
      <c r="K156" s="271">
        <v>1</v>
      </c>
      <c r="L156" s="270">
        <v>0.49559628659842897</v>
      </c>
      <c r="M156" s="196">
        <v>0.50440371340157109</v>
      </c>
      <c r="N156" s="271">
        <v>1</v>
      </c>
      <c r="O156" s="270">
        <v>0.48717948717948717</v>
      </c>
      <c r="P156" s="196">
        <v>0.51282051282051277</v>
      </c>
      <c r="Q156" s="271">
        <v>1</v>
      </c>
      <c r="R156" s="270">
        <v>0.46043165467625902</v>
      </c>
      <c r="S156" s="196">
        <v>0.53956834532374098</v>
      </c>
      <c r="T156" s="271">
        <v>1</v>
      </c>
      <c r="U156" s="270">
        <v>1</v>
      </c>
      <c r="V156" s="271">
        <v>1</v>
      </c>
      <c r="W156" s="270">
        <v>1</v>
      </c>
      <c r="X156" s="196">
        <v>0</v>
      </c>
      <c r="Y156" s="271">
        <v>1</v>
      </c>
    </row>
    <row r="157" spans="2:25" s="4" customFormat="1" ht="15" hidden="1" customHeight="1" outlineLevel="1" x14ac:dyDescent="0.25">
      <c r="B157" s="71" t="s">
        <v>100</v>
      </c>
      <c r="C157" s="270">
        <v>0.55018118796281712</v>
      </c>
      <c r="D157" s="196">
        <v>0.44981881203718294</v>
      </c>
      <c r="E157" s="271">
        <v>1</v>
      </c>
      <c r="F157" s="270">
        <v>0.55167895167895165</v>
      </c>
      <c r="G157" s="196">
        <v>0.4483210483210483</v>
      </c>
      <c r="H157" s="271">
        <v>1</v>
      </c>
      <c r="I157" s="270">
        <v>0.68447204968944098</v>
      </c>
      <c r="J157" s="196">
        <v>0.31552795031055902</v>
      </c>
      <c r="K157" s="271">
        <v>1</v>
      </c>
      <c r="L157" s="270">
        <v>0.53244274809160308</v>
      </c>
      <c r="M157" s="196">
        <v>0.46755725190839692</v>
      </c>
      <c r="N157" s="271">
        <v>1</v>
      </c>
      <c r="O157" s="270">
        <v>0.44075829383886256</v>
      </c>
      <c r="P157" s="196">
        <v>0.55924170616113744</v>
      </c>
      <c r="Q157" s="271">
        <v>1</v>
      </c>
      <c r="R157" s="270">
        <v>0.45263157894736844</v>
      </c>
      <c r="S157" s="196">
        <v>0.54736842105263162</v>
      </c>
      <c r="T157" s="271">
        <v>1</v>
      </c>
      <c r="U157" s="270">
        <v>1</v>
      </c>
      <c r="V157" s="271">
        <v>1</v>
      </c>
      <c r="W157" s="270">
        <v>1</v>
      </c>
      <c r="X157" s="196">
        <v>0</v>
      </c>
      <c r="Y157" s="271">
        <v>1</v>
      </c>
    </row>
    <row r="158" spans="2:25" s="4" customFormat="1" ht="15" hidden="1" customHeight="1" outlineLevel="1" x14ac:dyDescent="0.25">
      <c r="B158" s="71" t="s">
        <v>101</v>
      </c>
      <c r="C158" s="270">
        <v>0.56175149700598803</v>
      </c>
      <c r="D158" s="196">
        <v>0.43824850299401197</v>
      </c>
      <c r="E158" s="271">
        <v>1</v>
      </c>
      <c r="F158" s="270">
        <v>0.55976676384839652</v>
      </c>
      <c r="G158" s="196">
        <v>0.44023323615160348</v>
      </c>
      <c r="H158" s="271">
        <v>1</v>
      </c>
      <c r="I158" s="270">
        <v>0.71931196247068019</v>
      </c>
      <c r="J158" s="196">
        <v>0.28068803752931976</v>
      </c>
      <c r="K158" s="271">
        <v>1</v>
      </c>
      <c r="L158" s="270">
        <v>0.53364896854920529</v>
      </c>
      <c r="M158" s="196">
        <v>0.46635103145079471</v>
      </c>
      <c r="N158" s="271">
        <v>1</v>
      </c>
      <c r="O158" s="270">
        <v>0.56000000000000005</v>
      </c>
      <c r="P158" s="196">
        <v>0.44</v>
      </c>
      <c r="Q158" s="271">
        <v>1</v>
      </c>
      <c r="R158" s="270">
        <v>0.53846153846153844</v>
      </c>
      <c r="S158" s="196">
        <v>0.46153846153846156</v>
      </c>
      <c r="T158" s="271">
        <v>1</v>
      </c>
      <c r="U158" s="270">
        <v>1</v>
      </c>
      <c r="V158" s="271">
        <v>1</v>
      </c>
      <c r="W158" s="270">
        <v>1</v>
      </c>
      <c r="X158" s="196">
        <v>0</v>
      </c>
      <c r="Y158" s="271">
        <v>1</v>
      </c>
    </row>
    <row r="159" spans="2:25" s="4" customFormat="1" ht="15" hidden="1" customHeight="1" outlineLevel="1" x14ac:dyDescent="0.25">
      <c r="B159" s="71" t="s">
        <v>102</v>
      </c>
      <c r="C159" s="270">
        <v>0.47104072398190044</v>
      </c>
      <c r="D159" s="196">
        <v>0.52895927601809956</v>
      </c>
      <c r="E159" s="271">
        <v>1</v>
      </c>
      <c r="F159" s="270">
        <v>0.46511268910157455</v>
      </c>
      <c r="G159" s="196">
        <v>0.53488731089842545</v>
      </c>
      <c r="H159" s="271">
        <v>1</v>
      </c>
      <c r="I159" s="270">
        <v>0.65696969696969698</v>
      </c>
      <c r="J159" s="196">
        <v>0.34303030303030302</v>
      </c>
      <c r="K159" s="271">
        <v>1</v>
      </c>
      <c r="L159" s="270">
        <v>0.42960662525879917</v>
      </c>
      <c r="M159" s="196">
        <v>0.57039337474120078</v>
      </c>
      <c r="N159" s="271">
        <v>1</v>
      </c>
      <c r="O159" s="270">
        <v>0.61111111111111116</v>
      </c>
      <c r="P159" s="196">
        <v>0.3888888888888889</v>
      </c>
      <c r="Q159" s="271">
        <v>1</v>
      </c>
      <c r="R159" s="270">
        <v>0.55681818181818177</v>
      </c>
      <c r="S159" s="196">
        <v>0.44318181818181818</v>
      </c>
      <c r="T159" s="271">
        <v>1</v>
      </c>
      <c r="U159" s="270">
        <v>1</v>
      </c>
      <c r="V159" s="271">
        <v>1</v>
      </c>
      <c r="W159" s="270">
        <v>1</v>
      </c>
      <c r="X159" s="196">
        <v>0</v>
      </c>
      <c r="Y159" s="271">
        <v>1</v>
      </c>
    </row>
    <row r="160" spans="2:25" s="4" customFormat="1" ht="15" hidden="1" customHeight="1" outlineLevel="1" x14ac:dyDescent="0.25">
      <c r="B160" s="71" t="s">
        <v>103</v>
      </c>
      <c r="C160" s="270">
        <v>0.52683982683982689</v>
      </c>
      <c r="D160" s="196">
        <v>0.47316017316017317</v>
      </c>
      <c r="E160" s="271">
        <v>1</v>
      </c>
      <c r="F160" s="270">
        <v>0.52265659706796974</v>
      </c>
      <c r="G160" s="196">
        <v>0.4773434029320302</v>
      </c>
      <c r="H160" s="271">
        <v>1</v>
      </c>
      <c r="I160" s="270">
        <v>0.65432098765432101</v>
      </c>
      <c r="J160" s="196">
        <v>0.34567901234567899</v>
      </c>
      <c r="K160" s="271">
        <v>1</v>
      </c>
      <c r="L160" s="270">
        <v>0.47046109510086453</v>
      </c>
      <c r="M160" s="196">
        <v>0.52953890489913547</v>
      </c>
      <c r="N160" s="271">
        <v>1</v>
      </c>
      <c r="O160" s="270">
        <v>0.54320987654320985</v>
      </c>
      <c r="P160" s="196">
        <v>0.4567901234567901</v>
      </c>
      <c r="Q160" s="271">
        <v>1</v>
      </c>
      <c r="R160" s="270">
        <v>0.57971014492753625</v>
      </c>
      <c r="S160" s="196">
        <v>0.42028985507246375</v>
      </c>
      <c r="T160" s="271">
        <v>1</v>
      </c>
      <c r="U160" s="270">
        <v>1</v>
      </c>
      <c r="V160" s="271">
        <v>1</v>
      </c>
      <c r="W160" s="270">
        <v>1</v>
      </c>
      <c r="X160" s="196">
        <v>0</v>
      </c>
      <c r="Y160" s="271">
        <v>1</v>
      </c>
    </row>
    <row r="161" spans="2:25" s="4" customFormat="1" ht="15" hidden="1" customHeight="1" outlineLevel="1" x14ac:dyDescent="0.25">
      <c r="B161" s="71" t="s">
        <v>104</v>
      </c>
      <c r="C161" s="270">
        <v>0.48845186370912419</v>
      </c>
      <c r="D161" s="196">
        <v>0.51154813629087581</v>
      </c>
      <c r="E161" s="271">
        <v>1</v>
      </c>
      <c r="F161" s="270">
        <v>0.48609112709832136</v>
      </c>
      <c r="G161" s="196">
        <v>0.51390887290167864</v>
      </c>
      <c r="H161" s="271">
        <v>1</v>
      </c>
      <c r="I161" s="270">
        <v>0.62790697674418605</v>
      </c>
      <c r="J161" s="196">
        <v>0.37209302325581395</v>
      </c>
      <c r="K161" s="271">
        <v>1</v>
      </c>
      <c r="L161" s="270">
        <v>0.46310715609936964</v>
      </c>
      <c r="M161" s="196">
        <v>0.5368928439006303</v>
      </c>
      <c r="N161" s="271">
        <v>1</v>
      </c>
      <c r="O161" s="270">
        <v>0.46892655367231639</v>
      </c>
      <c r="P161" s="196">
        <v>0.53107344632768361</v>
      </c>
      <c r="Q161" s="271">
        <v>1</v>
      </c>
      <c r="R161" s="270">
        <v>0.43225806451612903</v>
      </c>
      <c r="S161" s="196">
        <v>0.56774193548387097</v>
      </c>
      <c r="T161" s="271">
        <v>1</v>
      </c>
      <c r="U161" s="270">
        <v>1</v>
      </c>
      <c r="V161" s="271">
        <v>1</v>
      </c>
      <c r="W161" s="270">
        <v>1</v>
      </c>
      <c r="X161" s="196">
        <v>0</v>
      </c>
      <c r="Y161" s="271">
        <v>1</v>
      </c>
    </row>
    <row r="162" spans="2:25" s="4" customFormat="1" ht="15.75" collapsed="1" x14ac:dyDescent="0.25">
      <c r="B162" s="101">
        <v>2009</v>
      </c>
      <c r="C162" s="272">
        <v>0.51218615323517735</v>
      </c>
      <c r="D162" s="109">
        <v>0.4878138467648227</v>
      </c>
      <c r="E162" s="273">
        <v>1</v>
      </c>
      <c r="F162" s="272">
        <v>0.50866447338498155</v>
      </c>
      <c r="G162" s="109">
        <v>0.49133552661501845</v>
      </c>
      <c r="H162" s="273">
        <v>1</v>
      </c>
      <c r="I162" s="272">
        <v>0.62817733990147784</v>
      </c>
      <c r="J162" s="109">
        <v>0.37182266009852216</v>
      </c>
      <c r="K162" s="273">
        <v>1</v>
      </c>
      <c r="L162" s="272">
        <v>0.48951892625546672</v>
      </c>
      <c r="M162" s="109">
        <v>0.51048107374453322</v>
      </c>
      <c r="N162" s="273">
        <v>1</v>
      </c>
      <c r="O162" s="272">
        <v>0.52323360916613626</v>
      </c>
      <c r="P162" s="109">
        <v>0.4767663908338638</v>
      </c>
      <c r="Q162" s="273">
        <v>1</v>
      </c>
      <c r="R162" s="272">
        <v>0.51293103448275867</v>
      </c>
      <c r="S162" s="109">
        <v>0.48706896551724138</v>
      </c>
      <c r="T162" s="273">
        <v>1</v>
      </c>
      <c r="U162" s="272">
        <v>1</v>
      </c>
      <c r="V162" s="273">
        <v>1</v>
      </c>
      <c r="W162" s="272">
        <v>0.84615384615384615</v>
      </c>
      <c r="X162" s="109">
        <v>0.15384615384615385</v>
      </c>
      <c r="Y162" s="273">
        <v>1</v>
      </c>
    </row>
    <row r="163" spans="2:25" s="4" customFormat="1" ht="15" hidden="1" customHeight="1" outlineLevel="1" x14ac:dyDescent="0.25">
      <c r="B163" s="71" t="s">
        <v>93</v>
      </c>
      <c r="C163" s="270">
        <v>0.51976147552350571</v>
      </c>
      <c r="D163" s="196">
        <v>0.48023852447649423</v>
      </c>
      <c r="E163" s="271">
        <v>1</v>
      </c>
      <c r="F163" s="270">
        <v>0.51798767378529453</v>
      </c>
      <c r="G163" s="196">
        <v>0.48201232621470547</v>
      </c>
      <c r="H163" s="271">
        <v>1</v>
      </c>
      <c r="I163" s="270">
        <v>0.78268765133171914</v>
      </c>
      <c r="J163" s="196">
        <v>0.21731234866828086</v>
      </c>
      <c r="K163" s="271">
        <v>1</v>
      </c>
      <c r="L163" s="270">
        <v>0.47516420361247946</v>
      </c>
      <c r="M163" s="196">
        <v>0.52483579638752054</v>
      </c>
      <c r="N163" s="271">
        <v>1</v>
      </c>
      <c r="O163" s="270">
        <v>0.45652173913043476</v>
      </c>
      <c r="P163" s="196">
        <v>0.54347826086956519</v>
      </c>
      <c r="Q163" s="271">
        <v>1</v>
      </c>
      <c r="R163" s="270">
        <v>0.44242424242424244</v>
      </c>
      <c r="S163" s="196">
        <v>0.55757575757575761</v>
      </c>
      <c r="T163" s="271">
        <v>1</v>
      </c>
      <c r="U163" s="270">
        <v>1</v>
      </c>
      <c r="V163" s="271">
        <v>1</v>
      </c>
      <c r="W163" s="270">
        <v>1</v>
      </c>
      <c r="X163" s="196">
        <v>0</v>
      </c>
      <c r="Y163" s="271">
        <v>1</v>
      </c>
    </row>
    <row r="164" spans="2:25" s="4" customFormat="1" ht="15" hidden="1" customHeight="1" outlineLevel="1" x14ac:dyDescent="0.25">
      <c r="B164" s="71" t="s">
        <v>94</v>
      </c>
      <c r="C164" s="270">
        <v>0.5276847290640394</v>
      </c>
      <c r="D164" s="196">
        <v>0.4723152709359606</v>
      </c>
      <c r="E164" s="271">
        <v>1</v>
      </c>
      <c r="F164" s="270">
        <v>0.52094078811636069</v>
      </c>
      <c r="G164" s="196">
        <v>0.47905921188363937</v>
      </c>
      <c r="H164" s="271">
        <v>1</v>
      </c>
      <c r="I164" s="270">
        <v>0.8582677165354331</v>
      </c>
      <c r="J164" s="196">
        <v>0.14173228346456693</v>
      </c>
      <c r="K164" s="271">
        <v>1</v>
      </c>
      <c r="L164" s="270">
        <v>0.46615384615384614</v>
      </c>
      <c r="M164" s="196">
        <v>0.53384615384615386</v>
      </c>
      <c r="N164" s="271">
        <v>1</v>
      </c>
      <c r="O164" s="270">
        <v>0.60732984293193715</v>
      </c>
      <c r="P164" s="196">
        <v>0.39267015706806285</v>
      </c>
      <c r="Q164" s="271">
        <v>1</v>
      </c>
      <c r="R164" s="270">
        <v>0.60571428571428576</v>
      </c>
      <c r="S164" s="196">
        <v>0.39428571428571429</v>
      </c>
      <c r="T164" s="271">
        <v>1</v>
      </c>
      <c r="U164" s="270">
        <v>1</v>
      </c>
      <c r="V164" s="271">
        <v>1</v>
      </c>
      <c r="W164" s="270">
        <v>1</v>
      </c>
      <c r="X164" s="196">
        <v>0</v>
      </c>
      <c r="Y164" s="271">
        <v>1</v>
      </c>
    </row>
    <row r="165" spans="2:25" s="4" customFormat="1" ht="15" hidden="1" customHeight="1" outlineLevel="1" x14ac:dyDescent="0.25">
      <c r="B165" s="71" t="s">
        <v>95</v>
      </c>
      <c r="C165" s="270">
        <v>0.50697247706422022</v>
      </c>
      <c r="D165" s="196">
        <v>0.49302752293577984</v>
      </c>
      <c r="E165" s="271">
        <v>1</v>
      </c>
      <c r="F165" s="270">
        <v>0.50150943396226411</v>
      </c>
      <c r="G165" s="196">
        <v>0.49849056603773584</v>
      </c>
      <c r="H165" s="271">
        <v>1</v>
      </c>
      <c r="I165" s="270">
        <v>0.75352697095435683</v>
      </c>
      <c r="J165" s="196">
        <v>0.24647302904564317</v>
      </c>
      <c r="K165" s="271">
        <v>1</v>
      </c>
      <c r="L165" s="270">
        <v>0.47114829774956724</v>
      </c>
      <c r="M165" s="196">
        <v>0.52885170225043276</v>
      </c>
      <c r="N165" s="271">
        <v>1</v>
      </c>
      <c r="O165" s="270">
        <v>0.61206896551724133</v>
      </c>
      <c r="P165" s="196">
        <v>0.38793103448275862</v>
      </c>
      <c r="Q165" s="271">
        <v>1</v>
      </c>
      <c r="R165" s="270">
        <v>0.61682242990654201</v>
      </c>
      <c r="S165" s="196">
        <v>0.38317757009345793</v>
      </c>
      <c r="T165" s="271">
        <v>1</v>
      </c>
      <c r="U165" s="270">
        <v>1</v>
      </c>
      <c r="V165" s="271">
        <v>1</v>
      </c>
      <c r="W165" s="270">
        <v>1</v>
      </c>
      <c r="X165" s="196">
        <v>0</v>
      </c>
      <c r="Y165" s="271">
        <v>1</v>
      </c>
    </row>
    <row r="166" spans="2:25" s="4" customFormat="1" ht="15" hidden="1" customHeight="1" outlineLevel="1" x14ac:dyDescent="0.25">
      <c r="B166" s="71" t="s">
        <v>96</v>
      </c>
      <c r="C166" s="270">
        <v>0.5799570508231926</v>
      </c>
      <c r="D166" s="196">
        <v>0.42004294917680746</v>
      </c>
      <c r="E166" s="271">
        <v>1</v>
      </c>
      <c r="F166" s="270">
        <v>0.57693447969166911</v>
      </c>
      <c r="G166" s="196">
        <v>0.42306552030833089</v>
      </c>
      <c r="H166" s="271">
        <v>1</v>
      </c>
      <c r="I166" s="270">
        <v>0.86436781609195401</v>
      </c>
      <c r="J166" s="196">
        <v>0.13563218390804599</v>
      </c>
      <c r="K166" s="271">
        <v>1</v>
      </c>
      <c r="L166" s="270">
        <v>0.52143482064741908</v>
      </c>
      <c r="M166" s="196">
        <v>0.47856517935258092</v>
      </c>
      <c r="N166" s="271">
        <v>1</v>
      </c>
      <c r="O166" s="270">
        <v>0.57671957671957674</v>
      </c>
      <c r="P166" s="196">
        <v>0.42328042328042326</v>
      </c>
      <c r="Q166" s="271">
        <v>1</v>
      </c>
      <c r="R166" s="270">
        <v>0.57714285714285718</v>
      </c>
      <c r="S166" s="196">
        <v>0.42285714285714288</v>
      </c>
      <c r="T166" s="271">
        <v>1</v>
      </c>
      <c r="U166" s="270">
        <v>1</v>
      </c>
      <c r="V166" s="271">
        <v>1</v>
      </c>
      <c r="W166" s="270">
        <v>1</v>
      </c>
      <c r="X166" s="196">
        <v>0</v>
      </c>
      <c r="Y166" s="271">
        <v>1</v>
      </c>
    </row>
    <row r="167" spans="2:25" s="4" customFormat="1" ht="15" hidden="1" customHeight="1" outlineLevel="1" x14ac:dyDescent="0.25">
      <c r="B167" s="71" t="s">
        <v>97</v>
      </c>
      <c r="C167" s="270">
        <v>0.52692031586503951</v>
      </c>
      <c r="D167" s="196">
        <v>0.47307968413496054</v>
      </c>
      <c r="E167" s="271">
        <v>1</v>
      </c>
      <c r="F167" s="270">
        <v>0.52334272760691092</v>
      </c>
      <c r="G167" s="196">
        <v>0.47665727239308908</v>
      </c>
      <c r="H167" s="271">
        <v>1</v>
      </c>
      <c r="I167" s="270">
        <v>0.84303937881308932</v>
      </c>
      <c r="J167" s="196">
        <v>0.1569606211869107</v>
      </c>
      <c r="K167" s="271">
        <v>1</v>
      </c>
      <c r="L167" s="270">
        <v>0.48796651552145098</v>
      </c>
      <c r="M167" s="196">
        <v>0.51203348447854902</v>
      </c>
      <c r="N167" s="271">
        <v>1</v>
      </c>
      <c r="O167" s="270">
        <v>0.59235668789808915</v>
      </c>
      <c r="P167" s="196">
        <v>0.40764331210191085</v>
      </c>
      <c r="Q167" s="271">
        <v>1</v>
      </c>
      <c r="R167" s="270">
        <v>0.53125</v>
      </c>
      <c r="S167" s="196">
        <v>0.46875</v>
      </c>
      <c r="T167" s="271">
        <v>1</v>
      </c>
      <c r="U167" s="270">
        <v>1</v>
      </c>
      <c r="V167" s="271">
        <v>1</v>
      </c>
      <c r="W167" s="270" t="e">
        <v>#DIV/0!</v>
      </c>
      <c r="X167" s="196" t="e">
        <v>#DIV/0!</v>
      </c>
      <c r="Y167" s="271" t="e">
        <v>#DIV/0!</v>
      </c>
    </row>
    <row r="168" spans="2:25" s="4" customFormat="1" ht="15" hidden="1" customHeight="1" outlineLevel="1" x14ac:dyDescent="0.25">
      <c r="B168" s="71" t="s">
        <v>98</v>
      </c>
      <c r="C168" s="270">
        <v>0.45692370908094782</v>
      </c>
      <c r="D168" s="196">
        <v>0.54307629091905218</v>
      </c>
      <c r="E168" s="271">
        <v>1</v>
      </c>
      <c r="F168" s="270">
        <v>0.45237096097356272</v>
      </c>
      <c r="G168" s="196">
        <v>0.54762903902643723</v>
      </c>
      <c r="H168" s="271">
        <v>1</v>
      </c>
      <c r="I168" s="270">
        <v>0.73998364677023709</v>
      </c>
      <c r="J168" s="196">
        <v>0.26001635322976285</v>
      </c>
      <c r="K168" s="271">
        <v>1</v>
      </c>
      <c r="L168" s="270">
        <v>0.39984350547730829</v>
      </c>
      <c r="M168" s="196">
        <v>0.60015649452269171</v>
      </c>
      <c r="N168" s="271">
        <v>1</v>
      </c>
      <c r="O168" s="270">
        <v>0.62121212121212122</v>
      </c>
      <c r="P168" s="196">
        <v>0.37878787878787878</v>
      </c>
      <c r="Q168" s="271">
        <v>1</v>
      </c>
      <c r="R168" s="270">
        <v>0.5855855855855856</v>
      </c>
      <c r="S168" s="196">
        <v>0.4144144144144144</v>
      </c>
      <c r="T168" s="271">
        <v>1</v>
      </c>
      <c r="U168" s="270">
        <v>1</v>
      </c>
      <c r="V168" s="271">
        <v>1</v>
      </c>
      <c r="W168" s="270">
        <v>1</v>
      </c>
      <c r="X168" s="196">
        <v>0</v>
      </c>
      <c r="Y168" s="271">
        <v>1</v>
      </c>
    </row>
    <row r="169" spans="2:25" s="4" customFormat="1" ht="15" hidden="1" customHeight="1" outlineLevel="1" x14ac:dyDescent="0.25">
      <c r="B169" s="71" t="s">
        <v>99</v>
      </c>
      <c r="C169" s="270">
        <v>0.51898590268303779</v>
      </c>
      <c r="D169" s="196">
        <v>0.48101409731696226</v>
      </c>
      <c r="E169" s="271">
        <v>1</v>
      </c>
      <c r="F169" s="270">
        <v>0.51568352059925093</v>
      </c>
      <c r="G169" s="196">
        <v>0.48431647940074907</v>
      </c>
      <c r="H169" s="271">
        <v>1</v>
      </c>
      <c r="I169" s="270">
        <v>0.72889305816135086</v>
      </c>
      <c r="J169" s="196">
        <v>0.27110694183864914</v>
      </c>
      <c r="K169" s="271">
        <v>1</v>
      </c>
      <c r="L169" s="270">
        <v>0.45074925074925076</v>
      </c>
      <c r="M169" s="196">
        <v>0.54925074925074924</v>
      </c>
      <c r="N169" s="271">
        <v>1</v>
      </c>
      <c r="O169" s="270">
        <v>0.55714285714285716</v>
      </c>
      <c r="P169" s="196">
        <v>0.44285714285714284</v>
      </c>
      <c r="Q169" s="271">
        <v>1</v>
      </c>
      <c r="R169" s="270">
        <v>0.55208333333333337</v>
      </c>
      <c r="S169" s="196">
        <v>0.44791666666666669</v>
      </c>
      <c r="T169" s="271">
        <v>1</v>
      </c>
      <c r="U169" s="270">
        <v>1</v>
      </c>
      <c r="V169" s="271">
        <v>1</v>
      </c>
      <c r="W169" s="270">
        <v>1</v>
      </c>
      <c r="X169" s="196">
        <v>0</v>
      </c>
      <c r="Y169" s="271">
        <v>1</v>
      </c>
    </row>
    <row r="170" spans="2:25" s="4" customFormat="1" ht="15" hidden="1" customHeight="1" outlineLevel="1" x14ac:dyDescent="0.25">
      <c r="B170" s="71" t="s">
        <v>100</v>
      </c>
      <c r="C170" s="270">
        <v>0.60375075620084695</v>
      </c>
      <c r="D170" s="196">
        <v>0.39624924379915305</v>
      </c>
      <c r="E170" s="271">
        <v>1</v>
      </c>
      <c r="F170" s="270">
        <v>0.59079229122055676</v>
      </c>
      <c r="G170" s="196">
        <v>0.40920770877944324</v>
      </c>
      <c r="H170" s="271">
        <v>1</v>
      </c>
      <c r="I170" s="270">
        <v>0.67295385651734596</v>
      </c>
      <c r="J170" s="196">
        <v>0.32704614348265409</v>
      </c>
      <c r="K170" s="271">
        <v>1</v>
      </c>
      <c r="L170" s="270">
        <v>0.56910717546101885</v>
      </c>
      <c r="M170" s="196">
        <v>0.4308928245389812</v>
      </c>
      <c r="N170" s="271">
        <v>1</v>
      </c>
      <c r="O170" s="270">
        <v>0.41304347826086957</v>
      </c>
      <c r="P170" s="196">
        <v>0.58695652173913049</v>
      </c>
      <c r="Q170" s="271">
        <v>1</v>
      </c>
      <c r="R170" s="270">
        <v>0.37106918238993708</v>
      </c>
      <c r="S170" s="196">
        <v>0.62893081761006286</v>
      </c>
      <c r="T170" s="271">
        <v>1</v>
      </c>
      <c r="U170" s="270">
        <v>1</v>
      </c>
      <c r="V170" s="271">
        <v>1</v>
      </c>
      <c r="W170" s="270">
        <v>1</v>
      </c>
      <c r="X170" s="196">
        <v>0</v>
      </c>
      <c r="Y170" s="271">
        <v>1</v>
      </c>
    </row>
    <row r="171" spans="2:25" s="4" customFormat="1" ht="15" hidden="1" customHeight="1" outlineLevel="1" x14ac:dyDescent="0.25">
      <c r="B171" s="71" t="s">
        <v>101</v>
      </c>
      <c r="C171" s="270">
        <v>0.53740665308893409</v>
      </c>
      <c r="D171" s="196">
        <v>0.46259334691106585</v>
      </c>
      <c r="E171" s="271">
        <v>1</v>
      </c>
      <c r="F171" s="270">
        <v>0.53365990202939118</v>
      </c>
      <c r="G171" s="196">
        <v>0.46634009797060882</v>
      </c>
      <c r="H171" s="271">
        <v>1</v>
      </c>
      <c r="I171" s="270">
        <v>0.63636363636363635</v>
      </c>
      <c r="J171" s="196">
        <v>0.36363636363636365</v>
      </c>
      <c r="K171" s="271">
        <v>1</v>
      </c>
      <c r="L171" s="270">
        <v>0.47815354233522589</v>
      </c>
      <c r="M171" s="196">
        <v>0.52184645766477411</v>
      </c>
      <c r="N171" s="271">
        <v>1</v>
      </c>
      <c r="O171" s="270">
        <v>0.59239130434782605</v>
      </c>
      <c r="P171" s="196">
        <v>0.40760869565217389</v>
      </c>
      <c r="Q171" s="271">
        <v>1</v>
      </c>
      <c r="R171" s="270">
        <v>0.5714285714285714</v>
      </c>
      <c r="S171" s="196">
        <v>0.42857142857142855</v>
      </c>
      <c r="T171" s="271">
        <v>1</v>
      </c>
      <c r="U171" s="270">
        <v>1</v>
      </c>
      <c r="V171" s="271">
        <v>1</v>
      </c>
      <c r="W171" s="270">
        <v>1</v>
      </c>
      <c r="X171" s="196">
        <v>0</v>
      </c>
      <c r="Y171" s="271">
        <v>1</v>
      </c>
    </row>
    <row r="172" spans="2:25" s="4" customFormat="1" ht="15" hidden="1" customHeight="1" outlineLevel="1" x14ac:dyDescent="0.25">
      <c r="B172" s="71" t="s">
        <v>102</v>
      </c>
      <c r="C172" s="270">
        <v>0.68762278978389002</v>
      </c>
      <c r="D172" s="196">
        <v>0.31237721021611004</v>
      </c>
      <c r="E172" s="271">
        <v>1</v>
      </c>
      <c r="F172" s="270">
        <v>0.68848258189625322</v>
      </c>
      <c r="G172" s="196">
        <v>0.31151741810374678</v>
      </c>
      <c r="H172" s="271">
        <v>1</v>
      </c>
      <c r="I172" s="270">
        <v>0.73015307938768248</v>
      </c>
      <c r="J172" s="196">
        <v>0.26984692061231758</v>
      </c>
      <c r="K172" s="271">
        <v>1</v>
      </c>
      <c r="L172" s="270">
        <v>0.71296296296296291</v>
      </c>
      <c r="M172" s="196">
        <v>0.28703703703703703</v>
      </c>
      <c r="N172" s="271">
        <v>1</v>
      </c>
      <c r="O172" s="270">
        <v>0.55335968379446643</v>
      </c>
      <c r="P172" s="196">
        <v>0.44664031620553357</v>
      </c>
      <c r="Q172" s="271">
        <v>1</v>
      </c>
      <c r="R172" s="270">
        <v>0.47761194029850745</v>
      </c>
      <c r="S172" s="196">
        <v>0.52238805970149249</v>
      </c>
      <c r="T172" s="271">
        <v>1</v>
      </c>
      <c r="U172" s="270">
        <v>1</v>
      </c>
      <c r="V172" s="271">
        <v>1</v>
      </c>
      <c r="W172" s="270">
        <v>1</v>
      </c>
      <c r="X172" s="196">
        <v>0</v>
      </c>
      <c r="Y172" s="271">
        <v>1</v>
      </c>
    </row>
    <row r="173" spans="2:25" s="4" customFormat="1" ht="15" hidden="1" customHeight="1" outlineLevel="1" x14ac:dyDescent="0.25">
      <c r="B173" s="71" t="s">
        <v>103</v>
      </c>
      <c r="C173" s="270">
        <v>0.5054312047399605</v>
      </c>
      <c r="D173" s="196">
        <v>0.4945687952600395</v>
      </c>
      <c r="E173" s="271">
        <v>1</v>
      </c>
      <c r="F173" s="270">
        <v>0.49197860962566847</v>
      </c>
      <c r="G173" s="196">
        <v>0.50802139037433158</v>
      </c>
      <c r="H173" s="271">
        <v>1</v>
      </c>
      <c r="I173" s="270">
        <v>0.6157407407407407</v>
      </c>
      <c r="J173" s="196">
        <v>0.38425925925925924</v>
      </c>
      <c r="K173" s="271">
        <v>1</v>
      </c>
      <c r="L173" s="270">
        <v>0.50859019706922692</v>
      </c>
      <c r="M173" s="196">
        <v>0.49140980293077313</v>
      </c>
      <c r="N173" s="271">
        <v>1</v>
      </c>
      <c r="O173" s="270">
        <v>0.65714285714285714</v>
      </c>
      <c r="P173" s="196">
        <v>0.34285714285714286</v>
      </c>
      <c r="Q173" s="271">
        <v>1</v>
      </c>
      <c r="R173" s="270">
        <v>0.63157894736842102</v>
      </c>
      <c r="S173" s="196">
        <v>0.36842105263157893</v>
      </c>
      <c r="T173" s="271">
        <v>1</v>
      </c>
      <c r="U173" s="270">
        <v>1</v>
      </c>
      <c r="V173" s="271">
        <v>1</v>
      </c>
      <c r="W173" s="270" t="e">
        <v>#DIV/0!</v>
      </c>
      <c r="X173" s="196" t="e">
        <v>#DIV/0!</v>
      </c>
      <c r="Y173" s="271" t="e">
        <v>#DIV/0!</v>
      </c>
    </row>
    <row r="174" spans="2:25" s="4" customFormat="1" ht="15" hidden="1" customHeight="1" outlineLevel="1" x14ac:dyDescent="0.25">
      <c r="B174" s="71" t="s">
        <v>104</v>
      </c>
      <c r="C174" s="270">
        <v>0.52849551035367415</v>
      </c>
      <c r="D174" s="196">
        <v>0.4715044896463258</v>
      </c>
      <c r="E174" s="271">
        <v>1</v>
      </c>
      <c r="F174" s="270">
        <v>0.52456787725771992</v>
      </c>
      <c r="G174" s="196">
        <v>0.47543212274228003</v>
      </c>
      <c r="H174" s="271">
        <v>1</v>
      </c>
      <c r="I174" s="270">
        <v>0.62603116406966086</v>
      </c>
      <c r="J174" s="196">
        <v>0.37396883593033914</v>
      </c>
      <c r="K174" s="271">
        <v>1</v>
      </c>
      <c r="L174" s="270">
        <v>0.5311475409836065</v>
      </c>
      <c r="M174" s="196">
        <v>0.46885245901639344</v>
      </c>
      <c r="N174" s="271">
        <v>1</v>
      </c>
      <c r="O174" s="270">
        <v>0.36868686868686867</v>
      </c>
      <c r="P174" s="196">
        <v>0.63131313131313127</v>
      </c>
      <c r="Q174" s="271">
        <v>1</v>
      </c>
      <c r="R174" s="270">
        <v>0.35555555555555557</v>
      </c>
      <c r="S174" s="196">
        <v>0.64444444444444449</v>
      </c>
      <c r="T174" s="271">
        <v>1</v>
      </c>
      <c r="U174" s="270">
        <v>1</v>
      </c>
      <c r="V174" s="271">
        <v>1</v>
      </c>
      <c r="W174" s="270">
        <v>1</v>
      </c>
      <c r="X174" s="196">
        <v>0</v>
      </c>
      <c r="Y174" s="271">
        <v>1</v>
      </c>
    </row>
    <row r="175" spans="2:25" s="4" customFormat="1" ht="15.75" collapsed="1" x14ac:dyDescent="0.25">
      <c r="B175" s="101">
        <v>2008</v>
      </c>
      <c r="C175" s="272">
        <v>0.55627311245997435</v>
      </c>
      <c r="D175" s="109">
        <v>0.44372688754002565</v>
      </c>
      <c r="E175" s="273">
        <v>1</v>
      </c>
      <c r="F175" s="272">
        <v>0.55165524477085515</v>
      </c>
      <c r="G175" s="109">
        <v>0.4483447552291448</v>
      </c>
      <c r="H175" s="273">
        <v>1</v>
      </c>
      <c r="I175" s="272">
        <v>0.73358429429143235</v>
      </c>
      <c r="J175" s="109">
        <v>0.2664157057085676</v>
      </c>
      <c r="K175" s="273">
        <v>1</v>
      </c>
      <c r="L175" s="272">
        <v>0.52489775051124743</v>
      </c>
      <c r="M175" s="109">
        <v>0.47510224948875257</v>
      </c>
      <c r="N175" s="273">
        <v>1</v>
      </c>
      <c r="O175" s="272">
        <v>0.54532903819604239</v>
      </c>
      <c r="P175" s="109">
        <v>0.45467096180395766</v>
      </c>
      <c r="Q175" s="273">
        <v>1</v>
      </c>
      <c r="R175" s="272">
        <v>0.52046169989506819</v>
      </c>
      <c r="S175" s="109">
        <v>0.47953830010493181</v>
      </c>
      <c r="T175" s="273">
        <v>1</v>
      </c>
      <c r="U175" s="272">
        <v>1</v>
      </c>
      <c r="V175" s="273">
        <v>1</v>
      </c>
      <c r="W175" s="272">
        <v>1</v>
      </c>
      <c r="X175" s="109">
        <v>0</v>
      </c>
      <c r="Y175" s="273">
        <v>1</v>
      </c>
    </row>
    <row r="176" spans="2:25" s="4" customFormat="1" ht="15" hidden="1" customHeight="1" outlineLevel="1" x14ac:dyDescent="0.25">
      <c r="B176" s="71" t="s">
        <v>93</v>
      </c>
      <c r="C176" s="270">
        <v>0.5073419238837279</v>
      </c>
      <c r="D176" s="196">
        <v>0.4926580761162721</v>
      </c>
      <c r="E176" s="271">
        <v>1</v>
      </c>
      <c r="F176" s="270">
        <v>0.50296319401122891</v>
      </c>
      <c r="G176" s="196">
        <v>0.49703680598877104</v>
      </c>
      <c r="H176" s="271">
        <v>1</v>
      </c>
      <c r="I176" s="270">
        <v>0.66595925297113756</v>
      </c>
      <c r="J176" s="196">
        <v>0.33404074702886249</v>
      </c>
      <c r="K176" s="271">
        <v>1</v>
      </c>
      <c r="L176" s="270">
        <v>0.48770262716601454</v>
      </c>
      <c r="M176" s="196">
        <v>0.51229737283398546</v>
      </c>
      <c r="N176" s="271">
        <v>1</v>
      </c>
      <c r="O176" s="270">
        <v>0.58695652173913049</v>
      </c>
      <c r="P176" s="196">
        <v>0.41304347826086957</v>
      </c>
      <c r="Q176" s="271">
        <v>1</v>
      </c>
      <c r="R176" s="270">
        <v>0.59459459459459463</v>
      </c>
      <c r="S176" s="196">
        <v>0.40540540540540543</v>
      </c>
      <c r="T176" s="271">
        <v>1</v>
      </c>
      <c r="U176" s="270">
        <v>1</v>
      </c>
      <c r="V176" s="271">
        <v>1</v>
      </c>
      <c r="W176" s="270">
        <v>0.25</v>
      </c>
      <c r="X176" s="196">
        <v>0.75</v>
      </c>
      <c r="Y176" s="271">
        <v>1</v>
      </c>
    </row>
    <row r="177" spans="2:25" s="4" customFormat="1" ht="15" hidden="1" customHeight="1" outlineLevel="1" x14ac:dyDescent="0.25">
      <c r="B177" s="71" t="s">
        <v>94</v>
      </c>
      <c r="C177" s="270">
        <v>0.46651336590974418</v>
      </c>
      <c r="D177" s="196">
        <v>0.53348663409025587</v>
      </c>
      <c r="E177" s="271">
        <v>1</v>
      </c>
      <c r="F177" s="270">
        <v>0.45895300416418799</v>
      </c>
      <c r="G177" s="196">
        <v>0.54104699583581206</v>
      </c>
      <c r="H177" s="271">
        <v>1</v>
      </c>
      <c r="I177" s="270">
        <v>0.76746987951807233</v>
      </c>
      <c r="J177" s="196">
        <v>0.2325301204819277</v>
      </c>
      <c r="K177" s="271">
        <v>1</v>
      </c>
      <c r="L177" s="270">
        <v>0.41345707656612529</v>
      </c>
      <c r="M177" s="196">
        <v>0.58654292343387471</v>
      </c>
      <c r="N177" s="271">
        <v>1</v>
      </c>
      <c r="O177" s="270">
        <v>0.6063829787234043</v>
      </c>
      <c r="P177" s="196">
        <v>0.39361702127659576</v>
      </c>
      <c r="Q177" s="271">
        <v>1</v>
      </c>
      <c r="R177" s="270">
        <v>0.5977011494252874</v>
      </c>
      <c r="S177" s="196">
        <v>0.40229885057471265</v>
      </c>
      <c r="T177" s="271">
        <v>1</v>
      </c>
      <c r="U177" s="270">
        <v>1</v>
      </c>
      <c r="V177" s="271">
        <v>1</v>
      </c>
      <c r="W177" s="270">
        <v>1</v>
      </c>
      <c r="X177" s="196">
        <v>0</v>
      </c>
      <c r="Y177" s="271">
        <v>1</v>
      </c>
    </row>
    <row r="178" spans="2:25" s="4" customFormat="1" ht="15" hidden="1" customHeight="1" outlineLevel="1" x14ac:dyDescent="0.25">
      <c r="B178" s="71" t="s">
        <v>95</v>
      </c>
      <c r="C178" s="270">
        <v>0.47103689960832817</v>
      </c>
      <c r="D178" s="196">
        <v>0.52896310039167183</v>
      </c>
      <c r="E178" s="271">
        <v>1</v>
      </c>
      <c r="F178" s="270">
        <v>0.4625512626807684</v>
      </c>
      <c r="G178" s="196">
        <v>0.5374487373192316</v>
      </c>
      <c r="H178" s="271">
        <v>1</v>
      </c>
      <c r="I178" s="270">
        <v>0.64667393675027263</v>
      </c>
      <c r="J178" s="196">
        <v>0.35332606324972737</v>
      </c>
      <c r="K178" s="271">
        <v>1</v>
      </c>
      <c r="L178" s="270">
        <v>0.45166402535657685</v>
      </c>
      <c r="M178" s="196">
        <v>0.5483359746434231</v>
      </c>
      <c r="N178" s="271">
        <v>1</v>
      </c>
      <c r="O178" s="270">
        <v>0.54761904761904767</v>
      </c>
      <c r="P178" s="196">
        <v>0.45238095238095238</v>
      </c>
      <c r="Q178" s="271">
        <v>1</v>
      </c>
      <c r="R178" s="270">
        <v>0.53846153846153844</v>
      </c>
      <c r="S178" s="196">
        <v>0.46153846153846156</v>
      </c>
      <c r="T178" s="271">
        <v>1</v>
      </c>
      <c r="U178" s="270">
        <v>1</v>
      </c>
      <c r="V178" s="271">
        <v>1</v>
      </c>
      <c r="W178" s="270">
        <v>1</v>
      </c>
      <c r="X178" s="196">
        <v>0</v>
      </c>
      <c r="Y178" s="271">
        <v>1</v>
      </c>
    </row>
    <row r="179" spans="2:25" s="4" customFormat="1" ht="15" hidden="1" customHeight="1" outlineLevel="1" x14ac:dyDescent="0.25">
      <c r="B179" s="71" t="s">
        <v>96</v>
      </c>
      <c r="C179" s="270">
        <v>0.47738870314974485</v>
      </c>
      <c r="D179" s="196">
        <v>0.52261129685025509</v>
      </c>
      <c r="E179" s="271">
        <v>1</v>
      </c>
      <c r="F179" s="270">
        <v>0.46879588839941261</v>
      </c>
      <c r="G179" s="196">
        <v>0.53120411160058734</v>
      </c>
      <c r="H179" s="271">
        <v>1</v>
      </c>
      <c r="I179" s="270">
        <v>0.6333541536539663</v>
      </c>
      <c r="J179" s="196">
        <v>0.36664584634603375</v>
      </c>
      <c r="K179" s="271">
        <v>1</v>
      </c>
      <c r="L179" s="270">
        <v>0.45636825755436317</v>
      </c>
      <c r="M179" s="196">
        <v>0.54363174244563683</v>
      </c>
      <c r="N179" s="271">
        <v>1</v>
      </c>
      <c r="O179" s="270">
        <v>0.61616161616161613</v>
      </c>
      <c r="P179" s="196">
        <v>0.38383838383838381</v>
      </c>
      <c r="Q179" s="271">
        <v>1</v>
      </c>
      <c r="R179" s="270">
        <v>0.60655737704918034</v>
      </c>
      <c r="S179" s="196">
        <v>0.39344262295081966</v>
      </c>
      <c r="T179" s="271">
        <v>1</v>
      </c>
      <c r="U179" s="270">
        <v>1</v>
      </c>
      <c r="V179" s="271">
        <v>1</v>
      </c>
      <c r="W179" s="270">
        <v>1</v>
      </c>
      <c r="X179" s="196">
        <v>0</v>
      </c>
      <c r="Y179" s="271">
        <v>1</v>
      </c>
    </row>
    <row r="180" spans="2:25" s="4" customFormat="1" ht="15" hidden="1" customHeight="1" outlineLevel="1" x14ac:dyDescent="0.25">
      <c r="B180" s="71" t="s">
        <v>97</v>
      </c>
      <c r="C180" s="270">
        <v>0.52108927108927106</v>
      </c>
      <c r="D180" s="196">
        <v>0.47891072891072889</v>
      </c>
      <c r="E180" s="271">
        <v>1</v>
      </c>
      <c r="F180" s="270">
        <v>0.5196245733788396</v>
      </c>
      <c r="G180" s="196">
        <v>0.4803754266211604</v>
      </c>
      <c r="H180" s="271">
        <v>1</v>
      </c>
      <c r="I180" s="270">
        <v>0.83881856540084387</v>
      </c>
      <c r="J180" s="196">
        <v>0.16118143459915613</v>
      </c>
      <c r="K180" s="271">
        <v>1</v>
      </c>
      <c r="L180" s="270">
        <v>0.45609919571045576</v>
      </c>
      <c r="M180" s="196">
        <v>0.54390080428954424</v>
      </c>
      <c r="N180" s="271">
        <v>1</v>
      </c>
      <c r="O180" s="270">
        <v>0.48520710059171596</v>
      </c>
      <c r="P180" s="196">
        <v>0.51479289940828399</v>
      </c>
      <c r="Q180" s="271">
        <v>1</v>
      </c>
      <c r="R180" s="270">
        <v>0.43448275862068964</v>
      </c>
      <c r="S180" s="196">
        <v>0.56551724137931036</v>
      </c>
      <c r="T180" s="271">
        <v>1</v>
      </c>
      <c r="U180" s="270">
        <v>1</v>
      </c>
      <c r="V180" s="271">
        <v>1</v>
      </c>
      <c r="W180" s="270" t="e">
        <v>#DIV/0!</v>
      </c>
      <c r="X180" s="196" t="e">
        <v>#DIV/0!</v>
      </c>
      <c r="Y180" s="271" t="e">
        <v>#DIV/0!</v>
      </c>
    </row>
    <row r="181" spans="2:25" s="4" customFormat="1" ht="15" hidden="1" customHeight="1" outlineLevel="1" x14ac:dyDescent="0.25">
      <c r="B181" s="71" t="s">
        <v>98</v>
      </c>
      <c r="C181" s="270">
        <v>0.56381879887855979</v>
      </c>
      <c r="D181" s="196">
        <v>0.43618120112144015</v>
      </c>
      <c r="E181" s="271">
        <v>1</v>
      </c>
      <c r="F181" s="270">
        <v>0.56433101781938988</v>
      </c>
      <c r="G181" s="196">
        <v>0.43566898218061006</v>
      </c>
      <c r="H181" s="271">
        <v>1</v>
      </c>
      <c r="I181" s="270">
        <v>0.60896637608966375</v>
      </c>
      <c r="J181" s="196">
        <v>0.39103362391033625</v>
      </c>
      <c r="K181" s="271">
        <v>1</v>
      </c>
      <c r="L181" s="270">
        <v>0.58261656858306932</v>
      </c>
      <c r="M181" s="196">
        <v>0.41738343141693074</v>
      </c>
      <c r="N181" s="271">
        <v>1</v>
      </c>
      <c r="O181" s="270">
        <v>0.53594771241830064</v>
      </c>
      <c r="P181" s="196">
        <v>0.46405228758169936</v>
      </c>
      <c r="Q181" s="271">
        <v>1</v>
      </c>
      <c r="R181" s="270">
        <v>0.54794520547945202</v>
      </c>
      <c r="S181" s="196">
        <v>0.45205479452054792</v>
      </c>
      <c r="T181" s="271">
        <v>1</v>
      </c>
      <c r="U181" s="270">
        <v>1</v>
      </c>
      <c r="V181" s="271">
        <v>1</v>
      </c>
      <c r="W181" s="270" t="e">
        <v>#DIV/0!</v>
      </c>
      <c r="X181" s="196" t="e">
        <v>#DIV/0!</v>
      </c>
      <c r="Y181" s="271" t="e">
        <v>#DIV/0!</v>
      </c>
    </row>
    <row r="182" spans="2:25" s="4" customFormat="1" ht="15" hidden="1" customHeight="1" outlineLevel="1" x14ac:dyDescent="0.25">
      <c r="B182" s="71" t="s">
        <v>99</v>
      </c>
      <c r="C182" s="270">
        <v>0.47791105909888826</v>
      </c>
      <c r="D182" s="196">
        <v>0.5220889409011118</v>
      </c>
      <c r="E182" s="271">
        <v>1</v>
      </c>
      <c r="F182" s="270">
        <v>0.47945823927765235</v>
      </c>
      <c r="G182" s="196">
        <v>0.52054176072234759</v>
      </c>
      <c r="H182" s="271">
        <v>1</v>
      </c>
      <c r="I182" s="270">
        <v>0.65253731343283583</v>
      </c>
      <c r="J182" s="196">
        <v>0.34746268656716417</v>
      </c>
      <c r="K182" s="271">
        <v>1</v>
      </c>
      <c r="L182" s="270">
        <v>0.47013614404918752</v>
      </c>
      <c r="M182" s="196">
        <v>0.52986385595081242</v>
      </c>
      <c r="N182" s="271">
        <v>1</v>
      </c>
      <c r="O182" s="270">
        <v>0.39560439560439559</v>
      </c>
      <c r="P182" s="196">
        <v>0.60439560439560436</v>
      </c>
      <c r="Q182" s="271">
        <v>1</v>
      </c>
      <c r="R182" s="270">
        <v>0.38323353293413176</v>
      </c>
      <c r="S182" s="196">
        <v>0.61676646706586824</v>
      </c>
      <c r="T182" s="271">
        <v>1</v>
      </c>
      <c r="U182" s="270">
        <v>1</v>
      </c>
      <c r="V182" s="271">
        <v>1</v>
      </c>
      <c r="W182" s="270">
        <v>1</v>
      </c>
      <c r="X182" s="196">
        <v>0</v>
      </c>
      <c r="Y182" s="271">
        <v>1</v>
      </c>
    </row>
    <row r="183" spans="2:25" s="4" customFormat="1" ht="15" hidden="1" customHeight="1" outlineLevel="1" x14ac:dyDescent="0.25">
      <c r="B183" s="71" t="s">
        <v>100</v>
      </c>
      <c r="C183" s="270">
        <v>0.50655241935483875</v>
      </c>
      <c r="D183" s="196">
        <v>0.49344758064516131</v>
      </c>
      <c r="E183" s="271">
        <v>1</v>
      </c>
      <c r="F183" s="270">
        <v>0.50547327752736637</v>
      </c>
      <c r="G183" s="196">
        <v>0.49452672247263363</v>
      </c>
      <c r="H183" s="271">
        <v>1</v>
      </c>
      <c r="I183" s="270">
        <v>0.65397755002440217</v>
      </c>
      <c r="J183" s="196">
        <v>0.34602244997559783</v>
      </c>
      <c r="K183" s="271">
        <v>1</v>
      </c>
      <c r="L183" s="270">
        <v>0.47567461099074254</v>
      </c>
      <c r="M183" s="196">
        <v>0.5243253890092574</v>
      </c>
      <c r="N183" s="271">
        <v>1</v>
      </c>
      <c r="O183" s="270">
        <v>0.47586206896551725</v>
      </c>
      <c r="P183" s="196">
        <v>0.52413793103448281</v>
      </c>
      <c r="Q183" s="271">
        <v>1</v>
      </c>
      <c r="R183" s="270">
        <v>0.44444444444444442</v>
      </c>
      <c r="S183" s="196">
        <v>0.55555555555555558</v>
      </c>
      <c r="T183" s="271">
        <v>1</v>
      </c>
      <c r="U183" s="270">
        <v>1</v>
      </c>
      <c r="V183" s="271">
        <v>1</v>
      </c>
      <c r="W183" s="270">
        <v>1</v>
      </c>
      <c r="X183" s="196">
        <v>0</v>
      </c>
      <c r="Y183" s="271">
        <v>1</v>
      </c>
    </row>
    <row r="184" spans="2:25" s="4" customFormat="1" ht="15" hidden="1" customHeight="1" outlineLevel="1" x14ac:dyDescent="0.25">
      <c r="B184" s="71" t="s">
        <v>101</v>
      </c>
      <c r="C184" s="270">
        <v>0.53815098909971737</v>
      </c>
      <c r="D184" s="196">
        <v>0.46184901090028257</v>
      </c>
      <c r="E184" s="271">
        <v>1</v>
      </c>
      <c r="F184" s="270">
        <v>0.53891557995881945</v>
      </c>
      <c r="G184" s="196">
        <v>0.4610844200411805</v>
      </c>
      <c r="H184" s="271">
        <v>1</v>
      </c>
      <c r="I184" s="270">
        <v>0.57121212121212117</v>
      </c>
      <c r="J184" s="196">
        <v>0.42878787878787877</v>
      </c>
      <c r="K184" s="271">
        <v>1</v>
      </c>
      <c r="L184" s="270">
        <v>0.56833861644601902</v>
      </c>
      <c r="M184" s="196">
        <v>0.43166138355398098</v>
      </c>
      <c r="N184" s="271">
        <v>1</v>
      </c>
      <c r="O184" s="270">
        <v>0.43410852713178294</v>
      </c>
      <c r="P184" s="196">
        <v>0.56589147286821706</v>
      </c>
      <c r="Q184" s="271">
        <v>1</v>
      </c>
      <c r="R184" s="270">
        <v>0.44715447154471544</v>
      </c>
      <c r="S184" s="196">
        <v>0.55284552845528456</v>
      </c>
      <c r="T184" s="271">
        <v>1</v>
      </c>
      <c r="U184" s="270">
        <v>1</v>
      </c>
      <c r="V184" s="271">
        <v>1</v>
      </c>
      <c r="W184" s="270">
        <v>1</v>
      </c>
      <c r="X184" s="196">
        <v>0</v>
      </c>
      <c r="Y184" s="271">
        <v>1</v>
      </c>
    </row>
    <row r="185" spans="2:25" s="4" customFormat="1" ht="15" hidden="1" customHeight="1" outlineLevel="1" x14ac:dyDescent="0.25">
      <c r="B185" s="71" t="s">
        <v>102</v>
      </c>
      <c r="C185" s="270">
        <v>0.45411634041371651</v>
      </c>
      <c r="D185" s="196">
        <v>0.54588365958628349</v>
      </c>
      <c r="E185" s="271">
        <v>1</v>
      </c>
      <c r="F185" s="270">
        <v>0.44409313020983043</v>
      </c>
      <c r="G185" s="196">
        <v>0.55590686979016957</v>
      </c>
      <c r="H185" s="271">
        <v>1</v>
      </c>
      <c r="I185" s="270">
        <v>0.62892223738062758</v>
      </c>
      <c r="J185" s="196">
        <v>0.37107776261937242</v>
      </c>
      <c r="K185" s="271">
        <v>1</v>
      </c>
      <c r="L185" s="270">
        <v>0.41509815826755719</v>
      </c>
      <c r="M185" s="196">
        <v>0.58490184173244286</v>
      </c>
      <c r="N185" s="271">
        <v>1</v>
      </c>
      <c r="O185" s="270">
        <v>0.73991031390134532</v>
      </c>
      <c r="P185" s="196">
        <v>0.26008968609865468</v>
      </c>
      <c r="Q185" s="271">
        <v>1</v>
      </c>
      <c r="R185" s="270">
        <v>0.73039215686274506</v>
      </c>
      <c r="S185" s="196">
        <v>0.26960784313725489</v>
      </c>
      <c r="T185" s="271">
        <v>1</v>
      </c>
      <c r="U185" s="270">
        <v>1</v>
      </c>
      <c r="V185" s="271">
        <v>1</v>
      </c>
      <c r="W185" s="270">
        <v>0</v>
      </c>
      <c r="X185" s="196">
        <v>1</v>
      </c>
      <c r="Y185" s="271">
        <v>1</v>
      </c>
    </row>
    <row r="186" spans="2:25" s="4" customFormat="1" ht="15" hidden="1" customHeight="1" outlineLevel="1" x14ac:dyDescent="0.25">
      <c r="B186" s="71" t="s">
        <v>103</v>
      </c>
      <c r="C186" s="270">
        <v>0.50726314436302866</v>
      </c>
      <c r="D186" s="196">
        <v>0.49273685563697134</v>
      </c>
      <c r="E186" s="271">
        <v>1</v>
      </c>
      <c r="F186" s="270">
        <v>0.50421718502899315</v>
      </c>
      <c r="G186" s="196">
        <v>0.49578281497100685</v>
      </c>
      <c r="H186" s="271">
        <v>1</v>
      </c>
      <c r="I186" s="270">
        <v>0.90662251655629134</v>
      </c>
      <c r="J186" s="196">
        <v>9.3377483443708609E-2</v>
      </c>
      <c r="K186" s="271">
        <v>1</v>
      </c>
      <c r="L186" s="270">
        <v>0.46583724250458902</v>
      </c>
      <c r="M186" s="196">
        <v>0.53416275749541098</v>
      </c>
      <c r="N186" s="271">
        <v>1</v>
      </c>
      <c r="O186" s="270">
        <v>0.59428571428571431</v>
      </c>
      <c r="P186" s="196">
        <v>0.40571428571428569</v>
      </c>
      <c r="Q186" s="271">
        <v>1</v>
      </c>
      <c r="R186" s="270">
        <v>0.60355029585798814</v>
      </c>
      <c r="S186" s="196">
        <v>0.39644970414201186</v>
      </c>
      <c r="T186" s="271">
        <v>1</v>
      </c>
      <c r="U186" s="270">
        <v>1</v>
      </c>
      <c r="V186" s="271">
        <v>1</v>
      </c>
      <c r="W186" s="270" t="e">
        <v>#DIV/0!</v>
      </c>
      <c r="X186" s="196" t="e">
        <v>#DIV/0!</v>
      </c>
      <c r="Y186" s="271" t="e">
        <v>#DIV/0!</v>
      </c>
    </row>
    <row r="187" spans="2:25" s="4" customFormat="1" ht="15" hidden="1" customHeight="1" outlineLevel="1" x14ac:dyDescent="0.25">
      <c r="B187" s="71" t="s">
        <v>104</v>
      </c>
      <c r="C187" s="270">
        <v>0.54136346227499044</v>
      </c>
      <c r="D187" s="196">
        <v>0.45863653772500956</v>
      </c>
      <c r="E187" s="271">
        <v>1</v>
      </c>
      <c r="F187" s="270">
        <v>0.54745557350565432</v>
      </c>
      <c r="G187" s="196">
        <v>0.45254442649434573</v>
      </c>
      <c r="H187" s="271">
        <v>1</v>
      </c>
      <c r="I187" s="270">
        <v>0.77063492063492067</v>
      </c>
      <c r="J187" s="196">
        <v>0.22936507936507936</v>
      </c>
      <c r="K187" s="271">
        <v>1</v>
      </c>
      <c r="L187" s="270">
        <v>0.5002951593860685</v>
      </c>
      <c r="M187" s="196">
        <v>0.4997048406139315</v>
      </c>
      <c r="N187" s="271">
        <v>1</v>
      </c>
      <c r="O187" s="270">
        <v>0.33043478260869563</v>
      </c>
      <c r="P187" s="196">
        <v>0.66956521739130437</v>
      </c>
      <c r="Q187" s="271">
        <v>1</v>
      </c>
      <c r="R187" s="270">
        <v>0.30622009569377989</v>
      </c>
      <c r="S187" s="196">
        <v>0.69377990430622005</v>
      </c>
      <c r="T187" s="271">
        <v>1</v>
      </c>
      <c r="U187" s="270">
        <v>1</v>
      </c>
      <c r="V187" s="271">
        <v>1</v>
      </c>
      <c r="W187" s="270">
        <v>1</v>
      </c>
      <c r="X187" s="196">
        <v>0</v>
      </c>
      <c r="Y187" s="271">
        <v>1</v>
      </c>
    </row>
    <row r="188" spans="2:25" s="4" customFormat="1" ht="15.75" collapsed="1" x14ac:dyDescent="0.25">
      <c r="B188" s="101">
        <v>2007</v>
      </c>
      <c r="C188" s="272">
        <v>0.50435422379773931</v>
      </c>
      <c r="D188" s="109">
        <v>0.49564577620226075</v>
      </c>
      <c r="E188" s="273">
        <v>1</v>
      </c>
      <c r="F188" s="272">
        <v>0.50169988114652142</v>
      </c>
      <c r="G188" s="109">
        <v>0.49830011885347852</v>
      </c>
      <c r="H188" s="273">
        <v>1</v>
      </c>
      <c r="I188" s="272">
        <v>0.68827004219409282</v>
      </c>
      <c r="J188" s="109">
        <v>0.31172995780590718</v>
      </c>
      <c r="K188" s="273">
        <v>1</v>
      </c>
      <c r="L188" s="272">
        <v>0.48371725242940672</v>
      </c>
      <c r="M188" s="109">
        <v>0.51628274757059323</v>
      </c>
      <c r="N188" s="273">
        <v>1</v>
      </c>
      <c r="O188" s="272">
        <v>0.53053435114503822</v>
      </c>
      <c r="P188" s="109">
        <v>0.46946564885496184</v>
      </c>
      <c r="Q188" s="273">
        <v>1</v>
      </c>
      <c r="R188" s="272">
        <v>0.52245740836344867</v>
      </c>
      <c r="S188" s="109">
        <v>0.47754259163655138</v>
      </c>
      <c r="T188" s="273">
        <v>1</v>
      </c>
      <c r="U188" s="272">
        <v>1</v>
      </c>
      <c r="V188" s="273">
        <v>1</v>
      </c>
      <c r="W188" s="272">
        <v>0.66666666666666663</v>
      </c>
      <c r="X188" s="109">
        <v>0.33333333333333331</v>
      </c>
      <c r="Y188" s="273">
        <v>1</v>
      </c>
    </row>
    <row r="189" spans="2:25" s="4" customFormat="1" ht="15" hidden="1" customHeight="1" outlineLevel="1" x14ac:dyDescent="0.25">
      <c r="B189" s="71" t="s">
        <v>93</v>
      </c>
      <c r="C189" s="270">
        <v>0.4841765773029631</v>
      </c>
      <c r="D189" s="196">
        <v>0.51582342269703685</v>
      </c>
      <c r="E189" s="271">
        <v>1</v>
      </c>
      <c r="F189" s="270">
        <v>0.48014140153878143</v>
      </c>
      <c r="G189" s="196">
        <v>0.51985859846121851</v>
      </c>
      <c r="H189" s="271">
        <v>1</v>
      </c>
      <c r="I189" s="270">
        <v>0.68063241106719363</v>
      </c>
      <c r="J189" s="196">
        <v>0.31936758893280631</v>
      </c>
      <c r="K189" s="271">
        <v>1</v>
      </c>
      <c r="L189" s="270">
        <v>0.45925684485006518</v>
      </c>
      <c r="M189" s="196">
        <v>0.54074315514993476</v>
      </c>
      <c r="N189" s="271">
        <v>1</v>
      </c>
      <c r="O189" s="270">
        <v>0.55639097744360899</v>
      </c>
      <c r="P189" s="196">
        <v>0.44360902255639095</v>
      </c>
      <c r="Q189" s="271">
        <v>1</v>
      </c>
      <c r="R189" s="270">
        <v>0.54918032786885251</v>
      </c>
      <c r="S189" s="196">
        <v>0.45081967213114754</v>
      </c>
      <c r="T189" s="271">
        <v>1</v>
      </c>
      <c r="U189" s="270">
        <v>1</v>
      </c>
      <c r="V189" s="271">
        <v>1</v>
      </c>
      <c r="W189" s="270">
        <v>1</v>
      </c>
      <c r="X189" s="196">
        <v>0</v>
      </c>
      <c r="Y189" s="271">
        <v>1</v>
      </c>
    </row>
    <row r="190" spans="2:25" s="4" customFormat="1" ht="15" hidden="1" customHeight="1" outlineLevel="1" x14ac:dyDescent="0.25">
      <c r="B190" s="71" t="s">
        <v>94</v>
      </c>
      <c r="C190" s="270">
        <v>0.41194644696189497</v>
      </c>
      <c r="D190" s="196">
        <v>0.58805355303810503</v>
      </c>
      <c r="E190" s="271">
        <v>1</v>
      </c>
      <c r="F190" s="270">
        <v>0.40270848182466146</v>
      </c>
      <c r="G190" s="196">
        <v>0.59729151817533854</v>
      </c>
      <c r="H190" s="271">
        <v>1</v>
      </c>
      <c r="I190" s="270">
        <v>0.50865051903114189</v>
      </c>
      <c r="J190" s="196">
        <v>0.49134948096885811</v>
      </c>
      <c r="K190" s="271">
        <v>1</v>
      </c>
      <c r="L190" s="270">
        <v>0.43110647181628392</v>
      </c>
      <c r="M190" s="196">
        <v>0.56889352818371608</v>
      </c>
      <c r="N190" s="271">
        <v>1</v>
      </c>
      <c r="O190" s="270">
        <v>0.5</v>
      </c>
      <c r="P190" s="196">
        <v>0.5</v>
      </c>
      <c r="Q190" s="271">
        <v>1</v>
      </c>
      <c r="R190" s="270">
        <v>0.50724637681159424</v>
      </c>
      <c r="S190" s="196">
        <v>0.49275362318840582</v>
      </c>
      <c r="T190" s="271">
        <v>1</v>
      </c>
      <c r="U190" s="270">
        <v>1</v>
      </c>
      <c r="V190" s="271">
        <v>1</v>
      </c>
      <c r="W190" s="270" t="e">
        <v>#DIV/0!</v>
      </c>
      <c r="X190" s="196" t="e">
        <v>#DIV/0!</v>
      </c>
      <c r="Y190" s="271" t="e">
        <v>#DIV/0!</v>
      </c>
    </row>
    <row r="191" spans="2:25" s="4" customFormat="1" ht="15" hidden="1" customHeight="1" outlineLevel="1" x14ac:dyDescent="0.25">
      <c r="B191" s="71" t="s">
        <v>95</v>
      </c>
      <c r="C191" s="270">
        <v>0.40883731309975452</v>
      </c>
      <c r="D191" s="196">
        <v>0.59116268690024543</v>
      </c>
      <c r="E191" s="271">
        <v>1</v>
      </c>
      <c r="F191" s="270">
        <v>0.40335941095260008</v>
      </c>
      <c r="G191" s="196">
        <v>0.59664058904739992</v>
      </c>
      <c r="H191" s="271">
        <v>1</v>
      </c>
      <c r="I191" s="270">
        <v>0.44289970208540219</v>
      </c>
      <c r="J191" s="196">
        <v>0.55710029791459781</v>
      </c>
      <c r="K191" s="271">
        <v>1</v>
      </c>
      <c r="L191" s="270">
        <v>0.4289131920710868</v>
      </c>
      <c r="M191" s="196">
        <v>0.5710868079289132</v>
      </c>
      <c r="N191" s="271">
        <v>1</v>
      </c>
      <c r="O191" s="270">
        <v>0.43434343434343436</v>
      </c>
      <c r="P191" s="196">
        <v>0.56565656565656564</v>
      </c>
      <c r="Q191" s="271">
        <v>1</v>
      </c>
      <c r="R191" s="270">
        <v>0.45652173913043476</v>
      </c>
      <c r="S191" s="196">
        <v>0.54347826086956519</v>
      </c>
      <c r="T191" s="271">
        <v>1</v>
      </c>
      <c r="U191" s="270">
        <v>1</v>
      </c>
      <c r="V191" s="271">
        <v>1</v>
      </c>
      <c r="W191" s="270">
        <v>1</v>
      </c>
      <c r="X191" s="196">
        <v>0</v>
      </c>
      <c r="Y191" s="271">
        <v>1</v>
      </c>
    </row>
    <row r="192" spans="2:25" s="4" customFormat="1" ht="15" hidden="1" customHeight="1" outlineLevel="1" x14ac:dyDescent="0.25">
      <c r="B192" s="71" t="s">
        <v>96</v>
      </c>
      <c r="C192" s="270">
        <v>0.58303163859593887</v>
      </c>
      <c r="D192" s="196">
        <v>0.41696836140406107</v>
      </c>
      <c r="E192" s="271">
        <v>1</v>
      </c>
      <c r="F192" s="270">
        <v>0.58478579573220391</v>
      </c>
      <c r="G192" s="196">
        <v>0.41521420426779604</v>
      </c>
      <c r="H192" s="271">
        <v>1</v>
      </c>
      <c r="I192" s="270">
        <v>0.65344352617079893</v>
      </c>
      <c r="J192" s="196">
        <v>0.34655647382920113</v>
      </c>
      <c r="K192" s="271">
        <v>1</v>
      </c>
      <c r="L192" s="270">
        <v>0.58585076168344952</v>
      </c>
      <c r="M192" s="196">
        <v>0.41414923831655048</v>
      </c>
      <c r="N192" s="271">
        <v>1</v>
      </c>
      <c r="O192" s="270">
        <v>0.38607594936708861</v>
      </c>
      <c r="P192" s="196">
        <v>0.61392405063291144</v>
      </c>
      <c r="Q192" s="271">
        <v>1</v>
      </c>
      <c r="R192" s="270">
        <v>0.39869281045751637</v>
      </c>
      <c r="S192" s="196">
        <v>0.60130718954248363</v>
      </c>
      <c r="T192" s="271">
        <v>1</v>
      </c>
      <c r="U192" s="270">
        <v>1</v>
      </c>
      <c r="V192" s="271">
        <v>1</v>
      </c>
      <c r="W192" s="270">
        <v>0.25</v>
      </c>
      <c r="X192" s="196">
        <v>0.75</v>
      </c>
      <c r="Y192" s="271">
        <v>1</v>
      </c>
    </row>
    <row r="193" spans="2:25" s="4" customFormat="1" ht="15" hidden="1" customHeight="1" outlineLevel="1" x14ac:dyDescent="0.25">
      <c r="B193" s="71" t="s">
        <v>97</v>
      </c>
      <c r="C193" s="270">
        <v>0.53015743201799226</v>
      </c>
      <c r="D193" s="196">
        <v>0.46984256798200774</v>
      </c>
      <c r="E193" s="271">
        <v>1</v>
      </c>
      <c r="F193" s="270">
        <v>0.52712041884816752</v>
      </c>
      <c r="G193" s="196">
        <v>0.47287958115183248</v>
      </c>
      <c r="H193" s="271">
        <v>1</v>
      </c>
      <c r="I193" s="270">
        <v>0.63261648745519716</v>
      </c>
      <c r="J193" s="196">
        <v>0.36738351254480289</v>
      </c>
      <c r="K193" s="271">
        <v>1</v>
      </c>
      <c r="L193" s="270">
        <v>0.51329787234042556</v>
      </c>
      <c r="M193" s="196">
        <v>0.48670212765957449</v>
      </c>
      <c r="N193" s="271">
        <v>1</v>
      </c>
      <c r="O193" s="270">
        <v>0.45205479452054792</v>
      </c>
      <c r="P193" s="196">
        <v>0.54794520547945202</v>
      </c>
      <c r="Q193" s="271">
        <v>1</v>
      </c>
      <c r="R193" s="270">
        <v>0.44117647058823528</v>
      </c>
      <c r="S193" s="196">
        <v>0.55882352941176472</v>
      </c>
      <c r="T193" s="271">
        <v>1</v>
      </c>
      <c r="U193" s="270">
        <v>1</v>
      </c>
      <c r="V193" s="271">
        <v>1</v>
      </c>
      <c r="W193" s="270">
        <v>1</v>
      </c>
      <c r="X193" s="196">
        <v>0</v>
      </c>
      <c r="Y193" s="271">
        <v>1</v>
      </c>
    </row>
    <row r="194" spans="2:25" s="4" customFormat="1" ht="15" hidden="1" customHeight="1" outlineLevel="1" x14ac:dyDescent="0.25">
      <c r="B194" s="71" t="s">
        <v>98</v>
      </c>
      <c r="C194" s="270">
        <v>0.44416601409553641</v>
      </c>
      <c r="D194" s="196">
        <v>0.55583398590446353</v>
      </c>
      <c r="E194" s="271">
        <v>1</v>
      </c>
      <c r="F194" s="270">
        <v>0.44575999999999999</v>
      </c>
      <c r="G194" s="196">
        <v>0.55423999999999995</v>
      </c>
      <c r="H194" s="271">
        <v>1</v>
      </c>
      <c r="I194" s="270">
        <v>0.54283755997258398</v>
      </c>
      <c r="J194" s="196">
        <v>0.45716244002741602</v>
      </c>
      <c r="K194" s="271">
        <v>1</v>
      </c>
      <c r="L194" s="270">
        <v>0.42991312514674807</v>
      </c>
      <c r="M194" s="196">
        <v>0.57008687485325193</v>
      </c>
      <c r="N194" s="271">
        <v>1</v>
      </c>
      <c r="O194" s="270">
        <v>0.27350427350427353</v>
      </c>
      <c r="P194" s="196">
        <v>0.72649572649572647</v>
      </c>
      <c r="Q194" s="271">
        <v>1</v>
      </c>
      <c r="R194" s="270">
        <v>0.2857142857142857</v>
      </c>
      <c r="S194" s="196">
        <v>0.7142857142857143</v>
      </c>
      <c r="T194" s="271">
        <v>1</v>
      </c>
      <c r="U194" s="270">
        <v>1</v>
      </c>
      <c r="V194" s="271">
        <v>1</v>
      </c>
      <c r="W194" s="270">
        <v>1</v>
      </c>
      <c r="X194" s="196">
        <v>0</v>
      </c>
      <c r="Y194" s="271">
        <v>1</v>
      </c>
    </row>
    <row r="195" spans="2:25" s="4" customFormat="1" ht="15" hidden="1" customHeight="1" outlineLevel="1" x14ac:dyDescent="0.25">
      <c r="B195" s="71" t="s">
        <v>99</v>
      </c>
      <c r="C195" s="270">
        <v>0.51204717775905639</v>
      </c>
      <c r="D195" s="196">
        <v>0.48795282224094355</v>
      </c>
      <c r="E195" s="271">
        <v>1</v>
      </c>
      <c r="F195" s="270">
        <v>0.51575484764542934</v>
      </c>
      <c r="G195" s="196">
        <v>0.48424515235457066</v>
      </c>
      <c r="H195" s="271">
        <v>1</v>
      </c>
      <c r="I195" s="270">
        <v>0.59965034965034969</v>
      </c>
      <c r="J195" s="196">
        <v>0.40034965034965037</v>
      </c>
      <c r="K195" s="271">
        <v>1</v>
      </c>
      <c r="L195" s="270">
        <v>0.50864553314121042</v>
      </c>
      <c r="M195" s="196">
        <v>0.49135446685878964</v>
      </c>
      <c r="N195" s="271">
        <v>1</v>
      </c>
      <c r="O195" s="270">
        <v>0.26119402985074625</v>
      </c>
      <c r="P195" s="196">
        <v>0.73880597014925375</v>
      </c>
      <c r="Q195" s="271">
        <v>1</v>
      </c>
      <c r="R195" s="270">
        <v>0.25</v>
      </c>
      <c r="S195" s="196">
        <v>0.75</v>
      </c>
      <c r="T195" s="271">
        <v>1</v>
      </c>
      <c r="U195" s="270">
        <v>1</v>
      </c>
      <c r="V195" s="271">
        <v>1</v>
      </c>
      <c r="W195" s="270">
        <v>1</v>
      </c>
      <c r="X195" s="196">
        <v>0</v>
      </c>
      <c r="Y195" s="271">
        <v>1</v>
      </c>
    </row>
    <row r="196" spans="2:25" s="4" customFormat="1" ht="15" hidden="1" customHeight="1" outlineLevel="1" x14ac:dyDescent="0.25">
      <c r="B196" s="71" t="s">
        <v>100</v>
      </c>
      <c r="C196" s="270">
        <v>0.47587849910661106</v>
      </c>
      <c r="D196" s="196">
        <v>0.52412150089338894</v>
      </c>
      <c r="E196" s="271">
        <v>1</v>
      </c>
      <c r="F196" s="270">
        <v>0.47834073166998314</v>
      </c>
      <c r="G196" s="196">
        <v>0.52165926833001686</v>
      </c>
      <c r="H196" s="271">
        <v>1</v>
      </c>
      <c r="I196" s="270">
        <v>0.55980603448275867</v>
      </c>
      <c r="J196" s="196">
        <v>0.44019396551724138</v>
      </c>
      <c r="K196" s="271">
        <v>1</v>
      </c>
      <c r="L196" s="270">
        <v>0.48013245033112584</v>
      </c>
      <c r="M196" s="196">
        <v>0.51986754966887416</v>
      </c>
      <c r="N196" s="271">
        <v>1</v>
      </c>
      <c r="O196" s="270">
        <v>0.36708860759493672</v>
      </c>
      <c r="P196" s="196">
        <v>0.63291139240506333</v>
      </c>
      <c r="Q196" s="271">
        <v>1</v>
      </c>
      <c r="R196" s="270">
        <v>0.36486486486486486</v>
      </c>
      <c r="S196" s="196">
        <v>0.63513513513513509</v>
      </c>
      <c r="T196" s="271">
        <v>1</v>
      </c>
      <c r="U196" s="270">
        <v>1</v>
      </c>
      <c r="V196" s="271">
        <v>1</v>
      </c>
      <c r="W196" s="270">
        <v>0.25</v>
      </c>
      <c r="X196" s="196">
        <v>0.75</v>
      </c>
      <c r="Y196" s="271">
        <v>1</v>
      </c>
    </row>
    <row r="197" spans="2:25" s="4" customFormat="1" ht="15" hidden="1" customHeight="1" outlineLevel="1" x14ac:dyDescent="0.25">
      <c r="B197" s="71" t="s">
        <v>101</v>
      </c>
      <c r="C197" s="270">
        <v>0.43882107770169693</v>
      </c>
      <c r="D197" s="196">
        <v>0.56117892229830302</v>
      </c>
      <c r="E197" s="271">
        <v>1</v>
      </c>
      <c r="F197" s="270">
        <v>0.43713850837138507</v>
      </c>
      <c r="G197" s="196">
        <v>0.56286149162861487</v>
      </c>
      <c r="H197" s="271">
        <v>1</v>
      </c>
      <c r="I197" s="270">
        <v>0.62757640369580669</v>
      </c>
      <c r="J197" s="196">
        <v>0.37242359630419331</v>
      </c>
      <c r="K197" s="271">
        <v>1</v>
      </c>
      <c r="L197" s="270">
        <v>0.41917682225799036</v>
      </c>
      <c r="M197" s="196">
        <v>0.58082317774200964</v>
      </c>
      <c r="N197" s="271">
        <v>1</v>
      </c>
      <c r="O197" s="270">
        <v>0.48571428571428571</v>
      </c>
      <c r="P197" s="196">
        <v>0.51428571428571423</v>
      </c>
      <c r="Q197" s="271">
        <v>1</v>
      </c>
      <c r="R197" s="270">
        <v>0.45528455284552843</v>
      </c>
      <c r="S197" s="196">
        <v>0.54471544715447151</v>
      </c>
      <c r="T197" s="271">
        <v>1</v>
      </c>
      <c r="U197" s="270">
        <v>1</v>
      </c>
      <c r="V197" s="271">
        <v>1</v>
      </c>
      <c r="W197" s="270">
        <v>1</v>
      </c>
      <c r="X197" s="196">
        <v>0</v>
      </c>
      <c r="Y197" s="271">
        <v>1</v>
      </c>
    </row>
    <row r="198" spans="2:25" s="4" customFormat="1" ht="15" hidden="1" customHeight="1" outlineLevel="1" x14ac:dyDescent="0.25">
      <c r="B198" s="71" t="s">
        <v>102</v>
      </c>
      <c r="C198" s="270">
        <v>0.43587970964396822</v>
      </c>
      <c r="D198" s="196">
        <v>0.56412029035603184</v>
      </c>
      <c r="E198" s="271">
        <v>1</v>
      </c>
      <c r="F198" s="270">
        <v>0.43000705218617774</v>
      </c>
      <c r="G198" s="196">
        <v>0.56999294781382226</v>
      </c>
      <c r="H198" s="271">
        <v>1</v>
      </c>
      <c r="I198" s="270">
        <v>0.578226387887527</v>
      </c>
      <c r="J198" s="196">
        <v>0.42177361211247294</v>
      </c>
      <c r="K198" s="271">
        <v>1</v>
      </c>
      <c r="L198" s="270">
        <v>0.42443903757772372</v>
      </c>
      <c r="M198" s="196">
        <v>0.57556096242227628</v>
      </c>
      <c r="N198" s="271">
        <v>1</v>
      </c>
      <c r="O198" s="270">
        <v>0.69</v>
      </c>
      <c r="P198" s="196">
        <v>0.31</v>
      </c>
      <c r="Q198" s="271">
        <v>1</v>
      </c>
      <c r="R198" s="270">
        <v>0.63749999999999996</v>
      </c>
      <c r="S198" s="196">
        <v>0.36249999999999999</v>
      </c>
      <c r="T198" s="271">
        <v>1</v>
      </c>
      <c r="U198" s="270">
        <v>1</v>
      </c>
      <c r="V198" s="271">
        <v>1</v>
      </c>
      <c r="W198" s="270" t="e">
        <v>#DIV/0!</v>
      </c>
      <c r="X198" s="196" t="e">
        <v>#DIV/0!</v>
      </c>
      <c r="Y198" s="271" t="e">
        <v>#DIV/0!</v>
      </c>
    </row>
    <row r="199" spans="2:25" s="4" customFormat="1" ht="15" hidden="1" customHeight="1" outlineLevel="1" x14ac:dyDescent="0.25">
      <c r="B199" s="71" t="s">
        <v>103</v>
      </c>
      <c r="C199" s="270">
        <v>0.50331125827814571</v>
      </c>
      <c r="D199" s="196">
        <v>0.49668874172185429</v>
      </c>
      <c r="E199" s="271">
        <v>1</v>
      </c>
      <c r="F199" s="270">
        <v>0.4888848725826857</v>
      </c>
      <c r="G199" s="196">
        <v>0.51111512741731424</v>
      </c>
      <c r="H199" s="271">
        <v>1</v>
      </c>
      <c r="I199" s="270">
        <v>0.60773480662983426</v>
      </c>
      <c r="J199" s="196">
        <v>0.39226519337016574</v>
      </c>
      <c r="K199" s="271">
        <v>1</v>
      </c>
      <c r="L199" s="270">
        <v>0.50014017381553122</v>
      </c>
      <c r="M199" s="196">
        <v>0.49985982618446873</v>
      </c>
      <c r="N199" s="271">
        <v>1</v>
      </c>
      <c r="O199" s="270">
        <v>0.8764044943820225</v>
      </c>
      <c r="P199" s="196">
        <v>0.12359550561797752</v>
      </c>
      <c r="Q199" s="271">
        <v>1</v>
      </c>
      <c r="R199" s="270">
        <v>0.87261146496815289</v>
      </c>
      <c r="S199" s="196">
        <v>0.12738853503184713</v>
      </c>
      <c r="T199" s="271">
        <v>1</v>
      </c>
      <c r="U199" s="270">
        <v>1</v>
      </c>
      <c r="V199" s="271">
        <v>1</v>
      </c>
      <c r="W199" s="270" t="e">
        <v>#DIV/0!</v>
      </c>
      <c r="X199" s="196" t="e">
        <v>#DIV/0!</v>
      </c>
      <c r="Y199" s="271" t="e">
        <v>#DIV/0!</v>
      </c>
    </row>
    <row r="200" spans="2:25" s="4" customFormat="1" ht="15" hidden="1" customHeight="1" outlineLevel="1" x14ac:dyDescent="0.25">
      <c r="B200" s="71" t="s">
        <v>104</v>
      </c>
      <c r="C200" s="270">
        <v>0.42719431760527649</v>
      </c>
      <c r="D200" s="196">
        <v>0.57280568239472351</v>
      </c>
      <c r="E200" s="271">
        <v>1</v>
      </c>
      <c r="F200" s="270">
        <v>0.42036645525017619</v>
      </c>
      <c r="G200" s="196">
        <v>0.57963354474982387</v>
      </c>
      <c r="H200" s="271">
        <v>1</v>
      </c>
      <c r="I200" s="270">
        <v>0.5689851767388826</v>
      </c>
      <c r="J200" s="196">
        <v>0.43101482326111745</v>
      </c>
      <c r="K200" s="271">
        <v>1</v>
      </c>
      <c r="L200" s="270">
        <v>0.430908203125</v>
      </c>
      <c r="M200" s="196">
        <v>0.569091796875</v>
      </c>
      <c r="N200" s="271">
        <v>1</v>
      </c>
      <c r="O200" s="270">
        <v>0.45810055865921789</v>
      </c>
      <c r="P200" s="196">
        <v>0.54189944134078216</v>
      </c>
      <c r="Q200" s="271">
        <v>1</v>
      </c>
      <c r="R200" s="270">
        <v>0.43827160493827161</v>
      </c>
      <c r="S200" s="196">
        <v>0.56172839506172845</v>
      </c>
      <c r="T200" s="271">
        <v>1</v>
      </c>
      <c r="U200" s="270">
        <v>1</v>
      </c>
      <c r="V200" s="271">
        <v>1</v>
      </c>
      <c r="W200" s="270" t="e">
        <v>#DIV/0!</v>
      </c>
      <c r="X200" s="196" t="e">
        <v>#DIV/0!</v>
      </c>
      <c r="Y200" s="271" t="e">
        <v>#DIV/0!</v>
      </c>
    </row>
    <row r="201" spans="2:25" s="4" customFormat="1" ht="15.75" collapsed="1" x14ac:dyDescent="0.25">
      <c r="B201" s="101">
        <v>2006</v>
      </c>
      <c r="C201" s="272">
        <v>0.474412337176224</v>
      </c>
      <c r="D201" s="109">
        <v>0.525587662823776</v>
      </c>
      <c r="E201" s="273">
        <v>1</v>
      </c>
      <c r="F201" s="272">
        <v>0.47146489943746628</v>
      </c>
      <c r="G201" s="109">
        <v>0.52853510056253372</v>
      </c>
      <c r="H201" s="273">
        <v>1</v>
      </c>
      <c r="I201" s="272">
        <v>0.59111166907287682</v>
      </c>
      <c r="J201" s="109">
        <v>0.40888833092712323</v>
      </c>
      <c r="K201" s="273">
        <v>1</v>
      </c>
      <c r="L201" s="272">
        <v>0.46831871723132629</v>
      </c>
      <c r="M201" s="109">
        <v>0.53168128276867377</v>
      </c>
      <c r="N201" s="273">
        <v>1</v>
      </c>
      <c r="O201" s="272">
        <v>0.48476992871030461</v>
      </c>
      <c r="P201" s="109">
        <v>0.51523007128969545</v>
      </c>
      <c r="Q201" s="273">
        <v>1</v>
      </c>
      <c r="R201" s="272">
        <v>0.47304964539007094</v>
      </c>
      <c r="S201" s="109">
        <v>0.52695035460992912</v>
      </c>
      <c r="T201" s="273">
        <v>1</v>
      </c>
      <c r="U201" s="272">
        <v>1</v>
      </c>
      <c r="V201" s="273">
        <v>1</v>
      </c>
      <c r="W201" s="272">
        <v>0.5161290322580645</v>
      </c>
      <c r="X201" s="109">
        <v>0.4838709677419355</v>
      </c>
      <c r="Y201" s="273">
        <v>1</v>
      </c>
    </row>
    <row r="202" spans="2:25" s="4" customFormat="1" ht="15" hidden="1" customHeight="1" outlineLevel="1" x14ac:dyDescent="0.25">
      <c r="B202" s="71" t="s">
        <v>93</v>
      </c>
      <c r="C202" s="270">
        <v>0.4066440349175558</v>
      </c>
      <c r="D202" s="196">
        <v>0.59335596508244426</v>
      </c>
      <c r="E202" s="271">
        <v>1</v>
      </c>
      <c r="F202" s="270">
        <v>0.39547038327526135</v>
      </c>
      <c r="G202" s="196">
        <v>0.60452961672473871</v>
      </c>
      <c r="H202" s="271">
        <v>1</v>
      </c>
      <c r="I202" s="270"/>
      <c r="J202" s="196"/>
      <c r="K202" s="271"/>
      <c r="L202" s="270"/>
      <c r="M202" s="196"/>
      <c r="N202" s="271"/>
      <c r="O202" s="270">
        <v>0.75342465753424659</v>
      </c>
      <c r="P202" s="196">
        <v>0.24657534246575341</v>
      </c>
      <c r="Q202" s="271">
        <v>1</v>
      </c>
      <c r="R202" s="270"/>
      <c r="S202" s="196"/>
      <c r="T202" s="271"/>
      <c r="U202" s="270">
        <v>1</v>
      </c>
      <c r="V202" s="271">
        <v>1</v>
      </c>
      <c r="W202" s="270" t="e">
        <v>#DIV/0!</v>
      </c>
      <c r="X202" s="196" t="e">
        <v>#DIV/0!</v>
      </c>
      <c r="Y202" s="271" t="e">
        <v>#DIV/0!</v>
      </c>
    </row>
    <row r="203" spans="2:25" s="4" customFormat="1" ht="15" hidden="1" customHeight="1" outlineLevel="1" x14ac:dyDescent="0.25">
      <c r="B203" s="71" t="s">
        <v>94</v>
      </c>
      <c r="C203" s="270">
        <v>0.34745762711864409</v>
      </c>
      <c r="D203" s="196">
        <v>0.65254237288135597</v>
      </c>
      <c r="E203" s="271">
        <v>1</v>
      </c>
      <c r="F203" s="270">
        <v>0.3386454183266932</v>
      </c>
      <c r="G203" s="196">
        <v>0.66135458167330674</v>
      </c>
      <c r="H203" s="271">
        <v>1</v>
      </c>
      <c r="I203" s="270"/>
      <c r="J203" s="196"/>
      <c r="K203" s="271"/>
      <c r="L203" s="270"/>
      <c r="M203" s="196"/>
      <c r="N203" s="271"/>
      <c r="O203" s="270">
        <v>0.45</v>
      </c>
      <c r="P203" s="196">
        <v>0.55000000000000004</v>
      </c>
      <c r="Q203" s="271">
        <v>1</v>
      </c>
      <c r="R203" s="270"/>
      <c r="S203" s="196"/>
      <c r="T203" s="271"/>
      <c r="U203" s="270">
        <v>1</v>
      </c>
      <c r="V203" s="271">
        <v>1</v>
      </c>
      <c r="W203" s="270">
        <v>1</v>
      </c>
      <c r="X203" s="196">
        <v>0</v>
      </c>
      <c r="Y203" s="271">
        <v>1</v>
      </c>
    </row>
    <row r="204" spans="2:25" s="4" customFormat="1" ht="15" hidden="1" customHeight="1" outlineLevel="1" x14ac:dyDescent="0.25">
      <c r="B204" s="71" t="s">
        <v>95</v>
      </c>
      <c r="C204" s="270">
        <v>0.32319391634980987</v>
      </c>
      <c r="D204" s="196">
        <v>0.67680608365019013</v>
      </c>
      <c r="E204" s="271">
        <v>1</v>
      </c>
      <c r="F204" s="270">
        <v>0.31916666666666665</v>
      </c>
      <c r="G204" s="196">
        <v>0.68083333333333329</v>
      </c>
      <c r="H204" s="271">
        <v>1</v>
      </c>
      <c r="I204" s="270"/>
      <c r="J204" s="196"/>
      <c r="K204" s="271"/>
      <c r="L204" s="270"/>
      <c r="M204" s="196"/>
      <c r="N204" s="271"/>
      <c r="O204" s="270">
        <v>0.43835616438356162</v>
      </c>
      <c r="P204" s="196">
        <v>0.56164383561643838</v>
      </c>
      <c r="Q204" s="271">
        <v>1</v>
      </c>
      <c r="R204" s="270"/>
      <c r="S204" s="196"/>
      <c r="T204" s="271"/>
      <c r="U204" s="270">
        <v>1</v>
      </c>
      <c r="V204" s="271">
        <v>1</v>
      </c>
      <c r="W204" s="270">
        <v>1</v>
      </c>
      <c r="X204" s="196">
        <v>0</v>
      </c>
      <c r="Y204" s="271">
        <v>1</v>
      </c>
    </row>
    <row r="205" spans="2:25" s="4" customFormat="1" ht="15" hidden="1" customHeight="1" outlineLevel="1" x14ac:dyDescent="0.25">
      <c r="B205" s="71" t="s">
        <v>96</v>
      </c>
      <c r="C205" s="270">
        <v>0.42929399367755533</v>
      </c>
      <c r="D205" s="196">
        <v>0.57070600632244473</v>
      </c>
      <c r="E205" s="271">
        <v>1</v>
      </c>
      <c r="F205" s="270">
        <v>0.42007354531689378</v>
      </c>
      <c r="G205" s="196">
        <v>0.57992645468310622</v>
      </c>
      <c r="H205" s="271">
        <v>1</v>
      </c>
      <c r="I205" s="270"/>
      <c r="J205" s="196"/>
      <c r="K205" s="271"/>
      <c r="L205" s="270"/>
      <c r="M205" s="196"/>
      <c r="N205" s="271"/>
      <c r="O205" s="270">
        <v>0.67073170731707321</v>
      </c>
      <c r="P205" s="196">
        <v>0.32926829268292684</v>
      </c>
      <c r="Q205" s="271">
        <v>1</v>
      </c>
      <c r="R205" s="270"/>
      <c r="S205" s="196"/>
      <c r="T205" s="271"/>
      <c r="U205" s="270">
        <v>1</v>
      </c>
      <c r="V205" s="271">
        <v>1</v>
      </c>
      <c r="W205" s="270">
        <v>1</v>
      </c>
      <c r="X205" s="196">
        <v>0</v>
      </c>
      <c r="Y205" s="271">
        <v>1</v>
      </c>
    </row>
    <row r="206" spans="2:25" s="4" customFormat="1" ht="15" hidden="1" customHeight="1" outlineLevel="1" x14ac:dyDescent="0.25">
      <c r="B206" s="71" t="s">
        <v>97</v>
      </c>
      <c r="C206" s="270">
        <v>0.45522202927313321</v>
      </c>
      <c r="D206" s="196">
        <v>0.54477797072686673</v>
      </c>
      <c r="E206" s="271">
        <v>1</v>
      </c>
      <c r="F206" s="270">
        <v>0.44758269720101779</v>
      </c>
      <c r="G206" s="196">
        <v>0.55241730279898216</v>
      </c>
      <c r="H206" s="271">
        <v>1</v>
      </c>
      <c r="I206" s="270"/>
      <c r="J206" s="196"/>
      <c r="K206" s="271"/>
      <c r="L206" s="270"/>
      <c r="M206" s="196"/>
      <c r="N206" s="271"/>
      <c r="O206" s="270">
        <v>0.6987951807228916</v>
      </c>
      <c r="P206" s="196">
        <v>0.30120481927710846</v>
      </c>
      <c r="Q206" s="271">
        <v>1</v>
      </c>
      <c r="R206" s="270"/>
      <c r="S206" s="196"/>
      <c r="T206" s="271"/>
      <c r="U206" s="270">
        <v>1</v>
      </c>
      <c r="V206" s="271">
        <v>1</v>
      </c>
      <c r="W206" s="270">
        <v>1</v>
      </c>
      <c r="X206" s="196">
        <v>0</v>
      </c>
      <c r="Y206" s="271">
        <v>1</v>
      </c>
    </row>
    <row r="207" spans="2:25" s="4" customFormat="1" ht="15" hidden="1" customHeight="1" outlineLevel="1" x14ac:dyDescent="0.25">
      <c r="B207" s="71" t="s">
        <v>98</v>
      </c>
      <c r="C207" s="270">
        <v>0.3859767025089606</v>
      </c>
      <c r="D207" s="196">
        <v>0.61402329749103945</v>
      </c>
      <c r="E207" s="271">
        <v>1</v>
      </c>
      <c r="F207" s="270">
        <v>0.37642759250799451</v>
      </c>
      <c r="G207" s="196">
        <v>0.62357240749200549</v>
      </c>
      <c r="H207" s="271">
        <v>1</v>
      </c>
      <c r="I207" s="270"/>
      <c r="J207" s="196"/>
      <c r="K207" s="271"/>
      <c r="L207" s="270"/>
      <c r="M207" s="196"/>
      <c r="N207" s="271"/>
      <c r="O207" s="270">
        <v>0.81967213114754101</v>
      </c>
      <c r="P207" s="196">
        <v>0.18032786885245902</v>
      </c>
      <c r="Q207" s="271">
        <v>1</v>
      </c>
      <c r="R207" s="270"/>
      <c r="S207" s="196"/>
      <c r="T207" s="271"/>
      <c r="U207" s="270">
        <v>1</v>
      </c>
      <c r="V207" s="271">
        <v>1</v>
      </c>
      <c r="W207" s="270" t="e">
        <v>#DIV/0!</v>
      </c>
      <c r="X207" s="196" t="e">
        <v>#DIV/0!</v>
      </c>
      <c r="Y207" s="271" t="e">
        <v>#DIV/0!</v>
      </c>
    </row>
    <row r="208" spans="2:25" s="4" customFormat="1" ht="15" hidden="1" customHeight="1" outlineLevel="1" x14ac:dyDescent="0.25">
      <c r="B208" s="71" t="s">
        <v>99</v>
      </c>
      <c r="C208" s="270">
        <v>0.41219512195121949</v>
      </c>
      <c r="D208" s="196">
        <v>0.58780487804878045</v>
      </c>
      <c r="E208" s="271">
        <v>1</v>
      </c>
      <c r="F208" s="270">
        <v>0.4054775031122177</v>
      </c>
      <c r="G208" s="196">
        <v>0.59452249688778236</v>
      </c>
      <c r="H208" s="271">
        <v>1</v>
      </c>
      <c r="I208" s="270"/>
      <c r="J208" s="196"/>
      <c r="K208" s="271"/>
      <c r="L208" s="270"/>
      <c r="M208" s="196"/>
      <c r="N208" s="271"/>
      <c r="O208" s="270">
        <v>0.68367346938775508</v>
      </c>
      <c r="P208" s="196">
        <v>0.31632653061224492</v>
      </c>
      <c r="Q208" s="271">
        <v>1</v>
      </c>
      <c r="R208" s="270"/>
      <c r="S208" s="196"/>
      <c r="T208" s="271"/>
      <c r="U208" s="270">
        <v>1</v>
      </c>
      <c r="V208" s="271">
        <v>1</v>
      </c>
      <c r="W208" s="270" t="e">
        <v>#DIV/0!</v>
      </c>
      <c r="X208" s="196" t="e">
        <v>#DIV/0!</v>
      </c>
      <c r="Y208" s="271" t="e">
        <v>#DIV/0!</v>
      </c>
    </row>
    <row r="209" spans="2:25" s="4" customFormat="1" ht="15" hidden="1" customHeight="1" outlineLevel="1" x14ac:dyDescent="0.25">
      <c r="B209" s="71" t="s">
        <v>100</v>
      </c>
      <c r="C209" s="270">
        <v>0.4215748363943424</v>
      </c>
      <c r="D209" s="196">
        <v>0.57842516360565754</v>
      </c>
      <c r="E209" s="271">
        <v>1</v>
      </c>
      <c r="F209" s="270">
        <v>0.41847475832438241</v>
      </c>
      <c r="G209" s="196">
        <v>0.58152524167561759</v>
      </c>
      <c r="H209" s="271">
        <v>1</v>
      </c>
      <c r="I209" s="270"/>
      <c r="J209" s="196"/>
      <c r="K209" s="271"/>
      <c r="L209" s="270"/>
      <c r="M209" s="196"/>
      <c r="N209" s="271"/>
      <c r="O209" s="270">
        <v>0.52173913043478259</v>
      </c>
      <c r="P209" s="196">
        <v>0.47826086956521741</v>
      </c>
      <c r="Q209" s="271">
        <v>1</v>
      </c>
      <c r="R209" s="270"/>
      <c r="S209" s="196"/>
      <c r="T209" s="271"/>
      <c r="U209" s="270">
        <v>1</v>
      </c>
      <c r="V209" s="271">
        <v>1</v>
      </c>
      <c r="W209" s="270" t="e">
        <v>#DIV/0!</v>
      </c>
      <c r="X209" s="196" t="e">
        <v>#DIV/0!</v>
      </c>
      <c r="Y209" s="271" t="e">
        <v>#DIV/0!</v>
      </c>
    </row>
    <row r="210" spans="2:25" s="4" customFormat="1" ht="15" hidden="1" customHeight="1" outlineLevel="1" x14ac:dyDescent="0.25">
      <c r="B210" s="71" t="s">
        <v>101</v>
      </c>
      <c r="C210" s="270">
        <v>0.44644913627639154</v>
      </c>
      <c r="D210" s="196">
        <v>0.5535508637236084</v>
      </c>
      <c r="E210" s="271">
        <v>1</v>
      </c>
      <c r="F210" s="270">
        <v>0.44405389572349152</v>
      </c>
      <c r="G210" s="196">
        <v>0.55594610427650848</v>
      </c>
      <c r="H210" s="271">
        <v>1</v>
      </c>
      <c r="I210" s="270"/>
      <c r="J210" s="196"/>
      <c r="K210" s="271"/>
      <c r="L210" s="270"/>
      <c r="M210" s="196"/>
      <c r="N210" s="271"/>
      <c r="O210" s="270">
        <v>0.51315789473684215</v>
      </c>
      <c r="P210" s="196">
        <v>0.48684210526315791</v>
      </c>
      <c r="Q210" s="271">
        <v>1</v>
      </c>
      <c r="R210" s="270"/>
      <c r="S210" s="196"/>
      <c r="T210" s="271"/>
      <c r="U210" s="270">
        <v>1</v>
      </c>
      <c r="V210" s="271">
        <v>1</v>
      </c>
      <c r="W210" s="270">
        <v>1</v>
      </c>
      <c r="X210" s="196">
        <v>0</v>
      </c>
      <c r="Y210" s="271">
        <v>1</v>
      </c>
    </row>
    <row r="211" spans="2:25" s="4" customFormat="1" ht="15" hidden="1" customHeight="1" outlineLevel="1" x14ac:dyDescent="0.25">
      <c r="B211" s="71" t="s">
        <v>102</v>
      </c>
      <c r="C211" s="270">
        <v>0.43441570354063475</v>
      </c>
      <c r="D211" s="196">
        <v>0.56558429645936525</v>
      </c>
      <c r="E211" s="271">
        <v>1</v>
      </c>
      <c r="F211" s="270">
        <v>0.43119266055045874</v>
      </c>
      <c r="G211" s="196">
        <v>0.56880733944954132</v>
      </c>
      <c r="H211" s="271">
        <v>1</v>
      </c>
      <c r="I211" s="270"/>
      <c r="J211" s="196"/>
      <c r="K211" s="271"/>
      <c r="L211" s="270"/>
      <c r="M211" s="196"/>
      <c r="N211" s="271"/>
      <c r="O211" s="270">
        <v>0.47058823529411764</v>
      </c>
      <c r="P211" s="196">
        <v>0.52941176470588236</v>
      </c>
      <c r="Q211" s="271">
        <v>1</v>
      </c>
      <c r="R211" s="270"/>
      <c r="S211" s="196"/>
      <c r="T211" s="271"/>
      <c r="U211" s="270">
        <v>1</v>
      </c>
      <c r="V211" s="271">
        <v>1</v>
      </c>
      <c r="W211" s="270" t="e">
        <v>#DIV/0!</v>
      </c>
      <c r="X211" s="196" t="e">
        <v>#DIV/0!</v>
      </c>
      <c r="Y211" s="271" t="e">
        <v>#DIV/0!</v>
      </c>
    </row>
    <row r="212" spans="2:25" s="4" customFormat="1" ht="15" hidden="1" customHeight="1" outlineLevel="1" x14ac:dyDescent="0.25">
      <c r="B212" s="71" t="s">
        <v>103</v>
      </c>
      <c r="C212" s="270">
        <v>0.41353237689026756</v>
      </c>
      <c r="D212" s="196">
        <v>0.58646762310973244</v>
      </c>
      <c r="E212" s="271">
        <v>1</v>
      </c>
      <c r="F212" s="270">
        <v>0.40931517663311623</v>
      </c>
      <c r="G212" s="196">
        <v>0.59068482336688377</v>
      </c>
      <c r="H212" s="271">
        <v>1</v>
      </c>
      <c r="I212" s="270"/>
      <c r="J212" s="196"/>
      <c r="K212" s="271"/>
      <c r="L212" s="270"/>
      <c r="M212" s="196"/>
      <c r="N212" s="271"/>
      <c r="O212" s="270">
        <v>0.56756756756756754</v>
      </c>
      <c r="P212" s="196">
        <v>0.43243243243243246</v>
      </c>
      <c r="Q212" s="271">
        <v>1</v>
      </c>
      <c r="R212" s="270"/>
      <c r="S212" s="196"/>
      <c r="T212" s="271"/>
      <c r="U212" s="270">
        <v>1</v>
      </c>
      <c r="V212" s="271">
        <v>1</v>
      </c>
      <c r="W212" s="270" t="e">
        <v>#DIV/0!</v>
      </c>
      <c r="X212" s="196" t="e">
        <v>#DIV/0!</v>
      </c>
      <c r="Y212" s="271" t="e">
        <v>#DIV/0!</v>
      </c>
    </row>
    <row r="213" spans="2:25" s="4" customFormat="1" ht="15" hidden="1" customHeight="1" outlineLevel="1" x14ac:dyDescent="0.25">
      <c r="B213" s="71" t="s">
        <v>104</v>
      </c>
      <c r="C213" s="270">
        <v>0.47425418880261544</v>
      </c>
      <c r="D213" s="196">
        <v>0.5257458111973845</v>
      </c>
      <c r="E213" s="271">
        <v>1</v>
      </c>
      <c r="F213" s="270">
        <v>0.46175393234216766</v>
      </c>
      <c r="G213" s="196">
        <v>0.53824606765783234</v>
      </c>
      <c r="H213" s="271">
        <v>1</v>
      </c>
      <c r="I213" s="270"/>
      <c r="J213" s="196"/>
      <c r="K213" s="271"/>
      <c r="L213" s="270"/>
      <c r="M213" s="196"/>
      <c r="N213" s="271"/>
      <c r="O213" s="270">
        <v>0.2857142857142857</v>
      </c>
      <c r="P213" s="196">
        <v>0.7142857142857143</v>
      </c>
      <c r="Q213" s="271">
        <v>1</v>
      </c>
      <c r="R213" s="270"/>
      <c r="S213" s="196"/>
      <c r="T213" s="271"/>
      <c r="U213" s="270">
        <v>1</v>
      </c>
      <c r="V213" s="271">
        <v>1</v>
      </c>
      <c r="W213" s="270">
        <v>1</v>
      </c>
      <c r="X213" s="196">
        <v>0</v>
      </c>
      <c r="Y213" s="271">
        <v>1</v>
      </c>
    </row>
    <row r="214" spans="2:25" s="4" customFormat="1" ht="15.75" collapsed="1" x14ac:dyDescent="0.25">
      <c r="B214" s="101">
        <v>2005</v>
      </c>
      <c r="C214" s="272">
        <v>0.41688457906588217</v>
      </c>
      <c r="D214" s="109">
        <v>0.58311542093411783</v>
      </c>
      <c r="E214" s="273">
        <v>1</v>
      </c>
      <c r="F214" s="272">
        <v>0.41005989806168386</v>
      </c>
      <c r="G214" s="109">
        <v>0.58994010193831614</v>
      </c>
      <c r="H214" s="273">
        <v>1</v>
      </c>
      <c r="I214" s="272"/>
      <c r="J214" s="109"/>
      <c r="K214" s="273"/>
      <c r="L214" s="272"/>
      <c r="M214" s="109"/>
      <c r="N214" s="273"/>
      <c r="O214" s="272">
        <v>0.56800870511425461</v>
      </c>
      <c r="P214" s="109">
        <v>0.43199129488574539</v>
      </c>
      <c r="Q214" s="273">
        <v>1</v>
      </c>
      <c r="R214" s="272"/>
      <c r="S214" s="109"/>
      <c r="T214" s="273"/>
      <c r="U214" s="272">
        <v>1</v>
      </c>
      <c r="V214" s="273">
        <v>1</v>
      </c>
      <c r="W214" s="272">
        <v>1</v>
      </c>
      <c r="X214" s="109">
        <v>0</v>
      </c>
      <c r="Y214" s="273">
        <v>1</v>
      </c>
    </row>
    <row r="215" spans="2:25" s="4" customFormat="1" ht="15" hidden="1" customHeight="1" outlineLevel="1" x14ac:dyDescent="0.25">
      <c r="B215" s="71" t="s">
        <v>93</v>
      </c>
      <c r="C215" s="270">
        <v>0.37912395153774464</v>
      </c>
      <c r="D215" s="196">
        <v>0.6208760484622553</v>
      </c>
      <c r="E215" s="271">
        <v>1</v>
      </c>
      <c r="F215" s="270">
        <v>0.37405159332321697</v>
      </c>
      <c r="G215" s="196">
        <v>0.62594840667678298</v>
      </c>
      <c r="H215" s="271">
        <v>1</v>
      </c>
      <c r="I215" s="270"/>
      <c r="J215" s="196"/>
      <c r="K215" s="271"/>
      <c r="L215" s="270"/>
      <c r="M215" s="196"/>
      <c r="N215" s="271"/>
      <c r="O215" s="270">
        <v>0.73584905660377353</v>
      </c>
      <c r="P215" s="196">
        <v>0.26415094339622641</v>
      </c>
      <c r="Q215" s="271">
        <v>1</v>
      </c>
      <c r="R215" s="270"/>
      <c r="S215" s="196"/>
      <c r="T215" s="271"/>
      <c r="U215" s="270">
        <v>1</v>
      </c>
      <c r="V215" s="271">
        <v>1</v>
      </c>
      <c r="W215" s="270">
        <v>0</v>
      </c>
      <c r="X215" s="196">
        <v>1</v>
      </c>
      <c r="Y215" s="271">
        <v>1</v>
      </c>
    </row>
    <row r="216" spans="2:25" s="4" customFormat="1" ht="15" hidden="1" customHeight="1" outlineLevel="1" x14ac:dyDescent="0.25">
      <c r="B216" s="71" t="s">
        <v>94</v>
      </c>
      <c r="C216" s="270">
        <v>0.37924970691676435</v>
      </c>
      <c r="D216" s="196">
        <v>0.62075029308323559</v>
      </c>
      <c r="E216" s="271">
        <v>1</v>
      </c>
      <c r="F216" s="270">
        <v>0.38102455289481663</v>
      </c>
      <c r="G216" s="196">
        <v>0.61897544710518337</v>
      </c>
      <c r="H216" s="271">
        <v>1</v>
      </c>
      <c r="I216" s="270"/>
      <c r="J216" s="196"/>
      <c r="K216" s="271"/>
      <c r="L216" s="270"/>
      <c r="M216" s="196"/>
      <c r="N216" s="271"/>
      <c r="O216" s="270">
        <v>0.68</v>
      </c>
      <c r="P216" s="196">
        <v>0.32</v>
      </c>
      <c r="Q216" s="271">
        <v>1</v>
      </c>
      <c r="R216" s="270"/>
      <c r="S216" s="196"/>
      <c r="T216" s="271"/>
      <c r="U216" s="270">
        <v>1</v>
      </c>
      <c r="V216" s="271">
        <v>1</v>
      </c>
      <c r="W216" s="270">
        <v>0</v>
      </c>
      <c r="X216" s="196">
        <v>1</v>
      </c>
      <c r="Y216" s="271">
        <v>1</v>
      </c>
    </row>
    <row r="217" spans="2:25" s="4" customFormat="1" ht="15" hidden="1" customHeight="1" outlineLevel="1" x14ac:dyDescent="0.25">
      <c r="B217" s="71" t="s">
        <v>95</v>
      </c>
      <c r="C217" s="270">
        <v>0.43814729574223243</v>
      </c>
      <c r="D217" s="196">
        <v>0.56185270425776757</v>
      </c>
      <c r="E217" s="271">
        <v>1</v>
      </c>
      <c r="F217" s="270">
        <v>0.43082772740567415</v>
      </c>
      <c r="G217" s="196">
        <v>0.56917227259432579</v>
      </c>
      <c r="H217" s="271">
        <v>1</v>
      </c>
      <c r="I217" s="270"/>
      <c r="J217" s="196"/>
      <c r="K217" s="271"/>
      <c r="L217" s="270"/>
      <c r="M217" s="196"/>
      <c r="N217" s="271"/>
      <c r="O217" s="270">
        <v>0.73076923076923073</v>
      </c>
      <c r="P217" s="196">
        <v>0.26923076923076922</v>
      </c>
      <c r="Q217" s="271">
        <v>1</v>
      </c>
      <c r="R217" s="270"/>
      <c r="S217" s="196"/>
      <c r="T217" s="271"/>
      <c r="U217" s="270">
        <v>1</v>
      </c>
      <c r="V217" s="271">
        <v>1</v>
      </c>
      <c r="W217" s="270" t="e">
        <v>#DIV/0!</v>
      </c>
      <c r="X217" s="196" t="e">
        <v>#DIV/0!</v>
      </c>
      <c r="Y217" s="271" t="e">
        <v>#DIV/0!</v>
      </c>
    </row>
    <row r="218" spans="2:25" s="4" customFormat="1" ht="15" hidden="1" customHeight="1" outlineLevel="1" x14ac:dyDescent="0.25">
      <c r="B218" s="71" t="s">
        <v>96</v>
      </c>
      <c r="C218" s="270">
        <v>0.57410661980082012</v>
      </c>
      <c r="D218" s="196">
        <v>0.42589338019917983</v>
      </c>
      <c r="E218" s="271">
        <v>1</v>
      </c>
      <c r="F218" s="270">
        <v>0.57111813512445675</v>
      </c>
      <c r="G218" s="196">
        <v>0.42888186487554325</v>
      </c>
      <c r="H218" s="271">
        <v>1</v>
      </c>
      <c r="I218" s="270"/>
      <c r="J218" s="196"/>
      <c r="K218" s="271"/>
      <c r="L218" s="270"/>
      <c r="M218" s="196"/>
      <c r="N218" s="271"/>
      <c r="O218" s="270">
        <v>0.81818181818181823</v>
      </c>
      <c r="P218" s="196">
        <v>0.18181818181818182</v>
      </c>
      <c r="Q218" s="271">
        <v>1</v>
      </c>
      <c r="R218" s="270"/>
      <c r="S218" s="196"/>
      <c r="T218" s="271"/>
      <c r="U218" s="270">
        <v>1</v>
      </c>
      <c r="V218" s="271">
        <v>1</v>
      </c>
      <c r="W218" s="270" t="e">
        <v>#DIV/0!</v>
      </c>
      <c r="X218" s="196" t="e">
        <v>#DIV/0!</v>
      </c>
      <c r="Y218" s="271" t="e">
        <v>#DIV/0!</v>
      </c>
    </row>
    <row r="219" spans="2:25" s="4" customFormat="1" ht="15" hidden="1" customHeight="1" outlineLevel="1" x14ac:dyDescent="0.25">
      <c r="B219" s="71" t="s">
        <v>97</v>
      </c>
      <c r="C219" s="270">
        <v>0.48819124423963134</v>
      </c>
      <c r="D219" s="196">
        <v>0.51180875576036866</v>
      </c>
      <c r="E219" s="271">
        <v>1</v>
      </c>
      <c r="F219" s="270">
        <v>0.48708162066940691</v>
      </c>
      <c r="G219" s="196">
        <v>0.51291837933059303</v>
      </c>
      <c r="H219" s="271">
        <v>1</v>
      </c>
      <c r="I219" s="270"/>
      <c r="J219" s="196"/>
      <c r="K219" s="271"/>
      <c r="L219" s="270"/>
      <c r="M219" s="196"/>
      <c r="N219" s="271"/>
      <c r="O219" s="270">
        <v>0.59183673469387754</v>
      </c>
      <c r="P219" s="196">
        <v>0.40816326530612246</v>
      </c>
      <c r="Q219" s="271">
        <v>1</v>
      </c>
      <c r="R219" s="270"/>
      <c r="S219" s="196"/>
      <c r="T219" s="271"/>
      <c r="U219" s="270">
        <v>1</v>
      </c>
      <c r="V219" s="271">
        <v>1</v>
      </c>
      <c r="W219" s="270">
        <v>0.2857142857142857</v>
      </c>
      <c r="X219" s="196">
        <v>0.7142857142857143</v>
      </c>
      <c r="Y219" s="271">
        <v>1</v>
      </c>
    </row>
    <row r="220" spans="2:25" s="4" customFormat="1" ht="15" hidden="1" customHeight="1" outlineLevel="1" x14ac:dyDescent="0.25">
      <c r="B220" s="71" t="s">
        <v>98</v>
      </c>
      <c r="C220" s="270">
        <v>0.37068340980439507</v>
      </c>
      <c r="D220" s="196">
        <v>0.62931659019560493</v>
      </c>
      <c r="E220" s="271">
        <v>1</v>
      </c>
      <c r="F220" s="270">
        <v>0.36879432624113473</v>
      </c>
      <c r="G220" s="196">
        <v>0.63120567375886527</v>
      </c>
      <c r="H220" s="271">
        <v>1</v>
      </c>
      <c r="I220" s="270"/>
      <c r="J220" s="196"/>
      <c r="K220" s="271"/>
      <c r="L220" s="270"/>
      <c r="M220" s="196"/>
      <c r="N220" s="271"/>
      <c r="O220" s="270">
        <v>0.45652173913043476</v>
      </c>
      <c r="P220" s="196">
        <v>0.54347826086956519</v>
      </c>
      <c r="Q220" s="271">
        <v>1</v>
      </c>
      <c r="R220" s="270"/>
      <c r="S220" s="196"/>
      <c r="T220" s="271"/>
      <c r="U220" s="270">
        <v>1</v>
      </c>
      <c r="V220" s="271">
        <v>1</v>
      </c>
      <c r="W220" s="270">
        <v>1</v>
      </c>
      <c r="X220" s="196">
        <v>0</v>
      </c>
      <c r="Y220" s="271">
        <v>1</v>
      </c>
    </row>
    <row r="221" spans="2:25" s="4" customFormat="1" ht="15" hidden="1" customHeight="1" outlineLevel="1" x14ac:dyDescent="0.25">
      <c r="B221" s="71" t="s">
        <v>99</v>
      </c>
      <c r="C221" s="270">
        <v>0.40689772341148489</v>
      </c>
      <c r="D221" s="196">
        <v>0.59310227658851511</v>
      </c>
      <c r="E221" s="271">
        <v>1</v>
      </c>
      <c r="F221" s="270">
        <v>0.40068787618228718</v>
      </c>
      <c r="G221" s="196">
        <v>0.59931212381771282</v>
      </c>
      <c r="H221" s="271">
        <v>1</v>
      </c>
      <c r="I221" s="270"/>
      <c r="J221" s="196"/>
      <c r="K221" s="271"/>
      <c r="L221" s="270"/>
      <c r="M221" s="196"/>
      <c r="N221" s="271"/>
      <c r="O221" s="270">
        <v>1</v>
      </c>
      <c r="P221" s="196">
        <v>0</v>
      </c>
      <c r="Q221" s="271">
        <v>1</v>
      </c>
      <c r="R221" s="270"/>
      <c r="S221" s="196"/>
      <c r="T221" s="271"/>
      <c r="U221" s="270">
        <v>1</v>
      </c>
      <c r="V221" s="271">
        <v>1</v>
      </c>
      <c r="W221" s="270">
        <v>0.45454545454545453</v>
      </c>
      <c r="X221" s="196">
        <v>0.54545454545454541</v>
      </c>
      <c r="Y221" s="271">
        <v>1</v>
      </c>
    </row>
    <row r="222" spans="2:25" s="4" customFormat="1" ht="15" hidden="1" customHeight="1" outlineLevel="1" x14ac:dyDescent="0.25">
      <c r="B222" s="71" t="s">
        <v>100</v>
      </c>
      <c r="C222" s="270">
        <v>0.46656592368719307</v>
      </c>
      <c r="D222" s="196">
        <v>0.53343407631280693</v>
      </c>
      <c r="E222" s="271">
        <v>1</v>
      </c>
      <c r="F222" s="270">
        <v>0.46116970278044106</v>
      </c>
      <c r="G222" s="196">
        <v>0.538830297219559</v>
      </c>
      <c r="H222" s="271">
        <v>1</v>
      </c>
      <c r="I222" s="270"/>
      <c r="J222" s="196"/>
      <c r="K222" s="271"/>
      <c r="L222" s="270"/>
      <c r="M222" s="196"/>
      <c r="N222" s="271"/>
      <c r="O222" s="270">
        <v>0.84615384615384615</v>
      </c>
      <c r="P222" s="196">
        <v>0.15384615384615385</v>
      </c>
      <c r="Q222" s="271">
        <v>1</v>
      </c>
      <c r="R222" s="270"/>
      <c r="S222" s="196"/>
      <c r="T222" s="271"/>
      <c r="U222" s="270">
        <v>1</v>
      </c>
      <c r="V222" s="271">
        <v>1</v>
      </c>
      <c r="W222" s="270">
        <v>0.33333333333333331</v>
      </c>
      <c r="X222" s="196">
        <v>0.66666666666666663</v>
      </c>
      <c r="Y222" s="271">
        <v>1</v>
      </c>
    </row>
    <row r="223" spans="2:25" s="4" customFormat="1" ht="15" hidden="1" customHeight="1" outlineLevel="1" x14ac:dyDescent="0.25">
      <c r="B223" s="71" t="s">
        <v>101</v>
      </c>
      <c r="C223" s="270">
        <v>0.52369464070308458</v>
      </c>
      <c r="D223" s="196">
        <v>0.47630535929691536</v>
      </c>
      <c r="E223" s="271">
        <v>1</v>
      </c>
      <c r="F223" s="270">
        <v>0.52074292657524734</v>
      </c>
      <c r="G223" s="196">
        <v>0.47925707342475266</v>
      </c>
      <c r="H223" s="271">
        <v>1</v>
      </c>
      <c r="I223" s="270"/>
      <c r="J223" s="196"/>
      <c r="K223" s="271"/>
      <c r="L223" s="270"/>
      <c r="M223" s="196"/>
      <c r="N223" s="271"/>
      <c r="O223" s="270">
        <v>0.86363636363636365</v>
      </c>
      <c r="P223" s="196">
        <v>0.13636363636363635</v>
      </c>
      <c r="Q223" s="271">
        <v>1</v>
      </c>
      <c r="R223" s="270"/>
      <c r="S223" s="196"/>
      <c r="T223" s="271"/>
      <c r="U223" s="270">
        <v>1</v>
      </c>
      <c r="V223" s="271">
        <v>1</v>
      </c>
      <c r="W223" s="270" t="e">
        <v>#DIV/0!</v>
      </c>
      <c r="X223" s="196" t="e">
        <v>#DIV/0!</v>
      </c>
      <c r="Y223" s="271" t="e">
        <v>#DIV/0!</v>
      </c>
    </row>
    <row r="224" spans="2:25" s="4" customFormat="1" ht="15" hidden="1" customHeight="1" outlineLevel="1" x14ac:dyDescent="0.25">
      <c r="B224" s="71" t="s">
        <v>102</v>
      </c>
      <c r="C224" s="270">
        <v>0.43006993006993005</v>
      </c>
      <c r="D224" s="196">
        <v>0.56993006993006989</v>
      </c>
      <c r="E224" s="271">
        <v>1</v>
      </c>
      <c r="F224" s="270">
        <v>0.42730181301102027</v>
      </c>
      <c r="G224" s="196">
        <v>0.57269818698897978</v>
      </c>
      <c r="H224" s="271">
        <v>1</v>
      </c>
      <c r="I224" s="270"/>
      <c r="J224" s="196"/>
      <c r="K224" s="271"/>
      <c r="L224" s="270"/>
      <c r="M224" s="196"/>
      <c r="N224" s="271"/>
      <c r="O224" s="270">
        <v>0.49333333333333335</v>
      </c>
      <c r="P224" s="196">
        <v>0.50666666666666671</v>
      </c>
      <c r="Q224" s="271">
        <v>1</v>
      </c>
      <c r="R224" s="270"/>
      <c r="S224" s="196"/>
      <c r="T224" s="271"/>
      <c r="U224" s="270">
        <v>1</v>
      </c>
      <c r="V224" s="271">
        <v>1</v>
      </c>
      <c r="W224" s="270">
        <v>1</v>
      </c>
      <c r="X224" s="196">
        <v>0</v>
      </c>
      <c r="Y224" s="271">
        <v>1</v>
      </c>
    </row>
    <row r="225" spans="2:25" s="4" customFormat="1" ht="15" hidden="1" customHeight="1" outlineLevel="1" x14ac:dyDescent="0.25">
      <c r="B225" s="71" t="s">
        <v>103</v>
      </c>
      <c r="C225" s="270">
        <v>0.36623785770543449</v>
      </c>
      <c r="D225" s="196">
        <v>0.63376214229456551</v>
      </c>
      <c r="E225" s="271">
        <v>1</v>
      </c>
      <c r="F225" s="270">
        <v>0.34901324682346579</v>
      </c>
      <c r="G225" s="196">
        <v>0.65098675317653421</v>
      </c>
      <c r="H225" s="271">
        <v>1</v>
      </c>
      <c r="I225" s="270"/>
      <c r="J225" s="196"/>
      <c r="K225" s="271"/>
      <c r="L225" s="270"/>
      <c r="M225" s="196"/>
      <c r="N225" s="271"/>
      <c r="O225" s="270">
        <v>0.85</v>
      </c>
      <c r="P225" s="196">
        <v>0.15</v>
      </c>
      <c r="Q225" s="271">
        <v>1</v>
      </c>
      <c r="R225" s="270"/>
      <c r="S225" s="196"/>
      <c r="T225" s="271"/>
      <c r="U225" s="270">
        <v>1</v>
      </c>
      <c r="V225" s="271">
        <v>1</v>
      </c>
      <c r="W225" s="270">
        <v>1</v>
      </c>
      <c r="X225" s="196">
        <v>0</v>
      </c>
      <c r="Y225" s="271">
        <v>1</v>
      </c>
    </row>
    <row r="226" spans="2:25" s="4" customFormat="1" ht="15" hidden="1" customHeight="1" outlineLevel="1" x14ac:dyDescent="0.25">
      <c r="B226" s="71" t="s">
        <v>104</v>
      </c>
      <c r="C226" s="270">
        <v>0.3135593220338983</v>
      </c>
      <c r="D226" s="196">
        <v>0.68644067796610164</v>
      </c>
      <c r="E226" s="271">
        <v>1</v>
      </c>
      <c r="F226" s="270">
        <v>0.30348369807949976</v>
      </c>
      <c r="G226" s="196">
        <v>0.69651630192050018</v>
      </c>
      <c r="H226" s="271">
        <v>1</v>
      </c>
      <c r="I226" s="270"/>
      <c r="J226" s="196"/>
      <c r="K226" s="271"/>
      <c r="L226" s="270"/>
      <c r="M226" s="196"/>
      <c r="N226" s="271"/>
      <c r="O226" s="270">
        <v>0.45945945945945948</v>
      </c>
      <c r="P226" s="196">
        <v>0.54054054054054057</v>
      </c>
      <c r="Q226" s="271">
        <v>1</v>
      </c>
      <c r="R226" s="270"/>
      <c r="S226" s="196"/>
      <c r="T226" s="271"/>
      <c r="U226" s="270">
        <v>1</v>
      </c>
      <c r="V226" s="271">
        <v>1</v>
      </c>
      <c r="W226" s="270">
        <v>1</v>
      </c>
      <c r="X226" s="196">
        <v>0</v>
      </c>
      <c r="Y226" s="271">
        <v>1</v>
      </c>
    </row>
    <row r="227" spans="2:25" s="4" customFormat="1" ht="15.75" collapsed="1" x14ac:dyDescent="0.25">
      <c r="B227" s="101">
        <v>2004</v>
      </c>
      <c r="C227" s="272">
        <v>0.43177483467317873</v>
      </c>
      <c r="D227" s="109">
        <v>0.56822516532682132</v>
      </c>
      <c r="E227" s="273">
        <v>1</v>
      </c>
      <c r="F227" s="272">
        <v>0.4270687872907637</v>
      </c>
      <c r="G227" s="109">
        <v>0.5729312127092363</v>
      </c>
      <c r="H227" s="273">
        <v>1</v>
      </c>
      <c r="I227" s="272"/>
      <c r="J227" s="109"/>
      <c r="K227" s="273"/>
      <c r="L227" s="272"/>
      <c r="M227" s="109"/>
      <c r="N227" s="273"/>
      <c r="O227" s="272">
        <v>0.68149466192170816</v>
      </c>
      <c r="P227" s="109">
        <v>0.31850533807829179</v>
      </c>
      <c r="Q227" s="273">
        <v>1</v>
      </c>
      <c r="R227" s="272"/>
      <c r="S227" s="109"/>
      <c r="T227" s="273"/>
      <c r="U227" s="272">
        <v>1</v>
      </c>
      <c r="V227" s="273">
        <v>1</v>
      </c>
      <c r="W227" s="272">
        <v>0.15748031496062992</v>
      </c>
      <c r="X227" s="109">
        <v>0.84251968503937003</v>
      </c>
      <c r="Y227" s="273">
        <v>1</v>
      </c>
    </row>
    <row r="228" spans="2:25" s="4" customFormat="1" ht="15" hidden="1" customHeight="1" outlineLevel="1" x14ac:dyDescent="0.25">
      <c r="B228" s="71" t="s">
        <v>93</v>
      </c>
      <c r="C228" s="270">
        <v>0.47533632286995514</v>
      </c>
      <c r="D228" s="196">
        <v>0.5246636771300448</v>
      </c>
      <c r="E228" s="271">
        <v>1</v>
      </c>
      <c r="F228" s="270">
        <v>0.47336995462144732</v>
      </c>
      <c r="G228" s="196">
        <v>0.52663004537855262</v>
      </c>
      <c r="H228" s="271">
        <v>1</v>
      </c>
      <c r="I228" s="270"/>
      <c r="J228" s="196"/>
      <c r="K228" s="271"/>
      <c r="L228" s="270"/>
      <c r="M228" s="196"/>
      <c r="N228" s="271"/>
      <c r="O228" s="270">
        <v>0.5714285714285714</v>
      </c>
      <c r="P228" s="196">
        <v>0.42857142857142855</v>
      </c>
      <c r="Q228" s="271">
        <v>1</v>
      </c>
      <c r="R228" s="270"/>
      <c r="S228" s="196"/>
      <c r="T228" s="271"/>
      <c r="U228" s="270">
        <v>1</v>
      </c>
      <c r="V228" s="271">
        <v>1</v>
      </c>
      <c r="W228" s="270" t="e">
        <v>#DIV/0!</v>
      </c>
      <c r="X228" s="196" t="e">
        <v>#DIV/0!</v>
      </c>
      <c r="Y228" s="271" t="e">
        <v>#DIV/0!</v>
      </c>
    </row>
    <row r="229" spans="2:25" s="4" customFormat="1" ht="15" hidden="1" customHeight="1" outlineLevel="1" x14ac:dyDescent="0.25">
      <c r="B229" s="71" t="s">
        <v>94</v>
      </c>
      <c r="C229" s="270">
        <v>0.24374420759962928</v>
      </c>
      <c r="D229" s="196">
        <v>0.75625579240037066</v>
      </c>
      <c r="E229" s="271">
        <v>1</v>
      </c>
      <c r="F229" s="270">
        <v>0.23421300659754948</v>
      </c>
      <c r="G229" s="196">
        <v>0.76578699340245049</v>
      </c>
      <c r="H229" s="271">
        <v>1</v>
      </c>
      <c r="I229" s="270"/>
      <c r="J229" s="196"/>
      <c r="K229" s="271"/>
      <c r="L229" s="270"/>
      <c r="M229" s="196"/>
      <c r="N229" s="271"/>
      <c r="O229" s="270">
        <v>0.69565217391304346</v>
      </c>
      <c r="P229" s="196">
        <v>0.30434782608695654</v>
      </c>
      <c r="Q229" s="271">
        <v>1</v>
      </c>
      <c r="R229" s="270"/>
      <c r="S229" s="196"/>
      <c r="T229" s="271"/>
      <c r="U229" s="270">
        <v>1</v>
      </c>
      <c r="V229" s="271">
        <v>1</v>
      </c>
      <c r="W229" s="270" t="e">
        <v>#DIV/0!</v>
      </c>
      <c r="X229" s="196" t="e">
        <v>#DIV/0!</v>
      </c>
      <c r="Y229" s="271" t="e">
        <v>#DIV/0!</v>
      </c>
    </row>
    <row r="230" spans="2:25" s="4" customFormat="1" ht="15" hidden="1" customHeight="1" outlineLevel="1" x14ac:dyDescent="0.25">
      <c r="B230" s="71" t="s">
        <v>95</v>
      </c>
      <c r="C230" s="270">
        <v>0.31910352187833513</v>
      </c>
      <c r="D230" s="196">
        <v>0.68089647812166487</v>
      </c>
      <c r="E230" s="271">
        <v>1</v>
      </c>
      <c r="F230" s="270">
        <v>0.31401666063020645</v>
      </c>
      <c r="G230" s="196">
        <v>0.6859833393697935</v>
      </c>
      <c r="H230" s="271">
        <v>1</v>
      </c>
      <c r="I230" s="270"/>
      <c r="J230" s="196"/>
      <c r="K230" s="271"/>
      <c r="L230" s="270"/>
      <c r="M230" s="196"/>
      <c r="N230" s="271"/>
      <c r="O230" s="270">
        <v>0.67741935483870963</v>
      </c>
      <c r="P230" s="196">
        <v>0.32258064516129031</v>
      </c>
      <c r="Q230" s="271">
        <v>1</v>
      </c>
      <c r="R230" s="270"/>
      <c r="S230" s="196"/>
      <c r="T230" s="271"/>
      <c r="U230" s="270">
        <v>1</v>
      </c>
      <c r="V230" s="271">
        <v>1</v>
      </c>
      <c r="W230" s="270">
        <v>0.16666666666666666</v>
      </c>
      <c r="X230" s="196">
        <v>0.83333333333333337</v>
      </c>
      <c r="Y230" s="271">
        <v>1</v>
      </c>
    </row>
    <row r="231" spans="2:25" s="4" customFormat="1" ht="15" hidden="1" customHeight="1" outlineLevel="1" x14ac:dyDescent="0.25">
      <c r="B231" s="71" t="s">
        <v>96</v>
      </c>
      <c r="C231" s="270">
        <v>0.46250000000000002</v>
      </c>
      <c r="D231" s="196">
        <v>0.53749999999999998</v>
      </c>
      <c r="E231" s="271">
        <v>1</v>
      </c>
      <c r="F231" s="270">
        <v>0.45505171042163883</v>
      </c>
      <c r="G231" s="196">
        <v>0.54494828957836117</v>
      </c>
      <c r="H231" s="271">
        <v>1</v>
      </c>
      <c r="I231" s="270"/>
      <c r="J231" s="196"/>
      <c r="K231" s="271"/>
      <c r="L231" s="270"/>
      <c r="M231" s="196"/>
      <c r="N231" s="271"/>
      <c r="O231" s="270">
        <v>0.80851063829787229</v>
      </c>
      <c r="P231" s="196">
        <v>0.19148936170212766</v>
      </c>
      <c r="Q231" s="271">
        <v>1</v>
      </c>
      <c r="R231" s="270"/>
      <c r="S231" s="196"/>
      <c r="T231" s="271"/>
      <c r="U231" s="270">
        <v>1</v>
      </c>
      <c r="V231" s="271">
        <v>1</v>
      </c>
      <c r="W231" s="270" t="e">
        <v>#DIV/0!</v>
      </c>
      <c r="X231" s="196" t="e">
        <v>#DIV/0!</v>
      </c>
      <c r="Y231" s="271" t="e">
        <v>#DIV/0!</v>
      </c>
    </row>
    <row r="232" spans="2:25" s="4" customFormat="1" ht="15" hidden="1" customHeight="1" outlineLevel="1" x14ac:dyDescent="0.25">
      <c r="B232" s="71" t="s">
        <v>97</v>
      </c>
      <c r="C232" s="270">
        <v>0.44807370184254608</v>
      </c>
      <c r="D232" s="196">
        <v>0.55192629815745398</v>
      </c>
      <c r="E232" s="271">
        <v>1</v>
      </c>
      <c r="F232" s="270">
        <v>0.43873854677178775</v>
      </c>
      <c r="G232" s="196">
        <v>0.56126145322821219</v>
      </c>
      <c r="H232" s="271">
        <v>1</v>
      </c>
      <c r="I232" s="270"/>
      <c r="J232" s="196"/>
      <c r="K232" s="271"/>
      <c r="L232" s="270"/>
      <c r="M232" s="196"/>
      <c r="N232" s="271"/>
      <c r="O232" s="270">
        <v>0.9555555555555556</v>
      </c>
      <c r="P232" s="196">
        <v>4.4444444444444446E-2</v>
      </c>
      <c r="Q232" s="271">
        <v>1</v>
      </c>
      <c r="R232" s="270"/>
      <c r="S232" s="196"/>
      <c r="T232" s="271"/>
      <c r="U232" s="270">
        <v>1</v>
      </c>
      <c r="V232" s="271">
        <v>1</v>
      </c>
      <c r="W232" s="270" t="e">
        <v>#DIV/0!</v>
      </c>
      <c r="X232" s="196" t="e">
        <v>#DIV/0!</v>
      </c>
      <c r="Y232" s="271" t="e">
        <v>#DIV/0!</v>
      </c>
    </row>
    <row r="233" spans="2:25" s="4" customFormat="1" ht="15" hidden="1" customHeight="1" outlineLevel="1" x14ac:dyDescent="0.25">
      <c r="B233" s="71" t="s">
        <v>98</v>
      </c>
      <c r="C233" s="270">
        <v>0.29520865533230295</v>
      </c>
      <c r="D233" s="196">
        <v>0.70479134466769711</v>
      </c>
      <c r="E233" s="271">
        <v>1</v>
      </c>
      <c r="F233" s="270">
        <v>0.28335451080050827</v>
      </c>
      <c r="G233" s="196">
        <v>0.71664548919949178</v>
      </c>
      <c r="H233" s="271">
        <v>1</v>
      </c>
      <c r="I233" s="270"/>
      <c r="J233" s="196"/>
      <c r="K233" s="271"/>
      <c r="L233" s="270"/>
      <c r="M233" s="196"/>
      <c r="N233" s="271"/>
      <c r="O233" s="270">
        <v>0.73684210526315785</v>
      </c>
      <c r="P233" s="196">
        <v>0.26315789473684209</v>
      </c>
      <c r="Q233" s="271">
        <v>1</v>
      </c>
      <c r="R233" s="270"/>
      <c r="S233" s="196"/>
      <c r="T233" s="271"/>
      <c r="U233" s="270">
        <v>1</v>
      </c>
      <c r="V233" s="271">
        <v>1</v>
      </c>
      <c r="W233" s="270">
        <v>6.6666666666666666E-2</v>
      </c>
      <c r="X233" s="196">
        <v>0.93333333333333335</v>
      </c>
      <c r="Y233" s="271">
        <v>1</v>
      </c>
    </row>
    <row r="234" spans="2:25" s="4" customFormat="1" ht="15" hidden="1" customHeight="1" outlineLevel="1" x14ac:dyDescent="0.25">
      <c r="B234" s="71" t="s">
        <v>99</v>
      </c>
      <c r="C234" s="270">
        <v>0.29481557905597111</v>
      </c>
      <c r="D234" s="196">
        <v>0.70518442094402889</v>
      </c>
      <c r="E234" s="271">
        <v>1</v>
      </c>
      <c r="F234" s="270">
        <v>0.28417455310199791</v>
      </c>
      <c r="G234" s="196">
        <v>0.71582544689800209</v>
      </c>
      <c r="H234" s="271">
        <v>1</v>
      </c>
      <c r="I234" s="270"/>
      <c r="J234" s="196"/>
      <c r="K234" s="271"/>
      <c r="L234" s="270"/>
      <c r="M234" s="196"/>
      <c r="N234" s="271"/>
      <c r="O234" s="270">
        <v>0.79245283018867929</v>
      </c>
      <c r="P234" s="196">
        <v>0.20754716981132076</v>
      </c>
      <c r="Q234" s="271">
        <v>1</v>
      </c>
      <c r="R234" s="270"/>
      <c r="S234" s="196"/>
      <c r="T234" s="271"/>
      <c r="U234" s="270">
        <v>1</v>
      </c>
      <c r="V234" s="271">
        <v>1</v>
      </c>
      <c r="W234" s="270">
        <v>1</v>
      </c>
      <c r="X234" s="196">
        <v>0</v>
      </c>
      <c r="Y234" s="271">
        <v>1</v>
      </c>
    </row>
    <row r="235" spans="2:25" s="4" customFormat="1" ht="15" hidden="1" customHeight="1" outlineLevel="1" x14ac:dyDescent="0.25">
      <c r="B235" s="71" t="s">
        <v>100</v>
      </c>
      <c r="C235" s="270">
        <v>0.3397513036502206</v>
      </c>
      <c r="D235" s="196">
        <v>0.66024869634977934</v>
      </c>
      <c r="E235" s="271">
        <v>1</v>
      </c>
      <c r="F235" s="270">
        <v>0.33555960331916618</v>
      </c>
      <c r="G235" s="196">
        <v>0.66444039668083388</v>
      </c>
      <c r="H235" s="271">
        <v>1</v>
      </c>
      <c r="I235" s="270"/>
      <c r="J235" s="196"/>
      <c r="K235" s="271"/>
      <c r="L235" s="270"/>
      <c r="M235" s="196"/>
      <c r="N235" s="271"/>
      <c r="O235" s="270">
        <v>0.75</v>
      </c>
      <c r="P235" s="196">
        <v>0.25</v>
      </c>
      <c r="Q235" s="271">
        <v>1</v>
      </c>
      <c r="R235" s="270"/>
      <c r="S235" s="196"/>
      <c r="T235" s="271"/>
      <c r="U235" s="270">
        <v>1</v>
      </c>
      <c r="V235" s="271">
        <v>1</v>
      </c>
      <c r="W235" s="270" t="e">
        <v>#DIV/0!</v>
      </c>
      <c r="X235" s="196" t="e">
        <v>#DIV/0!</v>
      </c>
      <c r="Y235" s="271" t="e">
        <v>#DIV/0!</v>
      </c>
    </row>
    <row r="236" spans="2:25" s="4" customFormat="1" ht="15" hidden="1" customHeight="1" outlineLevel="1" x14ac:dyDescent="0.25">
      <c r="B236" s="71" t="s">
        <v>101</v>
      </c>
      <c r="C236" s="270">
        <v>0.37730287398673545</v>
      </c>
      <c r="D236" s="196">
        <v>0.62269712601326455</v>
      </c>
      <c r="E236" s="271">
        <v>1</v>
      </c>
      <c r="F236" s="270">
        <v>0.37342242019302152</v>
      </c>
      <c r="G236" s="196">
        <v>0.62657757980697848</v>
      </c>
      <c r="H236" s="271">
        <v>1</v>
      </c>
      <c r="I236" s="270"/>
      <c r="J236" s="196"/>
      <c r="K236" s="271"/>
      <c r="L236" s="270"/>
      <c r="M236" s="196"/>
      <c r="N236" s="271"/>
      <c r="O236" s="270">
        <v>0.84210526315789469</v>
      </c>
      <c r="P236" s="196">
        <v>0.15789473684210525</v>
      </c>
      <c r="Q236" s="271">
        <v>1</v>
      </c>
      <c r="R236" s="270"/>
      <c r="S236" s="196"/>
      <c r="T236" s="271"/>
      <c r="U236" s="270">
        <v>1</v>
      </c>
      <c r="V236" s="271">
        <v>1</v>
      </c>
      <c r="W236" s="270" t="e">
        <v>#DIV/0!</v>
      </c>
      <c r="X236" s="196" t="e">
        <v>#DIV/0!</v>
      </c>
      <c r="Y236" s="271" t="e">
        <v>#DIV/0!</v>
      </c>
    </row>
    <row r="237" spans="2:25" s="4" customFormat="1" ht="15" hidden="1" customHeight="1" outlineLevel="1" x14ac:dyDescent="0.25">
      <c r="B237" s="71" t="s">
        <v>102</v>
      </c>
      <c r="C237" s="270">
        <v>0.39322503961965133</v>
      </c>
      <c r="D237" s="196">
        <v>0.60677496038034862</v>
      </c>
      <c r="E237" s="271">
        <v>1</v>
      </c>
      <c r="F237" s="270">
        <v>0.38995983935742973</v>
      </c>
      <c r="G237" s="196">
        <v>0.61004016064257027</v>
      </c>
      <c r="H237" s="271">
        <v>1</v>
      </c>
      <c r="I237" s="270"/>
      <c r="J237" s="196"/>
      <c r="K237" s="271"/>
      <c r="L237" s="270"/>
      <c r="M237" s="196"/>
      <c r="N237" s="271"/>
      <c r="O237" s="270">
        <v>0.58333333333333337</v>
      </c>
      <c r="P237" s="196">
        <v>0.41666666666666669</v>
      </c>
      <c r="Q237" s="271">
        <v>1</v>
      </c>
      <c r="R237" s="270"/>
      <c r="S237" s="196"/>
      <c r="T237" s="271"/>
      <c r="U237" s="270">
        <v>1</v>
      </c>
      <c r="V237" s="271">
        <v>1</v>
      </c>
      <c r="W237" s="270" t="e">
        <v>#DIV/0!</v>
      </c>
      <c r="X237" s="196" t="e">
        <v>#DIV/0!</v>
      </c>
      <c r="Y237" s="271" t="e">
        <v>#DIV/0!</v>
      </c>
    </row>
    <row r="238" spans="2:25" s="4" customFormat="1" ht="15" hidden="1" customHeight="1" outlineLevel="1" x14ac:dyDescent="0.25">
      <c r="B238" s="71" t="s">
        <v>103</v>
      </c>
      <c r="C238" s="270">
        <v>0.43706950532247962</v>
      </c>
      <c r="D238" s="196">
        <v>0.56293049467752032</v>
      </c>
      <c r="E238" s="271">
        <v>1</v>
      </c>
      <c r="F238" s="270">
        <v>0.43002760671055423</v>
      </c>
      <c r="G238" s="196">
        <v>0.56997239328944571</v>
      </c>
      <c r="H238" s="271">
        <v>1</v>
      </c>
      <c r="I238" s="270"/>
      <c r="J238" s="196"/>
      <c r="K238" s="271"/>
      <c r="L238" s="270"/>
      <c r="M238" s="196"/>
      <c r="N238" s="271"/>
      <c r="O238" s="270">
        <v>0.59375</v>
      </c>
      <c r="P238" s="196">
        <v>0.40625</v>
      </c>
      <c r="Q238" s="271">
        <v>1</v>
      </c>
      <c r="R238" s="270"/>
      <c r="S238" s="196"/>
      <c r="T238" s="271"/>
      <c r="U238" s="270">
        <v>1</v>
      </c>
      <c r="V238" s="271">
        <v>1</v>
      </c>
      <c r="W238" s="270">
        <v>1</v>
      </c>
      <c r="X238" s="196">
        <v>0</v>
      </c>
      <c r="Y238" s="271">
        <v>1</v>
      </c>
    </row>
    <row r="239" spans="2:25" s="4" customFormat="1" ht="15" hidden="1" customHeight="1" outlineLevel="1" x14ac:dyDescent="0.25">
      <c r="B239" s="71" t="s">
        <v>104</v>
      </c>
      <c r="C239" s="270">
        <v>0.43010752688172044</v>
      </c>
      <c r="D239" s="196">
        <v>0.56989247311827962</v>
      </c>
      <c r="E239" s="271">
        <v>1</v>
      </c>
      <c r="F239" s="270">
        <v>0.41977225672877849</v>
      </c>
      <c r="G239" s="196">
        <v>0.58022774327122151</v>
      </c>
      <c r="H239" s="271">
        <v>1</v>
      </c>
      <c r="I239" s="270"/>
      <c r="J239" s="196"/>
      <c r="K239" s="271"/>
      <c r="L239" s="270"/>
      <c r="M239" s="196"/>
      <c r="N239" s="271"/>
      <c r="O239" s="270">
        <v>0.66666666666666663</v>
      </c>
      <c r="P239" s="196">
        <v>0.33333333333333331</v>
      </c>
      <c r="Q239" s="271">
        <v>1</v>
      </c>
      <c r="R239" s="270"/>
      <c r="S239" s="196"/>
      <c r="T239" s="271"/>
      <c r="U239" s="270">
        <v>1</v>
      </c>
      <c r="V239" s="271">
        <v>1</v>
      </c>
      <c r="W239" s="270">
        <v>1</v>
      </c>
      <c r="X239" s="196">
        <v>0</v>
      </c>
      <c r="Y239" s="271">
        <v>1</v>
      </c>
    </row>
    <row r="240" spans="2:25" s="4" customFormat="1" ht="15.75" collapsed="1" x14ac:dyDescent="0.25">
      <c r="B240" s="101">
        <v>2003</v>
      </c>
      <c r="C240" s="272">
        <v>0.38637646616069748</v>
      </c>
      <c r="D240" s="109">
        <v>0.61362353383930257</v>
      </c>
      <c r="E240" s="273">
        <v>1</v>
      </c>
      <c r="F240" s="272">
        <v>0.37961761766019436</v>
      </c>
      <c r="G240" s="109">
        <v>0.62038238233980558</v>
      </c>
      <c r="H240" s="273">
        <v>1</v>
      </c>
      <c r="I240" s="272"/>
      <c r="J240" s="109"/>
      <c r="K240" s="273"/>
      <c r="L240" s="272"/>
      <c r="M240" s="109"/>
      <c r="N240" s="273"/>
      <c r="O240" s="272">
        <v>0.71322160148975788</v>
      </c>
      <c r="P240" s="109">
        <v>0.28677839851024206</v>
      </c>
      <c r="Q240" s="273">
        <v>1</v>
      </c>
      <c r="R240" s="272"/>
      <c r="S240" s="109"/>
      <c r="T240" s="273"/>
      <c r="U240" s="272">
        <v>1</v>
      </c>
      <c r="V240" s="273">
        <v>1</v>
      </c>
      <c r="W240" s="272">
        <v>0.35135135135135137</v>
      </c>
      <c r="X240" s="109">
        <v>0.64864864864864868</v>
      </c>
      <c r="Y240" s="273">
        <v>1</v>
      </c>
    </row>
    <row r="241" spans="2:25" s="4" customFormat="1" ht="15" hidden="1" customHeight="1" outlineLevel="1" x14ac:dyDescent="0.25">
      <c r="B241" s="71" t="s">
        <v>93</v>
      </c>
      <c r="C241" s="270">
        <v>0.44564240790655885</v>
      </c>
      <c r="D241" s="196">
        <v>0.55435759209344115</v>
      </c>
      <c r="E241" s="271">
        <v>1</v>
      </c>
      <c r="F241" s="270">
        <v>0.44075506026836481</v>
      </c>
      <c r="G241" s="196">
        <v>0.55924493973163525</v>
      </c>
      <c r="H241" s="271">
        <v>1</v>
      </c>
      <c r="I241" s="270"/>
      <c r="J241" s="196"/>
      <c r="K241" s="271"/>
      <c r="L241" s="270"/>
      <c r="M241" s="196"/>
      <c r="N241" s="271"/>
      <c r="O241" s="270">
        <v>0.625</v>
      </c>
      <c r="P241" s="196">
        <v>0.375</v>
      </c>
      <c r="Q241" s="271">
        <v>1</v>
      </c>
      <c r="R241" s="270"/>
      <c r="S241" s="196"/>
      <c r="T241" s="271"/>
      <c r="U241" s="270">
        <v>1</v>
      </c>
      <c r="V241" s="271">
        <v>1</v>
      </c>
      <c r="W241" s="270" t="e">
        <v>#DIV/0!</v>
      </c>
      <c r="X241" s="196" t="e">
        <v>#DIV/0!</v>
      </c>
      <c r="Y241" s="271" t="e">
        <v>#DIV/0!</v>
      </c>
    </row>
    <row r="242" spans="2:25" s="4" customFormat="1" ht="15" hidden="1" customHeight="1" outlineLevel="1" x14ac:dyDescent="0.25">
      <c r="B242" s="71" t="s">
        <v>94</v>
      </c>
      <c r="C242" s="270">
        <v>0.35169743895175698</v>
      </c>
      <c r="D242" s="196">
        <v>0.64830256104824302</v>
      </c>
      <c r="E242" s="271">
        <v>1</v>
      </c>
      <c r="F242" s="270">
        <v>0.34583963691376701</v>
      </c>
      <c r="G242" s="196">
        <v>0.65416036308623293</v>
      </c>
      <c r="H242" s="271">
        <v>1</v>
      </c>
      <c r="I242" s="270"/>
      <c r="J242" s="196"/>
      <c r="K242" s="271"/>
      <c r="L242" s="270"/>
      <c r="M242" s="196"/>
      <c r="N242" s="271"/>
      <c r="O242" s="270">
        <v>0.63414634146341464</v>
      </c>
      <c r="P242" s="196">
        <v>0.36585365853658536</v>
      </c>
      <c r="Q242" s="271">
        <v>1</v>
      </c>
      <c r="R242" s="270"/>
      <c r="S242" s="196"/>
      <c r="T242" s="271"/>
      <c r="U242" s="270">
        <v>1</v>
      </c>
      <c r="V242" s="271">
        <v>1</v>
      </c>
      <c r="W242" s="270" t="e">
        <v>#DIV/0!</v>
      </c>
      <c r="X242" s="196" t="e">
        <v>#DIV/0!</v>
      </c>
      <c r="Y242" s="271" t="e">
        <v>#DIV/0!</v>
      </c>
    </row>
    <row r="243" spans="2:25" s="4" customFormat="1" ht="15" hidden="1" customHeight="1" outlineLevel="1" x14ac:dyDescent="0.25">
      <c r="B243" s="71" t="s">
        <v>95</v>
      </c>
      <c r="C243" s="270">
        <v>0.37371390640557584</v>
      </c>
      <c r="D243" s="196">
        <v>0.62628609359442411</v>
      </c>
      <c r="E243" s="271">
        <v>1</v>
      </c>
      <c r="F243" s="270">
        <v>0.36763710223425861</v>
      </c>
      <c r="G243" s="196">
        <v>0.63236289776574139</v>
      </c>
      <c r="H243" s="271">
        <v>1</v>
      </c>
      <c r="I243" s="270"/>
      <c r="J243" s="196"/>
      <c r="K243" s="271"/>
      <c r="L243" s="270"/>
      <c r="M243" s="196"/>
      <c r="N243" s="271"/>
      <c r="O243" s="270">
        <v>0.9</v>
      </c>
      <c r="P243" s="196">
        <v>0.1</v>
      </c>
      <c r="Q243" s="271">
        <v>1</v>
      </c>
      <c r="R243" s="270"/>
      <c r="S243" s="196"/>
      <c r="T243" s="271"/>
      <c r="U243" s="270">
        <v>1</v>
      </c>
      <c r="V243" s="271">
        <v>1</v>
      </c>
      <c r="W243" s="270">
        <v>0.15</v>
      </c>
      <c r="X243" s="196">
        <v>0.85</v>
      </c>
      <c r="Y243" s="271">
        <v>1</v>
      </c>
    </row>
    <row r="244" spans="2:25" s="4" customFormat="1" ht="15" hidden="1" customHeight="1" outlineLevel="1" x14ac:dyDescent="0.25">
      <c r="B244" s="71" t="s">
        <v>96</v>
      </c>
      <c r="C244" s="270">
        <v>0.46055373623102114</v>
      </c>
      <c r="D244" s="196">
        <v>0.53944626376897886</v>
      </c>
      <c r="E244" s="271">
        <v>1</v>
      </c>
      <c r="F244" s="270">
        <v>0.45751436347142427</v>
      </c>
      <c r="G244" s="196">
        <v>0.54248563652857573</v>
      </c>
      <c r="H244" s="271">
        <v>1</v>
      </c>
      <c r="I244" s="270"/>
      <c r="J244" s="196"/>
      <c r="K244" s="271"/>
      <c r="L244" s="270"/>
      <c r="M244" s="196"/>
      <c r="N244" s="271"/>
      <c r="O244" s="270">
        <v>0.58139534883720934</v>
      </c>
      <c r="P244" s="196">
        <v>0.41860465116279072</v>
      </c>
      <c r="Q244" s="271">
        <v>1</v>
      </c>
      <c r="R244" s="270"/>
      <c r="S244" s="196"/>
      <c r="T244" s="271"/>
      <c r="U244" s="270">
        <v>1</v>
      </c>
      <c r="V244" s="271">
        <v>1</v>
      </c>
      <c r="W244" s="270">
        <v>1</v>
      </c>
      <c r="X244" s="196">
        <v>0</v>
      </c>
      <c r="Y244" s="271">
        <v>1</v>
      </c>
    </row>
    <row r="245" spans="2:25" s="4" customFormat="1" ht="15" hidden="1" customHeight="1" outlineLevel="1" x14ac:dyDescent="0.25">
      <c r="B245" s="71" t="s">
        <v>97</v>
      </c>
      <c r="C245" s="270">
        <v>0.44508338125359403</v>
      </c>
      <c r="D245" s="196">
        <v>0.55491661874640597</v>
      </c>
      <c r="E245" s="271">
        <v>1</v>
      </c>
      <c r="F245" s="270">
        <v>0.44161112720950452</v>
      </c>
      <c r="G245" s="196">
        <v>0.55838887279049554</v>
      </c>
      <c r="H245" s="271">
        <v>1</v>
      </c>
      <c r="I245" s="270"/>
      <c r="J245" s="196"/>
      <c r="K245" s="271"/>
      <c r="L245" s="270"/>
      <c r="M245" s="196"/>
      <c r="N245" s="271"/>
      <c r="O245" s="270">
        <v>0.88</v>
      </c>
      <c r="P245" s="196">
        <v>0.12</v>
      </c>
      <c r="Q245" s="271">
        <v>1</v>
      </c>
      <c r="R245" s="270"/>
      <c r="S245" s="196"/>
      <c r="T245" s="271"/>
      <c r="U245" s="270">
        <v>1</v>
      </c>
      <c r="V245" s="271">
        <v>1</v>
      </c>
      <c r="W245" s="270" t="e">
        <v>#DIV/0!</v>
      </c>
      <c r="X245" s="196" t="e">
        <v>#DIV/0!</v>
      </c>
      <c r="Y245" s="271" t="e">
        <v>#DIV/0!</v>
      </c>
    </row>
    <row r="246" spans="2:25" s="4" customFormat="1" ht="15" hidden="1" customHeight="1" outlineLevel="1" x14ac:dyDescent="0.25">
      <c r="B246" s="71" t="s">
        <v>98</v>
      </c>
      <c r="C246" s="270">
        <v>0.46839860411012019</v>
      </c>
      <c r="D246" s="196">
        <v>0.53160139588987976</v>
      </c>
      <c r="E246" s="271">
        <v>1</v>
      </c>
      <c r="F246" s="270">
        <v>0.46463848281311737</v>
      </c>
      <c r="G246" s="196">
        <v>0.53536151718688263</v>
      </c>
      <c r="H246" s="271">
        <v>1</v>
      </c>
      <c r="I246" s="270"/>
      <c r="J246" s="196"/>
      <c r="K246" s="271"/>
      <c r="L246" s="270"/>
      <c r="M246" s="196"/>
      <c r="N246" s="271"/>
      <c r="O246" s="270">
        <v>0.56756756756756754</v>
      </c>
      <c r="P246" s="196">
        <v>0.43243243243243246</v>
      </c>
      <c r="Q246" s="271">
        <v>1</v>
      </c>
      <c r="R246" s="270"/>
      <c r="S246" s="196"/>
      <c r="T246" s="271"/>
      <c r="U246" s="270">
        <v>1</v>
      </c>
      <c r="V246" s="271">
        <v>1</v>
      </c>
      <c r="W246" s="270">
        <v>1</v>
      </c>
      <c r="X246" s="196">
        <v>0</v>
      </c>
      <c r="Y246" s="271">
        <v>1</v>
      </c>
    </row>
    <row r="247" spans="2:25" s="4" customFormat="1" ht="15" hidden="1" customHeight="1" outlineLevel="1" x14ac:dyDescent="0.25">
      <c r="B247" s="71" t="s">
        <v>99</v>
      </c>
      <c r="C247" s="270">
        <v>0.39981214777708202</v>
      </c>
      <c r="D247" s="196">
        <v>0.60018785222291793</v>
      </c>
      <c r="E247" s="271">
        <v>1</v>
      </c>
      <c r="F247" s="270">
        <v>0.38473921442369607</v>
      </c>
      <c r="G247" s="196">
        <v>0.61526078557630393</v>
      </c>
      <c r="H247" s="271">
        <v>1</v>
      </c>
      <c r="I247" s="270"/>
      <c r="J247" s="196"/>
      <c r="K247" s="271"/>
      <c r="L247" s="270"/>
      <c r="M247" s="196"/>
      <c r="N247" s="271"/>
      <c r="O247" s="270">
        <v>0.92307692307692313</v>
      </c>
      <c r="P247" s="196">
        <v>7.6923076923076927E-2</v>
      </c>
      <c r="Q247" s="271">
        <v>1</v>
      </c>
      <c r="R247" s="270"/>
      <c r="S247" s="196"/>
      <c r="T247" s="271"/>
      <c r="U247" s="270">
        <v>1</v>
      </c>
      <c r="V247" s="271">
        <v>1</v>
      </c>
      <c r="W247" s="270" t="e">
        <v>#DIV/0!</v>
      </c>
      <c r="X247" s="196" t="e">
        <v>#DIV/0!</v>
      </c>
      <c r="Y247" s="271" t="e">
        <v>#DIV/0!</v>
      </c>
    </row>
    <row r="248" spans="2:25" s="4" customFormat="1" ht="15" hidden="1" customHeight="1" outlineLevel="1" x14ac:dyDescent="0.25">
      <c r="B248" s="71" t="s">
        <v>100</v>
      </c>
      <c r="C248" s="270">
        <v>0.35511363636363635</v>
      </c>
      <c r="D248" s="196">
        <v>0.64488636363636365</v>
      </c>
      <c r="E248" s="271">
        <v>1</v>
      </c>
      <c r="F248" s="270">
        <v>0.34753070290044419</v>
      </c>
      <c r="G248" s="196">
        <v>0.65246929709955581</v>
      </c>
      <c r="H248" s="271">
        <v>1</v>
      </c>
      <c r="I248" s="270"/>
      <c r="J248" s="196"/>
      <c r="K248" s="271"/>
      <c r="L248" s="270"/>
      <c r="M248" s="196"/>
      <c r="N248" s="271"/>
      <c r="O248" s="270">
        <v>1</v>
      </c>
      <c r="P248" s="196">
        <v>0</v>
      </c>
      <c r="Q248" s="271">
        <v>1</v>
      </c>
      <c r="R248" s="270"/>
      <c r="S248" s="196"/>
      <c r="T248" s="271"/>
      <c r="U248" s="270">
        <v>1</v>
      </c>
      <c r="V248" s="271">
        <v>1</v>
      </c>
      <c r="W248" s="270">
        <v>1</v>
      </c>
      <c r="X248" s="196">
        <v>0</v>
      </c>
      <c r="Y248" s="271">
        <v>1</v>
      </c>
    </row>
    <row r="249" spans="2:25" s="4" customFormat="1" ht="15" hidden="1" customHeight="1" outlineLevel="1" x14ac:dyDescent="0.25">
      <c r="B249" s="71" t="s">
        <v>101</v>
      </c>
      <c r="C249" s="270">
        <v>0.35955910300266058</v>
      </c>
      <c r="D249" s="196">
        <v>0.64044089699733942</v>
      </c>
      <c r="E249" s="271">
        <v>1</v>
      </c>
      <c r="F249" s="270">
        <v>0.35703125000000002</v>
      </c>
      <c r="G249" s="196">
        <v>0.64296874999999998</v>
      </c>
      <c r="H249" s="271">
        <v>1</v>
      </c>
      <c r="I249" s="270"/>
      <c r="J249" s="196"/>
      <c r="K249" s="271"/>
      <c r="L249" s="270"/>
      <c r="M249" s="196"/>
      <c r="N249" s="271"/>
      <c r="O249" s="270">
        <v>0.63636363636363635</v>
      </c>
      <c r="P249" s="196">
        <v>0.36363636363636365</v>
      </c>
      <c r="Q249" s="271">
        <v>1</v>
      </c>
      <c r="R249" s="270"/>
      <c r="S249" s="196"/>
      <c r="T249" s="271"/>
      <c r="U249" s="270">
        <v>1</v>
      </c>
      <c r="V249" s="271">
        <v>1</v>
      </c>
      <c r="W249" s="270">
        <v>6.8965517241379309E-2</v>
      </c>
      <c r="X249" s="196">
        <v>0.93103448275862066</v>
      </c>
      <c r="Y249" s="271">
        <v>1</v>
      </c>
    </row>
    <row r="250" spans="2:25" s="4" customFormat="1" ht="15" hidden="1" customHeight="1" outlineLevel="1" x14ac:dyDescent="0.25">
      <c r="B250" s="71" t="s">
        <v>102</v>
      </c>
      <c r="C250" s="270">
        <v>0.41634366925064598</v>
      </c>
      <c r="D250" s="196">
        <v>0.58365633074935397</v>
      </c>
      <c r="E250" s="271">
        <v>1</v>
      </c>
      <c r="F250" s="270">
        <v>0.40531561461794019</v>
      </c>
      <c r="G250" s="196">
        <v>0.59468438538205981</v>
      </c>
      <c r="H250" s="271">
        <v>1</v>
      </c>
      <c r="I250" s="270"/>
      <c r="J250" s="196"/>
      <c r="K250" s="271"/>
      <c r="L250" s="270"/>
      <c r="M250" s="196"/>
      <c r="N250" s="271"/>
      <c r="O250" s="270">
        <v>0.65306122448979587</v>
      </c>
      <c r="P250" s="196">
        <v>0.34693877551020408</v>
      </c>
      <c r="Q250" s="271">
        <v>1</v>
      </c>
      <c r="R250" s="270"/>
      <c r="S250" s="196"/>
      <c r="T250" s="271"/>
      <c r="U250" s="270">
        <v>1</v>
      </c>
      <c r="V250" s="271">
        <v>1</v>
      </c>
      <c r="W250" s="270" t="e">
        <v>#DIV/0!</v>
      </c>
      <c r="X250" s="196" t="e">
        <v>#DIV/0!</v>
      </c>
      <c r="Y250" s="271" t="e">
        <v>#DIV/0!</v>
      </c>
    </row>
    <row r="251" spans="2:25" s="4" customFormat="1" ht="15" hidden="1" customHeight="1" outlineLevel="1" x14ac:dyDescent="0.25">
      <c r="B251" s="71" t="s">
        <v>103</v>
      </c>
      <c r="C251" s="270">
        <v>0.42450704225352115</v>
      </c>
      <c r="D251" s="196">
        <v>0.57549295774647891</v>
      </c>
      <c r="E251" s="271">
        <v>1</v>
      </c>
      <c r="F251" s="270">
        <v>0.41966838193253286</v>
      </c>
      <c r="G251" s="196">
        <v>0.58033161806746714</v>
      </c>
      <c r="H251" s="271">
        <v>1</v>
      </c>
      <c r="I251" s="270"/>
      <c r="J251" s="196"/>
      <c r="K251" s="271"/>
      <c r="L251" s="270"/>
      <c r="M251" s="196"/>
      <c r="N251" s="271"/>
      <c r="O251" s="270">
        <v>0.51851851851851849</v>
      </c>
      <c r="P251" s="196">
        <v>0.48148148148148145</v>
      </c>
      <c r="Q251" s="271">
        <v>1</v>
      </c>
      <c r="R251" s="270"/>
      <c r="S251" s="196"/>
      <c r="T251" s="271"/>
      <c r="U251" s="270">
        <v>1</v>
      </c>
      <c r="V251" s="271">
        <v>1</v>
      </c>
      <c r="W251" s="270">
        <v>1</v>
      </c>
      <c r="X251" s="196">
        <v>0</v>
      </c>
      <c r="Y251" s="271">
        <v>1</v>
      </c>
    </row>
    <row r="252" spans="2:25" s="4" customFormat="1" ht="15" hidden="1" customHeight="1" outlineLevel="1" x14ac:dyDescent="0.25">
      <c r="B252" s="71" t="s">
        <v>104</v>
      </c>
      <c r="C252" s="270">
        <v>0.41284699806326663</v>
      </c>
      <c r="D252" s="196">
        <v>0.58715300193673337</v>
      </c>
      <c r="E252" s="271">
        <v>1</v>
      </c>
      <c r="F252" s="270">
        <v>0.40404375207159432</v>
      </c>
      <c r="G252" s="196">
        <v>0.59595624792840574</v>
      </c>
      <c r="H252" s="271">
        <v>1</v>
      </c>
      <c r="I252" s="270"/>
      <c r="J252" s="196"/>
      <c r="K252" s="271"/>
      <c r="L252" s="270"/>
      <c r="M252" s="196"/>
      <c r="N252" s="271"/>
      <c r="O252" s="270">
        <v>0.5625</v>
      </c>
      <c r="P252" s="196">
        <v>0.4375</v>
      </c>
      <c r="Q252" s="271">
        <v>1</v>
      </c>
      <c r="R252" s="270"/>
      <c r="S252" s="196"/>
      <c r="T252" s="271"/>
      <c r="U252" s="270">
        <v>1</v>
      </c>
      <c r="V252" s="271">
        <v>1</v>
      </c>
      <c r="W252" s="270">
        <v>1</v>
      </c>
      <c r="X252" s="196">
        <v>0</v>
      </c>
      <c r="Y252" s="271">
        <v>1</v>
      </c>
    </row>
    <row r="253" spans="2:25" s="4" customFormat="1" ht="15.75" collapsed="1" x14ac:dyDescent="0.25">
      <c r="B253" s="101">
        <v>2002</v>
      </c>
      <c r="C253" s="272">
        <v>0.40995463709677421</v>
      </c>
      <c r="D253" s="109">
        <v>0.59004536290322585</v>
      </c>
      <c r="E253" s="273">
        <v>1</v>
      </c>
      <c r="F253" s="272">
        <v>0.40361368477786619</v>
      </c>
      <c r="G253" s="109">
        <v>0.59638631522213381</v>
      </c>
      <c r="H253" s="273">
        <v>1</v>
      </c>
      <c r="I253" s="272"/>
      <c r="J253" s="109"/>
      <c r="K253" s="273"/>
      <c r="L253" s="272"/>
      <c r="M253" s="109"/>
      <c r="N253" s="273"/>
      <c r="O253" s="272">
        <v>0.70666666666666667</v>
      </c>
      <c r="P253" s="109">
        <v>0.29333333333333333</v>
      </c>
      <c r="Q253" s="273">
        <v>1</v>
      </c>
      <c r="R253" s="272"/>
      <c r="S253" s="109"/>
      <c r="T253" s="273"/>
      <c r="U253" s="272">
        <v>1</v>
      </c>
      <c r="V253" s="273">
        <v>1</v>
      </c>
      <c r="W253" s="272">
        <v>0.29032258064516131</v>
      </c>
      <c r="X253" s="109">
        <v>0.70967741935483875</v>
      </c>
      <c r="Y253" s="273">
        <v>1</v>
      </c>
    </row>
    <row r="254" spans="2:25" s="4" customFormat="1" ht="15" hidden="1" customHeight="1" outlineLevel="1" x14ac:dyDescent="0.25">
      <c r="B254" s="71" t="s">
        <v>93</v>
      </c>
      <c r="C254" s="270">
        <v>0.42678462477120194</v>
      </c>
      <c r="D254" s="196">
        <v>0.57321537522879806</v>
      </c>
      <c r="E254" s="271">
        <v>1</v>
      </c>
      <c r="F254" s="270">
        <v>0.42241379310344829</v>
      </c>
      <c r="G254" s="196">
        <v>0.57758620689655171</v>
      </c>
      <c r="H254" s="271">
        <v>1</v>
      </c>
      <c r="I254" s="270"/>
      <c r="J254" s="196"/>
      <c r="K254" s="271"/>
      <c r="L254" s="270"/>
      <c r="M254" s="196"/>
      <c r="N254" s="271"/>
      <c r="O254" s="270">
        <v>0.84210526315789469</v>
      </c>
      <c r="P254" s="196">
        <v>0.15789473684210525</v>
      </c>
      <c r="Q254" s="271">
        <v>1</v>
      </c>
      <c r="R254" s="270"/>
      <c r="S254" s="196"/>
      <c r="T254" s="271"/>
      <c r="U254" s="270">
        <v>1</v>
      </c>
      <c r="V254" s="271">
        <v>1</v>
      </c>
      <c r="W254" s="270" t="e">
        <v>#DIV/0!</v>
      </c>
      <c r="X254" s="196" t="e">
        <v>#DIV/0!</v>
      </c>
      <c r="Y254" s="271" t="e">
        <v>#DIV/0!</v>
      </c>
    </row>
    <row r="255" spans="2:25" s="4" customFormat="1" ht="15" hidden="1" customHeight="1" outlineLevel="1" x14ac:dyDescent="0.25">
      <c r="B255" s="71" t="s">
        <v>94</v>
      </c>
      <c r="C255" s="270">
        <v>0.28080622995877236</v>
      </c>
      <c r="D255" s="196">
        <v>0.71919377004122764</v>
      </c>
      <c r="E255" s="271">
        <v>1</v>
      </c>
      <c r="F255" s="270">
        <v>0.27010692701069272</v>
      </c>
      <c r="G255" s="196">
        <v>0.72989307298930728</v>
      </c>
      <c r="H255" s="271">
        <v>1</v>
      </c>
      <c r="I255" s="270"/>
      <c r="J255" s="196"/>
      <c r="K255" s="271"/>
      <c r="L255" s="270"/>
      <c r="M255" s="196"/>
      <c r="N255" s="271"/>
      <c r="O255" s="270">
        <v>1</v>
      </c>
      <c r="P255" s="196">
        <v>0</v>
      </c>
      <c r="Q255" s="271">
        <v>1</v>
      </c>
      <c r="R255" s="270"/>
      <c r="S255" s="196"/>
      <c r="T255" s="271"/>
      <c r="U255" s="270">
        <v>1</v>
      </c>
      <c r="V255" s="271">
        <v>1</v>
      </c>
      <c r="W255" s="270">
        <v>1</v>
      </c>
      <c r="X255" s="196">
        <v>0</v>
      </c>
      <c r="Y255" s="271">
        <v>1</v>
      </c>
    </row>
    <row r="256" spans="2:25" s="4" customFormat="1" ht="15" hidden="1" customHeight="1" outlineLevel="1" x14ac:dyDescent="0.25">
      <c r="B256" s="71" t="s">
        <v>95</v>
      </c>
      <c r="C256" s="270">
        <v>0.29588431590656283</v>
      </c>
      <c r="D256" s="196">
        <v>0.70411568409343717</v>
      </c>
      <c r="E256" s="271">
        <v>1</v>
      </c>
      <c r="F256" s="270">
        <v>0.28755074424898514</v>
      </c>
      <c r="G256" s="196">
        <v>0.71244925575101492</v>
      </c>
      <c r="H256" s="271">
        <v>1</v>
      </c>
      <c r="I256" s="270"/>
      <c r="J256" s="196"/>
      <c r="K256" s="271"/>
      <c r="L256" s="270"/>
      <c r="M256" s="196"/>
      <c r="N256" s="271"/>
      <c r="O256" s="270">
        <v>0.88888888888888884</v>
      </c>
      <c r="P256" s="196">
        <v>0.1111111111111111</v>
      </c>
      <c r="Q256" s="271">
        <v>1</v>
      </c>
      <c r="R256" s="270"/>
      <c r="S256" s="196"/>
      <c r="T256" s="271"/>
      <c r="U256" s="270">
        <v>1</v>
      </c>
      <c r="V256" s="271">
        <v>1</v>
      </c>
      <c r="W256" s="270" t="e">
        <v>#DIV/0!</v>
      </c>
      <c r="X256" s="196" t="e">
        <v>#DIV/0!</v>
      </c>
      <c r="Y256" s="271" t="e">
        <v>#DIV/0!</v>
      </c>
    </row>
    <row r="257" spans="2:25" s="4" customFormat="1" ht="15" hidden="1" customHeight="1" outlineLevel="1" x14ac:dyDescent="0.25">
      <c r="B257" s="71" t="s">
        <v>96</v>
      </c>
      <c r="C257" s="270">
        <v>0.39804827940421161</v>
      </c>
      <c r="D257" s="196">
        <v>0.60195172059578839</v>
      </c>
      <c r="E257" s="271">
        <v>1</v>
      </c>
      <c r="F257" s="270">
        <v>0.39289419087136929</v>
      </c>
      <c r="G257" s="196">
        <v>0.60710580912863066</v>
      </c>
      <c r="H257" s="271">
        <v>1</v>
      </c>
      <c r="I257" s="270"/>
      <c r="J257" s="196"/>
      <c r="K257" s="271"/>
      <c r="L257" s="270"/>
      <c r="M257" s="196"/>
      <c r="N257" s="271"/>
      <c r="O257" s="270">
        <v>0.89655172413793105</v>
      </c>
      <c r="P257" s="196">
        <v>0.10344827586206896</v>
      </c>
      <c r="Q257" s="271">
        <v>1</v>
      </c>
      <c r="R257" s="270"/>
      <c r="S257" s="196"/>
      <c r="T257" s="271"/>
      <c r="U257" s="270">
        <v>1</v>
      </c>
      <c r="V257" s="271">
        <v>1</v>
      </c>
      <c r="W257" s="270" t="e">
        <v>#DIV/0!</v>
      </c>
      <c r="X257" s="196" t="e">
        <v>#DIV/0!</v>
      </c>
      <c r="Y257" s="271" t="e">
        <v>#DIV/0!</v>
      </c>
    </row>
    <row r="258" spans="2:25" s="4" customFormat="1" ht="15" hidden="1" customHeight="1" outlineLevel="1" x14ac:dyDescent="0.25">
      <c r="B258" s="71" t="s">
        <v>97</v>
      </c>
      <c r="C258" s="270">
        <v>0.37817109144542771</v>
      </c>
      <c r="D258" s="196">
        <v>0.62182890855457229</v>
      </c>
      <c r="E258" s="271">
        <v>1</v>
      </c>
      <c r="F258" s="270">
        <v>0.37227602905569007</v>
      </c>
      <c r="G258" s="196">
        <v>0.62772397094430987</v>
      </c>
      <c r="H258" s="271">
        <v>1</v>
      </c>
      <c r="I258" s="270"/>
      <c r="J258" s="196"/>
      <c r="K258" s="271"/>
      <c r="L258" s="270"/>
      <c r="M258" s="196"/>
      <c r="N258" s="271"/>
      <c r="O258" s="270">
        <v>0.72580645161290325</v>
      </c>
      <c r="P258" s="196">
        <v>0.27419354838709675</v>
      </c>
      <c r="Q258" s="271">
        <v>1</v>
      </c>
      <c r="R258" s="270"/>
      <c r="S258" s="196"/>
      <c r="T258" s="271"/>
      <c r="U258" s="270">
        <v>1</v>
      </c>
      <c r="V258" s="271">
        <v>1</v>
      </c>
      <c r="W258" s="270">
        <v>0</v>
      </c>
      <c r="X258" s="196">
        <v>1</v>
      </c>
      <c r="Y258" s="271">
        <v>1</v>
      </c>
    </row>
    <row r="259" spans="2:25" s="4" customFormat="1" ht="15" hidden="1" customHeight="1" outlineLevel="1" x14ac:dyDescent="0.25">
      <c r="B259" s="71" t="s">
        <v>98</v>
      </c>
      <c r="C259" s="270">
        <v>0.37626747053987392</v>
      </c>
      <c r="D259" s="196">
        <v>0.62373252946012603</v>
      </c>
      <c r="E259" s="271">
        <v>1</v>
      </c>
      <c r="F259" s="270">
        <v>0.36686390532544377</v>
      </c>
      <c r="G259" s="196">
        <v>0.63313609467455623</v>
      </c>
      <c r="H259" s="271">
        <v>1</v>
      </c>
      <c r="I259" s="270"/>
      <c r="J259" s="196"/>
      <c r="K259" s="271"/>
      <c r="L259" s="270"/>
      <c r="M259" s="196"/>
      <c r="N259" s="271"/>
      <c r="O259" s="270">
        <v>0.7846153846153846</v>
      </c>
      <c r="P259" s="196">
        <v>0.2153846153846154</v>
      </c>
      <c r="Q259" s="271">
        <v>1</v>
      </c>
      <c r="R259" s="270"/>
      <c r="S259" s="196"/>
      <c r="T259" s="271"/>
      <c r="U259" s="270">
        <v>1</v>
      </c>
      <c r="V259" s="271">
        <v>1</v>
      </c>
      <c r="W259" s="270">
        <v>0.16666666666666666</v>
      </c>
      <c r="X259" s="196">
        <v>0.83333333333333337</v>
      </c>
      <c r="Y259" s="271">
        <v>1</v>
      </c>
    </row>
    <row r="260" spans="2:25" s="4" customFormat="1" ht="15" hidden="1" customHeight="1" outlineLevel="1" x14ac:dyDescent="0.25">
      <c r="B260" s="71" t="s">
        <v>99</v>
      </c>
      <c r="C260" s="270">
        <v>0.37559936068193928</v>
      </c>
      <c r="D260" s="196">
        <v>0.62440063931806078</v>
      </c>
      <c r="E260" s="271">
        <v>1</v>
      </c>
      <c r="F260" s="270">
        <v>0.37277147487844409</v>
      </c>
      <c r="G260" s="196">
        <v>0.62722852512155591</v>
      </c>
      <c r="H260" s="271">
        <v>1</v>
      </c>
      <c r="I260" s="270"/>
      <c r="J260" s="196"/>
      <c r="K260" s="271"/>
      <c r="L260" s="270"/>
      <c r="M260" s="196"/>
      <c r="N260" s="271"/>
      <c r="O260" s="270">
        <v>0.54166666666666663</v>
      </c>
      <c r="P260" s="196">
        <v>0.45833333333333331</v>
      </c>
      <c r="Q260" s="271">
        <v>1</v>
      </c>
      <c r="R260" s="270"/>
      <c r="S260" s="196"/>
      <c r="T260" s="271"/>
      <c r="U260" s="270">
        <v>1</v>
      </c>
      <c r="V260" s="271">
        <v>1</v>
      </c>
      <c r="W260" s="270" t="e">
        <v>#DIV/0!</v>
      </c>
      <c r="X260" s="196" t="e">
        <v>#DIV/0!</v>
      </c>
      <c r="Y260" s="271" t="e">
        <v>#DIV/0!</v>
      </c>
    </row>
    <row r="261" spans="2:25" s="4" customFormat="1" ht="15" hidden="1" customHeight="1" outlineLevel="1" x14ac:dyDescent="0.25">
      <c r="B261" s="71" t="s">
        <v>100</v>
      </c>
      <c r="C261" s="270">
        <v>0.37951132033176416</v>
      </c>
      <c r="D261" s="196">
        <v>0.62048867966823584</v>
      </c>
      <c r="E261" s="271">
        <v>1</v>
      </c>
      <c r="F261" s="270">
        <v>0.37306179125202499</v>
      </c>
      <c r="G261" s="196">
        <v>0.62693820874797501</v>
      </c>
      <c r="H261" s="271">
        <v>1</v>
      </c>
      <c r="I261" s="270"/>
      <c r="J261" s="196"/>
      <c r="K261" s="271"/>
      <c r="L261" s="270"/>
      <c r="M261" s="196"/>
      <c r="N261" s="271"/>
      <c r="O261" s="270">
        <v>0.84905660377358494</v>
      </c>
      <c r="P261" s="196">
        <v>0.15094339622641509</v>
      </c>
      <c r="Q261" s="271">
        <v>1</v>
      </c>
      <c r="R261" s="270"/>
      <c r="S261" s="196"/>
      <c r="T261" s="271"/>
      <c r="U261" s="270">
        <v>1</v>
      </c>
      <c r="V261" s="271">
        <v>1</v>
      </c>
      <c r="W261" s="270">
        <v>0</v>
      </c>
      <c r="X261" s="196">
        <v>1</v>
      </c>
      <c r="Y261" s="271">
        <v>1</v>
      </c>
    </row>
    <row r="262" spans="2:25" s="4" customFormat="1" ht="15" hidden="1" customHeight="1" outlineLevel="1" x14ac:dyDescent="0.25">
      <c r="B262" s="71" t="s">
        <v>101</v>
      </c>
      <c r="C262" s="270">
        <v>0.33902691511387162</v>
      </c>
      <c r="D262" s="196">
        <v>0.66097308488612838</v>
      </c>
      <c r="E262" s="271">
        <v>1</v>
      </c>
      <c r="F262" s="270">
        <v>0.32575554961219577</v>
      </c>
      <c r="G262" s="196">
        <v>0.67424445038780423</v>
      </c>
      <c r="H262" s="271">
        <v>1</v>
      </c>
      <c r="I262" s="270"/>
      <c r="J262" s="196"/>
      <c r="K262" s="271"/>
      <c r="L262" s="270"/>
      <c r="M262" s="196"/>
      <c r="N262" s="271"/>
      <c r="O262" s="270">
        <v>0.93103448275862066</v>
      </c>
      <c r="P262" s="196">
        <v>6.8965517241379309E-2</v>
      </c>
      <c r="Q262" s="271">
        <v>1</v>
      </c>
      <c r="R262" s="270"/>
      <c r="S262" s="196"/>
      <c r="T262" s="271"/>
      <c r="U262" s="270">
        <v>1</v>
      </c>
      <c r="V262" s="271">
        <v>1</v>
      </c>
      <c r="W262" s="270">
        <v>0</v>
      </c>
      <c r="X262" s="196">
        <v>1</v>
      </c>
      <c r="Y262" s="271">
        <v>1</v>
      </c>
    </row>
    <row r="263" spans="2:25" s="4" customFormat="1" ht="15" hidden="1" customHeight="1" outlineLevel="1" x14ac:dyDescent="0.25">
      <c r="B263" s="71" t="s">
        <v>102</v>
      </c>
      <c r="C263" s="270">
        <v>0.40876404494382024</v>
      </c>
      <c r="D263" s="196">
        <v>0.59123595505617976</v>
      </c>
      <c r="E263" s="271">
        <v>1</v>
      </c>
      <c r="F263" s="270">
        <v>0.40582347588717016</v>
      </c>
      <c r="G263" s="196">
        <v>0.59417652411282984</v>
      </c>
      <c r="H263" s="271">
        <v>1</v>
      </c>
      <c r="I263" s="270"/>
      <c r="J263" s="196"/>
      <c r="K263" s="271"/>
      <c r="L263" s="270"/>
      <c r="M263" s="196"/>
      <c r="N263" s="271"/>
      <c r="O263" s="270">
        <v>0.65853658536585369</v>
      </c>
      <c r="P263" s="196">
        <v>0.34146341463414637</v>
      </c>
      <c r="Q263" s="271">
        <v>1</v>
      </c>
      <c r="R263" s="270"/>
      <c r="S263" s="196"/>
      <c r="T263" s="271"/>
      <c r="U263" s="270">
        <v>1</v>
      </c>
      <c r="V263" s="271">
        <v>1</v>
      </c>
      <c r="W263" s="270">
        <v>0</v>
      </c>
      <c r="X263" s="196">
        <v>1</v>
      </c>
      <c r="Y263" s="271">
        <v>1</v>
      </c>
    </row>
    <row r="264" spans="2:25" s="4" customFormat="1" ht="15" hidden="1" customHeight="1" outlineLevel="1" x14ac:dyDescent="0.25">
      <c r="B264" s="71" t="s">
        <v>103</v>
      </c>
      <c r="C264" s="270">
        <v>0.51929587000677047</v>
      </c>
      <c r="D264" s="196">
        <v>0.48070412999322953</v>
      </c>
      <c r="E264" s="271">
        <v>1</v>
      </c>
      <c r="F264" s="270">
        <v>0.516295025728988</v>
      </c>
      <c r="G264" s="196">
        <v>0.483704974271012</v>
      </c>
      <c r="H264" s="271">
        <v>1</v>
      </c>
      <c r="I264" s="270"/>
      <c r="J264" s="196"/>
      <c r="K264" s="271"/>
      <c r="L264" s="270"/>
      <c r="M264" s="196"/>
      <c r="N264" s="271"/>
      <c r="O264" s="270">
        <v>0.84745762711864403</v>
      </c>
      <c r="P264" s="196">
        <v>0.15254237288135594</v>
      </c>
      <c r="Q264" s="271">
        <v>1</v>
      </c>
      <c r="R264" s="270"/>
      <c r="S264" s="196"/>
      <c r="T264" s="271"/>
      <c r="U264" s="270">
        <v>1</v>
      </c>
      <c r="V264" s="271">
        <v>1</v>
      </c>
      <c r="W264" s="270">
        <v>0</v>
      </c>
      <c r="X264" s="196">
        <v>1</v>
      </c>
      <c r="Y264" s="271">
        <v>1</v>
      </c>
    </row>
    <row r="265" spans="2:25" s="4" customFormat="1" ht="15" hidden="1" customHeight="1" outlineLevel="1" x14ac:dyDescent="0.25">
      <c r="B265" s="71" t="s">
        <v>104</v>
      </c>
      <c r="C265" s="270">
        <v>0.52600339174674959</v>
      </c>
      <c r="D265" s="196">
        <v>0.47399660825325041</v>
      </c>
      <c r="E265" s="271">
        <v>1</v>
      </c>
      <c r="F265" s="270">
        <v>0.5217893217893218</v>
      </c>
      <c r="G265" s="196">
        <v>0.4782106782106782</v>
      </c>
      <c r="H265" s="271">
        <v>1</v>
      </c>
      <c r="I265" s="270"/>
      <c r="J265" s="196"/>
      <c r="K265" s="271"/>
      <c r="L265" s="270"/>
      <c r="M265" s="196"/>
      <c r="N265" s="271"/>
      <c r="O265" s="270">
        <v>0.79545454545454541</v>
      </c>
      <c r="P265" s="196">
        <v>0.20454545454545456</v>
      </c>
      <c r="Q265" s="271">
        <v>1</v>
      </c>
      <c r="R265" s="270"/>
      <c r="S265" s="196"/>
      <c r="T265" s="271"/>
      <c r="U265" s="270">
        <v>1</v>
      </c>
      <c r="V265" s="271">
        <v>1</v>
      </c>
      <c r="W265" s="270">
        <v>0.35294117647058826</v>
      </c>
      <c r="X265" s="196">
        <v>0.6470588235294118</v>
      </c>
      <c r="Y265" s="271">
        <v>1</v>
      </c>
    </row>
    <row r="266" spans="2:25" s="4" customFormat="1" ht="15.75" collapsed="1" x14ac:dyDescent="0.25">
      <c r="B266" s="101">
        <v>2001</v>
      </c>
      <c r="C266" s="272">
        <v>0.39919767838852849</v>
      </c>
      <c r="D266" s="109">
        <v>0.60080232161147151</v>
      </c>
      <c r="E266" s="273">
        <v>1</v>
      </c>
      <c r="F266" s="272">
        <v>0.39323839547776934</v>
      </c>
      <c r="G266" s="109">
        <v>0.60676160452223071</v>
      </c>
      <c r="H266" s="273">
        <v>1</v>
      </c>
      <c r="I266" s="272"/>
      <c r="J266" s="109"/>
      <c r="K266" s="273"/>
      <c r="L266" s="272"/>
      <c r="M266" s="109"/>
      <c r="N266" s="273"/>
      <c r="O266" s="272">
        <v>0.81122448979591832</v>
      </c>
      <c r="P266" s="109">
        <v>0.18877551020408162</v>
      </c>
      <c r="Q266" s="273">
        <v>1</v>
      </c>
      <c r="R266" s="272"/>
      <c r="S266" s="109"/>
      <c r="T266" s="273"/>
      <c r="U266" s="272">
        <v>1</v>
      </c>
      <c r="V266" s="273">
        <v>1</v>
      </c>
      <c r="W266" s="272">
        <v>6.8027210884353748E-2</v>
      </c>
      <c r="X266" s="109">
        <v>0.93197278911564629</v>
      </c>
      <c r="Y266" s="273">
        <v>1</v>
      </c>
    </row>
    <row r="267" spans="2:25" s="4" customFormat="1" ht="15" hidden="1" customHeight="1" outlineLevel="1" x14ac:dyDescent="0.25">
      <c r="B267" s="71" t="s">
        <v>93</v>
      </c>
      <c r="C267" s="270">
        <v>0.4621239579557811</v>
      </c>
      <c r="D267" s="196">
        <v>0.5378760420442189</v>
      </c>
      <c r="E267" s="271">
        <v>1</v>
      </c>
      <c r="F267" s="270">
        <v>0.45095828635851182</v>
      </c>
      <c r="G267" s="196">
        <v>0.54904171364148813</v>
      </c>
      <c r="H267" s="271">
        <v>1</v>
      </c>
      <c r="I267" s="270"/>
      <c r="J267" s="196"/>
      <c r="K267" s="271"/>
      <c r="L267" s="270"/>
      <c r="M267" s="196"/>
      <c r="N267" s="271"/>
      <c r="O267" s="270">
        <v>0.80769230769230771</v>
      </c>
      <c r="P267" s="196">
        <v>0.19230769230769232</v>
      </c>
      <c r="Q267" s="271">
        <v>1</v>
      </c>
      <c r="R267" s="270"/>
      <c r="S267" s="196"/>
      <c r="T267" s="271"/>
      <c r="U267" s="270">
        <v>1</v>
      </c>
      <c r="V267" s="271">
        <v>1</v>
      </c>
      <c r="W267" s="270">
        <v>0</v>
      </c>
      <c r="X267" s="196">
        <v>1</v>
      </c>
      <c r="Y267" s="271">
        <v>1</v>
      </c>
    </row>
    <row r="268" spans="2:25" s="4" customFormat="1" ht="15" hidden="1" customHeight="1" outlineLevel="1" x14ac:dyDescent="0.25">
      <c r="B268" s="71" t="s">
        <v>94</v>
      </c>
      <c r="C268" s="270">
        <v>0.32482185273159148</v>
      </c>
      <c r="D268" s="196">
        <v>0.67517814726840852</v>
      </c>
      <c r="E268" s="271">
        <v>1</v>
      </c>
      <c r="F268" s="270">
        <v>0.3158216249236408</v>
      </c>
      <c r="G268" s="196">
        <v>0.68417837507635915</v>
      </c>
      <c r="H268" s="271">
        <v>1</v>
      </c>
      <c r="I268" s="270"/>
      <c r="J268" s="196"/>
      <c r="K268" s="271"/>
      <c r="L268" s="270"/>
      <c r="M268" s="196"/>
      <c r="N268" s="271"/>
      <c r="O268" s="270">
        <v>0.46875</v>
      </c>
      <c r="P268" s="196">
        <v>0.53125</v>
      </c>
      <c r="Q268" s="271">
        <v>1</v>
      </c>
      <c r="R268" s="270"/>
      <c r="S268" s="196"/>
      <c r="T268" s="271"/>
      <c r="U268" s="270">
        <v>1</v>
      </c>
      <c r="V268" s="271">
        <v>1</v>
      </c>
      <c r="W268" s="270" t="e">
        <v>#DIV/0!</v>
      </c>
      <c r="X268" s="196" t="e">
        <v>#DIV/0!</v>
      </c>
      <c r="Y268" s="271" t="e">
        <v>#DIV/0!</v>
      </c>
    </row>
    <row r="269" spans="2:25" s="4" customFormat="1" ht="15" hidden="1" customHeight="1" outlineLevel="1" x14ac:dyDescent="0.25">
      <c r="B269" s="71" t="s">
        <v>95</v>
      </c>
      <c r="C269" s="270">
        <v>0.47376093294460642</v>
      </c>
      <c r="D269" s="196">
        <v>0.52623906705539358</v>
      </c>
      <c r="E269" s="271">
        <v>1</v>
      </c>
      <c r="F269" s="270">
        <v>0.47476727094561488</v>
      </c>
      <c r="G269" s="196">
        <v>0.52523272905438512</v>
      </c>
      <c r="H269" s="271">
        <v>1</v>
      </c>
      <c r="I269" s="270"/>
      <c r="J269" s="196"/>
      <c r="K269" s="271"/>
      <c r="L269" s="270"/>
      <c r="M269" s="196"/>
      <c r="N269" s="271"/>
      <c r="O269" s="270">
        <v>0.22222222222222221</v>
      </c>
      <c r="P269" s="196">
        <v>0.77777777777777779</v>
      </c>
      <c r="Q269" s="271">
        <v>1</v>
      </c>
      <c r="R269" s="270"/>
      <c r="S269" s="196"/>
      <c r="T269" s="271"/>
      <c r="U269" s="270">
        <v>1</v>
      </c>
      <c r="V269" s="271">
        <v>1</v>
      </c>
      <c r="W269" s="270">
        <v>0</v>
      </c>
      <c r="X269" s="196">
        <v>1</v>
      </c>
      <c r="Y269" s="271">
        <v>1</v>
      </c>
    </row>
    <row r="270" spans="2:25" s="4" customFormat="1" ht="15" hidden="1" customHeight="1" outlineLevel="1" x14ac:dyDescent="0.25">
      <c r="B270" s="71" t="s">
        <v>96</v>
      </c>
      <c r="C270" s="270">
        <v>0.43472750316856779</v>
      </c>
      <c r="D270" s="196">
        <v>0.56527249683143221</v>
      </c>
      <c r="E270" s="271">
        <v>1</v>
      </c>
      <c r="F270" s="270">
        <v>0.42441860465116277</v>
      </c>
      <c r="G270" s="196">
        <v>0.57558139534883723</v>
      </c>
      <c r="H270" s="271">
        <v>1</v>
      </c>
      <c r="I270" s="270"/>
      <c r="J270" s="196"/>
      <c r="K270" s="271"/>
      <c r="L270" s="270"/>
      <c r="M270" s="196"/>
      <c r="N270" s="271"/>
      <c r="O270" s="270">
        <v>0.75</v>
      </c>
      <c r="P270" s="196">
        <v>0.25</v>
      </c>
      <c r="Q270" s="271">
        <v>1</v>
      </c>
      <c r="R270" s="270"/>
      <c r="S270" s="196"/>
      <c r="T270" s="271"/>
      <c r="U270" s="270">
        <v>1</v>
      </c>
      <c r="V270" s="271">
        <v>1</v>
      </c>
      <c r="W270" s="270" t="e">
        <v>#DIV/0!</v>
      </c>
      <c r="X270" s="196" t="e">
        <v>#DIV/0!</v>
      </c>
      <c r="Y270" s="271" t="e">
        <v>#DIV/0!</v>
      </c>
    </row>
    <row r="271" spans="2:25" s="4" customFormat="1" ht="15" hidden="1" customHeight="1" outlineLevel="1" x14ac:dyDescent="0.25">
      <c r="B271" s="71" t="s">
        <v>97</v>
      </c>
      <c r="C271" s="270">
        <v>0.40654761904761905</v>
      </c>
      <c r="D271" s="196">
        <v>0.59345238095238095</v>
      </c>
      <c r="E271" s="271">
        <v>1</v>
      </c>
      <c r="F271" s="270">
        <v>0.40121212121212119</v>
      </c>
      <c r="G271" s="196">
        <v>0.59878787878787876</v>
      </c>
      <c r="H271" s="271">
        <v>1</v>
      </c>
      <c r="I271" s="270"/>
      <c r="J271" s="196"/>
      <c r="K271" s="271"/>
      <c r="L271" s="270"/>
      <c r="M271" s="196"/>
      <c r="N271" s="271"/>
      <c r="O271" s="270">
        <v>0.52631578947368418</v>
      </c>
      <c r="P271" s="196">
        <v>0.47368421052631576</v>
      </c>
      <c r="Q271" s="271">
        <v>1</v>
      </c>
      <c r="R271" s="270"/>
      <c r="S271" s="196"/>
      <c r="T271" s="271"/>
      <c r="U271" s="270">
        <v>1</v>
      </c>
      <c r="V271" s="271">
        <v>1</v>
      </c>
      <c r="W271" s="270">
        <v>1</v>
      </c>
      <c r="X271" s="196">
        <v>0</v>
      </c>
      <c r="Y271" s="271">
        <v>1</v>
      </c>
    </row>
    <row r="272" spans="2:25" s="4" customFormat="1" ht="15" hidden="1" customHeight="1" outlineLevel="1" x14ac:dyDescent="0.25">
      <c r="B272" s="71" t="s">
        <v>98</v>
      </c>
      <c r="C272" s="270">
        <v>0.3279968762202265</v>
      </c>
      <c r="D272" s="196">
        <v>0.67200312377977356</v>
      </c>
      <c r="E272" s="271">
        <v>1</v>
      </c>
      <c r="F272" s="270">
        <v>0.32154471544715446</v>
      </c>
      <c r="G272" s="196">
        <v>0.67845528455284554</v>
      </c>
      <c r="H272" s="271">
        <v>1</v>
      </c>
      <c r="I272" s="270"/>
      <c r="J272" s="196"/>
      <c r="K272" s="271"/>
      <c r="L272" s="270"/>
      <c r="M272" s="196"/>
      <c r="N272" s="271"/>
      <c r="O272" s="270">
        <v>0.23529411764705882</v>
      </c>
      <c r="P272" s="196">
        <v>0.76470588235294112</v>
      </c>
      <c r="Q272" s="271">
        <v>1</v>
      </c>
      <c r="R272" s="270"/>
      <c r="S272" s="196"/>
      <c r="T272" s="271"/>
      <c r="U272" s="270">
        <v>1</v>
      </c>
      <c r="V272" s="271">
        <v>1</v>
      </c>
      <c r="W272" s="270">
        <v>1</v>
      </c>
      <c r="X272" s="196">
        <v>0</v>
      </c>
      <c r="Y272" s="271">
        <v>1</v>
      </c>
    </row>
    <row r="273" spans="2:25" s="4" customFormat="1" ht="15" hidden="1" customHeight="1" outlineLevel="1" x14ac:dyDescent="0.25">
      <c r="B273" s="71" t="s">
        <v>99</v>
      </c>
      <c r="C273" s="270">
        <v>0.26208933185677374</v>
      </c>
      <c r="D273" s="196">
        <v>0.73791066814322626</v>
      </c>
      <c r="E273" s="271">
        <v>1</v>
      </c>
      <c r="F273" s="270">
        <v>0.26035276073619634</v>
      </c>
      <c r="G273" s="196">
        <v>0.73964723926380371</v>
      </c>
      <c r="H273" s="271">
        <v>1</v>
      </c>
      <c r="I273" s="270"/>
      <c r="J273" s="196"/>
      <c r="K273" s="271"/>
      <c r="L273" s="270"/>
      <c r="M273" s="196"/>
      <c r="N273" s="271"/>
      <c r="O273" s="270">
        <v>0.20481927710843373</v>
      </c>
      <c r="P273" s="196">
        <v>0.79518072289156627</v>
      </c>
      <c r="Q273" s="271">
        <v>1</v>
      </c>
      <c r="R273" s="270"/>
      <c r="S273" s="196"/>
      <c r="T273" s="271"/>
      <c r="U273" s="270">
        <v>1</v>
      </c>
      <c r="V273" s="271">
        <v>1</v>
      </c>
      <c r="W273" s="270">
        <v>0.33333333333333331</v>
      </c>
      <c r="X273" s="196">
        <v>0.66666666666666663</v>
      </c>
      <c r="Y273" s="271">
        <v>1</v>
      </c>
    </row>
    <row r="274" spans="2:25" s="4" customFormat="1" ht="15" hidden="1" customHeight="1" outlineLevel="1" x14ac:dyDescent="0.25">
      <c r="B274" s="71" t="s">
        <v>100</v>
      </c>
      <c r="C274" s="270">
        <v>0.43622537158658831</v>
      </c>
      <c r="D274" s="196">
        <v>0.56377462841341164</v>
      </c>
      <c r="E274" s="271">
        <v>1</v>
      </c>
      <c r="F274" s="270">
        <v>0.43174489430311719</v>
      </c>
      <c r="G274" s="196">
        <v>0.56825510569688287</v>
      </c>
      <c r="H274" s="271">
        <v>1</v>
      </c>
      <c r="I274" s="270"/>
      <c r="J274" s="196"/>
      <c r="K274" s="271"/>
      <c r="L274" s="270"/>
      <c r="M274" s="196"/>
      <c r="N274" s="271"/>
      <c r="O274" s="270">
        <v>0.87804878048780488</v>
      </c>
      <c r="P274" s="196">
        <v>0.12195121951219512</v>
      </c>
      <c r="Q274" s="271">
        <v>1</v>
      </c>
      <c r="R274" s="270"/>
      <c r="S274" s="196"/>
      <c r="T274" s="271"/>
      <c r="U274" s="270">
        <v>1</v>
      </c>
      <c r="V274" s="271">
        <v>1</v>
      </c>
      <c r="W274" s="270">
        <v>0</v>
      </c>
      <c r="X274" s="196">
        <v>1</v>
      </c>
      <c r="Y274" s="271">
        <v>1</v>
      </c>
    </row>
    <row r="275" spans="2:25" s="4" customFormat="1" ht="15" hidden="1" customHeight="1" outlineLevel="1" x14ac:dyDescent="0.25">
      <c r="B275" s="71" t="s">
        <v>101</v>
      </c>
      <c r="C275" s="270">
        <v>0.32380296245263518</v>
      </c>
      <c r="D275" s="196">
        <v>0.67619703754736482</v>
      </c>
      <c r="E275" s="271">
        <v>1</v>
      </c>
      <c r="F275" s="270">
        <v>0.31051517290049402</v>
      </c>
      <c r="G275" s="196">
        <v>0.68948482709950598</v>
      </c>
      <c r="H275" s="271">
        <v>1</v>
      </c>
      <c r="I275" s="270"/>
      <c r="J275" s="196"/>
      <c r="K275" s="271"/>
      <c r="L275" s="270"/>
      <c r="M275" s="196"/>
      <c r="N275" s="271"/>
      <c r="O275" s="270">
        <v>0.8125</v>
      </c>
      <c r="P275" s="196">
        <v>0.1875</v>
      </c>
      <c r="Q275" s="271">
        <v>1</v>
      </c>
      <c r="R275" s="270"/>
      <c r="S275" s="196"/>
      <c r="T275" s="271"/>
      <c r="U275" s="270">
        <v>1</v>
      </c>
      <c r="V275" s="271">
        <v>1</v>
      </c>
      <c r="W275" s="270">
        <v>1</v>
      </c>
      <c r="X275" s="196">
        <v>0</v>
      </c>
      <c r="Y275" s="271">
        <v>1</v>
      </c>
    </row>
    <row r="276" spans="2:25" s="4" customFormat="1" ht="15" hidden="1" customHeight="1" outlineLevel="1" x14ac:dyDescent="0.25">
      <c r="B276" s="71" t="s">
        <v>102</v>
      </c>
      <c r="C276" s="270">
        <v>0.41046635813456744</v>
      </c>
      <c r="D276" s="196">
        <v>0.58953364186543256</v>
      </c>
      <c r="E276" s="271">
        <v>1</v>
      </c>
      <c r="F276" s="270">
        <v>0.40296349837368994</v>
      </c>
      <c r="G276" s="196">
        <v>0.59703650162631006</v>
      </c>
      <c r="H276" s="271">
        <v>1</v>
      </c>
      <c r="I276" s="270"/>
      <c r="J276" s="196"/>
      <c r="K276" s="271"/>
      <c r="L276" s="270"/>
      <c r="M276" s="196"/>
      <c r="N276" s="271"/>
      <c r="O276" s="270">
        <v>1</v>
      </c>
      <c r="P276" s="196">
        <v>0</v>
      </c>
      <c r="Q276" s="271">
        <v>1</v>
      </c>
      <c r="R276" s="270"/>
      <c r="S276" s="196"/>
      <c r="T276" s="271"/>
      <c r="U276" s="270">
        <v>1</v>
      </c>
      <c r="V276" s="271">
        <v>1</v>
      </c>
      <c r="W276" s="270">
        <v>0</v>
      </c>
      <c r="X276" s="196">
        <v>1</v>
      </c>
      <c r="Y276" s="271">
        <v>1</v>
      </c>
    </row>
    <row r="277" spans="2:25" s="4" customFormat="1" ht="15" hidden="1" customHeight="1" outlineLevel="1" x14ac:dyDescent="0.25">
      <c r="B277" s="71" t="s">
        <v>103</v>
      </c>
      <c r="C277" s="270">
        <v>0.48818365968939903</v>
      </c>
      <c r="D277" s="196">
        <v>0.51181634031060097</v>
      </c>
      <c r="E277" s="271">
        <v>1</v>
      </c>
      <c r="F277" s="270">
        <v>0.48202670318384117</v>
      </c>
      <c r="G277" s="196">
        <v>0.51797329681615889</v>
      </c>
      <c r="H277" s="271">
        <v>1</v>
      </c>
      <c r="I277" s="270"/>
      <c r="J277" s="196"/>
      <c r="K277" s="271"/>
      <c r="L277" s="270"/>
      <c r="M277" s="196"/>
      <c r="N277" s="271"/>
      <c r="O277" s="270">
        <v>0.90909090909090906</v>
      </c>
      <c r="P277" s="196">
        <v>9.0909090909090912E-2</v>
      </c>
      <c r="Q277" s="271">
        <v>1</v>
      </c>
      <c r="R277" s="270"/>
      <c r="S277" s="196"/>
      <c r="T277" s="271"/>
      <c r="U277" s="270">
        <v>1</v>
      </c>
      <c r="V277" s="271">
        <v>1</v>
      </c>
      <c r="W277" s="270" t="e">
        <v>#DIV/0!</v>
      </c>
      <c r="X277" s="196" t="e">
        <v>#DIV/0!</v>
      </c>
      <c r="Y277" s="271" t="e">
        <v>#DIV/0!</v>
      </c>
    </row>
    <row r="278" spans="2:25" s="4" customFormat="1" ht="15" hidden="1" customHeight="1" outlineLevel="1" x14ac:dyDescent="0.25">
      <c r="B278" s="71" t="s">
        <v>104</v>
      </c>
      <c r="C278" s="270">
        <v>0.41210114388922336</v>
      </c>
      <c r="D278" s="196">
        <v>0.58789885611077664</v>
      </c>
      <c r="E278" s="271">
        <v>1</v>
      </c>
      <c r="F278" s="270">
        <v>0.4015990159901599</v>
      </c>
      <c r="G278" s="196">
        <v>0.5984009840098401</v>
      </c>
      <c r="H278" s="271">
        <v>1</v>
      </c>
      <c r="I278" s="270"/>
      <c r="J278" s="196"/>
      <c r="K278" s="271"/>
      <c r="L278" s="270"/>
      <c r="M278" s="196"/>
      <c r="N278" s="271"/>
      <c r="O278" s="270">
        <v>0.8833333333333333</v>
      </c>
      <c r="P278" s="196">
        <v>0.11666666666666667</v>
      </c>
      <c r="Q278" s="271">
        <v>1</v>
      </c>
      <c r="R278" s="270"/>
      <c r="S278" s="196"/>
      <c r="T278" s="271"/>
      <c r="U278" s="270">
        <v>1</v>
      </c>
      <c r="V278" s="271">
        <v>1</v>
      </c>
      <c r="W278" s="270">
        <v>1</v>
      </c>
      <c r="X278" s="196">
        <v>0</v>
      </c>
      <c r="Y278" s="271">
        <v>1</v>
      </c>
    </row>
    <row r="279" spans="2:25" s="4" customFormat="1" ht="15.75" collapsed="1" x14ac:dyDescent="0.25">
      <c r="B279" s="101">
        <v>2000</v>
      </c>
      <c r="C279" s="272">
        <v>0.39916179832359666</v>
      </c>
      <c r="D279" s="109">
        <v>0.60083820167640334</v>
      </c>
      <c r="E279" s="273">
        <v>1</v>
      </c>
      <c r="F279" s="272">
        <v>0.39214792629728495</v>
      </c>
      <c r="G279" s="109">
        <v>0.60785207370271499</v>
      </c>
      <c r="H279" s="273">
        <v>1</v>
      </c>
      <c r="I279" s="272"/>
      <c r="J279" s="109"/>
      <c r="K279" s="273"/>
      <c r="L279" s="272"/>
      <c r="M279" s="109"/>
      <c r="N279" s="273"/>
      <c r="O279" s="272">
        <v>0.62204724409448819</v>
      </c>
      <c r="P279" s="109">
        <v>0.37795275590551181</v>
      </c>
      <c r="Q279" s="273">
        <v>1</v>
      </c>
      <c r="R279" s="272"/>
      <c r="S279" s="109"/>
      <c r="T279" s="273"/>
      <c r="U279" s="272">
        <v>1</v>
      </c>
      <c r="V279" s="273">
        <v>1</v>
      </c>
      <c r="W279" s="272">
        <v>0.29411764705882354</v>
      </c>
      <c r="X279" s="109">
        <v>0.70588235294117652</v>
      </c>
      <c r="Y279" s="273">
        <v>1</v>
      </c>
    </row>
    <row r="280" spans="2:25" s="4" customFormat="1" ht="15" hidden="1" customHeight="1" outlineLevel="1" x14ac:dyDescent="0.25">
      <c r="B280" s="71" t="s">
        <v>93</v>
      </c>
      <c r="C280" s="270" t="e">
        <v>#DIV/0!</v>
      </c>
      <c r="D280" s="196" t="e">
        <v>#DIV/0!</v>
      </c>
      <c r="E280" s="271" t="e">
        <v>#DIV/0!</v>
      </c>
      <c r="F280" s="270" t="e">
        <v>#DIV/0!</v>
      </c>
      <c r="G280" s="196" t="e">
        <v>#DIV/0!</v>
      </c>
      <c r="H280" s="271" t="e">
        <v>#DIV/0!</v>
      </c>
      <c r="I280" s="270"/>
      <c r="J280" s="196"/>
      <c r="K280" s="271"/>
      <c r="L280" s="270"/>
      <c r="M280" s="196"/>
      <c r="N280" s="271"/>
      <c r="O280" s="270" t="e">
        <v>#DIV/0!</v>
      </c>
      <c r="P280" s="196" t="e">
        <v>#DIV/0!</v>
      </c>
      <c r="Q280" s="271" t="e">
        <v>#DIV/0!</v>
      </c>
      <c r="R280" s="270"/>
      <c r="S280" s="196"/>
      <c r="T280" s="271"/>
      <c r="U280" s="270" t="e">
        <v>#DIV/0!</v>
      </c>
      <c r="V280" s="271" t="e">
        <v>#DIV/0!</v>
      </c>
      <c r="W280" s="270" t="e">
        <v>#DIV/0!</v>
      </c>
      <c r="X280" s="196" t="e">
        <v>#DIV/0!</v>
      </c>
      <c r="Y280" s="271" t="e">
        <v>#DIV/0!</v>
      </c>
    </row>
    <row r="281" spans="2:25" s="4" customFormat="1" ht="15" hidden="1" customHeight="1" outlineLevel="1" x14ac:dyDescent="0.25">
      <c r="B281" s="71" t="s">
        <v>94</v>
      </c>
      <c r="C281" s="270" t="e">
        <v>#DIV/0!</v>
      </c>
      <c r="D281" s="196" t="e">
        <v>#DIV/0!</v>
      </c>
      <c r="E281" s="271" t="e">
        <v>#DIV/0!</v>
      </c>
      <c r="F281" s="270" t="e">
        <v>#DIV/0!</v>
      </c>
      <c r="G281" s="196" t="e">
        <v>#DIV/0!</v>
      </c>
      <c r="H281" s="271" t="e">
        <v>#DIV/0!</v>
      </c>
      <c r="I281" s="270"/>
      <c r="J281" s="196"/>
      <c r="K281" s="271"/>
      <c r="L281" s="270"/>
      <c r="M281" s="196"/>
      <c r="N281" s="271"/>
      <c r="O281" s="270" t="e">
        <v>#DIV/0!</v>
      </c>
      <c r="P281" s="196" t="e">
        <v>#DIV/0!</v>
      </c>
      <c r="Q281" s="271" t="e">
        <v>#DIV/0!</v>
      </c>
      <c r="R281" s="270"/>
      <c r="S281" s="196"/>
      <c r="T281" s="271"/>
      <c r="U281" s="270" t="e">
        <v>#DIV/0!</v>
      </c>
      <c r="V281" s="271" t="e">
        <v>#DIV/0!</v>
      </c>
      <c r="W281" s="270" t="e">
        <v>#DIV/0!</v>
      </c>
      <c r="X281" s="196" t="e">
        <v>#DIV/0!</v>
      </c>
      <c r="Y281" s="271" t="e">
        <v>#DIV/0!</v>
      </c>
    </row>
    <row r="282" spans="2:25" s="4" customFormat="1" ht="15" hidden="1" customHeight="1" outlineLevel="1" x14ac:dyDescent="0.25">
      <c r="B282" s="71" t="s">
        <v>95</v>
      </c>
      <c r="C282" s="270" t="e">
        <v>#DIV/0!</v>
      </c>
      <c r="D282" s="196" t="e">
        <v>#DIV/0!</v>
      </c>
      <c r="E282" s="271" t="e">
        <v>#DIV/0!</v>
      </c>
      <c r="F282" s="270" t="e">
        <v>#DIV/0!</v>
      </c>
      <c r="G282" s="196" t="e">
        <v>#DIV/0!</v>
      </c>
      <c r="H282" s="271" t="e">
        <v>#DIV/0!</v>
      </c>
      <c r="I282" s="270"/>
      <c r="J282" s="196"/>
      <c r="K282" s="271"/>
      <c r="L282" s="270"/>
      <c r="M282" s="196"/>
      <c r="N282" s="271"/>
      <c r="O282" s="270" t="e">
        <v>#DIV/0!</v>
      </c>
      <c r="P282" s="196" t="e">
        <v>#DIV/0!</v>
      </c>
      <c r="Q282" s="271" t="e">
        <v>#DIV/0!</v>
      </c>
      <c r="R282" s="270"/>
      <c r="S282" s="196"/>
      <c r="T282" s="271"/>
      <c r="U282" s="270" t="e">
        <v>#DIV/0!</v>
      </c>
      <c r="V282" s="271" t="e">
        <v>#DIV/0!</v>
      </c>
      <c r="W282" s="270" t="e">
        <v>#DIV/0!</v>
      </c>
      <c r="X282" s="196" t="e">
        <v>#DIV/0!</v>
      </c>
      <c r="Y282" s="271" t="e">
        <v>#DIV/0!</v>
      </c>
    </row>
    <row r="283" spans="2:25" s="4" customFormat="1" ht="15" hidden="1" customHeight="1" outlineLevel="1" x14ac:dyDescent="0.25">
      <c r="B283" s="71" t="s">
        <v>96</v>
      </c>
      <c r="C283" s="270" t="e">
        <v>#DIV/0!</v>
      </c>
      <c r="D283" s="196" t="e">
        <v>#DIV/0!</v>
      </c>
      <c r="E283" s="271" t="e">
        <v>#DIV/0!</v>
      </c>
      <c r="F283" s="270" t="e">
        <v>#DIV/0!</v>
      </c>
      <c r="G283" s="196" t="e">
        <v>#DIV/0!</v>
      </c>
      <c r="H283" s="271" t="e">
        <v>#DIV/0!</v>
      </c>
      <c r="I283" s="270"/>
      <c r="J283" s="196"/>
      <c r="K283" s="271"/>
      <c r="L283" s="270"/>
      <c r="M283" s="196"/>
      <c r="N283" s="271"/>
      <c r="O283" s="270" t="e">
        <v>#DIV/0!</v>
      </c>
      <c r="P283" s="196" t="e">
        <v>#DIV/0!</v>
      </c>
      <c r="Q283" s="271" t="e">
        <v>#DIV/0!</v>
      </c>
      <c r="R283" s="270"/>
      <c r="S283" s="196"/>
      <c r="T283" s="271"/>
      <c r="U283" s="270" t="e">
        <v>#DIV/0!</v>
      </c>
      <c r="V283" s="271" t="e">
        <v>#DIV/0!</v>
      </c>
      <c r="W283" s="270" t="e">
        <v>#DIV/0!</v>
      </c>
      <c r="X283" s="196" t="e">
        <v>#DIV/0!</v>
      </c>
      <c r="Y283" s="271" t="e">
        <v>#DIV/0!</v>
      </c>
    </row>
    <row r="284" spans="2:25" s="4" customFormat="1" ht="15" hidden="1" customHeight="1" outlineLevel="1" x14ac:dyDescent="0.25">
      <c r="B284" s="71" t="s">
        <v>97</v>
      </c>
      <c r="C284" s="270" t="e">
        <v>#DIV/0!</v>
      </c>
      <c r="D284" s="196" t="e">
        <v>#DIV/0!</v>
      </c>
      <c r="E284" s="271" t="e">
        <v>#DIV/0!</v>
      </c>
      <c r="F284" s="270" t="e">
        <v>#DIV/0!</v>
      </c>
      <c r="G284" s="196" t="e">
        <v>#DIV/0!</v>
      </c>
      <c r="H284" s="271" t="e">
        <v>#DIV/0!</v>
      </c>
      <c r="I284" s="270"/>
      <c r="J284" s="196"/>
      <c r="K284" s="271"/>
      <c r="L284" s="270"/>
      <c r="M284" s="196"/>
      <c r="N284" s="271"/>
      <c r="O284" s="270" t="e">
        <v>#DIV/0!</v>
      </c>
      <c r="P284" s="196" t="e">
        <v>#DIV/0!</v>
      </c>
      <c r="Q284" s="271" t="e">
        <v>#DIV/0!</v>
      </c>
      <c r="R284" s="270"/>
      <c r="S284" s="196"/>
      <c r="T284" s="271"/>
      <c r="U284" s="270" t="e">
        <v>#DIV/0!</v>
      </c>
      <c r="V284" s="271" t="e">
        <v>#DIV/0!</v>
      </c>
      <c r="W284" s="270" t="e">
        <v>#DIV/0!</v>
      </c>
      <c r="X284" s="196" t="e">
        <v>#DIV/0!</v>
      </c>
      <c r="Y284" s="271" t="e">
        <v>#DIV/0!</v>
      </c>
    </row>
    <row r="285" spans="2:25" s="4" customFormat="1" ht="15" hidden="1" customHeight="1" outlineLevel="1" x14ac:dyDescent="0.25">
      <c r="B285" s="71" t="s">
        <v>98</v>
      </c>
      <c r="C285" s="270" t="e">
        <v>#DIV/0!</v>
      </c>
      <c r="D285" s="196" t="e">
        <v>#DIV/0!</v>
      </c>
      <c r="E285" s="271" t="e">
        <v>#DIV/0!</v>
      </c>
      <c r="F285" s="270" t="e">
        <v>#DIV/0!</v>
      </c>
      <c r="G285" s="196" t="e">
        <v>#DIV/0!</v>
      </c>
      <c r="H285" s="271" t="e">
        <v>#DIV/0!</v>
      </c>
      <c r="I285" s="270"/>
      <c r="J285" s="196"/>
      <c r="K285" s="271"/>
      <c r="L285" s="270"/>
      <c r="M285" s="196"/>
      <c r="N285" s="271"/>
      <c r="O285" s="270" t="e">
        <v>#DIV/0!</v>
      </c>
      <c r="P285" s="196" t="e">
        <v>#DIV/0!</v>
      </c>
      <c r="Q285" s="271" t="e">
        <v>#DIV/0!</v>
      </c>
      <c r="R285" s="270"/>
      <c r="S285" s="196"/>
      <c r="T285" s="271"/>
      <c r="U285" s="270" t="e">
        <v>#DIV/0!</v>
      </c>
      <c r="V285" s="271" t="e">
        <v>#DIV/0!</v>
      </c>
      <c r="W285" s="270" t="e">
        <v>#DIV/0!</v>
      </c>
      <c r="X285" s="196" t="e">
        <v>#DIV/0!</v>
      </c>
      <c r="Y285" s="271" t="e">
        <v>#DIV/0!</v>
      </c>
    </row>
    <row r="286" spans="2:25" s="4" customFormat="1" ht="15" hidden="1" customHeight="1" outlineLevel="1" x14ac:dyDescent="0.25">
      <c r="B286" s="71" t="s">
        <v>99</v>
      </c>
      <c r="C286" s="270" t="e">
        <v>#DIV/0!</v>
      </c>
      <c r="D286" s="196" t="e">
        <v>#DIV/0!</v>
      </c>
      <c r="E286" s="271" t="e">
        <v>#DIV/0!</v>
      </c>
      <c r="F286" s="270" t="e">
        <v>#DIV/0!</v>
      </c>
      <c r="G286" s="196" t="e">
        <v>#DIV/0!</v>
      </c>
      <c r="H286" s="271" t="e">
        <v>#DIV/0!</v>
      </c>
      <c r="I286" s="270"/>
      <c r="J286" s="196"/>
      <c r="K286" s="271"/>
      <c r="L286" s="270"/>
      <c r="M286" s="196"/>
      <c r="N286" s="271"/>
      <c r="O286" s="270" t="e">
        <v>#DIV/0!</v>
      </c>
      <c r="P286" s="196" t="e">
        <v>#DIV/0!</v>
      </c>
      <c r="Q286" s="271" t="e">
        <v>#DIV/0!</v>
      </c>
      <c r="R286" s="270"/>
      <c r="S286" s="196"/>
      <c r="T286" s="271"/>
      <c r="U286" s="270" t="e">
        <v>#DIV/0!</v>
      </c>
      <c r="V286" s="271" t="e">
        <v>#DIV/0!</v>
      </c>
      <c r="W286" s="270" t="e">
        <v>#DIV/0!</v>
      </c>
      <c r="X286" s="196" t="e">
        <v>#DIV/0!</v>
      </c>
      <c r="Y286" s="271" t="e">
        <v>#DIV/0!</v>
      </c>
    </row>
    <row r="287" spans="2:25" s="4" customFormat="1" ht="15" hidden="1" customHeight="1" outlineLevel="1" x14ac:dyDescent="0.25">
      <c r="B287" s="71" t="s">
        <v>100</v>
      </c>
      <c r="C287" s="270" t="e">
        <v>#DIV/0!</v>
      </c>
      <c r="D287" s="196" t="e">
        <v>#DIV/0!</v>
      </c>
      <c r="E287" s="271" t="e">
        <v>#DIV/0!</v>
      </c>
      <c r="F287" s="270" t="e">
        <v>#DIV/0!</v>
      </c>
      <c r="G287" s="196" t="e">
        <v>#DIV/0!</v>
      </c>
      <c r="H287" s="271" t="e">
        <v>#DIV/0!</v>
      </c>
      <c r="I287" s="270"/>
      <c r="J287" s="196"/>
      <c r="K287" s="271"/>
      <c r="L287" s="270"/>
      <c r="M287" s="196"/>
      <c r="N287" s="271"/>
      <c r="O287" s="270" t="e">
        <v>#DIV/0!</v>
      </c>
      <c r="P287" s="196" t="e">
        <v>#DIV/0!</v>
      </c>
      <c r="Q287" s="271" t="e">
        <v>#DIV/0!</v>
      </c>
      <c r="R287" s="270"/>
      <c r="S287" s="196"/>
      <c r="T287" s="271"/>
      <c r="U287" s="270" t="e">
        <v>#DIV/0!</v>
      </c>
      <c r="V287" s="271" t="e">
        <v>#DIV/0!</v>
      </c>
      <c r="W287" s="270" t="e">
        <v>#DIV/0!</v>
      </c>
      <c r="X287" s="196" t="e">
        <v>#DIV/0!</v>
      </c>
      <c r="Y287" s="271" t="e">
        <v>#DIV/0!</v>
      </c>
    </row>
    <row r="288" spans="2:25" s="4" customFormat="1" ht="15" hidden="1" customHeight="1" outlineLevel="1" x14ac:dyDescent="0.25">
      <c r="B288" s="71" t="s">
        <v>101</v>
      </c>
      <c r="C288" s="270" t="e">
        <v>#DIV/0!</v>
      </c>
      <c r="D288" s="196" t="e">
        <v>#DIV/0!</v>
      </c>
      <c r="E288" s="271" t="e">
        <v>#DIV/0!</v>
      </c>
      <c r="F288" s="270" t="e">
        <v>#DIV/0!</v>
      </c>
      <c r="G288" s="196" t="e">
        <v>#DIV/0!</v>
      </c>
      <c r="H288" s="271" t="e">
        <v>#DIV/0!</v>
      </c>
      <c r="I288" s="270"/>
      <c r="J288" s="196"/>
      <c r="K288" s="271"/>
      <c r="L288" s="270"/>
      <c r="M288" s="196"/>
      <c r="N288" s="271"/>
      <c r="O288" s="270" t="e">
        <v>#DIV/0!</v>
      </c>
      <c r="P288" s="196" t="e">
        <v>#DIV/0!</v>
      </c>
      <c r="Q288" s="271" t="e">
        <v>#DIV/0!</v>
      </c>
      <c r="R288" s="270"/>
      <c r="S288" s="196"/>
      <c r="T288" s="271"/>
      <c r="U288" s="270" t="e">
        <v>#DIV/0!</v>
      </c>
      <c r="V288" s="271" t="e">
        <v>#DIV/0!</v>
      </c>
      <c r="W288" s="270" t="e">
        <v>#DIV/0!</v>
      </c>
      <c r="X288" s="196" t="e">
        <v>#DIV/0!</v>
      </c>
      <c r="Y288" s="271" t="e">
        <v>#DIV/0!</v>
      </c>
    </row>
    <row r="289" spans="2:25" s="4" customFormat="1" ht="15" hidden="1" customHeight="1" outlineLevel="1" x14ac:dyDescent="0.25">
      <c r="B289" s="71" t="s">
        <v>102</v>
      </c>
      <c r="C289" s="270" t="e">
        <v>#DIV/0!</v>
      </c>
      <c r="D289" s="196" t="e">
        <v>#DIV/0!</v>
      </c>
      <c r="E289" s="271" t="e">
        <v>#DIV/0!</v>
      </c>
      <c r="F289" s="270" t="e">
        <v>#DIV/0!</v>
      </c>
      <c r="G289" s="196" t="e">
        <v>#DIV/0!</v>
      </c>
      <c r="H289" s="271" t="e">
        <v>#DIV/0!</v>
      </c>
      <c r="I289" s="270"/>
      <c r="J289" s="196"/>
      <c r="K289" s="271"/>
      <c r="L289" s="270"/>
      <c r="M289" s="196"/>
      <c r="N289" s="271"/>
      <c r="O289" s="270" t="e">
        <v>#DIV/0!</v>
      </c>
      <c r="P289" s="196" t="e">
        <v>#DIV/0!</v>
      </c>
      <c r="Q289" s="271" t="e">
        <v>#DIV/0!</v>
      </c>
      <c r="R289" s="270"/>
      <c r="S289" s="196"/>
      <c r="T289" s="271"/>
      <c r="U289" s="270" t="e">
        <v>#DIV/0!</v>
      </c>
      <c r="V289" s="271" t="e">
        <v>#DIV/0!</v>
      </c>
      <c r="W289" s="270" t="e">
        <v>#DIV/0!</v>
      </c>
      <c r="X289" s="196" t="e">
        <v>#DIV/0!</v>
      </c>
      <c r="Y289" s="271" t="e">
        <v>#DIV/0!</v>
      </c>
    </row>
    <row r="290" spans="2:25" s="4" customFormat="1" ht="15" hidden="1" customHeight="1" outlineLevel="1" x14ac:dyDescent="0.25">
      <c r="B290" s="71" t="s">
        <v>103</v>
      </c>
      <c r="C290" s="270" t="e">
        <v>#DIV/0!</v>
      </c>
      <c r="D290" s="196" t="e">
        <v>#DIV/0!</v>
      </c>
      <c r="E290" s="271" t="e">
        <v>#DIV/0!</v>
      </c>
      <c r="F290" s="270" t="e">
        <v>#DIV/0!</v>
      </c>
      <c r="G290" s="196" t="e">
        <v>#DIV/0!</v>
      </c>
      <c r="H290" s="271" t="e">
        <v>#DIV/0!</v>
      </c>
      <c r="I290" s="270"/>
      <c r="J290" s="196"/>
      <c r="K290" s="271"/>
      <c r="L290" s="270"/>
      <c r="M290" s="196"/>
      <c r="N290" s="271"/>
      <c r="O290" s="270" t="e">
        <v>#DIV/0!</v>
      </c>
      <c r="P290" s="196" t="e">
        <v>#DIV/0!</v>
      </c>
      <c r="Q290" s="271" t="e">
        <v>#DIV/0!</v>
      </c>
      <c r="R290" s="270"/>
      <c r="S290" s="196"/>
      <c r="T290" s="271"/>
      <c r="U290" s="270" t="e">
        <v>#DIV/0!</v>
      </c>
      <c r="V290" s="271" t="e">
        <v>#DIV/0!</v>
      </c>
      <c r="W290" s="270" t="e">
        <v>#DIV/0!</v>
      </c>
      <c r="X290" s="196" t="e">
        <v>#DIV/0!</v>
      </c>
      <c r="Y290" s="271" t="e">
        <v>#DIV/0!</v>
      </c>
    </row>
    <row r="291" spans="2:25" s="4" customFormat="1" ht="15" hidden="1" customHeight="1" outlineLevel="1" x14ac:dyDescent="0.25">
      <c r="B291" s="71" t="s">
        <v>104</v>
      </c>
      <c r="C291" s="270" t="e">
        <v>#DIV/0!</v>
      </c>
      <c r="D291" s="196" t="e">
        <v>#DIV/0!</v>
      </c>
      <c r="E291" s="271" t="e">
        <v>#DIV/0!</v>
      </c>
      <c r="F291" s="270" t="e">
        <v>#DIV/0!</v>
      </c>
      <c r="G291" s="196" t="e">
        <v>#DIV/0!</v>
      </c>
      <c r="H291" s="271" t="e">
        <v>#DIV/0!</v>
      </c>
      <c r="I291" s="270"/>
      <c r="J291" s="196"/>
      <c r="K291" s="271"/>
      <c r="L291" s="270"/>
      <c r="M291" s="196"/>
      <c r="N291" s="271"/>
      <c r="O291" s="270" t="e">
        <v>#DIV/0!</v>
      </c>
      <c r="P291" s="196" t="e">
        <v>#DIV/0!</v>
      </c>
      <c r="Q291" s="271" t="e">
        <v>#DIV/0!</v>
      </c>
      <c r="R291" s="270"/>
      <c r="S291" s="196"/>
      <c r="T291" s="271"/>
      <c r="U291" s="270" t="e">
        <v>#DIV/0!</v>
      </c>
      <c r="V291" s="271" t="e">
        <v>#DIV/0!</v>
      </c>
      <c r="W291" s="270" t="e">
        <v>#DIV/0!</v>
      </c>
      <c r="X291" s="196" t="e">
        <v>#DIV/0!</v>
      </c>
      <c r="Y291" s="271" t="e">
        <v>#DIV/0!</v>
      </c>
    </row>
    <row r="292" spans="2:25" s="4" customFormat="1" ht="15.75" collapsed="1" x14ac:dyDescent="0.25">
      <c r="B292" s="101">
        <v>1978</v>
      </c>
      <c r="C292" s="272" t="e">
        <v>#DIV/0!</v>
      </c>
      <c r="D292" s="109" t="e">
        <v>#DIV/0!</v>
      </c>
      <c r="E292" s="273" t="e">
        <v>#DIV/0!</v>
      </c>
      <c r="F292" s="272" t="e">
        <v>#DIV/0!</v>
      </c>
      <c r="G292" s="109" t="e">
        <v>#DIV/0!</v>
      </c>
      <c r="H292" s="273" t="e">
        <v>#DIV/0!</v>
      </c>
      <c r="I292" s="272"/>
      <c r="J292" s="109"/>
      <c r="K292" s="273"/>
      <c r="L292" s="272"/>
      <c r="M292" s="109"/>
      <c r="N292" s="273"/>
      <c r="O292" s="272" t="e">
        <v>#DIV/0!</v>
      </c>
      <c r="P292" s="109" t="e">
        <v>#DIV/0!</v>
      </c>
      <c r="Q292" s="273" t="e">
        <v>#DIV/0!</v>
      </c>
      <c r="R292" s="272"/>
      <c r="S292" s="109"/>
      <c r="T292" s="273"/>
      <c r="U292" s="272" t="e">
        <v>#DIV/0!</v>
      </c>
      <c r="V292" s="273" t="e">
        <v>#DIV/0!</v>
      </c>
      <c r="W292" s="272" t="e">
        <v>#DIV/0!</v>
      </c>
      <c r="X292" s="109" t="e">
        <v>#DIV/0!</v>
      </c>
      <c r="Y292" s="273" t="e">
        <v>#DIV/0!</v>
      </c>
    </row>
    <row r="293" spans="2:25" s="4" customFormat="1" ht="6" customHeight="1" x14ac:dyDescent="0.25">
      <c r="B293" s="71"/>
      <c r="C293" s="72"/>
      <c r="D293" s="72"/>
      <c r="E293" s="72"/>
      <c r="F293" s="72"/>
      <c r="G293" s="72"/>
      <c r="H293" s="72"/>
      <c r="I293" s="72"/>
      <c r="J293" s="72"/>
      <c r="K293" s="72"/>
      <c r="L293" s="72"/>
      <c r="M293" s="72"/>
      <c r="N293" s="72"/>
      <c r="O293" s="72"/>
      <c r="P293" s="72"/>
      <c r="Q293" s="72"/>
      <c r="R293" s="72"/>
      <c r="S293" s="72"/>
      <c r="T293" s="72"/>
      <c r="U293" s="71"/>
      <c r="V293" s="72"/>
      <c r="W293" s="72"/>
      <c r="X293" s="72"/>
      <c r="Y293" s="72"/>
    </row>
    <row r="294" spans="2:25" s="4" customFormat="1" x14ac:dyDescent="0.25">
      <c r="B294" s="620" t="s">
        <v>177</v>
      </c>
      <c r="C294" s="620"/>
      <c r="D294" s="620"/>
      <c r="E294" s="620"/>
      <c r="F294" s="620"/>
      <c r="G294" s="620"/>
      <c r="H294" s="620"/>
      <c r="I294" s="251"/>
      <c r="J294" s="251"/>
      <c r="K294" s="251"/>
      <c r="L294" s="251"/>
      <c r="M294" s="251"/>
      <c r="N294" s="251"/>
      <c r="O294" s="251"/>
      <c r="P294" s="251"/>
      <c r="Q294" s="251"/>
      <c r="R294" s="251"/>
      <c r="S294" s="251"/>
      <c r="T294" s="251"/>
      <c r="U294" s="251"/>
      <c r="V294" s="251"/>
      <c r="W294" s="251"/>
      <c r="X294" s="251"/>
      <c r="Y294" s="251"/>
    </row>
    <row r="295" spans="2:25" x14ac:dyDescent="0.25">
      <c r="B295" s="611" t="s">
        <v>161</v>
      </c>
      <c r="C295" s="611"/>
      <c r="D295" s="611"/>
      <c r="E295" s="611"/>
      <c r="F295" s="611"/>
      <c r="G295" s="611"/>
      <c r="H295" s="611"/>
      <c r="I295" s="79"/>
      <c r="J295" s="79"/>
      <c r="K295" s="79"/>
      <c r="L295" s="79"/>
      <c r="M295" s="79"/>
      <c r="N295" s="79"/>
      <c r="O295" s="79"/>
      <c r="P295" s="79"/>
      <c r="Q295" s="79"/>
      <c r="R295" s="79"/>
      <c r="S295" s="79"/>
      <c r="T295" s="79"/>
      <c r="U295" s="205"/>
      <c r="V295" s="79"/>
      <c r="W295" s="79"/>
      <c r="X295" s="79"/>
      <c r="Y295" s="79"/>
    </row>
    <row r="296" spans="2:25" x14ac:dyDescent="0.25">
      <c r="B296" s="205"/>
      <c r="C296" s="79"/>
      <c r="D296" s="79"/>
      <c r="E296" s="79"/>
      <c r="F296" s="79"/>
      <c r="G296" s="79"/>
      <c r="H296" s="79"/>
      <c r="I296" s="79"/>
      <c r="J296" s="79"/>
      <c r="K296" s="79"/>
      <c r="L296" s="79"/>
      <c r="M296" s="79"/>
      <c r="N296" s="79"/>
      <c r="O296" s="79"/>
      <c r="P296" s="79"/>
      <c r="Q296" s="79"/>
      <c r="R296" s="79"/>
      <c r="S296" s="79"/>
      <c r="T296" s="79"/>
      <c r="U296" s="205"/>
      <c r="V296" s="79"/>
      <c r="W296" s="79"/>
      <c r="X296" s="79"/>
      <c r="Y296" s="79"/>
    </row>
    <row r="297" spans="2:25" x14ac:dyDescent="0.25">
      <c r="B297" s="205"/>
      <c r="C297" s="79"/>
      <c r="D297" s="79"/>
      <c r="E297" s="79"/>
      <c r="F297" s="79"/>
      <c r="G297" s="79"/>
      <c r="H297" s="79"/>
      <c r="I297" s="79"/>
      <c r="J297" s="79"/>
      <c r="K297" s="79"/>
      <c r="L297" s="79"/>
      <c r="M297" s="79"/>
      <c r="N297" s="79"/>
      <c r="O297" s="79"/>
      <c r="P297" s="79"/>
      <c r="Q297" s="79"/>
      <c r="R297" s="79"/>
      <c r="S297" s="79"/>
      <c r="T297" s="79"/>
      <c r="U297" s="205"/>
      <c r="V297" s="79"/>
      <c r="W297" s="79"/>
      <c r="X297" s="79"/>
      <c r="Y297" s="79"/>
    </row>
    <row r="298" spans="2:25" x14ac:dyDescent="0.25">
      <c r="B298" s="205"/>
      <c r="C298" s="79"/>
      <c r="D298" s="79"/>
      <c r="E298" s="79"/>
      <c r="F298" s="79"/>
      <c r="G298" s="79"/>
      <c r="H298" s="79"/>
      <c r="I298" s="79"/>
      <c r="J298" s="79"/>
      <c r="K298" s="79"/>
      <c r="L298" s="79"/>
      <c r="M298" s="79"/>
      <c r="N298" s="79"/>
      <c r="O298" s="79"/>
      <c r="P298" s="79"/>
      <c r="Q298" s="79"/>
      <c r="R298" s="79"/>
      <c r="S298" s="79"/>
      <c r="T298" s="79"/>
      <c r="U298" s="205"/>
      <c r="V298" s="79"/>
      <c r="W298" s="79"/>
      <c r="X298" s="79"/>
      <c r="Y298" s="79"/>
    </row>
    <row r="299" spans="2:25" x14ac:dyDescent="0.25">
      <c r="B299" s="205"/>
      <c r="C299" s="79"/>
      <c r="D299" s="79"/>
      <c r="E299" s="79"/>
      <c r="F299" s="79"/>
      <c r="G299" s="79"/>
      <c r="H299" s="79"/>
      <c r="I299" s="79"/>
      <c r="J299" s="79"/>
      <c r="K299" s="79"/>
      <c r="L299" s="79"/>
      <c r="M299" s="79"/>
      <c r="N299" s="79"/>
      <c r="O299" s="79"/>
      <c r="P299" s="79"/>
      <c r="Q299" s="79"/>
      <c r="R299" s="79"/>
      <c r="S299" s="79"/>
      <c r="T299" s="79"/>
      <c r="U299" s="205"/>
      <c r="V299" s="79"/>
      <c r="W299" s="79"/>
      <c r="X299" s="79"/>
      <c r="Y299" s="79"/>
    </row>
    <row r="300" spans="2:25" x14ac:dyDescent="0.25">
      <c r="B300" s="205"/>
      <c r="C300" s="79"/>
      <c r="D300" s="79"/>
      <c r="E300" s="79"/>
      <c r="F300" s="79"/>
      <c r="G300" s="79"/>
      <c r="H300" s="79"/>
      <c r="I300" s="79"/>
      <c r="J300" s="79"/>
      <c r="K300" s="79"/>
      <c r="L300" s="79"/>
      <c r="M300" s="79"/>
      <c r="N300" s="79"/>
      <c r="O300" s="79"/>
      <c r="P300" s="79"/>
      <c r="Q300" s="79"/>
      <c r="R300" s="79"/>
      <c r="S300" s="79"/>
      <c r="T300" s="79"/>
      <c r="U300" s="205"/>
      <c r="V300" s="79"/>
      <c r="W300" s="79"/>
      <c r="X300" s="79"/>
      <c r="Y300" s="79"/>
    </row>
    <row r="301" spans="2:25" x14ac:dyDescent="0.25">
      <c r="B301" s="205"/>
      <c r="C301" s="79"/>
      <c r="D301" s="79"/>
      <c r="E301" s="79"/>
      <c r="F301" s="79"/>
      <c r="G301" s="79"/>
      <c r="H301" s="79"/>
      <c r="I301" s="79"/>
      <c r="J301" s="79"/>
      <c r="K301" s="79"/>
      <c r="L301" s="79"/>
      <c r="M301" s="79"/>
      <c r="N301" s="79"/>
      <c r="O301" s="79"/>
      <c r="P301" s="79"/>
      <c r="Q301" s="79"/>
      <c r="R301" s="79"/>
      <c r="S301" s="79"/>
      <c r="T301" s="79"/>
      <c r="U301" s="205"/>
      <c r="V301" s="79"/>
      <c r="W301" s="79"/>
      <c r="X301" s="79"/>
      <c r="Y301" s="79"/>
    </row>
    <row r="302" spans="2:25" x14ac:dyDescent="0.25">
      <c r="B302" s="205"/>
      <c r="C302" s="79"/>
      <c r="D302" s="79"/>
      <c r="E302" s="79"/>
      <c r="F302" s="79"/>
      <c r="G302" s="79"/>
      <c r="H302" s="79"/>
      <c r="I302" s="79"/>
      <c r="J302" s="79"/>
      <c r="K302" s="79"/>
      <c r="L302" s="79"/>
      <c r="M302" s="79"/>
      <c r="N302" s="79"/>
      <c r="O302" s="79"/>
      <c r="P302" s="79"/>
      <c r="Q302" s="79"/>
      <c r="R302" s="79"/>
      <c r="S302" s="79"/>
      <c r="T302" s="79"/>
      <c r="U302" s="205"/>
      <c r="V302" s="79"/>
      <c r="W302" s="79"/>
      <c r="X302" s="79"/>
      <c r="Y302" s="79"/>
    </row>
    <row r="303" spans="2:25" x14ac:dyDescent="0.25">
      <c r="B303" s="205"/>
      <c r="C303" s="79"/>
      <c r="D303" s="79"/>
      <c r="E303" s="79"/>
      <c r="F303" s="79"/>
      <c r="G303" s="79"/>
      <c r="H303" s="79"/>
      <c r="I303" s="79"/>
      <c r="J303" s="79"/>
      <c r="K303" s="79"/>
      <c r="L303" s="79"/>
      <c r="M303" s="79"/>
      <c r="N303" s="79"/>
      <c r="O303" s="79"/>
      <c r="P303" s="79"/>
      <c r="Q303" s="79"/>
      <c r="R303" s="79"/>
      <c r="S303" s="79"/>
      <c r="T303" s="79"/>
      <c r="U303" s="205"/>
      <c r="V303" s="79"/>
      <c r="W303" s="79"/>
      <c r="X303" s="79"/>
      <c r="Y303" s="79"/>
    </row>
    <row r="304" spans="2:25" x14ac:dyDescent="0.25">
      <c r="B304" s="205"/>
      <c r="C304" s="79"/>
      <c r="D304" s="79"/>
      <c r="E304" s="79"/>
      <c r="F304" s="79"/>
      <c r="G304" s="79"/>
      <c r="H304" s="79"/>
      <c r="I304" s="79"/>
      <c r="J304" s="79"/>
      <c r="K304" s="79"/>
      <c r="L304" s="79"/>
      <c r="M304" s="79"/>
      <c r="N304" s="79"/>
      <c r="O304" s="79"/>
      <c r="P304" s="79"/>
      <c r="Q304" s="79"/>
      <c r="R304" s="79"/>
      <c r="S304" s="79"/>
      <c r="T304" s="79"/>
      <c r="U304" s="205"/>
      <c r="V304" s="79"/>
      <c r="W304" s="79"/>
      <c r="X304" s="79"/>
      <c r="Y304" s="79"/>
    </row>
    <row r="305" spans="2:25" ht="15.75" x14ac:dyDescent="0.25">
      <c r="B305" s="105"/>
      <c r="C305" s="74"/>
      <c r="D305" s="74"/>
      <c r="E305" s="74"/>
      <c r="F305" s="74"/>
      <c r="G305" s="74"/>
      <c r="H305" s="74"/>
      <c r="I305" s="74"/>
      <c r="J305" s="74"/>
      <c r="K305" s="74"/>
      <c r="L305" s="74"/>
      <c r="M305" s="74"/>
      <c r="N305" s="74"/>
      <c r="O305" s="74"/>
      <c r="P305" s="74"/>
      <c r="Q305" s="74"/>
      <c r="R305" s="74"/>
      <c r="S305" s="74"/>
      <c r="T305" s="74"/>
      <c r="U305" s="105"/>
      <c r="V305" s="74"/>
      <c r="W305" s="74"/>
      <c r="X305" s="74"/>
      <c r="Y305" s="74"/>
    </row>
    <row r="306" spans="2:25" x14ac:dyDescent="0.25">
      <c r="B306" s="205"/>
      <c r="C306" s="79"/>
      <c r="D306" s="79"/>
      <c r="E306" s="79"/>
      <c r="F306" s="79"/>
      <c r="G306" s="79"/>
      <c r="H306" s="79"/>
      <c r="I306" s="79"/>
      <c r="J306" s="79"/>
      <c r="K306" s="79"/>
      <c r="L306" s="79"/>
      <c r="M306" s="79"/>
      <c r="N306" s="79"/>
      <c r="O306" s="79"/>
      <c r="P306" s="79"/>
      <c r="Q306" s="79"/>
      <c r="R306" s="79"/>
      <c r="S306" s="79"/>
      <c r="T306" s="79"/>
      <c r="U306" s="205"/>
      <c r="V306" s="79"/>
      <c r="W306" s="79"/>
      <c r="X306" s="79"/>
      <c r="Y306" s="79"/>
    </row>
    <row r="307" spans="2:25" x14ac:dyDescent="0.25">
      <c r="B307" s="205"/>
      <c r="C307" s="79"/>
      <c r="D307" s="79"/>
      <c r="E307" s="79"/>
      <c r="F307" s="79"/>
      <c r="G307" s="79"/>
      <c r="H307" s="79"/>
      <c r="I307" s="79"/>
      <c r="J307" s="79"/>
      <c r="K307" s="79"/>
      <c r="L307" s="79"/>
      <c r="M307" s="79"/>
      <c r="N307" s="79"/>
      <c r="O307" s="79"/>
      <c r="P307" s="79"/>
      <c r="Q307" s="79"/>
      <c r="R307" s="79"/>
      <c r="S307" s="79"/>
      <c r="T307" s="79"/>
      <c r="U307" s="205"/>
      <c r="V307" s="79"/>
      <c r="W307" s="79"/>
      <c r="X307" s="79"/>
      <c r="Y307" s="79"/>
    </row>
    <row r="308" spans="2:25" x14ac:dyDescent="0.25">
      <c r="B308" s="205"/>
      <c r="C308" s="79"/>
      <c r="D308" s="79"/>
      <c r="E308" s="79"/>
      <c r="F308" s="79"/>
      <c r="G308" s="79"/>
      <c r="H308" s="79"/>
      <c r="I308" s="79"/>
      <c r="J308" s="79"/>
      <c r="K308" s="79"/>
      <c r="L308" s="79"/>
      <c r="M308" s="79"/>
      <c r="N308" s="79"/>
      <c r="O308" s="79"/>
      <c r="P308" s="79"/>
      <c r="Q308" s="79"/>
      <c r="R308" s="79"/>
      <c r="S308" s="79"/>
      <c r="T308" s="79"/>
      <c r="U308" s="205"/>
      <c r="V308" s="79"/>
      <c r="W308" s="79"/>
      <c r="X308" s="79"/>
      <c r="Y308" s="79"/>
    </row>
    <row r="309" spans="2:25" x14ac:dyDescent="0.25">
      <c r="B309" s="205"/>
      <c r="C309" s="79"/>
      <c r="D309" s="79"/>
      <c r="E309" s="79"/>
      <c r="F309" s="79"/>
      <c r="G309" s="79"/>
      <c r="H309" s="79"/>
      <c r="I309" s="79"/>
      <c r="J309" s="79"/>
      <c r="K309" s="79"/>
      <c r="L309" s="79"/>
      <c r="M309" s="79"/>
      <c r="N309" s="79"/>
      <c r="O309" s="79"/>
      <c r="P309" s="79"/>
      <c r="Q309" s="79"/>
      <c r="R309" s="79"/>
      <c r="S309" s="79"/>
      <c r="T309" s="79"/>
      <c r="U309" s="205"/>
      <c r="V309" s="79"/>
      <c r="W309" s="79"/>
      <c r="X309" s="79"/>
      <c r="Y309" s="79"/>
    </row>
    <row r="310" spans="2:25" x14ac:dyDescent="0.25">
      <c r="B310" s="205"/>
      <c r="C310" s="79"/>
      <c r="D310" s="79"/>
      <c r="E310" s="79"/>
      <c r="F310" s="79"/>
      <c r="G310" s="79"/>
      <c r="H310" s="79"/>
      <c r="I310" s="79"/>
      <c r="J310" s="79"/>
      <c r="K310" s="79"/>
      <c r="L310" s="79"/>
      <c r="M310" s="79"/>
      <c r="N310" s="79"/>
      <c r="O310" s="79"/>
      <c r="P310" s="79"/>
      <c r="Q310" s="79"/>
      <c r="R310" s="79"/>
      <c r="S310" s="79"/>
      <c r="T310" s="79"/>
      <c r="U310" s="205"/>
      <c r="V310" s="79"/>
      <c r="W310" s="79"/>
      <c r="X310" s="79"/>
      <c r="Y310" s="79"/>
    </row>
    <row r="311" spans="2:25" x14ac:dyDescent="0.25">
      <c r="B311" s="205"/>
      <c r="C311" s="79"/>
      <c r="D311" s="79"/>
      <c r="E311" s="79"/>
      <c r="F311" s="79"/>
      <c r="G311" s="79"/>
      <c r="H311" s="79"/>
      <c r="I311" s="79"/>
      <c r="J311" s="79"/>
      <c r="K311" s="79"/>
      <c r="L311" s="79"/>
      <c r="M311" s="79"/>
      <c r="N311" s="79"/>
      <c r="O311" s="79"/>
      <c r="P311" s="79"/>
      <c r="Q311" s="79"/>
      <c r="R311" s="79"/>
      <c r="S311" s="79"/>
      <c r="T311" s="79"/>
      <c r="U311" s="205"/>
      <c r="V311" s="79"/>
      <c r="W311" s="79"/>
      <c r="X311" s="79"/>
      <c r="Y311" s="79"/>
    </row>
    <row r="312" spans="2:25" x14ac:dyDescent="0.25">
      <c r="B312" s="205"/>
      <c r="C312" s="79"/>
      <c r="D312" s="79"/>
      <c r="E312" s="79"/>
      <c r="F312" s="79"/>
      <c r="G312" s="79"/>
      <c r="H312" s="79"/>
      <c r="I312" s="79"/>
      <c r="J312" s="79"/>
      <c r="K312" s="79"/>
      <c r="L312" s="79"/>
      <c r="M312" s="79"/>
      <c r="N312" s="79"/>
      <c r="O312" s="79"/>
      <c r="P312" s="79"/>
      <c r="Q312" s="79"/>
      <c r="R312" s="79"/>
      <c r="S312" s="79"/>
      <c r="T312" s="79"/>
      <c r="U312" s="205"/>
      <c r="V312" s="79"/>
      <c r="W312" s="79"/>
      <c r="X312" s="79"/>
      <c r="Y312" s="79"/>
    </row>
    <row r="313" spans="2:25" x14ac:dyDescent="0.25">
      <c r="B313" s="205"/>
      <c r="C313" s="79"/>
      <c r="D313" s="79"/>
      <c r="E313" s="79"/>
      <c r="F313" s="79"/>
      <c r="G313" s="79"/>
      <c r="H313" s="79"/>
      <c r="I313" s="79"/>
      <c r="J313" s="79"/>
      <c r="K313" s="79"/>
      <c r="L313" s="79"/>
      <c r="M313" s="79"/>
      <c r="N313" s="79"/>
      <c r="O313" s="79"/>
      <c r="P313" s="79"/>
      <c r="Q313" s="79"/>
      <c r="R313" s="79"/>
      <c r="S313" s="79"/>
      <c r="T313" s="79"/>
      <c r="U313" s="205"/>
      <c r="V313" s="79"/>
      <c r="W313" s="79"/>
      <c r="X313" s="79"/>
      <c r="Y313" s="79"/>
    </row>
    <row r="314" spans="2:25" x14ac:dyDescent="0.25">
      <c r="B314" s="205"/>
      <c r="C314" s="79"/>
      <c r="D314" s="79"/>
      <c r="E314" s="79"/>
      <c r="F314" s="79"/>
      <c r="G314" s="79"/>
      <c r="H314" s="79"/>
      <c r="I314" s="79"/>
      <c r="J314" s="79"/>
      <c r="K314" s="79"/>
      <c r="L314" s="79"/>
      <c r="M314" s="79"/>
      <c r="N314" s="79"/>
      <c r="O314" s="79"/>
      <c r="P314" s="79"/>
      <c r="Q314" s="79"/>
      <c r="R314" s="79"/>
      <c r="S314" s="79"/>
      <c r="T314" s="79"/>
      <c r="U314" s="205"/>
      <c r="V314" s="79"/>
      <c r="W314" s="79"/>
      <c r="X314" s="79"/>
      <c r="Y314" s="79"/>
    </row>
    <row r="315" spans="2:25" x14ac:dyDescent="0.25">
      <c r="B315" s="205"/>
      <c r="C315" s="79"/>
      <c r="D315" s="79"/>
      <c r="E315" s="79"/>
      <c r="F315" s="79"/>
      <c r="G315" s="79"/>
      <c r="H315" s="79"/>
      <c r="I315" s="79"/>
      <c r="J315" s="79"/>
      <c r="K315" s="79"/>
      <c r="L315" s="79"/>
      <c r="M315" s="79"/>
      <c r="N315" s="79"/>
      <c r="O315" s="79"/>
      <c r="P315" s="79"/>
      <c r="Q315" s="79"/>
      <c r="R315" s="79"/>
      <c r="S315" s="79"/>
      <c r="T315" s="79"/>
      <c r="U315" s="205"/>
      <c r="V315" s="79"/>
      <c r="W315" s="79"/>
      <c r="X315" s="79"/>
      <c r="Y315" s="79"/>
    </row>
    <row r="316" spans="2:25" x14ac:dyDescent="0.25">
      <c r="B316" s="205"/>
      <c r="C316" s="79"/>
      <c r="D316" s="79"/>
      <c r="E316" s="79"/>
      <c r="F316" s="79"/>
      <c r="G316" s="79"/>
      <c r="H316" s="79"/>
      <c r="I316" s="79"/>
      <c r="J316" s="79"/>
      <c r="K316" s="79"/>
      <c r="L316" s="79"/>
      <c r="M316" s="79"/>
      <c r="N316" s="79"/>
      <c r="O316" s="79"/>
      <c r="P316" s="79"/>
      <c r="Q316" s="79"/>
      <c r="R316" s="79"/>
      <c r="S316" s="79"/>
      <c r="T316" s="79"/>
      <c r="U316" s="205"/>
      <c r="V316" s="79"/>
      <c r="W316" s="79"/>
      <c r="X316" s="79"/>
      <c r="Y316" s="79"/>
    </row>
    <row r="317" spans="2:25" x14ac:dyDescent="0.25">
      <c r="B317" s="205"/>
      <c r="C317" s="79"/>
      <c r="D317" s="79"/>
      <c r="E317" s="79"/>
      <c r="F317" s="79"/>
      <c r="G317" s="79"/>
      <c r="H317" s="79"/>
      <c r="I317" s="79"/>
      <c r="J317" s="79"/>
      <c r="K317" s="79"/>
      <c r="L317" s="79"/>
      <c r="M317" s="79"/>
      <c r="N317" s="79"/>
      <c r="O317" s="79"/>
      <c r="P317" s="79"/>
      <c r="Q317" s="79"/>
      <c r="R317" s="79"/>
      <c r="S317" s="79"/>
      <c r="T317" s="79"/>
      <c r="U317" s="205"/>
      <c r="V317" s="79"/>
      <c r="W317" s="79"/>
      <c r="X317" s="79"/>
      <c r="Y317" s="79"/>
    </row>
    <row r="318" spans="2:25" ht="15.75" x14ac:dyDescent="0.25">
      <c r="B318" s="105"/>
      <c r="C318" s="74"/>
      <c r="D318" s="74"/>
      <c r="E318" s="74"/>
      <c r="F318" s="74"/>
      <c r="G318" s="74"/>
      <c r="H318" s="74"/>
      <c r="I318" s="74"/>
      <c r="J318" s="74"/>
      <c r="K318" s="74"/>
      <c r="L318" s="74"/>
      <c r="M318" s="74"/>
      <c r="N318" s="74"/>
      <c r="O318" s="74"/>
      <c r="P318" s="74"/>
      <c r="Q318" s="74"/>
      <c r="R318" s="74"/>
      <c r="S318" s="74"/>
      <c r="T318" s="74"/>
      <c r="U318" s="105"/>
      <c r="V318" s="74"/>
      <c r="W318" s="74"/>
      <c r="X318" s="74"/>
      <c r="Y318" s="74"/>
    </row>
    <row r="319" spans="2:25" x14ac:dyDescent="0.25">
      <c r="B319" s="205"/>
      <c r="C319" s="79"/>
      <c r="D319" s="79"/>
      <c r="E319" s="79"/>
      <c r="F319" s="79"/>
      <c r="G319" s="79"/>
      <c r="H319" s="79"/>
      <c r="I319" s="79"/>
      <c r="J319" s="79"/>
      <c r="K319" s="79"/>
      <c r="L319" s="79"/>
      <c r="M319" s="79"/>
      <c r="N319" s="79"/>
      <c r="O319" s="79"/>
      <c r="P319" s="79"/>
      <c r="Q319" s="79"/>
      <c r="R319" s="79"/>
      <c r="S319" s="79"/>
      <c r="T319" s="79"/>
      <c r="U319" s="205"/>
      <c r="V319" s="79"/>
      <c r="W319" s="79"/>
      <c r="X319" s="79"/>
      <c r="Y319" s="79"/>
    </row>
    <row r="320" spans="2:25" x14ac:dyDescent="0.25">
      <c r="B320" s="205"/>
      <c r="C320" s="79"/>
      <c r="D320" s="79"/>
      <c r="E320" s="79"/>
      <c r="F320" s="79"/>
      <c r="G320" s="79"/>
      <c r="H320" s="79"/>
      <c r="I320" s="79"/>
      <c r="J320" s="79"/>
      <c r="K320" s="79"/>
      <c r="L320" s="79"/>
      <c r="M320" s="79"/>
      <c r="N320" s="79"/>
      <c r="O320" s="79"/>
      <c r="P320" s="79"/>
      <c r="Q320" s="79"/>
      <c r="R320" s="79"/>
      <c r="S320" s="79"/>
      <c r="T320" s="79"/>
      <c r="U320" s="205"/>
      <c r="V320" s="79"/>
      <c r="W320" s="79"/>
      <c r="X320" s="79"/>
      <c r="Y320" s="79"/>
    </row>
    <row r="321" spans="2:25" x14ac:dyDescent="0.25">
      <c r="B321" s="205"/>
      <c r="C321" s="79"/>
      <c r="D321" s="79"/>
      <c r="E321" s="79"/>
      <c r="F321" s="79"/>
      <c r="G321" s="79"/>
      <c r="H321" s="79"/>
      <c r="I321" s="79"/>
      <c r="J321" s="79"/>
      <c r="K321" s="79"/>
      <c r="L321" s="79"/>
      <c r="M321" s="79"/>
      <c r="N321" s="79"/>
      <c r="O321" s="79"/>
      <c r="P321" s="79"/>
      <c r="Q321" s="79"/>
      <c r="R321" s="79"/>
      <c r="S321" s="79"/>
      <c r="T321" s="79"/>
      <c r="U321" s="205"/>
      <c r="V321" s="79"/>
      <c r="W321" s="79"/>
      <c r="X321" s="79"/>
      <c r="Y321" s="79"/>
    </row>
    <row r="322" spans="2:25" x14ac:dyDescent="0.25">
      <c r="B322" s="205"/>
      <c r="C322" s="79"/>
      <c r="D322" s="79"/>
      <c r="E322" s="79"/>
      <c r="F322" s="79"/>
      <c r="G322" s="79"/>
      <c r="H322" s="79"/>
      <c r="I322" s="79"/>
      <c r="J322" s="79"/>
      <c r="K322" s="79"/>
      <c r="L322" s="79"/>
      <c r="M322" s="79"/>
      <c r="N322" s="79"/>
      <c r="O322" s="79"/>
      <c r="P322" s="79"/>
      <c r="Q322" s="79"/>
      <c r="R322" s="79"/>
      <c r="S322" s="79"/>
      <c r="T322" s="79"/>
      <c r="U322" s="205"/>
      <c r="V322" s="79"/>
      <c r="W322" s="79"/>
      <c r="X322" s="79"/>
      <c r="Y322" s="79"/>
    </row>
    <row r="323" spans="2:25" x14ac:dyDescent="0.25">
      <c r="B323" s="205"/>
      <c r="C323" s="79"/>
      <c r="D323" s="79"/>
      <c r="E323" s="79"/>
      <c r="F323" s="79"/>
      <c r="G323" s="79"/>
      <c r="H323" s="79"/>
      <c r="I323" s="79"/>
      <c r="J323" s="79"/>
      <c r="K323" s="79"/>
      <c r="L323" s="79"/>
      <c r="M323" s="79"/>
      <c r="N323" s="79"/>
      <c r="O323" s="79"/>
      <c r="P323" s="79"/>
      <c r="Q323" s="79"/>
      <c r="R323" s="79"/>
      <c r="S323" s="79"/>
      <c r="T323" s="79"/>
      <c r="U323" s="205"/>
      <c r="V323" s="79"/>
      <c r="W323" s="79"/>
      <c r="X323" s="79"/>
      <c r="Y323" s="79"/>
    </row>
    <row r="324" spans="2:25" x14ac:dyDescent="0.25">
      <c r="B324" s="205"/>
      <c r="C324" s="79"/>
      <c r="D324" s="79"/>
      <c r="E324" s="79"/>
      <c r="F324" s="79"/>
      <c r="G324" s="79"/>
      <c r="H324" s="79"/>
      <c r="I324" s="79"/>
      <c r="J324" s="79"/>
      <c r="K324" s="79"/>
      <c r="L324" s="79"/>
      <c r="M324" s="79"/>
      <c r="N324" s="79"/>
      <c r="O324" s="79"/>
      <c r="P324" s="79"/>
      <c r="Q324" s="79"/>
      <c r="R324" s="79"/>
      <c r="S324" s="79"/>
      <c r="T324" s="79"/>
      <c r="U324" s="205"/>
      <c r="V324" s="79"/>
      <c r="W324" s="79"/>
      <c r="X324" s="79"/>
      <c r="Y324" s="79"/>
    </row>
    <row r="325" spans="2:25" x14ac:dyDescent="0.25">
      <c r="B325" s="205"/>
      <c r="C325" s="79"/>
      <c r="D325" s="79"/>
      <c r="E325" s="79"/>
      <c r="F325" s="79"/>
      <c r="G325" s="79"/>
      <c r="H325" s="79"/>
      <c r="I325" s="79"/>
      <c r="J325" s="79"/>
      <c r="K325" s="79"/>
      <c r="L325" s="79"/>
      <c r="M325" s="79"/>
      <c r="N325" s="79"/>
      <c r="O325" s="79"/>
      <c r="P325" s="79"/>
      <c r="Q325" s="79"/>
      <c r="R325" s="79"/>
      <c r="S325" s="79"/>
      <c r="T325" s="79"/>
      <c r="U325" s="205"/>
      <c r="V325" s="79"/>
      <c r="W325" s="79"/>
      <c r="X325" s="79"/>
      <c r="Y325" s="79"/>
    </row>
    <row r="326" spans="2:25" x14ac:dyDescent="0.25">
      <c r="B326" s="205"/>
      <c r="C326" s="79"/>
      <c r="D326" s="79"/>
      <c r="E326" s="79"/>
      <c r="F326" s="79"/>
      <c r="G326" s="79"/>
      <c r="H326" s="79"/>
      <c r="I326" s="79"/>
      <c r="J326" s="79"/>
      <c r="K326" s="79"/>
      <c r="L326" s="79"/>
      <c r="M326" s="79"/>
      <c r="N326" s="79"/>
      <c r="O326" s="79"/>
      <c r="P326" s="79"/>
      <c r="Q326" s="79"/>
      <c r="R326" s="79"/>
      <c r="S326" s="79"/>
      <c r="T326" s="79"/>
      <c r="U326" s="205"/>
      <c r="V326" s="79"/>
      <c r="W326" s="79"/>
      <c r="X326" s="79"/>
      <c r="Y326" s="79"/>
    </row>
    <row r="327" spans="2:25" x14ac:dyDescent="0.25">
      <c r="B327" s="205"/>
      <c r="C327" s="79"/>
      <c r="D327" s="79"/>
      <c r="E327" s="79"/>
      <c r="F327" s="79"/>
      <c r="G327" s="79"/>
      <c r="H327" s="79"/>
      <c r="I327" s="79"/>
      <c r="J327" s="79"/>
      <c r="K327" s="79"/>
      <c r="L327" s="79"/>
      <c r="M327" s="79"/>
      <c r="N327" s="79"/>
      <c r="O327" s="79"/>
      <c r="P327" s="79"/>
      <c r="Q327" s="79"/>
      <c r="R327" s="79"/>
      <c r="S327" s="79"/>
      <c r="T327" s="79"/>
      <c r="U327" s="205"/>
      <c r="V327" s="79"/>
      <c r="W327" s="79"/>
      <c r="X327" s="79"/>
      <c r="Y327" s="79"/>
    </row>
    <row r="328" spans="2:25" x14ac:dyDescent="0.25">
      <c r="B328" s="205"/>
      <c r="C328" s="79"/>
      <c r="D328" s="79"/>
      <c r="E328" s="79"/>
      <c r="F328" s="79"/>
      <c r="G328" s="79"/>
      <c r="H328" s="79"/>
      <c r="I328" s="79"/>
      <c r="J328" s="79"/>
      <c r="K328" s="79"/>
      <c r="L328" s="79"/>
      <c r="M328" s="79"/>
      <c r="N328" s="79"/>
      <c r="O328" s="79"/>
      <c r="P328" s="79"/>
      <c r="Q328" s="79"/>
      <c r="R328" s="79"/>
      <c r="S328" s="79"/>
      <c r="T328" s="79"/>
      <c r="U328" s="205"/>
      <c r="V328" s="79"/>
      <c r="W328" s="79"/>
      <c r="X328" s="79"/>
      <c r="Y328" s="79"/>
    </row>
    <row r="329" spans="2:25" x14ac:dyDescent="0.25">
      <c r="B329" s="205"/>
      <c r="C329" s="79"/>
      <c r="D329" s="79"/>
      <c r="E329" s="79"/>
      <c r="F329" s="79"/>
      <c r="G329" s="79"/>
      <c r="H329" s="79"/>
      <c r="I329" s="79"/>
      <c r="J329" s="79"/>
      <c r="K329" s="79"/>
      <c r="L329" s="79"/>
      <c r="M329" s="79"/>
      <c r="N329" s="79"/>
      <c r="O329" s="79"/>
      <c r="P329" s="79"/>
      <c r="Q329" s="79"/>
      <c r="R329" s="79"/>
      <c r="S329" s="79"/>
      <c r="T329" s="79"/>
      <c r="U329" s="205"/>
      <c r="V329" s="79"/>
      <c r="W329" s="79"/>
      <c r="X329" s="79"/>
      <c r="Y329" s="79"/>
    </row>
    <row r="330" spans="2:25" x14ac:dyDescent="0.25">
      <c r="B330" s="205"/>
      <c r="C330" s="79"/>
      <c r="D330" s="79"/>
      <c r="E330" s="79"/>
      <c r="F330" s="79"/>
      <c r="G330" s="79"/>
      <c r="H330" s="79"/>
      <c r="I330" s="79"/>
      <c r="J330" s="79"/>
      <c r="K330" s="79"/>
      <c r="L330" s="79"/>
      <c r="M330" s="79"/>
      <c r="N330" s="79"/>
      <c r="O330" s="79"/>
      <c r="P330" s="79"/>
      <c r="Q330" s="79"/>
      <c r="R330" s="79"/>
      <c r="S330" s="79"/>
      <c r="T330" s="79"/>
      <c r="U330" s="205"/>
      <c r="V330" s="79"/>
      <c r="W330" s="79"/>
      <c r="X330" s="79"/>
      <c r="Y330" s="79"/>
    </row>
    <row r="331" spans="2:25" ht="15.75" x14ac:dyDescent="0.25">
      <c r="B331" s="105"/>
      <c r="C331" s="74"/>
      <c r="D331" s="74"/>
      <c r="E331" s="74"/>
      <c r="F331" s="74"/>
      <c r="G331" s="74"/>
      <c r="H331" s="74"/>
      <c r="I331" s="74"/>
      <c r="J331" s="74"/>
      <c r="K331" s="74"/>
      <c r="L331" s="74"/>
      <c r="M331" s="74"/>
      <c r="N331" s="74"/>
      <c r="O331" s="74"/>
      <c r="P331" s="74"/>
      <c r="Q331" s="74"/>
      <c r="R331" s="74"/>
      <c r="S331" s="74"/>
      <c r="T331" s="74"/>
      <c r="U331" s="105"/>
      <c r="V331" s="74"/>
      <c r="W331" s="74"/>
      <c r="X331" s="74"/>
      <c r="Y331" s="74"/>
    </row>
    <row r="332" spans="2:25" x14ac:dyDescent="0.25">
      <c r="B332" s="205"/>
      <c r="C332" s="79"/>
      <c r="D332" s="79"/>
      <c r="E332" s="79"/>
      <c r="F332" s="79"/>
      <c r="G332" s="79"/>
      <c r="H332" s="79"/>
      <c r="I332" s="79"/>
      <c r="J332" s="79"/>
      <c r="K332" s="79"/>
      <c r="L332" s="79"/>
      <c r="M332" s="79"/>
      <c r="N332" s="79"/>
      <c r="O332" s="79"/>
      <c r="P332" s="79"/>
      <c r="Q332" s="79"/>
      <c r="R332" s="79"/>
      <c r="S332" s="79"/>
      <c r="T332" s="79"/>
      <c r="U332" s="205"/>
      <c r="V332" s="79"/>
      <c r="W332" s="79"/>
      <c r="X332" s="79"/>
      <c r="Y332" s="79"/>
    </row>
    <row r="333" spans="2:25" x14ac:dyDescent="0.25">
      <c r="B333" s="205"/>
      <c r="C333" s="79"/>
      <c r="D333" s="79"/>
      <c r="E333" s="79"/>
      <c r="F333" s="79"/>
      <c r="G333" s="79"/>
      <c r="H333" s="79"/>
      <c r="I333" s="79"/>
      <c r="J333" s="79"/>
      <c r="K333" s="79"/>
      <c r="L333" s="79"/>
      <c r="M333" s="79"/>
      <c r="N333" s="79"/>
      <c r="O333" s="79"/>
      <c r="P333" s="79"/>
      <c r="Q333" s="79"/>
      <c r="R333" s="79"/>
      <c r="S333" s="79"/>
      <c r="T333" s="79"/>
      <c r="U333" s="205"/>
      <c r="V333" s="79"/>
      <c r="W333" s="79"/>
      <c r="X333" s="79"/>
      <c r="Y333" s="79"/>
    </row>
    <row r="334" spans="2:25" x14ac:dyDescent="0.25">
      <c r="B334" s="205"/>
      <c r="C334" s="79"/>
      <c r="D334" s="79"/>
      <c r="E334" s="79"/>
      <c r="F334" s="79"/>
      <c r="G334" s="79"/>
      <c r="H334" s="79"/>
      <c r="I334" s="79"/>
      <c r="J334" s="79"/>
      <c r="K334" s="79"/>
      <c r="L334" s="79"/>
      <c r="M334" s="79"/>
      <c r="N334" s="79"/>
      <c r="O334" s="79"/>
      <c r="P334" s="79"/>
      <c r="Q334" s="79"/>
      <c r="R334" s="79"/>
      <c r="S334" s="79"/>
      <c r="T334" s="79"/>
      <c r="U334" s="205"/>
      <c r="V334" s="79"/>
      <c r="W334" s="79"/>
      <c r="X334" s="79"/>
      <c r="Y334" s="79"/>
    </row>
    <row r="335" spans="2:25" x14ac:dyDescent="0.25">
      <c r="B335" s="205"/>
      <c r="C335" s="79"/>
      <c r="D335" s="79"/>
      <c r="E335" s="79"/>
      <c r="F335" s="79"/>
      <c r="G335" s="79"/>
      <c r="H335" s="79"/>
      <c r="I335" s="79"/>
      <c r="J335" s="79"/>
      <c r="K335" s="79"/>
      <c r="L335" s="79"/>
      <c r="M335" s="79"/>
      <c r="N335" s="79"/>
      <c r="O335" s="79"/>
      <c r="P335" s="79"/>
      <c r="Q335" s="79"/>
      <c r="R335" s="79"/>
      <c r="S335" s="79"/>
      <c r="T335" s="79"/>
      <c r="U335" s="205"/>
      <c r="V335" s="79"/>
      <c r="W335" s="79"/>
      <c r="X335" s="79"/>
      <c r="Y335" s="79"/>
    </row>
    <row r="336" spans="2:25" x14ac:dyDescent="0.25">
      <c r="B336" s="205"/>
      <c r="C336" s="79"/>
      <c r="D336" s="79"/>
      <c r="E336" s="79"/>
      <c r="F336" s="79"/>
      <c r="G336" s="79"/>
      <c r="H336" s="79"/>
      <c r="I336" s="79"/>
      <c r="J336" s="79"/>
      <c r="K336" s="79"/>
      <c r="L336" s="79"/>
      <c r="M336" s="79"/>
      <c r="N336" s="79"/>
      <c r="O336" s="79"/>
      <c r="P336" s="79"/>
      <c r="Q336" s="79"/>
      <c r="R336" s="79"/>
      <c r="S336" s="79"/>
      <c r="T336" s="79"/>
      <c r="U336" s="205"/>
      <c r="V336" s="79"/>
      <c r="W336" s="79"/>
      <c r="X336" s="79"/>
      <c r="Y336" s="79"/>
    </row>
    <row r="337" spans="2:25" x14ac:dyDescent="0.25">
      <c r="B337" s="205"/>
      <c r="C337" s="79"/>
      <c r="D337" s="79"/>
      <c r="E337" s="79"/>
      <c r="F337" s="79"/>
      <c r="G337" s="79"/>
      <c r="H337" s="79"/>
      <c r="I337" s="79"/>
      <c r="J337" s="79"/>
      <c r="K337" s="79"/>
      <c r="L337" s="79"/>
      <c r="M337" s="79"/>
      <c r="N337" s="79"/>
      <c r="O337" s="79"/>
      <c r="P337" s="79"/>
      <c r="Q337" s="79"/>
      <c r="R337" s="79"/>
      <c r="S337" s="79"/>
      <c r="T337" s="79"/>
      <c r="U337" s="205"/>
      <c r="V337" s="79"/>
      <c r="W337" s="79"/>
      <c r="X337" s="79"/>
      <c r="Y337" s="79"/>
    </row>
    <row r="338" spans="2:25" x14ac:dyDescent="0.25">
      <c r="B338" s="205"/>
      <c r="C338" s="79"/>
      <c r="D338" s="79"/>
      <c r="E338" s="79"/>
      <c r="F338" s="79"/>
      <c r="G338" s="79"/>
      <c r="H338" s="79"/>
      <c r="I338" s="79"/>
      <c r="J338" s="79"/>
      <c r="K338" s="79"/>
      <c r="L338" s="79"/>
      <c r="M338" s="79"/>
      <c r="N338" s="79"/>
      <c r="O338" s="79"/>
      <c r="P338" s="79"/>
      <c r="Q338" s="79"/>
      <c r="R338" s="79"/>
      <c r="S338" s="79"/>
      <c r="T338" s="79"/>
      <c r="U338" s="205"/>
      <c r="V338" s="79"/>
      <c r="W338" s="79"/>
      <c r="X338" s="79"/>
      <c r="Y338" s="79"/>
    </row>
    <row r="339" spans="2:25" x14ac:dyDescent="0.25">
      <c r="B339" s="205"/>
      <c r="C339" s="79"/>
      <c r="D339" s="79"/>
      <c r="E339" s="79"/>
      <c r="F339" s="79"/>
      <c r="G339" s="79"/>
      <c r="H339" s="79"/>
      <c r="I339" s="79"/>
      <c r="J339" s="79"/>
      <c r="K339" s="79"/>
      <c r="L339" s="79"/>
      <c r="M339" s="79"/>
      <c r="N339" s="79"/>
      <c r="O339" s="79"/>
      <c r="P339" s="79"/>
      <c r="Q339" s="79"/>
      <c r="R339" s="79"/>
      <c r="S339" s="79"/>
      <c r="T339" s="79"/>
      <c r="U339" s="205"/>
      <c r="V339" s="79"/>
      <c r="W339" s="79"/>
      <c r="X339" s="79"/>
      <c r="Y339" s="79"/>
    </row>
    <row r="340" spans="2:25" x14ac:dyDescent="0.25">
      <c r="B340" s="205"/>
      <c r="C340" s="79"/>
      <c r="D340" s="79"/>
      <c r="E340" s="79"/>
      <c r="F340" s="79"/>
      <c r="G340" s="79"/>
      <c r="H340" s="79"/>
      <c r="I340" s="79"/>
      <c r="J340" s="79"/>
      <c r="K340" s="79"/>
      <c r="L340" s="79"/>
      <c r="M340" s="79"/>
      <c r="N340" s="79"/>
      <c r="O340" s="79"/>
      <c r="P340" s="79"/>
      <c r="Q340" s="79"/>
      <c r="R340" s="79"/>
      <c r="S340" s="79"/>
      <c r="T340" s="79"/>
      <c r="U340" s="205"/>
      <c r="V340" s="79"/>
      <c r="W340" s="79"/>
      <c r="X340" s="79"/>
      <c r="Y340" s="79"/>
    </row>
    <row r="341" spans="2:25" x14ac:dyDescent="0.25">
      <c r="B341" s="205"/>
      <c r="C341" s="79"/>
      <c r="D341" s="79"/>
      <c r="E341" s="79"/>
      <c r="F341" s="79"/>
      <c r="G341" s="79"/>
      <c r="H341" s="79"/>
      <c r="I341" s="79"/>
      <c r="J341" s="79"/>
      <c r="K341" s="79"/>
      <c r="L341" s="79"/>
      <c r="M341" s="79"/>
      <c r="N341" s="79"/>
      <c r="O341" s="79"/>
      <c r="P341" s="79"/>
      <c r="Q341" s="79"/>
      <c r="R341" s="79"/>
      <c r="S341" s="79"/>
      <c r="T341" s="79"/>
      <c r="U341" s="205"/>
      <c r="V341" s="79"/>
      <c r="W341" s="79"/>
      <c r="X341" s="79"/>
      <c r="Y341" s="79"/>
    </row>
    <row r="342" spans="2:25" x14ac:dyDescent="0.25">
      <c r="B342" s="205"/>
      <c r="C342" s="79"/>
      <c r="D342" s="79"/>
      <c r="E342" s="79"/>
      <c r="F342" s="79"/>
      <c r="G342" s="79"/>
      <c r="H342" s="79"/>
      <c r="I342" s="79"/>
      <c r="J342" s="79"/>
      <c r="K342" s="79"/>
      <c r="L342" s="79"/>
      <c r="M342" s="79"/>
      <c r="N342" s="79"/>
      <c r="O342" s="79"/>
      <c r="P342" s="79"/>
      <c r="Q342" s="79"/>
      <c r="R342" s="79"/>
      <c r="S342" s="79"/>
      <c r="T342" s="79"/>
      <c r="U342" s="205"/>
      <c r="V342" s="79"/>
      <c r="W342" s="79"/>
      <c r="X342" s="79"/>
      <c r="Y342" s="79"/>
    </row>
    <row r="343" spans="2:25" x14ac:dyDescent="0.25">
      <c r="B343" s="205"/>
      <c r="C343" s="79"/>
      <c r="D343" s="79"/>
      <c r="E343" s="79"/>
      <c r="F343" s="79"/>
      <c r="G343" s="79"/>
      <c r="H343" s="79"/>
      <c r="I343" s="79"/>
      <c r="J343" s="79"/>
      <c r="K343" s="79"/>
      <c r="L343" s="79"/>
      <c r="M343" s="79"/>
      <c r="N343" s="79"/>
      <c r="O343" s="79"/>
      <c r="P343" s="79"/>
      <c r="Q343" s="79"/>
      <c r="R343" s="79"/>
      <c r="S343" s="79"/>
      <c r="T343" s="79"/>
      <c r="U343" s="205"/>
      <c r="V343" s="79"/>
      <c r="W343" s="79"/>
      <c r="X343" s="79"/>
      <c r="Y343" s="79"/>
    </row>
    <row r="344" spans="2:25" ht="15.75" x14ac:dyDescent="0.25">
      <c r="B344" s="105"/>
      <c r="C344" s="74"/>
      <c r="D344" s="74"/>
      <c r="E344" s="74"/>
      <c r="F344" s="74"/>
      <c r="G344" s="74"/>
      <c r="H344" s="74"/>
      <c r="I344" s="74"/>
      <c r="J344" s="74"/>
      <c r="K344" s="74"/>
      <c r="L344" s="74"/>
      <c r="M344" s="74"/>
      <c r="N344" s="74"/>
      <c r="O344" s="74"/>
      <c r="P344" s="74"/>
      <c r="Q344" s="74"/>
      <c r="R344" s="74"/>
      <c r="S344" s="74"/>
      <c r="T344" s="74"/>
      <c r="U344" s="105"/>
      <c r="V344" s="74"/>
      <c r="W344" s="74"/>
      <c r="X344" s="74"/>
      <c r="Y344" s="74"/>
    </row>
    <row r="345" spans="2:25" x14ac:dyDescent="0.25">
      <c r="B345" s="205"/>
      <c r="C345" s="79"/>
      <c r="D345" s="79"/>
      <c r="E345" s="79"/>
      <c r="F345" s="79"/>
      <c r="G345" s="79"/>
      <c r="H345" s="79"/>
      <c r="I345" s="79"/>
      <c r="J345" s="79"/>
      <c r="K345" s="79"/>
      <c r="L345" s="79"/>
      <c r="M345" s="79"/>
      <c r="N345" s="79"/>
      <c r="O345" s="79"/>
      <c r="P345" s="79"/>
      <c r="Q345" s="79"/>
      <c r="R345" s="79"/>
      <c r="S345" s="79"/>
      <c r="T345" s="79"/>
      <c r="U345" s="205"/>
      <c r="V345" s="79"/>
      <c r="W345" s="79"/>
      <c r="X345" s="79"/>
      <c r="Y345" s="79"/>
    </row>
    <row r="346" spans="2:25" x14ac:dyDescent="0.25">
      <c r="B346" s="205"/>
      <c r="C346" s="79"/>
      <c r="D346" s="79"/>
      <c r="E346" s="79"/>
      <c r="F346" s="79"/>
      <c r="G346" s="79"/>
      <c r="H346" s="79"/>
      <c r="I346" s="79"/>
      <c r="J346" s="79"/>
      <c r="K346" s="79"/>
      <c r="L346" s="79"/>
      <c r="M346" s="79"/>
      <c r="N346" s="79"/>
      <c r="O346" s="79"/>
      <c r="P346" s="79"/>
      <c r="Q346" s="79"/>
      <c r="R346" s="79"/>
      <c r="S346" s="79"/>
      <c r="T346" s="79"/>
      <c r="U346" s="205"/>
      <c r="V346" s="79"/>
      <c r="W346" s="79"/>
      <c r="X346" s="79"/>
      <c r="Y346" s="79"/>
    </row>
    <row r="347" spans="2:25" x14ac:dyDescent="0.25">
      <c r="B347" s="205"/>
      <c r="C347" s="79"/>
      <c r="D347" s="79"/>
      <c r="E347" s="79"/>
      <c r="F347" s="79"/>
      <c r="G347" s="79"/>
      <c r="H347" s="79"/>
      <c r="I347" s="79"/>
      <c r="J347" s="79"/>
      <c r="K347" s="79"/>
      <c r="L347" s="79"/>
      <c r="M347" s="79"/>
      <c r="N347" s="79"/>
      <c r="O347" s="79"/>
      <c r="P347" s="79"/>
      <c r="Q347" s="79"/>
      <c r="R347" s="79"/>
      <c r="S347" s="79"/>
      <c r="T347" s="79"/>
      <c r="U347" s="205"/>
      <c r="V347" s="79"/>
      <c r="W347" s="79"/>
      <c r="X347" s="79"/>
      <c r="Y347" s="79"/>
    </row>
    <row r="348" spans="2:25" x14ac:dyDescent="0.25">
      <c r="B348" s="205"/>
      <c r="C348" s="79"/>
      <c r="D348" s="79"/>
      <c r="E348" s="79"/>
      <c r="F348" s="79"/>
      <c r="G348" s="79"/>
      <c r="H348" s="79"/>
      <c r="I348" s="79"/>
      <c r="J348" s="79"/>
      <c r="K348" s="79"/>
      <c r="L348" s="79"/>
      <c r="M348" s="79"/>
      <c r="N348" s="79"/>
      <c r="O348" s="79"/>
      <c r="P348" s="79"/>
      <c r="Q348" s="79"/>
      <c r="R348" s="79"/>
      <c r="S348" s="79"/>
      <c r="T348" s="79"/>
      <c r="U348" s="205"/>
      <c r="V348" s="79"/>
      <c r="W348" s="79"/>
      <c r="X348" s="79"/>
      <c r="Y348" s="79"/>
    </row>
    <row r="349" spans="2:25" x14ac:dyDescent="0.25">
      <c r="B349" s="205"/>
      <c r="C349" s="79"/>
      <c r="D349" s="79"/>
      <c r="E349" s="79"/>
      <c r="F349" s="79"/>
      <c r="G349" s="79"/>
      <c r="H349" s="79"/>
      <c r="I349" s="79"/>
      <c r="J349" s="79"/>
      <c r="K349" s="79"/>
      <c r="L349" s="79"/>
      <c r="M349" s="79"/>
      <c r="N349" s="79"/>
      <c r="O349" s="79"/>
      <c r="P349" s="79"/>
      <c r="Q349" s="79"/>
      <c r="R349" s="79"/>
      <c r="S349" s="79"/>
      <c r="T349" s="79"/>
      <c r="U349" s="205"/>
      <c r="V349" s="79"/>
      <c r="W349" s="79"/>
      <c r="X349" s="79"/>
      <c r="Y349" s="79"/>
    </row>
    <row r="350" spans="2:25" x14ac:dyDescent="0.25">
      <c r="B350" s="205"/>
      <c r="C350" s="79"/>
      <c r="D350" s="79"/>
      <c r="E350" s="79"/>
      <c r="F350" s="79"/>
      <c r="G350" s="79"/>
      <c r="H350" s="79"/>
      <c r="I350" s="79"/>
      <c r="J350" s="79"/>
      <c r="K350" s="79"/>
      <c r="L350" s="79"/>
      <c r="M350" s="79"/>
      <c r="N350" s="79"/>
      <c r="O350" s="79"/>
      <c r="P350" s="79"/>
      <c r="Q350" s="79"/>
      <c r="R350" s="79"/>
      <c r="S350" s="79"/>
      <c r="T350" s="79"/>
      <c r="U350" s="205"/>
      <c r="V350" s="79"/>
      <c r="W350" s="79"/>
      <c r="X350" s="79"/>
      <c r="Y350" s="79"/>
    </row>
    <row r="351" spans="2:25" x14ac:dyDescent="0.25">
      <c r="B351" s="205"/>
      <c r="C351" s="79"/>
      <c r="D351" s="79"/>
      <c r="E351" s="79"/>
      <c r="F351" s="79"/>
      <c r="G351" s="79"/>
      <c r="H351" s="79"/>
      <c r="I351" s="79"/>
      <c r="J351" s="79"/>
      <c r="K351" s="79"/>
      <c r="L351" s="79"/>
      <c r="M351" s="79"/>
      <c r="N351" s="79"/>
      <c r="O351" s="79"/>
      <c r="P351" s="79"/>
      <c r="Q351" s="79"/>
      <c r="R351" s="79"/>
      <c r="S351" s="79"/>
      <c r="T351" s="79"/>
      <c r="U351" s="205"/>
      <c r="V351" s="79"/>
      <c r="W351" s="79"/>
      <c r="X351" s="79"/>
      <c r="Y351" s="79"/>
    </row>
    <row r="352" spans="2:25" x14ac:dyDescent="0.25">
      <c r="B352" s="205"/>
      <c r="C352" s="79"/>
      <c r="D352" s="79"/>
      <c r="E352" s="79"/>
      <c r="F352" s="79"/>
      <c r="G352" s="79"/>
      <c r="H352" s="79"/>
      <c r="I352" s="79"/>
      <c r="J352" s="79"/>
      <c r="K352" s="79"/>
      <c r="L352" s="79"/>
      <c r="M352" s="79"/>
      <c r="N352" s="79"/>
      <c r="O352" s="79"/>
      <c r="P352" s="79"/>
      <c r="Q352" s="79"/>
      <c r="R352" s="79"/>
      <c r="S352" s="79"/>
      <c r="T352" s="79"/>
      <c r="U352" s="205"/>
      <c r="V352" s="79"/>
      <c r="W352" s="79"/>
      <c r="X352" s="79"/>
      <c r="Y352" s="79"/>
    </row>
    <row r="353" spans="2:25" x14ac:dyDescent="0.25">
      <c r="B353" s="205"/>
      <c r="C353" s="79"/>
      <c r="D353" s="79"/>
      <c r="E353" s="79"/>
      <c r="F353" s="79"/>
      <c r="G353" s="79"/>
      <c r="H353" s="79"/>
      <c r="I353" s="79"/>
      <c r="J353" s="79"/>
      <c r="K353" s="79"/>
      <c r="L353" s="79"/>
      <c r="M353" s="79"/>
      <c r="N353" s="79"/>
      <c r="O353" s="79"/>
      <c r="P353" s="79"/>
      <c r="Q353" s="79"/>
      <c r="R353" s="79"/>
      <c r="S353" s="79"/>
      <c r="T353" s="79"/>
      <c r="U353" s="205"/>
      <c r="V353" s="79"/>
      <c r="W353" s="79"/>
      <c r="X353" s="79"/>
      <c r="Y353" s="79"/>
    </row>
    <row r="354" spans="2:25" x14ac:dyDescent="0.25">
      <c r="B354" s="205"/>
      <c r="C354" s="79"/>
      <c r="D354" s="79"/>
      <c r="E354" s="79"/>
      <c r="F354" s="79"/>
      <c r="G354" s="79"/>
      <c r="H354" s="79"/>
      <c r="I354" s="79"/>
      <c r="J354" s="79"/>
      <c r="K354" s="79"/>
      <c r="L354" s="79"/>
      <c r="M354" s="79"/>
      <c r="N354" s="79"/>
      <c r="O354" s="79"/>
      <c r="P354" s="79"/>
      <c r="Q354" s="79"/>
      <c r="R354" s="79"/>
      <c r="S354" s="79"/>
      <c r="T354" s="79"/>
      <c r="U354" s="205"/>
      <c r="V354" s="79"/>
      <c r="W354" s="79"/>
      <c r="X354" s="79"/>
      <c r="Y354" s="79"/>
    </row>
    <row r="355" spans="2:25" x14ac:dyDescent="0.25">
      <c r="B355" s="205"/>
      <c r="C355" s="79"/>
      <c r="D355" s="79"/>
      <c r="E355" s="79"/>
      <c r="F355" s="79"/>
      <c r="G355" s="79"/>
      <c r="H355" s="79"/>
      <c r="I355" s="79"/>
      <c r="J355" s="79"/>
      <c r="K355" s="79"/>
      <c r="L355" s="79"/>
      <c r="M355" s="79"/>
      <c r="N355" s="79"/>
      <c r="O355" s="79"/>
      <c r="P355" s="79"/>
      <c r="Q355" s="79"/>
      <c r="R355" s="79"/>
      <c r="S355" s="79"/>
      <c r="T355" s="79"/>
      <c r="U355" s="205"/>
      <c r="V355" s="79"/>
      <c r="W355" s="79"/>
      <c r="X355" s="79"/>
      <c r="Y355" s="79"/>
    </row>
    <row r="356" spans="2:25" x14ac:dyDescent="0.25">
      <c r="B356" s="205"/>
      <c r="C356" s="79"/>
      <c r="D356" s="79"/>
      <c r="E356" s="79"/>
      <c r="F356" s="79"/>
      <c r="G356" s="79"/>
      <c r="H356" s="79"/>
      <c r="I356" s="79"/>
      <c r="J356" s="79"/>
      <c r="K356" s="79"/>
      <c r="L356" s="79"/>
      <c r="M356" s="79"/>
      <c r="N356" s="79"/>
      <c r="O356" s="79"/>
      <c r="P356" s="79"/>
      <c r="Q356" s="79"/>
      <c r="R356" s="79"/>
      <c r="S356" s="79"/>
      <c r="T356" s="79"/>
      <c r="U356" s="205"/>
      <c r="V356" s="79"/>
      <c r="W356" s="79"/>
      <c r="X356" s="79"/>
      <c r="Y356" s="79"/>
    </row>
    <row r="357" spans="2:25" ht="15.75" x14ac:dyDescent="0.25">
      <c r="B357" s="105"/>
      <c r="C357" s="74"/>
      <c r="D357" s="74"/>
      <c r="E357" s="74"/>
      <c r="F357" s="74"/>
      <c r="G357" s="74"/>
      <c r="H357" s="74"/>
      <c r="I357" s="74"/>
      <c r="J357" s="74"/>
      <c r="K357" s="74"/>
      <c r="L357" s="74"/>
      <c r="M357" s="74"/>
      <c r="N357" s="74"/>
      <c r="O357" s="74"/>
      <c r="P357" s="74"/>
      <c r="Q357" s="74"/>
      <c r="R357" s="74"/>
      <c r="S357" s="74"/>
      <c r="T357" s="74"/>
      <c r="U357" s="105"/>
      <c r="V357" s="74"/>
      <c r="W357" s="74"/>
      <c r="X357" s="74"/>
      <c r="Y357" s="74"/>
    </row>
    <row r="358" spans="2:25" x14ac:dyDescent="0.25">
      <c r="B358" s="205"/>
      <c r="C358" s="79"/>
      <c r="D358" s="79"/>
      <c r="E358" s="79"/>
      <c r="F358" s="79"/>
      <c r="G358" s="79"/>
      <c r="H358" s="79"/>
      <c r="I358" s="79"/>
      <c r="J358" s="79"/>
      <c r="K358" s="79"/>
      <c r="L358" s="79"/>
      <c r="M358" s="79"/>
      <c r="N358" s="79"/>
      <c r="O358" s="79"/>
      <c r="P358" s="79"/>
      <c r="Q358" s="79"/>
      <c r="R358" s="79"/>
      <c r="S358" s="79"/>
      <c r="T358" s="79"/>
      <c r="U358" s="205"/>
      <c r="V358" s="79"/>
      <c r="W358" s="79"/>
      <c r="X358" s="79"/>
      <c r="Y358" s="79"/>
    </row>
    <row r="359" spans="2:25" x14ac:dyDescent="0.25">
      <c r="B359" s="205"/>
      <c r="C359" s="79"/>
      <c r="D359" s="79"/>
      <c r="E359" s="79"/>
      <c r="F359" s="79"/>
      <c r="G359" s="79"/>
      <c r="H359" s="79"/>
      <c r="I359" s="79"/>
      <c r="J359" s="79"/>
      <c r="K359" s="79"/>
      <c r="L359" s="79"/>
      <c r="M359" s="79"/>
      <c r="N359" s="79"/>
      <c r="O359" s="79"/>
      <c r="P359" s="79"/>
      <c r="Q359" s="79"/>
      <c r="R359" s="79"/>
      <c r="S359" s="79"/>
      <c r="T359" s="79"/>
      <c r="U359" s="205"/>
      <c r="V359" s="79"/>
      <c r="W359" s="79"/>
      <c r="X359" s="79"/>
      <c r="Y359" s="79"/>
    </row>
    <row r="360" spans="2:25" x14ac:dyDescent="0.25">
      <c r="B360" s="205"/>
      <c r="C360" s="79"/>
      <c r="D360" s="79"/>
      <c r="E360" s="79"/>
      <c r="F360" s="79"/>
      <c r="G360" s="79"/>
      <c r="H360" s="79"/>
      <c r="I360" s="79"/>
      <c r="J360" s="79"/>
      <c r="K360" s="79"/>
      <c r="L360" s="79"/>
      <c r="M360" s="79"/>
      <c r="N360" s="79"/>
      <c r="O360" s="79"/>
      <c r="P360" s="79"/>
      <c r="Q360" s="79"/>
      <c r="R360" s="79"/>
      <c r="S360" s="79"/>
      <c r="T360" s="79"/>
      <c r="U360" s="205"/>
      <c r="V360" s="79"/>
      <c r="W360" s="79"/>
      <c r="X360" s="79"/>
      <c r="Y360" s="79"/>
    </row>
    <row r="361" spans="2:25" x14ac:dyDescent="0.25">
      <c r="B361" s="205"/>
      <c r="C361" s="79"/>
      <c r="D361" s="79"/>
      <c r="E361" s="79"/>
      <c r="F361" s="79"/>
      <c r="G361" s="79"/>
      <c r="H361" s="79"/>
      <c r="I361" s="79"/>
      <c r="J361" s="79"/>
      <c r="K361" s="79"/>
      <c r="L361" s="79"/>
      <c r="M361" s="79"/>
      <c r="N361" s="79"/>
      <c r="O361" s="79"/>
      <c r="P361" s="79"/>
      <c r="Q361" s="79"/>
      <c r="R361" s="79"/>
      <c r="S361" s="79"/>
      <c r="T361" s="79"/>
      <c r="U361" s="205"/>
      <c r="V361" s="79"/>
      <c r="W361" s="79"/>
      <c r="X361" s="79"/>
      <c r="Y361" s="79"/>
    </row>
    <row r="362" spans="2:25" x14ac:dyDescent="0.25">
      <c r="B362" s="205"/>
      <c r="C362" s="79"/>
      <c r="D362" s="79"/>
      <c r="E362" s="79"/>
      <c r="F362" s="79"/>
      <c r="G362" s="79"/>
      <c r="H362" s="79"/>
      <c r="I362" s="79"/>
      <c r="J362" s="79"/>
      <c r="K362" s="79"/>
      <c r="L362" s="79"/>
      <c r="M362" s="79"/>
      <c r="N362" s="79"/>
      <c r="O362" s="79"/>
      <c r="P362" s="79"/>
      <c r="Q362" s="79"/>
      <c r="R362" s="79"/>
      <c r="S362" s="79"/>
      <c r="T362" s="79"/>
      <c r="U362" s="205"/>
      <c r="V362" s="79"/>
      <c r="W362" s="79"/>
      <c r="X362" s="79"/>
      <c r="Y362" s="79"/>
    </row>
    <row r="363" spans="2:25" x14ac:dyDescent="0.25">
      <c r="B363" s="205"/>
      <c r="C363" s="79"/>
      <c r="D363" s="79"/>
      <c r="E363" s="79"/>
      <c r="F363" s="79"/>
      <c r="G363" s="79"/>
      <c r="H363" s="79"/>
      <c r="I363" s="79"/>
      <c r="J363" s="79"/>
      <c r="K363" s="79"/>
      <c r="L363" s="79"/>
      <c r="M363" s="79"/>
      <c r="N363" s="79"/>
      <c r="O363" s="79"/>
      <c r="P363" s="79"/>
      <c r="Q363" s="79"/>
      <c r="R363" s="79"/>
      <c r="S363" s="79"/>
      <c r="T363" s="79"/>
      <c r="U363" s="205"/>
      <c r="V363" s="79"/>
      <c r="W363" s="79"/>
      <c r="X363" s="79"/>
      <c r="Y363" s="79"/>
    </row>
    <row r="364" spans="2:25" x14ac:dyDescent="0.25">
      <c r="B364" s="205"/>
      <c r="C364" s="79"/>
      <c r="D364" s="79"/>
      <c r="E364" s="79"/>
      <c r="F364" s="79"/>
      <c r="G364" s="79"/>
      <c r="H364" s="79"/>
      <c r="I364" s="79"/>
      <c r="J364" s="79"/>
      <c r="K364" s="79"/>
      <c r="L364" s="79"/>
      <c r="M364" s="79"/>
      <c r="N364" s="79"/>
      <c r="O364" s="79"/>
      <c r="P364" s="79"/>
      <c r="Q364" s="79"/>
      <c r="R364" s="79"/>
      <c r="S364" s="79"/>
      <c r="T364" s="79"/>
      <c r="U364" s="205"/>
      <c r="V364" s="79"/>
      <c r="W364" s="79"/>
      <c r="X364" s="79"/>
      <c r="Y364" s="79"/>
    </row>
    <row r="365" spans="2:25" x14ac:dyDescent="0.25">
      <c r="B365" s="205"/>
      <c r="C365" s="79"/>
      <c r="D365" s="79"/>
      <c r="E365" s="79"/>
      <c r="F365" s="79"/>
      <c r="G365" s="79"/>
      <c r="H365" s="79"/>
      <c r="I365" s="79"/>
      <c r="J365" s="79"/>
      <c r="K365" s="79"/>
      <c r="L365" s="79"/>
      <c r="M365" s="79"/>
      <c r="N365" s="79"/>
      <c r="O365" s="79"/>
      <c r="P365" s="79"/>
      <c r="Q365" s="79"/>
      <c r="R365" s="79"/>
      <c r="S365" s="79"/>
      <c r="T365" s="79"/>
      <c r="U365" s="205"/>
      <c r="V365" s="79"/>
      <c r="W365" s="79"/>
      <c r="X365" s="79"/>
      <c r="Y365" s="79"/>
    </row>
    <row r="366" spans="2:25" x14ac:dyDescent="0.25">
      <c r="B366" s="205"/>
      <c r="C366" s="79"/>
      <c r="D366" s="79"/>
      <c r="E366" s="79"/>
      <c r="F366" s="79"/>
      <c r="G366" s="79"/>
      <c r="H366" s="79"/>
      <c r="I366" s="79"/>
      <c r="J366" s="79"/>
      <c r="K366" s="79"/>
      <c r="L366" s="79"/>
      <c r="M366" s="79"/>
      <c r="N366" s="79"/>
      <c r="O366" s="79"/>
      <c r="P366" s="79"/>
      <c r="Q366" s="79"/>
      <c r="R366" s="79"/>
      <c r="S366" s="79"/>
      <c r="T366" s="79"/>
      <c r="U366" s="205"/>
      <c r="V366" s="79"/>
      <c r="W366" s="79"/>
      <c r="X366" s="79"/>
      <c r="Y366" s="79"/>
    </row>
    <row r="367" spans="2:25" x14ac:dyDescent="0.25">
      <c r="B367" s="205"/>
      <c r="C367" s="79"/>
      <c r="D367" s="79"/>
      <c r="E367" s="79"/>
      <c r="F367" s="79"/>
      <c r="G367" s="79"/>
      <c r="H367" s="79"/>
      <c r="I367" s="79"/>
      <c r="J367" s="79"/>
      <c r="K367" s="79"/>
      <c r="L367" s="79"/>
      <c r="M367" s="79"/>
      <c r="N367" s="79"/>
      <c r="O367" s="79"/>
      <c r="P367" s="79"/>
      <c r="Q367" s="79"/>
      <c r="R367" s="79"/>
      <c r="S367" s="79"/>
      <c r="T367" s="79"/>
      <c r="U367" s="205"/>
      <c r="V367" s="79"/>
      <c r="W367" s="79"/>
      <c r="X367" s="79"/>
      <c r="Y367" s="79"/>
    </row>
    <row r="368" spans="2:25" x14ac:dyDescent="0.25">
      <c r="B368" s="205"/>
      <c r="C368" s="79"/>
      <c r="D368" s="79"/>
      <c r="E368" s="79"/>
      <c r="F368" s="79"/>
      <c r="G368" s="79"/>
      <c r="H368" s="79"/>
      <c r="I368" s="79"/>
      <c r="J368" s="79"/>
      <c r="K368" s="79"/>
      <c r="L368" s="79"/>
      <c r="M368" s="79"/>
      <c r="N368" s="79"/>
      <c r="O368" s="79"/>
      <c r="P368" s="79"/>
      <c r="Q368" s="79"/>
      <c r="R368" s="79"/>
      <c r="S368" s="79"/>
      <c r="T368" s="79"/>
      <c r="U368" s="205"/>
      <c r="V368" s="79"/>
      <c r="W368" s="79"/>
      <c r="X368" s="79"/>
      <c r="Y368" s="79"/>
    </row>
    <row r="369" spans="2:25" x14ac:dyDescent="0.25">
      <c r="B369" s="205"/>
      <c r="C369" s="79"/>
      <c r="D369" s="79"/>
      <c r="E369" s="79"/>
      <c r="F369" s="79"/>
      <c r="G369" s="79"/>
      <c r="H369" s="79"/>
      <c r="I369" s="79"/>
      <c r="J369" s="79"/>
      <c r="K369" s="79"/>
      <c r="L369" s="79"/>
      <c r="M369" s="79"/>
      <c r="N369" s="79"/>
      <c r="O369" s="79"/>
      <c r="P369" s="79"/>
      <c r="Q369" s="79"/>
      <c r="R369" s="79"/>
      <c r="S369" s="79"/>
      <c r="T369" s="79"/>
      <c r="U369" s="205"/>
      <c r="V369" s="79"/>
      <c r="W369" s="79"/>
      <c r="X369" s="79"/>
      <c r="Y369" s="79"/>
    </row>
    <row r="370" spans="2:25" ht="15.75" x14ac:dyDescent="0.25">
      <c r="B370" s="105"/>
      <c r="C370" s="74"/>
      <c r="D370" s="74"/>
      <c r="E370" s="74"/>
      <c r="F370" s="74"/>
      <c r="G370" s="74"/>
      <c r="H370" s="74"/>
      <c r="I370" s="74"/>
      <c r="J370" s="74"/>
      <c r="K370" s="74"/>
      <c r="L370" s="74"/>
      <c r="M370" s="74"/>
      <c r="N370" s="74"/>
      <c r="O370" s="74"/>
      <c r="P370" s="74"/>
      <c r="Q370" s="74"/>
      <c r="R370" s="74"/>
      <c r="S370" s="74"/>
      <c r="T370" s="74"/>
      <c r="U370" s="105"/>
      <c r="V370" s="74"/>
      <c r="W370" s="74"/>
      <c r="X370" s="74"/>
      <c r="Y370" s="74"/>
    </row>
    <row r="371" spans="2:25" x14ac:dyDescent="0.25">
      <c r="B371" s="205"/>
      <c r="C371" s="79"/>
      <c r="D371" s="79"/>
      <c r="E371" s="79"/>
      <c r="F371" s="79"/>
      <c r="G371" s="79"/>
      <c r="H371" s="79"/>
      <c r="I371" s="79"/>
      <c r="J371" s="79"/>
      <c r="K371" s="79"/>
      <c r="L371" s="79"/>
      <c r="M371" s="79"/>
      <c r="N371" s="79"/>
      <c r="O371" s="79"/>
      <c r="P371" s="79"/>
      <c r="Q371" s="79"/>
      <c r="R371" s="79"/>
      <c r="S371" s="79"/>
      <c r="T371" s="79"/>
      <c r="U371" s="205"/>
      <c r="V371" s="79"/>
      <c r="W371" s="79"/>
      <c r="X371" s="79"/>
      <c r="Y371" s="79"/>
    </row>
    <row r="372" spans="2:25" x14ac:dyDescent="0.25">
      <c r="B372" s="205"/>
      <c r="C372" s="79"/>
      <c r="D372" s="79"/>
      <c r="E372" s="79"/>
      <c r="F372" s="79"/>
      <c r="G372" s="79"/>
      <c r="H372" s="79"/>
      <c r="I372" s="79"/>
      <c r="J372" s="79"/>
      <c r="K372" s="79"/>
      <c r="L372" s="79"/>
      <c r="M372" s="79"/>
      <c r="N372" s="79"/>
      <c r="O372" s="79"/>
      <c r="P372" s="79"/>
      <c r="Q372" s="79"/>
      <c r="R372" s="79"/>
      <c r="S372" s="79"/>
      <c r="T372" s="79"/>
      <c r="U372" s="205"/>
      <c r="V372" s="79"/>
      <c r="W372" s="79"/>
      <c r="X372" s="79"/>
      <c r="Y372" s="79"/>
    </row>
    <row r="373" spans="2:25" x14ac:dyDescent="0.25">
      <c r="B373" s="205"/>
      <c r="C373" s="79"/>
      <c r="D373" s="79"/>
      <c r="E373" s="79"/>
      <c r="F373" s="79"/>
      <c r="G373" s="79"/>
      <c r="H373" s="79"/>
      <c r="I373" s="79"/>
      <c r="J373" s="79"/>
      <c r="K373" s="79"/>
      <c r="L373" s="79"/>
      <c r="M373" s="79"/>
      <c r="N373" s="79"/>
      <c r="O373" s="79"/>
      <c r="P373" s="79"/>
      <c r="Q373" s="79"/>
      <c r="R373" s="79"/>
      <c r="S373" s="79"/>
      <c r="T373" s="79"/>
      <c r="U373" s="205"/>
      <c r="V373" s="79"/>
      <c r="W373" s="79"/>
      <c r="X373" s="79"/>
      <c r="Y373" s="79"/>
    </row>
    <row r="374" spans="2:25" x14ac:dyDescent="0.25">
      <c r="B374" s="205"/>
      <c r="C374" s="79"/>
      <c r="D374" s="79"/>
      <c r="E374" s="79"/>
      <c r="F374" s="79"/>
      <c r="G374" s="79"/>
      <c r="H374" s="79"/>
      <c r="I374" s="79"/>
      <c r="J374" s="79"/>
      <c r="K374" s="79"/>
      <c r="L374" s="79"/>
      <c r="M374" s="79"/>
      <c r="N374" s="79"/>
      <c r="O374" s="79"/>
      <c r="P374" s="79"/>
      <c r="Q374" s="79"/>
      <c r="R374" s="79"/>
      <c r="S374" s="79"/>
      <c r="T374" s="79"/>
      <c r="U374" s="205"/>
      <c r="V374" s="79"/>
      <c r="W374" s="79"/>
      <c r="X374" s="79"/>
      <c r="Y374" s="79"/>
    </row>
    <row r="375" spans="2:25" x14ac:dyDescent="0.25">
      <c r="B375" s="205"/>
      <c r="C375" s="79"/>
      <c r="D375" s="79"/>
      <c r="E375" s="79"/>
      <c r="F375" s="79"/>
      <c r="G375" s="79"/>
      <c r="H375" s="79"/>
      <c r="I375" s="79"/>
      <c r="J375" s="79"/>
      <c r="K375" s="79"/>
      <c r="L375" s="79"/>
      <c r="M375" s="79"/>
      <c r="N375" s="79"/>
      <c r="O375" s="79"/>
      <c r="P375" s="79"/>
      <c r="Q375" s="79"/>
      <c r="R375" s="79"/>
      <c r="S375" s="79"/>
      <c r="T375" s="79"/>
      <c r="U375" s="205"/>
      <c r="V375" s="79"/>
      <c r="W375" s="79"/>
      <c r="X375" s="79"/>
      <c r="Y375" s="79"/>
    </row>
    <row r="376" spans="2:25" x14ac:dyDescent="0.25">
      <c r="B376" s="205"/>
      <c r="C376" s="79"/>
      <c r="D376" s="79"/>
      <c r="E376" s="79"/>
      <c r="F376" s="79"/>
      <c r="G376" s="79"/>
      <c r="H376" s="79"/>
      <c r="I376" s="79"/>
      <c r="J376" s="79"/>
      <c r="K376" s="79"/>
      <c r="L376" s="79"/>
      <c r="M376" s="79"/>
      <c r="N376" s="79"/>
      <c r="O376" s="79"/>
      <c r="P376" s="79"/>
      <c r="Q376" s="79"/>
      <c r="R376" s="79"/>
      <c r="S376" s="79"/>
      <c r="T376" s="79"/>
      <c r="U376" s="205"/>
      <c r="V376" s="79"/>
      <c r="W376" s="79"/>
      <c r="X376" s="79"/>
      <c r="Y376" s="79"/>
    </row>
    <row r="377" spans="2:25" x14ac:dyDescent="0.25">
      <c r="B377" s="205"/>
      <c r="C377" s="79"/>
      <c r="D377" s="79"/>
      <c r="E377" s="79"/>
      <c r="F377" s="79"/>
      <c r="G377" s="79"/>
      <c r="H377" s="79"/>
      <c r="I377" s="79"/>
      <c r="J377" s="79"/>
      <c r="K377" s="79"/>
      <c r="L377" s="79"/>
      <c r="M377" s="79"/>
      <c r="N377" s="79"/>
      <c r="O377" s="79"/>
      <c r="P377" s="79"/>
      <c r="Q377" s="79"/>
      <c r="R377" s="79"/>
      <c r="S377" s="79"/>
      <c r="T377" s="79"/>
      <c r="U377" s="205"/>
      <c r="V377" s="79"/>
      <c r="W377" s="79"/>
      <c r="X377" s="79"/>
      <c r="Y377" s="79"/>
    </row>
    <row r="378" spans="2:25" x14ac:dyDescent="0.25">
      <c r="B378" s="205"/>
      <c r="C378" s="79"/>
      <c r="D378" s="79"/>
      <c r="E378" s="79"/>
      <c r="F378" s="79"/>
      <c r="G378" s="79"/>
      <c r="H378" s="79"/>
      <c r="I378" s="79"/>
      <c r="J378" s="79"/>
      <c r="K378" s="79"/>
      <c r="L378" s="79"/>
      <c r="M378" s="79"/>
      <c r="N378" s="79"/>
      <c r="O378" s="79"/>
      <c r="P378" s="79"/>
      <c r="Q378" s="79"/>
      <c r="R378" s="79"/>
      <c r="S378" s="79"/>
      <c r="T378" s="79"/>
      <c r="U378" s="205"/>
      <c r="V378" s="79"/>
      <c r="W378" s="79"/>
      <c r="X378" s="79"/>
      <c r="Y378" s="79"/>
    </row>
    <row r="379" spans="2:25" x14ac:dyDescent="0.25">
      <c r="B379" s="205"/>
      <c r="C379" s="79"/>
      <c r="D379" s="79"/>
      <c r="E379" s="79"/>
      <c r="F379" s="79"/>
      <c r="G379" s="79"/>
      <c r="H379" s="79"/>
      <c r="I379" s="79"/>
      <c r="J379" s="79"/>
      <c r="K379" s="79"/>
      <c r="L379" s="79"/>
      <c r="M379" s="79"/>
      <c r="N379" s="79"/>
      <c r="O379" s="79"/>
      <c r="P379" s="79"/>
      <c r="Q379" s="79"/>
      <c r="R379" s="79"/>
      <c r="S379" s="79"/>
      <c r="T379" s="79"/>
      <c r="U379" s="205"/>
      <c r="V379" s="79"/>
      <c r="W379" s="79"/>
      <c r="X379" s="79"/>
      <c r="Y379" s="79"/>
    </row>
    <row r="380" spans="2:25" x14ac:dyDescent="0.25">
      <c r="B380" s="205"/>
      <c r="C380" s="79"/>
      <c r="D380" s="79"/>
      <c r="E380" s="79"/>
      <c r="F380" s="79"/>
      <c r="G380" s="79"/>
      <c r="H380" s="79"/>
      <c r="I380" s="79"/>
      <c r="J380" s="79"/>
      <c r="K380" s="79"/>
      <c r="L380" s="79"/>
      <c r="M380" s="79"/>
      <c r="N380" s="79"/>
      <c r="O380" s="79"/>
      <c r="P380" s="79"/>
      <c r="Q380" s="79"/>
      <c r="R380" s="79"/>
      <c r="S380" s="79"/>
      <c r="T380" s="79"/>
      <c r="U380" s="205"/>
      <c r="V380" s="79"/>
      <c r="W380" s="79"/>
      <c r="X380" s="79"/>
      <c r="Y380" s="79"/>
    </row>
    <row r="381" spans="2:25" x14ac:dyDescent="0.25">
      <c r="B381" s="205"/>
      <c r="C381" s="79"/>
      <c r="D381" s="79"/>
      <c r="E381" s="79"/>
      <c r="F381" s="79"/>
      <c r="G381" s="79"/>
      <c r="H381" s="79"/>
      <c r="I381" s="79"/>
      <c r="J381" s="79"/>
      <c r="K381" s="79"/>
      <c r="L381" s="79"/>
      <c r="M381" s="79"/>
      <c r="N381" s="79"/>
      <c r="O381" s="79"/>
      <c r="P381" s="79"/>
      <c r="Q381" s="79"/>
      <c r="R381" s="79"/>
      <c r="S381" s="79"/>
      <c r="T381" s="79"/>
      <c r="U381" s="205"/>
      <c r="V381" s="79"/>
      <c r="W381" s="79"/>
      <c r="X381" s="79"/>
      <c r="Y381" s="79"/>
    </row>
    <row r="382" spans="2:25" x14ac:dyDescent="0.25">
      <c r="B382" s="205"/>
      <c r="C382" s="79"/>
      <c r="D382" s="79"/>
      <c r="E382" s="79"/>
      <c r="F382" s="79"/>
      <c r="G382" s="79"/>
      <c r="H382" s="79"/>
      <c r="I382" s="79"/>
      <c r="J382" s="79"/>
      <c r="K382" s="79"/>
      <c r="L382" s="79"/>
      <c r="M382" s="79"/>
      <c r="N382" s="79"/>
      <c r="O382" s="79"/>
      <c r="P382" s="79"/>
      <c r="Q382" s="79"/>
      <c r="R382" s="79"/>
      <c r="S382" s="79"/>
      <c r="T382" s="79"/>
      <c r="U382" s="205"/>
      <c r="V382" s="79"/>
      <c r="W382" s="79"/>
      <c r="X382" s="79"/>
      <c r="Y382" s="79"/>
    </row>
    <row r="383" spans="2:25" ht="15.75" x14ac:dyDescent="0.25">
      <c r="B383" s="105"/>
      <c r="C383" s="74"/>
      <c r="D383" s="74"/>
      <c r="E383" s="74"/>
      <c r="F383" s="74"/>
      <c r="G383" s="74"/>
      <c r="H383" s="74"/>
      <c r="I383" s="74"/>
      <c r="J383" s="74"/>
      <c r="K383" s="74"/>
      <c r="L383" s="74"/>
      <c r="M383" s="74"/>
      <c r="N383" s="74"/>
      <c r="O383" s="74"/>
      <c r="P383" s="74"/>
      <c r="Q383" s="74"/>
      <c r="R383" s="74"/>
      <c r="S383" s="74"/>
      <c r="T383" s="74"/>
      <c r="U383" s="105"/>
      <c r="V383" s="74"/>
      <c r="W383" s="74"/>
      <c r="X383" s="74"/>
      <c r="Y383" s="74"/>
    </row>
  </sheetData>
  <mergeCells count="10">
    <mergeCell ref="U5:V5"/>
    <mergeCell ref="W5:Y5"/>
    <mergeCell ref="B294:H294"/>
    <mergeCell ref="B295:H295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ruso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FDC3B2-8660-4085-9EA3-581CB021E8CF}">
  <dimension ref="B1:Y383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7" t="s">
        <v>55</v>
      </c>
      <c r="D5" s="668"/>
      <c r="E5" s="669"/>
      <c r="F5" s="664" t="s">
        <v>179</v>
      </c>
      <c r="G5" s="665"/>
      <c r="H5" s="666"/>
      <c r="I5" s="670" t="s">
        <v>171</v>
      </c>
      <c r="J5" s="671"/>
      <c r="K5" s="672"/>
      <c r="L5" s="670" t="s">
        <v>172</v>
      </c>
      <c r="M5" s="671"/>
      <c r="N5" s="672"/>
      <c r="O5" s="664" t="s">
        <v>180</v>
      </c>
      <c r="P5" s="665"/>
      <c r="Q5" s="666"/>
      <c r="R5" s="670" t="s">
        <v>174</v>
      </c>
      <c r="S5" s="671"/>
      <c r="T5" s="672"/>
      <c r="U5" s="274" t="s">
        <v>181</v>
      </c>
      <c r="V5" s="664" t="s">
        <v>184</v>
      </c>
      <c r="W5" s="665"/>
      <c r="X5" s="666"/>
    </row>
    <row r="6" spans="2:25" s="4" customFormat="1" ht="21" customHeight="1" thickTop="1" x14ac:dyDescent="0.25">
      <c r="B6" s="15"/>
      <c r="C6" s="275" t="s">
        <v>163</v>
      </c>
      <c r="D6" s="259" t="s">
        <v>164</v>
      </c>
      <c r="E6" s="276" t="s">
        <v>106</v>
      </c>
      <c r="F6" s="277" t="s">
        <v>163</v>
      </c>
      <c r="G6" s="262" t="s">
        <v>164</v>
      </c>
      <c r="H6" s="278" t="s">
        <v>106</v>
      </c>
      <c r="I6" s="277" t="s">
        <v>163</v>
      </c>
      <c r="J6" s="262" t="s">
        <v>164</v>
      </c>
      <c r="K6" s="278" t="s">
        <v>106</v>
      </c>
      <c r="L6" s="277" t="s">
        <v>163</v>
      </c>
      <c r="M6" s="262" t="s">
        <v>164</v>
      </c>
      <c r="N6" s="278" t="s">
        <v>106</v>
      </c>
      <c r="O6" s="277" t="s">
        <v>163</v>
      </c>
      <c r="P6" s="262" t="s">
        <v>164</v>
      </c>
      <c r="Q6" s="278" t="s">
        <v>106</v>
      </c>
      <c r="R6" s="277" t="s">
        <v>163</v>
      </c>
      <c r="S6" s="262" t="s">
        <v>164</v>
      </c>
      <c r="T6" s="278" t="s">
        <v>106</v>
      </c>
      <c r="U6" s="279" t="s">
        <v>106</v>
      </c>
      <c r="V6" s="277" t="s">
        <v>163</v>
      </c>
      <c r="W6" s="262" t="s">
        <v>164</v>
      </c>
      <c r="X6" s="278" t="s">
        <v>106</v>
      </c>
    </row>
    <row r="7" spans="2:25" s="4" customFormat="1" x14ac:dyDescent="0.25">
      <c r="B7" s="71" t="s">
        <v>93</v>
      </c>
      <c r="C7" s="280">
        <v>1.9655258136689276E-2</v>
      </c>
      <c r="D7" s="186">
        <v>2.1252400343198006E-2</v>
      </c>
      <c r="E7" s="281">
        <v>2.0168946961517151E-2</v>
      </c>
      <c r="F7" s="280">
        <v>2.2424226076479738E-2</v>
      </c>
      <c r="G7" s="186">
        <v>2.2430970680330203E-2</v>
      </c>
      <c r="H7" s="281">
        <v>2.2426627059610356E-2</v>
      </c>
      <c r="I7" s="280">
        <v>2.1246599880581172E-2</v>
      </c>
      <c r="J7" s="186">
        <v>1.3008490469533195E-2</v>
      </c>
      <c r="K7" s="281">
        <v>1.7184268491584418E-2</v>
      </c>
      <c r="L7" s="280">
        <v>2.3641544301723275E-2</v>
      </c>
      <c r="M7" s="186">
        <v>2.8812260536398467E-2</v>
      </c>
      <c r="N7" s="281">
        <v>2.5000167786360983E-2</v>
      </c>
      <c r="O7" s="280">
        <v>1.1313338177974499E-2</v>
      </c>
      <c r="P7" s="186">
        <v>1.6365357738605112E-2</v>
      </c>
      <c r="Q7" s="281">
        <v>1.2667867374197681E-2</v>
      </c>
      <c r="R7" s="280">
        <v>1.080986326983756E-2</v>
      </c>
      <c r="S7" s="186">
        <v>1.6795696102873639E-2</v>
      </c>
      <c r="T7" s="281">
        <v>1.2180103328126878E-2</v>
      </c>
      <c r="U7" s="282">
        <v>1.6259045525327472E-2</v>
      </c>
      <c r="V7" s="280">
        <v>1.2197601138442773E-2</v>
      </c>
      <c r="W7" s="186">
        <v>0</v>
      </c>
      <c r="X7" s="281">
        <v>9.0402290191351521E-3</v>
      </c>
    </row>
    <row r="8" spans="2:25" s="4" customFormat="1" x14ac:dyDescent="0.25">
      <c r="B8" s="71" t="s">
        <v>94</v>
      </c>
      <c r="C8" s="280">
        <v>9.164126989920373E-3</v>
      </c>
      <c r="D8" s="186">
        <v>1.3195465666070969E-2</v>
      </c>
      <c r="E8" s="281">
        <v>1.0436592600301817E-2</v>
      </c>
      <c r="F8" s="280">
        <v>9.8134974365853556E-3</v>
      </c>
      <c r="G8" s="186">
        <v>1.3752884675357076E-2</v>
      </c>
      <c r="H8" s="281">
        <v>1.1190988323750794E-2</v>
      </c>
      <c r="I8" s="280">
        <v>1.2204680326951069E-2</v>
      </c>
      <c r="J8" s="186">
        <v>7.5501557837820013E-3</v>
      </c>
      <c r="K8" s="281">
        <v>9.9124843722093233E-3</v>
      </c>
      <c r="L8" s="280">
        <v>9.4144087901111249E-3</v>
      </c>
      <c r="M8" s="186">
        <v>1.8360185825837698E-2</v>
      </c>
      <c r="N8" s="281">
        <v>1.1668524249235692E-2</v>
      </c>
      <c r="O8" s="280">
        <v>7.4529714248519167E-3</v>
      </c>
      <c r="P8" s="186">
        <v>1.0585941127309871E-2</v>
      </c>
      <c r="Q8" s="281">
        <v>8.2660561513435357E-3</v>
      </c>
      <c r="R8" s="280">
        <v>7.1306656552247299E-3</v>
      </c>
      <c r="S8" s="186">
        <v>1.1150394343214578E-2</v>
      </c>
      <c r="T8" s="281">
        <v>8.0073549037634559E-3</v>
      </c>
      <c r="U8" s="282">
        <v>7.6267954747680179E-3</v>
      </c>
      <c r="V8" s="280">
        <v>6.5637065637065639E-3</v>
      </c>
      <c r="W8" s="186">
        <v>4.8886474741988047E-3</v>
      </c>
      <c r="X8" s="281">
        <v>6.1244836917817977E-3</v>
      </c>
    </row>
    <row r="9" spans="2:25" s="4" customFormat="1" x14ac:dyDescent="0.25">
      <c r="B9" s="71" t="s">
        <v>95</v>
      </c>
      <c r="C9" s="280">
        <v>7.484773622287993E-3</v>
      </c>
      <c r="D9" s="186">
        <v>1.3230970271153218E-2</v>
      </c>
      <c r="E9" s="281">
        <v>9.3979953118796533E-3</v>
      </c>
      <c r="F9" s="280">
        <v>7.5696677384780283E-3</v>
      </c>
      <c r="G9" s="186">
        <v>1.3595046243004009E-2</v>
      </c>
      <c r="H9" s="281">
        <v>9.7389142146705344E-3</v>
      </c>
      <c r="I9" s="280">
        <v>9.857212396560117E-3</v>
      </c>
      <c r="J9" s="186">
        <v>6.2911546365809669E-3</v>
      </c>
      <c r="K9" s="281">
        <v>8.1039282400247447E-3</v>
      </c>
      <c r="L9" s="280">
        <v>7.1682273167581528E-3</v>
      </c>
      <c r="M9" s="186">
        <v>1.7170696928287089E-2</v>
      </c>
      <c r="N9" s="281">
        <v>9.8283980659229532E-3</v>
      </c>
      <c r="O9" s="280">
        <v>6.7970163746303575E-3</v>
      </c>
      <c r="P9" s="186">
        <v>1.256913021618904E-2</v>
      </c>
      <c r="Q9" s="281">
        <v>8.5577571928102565E-3</v>
      </c>
      <c r="R9" s="280">
        <v>7.0537453282097174E-3</v>
      </c>
      <c r="S9" s="186">
        <v>1.2449977767896843E-2</v>
      </c>
      <c r="T9" s="281">
        <v>8.4679925419515224E-3</v>
      </c>
      <c r="U9" s="282">
        <v>7.9877833901092453E-3</v>
      </c>
      <c r="V9" s="280">
        <v>9.4191522762951327E-3</v>
      </c>
      <c r="W9" s="186">
        <v>0</v>
      </c>
      <c r="X9" s="281">
        <v>6.4285714285714285E-3</v>
      </c>
    </row>
    <row r="10" spans="2:25" s="4" customFormat="1" x14ac:dyDescent="0.25">
      <c r="B10" s="71" t="s">
        <v>96</v>
      </c>
      <c r="C10" s="280" t="s">
        <v>113</v>
      </c>
      <c r="D10" s="186" t="s">
        <v>113</v>
      </c>
      <c r="E10" s="281" t="s">
        <v>113</v>
      </c>
      <c r="F10" s="280" t="s">
        <v>113</v>
      </c>
      <c r="G10" s="186" t="s">
        <v>113</v>
      </c>
      <c r="H10" s="281" t="s">
        <v>113</v>
      </c>
      <c r="I10" s="280" t="s">
        <v>113</v>
      </c>
      <c r="J10" s="186" t="s">
        <v>113</v>
      </c>
      <c r="K10" s="281" t="s">
        <v>113</v>
      </c>
      <c r="L10" s="280" t="s">
        <v>113</v>
      </c>
      <c r="M10" s="186" t="s">
        <v>113</v>
      </c>
      <c r="N10" s="281" t="s">
        <v>113</v>
      </c>
      <c r="O10" s="280" t="s">
        <v>113</v>
      </c>
      <c r="P10" s="186" t="s">
        <v>113</v>
      </c>
      <c r="Q10" s="281" t="s">
        <v>113</v>
      </c>
      <c r="R10" s="280" t="s">
        <v>113</v>
      </c>
      <c r="S10" s="186" t="s">
        <v>113</v>
      </c>
      <c r="T10" s="281" t="s">
        <v>113</v>
      </c>
      <c r="U10" s="282" t="s">
        <v>113</v>
      </c>
      <c r="V10" s="280" t="s">
        <v>113</v>
      </c>
      <c r="W10" s="186" t="s">
        <v>113</v>
      </c>
      <c r="X10" s="281" t="s">
        <v>113</v>
      </c>
    </row>
    <row r="11" spans="2:25" s="4" customFormat="1" x14ac:dyDescent="0.25">
      <c r="B11" s="71" t="s">
        <v>97</v>
      </c>
      <c r="C11" s="280" t="s">
        <v>113</v>
      </c>
      <c r="D11" s="186" t="s">
        <v>113</v>
      </c>
      <c r="E11" s="281" t="s">
        <v>113</v>
      </c>
      <c r="F11" s="280" t="s">
        <v>113</v>
      </c>
      <c r="G11" s="186" t="s">
        <v>113</v>
      </c>
      <c r="H11" s="281" t="s">
        <v>113</v>
      </c>
      <c r="I11" s="280" t="s">
        <v>113</v>
      </c>
      <c r="J11" s="186" t="s">
        <v>113</v>
      </c>
      <c r="K11" s="281" t="s">
        <v>113</v>
      </c>
      <c r="L11" s="280" t="s">
        <v>113</v>
      </c>
      <c r="M11" s="186" t="s">
        <v>113</v>
      </c>
      <c r="N11" s="281" t="s">
        <v>113</v>
      </c>
      <c r="O11" s="280" t="s">
        <v>113</v>
      </c>
      <c r="P11" s="186" t="s">
        <v>113</v>
      </c>
      <c r="Q11" s="281" t="s">
        <v>113</v>
      </c>
      <c r="R11" s="280" t="s">
        <v>113</v>
      </c>
      <c r="S11" s="186" t="s">
        <v>113</v>
      </c>
      <c r="T11" s="281" t="s">
        <v>113</v>
      </c>
      <c r="U11" s="282" t="s">
        <v>113</v>
      </c>
      <c r="V11" s="280" t="s">
        <v>113</v>
      </c>
      <c r="W11" s="186" t="s">
        <v>113</v>
      </c>
      <c r="X11" s="281" t="s">
        <v>113</v>
      </c>
    </row>
    <row r="12" spans="2:25" s="4" customFormat="1" x14ac:dyDescent="0.25">
      <c r="B12" s="71" t="s">
        <v>98</v>
      </c>
      <c r="C12" s="280" t="s">
        <v>113</v>
      </c>
      <c r="D12" s="186" t="s">
        <v>113</v>
      </c>
      <c r="E12" s="281" t="s">
        <v>113</v>
      </c>
      <c r="F12" s="280" t="s">
        <v>113</v>
      </c>
      <c r="G12" s="186" t="s">
        <v>113</v>
      </c>
      <c r="H12" s="281" t="s">
        <v>113</v>
      </c>
      <c r="I12" s="280" t="s">
        <v>113</v>
      </c>
      <c r="J12" s="186" t="s">
        <v>113</v>
      </c>
      <c r="K12" s="281" t="s">
        <v>113</v>
      </c>
      <c r="L12" s="280" t="s">
        <v>113</v>
      </c>
      <c r="M12" s="186" t="s">
        <v>113</v>
      </c>
      <c r="N12" s="281" t="s">
        <v>113</v>
      </c>
      <c r="O12" s="280" t="s">
        <v>113</v>
      </c>
      <c r="P12" s="186" t="s">
        <v>113</v>
      </c>
      <c r="Q12" s="281" t="s">
        <v>113</v>
      </c>
      <c r="R12" s="280" t="s">
        <v>113</v>
      </c>
      <c r="S12" s="186" t="s">
        <v>113</v>
      </c>
      <c r="T12" s="281" t="s">
        <v>113</v>
      </c>
      <c r="U12" s="282" t="s">
        <v>113</v>
      </c>
      <c r="V12" s="280" t="s">
        <v>113</v>
      </c>
      <c r="W12" s="186" t="s">
        <v>113</v>
      </c>
      <c r="X12" s="281" t="s">
        <v>113</v>
      </c>
    </row>
    <row r="13" spans="2:25" s="4" customFormat="1" x14ac:dyDescent="0.25">
      <c r="B13" s="71" t="s">
        <v>99</v>
      </c>
      <c r="C13" s="280" t="s">
        <v>113</v>
      </c>
      <c r="D13" s="186" t="s">
        <v>113</v>
      </c>
      <c r="E13" s="281" t="s">
        <v>113</v>
      </c>
      <c r="F13" s="280" t="s">
        <v>113</v>
      </c>
      <c r="G13" s="186" t="s">
        <v>113</v>
      </c>
      <c r="H13" s="281" t="s">
        <v>113</v>
      </c>
      <c r="I13" s="280" t="s">
        <v>113</v>
      </c>
      <c r="J13" s="186" t="s">
        <v>113</v>
      </c>
      <c r="K13" s="281" t="s">
        <v>113</v>
      </c>
      <c r="L13" s="280" t="s">
        <v>113</v>
      </c>
      <c r="M13" s="186" t="s">
        <v>113</v>
      </c>
      <c r="N13" s="281" t="s">
        <v>113</v>
      </c>
      <c r="O13" s="280" t="s">
        <v>113</v>
      </c>
      <c r="P13" s="186" t="s">
        <v>113</v>
      </c>
      <c r="Q13" s="281" t="s">
        <v>113</v>
      </c>
      <c r="R13" s="280" t="s">
        <v>113</v>
      </c>
      <c r="S13" s="186" t="s">
        <v>113</v>
      </c>
      <c r="T13" s="281" t="s">
        <v>113</v>
      </c>
      <c r="U13" s="282" t="s">
        <v>113</v>
      </c>
      <c r="V13" s="280" t="s">
        <v>113</v>
      </c>
      <c r="W13" s="186" t="s">
        <v>113</v>
      </c>
      <c r="X13" s="281" t="s">
        <v>113</v>
      </c>
    </row>
    <row r="14" spans="2:25" s="4" customFormat="1" x14ac:dyDescent="0.25">
      <c r="B14" s="71" t="s">
        <v>100</v>
      </c>
      <c r="C14" s="280" t="s">
        <v>113</v>
      </c>
      <c r="D14" s="186" t="s">
        <v>113</v>
      </c>
      <c r="E14" s="281" t="s">
        <v>113</v>
      </c>
      <c r="F14" s="280" t="s">
        <v>113</v>
      </c>
      <c r="G14" s="186" t="s">
        <v>113</v>
      </c>
      <c r="H14" s="281" t="s">
        <v>113</v>
      </c>
      <c r="I14" s="280" t="s">
        <v>113</v>
      </c>
      <c r="J14" s="186" t="s">
        <v>113</v>
      </c>
      <c r="K14" s="281" t="s">
        <v>113</v>
      </c>
      <c r="L14" s="280" t="s">
        <v>113</v>
      </c>
      <c r="M14" s="186" t="s">
        <v>113</v>
      </c>
      <c r="N14" s="281" t="s">
        <v>113</v>
      </c>
      <c r="O14" s="280" t="s">
        <v>113</v>
      </c>
      <c r="P14" s="186" t="s">
        <v>113</v>
      </c>
      <c r="Q14" s="281" t="s">
        <v>113</v>
      </c>
      <c r="R14" s="280" t="s">
        <v>113</v>
      </c>
      <c r="S14" s="186" t="s">
        <v>113</v>
      </c>
      <c r="T14" s="281" t="s">
        <v>113</v>
      </c>
      <c r="U14" s="282" t="s">
        <v>113</v>
      </c>
      <c r="V14" s="280" t="s">
        <v>113</v>
      </c>
      <c r="W14" s="186" t="s">
        <v>113</v>
      </c>
      <c r="X14" s="281" t="s">
        <v>113</v>
      </c>
    </row>
    <row r="15" spans="2:25" s="4" customFormat="1" x14ac:dyDescent="0.25">
      <c r="B15" s="71" t="s">
        <v>101</v>
      </c>
      <c r="C15" s="280" t="s">
        <v>113</v>
      </c>
      <c r="D15" s="186" t="s">
        <v>113</v>
      </c>
      <c r="E15" s="281" t="s">
        <v>113</v>
      </c>
      <c r="F15" s="280" t="s">
        <v>113</v>
      </c>
      <c r="G15" s="186" t="s">
        <v>113</v>
      </c>
      <c r="H15" s="281" t="s">
        <v>113</v>
      </c>
      <c r="I15" s="280" t="s">
        <v>113</v>
      </c>
      <c r="J15" s="186" t="s">
        <v>113</v>
      </c>
      <c r="K15" s="281" t="s">
        <v>113</v>
      </c>
      <c r="L15" s="280" t="s">
        <v>113</v>
      </c>
      <c r="M15" s="186" t="s">
        <v>113</v>
      </c>
      <c r="N15" s="281" t="s">
        <v>113</v>
      </c>
      <c r="O15" s="280" t="s">
        <v>113</v>
      </c>
      <c r="P15" s="186" t="s">
        <v>113</v>
      </c>
      <c r="Q15" s="281" t="s">
        <v>113</v>
      </c>
      <c r="R15" s="280" t="s">
        <v>113</v>
      </c>
      <c r="S15" s="186" t="s">
        <v>113</v>
      </c>
      <c r="T15" s="281" t="s">
        <v>113</v>
      </c>
      <c r="U15" s="282" t="s">
        <v>113</v>
      </c>
      <c r="V15" s="280" t="s">
        <v>113</v>
      </c>
      <c r="W15" s="186" t="s">
        <v>113</v>
      </c>
      <c r="X15" s="281" t="s">
        <v>113</v>
      </c>
    </row>
    <row r="16" spans="2:25" s="4" customFormat="1" x14ac:dyDescent="0.25">
      <c r="B16" s="71" t="s">
        <v>102</v>
      </c>
      <c r="C16" s="280" t="s">
        <v>113</v>
      </c>
      <c r="D16" s="186" t="s">
        <v>113</v>
      </c>
      <c r="E16" s="281" t="s">
        <v>113</v>
      </c>
      <c r="F16" s="280" t="s">
        <v>113</v>
      </c>
      <c r="G16" s="186" t="s">
        <v>113</v>
      </c>
      <c r="H16" s="281" t="s">
        <v>113</v>
      </c>
      <c r="I16" s="280" t="s">
        <v>113</v>
      </c>
      <c r="J16" s="186" t="s">
        <v>113</v>
      </c>
      <c r="K16" s="281" t="s">
        <v>113</v>
      </c>
      <c r="L16" s="280" t="s">
        <v>113</v>
      </c>
      <c r="M16" s="186" t="s">
        <v>113</v>
      </c>
      <c r="N16" s="281" t="s">
        <v>113</v>
      </c>
      <c r="O16" s="280" t="s">
        <v>113</v>
      </c>
      <c r="P16" s="186" t="s">
        <v>113</v>
      </c>
      <c r="Q16" s="281" t="s">
        <v>113</v>
      </c>
      <c r="R16" s="280" t="s">
        <v>113</v>
      </c>
      <c r="S16" s="186" t="s">
        <v>113</v>
      </c>
      <c r="T16" s="281" t="s">
        <v>113</v>
      </c>
      <c r="U16" s="282" t="s">
        <v>113</v>
      </c>
      <c r="V16" s="280" t="s">
        <v>113</v>
      </c>
      <c r="W16" s="186" t="s">
        <v>113</v>
      </c>
      <c r="X16" s="281" t="s">
        <v>113</v>
      </c>
    </row>
    <row r="17" spans="2:24" s="4" customFormat="1" x14ac:dyDescent="0.25">
      <c r="B17" s="71" t="s">
        <v>103</v>
      </c>
      <c r="C17" s="280" t="s">
        <v>113</v>
      </c>
      <c r="D17" s="186" t="s">
        <v>113</v>
      </c>
      <c r="E17" s="281" t="s">
        <v>113</v>
      </c>
      <c r="F17" s="280" t="s">
        <v>113</v>
      </c>
      <c r="G17" s="186" t="s">
        <v>113</v>
      </c>
      <c r="H17" s="281" t="s">
        <v>113</v>
      </c>
      <c r="I17" s="280" t="s">
        <v>113</v>
      </c>
      <c r="J17" s="186" t="s">
        <v>113</v>
      </c>
      <c r="K17" s="281" t="s">
        <v>113</v>
      </c>
      <c r="L17" s="280" t="s">
        <v>113</v>
      </c>
      <c r="M17" s="186" t="s">
        <v>113</v>
      </c>
      <c r="N17" s="281" t="s">
        <v>113</v>
      </c>
      <c r="O17" s="280" t="s">
        <v>113</v>
      </c>
      <c r="P17" s="186" t="s">
        <v>113</v>
      </c>
      <c r="Q17" s="281" t="s">
        <v>113</v>
      </c>
      <c r="R17" s="280" t="s">
        <v>113</v>
      </c>
      <c r="S17" s="186" t="s">
        <v>113</v>
      </c>
      <c r="T17" s="281" t="s">
        <v>113</v>
      </c>
      <c r="U17" s="282" t="s">
        <v>113</v>
      </c>
      <c r="V17" s="280" t="s">
        <v>113</v>
      </c>
      <c r="W17" s="186" t="s">
        <v>113</v>
      </c>
      <c r="X17" s="281" t="s">
        <v>113</v>
      </c>
    </row>
    <row r="18" spans="2:24" s="4" customFormat="1" x14ac:dyDescent="0.25">
      <c r="B18" s="71" t="s">
        <v>104</v>
      </c>
      <c r="C18" s="280" t="s">
        <v>113</v>
      </c>
      <c r="D18" s="186" t="s">
        <v>113</v>
      </c>
      <c r="E18" s="281" t="s">
        <v>113</v>
      </c>
      <c r="F18" s="280" t="s">
        <v>113</v>
      </c>
      <c r="G18" s="186" t="s">
        <v>113</v>
      </c>
      <c r="H18" s="281" t="s">
        <v>113</v>
      </c>
      <c r="I18" s="280" t="s">
        <v>113</v>
      </c>
      <c r="J18" s="186" t="s">
        <v>113</v>
      </c>
      <c r="K18" s="281" t="s">
        <v>113</v>
      </c>
      <c r="L18" s="280" t="s">
        <v>113</v>
      </c>
      <c r="M18" s="186" t="s">
        <v>113</v>
      </c>
      <c r="N18" s="281" t="s">
        <v>113</v>
      </c>
      <c r="O18" s="280" t="s">
        <v>113</v>
      </c>
      <c r="P18" s="186" t="s">
        <v>113</v>
      </c>
      <c r="Q18" s="281" t="s">
        <v>113</v>
      </c>
      <c r="R18" s="280" t="s">
        <v>113</v>
      </c>
      <c r="S18" s="186" t="s">
        <v>113</v>
      </c>
      <c r="T18" s="281" t="s">
        <v>113</v>
      </c>
      <c r="U18" s="282" t="s">
        <v>113</v>
      </c>
      <c r="V18" s="280" t="s">
        <v>113</v>
      </c>
      <c r="W18" s="186" t="s">
        <v>113</v>
      </c>
      <c r="X18" s="281" t="s">
        <v>113</v>
      </c>
    </row>
    <row r="19" spans="2:24" s="100" customFormat="1" ht="34.5" customHeight="1" x14ac:dyDescent="0.25">
      <c r="B19" s="97" t="s">
        <v>223</v>
      </c>
      <c r="C19" s="283">
        <v>1.3162631212475531E-2</v>
      </c>
      <c r="D19" s="191">
        <v>1.6490741332769926E-2</v>
      </c>
      <c r="E19" s="284">
        <v>1.4230694084238642E-2</v>
      </c>
      <c r="F19" s="283">
        <v>1.4543506098391622E-2</v>
      </c>
      <c r="G19" s="191">
        <v>1.7264302647502529E-2</v>
      </c>
      <c r="H19" s="284">
        <v>1.5506477656778071E-2</v>
      </c>
      <c r="I19" s="283">
        <v>1.5509185479550526E-2</v>
      </c>
      <c r="J19" s="191">
        <v>9.5768311935064757E-3</v>
      </c>
      <c r="K19" s="284">
        <v>1.2586926525794941E-2</v>
      </c>
      <c r="L19" s="283">
        <v>1.4690401860808352E-2</v>
      </c>
      <c r="M19" s="191">
        <v>2.239525552364462E-2</v>
      </c>
      <c r="N19" s="284">
        <v>1.6683293643131449E-2</v>
      </c>
      <c r="O19" s="283">
        <v>8.9660369010832516E-3</v>
      </c>
      <c r="P19" s="191">
        <v>1.3342277877161598E-2</v>
      </c>
      <c r="Q19" s="284">
        <v>1.0150211021525708E-2</v>
      </c>
      <c r="R19" s="283">
        <v>8.6536820807839501E-3</v>
      </c>
      <c r="S19" s="191">
        <v>1.373409270512576E-2</v>
      </c>
      <c r="T19" s="284">
        <v>9.8206126459947675E-3</v>
      </c>
      <c r="U19" s="285">
        <v>1.1177430117891303E-2</v>
      </c>
      <c r="V19" s="283">
        <v>9.3255620316403005E-3</v>
      </c>
      <c r="W19" s="191">
        <v>2.0233812949640288E-3</v>
      </c>
      <c r="X19" s="284">
        <v>7.3520476364078262E-3</v>
      </c>
    </row>
    <row r="20" spans="2:24" s="4" customFormat="1" outlineLevel="1" x14ac:dyDescent="0.25">
      <c r="B20" s="71" t="s">
        <v>93</v>
      </c>
      <c r="C20" s="286">
        <v>2.0781882800231424E-2</v>
      </c>
      <c r="D20" s="196">
        <v>2.0384287694400996E-2</v>
      </c>
      <c r="E20" s="287">
        <v>2.0645868542456494E-2</v>
      </c>
      <c r="F20" s="286">
        <v>2.3393374178907297E-2</v>
      </c>
      <c r="G20" s="196">
        <v>2.0997276029055691E-2</v>
      </c>
      <c r="H20" s="287">
        <v>2.2487056419414942E-2</v>
      </c>
      <c r="I20" s="286">
        <v>1.9273145338996583E-2</v>
      </c>
      <c r="J20" s="196">
        <v>1.1800459086353497E-2</v>
      </c>
      <c r="K20" s="287">
        <v>1.5559732664995822E-2</v>
      </c>
      <c r="L20" s="286">
        <v>2.6891109749741696E-2</v>
      </c>
      <c r="M20" s="196">
        <v>2.6851851851851852E-2</v>
      </c>
      <c r="N20" s="287">
        <v>2.6880604311343561E-2</v>
      </c>
      <c r="O20" s="286">
        <v>1.1609374737866359E-2</v>
      </c>
      <c r="P20" s="196">
        <v>1.532334862782443E-2</v>
      </c>
      <c r="Q20" s="287">
        <v>1.2646749446855845E-2</v>
      </c>
      <c r="R20" s="286">
        <v>1.0875855600566742E-2</v>
      </c>
      <c r="S20" s="196">
        <v>1.575749905075307E-2</v>
      </c>
      <c r="T20" s="287">
        <v>1.2046182088510613E-2</v>
      </c>
      <c r="U20" s="288">
        <v>2.1836156836396795E-2</v>
      </c>
      <c r="V20" s="286">
        <v>1.1899791231732777E-2</v>
      </c>
      <c r="W20" s="196">
        <v>3.8194444444444448E-2</v>
      </c>
      <c r="X20" s="287">
        <v>1.968851013811343E-2</v>
      </c>
    </row>
    <row r="21" spans="2:24" s="4" customFormat="1" outlineLevel="1" x14ac:dyDescent="0.25">
      <c r="B21" s="71" t="s">
        <v>94</v>
      </c>
      <c r="C21" s="286">
        <v>1.0345484650967199E-2</v>
      </c>
      <c r="D21" s="196">
        <v>1.2272175775215641E-2</v>
      </c>
      <c r="E21" s="287">
        <v>1.098386908985464E-2</v>
      </c>
      <c r="F21" s="286">
        <v>1.0982901308833715E-2</v>
      </c>
      <c r="G21" s="196">
        <v>1.1743309135949577E-2</v>
      </c>
      <c r="H21" s="287">
        <v>1.1262442578257837E-2</v>
      </c>
      <c r="I21" s="286">
        <v>1.4509944105030547E-2</v>
      </c>
      <c r="J21" s="196">
        <v>5.9394145677331518E-3</v>
      </c>
      <c r="K21" s="287">
        <v>1.0323846256151084E-2</v>
      </c>
      <c r="L21" s="286">
        <v>1.0417883884189806E-2</v>
      </c>
      <c r="M21" s="196">
        <v>1.7070840112600398E-2</v>
      </c>
      <c r="N21" s="287">
        <v>1.2135598645080415E-2</v>
      </c>
      <c r="O21" s="286">
        <v>7.3008811993819723E-3</v>
      </c>
      <c r="P21" s="196">
        <v>1.3062409288824383E-2</v>
      </c>
      <c r="Q21" s="287">
        <v>8.8342304625199358E-3</v>
      </c>
      <c r="R21" s="286">
        <v>6.6058951088266002E-3</v>
      </c>
      <c r="S21" s="196">
        <v>1.2723521320495186E-2</v>
      </c>
      <c r="T21" s="287">
        <v>7.9883128186000255E-3</v>
      </c>
      <c r="U21" s="288">
        <v>1.3423137124697624E-2</v>
      </c>
      <c r="V21" s="286">
        <v>5.2292839903459376E-3</v>
      </c>
      <c r="W21" s="196">
        <v>3.8784067085953881E-2</v>
      </c>
      <c r="X21" s="287">
        <v>1.4534883720930232E-2</v>
      </c>
    </row>
    <row r="22" spans="2:24" s="4" customFormat="1" outlineLevel="1" x14ac:dyDescent="0.25">
      <c r="B22" s="71" t="s">
        <v>95</v>
      </c>
      <c r="C22" s="286">
        <v>1.2516889026665652E-2</v>
      </c>
      <c r="D22" s="196">
        <v>1.5694916394711166E-2</v>
      </c>
      <c r="E22" s="287">
        <v>1.3606239765047783E-2</v>
      </c>
      <c r="F22" s="286">
        <v>1.3401981943022197E-2</v>
      </c>
      <c r="G22" s="196">
        <v>1.6155263282204242E-2</v>
      </c>
      <c r="H22" s="287">
        <v>1.4439359267734554E-2</v>
      </c>
      <c r="I22" s="286">
        <v>1.4423488458355923E-2</v>
      </c>
      <c r="J22" s="196">
        <v>6.6005138655089923E-3</v>
      </c>
      <c r="K22" s="287">
        <v>1.0579323155511697E-2</v>
      </c>
      <c r="L22" s="286">
        <v>1.346326038381182E-2</v>
      </c>
      <c r="M22" s="196">
        <v>2.6022060754617875E-2</v>
      </c>
      <c r="N22" s="287">
        <v>1.6845554907196199E-2</v>
      </c>
      <c r="O22" s="286">
        <v>1.0130714149181749E-2</v>
      </c>
      <c r="P22" s="196">
        <v>1.3818366458726245E-2</v>
      </c>
      <c r="Q22" s="287">
        <v>1.1194459265769018E-2</v>
      </c>
      <c r="R22" s="286">
        <v>1.0053479649951381E-2</v>
      </c>
      <c r="S22" s="196">
        <v>1.3866919751133607E-2</v>
      </c>
      <c r="T22" s="287">
        <v>1.0998197445074322E-2</v>
      </c>
      <c r="U22" s="288">
        <v>1.083344123613449E-2</v>
      </c>
      <c r="V22" s="286">
        <v>9.7431355181576609E-3</v>
      </c>
      <c r="W22" s="196">
        <v>9.3059325319891431E-3</v>
      </c>
      <c r="X22" s="287">
        <v>9.6060311284046698E-3</v>
      </c>
    </row>
    <row r="23" spans="2:24" s="4" customFormat="1" outlineLevel="1" x14ac:dyDescent="0.25">
      <c r="B23" s="71" t="s">
        <v>96</v>
      </c>
      <c r="C23" s="286">
        <v>1.634547584545086E-2</v>
      </c>
      <c r="D23" s="196">
        <v>1.7935511650630145E-2</v>
      </c>
      <c r="E23" s="287">
        <v>1.6877520221807225E-2</v>
      </c>
      <c r="F23" s="286">
        <v>1.8334262083528861E-2</v>
      </c>
      <c r="G23" s="196">
        <v>1.9226522294869135E-2</v>
      </c>
      <c r="H23" s="287">
        <v>1.8650061464197992E-2</v>
      </c>
      <c r="I23" s="286">
        <v>1.9247660296211042E-2</v>
      </c>
      <c r="J23" s="196">
        <v>1.0176034589252625E-2</v>
      </c>
      <c r="K23" s="287">
        <v>1.4756028564001407E-2</v>
      </c>
      <c r="L23" s="286">
        <v>1.9758557357333804E-2</v>
      </c>
      <c r="M23" s="196">
        <v>2.6893813444950808E-2</v>
      </c>
      <c r="N23" s="287">
        <v>2.1545727107052576E-2</v>
      </c>
      <c r="O23" s="286">
        <v>1.0158497032005385E-2</v>
      </c>
      <c r="P23" s="196">
        <v>1.0432292376926224E-2</v>
      </c>
      <c r="Q23" s="287">
        <v>1.0243304891442089E-2</v>
      </c>
      <c r="R23" s="286">
        <v>1.0362602518909535E-2</v>
      </c>
      <c r="S23" s="196">
        <v>1.0335031347962383E-2</v>
      </c>
      <c r="T23" s="287">
        <v>1.0355279761672456E-2</v>
      </c>
      <c r="U23" s="288">
        <v>1.0407083716651335E-2</v>
      </c>
      <c r="V23" s="286">
        <v>8.9399744572158362E-3</v>
      </c>
      <c r="W23" s="196">
        <v>2.9313232830820771E-2</v>
      </c>
      <c r="X23" s="287">
        <v>1.5805814281682189E-2</v>
      </c>
    </row>
    <row r="24" spans="2:24" s="4" customFormat="1" outlineLevel="1" x14ac:dyDescent="0.25">
      <c r="B24" s="71" t="s">
        <v>97</v>
      </c>
      <c r="C24" s="286">
        <v>1.5469643442473686E-2</v>
      </c>
      <c r="D24" s="196">
        <v>1.8447494923901915E-2</v>
      </c>
      <c r="E24" s="287">
        <v>1.6494377459674772E-2</v>
      </c>
      <c r="F24" s="286">
        <v>1.7854022978942903E-2</v>
      </c>
      <c r="G24" s="196">
        <v>1.9895649770222176E-2</v>
      </c>
      <c r="H24" s="287">
        <v>1.862118572107432E-2</v>
      </c>
      <c r="I24" s="286">
        <v>1.8576262190672061E-2</v>
      </c>
      <c r="J24" s="196">
        <v>8.4835468282580349E-3</v>
      </c>
      <c r="K24" s="287">
        <v>1.3333120810985279E-2</v>
      </c>
      <c r="L24" s="286">
        <v>1.9443717176695262E-2</v>
      </c>
      <c r="M24" s="196">
        <v>2.8340959293152414E-2</v>
      </c>
      <c r="N24" s="287">
        <v>2.1942115348404463E-2</v>
      </c>
      <c r="O24" s="286">
        <v>9.9572197296048416E-3</v>
      </c>
      <c r="P24" s="196">
        <v>1.126793062338961E-2</v>
      </c>
      <c r="Q24" s="287">
        <v>1.0323343001396498E-2</v>
      </c>
      <c r="R24" s="286">
        <v>8.805119174236745E-3</v>
      </c>
      <c r="S24" s="196">
        <v>1.0577346848832084E-2</v>
      </c>
      <c r="T24" s="287">
        <v>9.2311767432620359E-3</v>
      </c>
      <c r="U24" s="288">
        <v>6.622894661718527E-3</v>
      </c>
      <c r="V24" s="286">
        <v>4.6791443850267376E-3</v>
      </c>
      <c r="W24" s="196">
        <v>7.8667283664969924E-3</v>
      </c>
      <c r="X24" s="287">
        <v>5.7151451346067082E-3</v>
      </c>
    </row>
    <row r="25" spans="2:24" s="4" customFormat="1" outlineLevel="1" x14ac:dyDescent="0.25">
      <c r="B25" s="71" t="s">
        <v>98</v>
      </c>
      <c r="C25" s="286">
        <v>1.4576481047347156E-2</v>
      </c>
      <c r="D25" s="196">
        <v>2.0104178211237948E-2</v>
      </c>
      <c r="E25" s="287">
        <v>1.6490083121835933E-2</v>
      </c>
      <c r="F25" s="286">
        <v>1.7856852047878836E-2</v>
      </c>
      <c r="G25" s="196">
        <v>2.1558373905551882E-2</v>
      </c>
      <c r="H25" s="287">
        <v>1.9258738393283976E-2</v>
      </c>
      <c r="I25" s="286">
        <v>1.9341772151898733E-2</v>
      </c>
      <c r="J25" s="196">
        <v>9.34593023255814E-3</v>
      </c>
      <c r="K25" s="287">
        <v>1.435562805872757E-2</v>
      </c>
      <c r="L25" s="286">
        <v>2.0002913045589165E-2</v>
      </c>
      <c r="M25" s="196">
        <v>3.365800015709685E-2</v>
      </c>
      <c r="N25" s="287">
        <v>2.3987713889493771E-2</v>
      </c>
      <c r="O25" s="286">
        <v>7.1694750486066107E-3</v>
      </c>
      <c r="P25" s="196">
        <v>1.197645307530956E-2</v>
      </c>
      <c r="Q25" s="287">
        <v>8.5406573893574717E-3</v>
      </c>
      <c r="R25" s="286">
        <v>6.7943174799258805E-3</v>
      </c>
      <c r="S25" s="196">
        <v>1.1449463607062105E-2</v>
      </c>
      <c r="T25" s="287">
        <v>7.9472881517491187E-3</v>
      </c>
      <c r="U25" s="288">
        <v>2.6297222756718618E-3</v>
      </c>
      <c r="V25" s="286">
        <v>1.8024513338139869E-3</v>
      </c>
      <c r="W25" s="196">
        <v>3.9349871685201029E-2</v>
      </c>
      <c r="X25" s="287">
        <v>8.3370552329909194E-3</v>
      </c>
    </row>
    <row r="26" spans="2:24" s="4" customFormat="1" outlineLevel="1" x14ac:dyDescent="0.25">
      <c r="B26" s="71" t="s">
        <v>99</v>
      </c>
      <c r="C26" s="286">
        <v>1.620015097114557E-2</v>
      </c>
      <c r="D26" s="196">
        <v>1.8812792071341202E-2</v>
      </c>
      <c r="E26" s="287">
        <v>1.7108383380427573E-2</v>
      </c>
      <c r="F26" s="286">
        <v>1.8723049424990059E-2</v>
      </c>
      <c r="G26" s="196">
        <v>2.040090756889185E-2</v>
      </c>
      <c r="H26" s="287">
        <v>1.9350410162953368E-2</v>
      </c>
      <c r="I26" s="286">
        <v>2.0386775843277534E-2</v>
      </c>
      <c r="J26" s="196">
        <v>1.0211046495754498E-2</v>
      </c>
      <c r="K26" s="287">
        <v>1.5239607788979422E-2</v>
      </c>
      <c r="L26" s="286">
        <v>2.1330209834398046E-2</v>
      </c>
      <c r="M26" s="196">
        <v>3.1389407088977209E-2</v>
      </c>
      <c r="N26" s="287">
        <v>2.4100287572940225E-2</v>
      </c>
      <c r="O26" s="286">
        <v>1.0174050843620577E-2</v>
      </c>
      <c r="P26" s="196">
        <v>1.1829222774125011E-2</v>
      </c>
      <c r="Q26" s="287">
        <v>1.0698495296664908E-2</v>
      </c>
      <c r="R26" s="286">
        <v>9.2471283629383619E-3</v>
      </c>
      <c r="S26" s="196">
        <v>1.1927362773421378E-2</v>
      </c>
      <c r="T26" s="287">
        <v>9.9697347338436881E-3</v>
      </c>
      <c r="U26" s="288">
        <v>9.5500161864681132E-3</v>
      </c>
      <c r="V26" s="286">
        <v>3.9413526722371119E-3</v>
      </c>
      <c r="W26" s="196">
        <v>1.7435320584926885E-2</v>
      </c>
      <c r="X26" s="287">
        <v>6.8957024996921558E-3</v>
      </c>
    </row>
    <row r="27" spans="2:24" s="4" customFormat="1" outlineLevel="1" x14ac:dyDescent="0.25">
      <c r="B27" s="71" t="s">
        <v>100</v>
      </c>
      <c r="C27" s="286">
        <v>1.4358914975537736E-2</v>
      </c>
      <c r="D27" s="196">
        <v>1.7077207572615168E-2</v>
      </c>
      <c r="E27" s="287">
        <v>1.5283179123583757E-2</v>
      </c>
      <c r="F27" s="286">
        <v>1.6765014661694964E-2</v>
      </c>
      <c r="G27" s="196">
        <v>1.9071941224202242E-2</v>
      </c>
      <c r="H27" s="287">
        <v>1.7607713111232125E-2</v>
      </c>
      <c r="I27" s="286">
        <v>1.8178640097884984E-2</v>
      </c>
      <c r="J27" s="196">
        <v>7.5105203020929129E-3</v>
      </c>
      <c r="K27" s="287">
        <v>1.2939735457338562E-2</v>
      </c>
      <c r="L27" s="286">
        <v>1.9735546592956173E-2</v>
      </c>
      <c r="M27" s="196">
        <v>2.8436377387029685E-2</v>
      </c>
      <c r="N27" s="287">
        <v>2.2157544880870302E-2</v>
      </c>
      <c r="O27" s="286">
        <v>8.0082384298521929E-3</v>
      </c>
      <c r="P27" s="196">
        <v>8.8753174852315864E-3</v>
      </c>
      <c r="Q27" s="287">
        <v>8.2666417193254012E-3</v>
      </c>
      <c r="R27" s="286">
        <v>6.9995268709470929E-3</v>
      </c>
      <c r="S27" s="196">
        <v>8.6242299794661199E-3</v>
      </c>
      <c r="T27" s="287">
        <v>7.4107179977549575E-3</v>
      </c>
      <c r="U27" s="288">
        <v>9.1295251378938694E-3</v>
      </c>
      <c r="V27" s="286">
        <v>3.6832412523020259E-3</v>
      </c>
      <c r="W27" s="196">
        <v>0</v>
      </c>
      <c r="X27" s="287">
        <v>2.7894002789400278E-3</v>
      </c>
    </row>
    <row r="28" spans="2:24" s="4" customFormat="1" outlineLevel="1" x14ac:dyDescent="0.25">
      <c r="B28" s="71" t="s">
        <v>101</v>
      </c>
      <c r="C28" s="286">
        <v>1.6765550469911503E-2</v>
      </c>
      <c r="D28" s="196">
        <v>2.4107252146911218E-2</v>
      </c>
      <c r="E28" s="287">
        <v>1.910514192332486E-2</v>
      </c>
      <c r="F28" s="286">
        <v>1.8955884864871621E-2</v>
      </c>
      <c r="G28" s="196">
        <v>2.6151596392883256E-2</v>
      </c>
      <c r="H28" s="287">
        <v>2.1395072166027301E-2</v>
      </c>
      <c r="I28" s="286">
        <v>2.2589900814168572E-2</v>
      </c>
      <c r="J28" s="196">
        <v>8.0134017235721812E-3</v>
      </c>
      <c r="K28" s="287">
        <v>1.5921050552298477E-2</v>
      </c>
      <c r="L28" s="286">
        <v>2.116067768820877E-2</v>
      </c>
      <c r="M28" s="196">
        <v>4.0957906431304779E-2</v>
      </c>
      <c r="N28" s="287">
        <v>2.6248501037377307E-2</v>
      </c>
      <c r="O28" s="286">
        <v>1.2477409094195041E-2</v>
      </c>
      <c r="P28" s="196">
        <v>1.7137815183086165E-2</v>
      </c>
      <c r="Q28" s="287">
        <v>1.3869738016059696E-2</v>
      </c>
      <c r="R28" s="286">
        <v>1.2077615709206898E-2</v>
      </c>
      <c r="S28" s="196">
        <v>1.7335677312237525E-2</v>
      </c>
      <c r="T28" s="287">
        <v>1.3412336374454582E-2</v>
      </c>
      <c r="U28" s="288">
        <v>6.5152214022140224E-3</v>
      </c>
      <c r="V28" s="286">
        <v>7.1281185518664416E-3</v>
      </c>
      <c r="W28" s="196">
        <v>6.7516879219804947E-3</v>
      </c>
      <c r="X28" s="287">
        <v>7.0026259847442793E-3</v>
      </c>
    </row>
    <row r="29" spans="2:24" s="4" customFormat="1" outlineLevel="1" x14ac:dyDescent="0.25">
      <c r="B29" s="71" t="s">
        <v>102</v>
      </c>
      <c r="C29" s="286">
        <v>1.6668482709871733E-2</v>
      </c>
      <c r="D29" s="196">
        <v>2.4265262746439302E-2</v>
      </c>
      <c r="E29" s="287">
        <v>1.9052895315468329E-2</v>
      </c>
      <c r="F29" s="286">
        <v>1.9314827536746109E-2</v>
      </c>
      <c r="G29" s="196">
        <v>2.679469320560476E-2</v>
      </c>
      <c r="H29" s="287">
        <v>2.1830352557438079E-2</v>
      </c>
      <c r="I29" s="286">
        <v>2.5162209210318087E-2</v>
      </c>
      <c r="J29" s="196">
        <v>9.9096242270493105E-3</v>
      </c>
      <c r="K29" s="287">
        <v>1.7906304920085384E-2</v>
      </c>
      <c r="L29" s="286">
        <v>1.9296600745699149E-2</v>
      </c>
      <c r="M29" s="196">
        <v>4.3883249304786237E-2</v>
      </c>
      <c r="N29" s="287">
        <v>2.5277747222527774E-2</v>
      </c>
      <c r="O29" s="286">
        <v>1.0441350710900474E-2</v>
      </c>
      <c r="P29" s="196">
        <v>1.3549337260677467E-2</v>
      </c>
      <c r="Q29" s="287">
        <v>1.1332910857625687E-2</v>
      </c>
      <c r="R29" s="286">
        <v>9.2603625840497056E-3</v>
      </c>
      <c r="S29" s="196">
        <v>1.3946555945917172E-2</v>
      </c>
      <c r="T29" s="287">
        <v>1.0395841663334666E-2</v>
      </c>
      <c r="U29" s="288">
        <v>5.7136920839393306E-3</v>
      </c>
      <c r="V29" s="286">
        <v>5.4636027639402215E-3</v>
      </c>
      <c r="W29" s="196">
        <v>3.4349506225848005E-3</v>
      </c>
      <c r="X29" s="287">
        <v>4.9111318989710009E-3</v>
      </c>
    </row>
    <row r="30" spans="2:24" s="4" customFormat="1" outlineLevel="1" x14ac:dyDescent="0.25">
      <c r="B30" s="71" t="s">
        <v>103</v>
      </c>
      <c r="C30" s="286">
        <v>1.2281966441758685E-2</v>
      </c>
      <c r="D30" s="196">
        <v>2.0482775094219439E-2</v>
      </c>
      <c r="E30" s="287">
        <v>1.4844843495661009E-2</v>
      </c>
      <c r="F30" s="286">
        <v>1.4132474966664685E-2</v>
      </c>
      <c r="G30" s="196">
        <v>2.2920680796403341E-2</v>
      </c>
      <c r="H30" s="287">
        <v>1.717280569704982E-2</v>
      </c>
      <c r="I30" s="286">
        <v>1.5119940372066138E-2</v>
      </c>
      <c r="J30" s="196">
        <v>7.7379192821993075E-3</v>
      </c>
      <c r="K30" s="287">
        <v>1.1675456389452332E-2</v>
      </c>
      <c r="L30" s="286">
        <v>1.4952936971285595E-2</v>
      </c>
      <c r="M30" s="196">
        <v>3.539997050002458E-2</v>
      </c>
      <c r="N30" s="287">
        <v>2.0211151852320142E-2</v>
      </c>
      <c r="O30" s="286">
        <v>8.5912996045274786E-3</v>
      </c>
      <c r="P30" s="196">
        <v>8.3043020335412786E-3</v>
      </c>
      <c r="Q30" s="287">
        <v>8.5131722594091498E-3</v>
      </c>
      <c r="R30" s="286">
        <v>7.7716952346764782E-3</v>
      </c>
      <c r="S30" s="196">
        <v>8.4398077599343573E-3</v>
      </c>
      <c r="T30" s="287">
        <v>7.9283290050428026E-3</v>
      </c>
      <c r="U30" s="288">
        <v>6.277281230513407E-3</v>
      </c>
      <c r="V30" s="286">
        <v>4.3297252289758534E-3</v>
      </c>
      <c r="W30" s="196">
        <v>1.8417462482946793E-2</v>
      </c>
      <c r="X30" s="287">
        <v>7.0940971757462185E-3</v>
      </c>
    </row>
    <row r="31" spans="2:24" s="4" customFormat="1" outlineLevel="1" x14ac:dyDescent="0.25">
      <c r="B31" s="71" t="s">
        <v>104</v>
      </c>
      <c r="C31" s="286">
        <v>1.1829465080155031E-2</v>
      </c>
      <c r="D31" s="196">
        <v>1.6642386231758809E-2</v>
      </c>
      <c r="E31" s="287">
        <v>1.3409220307937942E-2</v>
      </c>
      <c r="F31" s="286">
        <v>1.304461473991677E-2</v>
      </c>
      <c r="G31" s="196">
        <v>1.7713617436516272E-2</v>
      </c>
      <c r="H31" s="287">
        <v>1.471489556741085E-2</v>
      </c>
      <c r="I31" s="286">
        <v>1.4660041356748248E-2</v>
      </c>
      <c r="J31" s="196">
        <v>8.7830143055490553E-3</v>
      </c>
      <c r="K31" s="287">
        <v>1.1737508048687773E-2</v>
      </c>
      <c r="L31" s="286">
        <v>1.3395249151634221E-2</v>
      </c>
      <c r="M31" s="196">
        <v>2.5196547495972881E-2</v>
      </c>
      <c r="N31" s="287">
        <v>1.6374240612729182E-2</v>
      </c>
      <c r="O31" s="286">
        <v>7.2414068107504587E-3</v>
      </c>
      <c r="P31" s="196">
        <v>1.1708603109370759E-2</v>
      </c>
      <c r="Q31" s="287">
        <v>8.5435313262815296E-3</v>
      </c>
      <c r="R31" s="286">
        <v>6.9918304013759326E-3</v>
      </c>
      <c r="S31" s="196">
        <v>1.213414976686703E-2</v>
      </c>
      <c r="T31" s="287">
        <v>8.2758233742916461E-3</v>
      </c>
      <c r="U31" s="288">
        <v>1.2918035738398524E-2</v>
      </c>
      <c r="V31" s="286">
        <v>6.5906661916636982E-3</v>
      </c>
      <c r="W31" s="196">
        <v>8.1799591002044997E-3</v>
      </c>
      <c r="X31" s="287">
        <v>7.0013210039630118E-3</v>
      </c>
    </row>
    <row r="32" spans="2:24" s="4" customFormat="1" ht="15.75" x14ac:dyDescent="0.25">
      <c r="B32" s="101">
        <v>2019</v>
      </c>
      <c r="C32" s="289">
        <v>1.4851684569712821E-2</v>
      </c>
      <c r="D32" s="109">
        <v>1.8808128845635281E-2</v>
      </c>
      <c r="E32" s="290">
        <v>1.6172250025282948E-2</v>
      </c>
      <c r="F32" s="289">
        <v>1.6933018947357031E-2</v>
      </c>
      <c r="G32" s="109">
        <v>2.0149953139643861E-2</v>
      </c>
      <c r="H32" s="290">
        <v>1.8099153439906219E-2</v>
      </c>
      <c r="I32" s="289">
        <v>1.8516469513218503E-2</v>
      </c>
      <c r="J32" s="109">
        <v>8.7325027236630822E-3</v>
      </c>
      <c r="K32" s="290">
        <v>1.3716414290301109E-2</v>
      </c>
      <c r="L32" s="289">
        <v>1.8372661785881143E-2</v>
      </c>
      <c r="M32" s="109">
        <v>3.0363820397883372E-2</v>
      </c>
      <c r="N32" s="290">
        <v>2.155346952013525E-2</v>
      </c>
      <c r="O32" s="289">
        <v>9.4211068084897806E-3</v>
      </c>
      <c r="P32" s="109">
        <v>1.2189205215901671E-2</v>
      </c>
      <c r="Q32" s="290">
        <v>1.0224863514855532E-2</v>
      </c>
      <c r="R32" s="289">
        <v>8.7987053333580915E-3</v>
      </c>
      <c r="S32" s="109">
        <v>1.2162337381683019E-2</v>
      </c>
      <c r="T32" s="290">
        <v>9.634203031113087E-3</v>
      </c>
      <c r="U32" s="291">
        <v>9.9200041243845648E-3</v>
      </c>
      <c r="V32" s="289">
        <v>6.0073440164702631E-3</v>
      </c>
      <c r="W32" s="109">
        <v>1.6890213611525089E-2</v>
      </c>
      <c r="X32" s="290">
        <v>8.9530831549813426E-3</v>
      </c>
    </row>
    <row r="33" spans="2:24" s="4" customFormat="1" hidden="1" outlineLevel="1" x14ac:dyDescent="0.25">
      <c r="B33" s="71" t="s">
        <v>93</v>
      </c>
      <c r="C33" s="286">
        <v>1.8061894689969944E-2</v>
      </c>
      <c r="D33" s="196">
        <v>2.0120405576679341E-2</v>
      </c>
      <c r="E33" s="287">
        <v>1.8732407581159693E-2</v>
      </c>
      <c r="F33" s="286">
        <v>1.9755267666888326E-2</v>
      </c>
      <c r="G33" s="196">
        <v>2.0925851164042525E-2</v>
      </c>
      <c r="H33" s="287">
        <v>2.0183616123502311E-2</v>
      </c>
      <c r="I33" s="286">
        <v>1.700822063997599E-2</v>
      </c>
      <c r="J33" s="196">
        <v>1.0369098712446352E-2</v>
      </c>
      <c r="K33" s="287">
        <v>1.3736984122956158E-2</v>
      </c>
      <c r="L33" s="286">
        <v>2.2599970775899859E-2</v>
      </c>
      <c r="M33" s="196">
        <v>3.4931830172437728E-2</v>
      </c>
      <c r="N33" s="287">
        <v>2.580263651311045E-2</v>
      </c>
      <c r="O33" s="286">
        <v>1.0773665155189989E-2</v>
      </c>
      <c r="P33" s="196">
        <v>1.5736013894005578E-2</v>
      </c>
      <c r="Q33" s="287">
        <v>1.2015968589836494E-2</v>
      </c>
      <c r="R33" s="286">
        <v>9.551572288035725E-3</v>
      </c>
      <c r="S33" s="196">
        <v>1.3766445137664451E-2</v>
      </c>
      <c r="T33" s="287">
        <v>1.053632258575616E-2</v>
      </c>
      <c r="U33" s="288">
        <v>2.3040547338766475E-2</v>
      </c>
      <c r="V33" s="286">
        <v>1.0946555054732776E-2</v>
      </c>
      <c r="W33" s="196">
        <v>7.2388831437435368E-3</v>
      </c>
      <c r="X33" s="287">
        <v>1.0309278350515464E-2</v>
      </c>
    </row>
    <row r="34" spans="2:24" s="4" customFormat="1" hidden="1" outlineLevel="1" x14ac:dyDescent="0.25">
      <c r="B34" s="71" t="s">
        <v>94</v>
      </c>
      <c r="C34" s="286">
        <v>8.0191938183805551E-3</v>
      </c>
      <c r="D34" s="196">
        <v>1.0630231164198074E-2</v>
      </c>
      <c r="E34" s="287">
        <v>8.8612016767582666E-3</v>
      </c>
      <c r="F34" s="286">
        <v>9.0492804186655031E-3</v>
      </c>
      <c r="G34" s="196">
        <v>1.1207064256654459E-2</v>
      </c>
      <c r="H34" s="287">
        <v>9.8242629524431559E-3</v>
      </c>
      <c r="I34" s="286">
        <v>9.6779632439723488E-3</v>
      </c>
      <c r="J34" s="196">
        <v>6.1601298983913356E-3</v>
      </c>
      <c r="K34" s="287">
        <v>7.9127082125847337E-3</v>
      </c>
      <c r="L34" s="286">
        <v>9.9608812406500585E-3</v>
      </c>
      <c r="M34" s="196">
        <v>1.8222904655676914E-2</v>
      </c>
      <c r="N34" s="287">
        <v>1.1967243101774333E-2</v>
      </c>
      <c r="O34" s="286">
        <v>4.6931744110252352E-3</v>
      </c>
      <c r="P34" s="196">
        <v>6.8431382950506605E-3</v>
      </c>
      <c r="Q34" s="287">
        <v>5.2518402117277315E-3</v>
      </c>
      <c r="R34" s="286">
        <v>4.4732376985963289E-3</v>
      </c>
      <c r="S34" s="196">
        <v>6.6408411732152743E-3</v>
      </c>
      <c r="T34" s="287">
        <v>4.9969082674599331E-3</v>
      </c>
      <c r="U34" s="288">
        <v>7.3227611940298509E-3</v>
      </c>
      <c r="V34" s="286">
        <v>3.1017369727047149E-3</v>
      </c>
      <c r="W34" s="196">
        <v>1.2921751615218953E-2</v>
      </c>
      <c r="X34" s="287">
        <v>5.2978006100497669E-3</v>
      </c>
    </row>
    <row r="35" spans="2:24" s="4" customFormat="1" hidden="1" outlineLevel="1" x14ac:dyDescent="0.25">
      <c r="B35" s="71" t="s">
        <v>95</v>
      </c>
      <c r="C35" s="286">
        <v>8.1020087089228154E-3</v>
      </c>
      <c r="D35" s="196">
        <v>1.3341985408719594E-2</v>
      </c>
      <c r="E35" s="287">
        <v>9.8152940126706514E-3</v>
      </c>
      <c r="F35" s="286">
        <v>9.0815154521614906E-3</v>
      </c>
      <c r="G35" s="196">
        <v>1.409421788702853E-2</v>
      </c>
      <c r="H35" s="287">
        <v>1.0895775654193087E-2</v>
      </c>
      <c r="I35" s="286">
        <v>9.6372875416155593E-3</v>
      </c>
      <c r="J35" s="196">
        <v>6.9017609857965909E-3</v>
      </c>
      <c r="K35" s="287">
        <v>8.2792291346514418E-3</v>
      </c>
      <c r="L35" s="286">
        <v>9.7997960736077167E-3</v>
      </c>
      <c r="M35" s="196">
        <v>2.3364596376006994E-2</v>
      </c>
      <c r="N35" s="287">
        <v>1.3260760806013152E-2</v>
      </c>
      <c r="O35" s="286">
        <v>5.5242293270744485E-3</v>
      </c>
      <c r="P35" s="196">
        <v>8.5575992255566315E-3</v>
      </c>
      <c r="Q35" s="287">
        <v>6.3428040000417978E-3</v>
      </c>
      <c r="R35" s="286">
        <v>5.6835227840928027E-3</v>
      </c>
      <c r="S35" s="196">
        <v>9.0174899668037465E-3</v>
      </c>
      <c r="T35" s="287">
        <v>6.522742295556304E-3</v>
      </c>
      <c r="U35" s="288">
        <v>6.1511423550087872E-3</v>
      </c>
      <c r="V35" s="286">
        <v>4.9850448654037887E-3</v>
      </c>
      <c r="W35" s="196">
        <v>2.888368462138954E-2</v>
      </c>
      <c r="X35" s="287">
        <v>9.8475222363405331E-3</v>
      </c>
    </row>
    <row r="36" spans="2:24" s="4" customFormat="1" hidden="1" outlineLevel="1" x14ac:dyDescent="0.25">
      <c r="B36" s="71" t="s">
        <v>96</v>
      </c>
      <c r="C36" s="286">
        <v>1.2544060374664568E-2</v>
      </c>
      <c r="D36" s="196">
        <v>1.8717006348145673E-2</v>
      </c>
      <c r="E36" s="287">
        <v>1.4537443032730286E-2</v>
      </c>
      <c r="F36" s="286">
        <v>1.4366264505678348E-2</v>
      </c>
      <c r="G36" s="196">
        <v>2.0366796146298525E-2</v>
      </c>
      <c r="H36" s="287">
        <v>1.6490601100707599E-2</v>
      </c>
      <c r="I36" s="286">
        <v>1.5753985758396875E-2</v>
      </c>
      <c r="J36" s="196">
        <v>1.0279447499680266E-2</v>
      </c>
      <c r="K36" s="287">
        <v>1.3036785476243375E-2</v>
      </c>
      <c r="L36" s="286">
        <v>1.5849796929854752E-2</v>
      </c>
      <c r="M36" s="196">
        <v>3.3653333333333334E-2</v>
      </c>
      <c r="N36" s="287">
        <v>2.0193083348512841E-2</v>
      </c>
      <c r="O36" s="286">
        <v>7.0489881539980261E-3</v>
      </c>
      <c r="P36" s="196">
        <v>1.0824108241082412E-2</v>
      </c>
      <c r="Q36" s="287">
        <v>8.0809665777498828E-3</v>
      </c>
      <c r="R36" s="286">
        <v>7.043136973780892E-3</v>
      </c>
      <c r="S36" s="196">
        <v>1.1401571567972883E-2</v>
      </c>
      <c r="T36" s="287">
        <v>8.1705858907931452E-3</v>
      </c>
      <c r="U36" s="288">
        <v>1.0700909577314071E-2</v>
      </c>
      <c r="V36" s="286">
        <v>7.6637250348351137E-3</v>
      </c>
      <c r="W36" s="196">
        <v>1.0482180293501049E-2</v>
      </c>
      <c r="X36" s="287">
        <v>8.3667421997559704E-3</v>
      </c>
    </row>
    <row r="37" spans="2:24" s="4" customFormat="1" hidden="1" outlineLevel="1" x14ac:dyDescent="0.25">
      <c r="B37" s="71" t="s">
        <v>97</v>
      </c>
      <c r="C37" s="286">
        <v>1.2225359426216208E-2</v>
      </c>
      <c r="D37" s="196">
        <v>1.8555123382005993E-2</v>
      </c>
      <c r="E37" s="287">
        <v>1.4213948187866282E-2</v>
      </c>
      <c r="F37" s="286">
        <v>1.4983415831307405E-2</v>
      </c>
      <c r="G37" s="196">
        <v>1.9217968629994368E-2</v>
      </c>
      <c r="H37" s="287">
        <v>1.6469284783878067E-2</v>
      </c>
      <c r="I37" s="286">
        <v>1.711800196436088E-2</v>
      </c>
      <c r="J37" s="196">
        <v>9.2224355458036204E-3</v>
      </c>
      <c r="K37" s="287">
        <v>1.3357391879424228E-2</v>
      </c>
      <c r="L37" s="286">
        <v>1.553157423405006E-2</v>
      </c>
      <c r="M37" s="196">
        <v>3.1035872632003223E-2</v>
      </c>
      <c r="N37" s="287">
        <v>1.9436398581521887E-2</v>
      </c>
      <c r="O37" s="286">
        <v>5.5068473299036301E-3</v>
      </c>
      <c r="P37" s="196">
        <v>1.5253727495380913E-2</v>
      </c>
      <c r="Q37" s="287">
        <v>7.9650620949738831E-3</v>
      </c>
      <c r="R37" s="286">
        <v>4.9991469032588292E-3</v>
      </c>
      <c r="S37" s="196">
        <v>1.4844296240520626E-2</v>
      </c>
      <c r="T37" s="287">
        <v>7.3701799152882663E-3</v>
      </c>
      <c r="U37" s="288">
        <v>6.341916789677984E-3</v>
      </c>
      <c r="V37" s="286">
        <v>5.6636296478699824E-3</v>
      </c>
      <c r="W37" s="196">
        <v>1.7341040462427744E-2</v>
      </c>
      <c r="X37" s="287">
        <v>7.3637702503681884E-3</v>
      </c>
    </row>
    <row r="38" spans="2:24" s="4" customFormat="1" hidden="1" outlineLevel="1" x14ac:dyDescent="0.25">
      <c r="B38" s="71" t="s">
        <v>98</v>
      </c>
      <c r="C38" s="286">
        <v>1.2387035486169269E-2</v>
      </c>
      <c r="D38" s="196">
        <v>2.0843392885884438E-2</v>
      </c>
      <c r="E38" s="287">
        <v>1.5223756619250338E-2</v>
      </c>
      <c r="F38" s="286">
        <v>1.5034981738273192E-2</v>
      </c>
      <c r="G38" s="196">
        <v>2.2722500524942256E-2</v>
      </c>
      <c r="H38" s="287">
        <v>1.7854245333612018E-2</v>
      </c>
      <c r="I38" s="286">
        <v>1.7568569310600444E-2</v>
      </c>
      <c r="J38" s="196">
        <v>1.0670590057302153E-2</v>
      </c>
      <c r="K38" s="287">
        <v>1.4194818966823208E-2</v>
      </c>
      <c r="L38" s="286">
        <v>1.6677631297899061E-2</v>
      </c>
      <c r="M38" s="196">
        <v>3.733449597283095E-2</v>
      </c>
      <c r="N38" s="287">
        <v>2.2282128226519406E-2</v>
      </c>
      <c r="O38" s="286">
        <v>6.1281173306685088E-3</v>
      </c>
      <c r="P38" s="196">
        <v>1.2252317760407199E-2</v>
      </c>
      <c r="Q38" s="287">
        <v>7.8909912926992624E-3</v>
      </c>
      <c r="R38" s="286">
        <v>5.9361035149736547E-3</v>
      </c>
      <c r="S38" s="196">
        <v>1.2102319611258825E-2</v>
      </c>
      <c r="T38" s="287">
        <v>7.5807595431981022E-3</v>
      </c>
      <c r="U38" s="288">
        <v>4.3980828869467159E-3</v>
      </c>
      <c r="V38" s="286">
        <v>1.7645576002016637E-3</v>
      </c>
      <c r="W38" s="196">
        <v>0</v>
      </c>
      <c r="X38" s="287">
        <v>1.5047291487532244E-3</v>
      </c>
    </row>
    <row r="39" spans="2:24" s="4" customFormat="1" hidden="1" outlineLevel="1" x14ac:dyDescent="0.25">
      <c r="B39" s="71" t="s">
        <v>99</v>
      </c>
      <c r="C39" s="286">
        <v>1.1933512051951653E-2</v>
      </c>
      <c r="D39" s="196">
        <v>1.4982099173727257E-2</v>
      </c>
      <c r="E39" s="287">
        <v>1.3015641129798644E-2</v>
      </c>
      <c r="F39" s="286">
        <v>1.4053522647606308E-2</v>
      </c>
      <c r="G39" s="196">
        <v>1.612112137952398E-2</v>
      </c>
      <c r="H39" s="287">
        <v>1.4848218759456872E-2</v>
      </c>
      <c r="I39" s="286">
        <v>1.7921790797291694E-2</v>
      </c>
      <c r="J39" s="196">
        <v>7.6572173346366899E-3</v>
      </c>
      <c r="K39" s="287">
        <v>1.2744305808554641E-2</v>
      </c>
      <c r="L39" s="286">
        <v>1.4393387592234854E-2</v>
      </c>
      <c r="M39" s="196">
        <v>2.5717236872615359E-2</v>
      </c>
      <c r="N39" s="287">
        <v>1.7485193988960961E-2</v>
      </c>
      <c r="O39" s="286">
        <v>6.6021417347787619E-3</v>
      </c>
      <c r="P39" s="196">
        <v>8.958500192815402E-3</v>
      </c>
      <c r="Q39" s="287">
        <v>7.3279485398925481E-3</v>
      </c>
      <c r="R39" s="286">
        <v>5.8866484851194468E-3</v>
      </c>
      <c r="S39" s="196">
        <v>9.0702041794861552E-3</v>
      </c>
      <c r="T39" s="287">
        <v>6.7514762070163253E-3</v>
      </c>
      <c r="U39" s="288">
        <v>7.6819327977481972E-3</v>
      </c>
      <c r="V39" s="286">
        <v>2.3130300693909021E-3</v>
      </c>
      <c r="W39" s="196">
        <v>2.9492080830147462E-2</v>
      </c>
      <c r="X39" s="287">
        <v>9.403048867360023E-3</v>
      </c>
    </row>
    <row r="40" spans="2:24" s="4" customFormat="1" hidden="1" outlineLevel="1" x14ac:dyDescent="0.25">
      <c r="B40" s="71" t="s">
        <v>100</v>
      </c>
      <c r="C40" s="286">
        <v>1.1968524029967077E-2</v>
      </c>
      <c r="D40" s="196">
        <v>1.2884490542288385E-2</v>
      </c>
      <c r="E40" s="287">
        <v>1.2297224721778625E-2</v>
      </c>
      <c r="F40" s="286">
        <v>1.3952573590377429E-2</v>
      </c>
      <c r="G40" s="196">
        <v>1.3683790064878474E-2</v>
      </c>
      <c r="H40" s="287">
        <v>1.3847962142465121E-2</v>
      </c>
      <c r="I40" s="286">
        <v>1.7075759037472955E-2</v>
      </c>
      <c r="J40" s="196">
        <v>7.1336181554501627E-3</v>
      </c>
      <c r="K40" s="287">
        <v>1.1971991576010409E-2</v>
      </c>
      <c r="L40" s="286">
        <v>1.4283903770026167E-2</v>
      </c>
      <c r="M40" s="196">
        <v>2.3852491173009024E-2</v>
      </c>
      <c r="N40" s="287">
        <v>1.6919029586693821E-2</v>
      </c>
      <c r="O40" s="286">
        <v>6.8111227958619677E-3</v>
      </c>
      <c r="P40" s="196">
        <v>9.6468512563672067E-3</v>
      </c>
      <c r="Q40" s="287">
        <v>7.663425106270153E-3</v>
      </c>
      <c r="R40" s="286">
        <v>6.2531158749376823E-3</v>
      </c>
      <c r="S40" s="196">
        <v>9.7068753836709633E-3</v>
      </c>
      <c r="T40" s="287">
        <v>7.1881914219530689E-3</v>
      </c>
      <c r="U40" s="288">
        <v>8.5257787325456504E-3</v>
      </c>
      <c r="V40" s="286">
        <v>2.8583992963940193E-3</v>
      </c>
      <c r="W40" s="196">
        <v>0</v>
      </c>
      <c r="X40" s="287">
        <v>2.1782841823056302E-3</v>
      </c>
    </row>
    <row r="41" spans="2:24" s="4" customFormat="1" hidden="1" outlineLevel="1" x14ac:dyDescent="0.25">
      <c r="B41" s="71" t="s">
        <v>101</v>
      </c>
      <c r="C41" s="286">
        <v>1.3196785229159329E-2</v>
      </c>
      <c r="D41" s="196">
        <v>1.875944972280813E-2</v>
      </c>
      <c r="E41" s="287">
        <v>1.5064198299324701E-2</v>
      </c>
      <c r="F41" s="286">
        <v>1.5429440303754746E-2</v>
      </c>
      <c r="G41" s="196">
        <v>2.001194285801779E-2</v>
      </c>
      <c r="H41" s="287">
        <v>1.7100627069524869E-2</v>
      </c>
      <c r="I41" s="286">
        <v>1.9153037746408804E-2</v>
      </c>
      <c r="J41" s="196">
        <v>7.9905202645358612E-3</v>
      </c>
      <c r="K41" s="287">
        <v>1.3654327025470724E-2</v>
      </c>
      <c r="L41" s="286">
        <v>1.6339509051596219E-2</v>
      </c>
      <c r="M41" s="196">
        <v>2.8746477147408404E-2</v>
      </c>
      <c r="N41" s="287">
        <v>1.9528789215068666E-2</v>
      </c>
      <c r="O41" s="286">
        <v>8.1726651032817035E-3</v>
      </c>
      <c r="P41" s="196">
        <v>1.4108292579952855E-2</v>
      </c>
      <c r="Q41" s="287">
        <v>9.8659119193865667E-3</v>
      </c>
      <c r="R41" s="286">
        <v>7.7367560655843843E-3</v>
      </c>
      <c r="S41" s="196">
        <v>1.4265335235378032E-2</v>
      </c>
      <c r="T41" s="287">
        <v>9.3946602586550427E-3</v>
      </c>
      <c r="U41" s="288">
        <v>5.7615230460921841E-3</v>
      </c>
      <c r="V41" s="286">
        <v>3.6374658987571992E-3</v>
      </c>
      <c r="W41" s="196">
        <v>0</v>
      </c>
      <c r="X41" s="287">
        <v>2.4130303639654134E-3</v>
      </c>
    </row>
    <row r="42" spans="2:24" s="4" customFormat="1" hidden="1" outlineLevel="1" x14ac:dyDescent="0.25">
      <c r="B42" s="71" t="s">
        <v>102</v>
      </c>
      <c r="C42" s="286">
        <v>1.4657638014810292E-2</v>
      </c>
      <c r="D42" s="196">
        <v>2.0510402219140082E-2</v>
      </c>
      <c r="E42" s="287">
        <v>1.6657787316496062E-2</v>
      </c>
      <c r="F42" s="286">
        <v>1.6604757764956929E-2</v>
      </c>
      <c r="G42" s="196">
        <v>2.1125265392781315E-2</v>
      </c>
      <c r="H42" s="287">
        <v>1.829213928376839E-2</v>
      </c>
      <c r="I42" s="286">
        <v>1.9401054621430703E-2</v>
      </c>
      <c r="J42" s="196">
        <v>9.2305944502825976E-3</v>
      </c>
      <c r="K42" s="287">
        <v>1.4313621026460664E-2</v>
      </c>
      <c r="L42" s="286">
        <v>1.7196529656069406E-2</v>
      </c>
      <c r="M42" s="196">
        <v>3.4233034357896493E-2</v>
      </c>
      <c r="N42" s="287">
        <v>2.1661004193683844E-2</v>
      </c>
      <c r="O42" s="286">
        <v>1.00727793777576E-2</v>
      </c>
      <c r="P42" s="196">
        <v>1.7753201396973225E-2</v>
      </c>
      <c r="Q42" s="287">
        <v>1.2227609083949988E-2</v>
      </c>
      <c r="R42" s="286">
        <v>9.7150151693496251E-3</v>
      </c>
      <c r="S42" s="196">
        <v>1.8106544293695133E-2</v>
      </c>
      <c r="T42" s="287">
        <v>1.1808329289384946E-2</v>
      </c>
      <c r="U42" s="288">
        <v>7.5686397327487213E-3</v>
      </c>
      <c r="V42" s="286">
        <v>7.133303611234953E-3</v>
      </c>
      <c r="W42" s="196">
        <v>1.2242899118511263E-2</v>
      </c>
      <c r="X42" s="287">
        <v>8.7316176470588237E-3</v>
      </c>
    </row>
    <row r="43" spans="2:24" s="4" customFormat="1" hidden="1" outlineLevel="1" x14ac:dyDescent="0.25">
      <c r="B43" s="71" t="s">
        <v>103</v>
      </c>
      <c r="C43" s="286">
        <v>1.3942106135501672E-2</v>
      </c>
      <c r="D43" s="196">
        <v>2.0895770363790887E-2</v>
      </c>
      <c r="E43" s="287">
        <v>1.6286364263063562E-2</v>
      </c>
      <c r="F43" s="286">
        <v>1.6527701946123022E-2</v>
      </c>
      <c r="G43" s="196">
        <v>2.2744128553770088E-2</v>
      </c>
      <c r="H43" s="287">
        <v>1.8901223373673868E-2</v>
      </c>
      <c r="I43" s="286">
        <v>1.6515009228975745E-2</v>
      </c>
      <c r="J43" s="196">
        <v>9.6192643522329275E-3</v>
      </c>
      <c r="K43" s="287">
        <v>1.3061646769748062E-2</v>
      </c>
      <c r="L43" s="286">
        <v>1.911038185093367E-2</v>
      </c>
      <c r="M43" s="196">
        <v>3.2573289902280131E-2</v>
      </c>
      <c r="N43" s="287">
        <v>2.2821375742033835E-2</v>
      </c>
      <c r="O43" s="286">
        <v>9.1351634470222143E-3</v>
      </c>
      <c r="P43" s="196">
        <v>1.011812320579792E-2</v>
      </c>
      <c r="Q43" s="287">
        <v>9.3775750612211731E-3</v>
      </c>
      <c r="R43" s="286">
        <v>8.6620178688167349E-3</v>
      </c>
      <c r="S43" s="196">
        <v>9.8276878726331653E-3</v>
      </c>
      <c r="T43" s="287">
        <v>8.9149877010137775E-3</v>
      </c>
      <c r="U43" s="288">
        <v>5.3698731598926025E-3</v>
      </c>
      <c r="V43" s="286">
        <v>1.7776022121271974E-3</v>
      </c>
      <c r="W43" s="196">
        <v>1.0813887307911212E-2</v>
      </c>
      <c r="X43" s="287">
        <v>4.1055718475073314E-3</v>
      </c>
    </row>
    <row r="44" spans="2:24" s="4" customFormat="1" hidden="1" outlineLevel="1" x14ac:dyDescent="0.25">
      <c r="B44" s="71" t="s">
        <v>104</v>
      </c>
      <c r="C44" s="286">
        <v>1.6277814851829737E-2</v>
      </c>
      <c r="D44" s="196">
        <v>1.498973430317419E-2</v>
      </c>
      <c r="E44" s="287">
        <v>1.5833159105164123E-2</v>
      </c>
      <c r="F44" s="286">
        <v>1.9212907677201921E-2</v>
      </c>
      <c r="G44" s="196">
        <v>1.5848393000114376E-2</v>
      </c>
      <c r="H44" s="287">
        <v>1.7926915237194866E-2</v>
      </c>
      <c r="I44" s="286">
        <v>1.8868534656987179E-2</v>
      </c>
      <c r="J44" s="196">
        <v>8.7515572850177647E-3</v>
      </c>
      <c r="K44" s="287">
        <v>1.3683729289171252E-2</v>
      </c>
      <c r="L44" s="286">
        <v>2.197820578224181E-2</v>
      </c>
      <c r="M44" s="196">
        <v>2.3225777213813106E-2</v>
      </c>
      <c r="N44" s="287">
        <v>2.2314529183592436E-2</v>
      </c>
      <c r="O44" s="286">
        <v>7.6267016565524032E-3</v>
      </c>
      <c r="P44" s="196">
        <v>1.1275730955814868E-2</v>
      </c>
      <c r="Q44" s="287">
        <v>8.622437418754696E-3</v>
      </c>
      <c r="R44" s="286">
        <v>8.1273875419037959E-3</v>
      </c>
      <c r="S44" s="196">
        <v>1.1344436398744872E-2</v>
      </c>
      <c r="T44" s="287">
        <v>8.9127872716558629E-3</v>
      </c>
      <c r="U44" s="288">
        <v>1.2888953013033232E-2</v>
      </c>
      <c r="V44" s="286">
        <v>3.9429215170859932E-3</v>
      </c>
      <c r="W44" s="196">
        <v>0</v>
      </c>
      <c r="X44" s="287">
        <v>2.7379400260756194E-3</v>
      </c>
    </row>
    <row r="45" spans="2:24" s="4" customFormat="1" ht="15.75" collapsed="1" x14ac:dyDescent="0.25">
      <c r="B45" s="101">
        <v>2018</v>
      </c>
      <c r="C45" s="289">
        <v>1.2735011209519772E-2</v>
      </c>
      <c r="D45" s="109">
        <v>1.7012195903920387E-2</v>
      </c>
      <c r="E45" s="290">
        <v>1.4172122012687451E-2</v>
      </c>
      <c r="F45" s="289">
        <v>1.4792977569870906E-2</v>
      </c>
      <c r="G45" s="109">
        <v>1.8082466736856363E-2</v>
      </c>
      <c r="H45" s="290">
        <v>1.6010719854455048E-2</v>
      </c>
      <c r="I45" s="289">
        <v>1.6356361832187315E-2</v>
      </c>
      <c r="J45" s="109">
        <v>8.6196741630004455E-3</v>
      </c>
      <c r="K45" s="290">
        <v>1.2500486580275536E-2</v>
      </c>
      <c r="L45" s="289">
        <v>1.6073030995729647E-2</v>
      </c>
      <c r="M45" s="109">
        <v>2.8875671717121736E-2</v>
      </c>
      <c r="N45" s="290">
        <v>1.9427454828133767E-2</v>
      </c>
      <c r="O45" s="289">
        <v>7.3218518637778876E-3</v>
      </c>
      <c r="P45" s="109">
        <v>1.1724258947546289E-2</v>
      </c>
      <c r="Q45" s="290">
        <v>8.5367078437280312E-3</v>
      </c>
      <c r="R45" s="289">
        <v>6.9749377803845726E-3</v>
      </c>
      <c r="S45" s="109">
        <v>1.1677605490703786E-2</v>
      </c>
      <c r="T45" s="290">
        <v>8.1580707090316874E-3</v>
      </c>
      <c r="U45" s="291">
        <v>8.8981446421809926E-3</v>
      </c>
      <c r="V45" s="289">
        <v>4.6206669832341016E-3</v>
      </c>
      <c r="W45" s="109">
        <v>1.0675343951589884E-2</v>
      </c>
      <c r="X45" s="290">
        <v>6.0881958185164172E-3</v>
      </c>
    </row>
    <row r="46" spans="2:24" s="4" customFormat="1" hidden="1" outlineLevel="1" x14ac:dyDescent="0.25">
      <c r="B46" s="71" t="s">
        <v>93</v>
      </c>
      <c r="C46" s="286">
        <v>1.6766610288213486E-2</v>
      </c>
      <c r="D46" s="196">
        <v>2.1035046035046034E-2</v>
      </c>
      <c r="E46" s="287">
        <v>1.8111830020241255E-2</v>
      </c>
      <c r="F46" s="286">
        <v>1.9749897927210231E-2</v>
      </c>
      <c r="G46" s="196">
        <v>2.2347832924176372E-2</v>
      </c>
      <c r="H46" s="287">
        <v>2.0664601641971474E-2</v>
      </c>
      <c r="I46" s="286">
        <v>1.9396691534219915E-2</v>
      </c>
      <c r="J46" s="196">
        <v>9.8025511095579249E-3</v>
      </c>
      <c r="K46" s="287">
        <v>1.4778366557321895E-2</v>
      </c>
      <c r="L46" s="286">
        <v>2.0613244009275961E-2</v>
      </c>
      <c r="M46" s="196">
        <v>3.9537322999825188E-2</v>
      </c>
      <c r="N46" s="287">
        <v>2.5282332559359928E-2</v>
      </c>
      <c r="O46" s="286">
        <v>8.245786541082302E-3</v>
      </c>
      <c r="P46" s="196">
        <v>1.3507875247731303E-2</v>
      </c>
      <c r="Q46" s="287">
        <v>9.553686011692571E-3</v>
      </c>
      <c r="R46" s="286">
        <v>8.141919606234619E-3</v>
      </c>
      <c r="S46" s="196">
        <v>1.3822894168466522E-2</v>
      </c>
      <c r="T46" s="287">
        <v>9.5589933040868165E-3</v>
      </c>
      <c r="U46" s="288">
        <v>1.2054557679377581E-2</v>
      </c>
      <c r="V46" s="286">
        <v>5.5555555555555558E-3</v>
      </c>
      <c r="W46" s="196">
        <v>1.5340364333652923E-2</v>
      </c>
      <c r="X46" s="287">
        <v>7.938360961942564E-3</v>
      </c>
    </row>
    <row r="47" spans="2:24" s="4" customFormat="1" hidden="1" outlineLevel="1" x14ac:dyDescent="0.25">
      <c r="B47" s="71" t="s">
        <v>94</v>
      </c>
      <c r="C47" s="286">
        <v>8.5042942142530224E-3</v>
      </c>
      <c r="D47" s="196">
        <v>1.3424265283187339E-2</v>
      </c>
      <c r="E47" s="287">
        <v>1.0000983472970884E-2</v>
      </c>
      <c r="F47" s="286">
        <v>9.4860777858378435E-3</v>
      </c>
      <c r="G47" s="196">
        <v>1.4089562954321098E-2</v>
      </c>
      <c r="H47" s="287">
        <v>1.105727115124264E-2</v>
      </c>
      <c r="I47" s="286">
        <v>1.1045358259641572E-2</v>
      </c>
      <c r="J47" s="196">
        <v>5.6995198475240996E-3</v>
      </c>
      <c r="K47" s="287">
        <v>8.4876543209876538E-3</v>
      </c>
      <c r="L47" s="286">
        <v>1.0757194747136071E-2</v>
      </c>
      <c r="M47" s="196">
        <v>2.385008517887564E-2</v>
      </c>
      <c r="N47" s="287">
        <v>1.3991163475699559E-2</v>
      </c>
      <c r="O47" s="286">
        <v>5.1862901547214324E-3</v>
      </c>
      <c r="P47" s="196">
        <v>9.035117627003068E-3</v>
      </c>
      <c r="Q47" s="287">
        <v>6.0863787375415286E-3</v>
      </c>
      <c r="R47" s="286">
        <v>4.4222422406027355E-3</v>
      </c>
      <c r="S47" s="196">
        <v>7.9924139799512333E-3</v>
      </c>
      <c r="T47" s="287">
        <v>5.2509118349893099E-3</v>
      </c>
      <c r="U47" s="288">
        <v>8.3306032667197077E-3</v>
      </c>
      <c r="V47" s="286">
        <v>3.2541490400260333E-3</v>
      </c>
      <c r="W47" s="196">
        <v>1.6930022573363433E-2</v>
      </c>
      <c r="X47" s="287">
        <v>6.3147259408941649E-3</v>
      </c>
    </row>
    <row r="48" spans="2:24" s="4" customFormat="1" hidden="1" outlineLevel="1" x14ac:dyDescent="0.25">
      <c r="B48" s="71" t="s">
        <v>95</v>
      </c>
      <c r="C48" s="286">
        <v>1.0141761215521737E-2</v>
      </c>
      <c r="D48" s="196">
        <v>1.6688775441840522E-2</v>
      </c>
      <c r="E48" s="287">
        <v>1.2214365400195973E-2</v>
      </c>
      <c r="F48" s="286">
        <v>1.1841021865374814E-2</v>
      </c>
      <c r="G48" s="196">
        <v>1.7616670079223826E-2</v>
      </c>
      <c r="H48" s="287">
        <v>1.3898121579813925E-2</v>
      </c>
      <c r="I48" s="286">
        <v>1.2622677612493057E-2</v>
      </c>
      <c r="J48" s="196">
        <v>6.093432633716994E-3</v>
      </c>
      <c r="K48" s="287">
        <v>9.4293508254624011E-3</v>
      </c>
      <c r="L48" s="286">
        <v>1.3853737687281193E-2</v>
      </c>
      <c r="M48" s="196">
        <v>2.9052746489356424E-2</v>
      </c>
      <c r="N48" s="287">
        <v>1.7839367619791158E-2</v>
      </c>
      <c r="O48" s="286">
        <v>6.3177989212774982E-3</v>
      </c>
      <c r="P48" s="196">
        <v>1.1325243873423745E-2</v>
      </c>
      <c r="Q48" s="287">
        <v>7.5270917845527991E-3</v>
      </c>
      <c r="R48" s="286">
        <v>6.2227977410884497E-3</v>
      </c>
      <c r="S48" s="196">
        <v>1.1378214066596018E-2</v>
      </c>
      <c r="T48" s="287">
        <v>7.4798384354897935E-3</v>
      </c>
      <c r="U48" s="288">
        <v>4.9325463743676223E-3</v>
      </c>
      <c r="V48" s="286">
        <v>5.3926525109538256E-3</v>
      </c>
      <c r="W48" s="196">
        <v>1.2648221343873518E-2</v>
      </c>
      <c r="X48" s="287">
        <v>7.5614366729678641E-3</v>
      </c>
    </row>
    <row r="49" spans="2:24" s="4" customFormat="1" hidden="1" outlineLevel="1" x14ac:dyDescent="0.25">
      <c r="B49" s="71" t="s">
        <v>96</v>
      </c>
      <c r="C49" s="286">
        <v>1.2695323811840475E-2</v>
      </c>
      <c r="D49" s="196">
        <v>1.6415015074383432E-2</v>
      </c>
      <c r="E49" s="287">
        <v>1.3882426240368463E-2</v>
      </c>
      <c r="F49" s="286">
        <v>1.5081853834123185E-2</v>
      </c>
      <c r="G49" s="196">
        <v>1.7451408301644416E-2</v>
      </c>
      <c r="H49" s="287">
        <v>1.5911128594308366E-2</v>
      </c>
      <c r="I49" s="286">
        <v>1.5735555252014751E-2</v>
      </c>
      <c r="J49" s="196">
        <v>7.2028448210637811E-3</v>
      </c>
      <c r="K49" s="287">
        <v>1.1687425966474031E-2</v>
      </c>
      <c r="L49" s="286">
        <v>1.7200286009374753E-2</v>
      </c>
      <c r="M49" s="196">
        <v>3.2705087206005762E-2</v>
      </c>
      <c r="N49" s="287">
        <v>2.1222515753614064E-2</v>
      </c>
      <c r="O49" s="286">
        <v>5.7211069541292419E-3</v>
      </c>
      <c r="P49" s="196">
        <v>1.0435514411950347E-2</v>
      </c>
      <c r="Q49" s="287">
        <v>6.9328776309243115E-3</v>
      </c>
      <c r="R49" s="286">
        <v>5.8362770695745666E-3</v>
      </c>
      <c r="S49" s="196">
        <v>1.0415657397538998E-2</v>
      </c>
      <c r="T49" s="287">
        <v>7.0291894347623077E-3</v>
      </c>
      <c r="U49" s="288">
        <v>7.3636175067413401E-3</v>
      </c>
      <c r="V49" s="286">
        <v>3.8340885325897525E-3</v>
      </c>
      <c r="W49" s="196">
        <v>1.6513761467889909E-2</v>
      </c>
      <c r="X49" s="287">
        <v>7.325082091437232E-3</v>
      </c>
    </row>
    <row r="50" spans="2:24" s="4" customFormat="1" hidden="1" outlineLevel="1" x14ac:dyDescent="0.25">
      <c r="B50" s="71" t="s">
        <v>97</v>
      </c>
      <c r="C50" s="286">
        <v>1.6480255649395117E-2</v>
      </c>
      <c r="D50" s="196">
        <v>1.9629545666697782E-2</v>
      </c>
      <c r="E50" s="287">
        <v>1.7514584537762126E-2</v>
      </c>
      <c r="F50" s="286">
        <v>2.0212742134139514E-2</v>
      </c>
      <c r="G50" s="196">
        <v>2.0497699075656298E-2</v>
      </c>
      <c r="H50" s="287">
        <v>2.0315445123662967E-2</v>
      </c>
      <c r="I50" s="286">
        <v>2.2981470997750816E-2</v>
      </c>
      <c r="J50" s="196">
        <v>8.5676124702739678E-3</v>
      </c>
      <c r="K50" s="287">
        <v>1.5999873768254295E-2</v>
      </c>
      <c r="L50" s="286">
        <v>2.0898982215944075E-2</v>
      </c>
      <c r="M50" s="196">
        <v>3.3748199230097066E-2</v>
      </c>
      <c r="N50" s="287">
        <v>2.4460167955019995E-2</v>
      </c>
      <c r="O50" s="286">
        <v>6.7391686229419188E-3</v>
      </c>
      <c r="P50" s="196">
        <v>1.5540511772469876E-2</v>
      </c>
      <c r="Q50" s="287">
        <v>9.1398973358418692E-3</v>
      </c>
      <c r="R50" s="286">
        <v>6.0172653449411077E-3</v>
      </c>
      <c r="S50" s="196">
        <v>1.5554488718194912E-2</v>
      </c>
      <c r="T50" s="287">
        <v>8.6483193388604881E-3</v>
      </c>
      <c r="U50" s="288">
        <v>6.0894596988485383E-3</v>
      </c>
      <c r="V50" s="286">
        <v>3.3185840707964601E-3</v>
      </c>
      <c r="W50" s="196">
        <v>0</v>
      </c>
      <c r="X50" s="287">
        <v>2.6595744680851063E-3</v>
      </c>
    </row>
    <row r="51" spans="2:24" s="4" customFormat="1" hidden="1" outlineLevel="1" x14ac:dyDescent="0.25">
      <c r="B51" s="71" t="s">
        <v>98</v>
      </c>
      <c r="C51" s="286">
        <v>1.6239316239316241E-2</v>
      </c>
      <c r="D51" s="196">
        <v>2.1886433660697091E-2</v>
      </c>
      <c r="E51" s="287">
        <v>1.8162590228846177E-2</v>
      </c>
      <c r="F51" s="286">
        <v>1.9972121886908077E-2</v>
      </c>
      <c r="G51" s="196">
        <v>2.4625384430824262E-2</v>
      </c>
      <c r="H51" s="287">
        <v>2.1705338186229908E-2</v>
      </c>
      <c r="I51" s="286">
        <v>1.9510715729882732E-2</v>
      </c>
      <c r="J51" s="196">
        <v>1.1256079672662704E-2</v>
      </c>
      <c r="K51" s="287">
        <v>1.5521345581266929E-2</v>
      </c>
      <c r="L51" s="286">
        <v>2.2762625738877943E-2</v>
      </c>
      <c r="M51" s="196">
        <v>3.963342825942659E-2</v>
      </c>
      <c r="N51" s="287">
        <v>2.7613764399485281E-2</v>
      </c>
      <c r="O51" s="286">
        <v>7.1191131782060973E-3</v>
      </c>
      <c r="P51" s="196">
        <v>8.8866770937011241E-3</v>
      </c>
      <c r="Q51" s="287">
        <v>7.6253499618223466E-3</v>
      </c>
      <c r="R51" s="286">
        <v>6.7930798553416088E-3</v>
      </c>
      <c r="S51" s="196">
        <v>9.0517411755405355E-3</v>
      </c>
      <c r="T51" s="287">
        <v>7.4522697121762703E-3</v>
      </c>
      <c r="U51" s="288">
        <v>5.4137223615226809E-3</v>
      </c>
      <c r="V51" s="286">
        <v>1.2573344509639564E-3</v>
      </c>
      <c r="W51" s="196">
        <v>0</v>
      </c>
      <c r="X51" s="287">
        <v>1.0384215991692627E-3</v>
      </c>
    </row>
    <row r="52" spans="2:24" s="4" customFormat="1" hidden="1" outlineLevel="1" x14ac:dyDescent="0.25">
      <c r="B52" s="71" t="s">
        <v>99</v>
      </c>
      <c r="C52" s="286">
        <v>1.4789126558686232E-2</v>
      </c>
      <c r="D52" s="196">
        <v>1.845652237198335E-2</v>
      </c>
      <c r="E52" s="287">
        <v>1.6004290446233416E-2</v>
      </c>
      <c r="F52" s="286">
        <v>1.7928819909017929E-2</v>
      </c>
      <c r="G52" s="196">
        <v>2.0226174463209286E-2</v>
      </c>
      <c r="H52" s="287">
        <v>1.8762608064511962E-2</v>
      </c>
      <c r="I52" s="286">
        <v>1.7244488838945075E-2</v>
      </c>
      <c r="J52" s="196">
        <v>8.8793585116503822E-3</v>
      </c>
      <c r="K52" s="287">
        <v>1.3239143324030022E-2</v>
      </c>
      <c r="L52" s="286">
        <v>2.0038716679761221E-2</v>
      </c>
      <c r="M52" s="196">
        <v>3.4438284873854509E-2</v>
      </c>
      <c r="N52" s="287">
        <v>2.3834518299374909E-2</v>
      </c>
      <c r="O52" s="286">
        <v>8.0621042091986016E-3</v>
      </c>
      <c r="P52" s="196">
        <v>1.0801198669608457E-2</v>
      </c>
      <c r="Q52" s="287">
        <v>8.8375128181224939E-3</v>
      </c>
      <c r="R52" s="286">
        <v>7.7682257372416142E-3</v>
      </c>
      <c r="S52" s="196">
        <v>1.0823511285725292E-2</v>
      </c>
      <c r="T52" s="287">
        <v>8.6161740338874335E-3</v>
      </c>
      <c r="U52" s="288">
        <v>4.1781256610958321E-3</v>
      </c>
      <c r="V52" s="286">
        <v>1.2039489525644113E-3</v>
      </c>
      <c r="W52" s="196">
        <v>0</v>
      </c>
      <c r="X52" s="287">
        <v>9.9403578528827028E-4</v>
      </c>
    </row>
    <row r="53" spans="2:24" s="4" customFormat="1" hidden="1" outlineLevel="1" x14ac:dyDescent="0.25">
      <c r="B53" s="71" t="s">
        <v>100</v>
      </c>
      <c r="C53" s="286">
        <v>1.4513439334807934E-2</v>
      </c>
      <c r="D53" s="196">
        <v>1.7056913348145616E-2</v>
      </c>
      <c r="E53" s="287">
        <v>1.5370469195713853E-2</v>
      </c>
      <c r="F53" s="286">
        <v>1.7754635095633197E-2</v>
      </c>
      <c r="G53" s="196">
        <v>1.8605525277203532E-2</v>
      </c>
      <c r="H53" s="287">
        <v>1.8068652660078656E-2</v>
      </c>
      <c r="I53" s="286">
        <v>1.8303389568613129E-2</v>
      </c>
      <c r="J53" s="196">
        <v>7.8248650247762733E-3</v>
      </c>
      <c r="K53" s="287">
        <v>1.3199417842269839E-2</v>
      </c>
      <c r="L53" s="286">
        <v>1.9409119792797792E-2</v>
      </c>
      <c r="M53" s="196">
        <v>3.0521556952254933E-2</v>
      </c>
      <c r="N53" s="287">
        <v>2.2378998986255512E-2</v>
      </c>
      <c r="O53" s="286">
        <v>6.856680202917252E-3</v>
      </c>
      <c r="P53" s="196">
        <v>1.0267944455309994E-2</v>
      </c>
      <c r="Q53" s="287">
        <v>7.8104351788562312E-3</v>
      </c>
      <c r="R53" s="286">
        <v>6.0836167468042686E-3</v>
      </c>
      <c r="S53" s="196">
        <v>1.0094493567606543E-2</v>
      </c>
      <c r="T53" s="287">
        <v>7.2012435627650234E-3</v>
      </c>
      <c r="U53" s="288">
        <v>5.7687914096413067E-3</v>
      </c>
      <c r="V53" s="286">
        <v>2.7924294135898233E-3</v>
      </c>
      <c r="W53" s="196">
        <v>5.0632911392405064E-3</v>
      </c>
      <c r="X53" s="287">
        <v>3.4029038112522686E-3</v>
      </c>
    </row>
    <row r="54" spans="2:24" s="4" customFormat="1" hidden="1" outlineLevel="1" x14ac:dyDescent="0.25">
      <c r="B54" s="71" t="s">
        <v>101</v>
      </c>
      <c r="C54" s="286">
        <v>1.4765055319044372E-2</v>
      </c>
      <c r="D54" s="196">
        <v>2.2009943226570721E-2</v>
      </c>
      <c r="E54" s="287">
        <v>1.7139305383187375E-2</v>
      </c>
      <c r="F54" s="286">
        <v>1.6801394149060071E-2</v>
      </c>
      <c r="G54" s="196">
        <v>2.4140025993401676E-2</v>
      </c>
      <c r="H54" s="287">
        <v>1.9438510580087824E-2</v>
      </c>
      <c r="I54" s="286">
        <v>1.8506004853026999E-2</v>
      </c>
      <c r="J54" s="196">
        <v>9.6863245241593076E-3</v>
      </c>
      <c r="K54" s="287">
        <v>1.4206222404117837E-2</v>
      </c>
      <c r="L54" s="286">
        <v>1.7758055889824844E-2</v>
      </c>
      <c r="M54" s="196">
        <v>4.1900844235046517E-2</v>
      </c>
      <c r="N54" s="287">
        <v>2.4009611275909264E-2</v>
      </c>
      <c r="O54" s="286">
        <v>8.4564471436160277E-3</v>
      </c>
      <c r="P54" s="196">
        <v>1.2890070276371846E-2</v>
      </c>
      <c r="Q54" s="287">
        <v>9.7102374528904179E-3</v>
      </c>
      <c r="R54" s="286">
        <v>8.5397522972433075E-3</v>
      </c>
      <c r="S54" s="196">
        <v>1.3185878349638452E-2</v>
      </c>
      <c r="T54" s="287">
        <v>9.8466176928046715E-3</v>
      </c>
      <c r="U54" s="288">
        <v>1.521619042836338E-2</v>
      </c>
      <c r="V54" s="286">
        <v>4.7892720306513406E-3</v>
      </c>
      <c r="W54" s="196">
        <v>0</v>
      </c>
      <c r="X54" s="287">
        <v>3.7167812674224121E-3</v>
      </c>
    </row>
    <row r="55" spans="2:24" s="4" customFormat="1" hidden="1" outlineLevel="1" x14ac:dyDescent="0.25">
      <c r="B55" s="71" t="s">
        <v>102</v>
      </c>
      <c r="C55" s="286">
        <v>1.5736108036307282E-2</v>
      </c>
      <c r="D55" s="196">
        <v>2.1743714416839286E-2</v>
      </c>
      <c r="E55" s="287">
        <v>1.767339910443045E-2</v>
      </c>
      <c r="F55" s="286">
        <v>1.84297705424466E-2</v>
      </c>
      <c r="G55" s="196">
        <v>2.3103219704022581E-2</v>
      </c>
      <c r="H55" s="287">
        <v>2.0079835490504416E-2</v>
      </c>
      <c r="I55" s="286">
        <v>1.8634983805138783E-2</v>
      </c>
      <c r="J55" s="196">
        <v>9.8700571997015676E-3</v>
      </c>
      <c r="K55" s="287">
        <v>1.4401021136013815E-2</v>
      </c>
      <c r="L55" s="286">
        <v>1.9277356429216082E-2</v>
      </c>
      <c r="M55" s="196">
        <v>3.7483605237120042E-2</v>
      </c>
      <c r="N55" s="287">
        <v>2.3937846418452875E-2</v>
      </c>
      <c r="O55" s="286">
        <v>9.3538407658183519E-3</v>
      </c>
      <c r="P55" s="196">
        <v>1.4669453475770243E-2</v>
      </c>
      <c r="Q55" s="287">
        <v>1.0809206900936797E-2</v>
      </c>
      <c r="R55" s="286">
        <v>9.0004737091425868E-3</v>
      </c>
      <c r="S55" s="196">
        <v>1.5130174019719205E-2</v>
      </c>
      <c r="T55" s="287">
        <v>1.0663609354389338E-2</v>
      </c>
      <c r="U55" s="288">
        <v>6.1752988047808766E-3</v>
      </c>
      <c r="V55" s="286">
        <v>7.7071290944123313E-3</v>
      </c>
      <c r="W55" s="196">
        <v>2.1949078138718173E-2</v>
      </c>
      <c r="X55" s="287">
        <v>1.0773010773010773E-2</v>
      </c>
    </row>
    <row r="56" spans="2:24" s="4" customFormat="1" hidden="1" outlineLevel="1" x14ac:dyDescent="0.25">
      <c r="B56" s="71" t="s">
        <v>103</v>
      </c>
      <c r="C56" s="286">
        <v>1.3599839886082885E-2</v>
      </c>
      <c r="D56" s="196">
        <v>1.8401234263492713E-2</v>
      </c>
      <c r="E56" s="287">
        <v>1.5125467284489512E-2</v>
      </c>
      <c r="F56" s="286">
        <v>1.6284953955952988E-2</v>
      </c>
      <c r="G56" s="196">
        <v>1.9857547271031586E-2</v>
      </c>
      <c r="H56" s="287">
        <v>1.7577168786196192E-2</v>
      </c>
      <c r="I56" s="286">
        <v>1.6564822460776219E-2</v>
      </c>
      <c r="J56" s="196">
        <v>7.2505899654570953E-3</v>
      </c>
      <c r="K56" s="287">
        <v>1.198877575024364E-2</v>
      </c>
      <c r="L56" s="286">
        <v>1.8515238246179951E-2</v>
      </c>
      <c r="M56" s="196">
        <v>3.4054937200040845E-2</v>
      </c>
      <c r="N56" s="287">
        <v>2.2672175367910677E-2</v>
      </c>
      <c r="O56" s="286">
        <v>7.5726371154272677E-3</v>
      </c>
      <c r="P56" s="196">
        <v>9.5918367346938781E-3</v>
      </c>
      <c r="Q56" s="287">
        <v>8.0510625951983744E-3</v>
      </c>
      <c r="R56" s="286">
        <v>7.0547727315256646E-3</v>
      </c>
      <c r="S56" s="196">
        <v>9.9076100170192079E-3</v>
      </c>
      <c r="T56" s="287">
        <v>7.7263166931364549E-3</v>
      </c>
      <c r="U56" s="288">
        <v>6.7421671881196842E-3</v>
      </c>
      <c r="V56" s="286">
        <v>6.2123859444768005E-3</v>
      </c>
      <c r="W56" s="196">
        <v>1.5202702702702704E-2</v>
      </c>
      <c r="X56" s="287">
        <v>7.8926598263614842E-3</v>
      </c>
    </row>
    <row r="57" spans="2:24" s="4" customFormat="1" hidden="1" outlineLevel="1" x14ac:dyDescent="0.25">
      <c r="B57" s="71" t="s">
        <v>104</v>
      </c>
      <c r="C57" s="286">
        <v>1.2455988839433999E-2</v>
      </c>
      <c r="D57" s="196">
        <v>1.6307678413613816E-2</v>
      </c>
      <c r="E57" s="287">
        <v>1.3765159106207478E-2</v>
      </c>
      <c r="F57" s="286">
        <v>1.4275494426880206E-2</v>
      </c>
      <c r="G57" s="196">
        <v>1.756176638347693E-2</v>
      </c>
      <c r="H57" s="287">
        <v>1.552689413533233E-2</v>
      </c>
      <c r="I57" s="286">
        <v>1.4494436060299508E-2</v>
      </c>
      <c r="J57" s="196">
        <v>7.4159907300115875E-3</v>
      </c>
      <c r="K57" s="287">
        <v>1.0829920655234195E-2</v>
      </c>
      <c r="L57" s="286">
        <v>1.6143333790392615E-2</v>
      </c>
      <c r="M57" s="196">
        <v>3.2582723915719355E-2</v>
      </c>
      <c r="N57" s="287">
        <v>2.0659294030286154E-2</v>
      </c>
      <c r="O57" s="286">
        <v>7.1964477109171645E-3</v>
      </c>
      <c r="P57" s="196">
        <v>8.2608484377277806E-3</v>
      </c>
      <c r="Q57" s="287">
        <v>7.4724665440157262E-3</v>
      </c>
      <c r="R57" s="286">
        <v>7.3510160513966935E-3</v>
      </c>
      <c r="S57" s="196">
        <v>8.3047796039258954E-3</v>
      </c>
      <c r="T57" s="287">
        <v>7.5966024644096184E-3</v>
      </c>
      <c r="U57" s="288">
        <v>9.1479733346309187E-3</v>
      </c>
      <c r="V57" s="286">
        <v>9.0819348469891419E-3</v>
      </c>
      <c r="W57" s="196">
        <v>1.5050167224080268E-2</v>
      </c>
      <c r="X57" s="287">
        <v>1.0222009263695896E-2</v>
      </c>
    </row>
    <row r="58" spans="2:24" s="4" customFormat="1" ht="15.75" collapsed="1" x14ac:dyDescent="0.25">
      <c r="B58" s="101">
        <v>2017</v>
      </c>
      <c r="C58" s="289">
        <v>1.3913017716572778E-2</v>
      </c>
      <c r="D58" s="109">
        <v>1.8646407351454796E-2</v>
      </c>
      <c r="E58" s="290">
        <v>1.5453238726819748E-2</v>
      </c>
      <c r="F58" s="289">
        <v>1.6520485706040661E-2</v>
      </c>
      <c r="G58" s="109">
        <v>2.0065174545297979E-2</v>
      </c>
      <c r="H58" s="290">
        <v>1.77969155067671E-2</v>
      </c>
      <c r="I58" s="289">
        <v>1.7158791117891391E-2</v>
      </c>
      <c r="J58" s="109">
        <v>8.3228580350208567E-3</v>
      </c>
      <c r="K58" s="290">
        <v>1.2862529124635598E-2</v>
      </c>
      <c r="L58" s="289">
        <v>1.8149882060348791E-2</v>
      </c>
      <c r="M58" s="109">
        <v>3.4231403565796285E-2</v>
      </c>
      <c r="N58" s="290">
        <v>2.2398748939779473E-2</v>
      </c>
      <c r="O58" s="289">
        <v>7.2597802417840966E-3</v>
      </c>
      <c r="P58" s="109">
        <v>1.1307152738673729E-2</v>
      </c>
      <c r="Q58" s="290">
        <v>8.331232275197515E-3</v>
      </c>
      <c r="R58" s="289">
        <v>6.9598126944417716E-3</v>
      </c>
      <c r="S58" s="109">
        <v>1.1368601621542893E-2</v>
      </c>
      <c r="T58" s="290">
        <v>8.1276591184319107E-3</v>
      </c>
      <c r="U58" s="291">
        <v>7.6562227083316007E-3</v>
      </c>
      <c r="V58" s="289">
        <v>4.8879931429100937E-3</v>
      </c>
      <c r="W58" s="109">
        <v>1.0779910167415271E-2</v>
      </c>
      <c r="X58" s="290">
        <v>6.1899949469429007E-3</v>
      </c>
    </row>
    <row r="59" spans="2:24" s="4" customFormat="1" hidden="1" outlineLevel="1" x14ac:dyDescent="0.25">
      <c r="B59" s="71" t="s">
        <v>93</v>
      </c>
      <c r="C59" s="286">
        <v>1.6441002466495335E-2</v>
      </c>
      <c r="D59" s="196">
        <v>2.3303983885088725E-2</v>
      </c>
      <c r="E59" s="287">
        <v>1.8681339108128706E-2</v>
      </c>
      <c r="F59" s="286">
        <v>1.9046771602654465E-2</v>
      </c>
      <c r="G59" s="196">
        <v>2.4655254790187323E-2</v>
      </c>
      <c r="H59" s="287">
        <v>2.107959787531985E-2</v>
      </c>
      <c r="I59" s="286">
        <v>2.1058473491914226E-2</v>
      </c>
      <c r="J59" s="196">
        <v>1.0028172793131205E-2</v>
      </c>
      <c r="K59" s="287">
        <v>1.5775227110257913E-2</v>
      </c>
      <c r="L59" s="286">
        <v>1.7676163497334699E-2</v>
      </c>
      <c r="M59" s="196">
        <v>4.3472655544955267E-2</v>
      </c>
      <c r="N59" s="287">
        <v>2.4659044906961487E-2</v>
      </c>
      <c r="O59" s="286">
        <v>8.8299384178114632E-3</v>
      </c>
      <c r="P59" s="196">
        <v>1.3933489359386056E-2</v>
      </c>
      <c r="Q59" s="287">
        <v>1.0147860797211446E-2</v>
      </c>
      <c r="R59" s="286">
        <v>7.6380985730543638E-3</v>
      </c>
      <c r="S59" s="196">
        <v>1.358982314613714E-2</v>
      </c>
      <c r="T59" s="287">
        <v>9.1898975844160041E-3</v>
      </c>
      <c r="U59" s="288">
        <v>1.004904317722858E-2</v>
      </c>
      <c r="V59" s="286">
        <v>8.4656084656084662E-3</v>
      </c>
      <c r="W59" s="196">
        <v>3.7091988130563795E-2</v>
      </c>
      <c r="X59" s="287">
        <v>1.396409233399829E-2</v>
      </c>
    </row>
    <row r="60" spans="2:24" s="4" customFormat="1" hidden="1" outlineLevel="1" x14ac:dyDescent="0.25">
      <c r="B60" s="71" t="s">
        <v>94</v>
      </c>
      <c r="C60" s="286">
        <v>8.3831094383517227E-3</v>
      </c>
      <c r="D60" s="196">
        <v>1.2328007434275607E-2</v>
      </c>
      <c r="E60" s="287">
        <v>9.5998927437940494E-3</v>
      </c>
      <c r="F60" s="286">
        <v>9.5150918785326891E-3</v>
      </c>
      <c r="G60" s="196">
        <v>1.3001373567041303E-2</v>
      </c>
      <c r="H60" s="287">
        <v>1.0722448930746862E-2</v>
      </c>
      <c r="I60" s="286">
        <v>1.1715376038444022E-2</v>
      </c>
      <c r="J60" s="196">
        <v>5.1511407340375549E-3</v>
      </c>
      <c r="K60" s="287">
        <v>8.6016179626877999E-3</v>
      </c>
      <c r="L60" s="286">
        <v>8.3632566319800667E-3</v>
      </c>
      <c r="M60" s="196">
        <v>2.3118279569892472E-2</v>
      </c>
      <c r="N60" s="287">
        <v>1.2113303454306952E-2</v>
      </c>
      <c r="O60" s="286">
        <v>4.9501320035200943E-3</v>
      </c>
      <c r="P60" s="196">
        <v>8.2664147378365607E-3</v>
      </c>
      <c r="Q60" s="287">
        <v>5.7358701734750977E-3</v>
      </c>
      <c r="R60" s="286">
        <v>4.78489249941518E-3</v>
      </c>
      <c r="S60" s="196">
        <v>8.7086678459654381E-3</v>
      </c>
      <c r="T60" s="287">
        <v>5.7192851703634093E-3</v>
      </c>
      <c r="U60" s="288">
        <v>6.7760813129757553E-3</v>
      </c>
      <c r="V60" s="286">
        <v>1.4396775122372588E-3</v>
      </c>
      <c r="W60" s="196">
        <v>0</v>
      </c>
      <c r="X60" s="287">
        <v>1.2048192771084338E-3</v>
      </c>
    </row>
    <row r="61" spans="2:24" s="4" customFormat="1" hidden="1" outlineLevel="1" x14ac:dyDescent="0.25">
      <c r="B61" s="71" t="s">
        <v>95</v>
      </c>
      <c r="C61" s="286">
        <v>9.1854266035588193E-3</v>
      </c>
      <c r="D61" s="196">
        <v>1.3038230415222457E-2</v>
      </c>
      <c r="E61" s="287">
        <v>1.0422235206849253E-2</v>
      </c>
      <c r="F61" s="286">
        <v>1.0753725427695456E-2</v>
      </c>
      <c r="G61" s="196">
        <v>1.4173512683939694E-2</v>
      </c>
      <c r="H61" s="287">
        <v>1.1977821641403194E-2</v>
      </c>
      <c r="I61" s="286">
        <v>1.3229342947538813E-2</v>
      </c>
      <c r="J61" s="196">
        <v>5.5278253743574462E-3</v>
      </c>
      <c r="K61" s="287">
        <v>9.402532020433849E-3</v>
      </c>
      <c r="L61" s="286">
        <v>9.2611564151948537E-3</v>
      </c>
      <c r="M61" s="196">
        <v>2.7950236114773354E-2</v>
      </c>
      <c r="N61" s="287">
        <v>1.4022915496054528E-2</v>
      </c>
      <c r="O61" s="286">
        <v>4.0772293877810034E-3</v>
      </c>
      <c r="P61" s="196">
        <v>6.2414298548394724E-3</v>
      </c>
      <c r="Q61" s="287">
        <v>4.6209403435413746E-3</v>
      </c>
      <c r="R61" s="286">
        <v>4.0625746796816116E-3</v>
      </c>
      <c r="S61" s="196">
        <v>5.9899454487110917E-3</v>
      </c>
      <c r="T61" s="287">
        <v>4.5555905167106725E-3</v>
      </c>
      <c r="U61" s="288">
        <v>7.219124194873125E-3</v>
      </c>
      <c r="V61" s="286">
        <v>6.9708491761723704E-3</v>
      </c>
      <c r="W61" s="196">
        <v>5.0125313283208017E-3</v>
      </c>
      <c r="X61" s="287">
        <v>6.5756196256954984E-3</v>
      </c>
    </row>
    <row r="62" spans="2:24" s="4" customFormat="1" hidden="1" outlineLevel="1" x14ac:dyDescent="0.25">
      <c r="B62" s="71" t="s">
        <v>96</v>
      </c>
      <c r="C62" s="286">
        <v>1.6148181849343884E-2</v>
      </c>
      <c r="D62" s="196">
        <v>2.4054913508534854E-2</v>
      </c>
      <c r="E62" s="287">
        <v>1.8652346661102191E-2</v>
      </c>
      <c r="F62" s="286">
        <v>1.9759396361297973E-2</v>
      </c>
      <c r="G62" s="196">
        <v>2.6304522135811984E-2</v>
      </c>
      <c r="H62" s="287">
        <v>2.2044474884355517E-2</v>
      </c>
      <c r="I62" s="286">
        <v>1.7546391157542352E-2</v>
      </c>
      <c r="J62" s="196">
        <v>1.2150806268453327E-2</v>
      </c>
      <c r="K62" s="287">
        <v>1.5006414956011731E-2</v>
      </c>
      <c r="L62" s="286">
        <v>2.1195228377548819E-2</v>
      </c>
      <c r="M62" s="196">
        <v>4.8389718345833235E-2</v>
      </c>
      <c r="N62" s="287">
        <v>2.8353492693123407E-2</v>
      </c>
      <c r="O62" s="286">
        <v>5.172823174247821E-3</v>
      </c>
      <c r="P62" s="196">
        <v>1.0046367851622875E-2</v>
      </c>
      <c r="Q62" s="287">
        <v>6.3798295309549329E-3</v>
      </c>
      <c r="R62" s="286">
        <v>5.1869420180868089E-3</v>
      </c>
      <c r="S62" s="196">
        <v>1.0170660230994655E-2</v>
      </c>
      <c r="T62" s="287">
        <v>6.4391314391314394E-3</v>
      </c>
      <c r="U62" s="288">
        <v>6.7787971457696225E-3</v>
      </c>
      <c r="V62" s="286">
        <v>4.1067761806981521E-3</v>
      </c>
      <c r="W62" s="196">
        <v>5.0377833753148613E-3</v>
      </c>
      <c r="X62" s="287">
        <v>4.3057050592034442E-3</v>
      </c>
    </row>
    <row r="63" spans="2:24" s="4" customFormat="1" hidden="1" outlineLevel="1" x14ac:dyDescent="0.25">
      <c r="B63" s="71" t="s">
        <v>97</v>
      </c>
      <c r="C63" s="286">
        <v>1.8052294728717076E-2</v>
      </c>
      <c r="D63" s="196">
        <v>2.4504100877985331E-2</v>
      </c>
      <c r="E63" s="287">
        <v>2.0039393298688004E-2</v>
      </c>
      <c r="F63" s="286">
        <v>2.2057615304119208E-2</v>
      </c>
      <c r="G63" s="196">
        <v>2.711803567307939E-2</v>
      </c>
      <c r="H63" s="287">
        <v>2.3757770663144443E-2</v>
      </c>
      <c r="I63" s="286">
        <v>2.3309605885600871E-2</v>
      </c>
      <c r="J63" s="196">
        <v>1.2099681679886037E-2</v>
      </c>
      <c r="K63" s="287">
        <v>1.8163911134073882E-2</v>
      </c>
      <c r="L63" s="286">
        <v>2.220976367086424E-2</v>
      </c>
      <c r="M63" s="196">
        <v>4.7941271941871207E-2</v>
      </c>
      <c r="N63" s="287">
        <v>2.8816134471020393E-2</v>
      </c>
      <c r="O63" s="286">
        <v>6.7426061194258572E-3</v>
      </c>
      <c r="P63" s="196">
        <v>1.0259360467903543E-2</v>
      </c>
      <c r="Q63" s="287">
        <v>7.6642794320894584E-3</v>
      </c>
      <c r="R63" s="286">
        <v>6.203811746402178E-3</v>
      </c>
      <c r="S63" s="196">
        <v>1.0409959218716463E-2</v>
      </c>
      <c r="T63" s="287">
        <v>7.3227132579650562E-3</v>
      </c>
      <c r="U63" s="288">
        <v>6.1486560017412119E-3</v>
      </c>
      <c r="V63" s="286">
        <v>1.1556240369799693E-3</v>
      </c>
      <c r="W63" s="196">
        <v>8.23045267489712E-3</v>
      </c>
      <c r="X63" s="287">
        <v>2.2712524334847503E-3</v>
      </c>
    </row>
    <row r="64" spans="2:24" s="4" customFormat="1" hidden="1" outlineLevel="1" x14ac:dyDescent="0.25">
      <c r="B64" s="71" t="s">
        <v>98</v>
      </c>
      <c r="C64" s="286">
        <v>1.9685490337255158E-2</v>
      </c>
      <c r="D64" s="196">
        <v>2.4847603639764359E-2</v>
      </c>
      <c r="E64" s="287">
        <v>2.1358351325522953E-2</v>
      </c>
      <c r="F64" s="286">
        <v>2.4643576478022195E-2</v>
      </c>
      <c r="G64" s="196">
        <v>2.718812675491376E-2</v>
      </c>
      <c r="H64" s="287">
        <v>2.5543273226508272E-2</v>
      </c>
      <c r="I64" s="286">
        <v>2.5838621940163193E-2</v>
      </c>
      <c r="J64" s="196">
        <v>1.2738335394026161E-2</v>
      </c>
      <c r="K64" s="287">
        <v>1.9530270744547506E-2</v>
      </c>
      <c r="L64" s="286">
        <v>2.0046166929899162E-2</v>
      </c>
      <c r="M64" s="196">
        <v>4.9450152802175323E-2</v>
      </c>
      <c r="N64" s="287">
        <v>2.7839608140773388E-2</v>
      </c>
      <c r="O64" s="286">
        <v>5.5406428522265811E-3</v>
      </c>
      <c r="P64" s="196">
        <v>1.1491044428936963E-2</v>
      </c>
      <c r="Q64" s="287">
        <v>7.1472535202421776E-3</v>
      </c>
      <c r="R64" s="286">
        <v>4.8688489887035004E-3</v>
      </c>
      <c r="S64" s="196">
        <v>1.1546158977780059E-2</v>
      </c>
      <c r="T64" s="287">
        <v>6.6899930020993701E-3</v>
      </c>
      <c r="U64" s="288">
        <v>4.3405289657966317E-3</v>
      </c>
      <c r="V64" s="286">
        <v>8.8066930867459266E-4</v>
      </c>
      <c r="W64" s="196">
        <v>1.1494252873563218E-2</v>
      </c>
      <c r="X64" s="287">
        <v>2.2909507445589921E-3</v>
      </c>
    </row>
    <row r="65" spans="2:24" s="4" customFormat="1" hidden="1" outlineLevel="1" x14ac:dyDescent="0.25">
      <c r="B65" s="71" t="s">
        <v>99</v>
      </c>
      <c r="C65" s="286">
        <v>1.5556152135724583E-2</v>
      </c>
      <c r="D65" s="196">
        <v>2.3390715370310341E-2</v>
      </c>
      <c r="E65" s="287">
        <v>1.8212919910593924E-2</v>
      </c>
      <c r="F65" s="286">
        <v>1.8768934612471599E-2</v>
      </c>
      <c r="G65" s="196">
        <v>2.4025671265187461E-2</v>
      </c>
      <c r="H65" s="287">
        <v>2.0688722617867122E-2</v>
      </c>
      <c r="I65" s="286">
        <v>2.1404294346137248E-2</v>
      </c>
      <c r="J65" s="196">
        <v>8.0823786543059561E-3</v>
      </c>
      <c r="K65" s="287">
        <v>1.5022801211380228E-2</v>
      </c>
      <c r="L65" s="286">
        <v>1.7800997982136434E-2</v>
      </c>
      <c r="M65" s="196">
        <v>4.6625305508554239E-2</v>
      </c>
      <c r="N65" s="287">
        <v>2.5653136363377699E-2</v>
      </c>
      <c r="O65" s="286">
        <v>6.8102094432947327E-3</v>
      </c>
      <c r="P65" s="196">
        <v>1.0283308602781325E-2</v>
      </c>
      <c r="Q65" s="287">
        <v>7.8466100996787223E-3</v>
      </c>
      <c r="R65" s="286">
        <v>6.5675259589243013E-3</v>
      </c>
      <c r="S65" s="196">
        <v>1.031248783904736E-2</v>
      </c>
      <c r="T65" s="287">
        <v>7.6767909630568844E-3</v>
      </c>
      <c r="U65" s="288">
        <v>2.140557939914163E-2</v>
      </c>
      <c r="V65" s="286">
        <v>5.9440559440559438E-3</v>
      </c>
      <c r="W65" s="196">
        <v>6.9808027923211171E-3</v>
      </c>
      <c r="X65" s="287">
        <v>6.1170987474512091E-3</v>
      </c>
    </row>
    <row r="66" spans="2:24" s="4" customFormat="1" hidden="1" outlineLevel="1" x14ac:dyDescent="0.25">
      <c r="B66" s="71" t="s">
        <v>100</v>
      </c>
      <c r="C66" s="286">
        <v>1.4442981483135449E-2</v>
      </c>
      <c r="D66" s="196">
        <v>1.8446405392209399E-2</v>
      </c>
      <c r="E66" s="287">
        <v>1.5748444280485791E-2</v>
      </c>
      <c r="F66" s="286">
        <v>1.7883188534466358E-2</v>
      </c>
      <c r="G66" s="196">
        <v>2.0205366015236835E-2</v>
      </c>
      <c r="H66" s="287">
        <v>1.870759603045161E-2</v>
      </c>
      <c r="I66" s="286">
        <v>2.0486573080995954E-2</v>
      </c>
      <c r="J66" s="196">
        <v>8.6422007181547068E-3</v>
      </c>
      <c r="K66" s="287">
        <v>1.4901493736637442E-2</v>
      </c>
      <c r="L66" s="286">
        <v>1.5191302234798899E-2</v>
      </c>
      <c r="M66" s="196">
        <v>3.8338371962826114E-2</v>
      </c>
      <c r="N66" s="287">
        <v>2.1192837401583946E-2</v>
      </c>
      <c r="O66" s="286">
        <v>5.093872798719255E-3</v>
      </c>
      <c r="P66" s="196">
        <v>1.0004595750698201E-2</v>
      </c>
      <c r="Q66" s="287">
        <v>6.4312396503254134E-3</v>
      </c>
      <c r="R66" s="286">
        <v>4.7135495604728704E-3</v>
      </c>
      <c r="S66" s="196">
        <v>9.6261832183539234E-3</v>
      </c>
      <c r="T66" s="287">
        <v>6.0608060542062655E-3</v>
      </c>
      <c r="U66" s="288">
        <v>5.9182209469153518E-3</v>
      </c>
      <c r="V66" s="286">
        <v>6.8659127625201937E-3</v>
      </c>
      <c r="W66" s="196">
        <v>1.1464968152866241E-2</v>
      </c>
      <c r="X66" s="287">
        <v>7.9730144127568223E-3</v>
      </c>
    </row>
    <row r="67" spans="2:24" s="4" customFormat="1" hidden="1" outlineLevel="1" x14ac:dyDescent="0.25">
      <c r="B67" s="71" t="s">
        <v>101</v>
      </c>
      <c r="C67" s="286">
        <v>1.764415811659906E-2</v>
      </c>
      <c r="D67" s="196">
        <v>2.6031904421580657E-2</v>
      </c>
      <c r="E67" s="287">
        <v>2.0333172662290361E-2</v>
      </c>
      <c r="F67" s="286">
        <v>2.1545671557958296E-2</v>
      </c>
      <c r="G67" s="196">
        <v>2.8613955606887519E-2</v>
      </c>
      <c r="H67" s="287">
        <v>2.4022688728319582E-2</v>
      </c>
      <c r="I67" s="286">
        <v>2.5001820167455405E-2</v>
      </c>
      <c r="J67" s="196">
        <v>9.3300832142556942E-3</v>
      </c>
      <c r="K67" s="287">
        <v>1.7727840199750312E-2</v>
      </c>
      <c r="L67" s="286">
        <v>2.0613636158965446E-2</v>
      </c>
      <c r="M67" s="196">
        <v>5.6689342403628121E-2</v>
      </c>
      <c r="N67" s="287">
        <v>3.0034865461900834E-2</v>
      </c>
      <c r="O67" s="286">
        <v>7.7756010144729446E-3</v>
      </c>
      <c r="P67" s="196">
        <v>1.3844042621892153E-2</v>
      </c>
      <c r="Q67" s="287">
        <v>9.4346909724904275E-3</v>
      </c>
      <c r="R67" s="286">
        <v>7.6031734985037231E-3</v>
      </c>
      <c r="S67" s="196">
        <v>1.3881935278321423E-2</v>
      </c>
      <c r="T67" s="287">
        <v>9.3395597064709814E-3</v>
      </c>
      <c r="U67" s="288">
        <v>6.730229949523275E-3</v>
      </c>
      <c r="V67" s="286">
        <v>1.4492753623188406E-3</v>
      </c>
      <c r="W67" s="196">
        <v>0</v>
      </c>
      <c r="X67" s="287">
        <v>1.1922503725782414E-3</v>
      </c>
    </row>
    <row r="68" spans="2:24" s="4" customFormat="1" hidden="1" outlineLevel="1" x14ac:dyDescent="0.25">
      <c r="B68" s="71" t="s">
        <v>102</v>
      </c>
      <c r="C68" s="286">
        <v>1.5014865039542181E-2</v>
      </c>
      <c r="D68" s="196">
        <v>2.4534110551749373E-2</v>
      </c>
      <c r="E68" s="287">
        <v>1.80393257300916E-2</v>
      </c>
      <c r="F68" s="286">
        <v>1.7312249524269196E-2</v>
      </c>
      <c r="G68" s="196">
        <v>2.6376815930818833E-2</v>
      </c>
      <c r="H68" s="287">
        <v>2.0447823375521094E-2</v>
      </c>
      <c r="I68" s="286">
        <v>2.0110027934553333E-2</v>
      </c>
      <c r="J68" s="196">
        <v>9.1221437037703867E-3</v>
      </c>
      <c r="K68" s="287">
        <v>1.4757153820852976E-2</v>
      </c>
      <c r="L68" s="286">
        <v>1.7744591231093242E-2</v>
      </c>
      <c r="M68" s="196">
        <v>4.8649640056857263E-2</v>
      </c>
      <c r="N68" s="287">
        <v>2.548322837312636E-2</v>
      </c>
      <c r="O68" s="286">
        <v>9.3333539709319416E-3</v>
      </c>
      <c r="P68" s="196">
        <v>1.5128151698270474E-2</v>
      </c>
      <c r="Q68" s="287">
        <v>1.0902688426897813E-2</v>
      </c>
      <c r="R68" s="286">
        <v>9.1789443312354606E-3</v>
      </c>
      <c r="S68" s="196">
        <v>1.5382410547938661E-2</v>
      </c>
      <c r="T68" s="287">
        <v>1.0878956876914618E-2</v>
      </c>
      <c r="U68" s="288">
        <v>5.8838194963849412E-3</v>
      </c>
      <c r="V68" s="286">
        <v>4.7217537942664421E-3</v>
      </c>
      <c r="W68" s="196">
        <v>0</v>
      </c>
      <c r="X68" s="287">
        <v>3.6784025223331584E-3</v>
      </c>
    </row>
    <row r="69" spans="2:24" s="4" customFormat="1" hidden="1" outlineLevel="1" x14ac:dyDescent="0.25">
      <c r="B69" s="71" t="s">
        <v>103</v>
      </c>
      <c r="C69" s="286">
        <v>1.3771423793997158E-2</v>
      </c>
      <c r="D69" s="196">
        <v>2.1562705381076512E-2</v>
      </c>
      <c r="E69" s="287">
        <v>1.620001657290698E-2</v>
      </c>
      <c r="F69" s="286">
        <v>1.6462491655932984E-2</v>
      </c>
      <c r="G69" s="196">
        <v>2.3223900426543598E-2</v>
      </c>
      <c r="H69" s="287">
        <v>1.882714728521034E-2</v>
      </c>
      <c r="I69" s="286">
        <v>1.4860800617591714E-2</v>
      </c>
      <c r="J69" s="196">
        <v>8.4277202211605565E-3</v>
      </c>
      <c r="K69" s="287">
        <v>1.1815625423499119E-2</v>
      </c>
      <c r="L69" s="286">
        <v>1.822372958214849E-2</v>
      </c>
      <c r="M69" s="196">
        <v>4.6094404366269486E-2</v>
      </c>
      <c r="N69" s="287">
        <v>2.5444134899413419E-2</v>
      </c>
      <c r="O69" s="286">
        <v>6.2183588090703387E-3</v>
      </c>
      <c r="P69" s="196">
        <v>1.2215105020110233E-2</v>
      </c>
      <c r="Q69" s="287">
        <v>7.6989089125904129E-3</v>
      </c>
      <c r="R69" s="286">
        <v>5.6340699990515032E-3</v>
      </c>
      <c r="S69" s="196">
        <v>1.2118440608208528E-2</v>
      </c>
      <c r="T69" s="287">
        <v>7.2497827913800229E-3</v>
      </c>
      <c r="U69" s="288">
        <v>1.0330197380557092E-2</v>
      </c>
      <c r="V69" s="286">
        <v>3.1407035175879399E-3</v>
      </c>
      <c r="W69" s="196">
        <v>1.9495412844036698E-2</v>
      </c>
      <c r="X69" s="287">
        <v>6.6568047337278108E-3</v>
      </c>
    </row>
    <row r="70" spans="2:24" s="4" customFormat="1" hidden="1" outlineLevel="1" x14ac:dyDescent="0.25">
      <c r="B70" s="71" t="s">
        <v>104</v>
      </c>
      <c r="C70" s="286">
        <v>1.4252527155145351E-2</v>
      </c>
      <c r="D70" s="196">
        <v>1.9287693451375279E-2</v>
      </c>
      <c r="E70" s="287">
        <v>1.5906059482936552E-2</v>
      </c>
      <c r="F70" s="286">
        <v>1.6498441144855332E-2</v>
      </c>
      <c r="G70" s="196">
        <v>2.0873647812708181E-2</v>
      </c>
      <c r="H70" s="287">
        <v>1.8073338186385762E-2</v>
      </c>
      <c r="I70" s="286">
        <v>1.7890287461201318E-2</v>
      </c>
      <c r="J70" s="196">
        <v>7.3958867618590645E-3</v>
      </c>
      <c r="K70" s="287">
        <v>1.2797867557325454E-2</v>
      </c>
      <c r="L70" s="286">
        <v>1.7630341730404883E-2</v>
      </c>
      <c r="M70" s="196">
        <v>3.5806068992784421E-2</v>
      </c>
      <c r="N70" s="287">
        <v>2.2391827856754448E-2</v>
      </c>
      <c r="O70" s="286">
        <v>7.128712871287129E-3</v>
      </c>
      <c r="P70" s="196">
        <v>1.0374530052824443E-2</v>
      </c>
      <c r="Q70" s="287">
        <v>8.0195394642320703E-3</v>
      </c>
      <c r="R70" s="286">
        <v>6.9168288349268124E-3</v>
      </c>
      <c r="S70" s="196">
        <v>1.0303597994379856E-2</v>
      </c>
      <c r="T70" s="287">
        <v>7.8563240351547572E-3</v>
      </c>
      <c r="U70" s="288">
        <v>1.0365633541333609E-2</v>
      </c>
      <c r="V70" s="286">
        <v>4.9005477082732776E-3</v>
      </c>
      <c r="W70" s="196">
        <v>4.6242774566473991E-3</v>
      </c>
      <c r="X70" s="287">
        <v>4.8454083987078912E-3</v>
      </c>
    </row>
    <row r="71" spans="2:24" s="4" customFormat="1" ht="15.75" collapsed="1" x14ac:dyDescent="0.25">
      <c r="B71" s="101">
        <v>2016</v>
      </c>
      <c r="C71" s="289">
        <v>1.4874163252664737E-2</v>
      </c>
      <c r="D71" s="109">
        <v>2.130997064820541E-2</v>
      </c>
      <c r="E71" s="290">
        <v>1.6939967452620837E-2</v>
      </c>
      <c r="F71" s="289">
        <v>1.7875195212272418E-2</v>
      </c>
      <c r="G71" s="109">
        <v>2.2973235779536829E-2</v>
      </c>
      <c r="H71" s="290">
        <v>1.9673635793677376E-2</v>
      </c>
      <c r="I71" s="289">
        <v>1.9452583557800433E-2</v>
      </c>
      <c r="J71" s="109">
        <v>9.0271963702163293E-3</v>
      </c>
      <c r="K71" s="290">
        <v>1.4479572137951114E-2</v>
      </c>
      <c r="L71" s="289">
        <v>1.7153717647628502E-2</v>
      </c>
      <c r="M71" s="109">
        <v>4.284142192248281E-2</v>
      </c>
      <c r="N71" s="290">
        <v>2.3850949726434777E-2</v>
      </c>
      <c r="O71" s="289">
        <v>6.4531879399438502E-3</v>
      </c>
      <c r="P71" s="109">
        <v>1.1058320868389027E-2</v>
      </c>
      <c r="Q71" s="290">
        <v>7.6721241501873406E-3</v>
      </c>
      <c r="R71" s="289">
        <v>6.0998013438868098E-3</v>
      </c>
      <c r="S71" s="109">
        <v>1.1041231699350592E-2</v>
      </c>
      <c r="T71" s="290">
        <v>7.420176628497175E-3</v>
      </c>
      <c r="U71" s="291">
        <v>8.5159335147695584E-3</v>
      </c>
      <c r="V71" s="289">
        <v>4.2039637372379675E-3</v>
      </c>
      <c r="W71" s="109">
        <v>9.027443428021184E-3</v>
      </c>
      <c r="X71" s="290">
        <v>5.1299826689774697E-3</v>
      </c>
    </row>
    <row r="72" spans="2:24" s="4" customFormat="1" hidden="1" outlineLevel="1" x14ac:dyDescent="0.25">
      <c r="B72" s="71" t="s">
        <v>93</v>
      </c>
      <c r="C72" s="286">
        <v>2.2356699241766861E-2</v>
      </c>
      <c r="D72" s="196">
        <v>3.4063866087707867E-2</v>
      </c>
      <c r="E72" s="287">
        <v>2.6349039878143181E-2</v>
      </c>
      <c r="F72" s="286">
        <v>2.599959481150943E-2</v>
      </c>
      <c r="G72" s="196">
        <v>3.6328281479503274E-2</v>
      </c>
      <c r="H72" s="287">
        <v>2.9962187066760158E-2</v>
      </c>
      <c r="I72" s="286">
        <v>2.8636463763859313E-2</v>
      </c>
      <c r="J72" s="196">
        <v>1.9074231563601021E-2</v>
      </c>
      <c r="K72" s="287">
        <v>2.3721374216052742E-2</v>
      </c>
      <c r="L72" s="286">
        <v>2.6767898475536754E-2</v>
      </c>
      <c r="M72" s="196">
        <v>5.9308560804074262E-2</v>
      </c>
      <c r="N72" s="287">
        <v>3.5560603743911227E-2</v>
      </c>
      <c r="O72" s="286">
        <v>1.2787416701686979E-2</v>
      </c>
      <c r="P72" s="196">
        <v>1.7583491055620001E-2</v>
      </c>
      <c r="Q72" s="287">
        <v>1.3971363978899774E-2</v>
      </c>
      <c r="R72" s="286">
        <v>1.2856397362303715E-2</v>
      </c>
      <c r="S72" s="196">
        <v>1.7775383786695395E-2</v>
      </c>
      <c r="T72" s="287">
        <v>1.4137870549026486E-2</v>
      </c>
      <c r="U72" s="288">
        <v>1.3022909690107904E-2</v>
      </c>
      <c r="V72" s="286">
        <v>4.2048929663608559E-3</v>
      </c>
      <c r="W72" s="196">
        <v>3.021978021978022E-2</v>
      </c>
      <c r="X72" s="287">
        <v>7.3825503355704697E-3</v>
      </c>
    </row>
    <row r="73" spans="2:24" s="4" customFormat="1" hidden="1" outlineLevel="1" x14ac:dyDescent="0.25">
      <c r="B73" s="71" t="s">
        <v>94</v>
      </c>
      <c r="C73" s="286">
        <v>9.3537544878160572E-3</v>
      </c>
      <c r="D73" s="196">
        <v>1.2978634017524906E-2</v>
      </c>
      <c r="E73" s="287">
        <v>1.0576640783972302E-2</v>
      </c>
      <c r="F73" s="286">
        <v>9.2359317719208738E-3</v>
      </c>
      <c r="G73" s="196">
        <v>1.3797545596311614E-2</v>
      </c>
      <c r="H73" s="287">
        <v>1.0982769644195912E-2</v>
      </c>
      <c r="I73" s="286">
        <v>1.1103865859338612E-2</v>
      </c>
      <c r="J73" s="196">
        <v>6.4874093043107125E-3</v>
      </c>
      <c r="K73" s="287">
        <v>8.694877505567928E-3</v>
      </c>
      <c r="L73" s="286">
        <v>8.2677205146605478E-3</v>
      </c>
      <c r="M73" s="196">
        <v>2.1852928957208143E-2</v>
      </c>
      <c r="N73" s="287">
        <v>1.1899825242143301E-2</v>
      </c>
      <c r="O73" s="286">
        <v>1.1393762774978245E-2</v>
      </c>
      <c r="P73" s="196">
        <v>6.9227636758517714E-3</v>
      </c>
      <c r="Q73" s="287">
        <v>1.036681372472602E-2</v>
      </c>
      <c r="R73" s="286">
        <v>1.2669925342282532E-2</v>
      </c>
      <c r="S73" s="196">
        <v>7.3423662099765348E-3</v>
      </c>
      <c r="T73" s="287">
        <v>1.1374512257969521E-2</v>
      </c>
      <c r="U73" s="288">
        <v>6.2998526647360664E-3</v>
      </c>
      <c r="V73" s="286">
        <v>2.3103581055063534E-3</v>
      </c>
      <c r="W73" s="196">
        <v>0</v>
      </c>
      <c r="X73" s="287">
        <v>1.8945374171139881E-3</v>
      </c>
    </row>
    <row r="74" spans="2:24" s="4" customFormat="1" hidden="1" outlineLevel="1" x14ac:dyDescent="0.25">
      <c r="B74" s="71" t="s">
        <v>95</v>
      </c>
      <c r="C74" s="286">
        <v>9.5975476362738614E-3</v>
      </c>
      <c r="D74" s="196">
        <v>1.3757914139930008E-2</v>
      </c>
      <c r="E74" s="287">
        <v>1.1008929036701717E-2</v>
      </c>
      <c r="F74" s="286">
        <v>1.1470164474299721E-2</v>
      </c>
      <c r="G74" s="196">
        <v>1.4795983411700301E-2</v>
      </c>
      <c r="H74" s="287">
        <v>1.2747789662910991E-2</v>
      </c>
      <c r="I74" s="286">
        <v>1.4200479246071951E-2</v>
      </c>
      <c r="J74" s="196">
        <v>6.0673822301729281E-3</v>
      </c>
      <c r="K74" s="287">
        <v>9.9798082948453128E-3</v>
      </c>
      <c r="L74" s="286">
        <v>1.1374355498978873E-2</v>
      </c>
      <c r="M74" s="196">
        <v>2.7028353995335708E-2</v>
      </c>
      <c r="N74" s="287">
        <v>1.5627501200576276E-2</v>
      </c>
      <c r="O74" s="286">
        <v>4.0157042720639644E-3</v>
      </c>
      <c r="P74" s="196">
        <v>5.4896516910651182E-3</v>
      </c>
      <c r="Q74" s="287">
        <v>4.3418168618855491E-3</v>
      </c>
      <c r="R74" s="286">
        <v>3.3409942117807287E-3</v>
      </c>
      <c r="S74" s="196">
        <v>5.7572140700695076E-3</v>
      </c>
      <c r="T74" s="287">
        <v>3.9029966522413652E-3</v>
      </c>
      <c r="U74" s="288">
        <v>6.3187095448474263E-3</v>
      </c>
      <c r="V74" s="286">
        <v>0</v>
      </c>
      <c r="W74" s="196">
        <v>0</v>
      </c>
      <c r="X74" s="287">
        <v>0</v>
      </c>
    </row>
    <row r="75" spans="2:24" s="4" customFormat="1" hidden="1" outlineLevel="1" x14ac:dyDescent="0.25">
      <c r="B75" s="71" t="s">
        <v>96</v>
      </c>
      <c r="C75" s="286">
        <v>1.376613870499009E-2</v>
      </c>
      <c r="D75" s="196">
        <v>1.8215860180965097E-2</v>
      </c>
      <c r="E75" s="287">
        <v>1.5220985986254531E-2</v>
      </c>
      <c r="F75" s="286">
        <v>1.608665680031238E-2</v>
      </c>
      <c r="G75" s="196">
        <v>1.9443346979262113E-2</v>
      </c>
      <c r="H75" s="287">
        <v>1.7310049019607844E-2</v>
      </c>
      <c r="I75" s="286">
        <v>1.6829082281162613E-2</v>
      </c>
      <c r="J75" s="196">
        <v>1.2296532200990799E-2</v>
      </c>
      <c r="K75" s="287">
        <v>1.4611555940272669E-2</v>
      </c>
      <c r="L75" s="286">
        <v>1.9269646401529075E-2</v>
      </c>
      <c r="M75" s="196">
        <v>3.1951036074586998E-2</v>
      </c>
      <c r="N75" s="287">
        <v>2.2587408317105772E-2</v>
      </c>
      <c r="O75" s="286">
        <v>6.8688598100362808E-3</v>
      </c>
      <c r="P75" s="196">
        <v>7.789880049634634E-3</v>
      </c>
      <c r="Q75" s="287">
        <v>7.0790334759627486E-3</v>
      </c>
      <c r="R75" s="286">
        <v>7.3557237464522236E-3</v>
      </c>
      <c r="S75" s="196">
        <v>7.9605761940864297E-3</v>
      </c>
      <c r="T75" s="287">
        <v>7.499549305931134E-3</v>
      </c>
      <c r="U75" s="288">
        <v>7.0144414972001176E-3</v>
      </c>
      <c r="V75" s="286">
        <v>2.3990403838464614E-3</v>
      </c>
      <c r="W75" s="196">
        <v>2.7027027027027029E-2</v>
      </c>
      <c r="X75" s="287">
        <v>7.1128354348528938E-3</v>
      </c>
    </row>
    <row r="76" spans="2:24" s="4" customFormat="1" hidden="1" outlineLevel="1" x14ac:dyDescent="0.25">
      <c r="B76" s="71" t="s">
        <v>97</v>
      </c>
      <c r="C76" s="286">
        <v>1.8228476640907723E-2</v>
      </c>
      <c r="D76" s="196">
        <v>2.6006894445171708E-2</v>
      </c>
      <c r="E76" s="287">
        <v>2.0818149901332912E-2</v>
      </c>
      <c r="F76" s="286">
        <v>2.2502730913945869E-2</v>
      </c>
      <c r="G76" s="196">
        <v>2.7843298553692993E-2</v>
      </c>
      <c r="H76" s="287">
        <v>2.4459714677674358E-2</v>
      </c>
      <c r="I76" s="286">
        <v>2.6631754836264662E-2</v>
      </c>
      <c r="J76" s="196">
        <v>1.7755601581623048E-2</v>
      </c>
      <c r="K76" s="287">
        <v>2.2390946465037198E-2</v>
      </c>
      <c r="L76" s="286">
        <v>2.4987723865731518E-2</v>
      </c>
      <c r="M76" s="196">
        <v>4.5020368029217585E-2</v>
      </c>
      <c r="N76" s="287">
        <v>3.0667719901491565E-2</v>
      </c>
      <c r="O76" s="286">
        <v>6.1571894241216948E-3</v>
      </c>
      <c r="P76" s="196">
        <v>1.4315719655096175E-2</v>
      </c>
      <c r="Q76" s="287">
        <v>8.3345626198554363E-3</v>
      </c>
      <c r="R76" s="286">
        <v>5.996724865650299E-3</v>
      </c>
      <c r="S76" s="196">
        <v>1.4774817539903874E-2</v>
      </c>
      <c r="T76" s="287">
        <v>8.4537452250456734E-3</v>
      </c>
      <c r="U76" s="288">
        <v>4.3966215434455627E-3</v>
      </c>
      <c r="V76" s="286">
        <v>1.9654088050314465E-3</v>
      </c>
      <c r="W76" s="196">
        <v>0</v>
      </c>
      <c r="X76" s="287">
        <v>1.7711654268508679E-3</v>
      </c>
    </row>
    <row r="77" spans="2:24" s="4" customFormat="1" hidden="1" outlineLevel="1" x14ac:dyDescent="0.25">
      <c r="B77" s="71" t="s">
        <v>98</v>
      </c>
      <c r="C77" s="286">
        <v>1.7175715032484506E-2</v>
      </c>
      <c r="D77" s="196">
        <v>2.389132220093074E-2</v>
      </c>
      <c r="E77" s="287">
        <v>1.954631105957385E-2</v>
      </c>
      <c r="F77" s="286">
        <v>2.0769972183518861E-2</v>
      </c>
      <c r="G77" s="196">
        <v>2.5238857900259568E-2</v>
      </c>
      <c r="H77" s="287">
        <v>2.2502217193186336E-2</v>
      </c>
      <c r="I77" s="286">
        <v>2.1198417184850198E-2</v>
      </c>
      <c r="J77" s="196">
        <v>1.395887118312116E-2</v>
      </c>
      <c r="K77" s="287">
        <v>1.7592863540031745E-2</v>
      </c>
      <c r="L77" s="286">
        <v>2.4088690612369405E-2</v>
      </c>
      <c r="M77" s="196">
        <v>3.778817452420772E-2</v>
      </c>
      <c r="N77" s="287">
        <v>2.8342129997830961E-2</v>
      </c>
      <c r="O77" s="286">
        <v>7.1829046868453084E-3</v>
      </c>
      <c r="P77" s="196">
        <v>1.5184836108493036E-2</v>
      </c>
      <c r="Q77" s="287">
        <v>9.3907566060360895E-3</v>
      </c>
      <c r="R77" s="286">
        <v>5.5111785443348656E-3</v>
      </c>
      <c r="S77" s="196">
        <v>1.4979598680901011E-2</v>
      </c>
      <c r="T77" s="287">
        <v>8.2125372753512251E-3</v>
      </c>
      <c r="U77" s="288">
        <v>4.989955284816279E-3</v>
      </c>
      <c r="V77" s="286">
        <v>1.9714144898965009E-3</v>
      </c>
      <c r="W77" s="196">
        <v>7.326007326007326E-3</v>
      </c>
      <c r="X77" s="287">
        <v>2.6064291920069507E-3</v>
      </c>
    </row>
    <row r="78" spans="2:24" s="4" customFormat="1" hidden="1" outlineLevel="1" x14ac:dyDescent="0.25">
      <c r="B78" s="71" t="s">
        <v>99</v>
      </c>
      <c r="C78" s="286">
        <v>1.6595450607850962E-2</v>
      </c>
      <c r="D78" s="196">
        <v>2.262514238505927E-2</v>
      </c>
      <c r="E78" s="287">
        <v>1.8654045449203516E-2</v>
      </c>
      <c r="F78" s="286">
        <v>1.9855125332221585E-2</v>
      </c>
      <c r="G78" s="196">
        <v>2.3980415872992881E-2</v>
      </c>
      <c r="H78" s="287">
        <v>2.1401480701201882E-2</v>
      </c>
      <c r="I78" s="286">
        <v>2.4807501715331248E-2</v>
      </c>
      <c r="J78" s="196">
        <v>1.0368770251504398E-2</v>
      </c>
      <c r="K78" s="287">
        <v>1.763104413512788E-2</v>
      </c>
      <c r="L78" s="286">
        <v>2.1153975968678278E-2</v>
      </c>
      <c r="M78" s="196">
        <v>4.5468584539357572E-2</v>
      </c>
      <c r="N78" s="287">
        <v>2.7880859375000001E-2</v>
      </c>
      <c r="O78" s="286">
        <v>6.5805175764601593E-3</v>
      </c>
      <c r="P78" s="196">
        <v>1.4329483855762432E-2</v>
      </c>
      <c r="Q78" s="287">
        <v>8.6387139584089747E-3</v>
      </c>
      <c r="R78" s="286">
        <v>5.5810469145051037E-3</v>
      </c>
      <c r="S78" s="196">
        <v>1.4488301848154405E-2</v>
      </c>
      <c r="T78" s="287">
        <v>7.9667617376042131E-3</v>
      </c>
      <c r="U78" s="288">
        <v>8.988764044943821E-3</v>
      </c>
      <c r="V78" s="286">
        <v>4.5748116254036601E-3</v>
      </c>
      <c r="W78" s="196">
        <v>0</v>
      </c>
      <c r="X78" s="287">
        <v>4.0399239543726234E-3</v>
      </c>
    </row>
    <row r="79" spans="2:24" s="4" customFormat="1" hidden="1" outlineLevel="1" x14ac:dyDescent="0.25">
      <c r="B79" s="71" t="s">
        <v>100</v>
      </c>
      <c r="C79" s="286">
        <v>1.4159355373576758E-2</v>
      </c>
      <c r="D79" s="196">
        <v>1.9375541429251211E-2</v>
      </c>
      <c r="E79" s="287">
        <v>1.5871998461674051E-2</v>
      </c>
      <c r="F79" s="286">
        <v>1.6932032322974223E-2</v>
      </c>
      <c r="G79" s="196">
        <v>2.1484291132899163E-2</v>
      </c>
      <c r="H79" s="287">
        <v>1.8562180614143442E-2</v>
      </c>
      <c r="I79" s="286">
        <v>1.8558422668749665E-2</v>
      </c>
      <c r="J79" s="196">
        <v>7.2899309688169486E-3</v>
      </c>
      <c r="K79" s="287">
        <v>1.3204399581530805E-2</v>
      </c>
      <c r="L79" s="286">
        <v>1.8926696603630385E-2</v>
      </c>
      <c r="M79" s="196">
        <v>3.8984767103988731E-2</v>
      </c>
      <c r="N79" s="287">
        <v>2.4226948044393775E-2</v>
      </c>
      <c r="O79" s="286">
        <v>5.9498197249135722E-3</v>
      </c>
      <c r="P79" s="196">
        <v>6.7544748395812221E-3</v>
      </c>
      <c r="Q79" s="287">
        <v>6.1590821759894606E-3</v>
      </c>
      <c r="R79" s="286">
        <v>5.3822937625754531E-3</v>
      </c>
      <c r="S79" s="196">
        <v>6.8785252441876466E-3</v>
      </c>
      <c r="T79" s="287">
        <v>5.7829017643375447E-3</v>
      </c>
      <c r="U79" s="288">
        <v>6.7458000908088471E-3</v>
      </c>
      <c r="V79" s="286">
        <v>9.8039215686274508E-4</v>
      </c>
      <c r="W79" s="196">
        <v>2.8000000000000001E-2</v>
      </c>
      <c r="X79" s="287">
        <v>6.2992125984251968E-3</v>
      </c>
    </row>
    <row r="80" spans="2:24" s="4" customFormat="1" hidden="1" outlineLevel="1" x14ac:dyDescent="0.25">
      <c r="B80" s="71" t="s">
        <v>101</v>
      </c>
      <c r="C80" s="286">
        <v>1.3994928863220173E-2</v>
      </c>
      <c r="D80" s="196">
        <v>2.9540342407915286E-2</v>
      </c>
      <c r="E80" s="287">
        <v>1.8974237452037808E-2</v>
      </c>
      <c r="F80" s="286">
        <v>1.6282843234934102E-2</v>
      </c>
      <c r="G80" s="196">
        <v>3.1901722815093812E-2</v>
      </c>
      <c r="H80" s="287">
        <v>2.17869542507758E-2</v>
      </c>
      <c r="I80" s="286">
        <v>1.9516598446765131E-2</v>
      </c>
      <c r="J80" s="196">
        <v>1.4390011638980002E-2</v>
      </c>
      <c r="K80" s="287">
        <v>1.7113236716573384E-2</v>
      </c>
      <c r="L80" s="286">
        <v>1.7417383324345549E-2</v>
      </c>
      <c r="M80" s="196">
        <v>5.4118095653121256E-2</v>
      </c>
      <c r="N80" s="287">
        <v>2.6879191096443492E-2</v>
      </c>
      <c r="O80" s="286">
        <v>8.1512530098992245E-3</v>
      </c>
      <c r="P80" s="196">
        <v>1.5639129740943666E-2</v>
      </c>
      <c r="Q80" s="287">
        <v>1.0031523829878179E-2</v>
      </c>
      <c r="R80" s="286">
        <v>7.0981377357738169E-3</v>
      </c>
      <c r="S80" s="196">
        <v>1.5982920777797012E-2</v>
      </c>
      <c r="T80" s="287">
        <v>9.3798621915981324E-3</v>
      </c>
      <c r="U80" s="288">
        <v>5.1361762519429614E-3</v>
      </c>
      <c r="V80" s="286">
        <v>3.8726333907056799E-3</v>
      </c>
      <c r="W80" s="196">
        <v>0</v>
      </c>
      <c r="X80" s="287">
        <v>3.4013605442176869E-3</v>
      </c>
    </row>
    <row r="81" spans="2:24" s="4" customFormat="1" hidden="1" outlineLevel="1" x14ac:dyDescent="0.25">
      <c r="B81" s="71" t="s">
        <v>102</v>
      </c>
      <c r="C81" s="286">
        <v>1.6471317829457363E-2</v>
      </c>
      <c r="D81" s="196">
        <v>2.94496840367089E-2</v>
      </c>
      <c r="E81" s="287">
        <v>2.0729026679584546E-2</v>
      </c>
      <c r="F81" s="286">
        <v>1.9111329323677428E-2</v>
      </c>
      <c r="G81" s="196">
        <v>3.1565352538143292E-2</v>
      </c>
      <c r="H81" s="287">
        <v>2.3585758888897627E-2</v>
      </c>
      <c r="I81" s="286">
        <v>2.1636329244692769E-2</v>
      </c>
      <c r="J81" s="196">
        <v>1.2623621859033733E-2</v>
      </c>
      <c r="K81" s="287">
        <v>1.7189400361183799E-2</v>
      </c>
      <c r="L81" s="286">
        <v>1.9723819947372098E-2</v>
      </c>
      <c r="M81" s="196">
        <v>5.5645016997674004E-2</v>
      </c>
      <c r="N81" s="287">
        <v>2.8978742775482451E-2</v>
      </c>
      <c r="O81" s="286">
        <v>9.5432241304661564E-3</v>
      </c>
      <c r="P81" s="196">
        <v>1.4727540500736377E-2</v>
      </c>
      <c r="Q81" s="287">
        <v>1.0902120522343357E-2</v>
      </c>
      <c r="R81" s="286">
        <v>9.6415631205093045E-3</v>
      </c>
      <c r="S81" s="196">
        <v>1.5395812339043781E-2</v>
      </c>
      <c r="T81" s="287">
        <v>1.1182228351295849E-2</v>
      </c>
      <c r="U81" s="288">
        <v>4.5349188753401187E-3</v>
      </c>
      <c r="V81" s="286">
        <v>7.8236130867709811E-3</v>
      </c>
      <c r="W81" s="196">
        <v>2.937062937062937E-2</v>
      </c>
      <c r="X81" s="287">
        <v>1.2191664303941026E-2</v>
      </c>
    </row>
    <row r="82" spans="2:24" s="4" customFormat="1" hidden="1" outlineLevel="1" x14ac:dyDescent="0.25">
      <c r="B82" s="71" t="s">
        <v>103</v>
      </c>
      <c r="C82" s="286">
        <v>1.2044338743550159E-2</v>
      </c>
      <c r="D82" s="196">
        <v>2.3812495869710477E-2</v>
      </c>
      <c r="E82" s="287">
        <v>1.5826122658939623E-2</v>
      </c>
      <c r="F82" s="286">
        <v>1.3574617193875102E-2</v>
      </c>
      <c r="G82" s="196">
        <v>2.5741961905239492E-2</v>
      </c>
      <c r="H82" s="287">
        <v>1.8013348415599779E-2</v>
      </c>
      <c r="I82" s="286">
        <v>1.5330814107663749E-2</v>
      </c>
      <c r="J82" s="196">
        <v>7.8047325512030225E-3</v>
      </c>
      <c r="K82" s="287">
        <v>1.1567399158131981E-2</v>
      </c>
      <c r="L82" s="286">
        <v>1.3398784478728379E-2</v>
      </c>
      <c r="M82" s="196">
        <v>4.5913782304403475E-2</v>
      </c>
      <c r="N82" s="287">
        <v>2.170932199260811E-2</v>
      </c>
      <c r="O82" s="286">
        <v>8.7079269634083734E-3</v>
      </c>
      <c r="P82" s="196">
        <v>1.0195784074560581E-2</v>
      </c>
      <c r="Q82" s="287">
        <v>9.0451548876444316E-3</v>
      </c>
      <c r="R82" s="286">
        <v>8.3234738568196444E-3</v>
      </c>
      <c r="S82" s="196">
        <v>1.0659652523015159E-2</v>
      </c>
      <c r="T82" s="287">
        <v>8.8624169647419527E-3</v>
      </c>
      <c r="U82" s="288">
        <v>6.9110714449173872E-3</v>
      </c>
      <c r="V82" s="286">
        <v>3.4758428919012862E-3</v>
      </c>
      <c r="W82" s="196">
        <v>0</v>
      </c>
      <c r="X82" s="287">
        <v>2.9154518950437317E-3</v>
      </c>
    </row>
    <row r="83" spans="2:24" s="4" customFormat="1" hidden="1" outlineLevel="1" x14ac:dyDescent="0.25">
      <c r="B83" s="71" t="s">
        <v>104</v>
      </c>
      <c r="C83" s="286">
        <v>1.2996682899287177E-2</v>
      </c>
      <c r="D83" s="196">
        <v>1.9409998787766423E-2</v>
      </c>
      <c r="E83" s="287">
        <v>1.5119789810135098E-2</v>
      </c>
      <c r="F83" s="286">
        <v>1.4952281474910215E-2</v>
      </c>
      <c r="G83" s="196">
        <v>2.1068115882809626E-2</v>
      </c>
      <c r="H83" s="287">
        <v>1.7206172898997688E-2</v>
      </c>
      <c r="I83" s="286">
        <v>1.6053154857170571E-2</v>
      </c>
      <c r="J83" s="196">
        <v>7.8946495505357091E-3</v>
      </c>
      <c r="K83" s="287">
        <v>1.2026098844872331E-2</v>
      </c>
      <c r="L83" s="286">
        <v>1.435280360611833E-2</v>
      </c>
      <c r="M83" s="196">
        <v>3.3183175318212771E-2</v>
      </c>
      <c r="N83" s="287">
        <v>1.9337974262258709E-2</v>
      </c>
      <c r="O83" s="286">
        <v>7.4357507741464662E-3</v>
      </c>
      <c r="P83" s="196">
        <v>8.3299589286747258E-3</v>
      </c>
      <c r="Q83" s="287">
        <v>7.663117020650703E-3</v>
      </c>
      <c r="R83" s="286">
        <v>6.8733184109973098E-3</v>
      </c>
      <c r="S83" s="196">
        <v>8.3118556701030927E-3</v>
      </c>
      <c r="T83" s="287">
        <v>7.2469832131081694E-3</v>
      </c>
      <c r="U83" s="288">
        <v>7.5415529645249321E-3</v>
      </c>
      <c r="V83" s="286">
        <v>6.6503325166258316E-3</v>
      </c>
      <c r="W83" s="196">
        <v>0</v>
      </c>
      <c r="X83" s="287">
        <v>5.5200464846019755E-3</v>
      </c>
    </row>
    <row r="84" spans="2:24" s="4" customFormat="1" ht="15.75" collapsed="1" x14ac:dyDescent="0.25">
      <c r="B84" s="101">
        <v>2015</v>
      </c>
      <c r="C84" s="289">
        <v>1.4710913840868778E-2</v>
      </c>
      <c r="D84" s="109">
        <v>2.2732505336472548E-2</v>
      </c>
      <c r="E84" s="290">
        <v>1.7384624550764158E-2</v>
      </c>
      <c r="F84" s="289">
        <v>1.724780789850771E-2</v>
      </c>
      <c r="G84" s="109">
        <v>2.4369777999474648E-2</v>
      </c>
      <c r="H84" s="290">
        <v>1.9884849523841334E-2</v>
      </c>
      <c r="I84" s="289">
        <v>1.954246650230174E-2</v>
      </c>
      <c r="J84" s="109">
        <v>1.113624739618875E-2</v>
      </c>
      <c r="K84" s="290">
        <v>1.5378469459875647E-2</v>
      </c>
      <c r="L84" s="289">
        <v>1.837517816028944E-2</v>
      </c>
      <c r="M84" s="109">
        <v>4.1448438151110822E-2</v>
      </c>
      <c r="N84" s="290">
        <v>2.4608560377419923E-2</v>
      </c>
      <c r="O84" s="289">
        <v>7.8133092162728322E-3</v>
      </c>
      <c r="P84" s="109">
        <v>1.1582545373483681E-2</v>
      </c>
      <c r="Q84" s="290">
        <v>8.754664108776818E-3</v>
      </c>
      <c r="R84" s="289">
        <v>7.4119029251272176E-3</v>
      </c>
      <c r="S84" s="109">
        <v>1.1858290129104401E-2</v>
      </c>
      <c r="T84" s="290">
        <v>8.5600436795850443E-3</v>
      </c>
      <c r="U84" s="291">
        <v>6.860736797610587E-3</v>
      </c>
      <c r="V84" s="289">
        <v>3.5203450572452509E-3</v>
      </c>
      <c r="W84" s="109">
        <v>1.1068834313386372E-2</v>
      </c>
      <c r="X84" s="290">
        <v>4.6900544046310933E-3</v>
      </c>
    </row>
    <row r="85" spans="2:24" s="4" customFormat="1" hidden="1" outlineLevel="1" x14ac:dyDescent="0.25">
      <c r="B85" s="71" t="s">
        <v>93</v>
      </c>
      <c r="C85" s="286">
        <v>3.6876520681265207E-2</v>
      </c>
      <c r="D85" s="196">
        <v>4.7088685918394609E-2</v>
      </c>
      <c r="E85" s="287">
        <v>4.046034530833216E-2</v>
      </c>
      <c r="F85" s="286">
        <v>4.4302964931204128E-2</v>
      </c>
      <c r="G85" s="196">
        <v>5.02573870881413E-2</v>
      </c>
      <c r="H85" s="287">
        <v>4.6688594485668602E-2</v>
      </c>
      <c r="I85" s="286">
        <v>4.0941055189426014E-2</v>
      </c>
      <c r="J85" s="196">
        <v>1.9970312068489367E-2</v>
      </c>
      <c r="K85" s="287">
        <v>3.0118120757540664E-2</v>
      </c>
      <c r="L85" s="286">
        <v>4.8154788284114257E-2</v>
      </c>
      <c r="M85" s="196">
        <v>8.2740255455530945E-2</v>
      </c>
      <c r="N85" s="287">
        <v>5.8510563231205633E-2</v>
      </c>
      <c r="O85" s="286">
        <v>1.6166592890548316E-2</v>
      </c>
      <c r="P85" s="196">
        <v>2.0599756855328919E-2</v>
      </c>
      <c r="Q85" s="287">
        <v>1.7149704186325169E-2</v>
      </c>
      <c r="R85" s="286">
        <v>1.6373227375488113E-2</v>
      </c>
      <c r="S85" s="196">
        <v>2.1295673615781215E-2</v>
      </c>
      <c r="T85" s="287">
        <v>1.752544863049638E-2</v>
      </c>
      <c r="U85" s="288">
        <v>2.2022182928789585E-2</v>
      </c>
      <c r="V85" s="286">
        <v>1.2272534913245875E-2</v>
      </c>
      <c r="W85" s="196">
        <v>1.8970189701897018E-2</v>
      </c>
      <c r="X85" s="287">
        <v>1.3177159590043924E-2</v>
      </c>
    </row>
    <row r="86" spans="2:24" s="4" customFormat="1" hidden="1" outlineLevel="1" x14ac:dyDescent="0.25">
      <c r="B86" s="71" t="s">
        <v>94</v>
      </c>
      <c r="C86" s="286">
        <v>1.8411064412804799E-2</v>
      </c>
      <c r="D86" s="196">
        <v>2.7953771698142012E-2</v>
      </c>
      <c r="E86" s="287">
        <v>2.1528111964134775E-2</v>
      </c>
      <c r="F86" s="286">
        <v>1.9874125446824112E-2</v>
      </c>
      <c r="G86" s="196">
        <v>3.013300797360462E-2</v>
      </c>
      <c r="H86" s="287">
        <v>2.3691530517632765E-2</v>
      </c>
      <c r="I86" s="286">
        <v>2.2293383729679598E-2</v>
      </c>
      <c r="J86" s="196">
        <v>9.0962542800816244E-3</v>
      </c>
      <c r="K86" s="287">
        <v>1.5655849634261958E-2</v>
      </c>
      <c r="L86" s="286">
        <v>2.1100075784771251E-2</v>
      </c>
      <c r="M86" s="196">
        <v>5.6809116809116808E-2</v>
      </c>
      <c r="N86" s="287">
        <v>3.0358092536784259E-2</v>
      </c>
      <c r="O86" s="286">
        <v>1.3477406679764244E-2</v>
      </c>
      <c r="P86" s="196">
        <v>9.8818474758324386E-3</v>
      </c>
      <c r="Q86" s="287">
        <v>1.2703306868110692E-2</v>
      </c>
      <c r="R86" s="286">
        <v>1.5042830280660214E-2</v>
      </c>
      <c r="S86" s="196">
        <v>1.0054627503760589E-2</v>
      </c>
      <c r="T86" s="287">
        <v>1.3911825949594314E-2</v>
      </c>
      <c r="U86" s="288">
        <v>1.8531330302431311E-2</v>
      </c>
      <c r="V86" s="286">
        <v>3.1583103039873666E-3</v>
      </c>
      <c r="W86" s="196">
        <v>2.6033690658499236E-2</v>
      </c>
      <c r="X86" s="287">
        <v>7.8468298807281862E-3</v>
      </c>
    </row>
    <row r="87" spans="2:24" s="4" customFormat="1" hidden="1" outlineLevel="1" x14ac:dyDescent="0.25">
      <c r="B87" s="71" t="s">
        <v>95</v>
      </c>
      <c r="C87" s="286">
        <v>2.1183390365975566E-2</v>
      </c>
      <c r="D87" s="196">
        <v>2.8515208549955907E-2</v>
      </c>
      <c r="E87" s="287">
        <v>2.3686640707678272E-2</v>
      </c>
      <c r="F87" s="286">
        <v>2.5302315189767364E-2</v>
      </c>
      <c r="G87" s="196">
        <v>3.0177830958992766E-2</v>
      </c>
      <c r="H87" s="287">
        <v>2.7165457363806041E-2</v>
      </c>
      <c r="I87" s="286">
        <v>2.4435645438626936E-2</v>
      </c>
      <c r="J87" s="196">
        <v>1.3036644373902055E-2</v>
      </c>
      <c r="K87" s="287">
        <v>1.8669368983123515E-2</v>
      </c>
      <c r="L87" s="286">
        <v>2.8174790695186212E-2</v>
      </c>
      <c r="M87" s="196">
        <v>5.307110151597827E-2</v>
      </c>
      <c r="N87" s="287">
        <v>3.4975503538377792E-2</v>
      </c>
      <c r="O87" s="286">
        <v>9.6685824783799747E-3</v>
      </c>
      <c r="P87" s="196">
        <v>1.6861852092821514E-2</v>
      </c>
      <c r="Q87" s="287">
        <v>1.1454337438589406E-2</v>
      </c>
      <c r="R87" s="286">
        <v>1.0353138426071466E-2</v>
      </c>
      <c r="S87" s="196">
        <v>1.7560569081492946E-2</v>
      </c>
      <c r="T87" s="287">
        <v>1.2229903586818365E-2</v>
      </c>
      <c r="U87" s="288">
        <v>1.1381455814659314E-2</v>
      </c>
      <c r="V87" s="286">
        <v>3.0245746691871457E-3</v>
      </c>
      <c r="W87" s="196">
        <v>1.9017432646592711E-2</v>
      </c>
      <c r="X87" s="287">
        <v>6.105006105006105E-3</v>
      </c>
    </row>
    <row r="88" spans="2:24" s="4" customFormat="1" hidden="1" outlineLevel="1" x14ac:dyDescent="0.25">
      <c r="B88" s="71" t="s">
        <v>96</v>
      </c>
      <c r="C88" s="286">
        <v>2.5430794405294419E-2</v>
      </c>
      <c r="D88" s="196">
        <v>3.198660048281661E-2</v>
      </c>
      <c r="E88" s="287">
        <v>2.7645483555427269E-2</v>
      </c>
      <c r="F88" s="286">
        <v>3.0026432987648094E-2</v>
      </c>
      <c r="G88" s="196">
        <v>3.4417268853066521E-2</v>
      </c>
      <c r="H88" s="287">
        <v>3.1644003538121551E-2</v>
      </c>
      <c r="I88" s="286">
        <v>2.9317554942610551E-2</v>
      </c>
      <c r="J88" s="196">
        <v>1.7902933266620801E-2</v>
      </c>
      <c r="K88" s="287">
        <v>2.376132125732552E-2</v>
      </c>
      <c r="L88" s="286">
        <v>3.6330164263925081E-2</v>
      </c>
      <c r="M88" s="196">
        <v>5.9952804680202545E-2</v>
      </c>
      <c r="N88" s="287">
        <v>4.2606270775781559E-2</v>
      </c>
      <c r="O88" s="286">
        <v>9.8433826166660025E-3</v>
      </c>
      <c r="P88" s="196">
        <v>1.4518638013481593E-2</v>
      </c>
      <c r="Q88" s="287">
        <v>1.1044815895059444E-2</v>
      </c>
      <c r="R88" s="286">
        <v>9.9370806343015029E-3</v>
      </c>
      <c r="S88" s="196">
        <v>1.4987144917539349E-2</v>
      </c>
      <c r="T88" s="287">
        <v>1.1301636788776305E-2</v>
      </c>
      <c r="U88" s="288">
        <v>1.1487927357776708E-2</v>
      </c>
      <c r="V88" s="286">
        <v>9.7130242825607064E-3</v>
      </c>
      <c r="W88" s="196">
        <v>1.2006861063464836E-2</v>
      </c>
      <c r="X88" s="287">
        <v>1.0182584269662922E-2</v>
      </c>
    </row>
    <row r="89" spans="2:24" s="4" customFormat="1" hidden="1" outlineLevel="1" x14ac:dyDescent="0.25">
      <c r="B89" s="71" t="s">
        <v>97</v>
      </c>
      <c r="C89" s="286">
        <v>4.0191759914773369E-2</v>
      </c>
      <c r="D89" s="196">
        <v>4.0954064415417463E-2</v>
      </c>
      <c r="E89" s="287">
        <v>4.0443714923783916E-2</v>
      </c>
      <c r="F89" s="286">
        <v>4.9075822659712914E-2</v>
      </c>
      <c r="G89" s="196">
        <v>4.3938782315671235E-2</v>
      </c>
      <c r="H89" s="287">
        <v>4.7237020656380357E-2</v>
      </c>
      <c r="I89" s="286">
        <v>3.9133569050152757E-2</v>
      </c>
      <c r="J89" s="196">
        <v>1.7577536886479977E-2</v>
      </c>
      <c r="K89" s="287">
        <v>2.8851505413023573E-2</v>
      </c>
      <c r="L89" s="286">
        <v>6.330285521961071E-2</v>
      </c>
      <c r="M89" s="196">
        <v>7.5174956731131004E-2</v>
      </c>
      <c r="N89" s="287">
        <v>6.652636740698363E-2</v>
      </c>
      <c r="O89" s="286">
        <v>1.1276089088107578E-2</v>
      </c>
      <c r="P89" s="196">
        <v>2.0823185582075011E-2</v>
      </c>
      <c r="Q89" s="287">
        <v>1.3922170846130481E-2</v>
      </c>
      <c r="R89" s="286">
        <v>1.0316993638744856E-2</v>
      </c>
      <c r="S89" s="196">
        <v>2.1545760031626802E-2</v>
      </c>
      <c r="T89" s="287">
        <v>1.3557452796105797E-2</v>
      </c>
      <c r="U89" s="288">
        <v>7.804814061782646E-3</v>
      </c>
      <c r="V89" s="286">
        <v>2.6942074539739562E-3</v>
      </c>
      <c r="W89" s="196">
        <v>9.8360655737704927E-3</v>
      </c>
      <c r="X89" s="287">
        <v>3.5545023696682463E-3</v>
      </c>
    </row>
    <row r="90" spans="2:24" s="4" customFormat="1" hidden="1" outlineLevel="1" x14ac:dyDescent="0.25">
      <c r="B90" s="71" t="s">
        <v>98</v>
      </c>
      <c r="C90" s="286">
        <v>4.5817207840110771E-2</v>
      </c>
      <c r="D90" s="196">
        <v>4.7884559627093697E-2</v>
      </c>
      <c r="E90" s="287">
        <v>4.6514426693143186E-2</v>
      </c>
      <c r="F90" s="286">
        <v>5.810472444486648E-2</v>
      </c>
      <c r="G90" s="196">
        <v>5.1516677373986422E-2</v>
      </c>
      <c r="H90" s="287">
        <v>5.5697760353725187E-2</v>
      </c>
      <c r="I90" s="286">
        <v>4.5632665524436379E-2</v>
      </c>
      <c r="J90" s="196">
        <v>2.6118654880160394E-2</v>
      </c>
      <c r="K90" s="287">
        <v>3.6225771873407489E-2</v>
      </c>
      <c r="L90" s="286">
        <v>7.7639425599923664E-2</v>
      </c>
      <c r="M90" s="196">
        <v>8.5782015213087426E-2</v>
      </c>
      <c r="N90" s="287">
        <v>7.9822337684104669E-2</v>
      </c>
      <c r="O90" s="286">
        <v>8.3990681325867497E-3</v>
      </c>
      <c r="P90" s="196">
        <v>2.6670173592845871E-2</v>
      </c>
      <c r="Q90" s="287">
        <v>1.3511126810314376E-2</v>
      </c>
      <c r="R90" s="286">
        <v>7.5711485161900896E-3</v>
      </c>
      <c r="S90" s="196">
        <v>2.7234519473241806E-2</v>
      </c>
      <c r="T90" s="287">
        <v>1.3210336847518642E-2</v>
      </c>
      <c r="U90" s="288">
        <v>4.7974020222894681E-3</v>
      </c>
      <c r="V90" s="286">
        <v>5.1049347702779354E-3</v>
      </c>
      <c r="W90" s="196">
        <v>0</v>
      </c>
      <c r="X90" s="287">
        <v>4.3310875842155917E-3</v>
      </c>
    </row>
    <row r="91" spans="2:24" s="4" customFormat="1" hidden="1" outlineLevel="1" x14ac:dyDescent="0.25">
      <c r="B91" s="71" t="s">
        <v>99</v>
      </c>
      <c r="C91" s="286">
        <v>4.2557831288354012E-2</v>
      </c>
      <c r="D91" s="196">
        <v>3.9242055348060523E-2</v>
      </c>
      <c r="E91" s="287">
        <v>4.1402723471904899E-2</v>
      </c>
      <c r="F91" s="286">
        <v>5.3741034421438051E-2</v>
      </c>
      <c r="G91" s="196">
        <v>4.2359249329758715E-2</v>
      </c>
      <c r="H91" s="287">
        <v>4.9456110722551079E-2</v>
      </c>
      <c r="I91" s="286">
        <v>4.8493810598207204E-2</v>
      </c>
      <c r="J91" s="196">
        <v>2.2984682158754297E-2</v>
      </c>
      <c r="K91" s="287">
        <v>3.5983686152650997E-2</v>
      </c>
      <c r="L91" s="286">
        <v>6.7863497824210292E-2</v>
      </c>
      <c r="M91" s="196">
        <v>7.5164466010357853E-2</v>
      </c>
      <c r="N91" s="287">
        <v>6.9864695500933577E-2</v>
      </c>
      <c r="O91" s="286">
        <v>1.0516334798724249E-2</v>
      </c>
      <c r="P91" s="196">
        <v>2.2561682397747973E-2</v>
      </c>
      <c r="Q91" s="287">
        <v>1.4057764632855005E-2</v>
      </c>
      <c r="R91" s="286">
        <v>9.1194018578657204E-3</v>
      </c>
      <c r="S91" s="196">
        <v>2.3259966962810841E-2</v>
      </c>
      <c r="T91" s="287">
        <v>1.3322187280230352E-2</v>
      </c>
      <c r="U91" s="288">
        <v>6.5414057063326375E-3</v>
      </c>
      <c r="V91" s="286">
        <v>0</v>
      </c>
      <c r="W91" s="196">
        <v>9.1743119266055051E-3</v>
      </c>
      <c r="X91" s="287">
        <v>1.4124293785310734E-3</v>
      </c>
    </row>
    <row r="92" spans="2:24" s="4" customFormat="1" hidden="1" outlineLevel="1" x14ac:dyDescent="0.25">
      <c r="B92" s="71" t="s">
        <v>100</v>
      </c>
      <c r="C92" s="286">
        <v>3.8421638581043471E-2</v>
      </c>
      <c r="D92" s="196">
        <v>3.8839338669317713E-2</v>
      </c>
      <c r="E92" s="287">
        <v>3.8571570497939023E-2</v>
      </c>
      <c r="F92" s="286">
        <v>4.8485365645532894E-2</v>
      </c>
      <c r="G92" s="196">
        <v>4.2417892831329698E-2</v>
      </c>
      <c r="H92" s="287">
        <v>4.6109831796858167E-2</v>
      </c>
      <c r="I92" s="286">
        <v>4.617362959418643E-2</v>
      </c>
      <c r="J92" s="196">
        <v>2.2070968844335594E-2</v>
      </c>
      <c r="K92" s="287">
        <v>3.3827841232331186E-2</v>
      </c>
      <c r="L92" s="286">
        <v>6.0378255629975161E-2</v>
      </c>
      <c r="M92" s="196">
        <v>6.5603479521565783E-2</v>
      </c>
      <c r="N92" s="287">
        <v>6.1890085817656412E-2</v>
      </c>
      <c r="O92" s="286">
        <v>9.6589818192559327E-3</v>
      </c>
      <c r="P92" s="196">
        <v>1.8486222532263692E-2</v>
      </c>
      <c r="Q92" s="287">
        <v>1.2094704422961759E-2</v>
      </c>
      <c r="R92" s="286">
        <v>8.2480091012514228E-3</v>
      </c>
      <c r="S92" s="196">
        <v>1.9156767609168478E-2</v>
      </c>
      <c r="T92" s="287">
        <v>1.1364722753346081E-2</v>
      </c>
      <c r="U92" s="288">
        <v>9.5245654417017225E-3</v>
      </c>
      <c r="V92" s="286">
        <v>6.7204301075268818E-3</v>
      </c>
      <c r="W92" s="196">
        <v>4.7058823529411761E-3</v>
      </c>
      <c r="X92" s="287">
        <v>6.2728698379508627E-3</v>
      </c>
    </row>
    <row r="93" spans="2:24" s="4" customFormat="1" hidden="1" outlineLevel="1" x14ac:dyDescent="0.25">
      <c r="B93" s="71" t="s">
        <v>101</v>
      </c>
      <c r="C93" s="286">
        <v>3.7185661732037176E-2</v>
      </c>
      <c r="D93" s="196">
        <v>4.8378080071097861E-2</v>
      </c>
      <c r="E93" s="287">
        <v>4.0896141573071081E-2</v>
      </c>
      <c r="F93" s="286">
        <v>4.7619047619047616E-2</v>
      </c>
      <c r="G93" s="196">
        <v>5.3171916087676116E-2</v>
      </c>
      <c r="H93" s="287">
        <v>4.9654739098564132E-2</v>
      </c>
      <c r="I93" s="286">
        <v>5.2133246996186773E-2</v>
      </c>
      <c r="J93" s="196">
        <v>2.7538634297631141E-2</v>
      </c>
      <c r="K93" s="287">
        <v>4.1147152024713772E-2</v>
      </c>
      <c r="L93" s="286">
        <v>5.5507508451922323E-2</v>
      </c>
      <c r="M93" s="196">
        <v>8.4625576602218075E-2</v>
      </c>
      <c r="N93" s="287">
        <v>6.383501277121284E-2</v>
      </c>
      <c r="O93" s="286">
        <v>9.2229131205057834E-3</v>
      </c>
      <c r="P93" s="196">
        <v>2.0840552447898619E-2</v>
      </c>
      <c r="Q93" s="287">
        <v>1.2240437158469945E-2</v>
      </c>
      <c r="R93" s="286">
        <v>7.1923915197146821E-3</v>
      </c>
      <c r="S93" s="196">
        <v>2.1376908652558264E-2</v>
      </c>
      <c r="T93" s="287">
        <v>1.1021913647211976E-2</v>
      </c>
      <c r="U93" s="288">
        <v>8.502289077828646E-3</v>
      </c>
      <c r="V93" s="286">
        <v>2.828854314002829E-3</v>
      </c>
      <c r="W93" s="196">
        <v>0</v>
      </c>
      <c r="X93" s="287">
        <v>2.5608194622279128E-3</v>
      </c>
    </row>
    <row r="94" spans="2:24" s="4" customFormat="1" hidden="1" outlineLevel="1" x14ac:dyDescent="0.25">
      <c r="B94" s="71" t="s">
        <v>102</v>
      </c>
      <c r="C94" s="286">
        <v>3.0723469460021503E-2</v>
      </c>
      <c r="D94" s="196">
        <v>4.7103164714677299E-2</v>
      </c>
      <c r="E94" s="287">
        <v>3.6303861516845587E-2</v>
      </c>
      <c r="F94" s="286">
        <v>3.6264647310706749E-2</v>
      </c>
      <c r="G94" s="196">
        <v>5.0622789260217127E-2</v>
      </c>
      <c r="H94" s="287">
        <v>4.1610673447546091E-2</v>
      </c>
      <c r="I94" s="286">
        <v>3.7170972064141536E-2</v>
      </c>
      <c r="J94" s="196">
        <v>2.3279537149817297E-2</v>
      </c>
      <c r="K94" s="287">
        <v>3.0416984358459978E-2</v>
      </c>
      <c r="L94" s="286">
        <v>4.0762386315132813E-2</v>
      </c>
      <c r="M94" s="196">
        <v>8.7027344004517518E-2</v>
      </c>
      <c r="N94" s="287">
        <v>5.3451757599585398E-2</v>
      </c>
      <c r="O94" s="286">
        <v>1.6947606538237011E-2</v>
      </c>
      <c r="P94" s="196">
        <v>2.4445600264787933E-2</v>
      </c>
      <c r="Q94" s="287">
        <v>1.9035081945632856E-2</v>
      </c>
      <c r="R94" s="286">
        <v>1.6604935702692579E-2</v>
      </c>
      <c r="S94" s="196">
        <v>2.5261546312834907E-2</v>
      </c>
      <c r="T94" s="287">
        <v>1.9112234490709947E-2</v>
      </c>
      <c r="U94" s="288">
        <v>5.9836995770143403E-3</v>
      </c>
      <c r="V94" s="286">
        <v>5.3322395406070547E-3</v>
      </c>
      <c r="W94" s="196">
        <v>3.0357142857142857E-2</v>
      </c>
      <c r="X94" s="287">
        <v>1.0006671114076051E-2</v>
      </c>
    </row>
    <row r="95" spans="2:24" s="4" customFormat="1" hidden="1" outlineLevel="1" x14ac:dyDescent="0.25">
      <c r="B95" s="71" t="s">
        <v>103</v>
      </c>
      <c r="C95" s="286">
        <v>1.9554385297799907E-2</v>
      </c>
      <c r="D95" s="196">
        <v>2.9574703219136574E-2</v>
      </c>
      <c r="E95" s="287">
        <v>2.2908433090860492E-2</v>
      </c>
      <c r="F95" s="286">
        <v>2.2270852872433865E-2</v>
      </c>
      <c r="G95" s="196">
        <v>3.1267534621984047E-2</v>
      </c>
      <c r="H95" s="287">
        <v>2.5680298314277789E-2</v>
      </c>
      <c r="I95" s="286">
        <v>2.2896997533384367E-2</v>
      </c>
      <c r="J95" s="196">
        <v>1.4222721077527459E-2</v>
      </c>
      <c r="K95" s="287">
        <v>1.8431696244325217E-2</v>
      </c>
      <c r="L95" s="286">
        <v>2.4720091179879129E-2</v>
      </c>
      <c r="M95" s="196">
        <v>5.5661831128115201E-2</v>
      </c>
      <c r="N95" s="287">
        <v>3.2918681844741532E-2</v>
      </c>
      <c r="O95" s="286">
        <v>1.3759581230136474E-2</v>
      </c>
      <c r="P95" s="196">
        <v>1.78359096313912E-2</v>
      </c>
      <c r="Q95" s="287">
        <v>1.4734746124306641E-2</v>
      </c>
      <c r="R95" s="286">
        <v>1.4418080095530838E-2</v>
      </c>
      <c r="S95" s="196">
        <v>1.8271669159243123E-2</v>
      </c>
      <c r="T95" s="287">
        <v>1.5396039603960396E-2</v>
      </c>
      <c r="U95" s="288">
        <v>9.9391781634772282E-3</v>
      </c>
      <c r="V95" s="286">
        <v>7.367526211391329E-3</v>
      </c>
      <c r="W95" s="196">
        <v>6.4655172413793103E-3</v>
      </c>
      <c r="X95" s="287">
        <v>7.2627097420485849E-3</v>
      </c>
    </row>
    <row r="96" spans="2:24" s="4" customFormat="1" hidden="1" outlineLevel="1" x14ac:dyDescent="0.25">
      <c r="B96" s="71" t="s">
        <v>104</v>
      </c>
      <c r="C96" s="286">
        <v>1.721245903331527E-2</v>
      </c>
      <c r="D96" s="196">
        <v>2.5631347301551127E-2</v>
      </c>
      <c r="E96" s="287">
        <v>2.0083999115798782E-2</v>
      </c>
      <c r="F96" s="286">
        <v>1.9980110753822621E-2</v>
      </c>
      <c r="G96" s="196">
        <v>2.8289489793419796E-2</v>
      </c>
      <c r="H96" s="287">
        <v>2.3155425805324748E-2</v>
      </c>
      <c r="I96" s="286">
        <v>2.2053418279833373E-2</v>
      </c>
      <c r="J96" s="196">
        <v>1.5433307230488124E-2</v>
      </c>
      <c r="K96" s="287">
        <v>1.8627037068310395E-2</v>
      </c>
      <c r="L96" s="286">
        <v>2.1167396125689387E-2</v>
      </c>
      <c r="M96" s="196">
        <v>3.9597315436241613E-2</v>
      </c>
      <c r="N96" s="287">
        <v>2.6100954352075427E-2</v>
      </c>
      <c r="O96" s="286">
        <v>8.5272238050015832E-3</v>
      </c>
      <c r="P96" s="196">
        <v>7.6423605125553063E-3</v>
      </c>
      <c r="Q96" s="287">
        <v>8.3005872223939244E-3</v>
      </c>
      <c r="R96" s="286">
        <v>8.9468479035856394E-3</v>
      </c>
      <c r="S96" s="196">
        <v>7.8134925676534104E-3</v>
      </c>
      <c r="T96" s="287">
        <v>8.645581803752047E-3</v>
      </c>
      <c r="U96" s="288">
        <v>1.3447680909367704E-2</v>
      </c>
      <c r="V96" s="286">
        <v>5.1546391752577319E-3</v>
      </c>
      <c r="W96" s="196">
        <v>0</v>
      </c>
      <c r="X96" s="287">
        <v>4.4091710758377423E-3</v>
      </c>
    </row>
    <row r="97" spans="2:24" s="4" customFormat="1" ht="15.75" collapsed="1" x14ac:dyDescent="0.25">
      <c r="B97" s="101">
        <v>2014</v>
      </c>
      <c r="C97" s="289">
        <v>3.1138728207955092E-2</v>
      </c>
      <c r="D97" s="109">
        <v>3.7827912186610017E-2</v>
      </c>
      <c r="E97" s="290">
        <v>3.3415668745543567E-2</v>
      </c>
      <c r="F97" s="289">
        <v>3.8066868427932235E-2</v>
      </c>
      <c r="G97" s="109">
        <v>4.0731342312447134E-2</v>
      </c>
      <c r="H97" s="290">
        <v>3.9069774575665732E-2</v>
      </c>
      <c r="I97" s="289">
        <v>3.6250572440887946E-2</v>
      </c>
      <c r="J97" s="109">
        <v>1.9071278373123838E-2</v>
      </c>
      <c r="K97" s="290">
        <v>2.7750342304507597E-2</v>
      </c>
      <c r="L97" s="289">
        <v>4.5700273643749803E-2</v>
      </c>
      <c r="M97" s="109">
        <v>6.8941658195305955E-2</v>
      </c>
      <c r="N97" s="290">
        <v>5.2084424835187867E-2</v>
      </c>
      <c r="O97" s="289">
        <v>1.1426535698395463E-2</v>
      </c>
      <c r="P97" s="109">
        <v>1.8834963509475122E-2</v>
      </c>
      <c r="Q97" s="290">
        <v>1.3350761222562591E-2</v>
      </c>
      <c r="R97" s="289">
        <v>1.1059846874659239E-2</v>
      </c>
      <c r="S97" s="109">
        <v>1.9453414951559261E-2</v>
      </c>
      <c r="T97" s="290">
        <v>1.3330621048115679E-2</v>
      </c>
      <c r="U97" s="291">
        <v>1.1239101068402309E-2</v>
      </c>
      <c r="V97" s="289">
        <v>5.3498228305426249E-3</v>
      </c>
      <c r="W97" s="109">
        <v>1.3099630996309963E-2</v>
      </c>
      <c r="X97" s="290">
        <v>6.5777933695842835E-3</v>
      </c>
    </row>
    <row r="98" spans="2:24" s="4" customFormat="1" hidden="1" outlineLevel="1" x14ac:dyDescent="0.25">
      <c r="B98" s="71" t="s">
        <v>93</v>
      </c>
      <c r="C98" s="286">
        <v>3.0704917967457966E-2</v>
      </c>
      <c r="D98" s="196">
        <v>3.5973375760848941E-2</v>
      </c>
      <c r="E98" s="287">
        <v>3.2565632612029743E-2</v>
      </c>
      <c r="F98" s="286">
        <v>3.7634058796100503E-2</v>
      </c>
      <c r="G98" s="196">
        <v>3.9233794826548367E-2</v>
      </c>
      <c r="H98" s="287">
        <v>3.8268669019682247E-2</v>
      </c>
      <c r="I98" s="286">
        <v>3.8458664873547758E-2</v>
      </c>
      <c r="J98" s="196">
        <v>1.4029942613008925E-2</v>
      </c>
      <c r="K98" s="287">
        <v>2.6053301709000984E-2</v>
      </c>
      <c r="L98" s="286">
        <v>3.6905238337317341E-2</v>
      </c>
      <c r="M98" s="196">
        <v>7.1655638495773194E-2</v>
      </c>
      <c r="N98" s="287">
        <v>4.7843166320782685E-2</v>
      </c>
      <c r="O98" s="286">
        <v>8.6726599682707562E-3</v>
      </c>
      <c r="P98" s="196">
        <v>1.1102454226723802E-2</v>
      </c>
      <c r="Q98" s="287">
        <v>9.2697480734559735E-3</v>
      </c>
      <c r="R98" s="286">
        <v>8.4751901484969219E-3</v>
      </c>
      <c r="S98" s="196">
        <v>1.1495048819333841E-2</v>
      </c>
      <c r="T98" s="287">
        <v>9.2559438556287597E-3</v>
      </c>
      <c r="U98" s="288">
        <v>2.0490325682009373E-2</v>
      </c>
      <c r="V98" s="286">
        <v>5.0270688321732409E-3</v>
      </c>
      <c r="W98" s="196">
        <v>0</v>
      </c>
      <c r="X98" s="287">
        <v>4.4383748719699556E-3</v>
      </c>
    </row>
    <row r="99" spans="2:24" s="4" customFormat="1" hidden="1" outlineLevel="1" x14ac:dyDescent="0.25">
      <c r="B99" s="71" t="s">
        <v>94</v>
      </c>
      <c r="C99" s="286">
        <v>1.7921818663298773E-2</v>
      </c>
      <c r="D99" s="196">
        <v>2.5586227806165839E-2</v>
      </c>
      <c r="E99" s="287">
        <v>2.0644418993180695E-2</v>
      </c>
      <c r="F99" s="286">
        <v>2.1715217403442941E-2</v>
      </c>
      <c r="G99" s="196">
        <v>2.7370808305737928E-2</v>
      </c>
      <c r="H99" s="287">
        <v>2.4003457561754048E-2</v>
      </c>
      <c r="I99" s="286">
        <v>2.9202965526734972E-2</v>
      </c>
      <c r="J99" s="196">
        <v>9.6865378729227066E-3</v>
      </c>
      <c r="K99" s="287">
        <v>1.9014587562974659E-2</v>
      </c>
      <c r="L99" s="286">
        <v>1.9151116149284966E-2</v>
      </c>
      <c r="M99" s="196">
        <v>5.2656036000782627E-2</v>
      </c>
      <c r="N99" s="287">
        <v>2.9480065142650339E-2</v>
      </c>
      <c r="O99" s="286">
        <v>7.9498352641088326E-3</v>
      </c>
      <c r="P99" s="196">
        <v>9.6739792809262641E-3</v>
      </c>
      <c r="Q99" s="287">
        <v>8.3259933857377892E-3</v>
      </c>
      <c r="R99" s="286">
        <v>8.4417954020192185E-3</v>
      </c>
      <c r="S99" s="196">
        <v>1.0009927200529451E-2</v>
      </c>
      <c r="T99" s="287">
        <v>8.7981501325362366E-3</v>
      </c>
      <c r="U99" s="288">
        <v>7.9174241979942522E-3</v>
      </c>
      <c r="V99" s="286">
        <v>4.4091710758377423E-4</v>
      </c>
      <c r="W99" s="196">
        <v>4.9751243781094526E-3</v>
      </c>
      <c r="X99" s="287">
        <v>1.1235955056179776E-3</v>
      </c>
    </row>
    <row r="100" spans="2:24" s="4" customFormat="1" hidden="1" outlineLevel="1" x14ac:dyDescent="0.25">
      <c r="B100" s="71" t="s">
        <v>95</v>
      </c>
      <c r="C100" s="286">
        <v>2.4761949529271143E-2</v>
      </c>
      <c r="D100" s="196">
        <v>2.8734471865276359E-2</v>
      </c>
      <c r="E100" s="287">
        <v>2.6196808510638298E-2</v>
      </c>
      <c r="F100" s="286">
        <v>3.046387254134127E-2</v>
      </c>
      <c r="G100" s="196">
        <v>3.1275391275391279E-2</v>
      </c>
      <c r="H100" s="287">
        <v>3.079002663311875E-2</v>
      </c>
      <c r="I100" s="286">
        <v>3.5271760961591944E-2</v>
      </c>
      <c r="J100" s="196">
        <v>9.9421469895007494E-3</v>
      </c>
      <c r="K100" s="287">
        <v>2.2110724332187841E-2</v>
      </c>
      <c r="L100" s="286">
        <v>3.2800306577480488E-2</v>
      </c>
      <c r="M100" s="196">
        <v>5.9701770389262242E-2</v>
      </c>
      <c r="N100" s="287">
        <v>4.1374686263224415E-2</v>
      </c>
      <c r="O100" s="286">
        <v>7.9734219269102981E-3</v>
      </c>
      <c r="P100" s="196">
        <v>7.948139797068772E-3</v>
      </c>
      <c r="Q100" s="287">
        <v>7.9673135852911126E-3</v>
      </c>
      <c r="R100" s="286">
        <v>8.3445770627919042E-3</v>
      </c>
      <c r="S100" s="196">
        <v>8.384846073811127E-3</v>
      </c>
      <c r="T100" s="287">
        <v>8.3547757075983515E-3</v>
      </c>
      <c r="U100" s="288">
        <v>7.2925035535504603E-3</v>
      </c>
      <c r="V100" s="286">
        <v>2.3762376237623762E-3</v>
      </c>
      <c r="W100" s="196">
        <v>3.8910505836575876E-3</v>
      </c>
      <c r="X100" s="287">
        <v>2.6324448831852583E-3</v>
      </c>
    </row>
    <row r="101" spans="2:24" s="4" customFormat="1" hidden="1" outlineLevel="1" x14ac:dyDescent="0.25">
      <c r="B101" s="71" t="s">
        <v>96</v>
      </c>
      <c r="C101" s="286">
        <v>3.6207665323742144E-2</v>
      </c>
      <c r="D101" s="196">
        <v>4.0987537778725151E-2</v>
      </c>
      <c r="E101" s="287">
        <v>3.7839411202128984E-2</v>
      </c>
      <c r="F101" s="286">
        <v>4.4778986165546243E-2</v>
      </c>
      <c r="G101" s="196">
        <v>4.4230404741802641E-2</v>
      </c>
      <c r="H101" s="287">
        <v>4.4572720587997113E-2</v>
      </c>
      <c r="I101" s="286">
        <v>4.3872619734564341E-2</v>
      </c>
      <c r="J101" s="196">
        <v>2.1200576043166778E-2</v>
      </c>
      <c r="K101" s="287">
        <v>3.2598152529620263E-2</v>
      </c>
      <c r="L101" s="286">
        <v>5.192656687087039E-2</v>
      </c>
      <c r="M101" s="196">
        <v>8.0925146758711042E-2</v>
      </c>
      <c r="N101" s="287">
        <v>6.0181599104914364E-2</v>
      </c>
      <c r="O101" s="286">
        <v>8.0986765577332493E-3</v>
      </c>
      <c r="P101" s="196">
        <v>1.6278756894928022E-2</v>
      </c>
      <c r="Q101" s="287">
        <v>1.0111039401611809E-2</v>
      </c>
      <c r="R101" s="286">
        <v>7.6998075048123798E-3</v>
      </c>
      <c r="S101" s="196">
        <v>1.6769828703037282E-2</v>
      </c>
      <c r="T101" s="287">
        <v>1.0038036923647834E-2</v>
      </c>
      <c r="U101" s="288">
        <v>1.0685197638795487E-2</v>
      </c>
      <c r="V101" s="286">
        <v>2.0585048754062838E-2</v>
      </c>
      <c r="W101" s="196">
        <v>1.9184652278177457E-2</v>
      </c>
      <c r="X101" s="287">
        <v>2.0326999558108707E-2</v>
      </c>
    </row>
    <row r="102" spans="2:24" s="4" customFormat="1" hidden="1" outlineLevel="1" x14ac:dyDescent="0.25">
      <c r="B102" s="71" t="s">
        <v>97</v>
      </c>
      <c r="C102" s="286">
        <v>4.5941103881994579E-2</v>
      </c>
      <c r="D102" s="196">
        <v>4.1671297692955016E-2</v>
      </c>
      <c r="E102" s="287">
        <v>4.4487040496589463E-2</v>
      </c>
      <c r="F102" s="286">
        <v>5.7685920306858242E-2</v>
      </c>
      <c r="G102" s="196">
        <v>4.4124260248592451E-2</v>
      </c>
      <c r="H102" s="287">
        <v>5.2623450572767683E-2</v>
      </c>
      <c r="I102" s="286">
        <v>4.9543913098670726E-2</v>
      </c>
      <c r="J102" s="196">
        <v>1.8702260020474055E-2</v>
      </c>
      <c r="K102" s="287">
        <v>3.4755850064659852E-2</v>
      </c>
      <c r="L102" s="286">
        <v>7.4951553416265554E-2</v>
      </c>
      <c r="M102" s="196">
        <v>7.5836338763835345E-2</v>
      </c>
      <c r="N102" s="287">
        <v>7.5212758927063528E-2</v>
      </c>
      <c r="O102" s="286">
        <v>7.5448708936688693E-3</v>
      </c>
      <c r="P102" s="196">
        <v>2.3664964813026081E-2</v>
      </c>
      <c r="Q102" s="287">
        <v>1.1631567900370812E-2</v>
      </c>
      <c r="R102" s="286">
        <v>6.4693773892586948E-3</v>
      </c>
      <c r="S102" s="196">
        <v>2.431950022311468E-2</v>
      </c>
      <c r="T102" s="287">
        <v>1.118911371993786E-2</v>
      </c>
      <c r="U102" s="288">
        <v>7.9757537087254745E-3</v>
      </c>
      <c r="V102" s="286">
        <v>7.8469838155958808E-3</v>
      </c>
      <c r="W102" s="196">
        <v>0</v>
      </c>
      <c r="X102" s="287">
        <v>6.893580353295993E-3</v>
      </c>
    </row>
    <row r="103" spans="2:24" s="4" customFormat="1" hidden="1" outlineLevel="1" x14ac:dyDescent="0.25">
      <c r="B103" s="71" t="s">
        <v>98</v>
      </c>
      <c r="C103" s="286">
        <v>4.8512266997491421E-2</v>
      </c>
      <c r="D103" s="196">
        <v>4.6786620941522292E-2</v>
      </c>
      <c r="E103" s="287">
        <v>4.7916543879295101E-2</v>
      </c>
      <c r="F103" s="286">
        <v>6.1109168984174851E-2</v>
      </c>
      <c r="G103" s="196">
        <v>5.1132847418001788E-2</v>
      </c>
      <c r="H103" s="287">
        <v>5.7340722919730781E-2</v>
      </c>
      <c r="I103" s="286">
        <v>5.8101794057852124E-2</v>
      </c>
      <c r="J103" s="196">
        <v>2.7210256031329663E-2</v>
      </c>
      <c r="K103" s="287">
        <v>4.2927918118466898E-2</v>
      </c>
      <c r="L103" s="286">
        <v>7.3521934552258542E-2</v>
      </c>
      <c r="M103" s="196">
        <v>9.1307022525080453E-2</v>
      </c>
      <c r="N103" s="287">
        <v>7.8868010412369668E-2</v>
      </c>
      <c r="O103" s="286">
        <v>1.1098914501768508E-2</v>
      </c>
      <c r="P103" s="196">
        <v>1.936619718309859E-2</v>
      </c>
      <c r="Q103" s="287">
        <v>1.3329375092771264E-2</v>
      </c>
      <c r="R103" s="286">
        <v>1.0454585811950634E-2</v>
      </c>
      <c r="S103" s="196">
        <v>1.9734938364488686E-2</v>
      </c>
      <c r="T103" s="287">
        <v>1.3027225618071264E-2</v>
      </c>
      <c r="U103" s="288">
        <v>9.1658322421628285E-3</v>
      </c>
      <c r="V103" s="286">
        <v>1.1249259917110717E-2</v>
      </c>
      <c r="W103" s="196">
        <v>1.0101010101010102E-2</v>
      </c>
      <c r="X103" s="287">
        <v>1.1128775834658187E-2</v>
      </c>
    </row>
    <row r="104" spans="2:24" s="4" customFormat="1" hidden="1" outlineLevel="1" x14ac:dyDescent="0.25">
      <c r="B104" s="71" t="s">
        <v>99</v>
      </c>
      <c r="C104" s="286">
        <v>4.9173304970510791E-2</v>
      </c>
      <c r="D104" s="196">
        <v>4.1336948343408661E-2</v>
      </c>
      <c r="E104" s="287">
        <v>4.6330265514214646E-2</v>
      </c>
      <c r="F104" s="286">
        <v>6.2042800109108044E-2</v>
      </c>
      <c r="G104" s="196">
        <v>4.4306408900291826E-2</v>
      </c>
      <c r="H104" s="287">
        <v>5.4983966990511564E-2</v>
      </c>
      <c r="I104" s="286">
        <v>6.5290896102865301E-2</v>
      </c>
      <c r="J104" s="196">
        <v>2.6568137223874928E-2</v>
      </c>
      <c r="K104" s="287">
        <v>4.5898677401716444E-2</v>
      </c>
      <c r="L104" s="286">
        <v>7.2665629058320858E-2</v>
      </c>
      <c r="M104" s="196">
        <v>7.945689369687603E-2</v>
      </c>
      <c r="N104" s="287">
        <v>7.4770127524492372E-2</v>
      </c>
      <c r="O104" s="286">
        <v>1.1154345006485085E-2</v>
      </c>
      <c r="P104" s="196">
        <v>2.2535896811876368E-2</v>
      </c>
      <c r="Q104" s="287">
        <v>1.4292424344091793E-2</v>
      </c>
      <c r="R104" s="286">
        <v>1.1131947492319355E-2</v>
      </c>
      <c r="S104" s="196">
        <v>2.3091325150821719E-2</v>
      </c>
      <c r="T104" s="287">
        <v>1.4447616575828359E-2</v>
      </c>
      <c r="U104" s="288">
        <v>1.4319809069212411E-2</v>
      </c>
      <c r="V104" s="286">
        <v>6.2358276643990932E-3</v>
      </c>
      <c r="W104" s="196">
        <v>1.2195121951219513E-2</v>
      </c>
      <c r="X104" s="287">
        <v>7.1701720841300188E-3</v>
      </c>
    </row>
    <row r="105" spans="2:24" s="4" customFormat="1" hidden="1" outlineLevel="1" x14ac:dyDescent="0.25">
      <c r="B105" s="71" t="s">
        <v>100</v>
      </c>
      <c r="C105" s="286">
        <v>4.3736098324743136E-2</v>
      </c>
      <c r="D105" s="196">
        <v>3.8656608525324133E-2</v>
      </c>
      <c r="E105" s="287">
        <v>4.1878924550581675E-2</v>
      </c>
      <c r="F105" s="286">
        <v>5.5086004374476819E-2</v>
      </c>
      <c r="G105" s="196">
        <v>4.2082287905676925E-2</v>
      </c>
      <c r="H105" s="287">
        <v>4.9906977877795744E-2</v>
      </c>
      <c r="I105" s="286">
        <v>5.2992085898088584E-2</v>
      </c>
      <c r="J105" s="196">
        <v>1.8613321861332185E-2</v>
      </c>
      <c r="K105" s="287">
        <v>3.5174945747495467E-2</v>
      </c>
      <c r="L105" s="286">
        <v>6.7042420646692372E-2</v>
      </c>
      <c r="M105" s="196">
        <v>7.8463320311733184E-2</v>
      </c>
      <c r="N105" s="287">
        <v>7.0556612606082578E-2</v>
      </c>
      <c r="O105" s="286">
        <v>9.5014171605256378E-3</v>
      </c>
      <c r="P105" s="196">
        <v>1.8324281746196259E-2</v>
      </c>
      <c r="Q105" s="287">
        <v>1.1969797139775218E-2</v>
      </c>
      <c r="R105" s="286">
        <v>8.067350956130483E-3</v>
      </c>
      <c r="S105" s="196">
        <v>1.8845335225257182E-2</v>
      </c>
      <c r="T105" s="287">
        <v>1.1126774745745645E-2</v>
      </c>
      <c r="U105" s="288">
        <v>1.396905060644082E-2</v>
      </c>
      <c r="V105" s="286">
        <v>1.4524328249818447E-2</v>
      </c>
      <c r="W105" s="196">
        <v>0</v>
      </c>
      <c r="X105" s="287">
        <v>1.1607661056297156E-2</v>
      </c>
    </row>
    <row r="106" spans="2:24" s="4" customFormat="1" hidden="1" outlineLevel="1" x14ac:dyDescent="0.25">
      <c r="B106" s="71" t="s">
        <v>101</v>
      </c>
      <c r="C106" s="286">
        <v>4.505637944862944E-2</v>
      </c>
      <c r="D106" s="196">
        <v>4.5895205459391381E-2</v>
      </c>
      <c r="E106" s="287">
        <v>4.5349432108871379E-2</v>
      </c>
      <c r="F106" s="286">
        <v>5.5735707094791503E-2</v>
      </c>
      <c r="G106" s="196">
        <v>4.9661951408676297E-2</v>
      </c>
      <c r="H106" s="287">
        <v>5.3391551055467348E-2</v>
      </c>
      <c r="I106" s="286">
        <v>5.6165571046738423E-2</v>
      </c>
      <c r="J106" s="196">
        <v>2.1281708028695979E-2</v>
      </c>
      <c r="K106" s="287">
        <v>3.8279448775937627E-2</v>
      </c>
      <c r="L106" s="286">
        <v>6.4751237891312624E-2</v>
      </c>
      <c r="M106" s="196">
        <v>9.3438835931069275E-2</v>
      </c>
      <c r="N106" s="287">
        <v>7.27659827005534E-2</v>
      </c>
      <c r="O106" s="286">
        <v>1.2096695773935705E-2</v>
      </c>
      <c r="P106" s="196">
        <v>2.0643906902270259E-2</v>
      </c>
      <c r="Q106" s="287">
        <v>1.4265811395234087E-2</v>
      </c>
      <c r="R106" s="286">
        <v>1.1977584805578133E-2</v>
      </c>
      <c r="S106" s="196">
        <v>2.1113717742931228E-2</v>
      </c>
      <c r="T106" s="287">
        <v>1.4328377176261278E-2</v>
      </c>
      <c r="U106" s="288">
        <v>2.546840781896342E-2</v>
      </c>
      <c r="V106" s="286">
        <v>2.6737967914438501E-3</v>
      </c>
      <c r="W106" s="196">
        <v>3.4557235421166309E-2</v>
      </c>
      <c r="X106" s="287">
        <v>9.0012858979854268E-3</v>
      </c>
    </row>
    <row r="107" spans="2:24" s="4" customFormat="1" hidden="1" outlineLevel="1" x14ac:dyDescent="0.25">
      <c r="B107" s="71" t="s">
        <v>102</v>
      </c>
      <c r="C107" s="286">
        <v>3.6361970734251077E-2</v>
      </c>
      <c r="D107" s="196">
        <v>4.4232437120555072E-2</v>
      </c>
      <c r="E107" s="287">
        <v>3.9109284441376208E-2</v>
      </c>
      <c r="F107" s="286">
        <v>4.3819773737072021E-2</v>
      </c>
      <c r="G107" s="196">
        <v>4.7896552505038763E-2</v>
      </c>
      <c r="H107" s="287">
        <v>4.5377332098968381E-2</v>
      </c>
      <c r="I107" s="286">
        <v>4.3382793266351721E-2</v>
      </c>
      <c r="J107" s="196">
        <v>1.7253922064777327E-2</v>
      </c>
      <c r="K107" s="287">
        <v>2.9988325712617957E-2</v>
      </c>
      <c r="L107" s="286">
        <v>5.1493836370741411E-2</v>
      </c>
      <c r="M107" s="196">
        <v>9.6087975482242655E-2</v>
      </c>
      <c r="N107" s="287">
        <v>6.4100603929363204E-2</v>
      </c>
      <c r="O107" s="286">
        <v>1.4129539928395014E-2</v>
      </c>
      <c r="P107" s="196">
        <v>2.0048697093716001E-2</v>
      </c>
      <c r="Q107" s="287">
        <v>1.5726787262001288E-2</v>
      </c>
      <c r="R107" s="286">
        <v>1.2932859199051731E-2</v>
      </c>
      <c r="S107" s="196">
        <v>2.0980204162201792E-2</v>
      </c>
      <c r="T107" s="287">
        <v>1.5128895729126587E-2</v>
      </c>
      <c r="U107" s="288">
        <v>1.2293666689688515E-2</v>
      </c>
      <c r="V107" s="286">
        <v>5.2835505459668895E-3</v>
      </c>
      <c r="W107" s="196">
        <v>0</v>
      </c>
      <c r="X107" s="287">
        <v>4.6026388462718625E-3</v>
      </c>
    </row>
    <row r="108" spans="2:24" s="4" customFormat="1" hidden="1" outlineLevel="1" x14ac:dyDescent="0.25">
      <c r="B108" s="71" t="s">
        <v>103</v>
      </c>
      <c r="C108" s="286">
        <v>3.1974318919197296E-2</v>
      </c>
      <c r="D108" s="196">
        <v>3.9907431216250962E-2</v>
      </c>
      <c r="E108" s="287">
        <v>3.4736194259497567E-2</v>
      </c>
      <c r="F108" s="286">
        <v>4.0897274794002819E-2</v>
      </c>
      <c r="G108" s="196">
        <v>4.3971536480941466E-2</v>
      </c>
      <c r="H108" s="287">
        <v>4.2104251209699739E-2</v>
      </c>
      <c r="I108" s="286">
        <v>3.442682047584715E-2</v>
      </c>
      <c r="J108" s="196">
        <v>1.4323683414766126E-2</v>
      </c>
      <c r="K108" s="287">
        <v>2.4228772575709868E-2</v>
      </c>
      <c r="L108" s="286">
        <v>4.872200018589088E-2</v>
      </c>
      <c r="M108" s="196">
        <v>7.9352384246249616E-2</v>
      </c>
      <c r="N108" s="287">
        <v>5.7932298572654237E-2</v>
      </c>
      <c r="O108" s="286">
        <v>9.3242499311863465E-3</v>
      </c>
      <c r="P108" s="196">
        <v>1.289234888679526E-2</v>
      </c>
      <c r="Q108" s="287">
        <v>1.0243310556229644E-2</v>
      </c>
      <c r="R108" s="286">
        <v>9.295104840135987E-3</v>
      </c>
      <c r="S108" s="196">
        <v>1.3134616415589986E-2</v>
      </c>
      <c r="T108" s="287">
        <v>1.0324992809893586E-2</v>
      </c>
      <c r="U108" s="288">
        <v>1.0576740656421932E-2</v>
      </c>
      <c r="V108" s="286">
        <v>5.9071729957805904E-3</v>
      </c>
      <c r="W108" s="196">
        <v>3.5256410256410256E-2</v>
      </c>
      <c r="X108" s="287">
        <v>1.0289542952859537E-2</v>
      </c>
    </row>
    <row r="109" spans="2:24" s="4" customFormat="1" hidden="1" outlineLevel="1" x14ac:dyDescent="0.25">
      <c r="B109" s="71" t="s">
        <v>104</v>
      </c>
      <c r="C109" s="286">
        <v>2.7356458278378615E-2</v>
      </c>
      <c r="D109" s="196">
        <v>3.6413610333042516E-2</v>
      </c>
      <c r="E109" s="287">
        <v>3.0602146240552897E-2</v>
      </c>
      <c r="F109" s="286">
        <v>3.3294667686494209E-2</v>
      </c>
      <c r="G109" s="196">
        <v>3.9758883532400958E-2</v>
      </c>
      <c r="H109" s="287">
        <v>3.5910719239629948E-2</v>
      </c>
      <c r="I109" s="286">
        <v>3.2404292240677125E-2</v>
      </c>
      <c r="J109" s="196">
        <v>1.3939347875655544E-2</v>
      </c>
      <c r="K109" s="287">
        <v>2.246869351131614E-2</v>
      </c>
      <c r="L109" s="286">
        <v>3.6728478876517826E-2</v>
      </c>
      <c r="M109" s="196">
        <v>6.2515877231472713E-2</v>
      </c>
      <c r="N109" s="287">
        <v>4.4355196743369601E-2</v>
      </c>
      <c r="O109" s="286">
        <v>1.278729472291088E-2</v>
      </c>
      <c r="P109" s="196">
        <v>1.2301882474108829E-2</v>
      </c>
      <c r="Q109" s="287">
        <v>1.2668016422023509E-2</v>
      </c>
      <c r="R109" s="286">
        <v>1.3456304807983066E-2</v>
      </c>
      <c r="S109" s="196">
        <v>1.2784180364002772E-2</v>
      </c>
      <c r="T109" s="287">
        <v>1.3284655097544108E-2</v>
      </c>
      <c r="U109" s="288">
        <v>1.0250210260723296E-2</v>
      </c>
      <c r="V109" s="286">
        <v>4.5422781271837872E-3</v>
      </c>
      <c r="W109" s="196">
        <v>0</v>
      </c>
      <c r="X109" s="287">
        <v>3.592152528322741E-3</v>
      </c>
    </row>
    <row r="110" spans="2:24" s="4" customFormat="1" ht="15.75" collapsed="1" x14ac:dyDescent="0.25">
      <c r="B110" s="101">
        <v>2013</v>
      </c>
      <c r="C110" s="289">
        <v>3.6405645953236289E-2</v>
      </c>
      <c r="D110" s="109">
        <v>3.8701160630298999E-2</v>
      </c>
      <c r="E110" s="290">
        <v>3.7215815575440972E-2</v>
      </c>
      <c r="F110" s="289">
        <v>4.5385146937764777E-2</v>
      </c>
      <c r="G110" s="109">
        <v>4.1873784696132559E-2</v>
      </c>
      <c r="H110" s="290">
        <v>4.4010968881361988E-2</v>
      </c>
      <c r="I110" s="289">
        <v>4.5143943243840745E-2</v>
      </c>
      <c r="J110" s="109">
        <v>1.7578311238372678E-2</v>
      </c>
      <c r="K110" s="290">
        <v>3.1098856298315818E-2</v>
      </c>
      <c r="L110" s="289">
        <v>5.2619545123157842E-2</v>
      </c>
      <c r="M110" s="109">
        <v>7.6422776567729403E-2</v>
      </c>
      <c r="N110" s="290">
        <v>5.9763903283486894E-2</v>
      </c>
      <c r="O110" s="289">
        <v>1.0089977719648879E-2</v>
      </c>
      <c r="P110" s="109">
        <v>1.6457967365879778E-2</v>
      </c>
      <c r="Q110" s="290">
        <v>1.1719844152159618E-2</v>
      </c>
      <c r="R110" s="289">
        <v>9.8030325014509569E-3</v>
      </c>
      <c r="S110" s="109">
        <v>1.6972811134487783E-2</v>
      </c>
      <c r="T110" s="290">
        <v>1.1695555128369431E-2</v>
      </c>
      <c r="U110" s="291">
        <v>1.2288947679460059E-2</v>
      </c>
      <c r="V110" s="289">
        <v>6.53930933137399E-3</v>
      </c>
      <c r="W110" s="109">
        <v>1.099332548095799E-2</v>
      </c>
      <c r="X110" s="290">
        <v>7.241443337253203E-3</v>
      </c>
    </row>
    <row r="111" spans="2:24" s="4" customFormat="1" hidden="1" outlineLevel="1" x14ac:dyDescent="0.25">
      <c r="B111" s="71" t="s">
        <v>93</v>
      </c>
      <c r="C111" s="286">
        <v>2.3534576549407341E-2</v>
      </c>
      <c r="D111" s="196">
        <v>3.1277406369060456E-2</v>
      </c>
      <c r="E111" s="287">
        <v>2.6220188747459888E-2</v>
      </c>
      <c r="F111" s="286">
        <v>2.910740684100525E-2</v>
      </c>
      <c r="G111" s="196">
        <v>3.2890959232032092E-2</v>
      </c>
      <c r="H111" s="287">
        <v>3.0570225219732287E-2</v>
      </c>
      <c r="I111" s="286">
        <v>2.4695435197416703E-2</v>
      </c>
      <c r="J111" s="196">
        <v>1.3177639408731049E-2</v>
      </c>
      <c r="K111" s="287">
        <v>1.8758723695557471E-2</v>
      </c>
      <c r="L111" s="286">
        <v>3.3835350105916831E-2</v>
      </c>
      <c r="M111" s="196">
        <v>5.6440353077596608E-2</v>
      </c>
      <c r="N111" s="287">
        <v>4.0394122493820378E-2</v>
      </c>
      <c r="O111" s="286">
        <v>5.5243069505825628E-3</v>
      </c>
      <c r="P111" s="196">
        <v>1.8600889607763849E-2</v>
      </c>
      <c r="Q111" s="287">
        <v>8.5270358104552919E-3</v>
      </c>
      <c r="R111" s="286">
        <v>4.0879713156873046E-3</v>
      </c>
      <c r="S111" s="196">
        <v>1.9345011424219346E-2</v>
      </c>
      <c r="T111" s="287">
        <v>7.6075689161410479E-3</v>
      </c>
      <c r="U111" s="288">
        <v>1.1571906354515051E-2</v>
      </c>
      <c r="V111" s="286">
        <v>6.6350710900473934E-3</v>
      </c>
      <c r="W111" s="196">
        <v>1.2882447665056361E-2</v>
      </c>
      <c r="X111" s="287">
        <v>8.9498806682577568E-3</v>
      </c>
    </row>
    <row r="112" spans="2:24" s="4" customFormat="1" hidden="1" outlineLevel="1" x14ac:dyDescent="0.25">
      <c r="B112" s="71" t="s">
        <v>94</v>
      </c>
      <c r="C112" s="286">
        <v>1.0220174169923378E-2</v>
      </c>
      <c r="D112" s="196">
        <v>2.0758641743044363E-2</v>
      </c>
      <c r="E112" s="287">
        <v>1.3923504302290481E-2</v>
      </c>
      <c r="F112" s="286">
        <v>1.246228312798592E-2</v>
      </c>
      <c r="G112" s="196">
        <v>2.2581624662394325E-2</v>
      </c>
      <c r="H112" s="287">
        <v>1.6469330025756072E-2</v>
      </c>
      <c r="I112" s="286">
        <v>1.4810994031390466E-2</v>
      </c>
      <c r="J112" s="196">
        <v>7.457963428610527E-3</v>
      </c>
      <c r="K112" s="287">
        <v>1.0998270433278638E-2</v>
      </c>
      <c r="L112" s="286">
        <v>1.2585954116505255E-2</v>
      </c>
      <c r="M112" s="196">
        <v>4.4203733579165704E-2</v>
      </c>
      <c r="N112" s="287">
        <v>2.2368158352585495E-2</v>
      </c>
      <c r="O112" s="286">
        <v>3.0332641179105085E-3</v>
      </c>
      <c r="P112" s="196">
        <v>6.6350710900473934E-3</v>
      </c>
      <c r="Q112" s="287">
        <v>3.8658987040631064E-3</v>
      </c>
      <c r="R112" s="286">
        <v>2.1724243783796549E-3</v>
      </c>
      <c r="S112" s="196">
        <v>6.8337129840546698E-3</v>
      </c>
      <c r="T112" s="287">
        <v>3.2781570273239793E-3</v>
      </c>
      <c r="U112" s="288">
        <v>7.0808209326768826E-3</v>
      </c>
      <c r="V112" s="286">
        <v>5.3163211057947904E-4</v>
      </c>
      <c r="W112" s="196">
        <v>0</v>
      </c>
      <c r="X112" s="287">
        <v>3.5435861091424523E-4</v>
      </c>
    </row>
    <row r="113" spans="2:24" s="4" customFormat="1" hidden="1" outlineLevel="1" x14ac:dyDescent="0.25">
      <c r="B113" s="71" t="s">
        <v>95</v>
      </c>
      <c r="C113" s="286">
        <v>1.6697689497284441E-2</v>
      </c>
      <c r="D113" s="196">
        <v>2.9256464854086919E-2</v>
      </c>
      <c r="E113" s="287">
        <v>2.1367296458081154E-2</v>
      </c>
      <c r="F113" s="286">
        <v>2.1173470629169851E-2</v>
      </c>
      <c r="G113" s="196">
        <v>3.2391666316864652E-2</v>
      </c>
      <c r="H113" s="287">
        <v>2.5775548099910742E-2</v>
      </c>
      <c r="I113" s="286">
        <v>2.3326089909004481E-2</v>
      </c>
      <c r="J113" s="196">
        <v>9.3634658437707994E-3</v>
      </c>
      <c r="K113" s="287">
        <v>1.5942469522925801E-2</v>
      </c>
      <c r="L113" s="286">
        <v>2.2069043236542581E-2</v>
      </c>
      <c r="M113" s="196">
        <v>6.2977099236641215E-2</v>
      </c>
      <c r="N113" s="287">
        <v>3.5100854963395281E-2</v>
      </c>
      <c r="O113" s="286">
        <v>3.3862192291595327E-3</v>
      </c>
      <c r="P113" s="196">
        <v>6.6716883675885076E-3</v>
      </c>
      <c r="Q113" s="287">
        <v>4.2444344501911405E-3</v>
      </c>
      <c r="R113" s="286">
        <v>3.2475369187896343E-3</v>
      </c>
      <c r="S113" s="196">
        <v>6.8886337543053958E-3</v>
      </c>
      <c r="T113" s="287">
        <v>4.2175074852709186E-3</v>
      </c>
      <c r="U113" s="288">
        <v>3.8101835815725666E-3</v>
      </c>
      <c r="V113" s="286">
        <v>0</v>
      </c>
      <c r="W113" s="196">
        <v>0</v>
      </c>
      <c r="X113" s="287">
        <v>0</v>
      </c>
    </row>
    <row r="114" spans="2:24" s="4" customFormat="1" hidden="1" outlineLevel="1" x14ac:dyDescent="0.25">
      <c r="B114" s="71" t="s">
        <v>96</v>
      </c>
      <c r="C114" s="286">
        <v>2.4336677814938684E-2</v>
      </c>
      <c r="D114" s="196">
        <v>3.1956417960742466E-2</v>
      </c>
      <c r="E114" s="287">
        <v>2.6974029508387926E-2</v>
      </c>
      <c r="F114" s="286">
        <v>2.9002600566517465E-2</v>
      </c>
      <c r="G114" s="196">
        <v>3.5369542715462943E-2</v>
      </c>
      <c r="H114" s="287">
        <v>3.13962082019879E-2</v>
      </c>
      <c r="I114" s="286">
        <v>3.0112989401769291E-2</v>
      </c>
      <c r="J114" s="196">
        <v>1.3981015078217213E-2</v>
      </c>
      <c r="K114" s="287">
        <v>2.1835923506030468E-2</v>
      </c>
      <c r="L114" s="286">
        <v>3.3015966286254674E-2</v>
      </c>
      <c r="M114" s="196">
        <v>6.5630627626225568E-2</v>
      </c>
      <c r="N114" s="287">
        <v>4.2548214378541352E-2</v>
      </c>
      <c r="O114" s="286">
        <v>6.2183720730765932E-3</v>
      </c>
      <c r="P114" s="196">
        <v>7.5498831565701963E-3</v>
      </c>
      <c r="Q114" s="287">
        <v>6.5692854322937227E-3</v>
      </c>
      <c r="R114" s="286">
        <v>4.8037464394341716E-3</v>
      </c>
      <c r="S114" s="196">
        <v>7.7488039889495319E-3</v>
      </c>
      <c r="T114" s="287">
        <v>5.5805356603337661E-3</v>
      </c>
      <c r="U114" s="288">
        <v>1.8341998844598497E-2</v>
      </c>
      <c r="V114" s="286">
        <v>2.8768699654775605E-3</v>
      </c>
      <c r="W114" s="196">
        <v>1.5957446808510637E-2</v>
      </c>
      <c r="X114" s="287">
        <v>8.0251221214235873E-3</v>
      </c>
    </row>
    <row r="115" spans="2:24" s="4" customFormat="1" hidden="1" outlineLevel="1" x14ac:dyDescent="0.25">
      <c r="B115" s="71" t="s">
        <v>97</v>
      </c>
      <c r="C115" s="286">
        <v>2.5223109833545022E-2</v>
      </c>
      <c r="D115" s="196">
        <v>3.7321682370900666E-2</v>
      </c>
      <c r="E115" s="287">
        <v>2.9126076201581544E-2</v>
      </c>
      <c r="F115" s="286">
        <v>3.2205841446453408E-2</v>
      </c>
      <c r="G115" s="196">
        <v>4.0849967032308337E-2</v>
      </c>
      <c r="H115" s="287">
        <v>3.5297733055087044E-2</v>
      </c>
      <c r="I115" s="286">
        <v>3.537143995220076E-2</v>
      </c>
      <c r="J115" s="196">
        <v>1.3674884437596301E-2</v>
      </c>
      <c r="K115" s="287">
        <v>2.4912830881594423E-2</v>
      </c>
      <c r="L115" s="286">
        <v>3.5162619068051147E-2</v>
      </c>
      <c r="M115" s="196">
        <v>7.1115036668272583E-2</v>
      </c>
      <c r="N115" s="287">
        <v>4.5448976153645876E-2</v>
      </c>
      <c r="O115" s="286">
        <v>4.3741359381728349E-3</v>
      </c>
      <c r="P115" s="196">
        <v>1.2266706803130644E-2</v>
      </c>
      <c r="Q115" s="287">
        <v>6.2009022661162492E-3</v>
      </c>
      <c r="R115" s="286">
        <v>4.11522633744856E-3</v>
      </c>
      <c r="S115" s="196">
        <v>1.2599469496021221E-2</v>
      </c>
      <c r="T115" s="287">
        <v>6.1340013017494727E-3</v>
      </c>
      <c r="U115" s="288">
        <v>3.5816095314669979E-3</v>
      </c>
      <c r="V115" s="286">
        <v>3.3519553072625698E-3</v>
      </c>
      <c r="W115" s="196">
        <v>3.3557046979865771E-3</v>
      </c>
      <c r="X115" s="287">
        <v>3.3528918692372171E-3</v>
      </c>
    </row>
    <row r="116" spans="2:24" s="4" customFormat="1" hidden="1" outlineLevel="1" x14ac:dyDescent="0.25">
      <c r="B116" s="71" t="s">
        <v>98</v>
      </c>
      <c r="C116" s="286">
        <v>3.3474766906095348E-2</v>
      </c>
      <c r="D116" s="196">
        <v>4.8140376266280753E-2</v>
      </c>
      <c r="E116" s="287">
        <v>3.8592451191305839E-2</v>
      </c>
      <c r="F116" s="286">
        <v>4.2614546619673184E-2</v>
      </c>
      <c r="G116" s="196">
        <v>5.2305276330533355E-2</v>
      </c>
      <c r="H116" s="287">
        <v>4.6330036439354502E-2</v>
      </c>
      <c r="I116" s="286">
        <v>4.8881141271478884E-2</v>
      </c>
      <c r="J116" s="196">
        <v>1.6609630474610254E-2</v>
      </c>
      <c r="K116" s="287">
        <v>3.2513412111224098E-2</v>
      </c>
      <c r="L116" s="286">
        <v>4.9196278353232113E-2</v>
      </c>
      <c r="M116" s="196">
        <v>0.1123660584998552</v>
      </c>
      <c r="N116" s="287">
        <v>6.7879116643588241E-2</v>
      </c>
      <c r="O116" s="286">
        <v>4.5623411327641271E-3</v>
      </c>
      <c r="P116" s="196">
        <v>1.6315652626105043E-2</v>
      </c>
      <c r="Q116" s="287">
        <v>7.5065539869408754E-3</v>
      </c>
      <c r="R116" s="286">
        <v>4.757642847048848E-3</v>
      </c>
      <c r="S116" s="196">
        <v>1.6419077404222049E-2</v>
      </c>
      <c r="T116" s="287">
        <v>7.6600562563022981E-3</v>
      </c>
      <c r="U116" s="288">
        <v>2.7118147170917617E-3</v>
      </c>
      <c r="V116" s="286">
        <v>3.246753246753247E-3</v>
      </c>
      <c r="W116" s="196">
        <v>1.2658227848101266E-2</v>
      </c>
      <c r="X116" s="287">
        <v>5.733397037744864E-3</v>
      </c>
    </row>
    <row r="117" spans="2:24" s="4" customFormat="1" hidden="1" outlineLevel="1" x14ac:dyDescent="0.25">
      <c r="B117" s="71" t="s">
        <v>99</v>
      </c>
      <c r="C117" s="286">
        <v>3.3366957558091534E-2</v>
      </c>
      <c r="D117" s="196">
        <v>3.1500341158929517E-2</v>
      </c>
      <c r="E117" s="287">
        <v>3.2690630486685454E-2</v>
      </c>
      <c r="F117" s="286">
        <v>4.1368664780036014E-2</v>
      </c>
      <c r="G117" s="196">
        <v>3.3794184925693076E-2</v>
      </c>
      <c r="H117" s="287">
        <v>3.8384027346706234E-2</v>
      </c>
      <c r="I117" s="286">
        <v>4.3231639480405523E-2</v>
      </c>
      <c r="J117" s="196">
        <v>1.560648269281086E-2</v>
      </c>
      <c r="K117" s="287">
        <v>2.9295297844586621E-2</v>
      </c>
      <c r="L117" s="286">
        <v>4.8604047643944222E-2</v>
      </c>
      <c r="M117" s="196">
        <v>5.393390711269893E-2</v>
      </c>
      <c r="N117" s="287">
        <v>5.0303960222968902E-2</v>
      </c>
      <c r="O117" s="286">
        <v>6.3050460071325835E-3</v>
      </c>
      <c r="P117" s="196">
        <v>1.5116523199664077E-2</v>
      </c>
      <c r="Q117" s="287">
        <v>8.70997779528687E-3</v>
      </c>
      <c r="R117" s="286">
        <v>6.2359217545939535E-3</v>
      </c>
      <c r="S117" s="196">
        <v>1.5768864430098423E-2</v>
      </c>
      <c r="T117" s="287">
        <v>7.9807841314117473E-3</v>
      </c>
      <c r="U117" s="288">
        <v>8.6000165384933439E-3</v>
      </c>
      <c r="V117" s="286">
        <v>1.393188854489164E-2</v>
      </c>
      <c r="W117" s="196">
        <v>0</v>
      </c>
      <c r="X117" s="287">
        <v>1.2546468401486989E-2</v>
      </c>
    </row>
    <row r="118" spans="2:24" s="4" customFormat="1" hidden="1" outlineLevel="1" x14ac:dyDescent="0.25">
      <c r="B118" s="71" t="s">
        <v>100</v>
      </c>
      <c r="C118" s="286">
        <v>3.4895412270630519E-2</v>
      </c>
      <c r="D118" s="196">
        <v>3.2612380097171094E-2</v>
      </c>
      <c r="E118" s="287">
        <v>3.4065432784709145E-2</v>
      </c>
      <c r="F118" s="286">
        <v>4.3760507715193603E-2</v>
      </c>
      <c r="G118" s="196">
        <v>3.4402946523813038E-2</v>
      </c>
      <c r="H118" s="287">
        <v>4.0053578404926238E-2</v>
      </c>
      <c r="I118" s="286">
        <v>4.1148590422257783E-2</v>
      </c>
      <c r="J118" s="196">
        <v>1.0839526325586723E-2</v>
      </c>
      <c r="K118" s="287">
        <v>2.5448557717269563E-2</v>
      </c>
      <c r="L118" s="286">
        <v>5.2428848417699604E-2</v>
      </c>
      <c r="M118" s="196">
        <v>7.331396175807206E-2</v>
      </c>
      <c r="N118" s="287">
        <v>5.8667848319483309E-2</v>
      </c>
      <c r="O118" s="286">
        <v>4.6775031810605923E-3</v>
      </c>
      <c r="P118" s="196">
        <v>1.891604675876727E-2</v>
      </c>
      <c r="Q118" s="287">
        <v>8.2686715179779956E-3</v>
      </c>
      <c r="R118" s="286">
        <v>4.325654304819731E-3</v>
      </c>
      <c r="S118" s="196">
        <v>1.9722721735599514E-2</v>
      </c>
      <c r="T118" s="287">
        <v>8.2500443550771775E-3</v>
      </c>
      <c r="U118" s="288">
        <v>6.81586978636826E-3</v>
      </c>
      <c r="V118" s="286">
        <v>1.2894906511927789E-3</v>
      </c>
      <c r="W118" s="196">
        <v>0</v>
      </c>
      <c r="X118" s="287">
        <v>1.0922992900054614E-3</v>
      </c>
    </row>
    <row r="119" spans="2:24" s="4" customFormat="1" hidden="1" outlineLevel="1" x14ac:dyDescent="0.25">
      <c r="B119" s="71" t="s">
        <v>101</v>
      </c>
      <c r="C119" s="286">
        <v>2.9274545984267264E-2</v>
      </c>
      <c r="D119" s="196">
        <v>3.5483870967741936E-2</v>
      </c>
      <c r="E119" s="287">
        <v>3.1360206385037087E-2</v>
      </c>
      <c r="F119" s="286">
        <v>3.6993944659044486E-2</v>
      </c>
      <c r="G119" s="196">
        <v>3.7556924258021741E-2</v>
      </c>
      <c r="H119" s="287">
        <v>3.7203458340503037E-2</v>
      </c>
      <c r="I119" s="286">
        <v>4.0908849416473339E-2</v>
      </c>
      <c r="J119" s="196">
        <v>1.66526677135449E-2</v>
      </c>
      <c r="K119" s="287">
        <v>2.8966224052214721E-2</v>
      </c>
      <c r="L119" s="286">
        <v>4.2002541190193504E-2</v>
      </c>
      <c r="M119" s="196">
        <v>6.8242959745292098E-2</v>
      </c>
      <c r="N119" s="287">
        <v>4.9789431281356426E-2</v>
      </c>
      <c r="O119" s="286">
        <v>5.8528595113960967E-3</v>
      </c>
      <c r="P119" s="196">
        <v>2.0603047942965531E-2</v>
      </c>
      <c r="Q119" s="287">
        <v>9.3037490436113229E-3</v>
      </c>
      <c r="R119" s="286">
        <v>5.1309690632747656E-3</v>
      </c>
      <c r="S119" s="196">
        <v>2.1317969031328772E-2</v>
      </c>
      <c r="T119" s="287">
        <v>8.8601294176207067E-3</v>
      </c>
      <c r="U119" s="288">
        <v>6.7816476892163429E-3</v>
      </c>
      <c r="V119" s="286">
        <v>3.9273441335297005E-3</v>
      </c>
      <c r="W119" s="196">
        <v>0</v>
      </c>
      <c r="X119" s="287">
        <v>3.4453057708871662E-3</v>
      </c>
    </row>
    <row r="120" spans="2:24" s="4" customFormat="1" hidden="1" outlineLevel="1" x14ac:dyDescent="0.25">
      <c r="B120" s="71" t="s">
        <v>102</v>
      </c>
      <c r="C120" s="286">
        <v>2.5045081864363637E-2</v>
      </c>
      <c r="D120" s="196">
        <v>3.7871426029590899E-2</v>
      </c>
      <c r="E120" s="287">
        <v>2.9454457339265001E-2</v>
      </c>
      <c r="F120" s="286">
        <v>2.9805389429602487E-2</v>
      </c>
      <c r="G120" s="196">
        <v>4.0552326703251748E-2</v>
      </c>
      <c r="H120" s="287">
        <v>3.3836284261843277E-2</v>
      </c>
      <c r="I120" s="286">
        <v>3.3832316297991355E-2</v>
      </c>
      <c r="J120" s="196">
        <v>1.399295549151457E-2</v>
      </c>
      <c r="K120" s="287">
        <v>2.3949660254569814E-2</v>
      </c>
      <c r="L120" s="286">
        <v>3.2282647617823401E-2</v>
      </c>
      <c r="M120" s="196">
        <v>7.8602430555555561E-2</v>
      </c>
      <c r="N120" s="287">
        <v>4.6053692747414401E-2</v>
      </c>
      <c r="O120" s="286">
        <v>8.5350043215211748E-3</v>
      </c>
      <c r="P120" s="196">
        <v>1.724350289444513E-2</v>
      </c>
      <c r="Q120" s="287">
        <v>1.0796890495537285E-2</v>
      </c>
      <c r="R120" s="286">
        <v>7.475103084082853E-3</v>
      </c>
      <c r="S120" s="196">
        <v>1.7738659444820584E-2</v>
      </c>
      <c r="T120" s="287">
        <v>1.0170516171476325E-2</v>
      </c>
      <c r="U120" s="288">
        <v>9.9078023943855783E-3</v>
      </c>
      <c r="V120" s="286">
        <v>5.7624113475177301E-3</v>
      </c>
      <c r="W120" s="196">
        <v>0</v>
      </c>
      <c r="X120" s="287">
        <v>5.0329074719318622E-3</v>
      </c>
    </row>
    <row r="121" spans="2:24" s="4" customFormat="1" hidden="1" outlineLevel="1" x14ac:dyDescent="0.25">
      <c r="B121" s="71" t="s">
        <v>103</v>
      </c>
      <c r="C121" s="286">
        <v>2.8947088131220489E-2</v>
      </c>
      <c r="D121" s="196">
        <v>4.0797836752899198E-2</v>
      </c>
      <c r="E121" s="287">
        <v>3.3230474703074421E-2</v>
      </c>
      <c r="F121" s="286">
        <v>3.572294299294921E-2</v>
      </c>
      <c r="G121" s="196">
        <v>4.4577137727822659E-2</v>
      </c>
      <c r="H121" s="287">
        <v>3.9291432957616217E-2</v>
      </c>
      <c r="I121" s="286">
        <v>3.5423334303171371E-2</v>
      </c>
      <c r="J121" s="196">
        <v>1.4691247659689308E-2</v>
      </c>
      <c r="K121" s="287">
        <v>2.4667699227329604E-2</v>
      </c>
      <c r="L121" s="286">
        <v>3.972246134060714E-2</v>
      </c>
      <c r="M121" s="196">
        <v>7.8067232278332233E-2</v>
      </c>
      <c r="N121" s="287">
        <v>5.2251207999329669E-2</v>
      </c>
      <c r="O121" s="286">
        <v>8.2181463760411123E-3</v>
      </c>
      <c r="P121" s="196">
        <v>9.5168374816983897E-3</v>
      </c>
      <c r="Q121" s="287">
        <v>8.542463021439255E-3</v>
      </c>
      <c r="R121" s="286">
        <v>7.8775378345468557E-3</v>
      </c>
      <c r="S121" s="196">
        <v>9.9038741625400526E-3</v>
      </c>
      <c r="T121" s="287">
        <v>8.393085431604691E-3</v>
      </c>
      <c r="U121" s="288">
        <v>1.0502033630789777E-2</v>
      </c>
      <c r="V121" s="286">
        <v>7.0955534531693476E-3</v>
      </c>
      <c r="W121" s="196">
        <v>0</v>
      </c>
      <c r="X121" s="287">
        <v>6.0950832994717593E-3</v>
      </c>
    </row>
    <row r="122" spans="2:24" s="4" customFormat="1" hidden="1" outlineLevel="1" x14ac:dyDescent="0.25">
      <c r="B122" s="71" t="s">
        <v>104</v>
      </c>
      <c r="C122" s="286">
        <v>2.5730489359299117E-2</v>
      </c>
      <c r="D122" s="196">
        <v>2.6792224838017457E-2</v>
      </c>
      <c r="E122" s="287">
        <v>2.6120593090813521E-2</v>
      </c>
      <c r="F122" s="286">
        <v>3.16573657690849E-2</v>
      </c>
      <c r="G122" s="196">
        <v>2.9260674477969272E-2</v>
      </c>
      <c r="H122" s="287">
        <v>3.0684363655088958E-2</v>
      </c>
      <c r="I122" s="286">
        <v>2.8318409918331202E-2</v>
      </c>
      <c r="J122" s="196">
        <v>1.007423117709438E-2</v>
      </c>
      <c r="K122" s="287">
        <v>1.8557663271748976E-2</v>
      </c>
      <c r="L122" s="286">
        <v>3.43336697296436E-2</v>
      </c>
      <c r="M122" s="196">
        <v>5.7810325553806489E-2</v>
      </c>
      <c r="N122" s="287">
        <v>4.1792299663690129E-2</v>
      </c>
      <c r="O122" s="286">
        <v>8.4687324914881693E-3</v>
      </c>
      <c r="P122" s="196">
        <v>9.5477674232462405E-3</v>
      </c>
      <c r="Q122" s="287">
        <v>8.7641047310515353E-3</v>
      </c>
      <c r="R122" s="286">
        <v>7.8788473810809476E-3</v>
      </c>
      <c r="S122" s="196">
        <v>1.0031746031746032E-2</v>
      </c>
      <c r="T122" s="287">
        <v>8.4790766834242012E-3</v>
      </c>
      <c r="U122" s="288">
        <v>8.8604143947655402E-3</v>
      </c>
      <c r="V122" s="286">
        <v>5.7319223985890649E-3</v>
      </c>
      <c r="W122" s="196">
        <v>0</v>
      </c>
      <c r="X122" s="287">
        <v>4.9392097264437688E-3</v>
      </c>
    </row>
    <row r="123" spans="2:24" s="4" customFormat="1" ht="15.75" collapsed="1" x14ac:dyDescent="0.25">
      <c r="B123" s="101">
        <v>2012</v>
      </c>
      <c r="C123" s="289">
        <v>2.5974656197396043E-2</v>
      </c>
      <c r="D123" s="109">
        <v>3.3475768219208855E-2</v>
      </c>
      <c r="E123" s="290">
        <v>2.8618493610351091E-2</v>
      </c>
      <c r="F123" s="289">
        <v>3.2330095671754024E-2</v>
      </c>
      <c r="G123" s="109">
        <v>3.6192289485865191E-2</v>
      </c>
      <c r="H123" s="290">
        <v>3.383068786033961E-2</v>
      </c>
      <c r="I123" s="289">
        <v>3.3604296493045929E-2</v>
      </c>
      <c r="J123" s="109">
        <v>1.2937297963669022E-2</v>
      </c>
      <c r="K123" s="290">
        <v>2.3035989856548318E-2</v>
      </c>
      <c r="L123" s="289">
        <v>3.6426097743144363E-2</v>
      </c>
      <c r="M123" s="109">
        <v>6.8315062141991831E-2</v>
      </c>
      <c r="N123" s="290">
        <v>4.6125362637762547E-2</v>
      </c>
      <c r="O123" s="289">
        <v>5.7113535461704931E-3</v>
      </c>
      <c r="P123" s="109">
        <v>1.3234699776437426E-2</v>
      </c>
      <c r="Q123" s="290">
        <v>7.60116684015061E-3</v>
      </c>
      <c r="R123" s="289">
        <v>5.1314771323459542E-3</v>
      </c>
      <c r="S123" s="109">
        <v>1.3620084436222191E-2</v>
      </c>
      <c r="T123" s="290">
        <v>7.2235561290624282E-3</v>
      </c>
      <c r="U123" s="291">
        <v>8.2946349468727143E-3</v>
      </c>
      <c r="V123" s="289">
        <v>4.5939737873260372E-3</v>
      </c>
      <c r="W123" s="109">
        <v>5.2822215514639302E-3</v>
      </c>
      <c r="X123" s="290">
        <v>4.7521592840542512E-3</v>
      </c>
    </row>
    <row r="124" spans="2:24" s="4" customFormat="1" hidden="1" outlineLevel="1" x14ac:dyDescent="0.25">
      <c r="B124" s="71" t="s">
        <v>93</v>
      </c>
      <c r="C124" s="286">
        <v>1.5262231374763345E-2</v>
      </c>
      <c r="D124" s="196">
        <v>2.8209310039805396E-2</v>
      </c>
      <c r="E124" s="287">
        <v>2.012138188608777E-2</v>
      </c>
      <c r="F124" s="286">
        <v>1.937949990541157E-2</v>
      </c>
      <c r="G124" s="196">
        <v>3.1321229269826299E-2</v>
      </c>
      <c r="H124" s="287">
        <v>2.4329219823036527E-2</v>
      </c>
      <c r="I124" s="286">
        <v>2.0246992102613028E-2</v>
      </c>
      <c r="J124" s="196">
        <v>1.2237106169133124E-2</v>
      </c>
      <c r="K124" s="287">
        <v>1.6082789040631096E-2</v>
      </c>
      <c r="L124" s="286">
        <v>2.2878034897213038E-2</v>
      </c>
      <c r="M124" s="196">
        <v>5.6386836186716846E-2</v>
      </c>
      <c r="N124" s="287">
        <v>3.3699454523894223E-2</v>
      </c>
      <c r="O124" s="286">
        <v>3.2127301737892968E-3</v>
      </c>
      <c r="P124" s="196">
        <v>5.0048239266763149E-3</v>
      </c>
      <c r="Q124" s="287">
        <v>3.6847622375401038E-3</v>
      </c>
      <c r="R124" s="286">
        <v>3.1709637290533452E-3</v>
      </c>
      <c r="S124" s="196">
        <v>5.1612903225806452E-3</v>
      </c>
      <c r="T124" s="287">
        <v>3.6969240156491151E-3</v>
      </c>
      <c r="U124" s="288">
        <v>3.4105329949238577E-3</v>
      </c>
      <c r="V124" s="286">
        <v>4.6641791044776119E-4</v>
      </c>
      <c r="W124" s="196">
        <v>1.5730337078651686E-2</v>
      </c>
      <c r="X124" s="287">
        <v>4.9439683586025053E-3</v>
      </c>
    </row>
    <row r="125" spans="2:24" s="4" customFormat="1" hidden="1" outlineLevel="1" x14ac:dyDescent="0.25">
      <c r="B125" s="71" t="s">
        <v>94</v>
      </c>
      <c r="C125" s="286">
        <v>7.3064267533659369E-3</v>
      </c>
      <c r="D125" s="196">
        <v>1.5782548817077368E-2</v>
      </c>
      <c r="E125" s="287">
        <v>1.0607500915884673E-2</v>
      </c>
      <c r="F125" s="286">
        <v>8.8013367522804652E-3</v>
      </c>
      <c r="G125" s="196">
        <v>1.6771430353516803E-2</v>
      </c>
      <c r="H125" s="287">
        <v>1.2238310844129645E-2</v>
      </c>
      <c r="I125" s="286">
        <v>1.0675389094568851E-2</v>
      </c>
      <c r="J125" s="196">
        <v>8.8677082704952653E-3</v>
      </c>
      <c r="K125" s="287">
        <v>9.6924969249692489E-3</v>
      </c>
      <c r="L125" s="286">
        <v>9.0307043949428064E-3</v>
      </c>
      <c r="M125" s="196">
        <v>2.8716010242653335E-2</v>
      </c>
      <c r="N125" s="287">
        <v>1.5685978123454077E-2</v>
      </c>
      <c r="O125" s="286">
        <v>2.9049547890839162E-3</v>
      </c>
      <c r="P125" s="196">
        <v>8.5227272727272721E-3</v>
      </c>
      <c r="Q125" s="287">
        <v>4.3701799485861186E-3</v>
      </c>
      <c r="R125" s="286">
        <v>2.9889478440186289E-3</v>
      </c>
      <c r="S125" s="196">
        <v>2.8839754492346373E-3</v>
      </c>
      <c r="T125" s="287">
        <v>2.9639038848311631E-3</v>
      </c>
      <c r="U125" s="288">
        <v>3.357909336447916E-3</v>
      </c>
      <c r="V125" s="286">
        <v>0</v>
      </c>
      <c r="W125" s="196">
        <v>0</v>
      </c>
      <c r="X125" s="287">
        <v>0</v>
      </c>
    </row>
    <row r="126" spans="2:24" s="4" customFormat="1" hidden="1" outlineLevel="1" x14ac:dyDescent="0.25">
      <c r="B126" s="71" t="s">
        <v>95</v>
      </c>
      <c r="C126" s="286">
        <v>1.1855701642306211E-2</v>
      </c>
      <c r="D126" s="196">
        <v>2.4126026744970438E-2</v>
      </c>
      <c r="E126" s="287">
        <v>1.66208767017136E-2</v>
      </c>
      <c r="F126" s="286">
        <v>1.4948044660306895E-2</v>
      </c>
      <c r="G126" s="196">
        <v>2.7224150707905924E-2</v>
      </c>
      <c r="H126" s="287">
        <v>2.0185827208431564E-2</v>
      </c>
      <c r="I126" s="286">
        <v>1.4764901154436903E-2</v>
      </c>
      <c r="J126" s="196">
        <v>1.427945313935898E-2</v>
      </c>
      <c r="K126" s="287">
        <v>1.4503351614868982E-2</v>
      </c>
      <c r="L126" s="286">
        <v>1.7692445382347124E-2</v>
      </c>
      <c r="M126" s="196">
        <v>4.4560677189221159E-2</v>
      </c>
      <c r="N126" s="287">
        <v>2.6763929536420535E-2</v>
      </c>
      <c r="O126" s="286">
        <v>1.9645252082585618E-3</v>
      </c>
      <c r="P126" s="196">
        <v>3.2037691401649001E-3</v>
      </c>
      <c r="Q126" s="287">
        <v>2.3191845100048541E-3</v>
      </c>
      <c r="R126" s="286">
        <v>1.3811865648215968E-3</v>
      </c>
      <c r="S126" s="196">
        <v>3.2407161451415822E-3</v>
      </c>
      <c r="T126" s="287">
        <v>1.9066778765313476E-3</v>
      </c>
      <c r="U126" s="288">
        <v>6.2719518314099344E-3</v>
      </c>
      <c r="V126" s="286">
        <v>0</v>
      </c>
      <c r="W126" s="196">
        <v>0</v>
      </c>
      <c r="X126" s="287">
        <v>0</v>
      </c>
    </row>
    <row r="127" spans="2:24" s="4" customFormat="1" hidden="1" outlineLevel="1" x14ac:dyDescent="0.25">
      <c r="B127" s="71" t="s">
        <v>96</v>
      </c>
      <c r="C127" s="286">
        <v>1.8511004126547454E-2</v>
      </c>
      <c r="D127" s="196">
        <v>2.2062143972491691E-2</v>
      </c>
      <c r="E127" s="287">
        <v>1.9886261875815162E-2</v>
      </c>
      <c r="F127" s="286">
        <v>2.214084456967122E-2</v>
      </c>
      <c r="G127" s="196">
        <v>2.4434484380997188E-2</v>
      </c>
      <c r="H127" s="287">
        <v>2.3099330484183077E-2</v>
      </c>
      <c r="I127" s="286">
        <v>2.3133543638275498E-2</v>
      </c>
      <c r="J127" s="196">
        <v>1.4241896036861377E-2</v>
      </c>
      <c r="K127" s="287">
        <v>1.8452520682615221E-2</v>
      </c>
      <c r="L127" s="286">
        <v>2.4701558694174047E-2</v>
      </c>
      <c r="M127" s="196">
        <v>4.2124477209895796E-2</v>
      </c>
      <c r="N127" s="287">
        <v>3.0397126553312285E-2</v>
      </c>
      <c r="O127" s="286">
        <v>5.3831289190361632E-3</v>
      </c>
      <c r="P127" s="196">
        <v>5.4975820819546956E-3</v>
      </c>
      <c r="Q127" s="287">
        <v>5.4150854901291942E-3</v>
      </c>
      <c r="R127" s="286">
        <v>5.314516669271822E-3</v>
      </c>
      <c r="S127" s="196">
        <v>5.5869139500057596E-3</v>
      </c>
      <c r="T127" s="287">
        <v>5.390618714297208E-3</v>
      </c>
      <c r="U127" s="288">
        <v>1.0165991581288222E-2</v>
      </c>
      <c r="V127" s="286">
        <v>0</v>
      </c>
      <c r="W127" s="196">
        <v>0</v>
      </c>
      <c r="X127" s="287">
        <v>0</v>
      </c>
    </row>
    <row r="128" spans="2:24" s="4" customFormat="1" hidden="1" outlineLevel="1" x14ac:dyDescent="0.25">
      <c r="B128" s="71" t="s">
        <v>97</v>
      </c>
      <c r="C128" s="286">
        <v>1.894018820367763E-2</v>
      </c>
      <c r="D128" s="196">
        <v>3.2820067953444658E-2</v>
      </c>
      <c r="E128" s="287">
        <v>2.3764587637500698E-2</v>
      </c>
      <c r="F128" s="286">
        <v>2.3682405396135819E-2</v>
      </c>
      <c r="G128" s="196">
        <v>3.5740830802264659E-2</v>
      </c>
      <c r="H128" s="287">
        <v>2.8310891486656404E-2</v>
      </c>
      <c r="I128" s="286">
        <v>2.8252467185936551E-2</v>
      </c>
      <c r="J128" s="196">
        <v>1.871333594055534E-2</v>
      </c>
      <c r="K128" s="287">
        <v>2.3474914062423489E-2</v>
      </c>
      <c r="L128" s="286">
        <v>2.480061061271446E-2</v>
      </c>
      <c r="M128" s="196">
        <v>6.3085427650099807E-2</v>
      </c>
      <c r="N128" s="287">
        <v>3.6354508592392351E-2</v>
      </c>
      <c r="O128" s="286">
        <v>5.8089947211913051E-3</v>
      </c>
      <c r="P128" s="196">
        <v>1.2153950033760972E-2</v>
      </c>
      <c r="Q128" s="287">
        <v>7.4238284270763521E-3</v>
      </c>
      <c r="R128" s="286">
        <v>5.5702293470017523E-3</v>
      </c>
      <c r="S128" s="196">
        <v>1.2309095053567358E-2</v>
      </c>
      <c r="T128" s="287">
        <v>7.2957198443579768E-3</v>
      </c>
      <c r="U128" s="288">
        <v>2.2799817601459188E-3</v>
      </c>
      <c r="V128" s="286">
        <v>4.5372050816696913E-4</v>
      </c>
      <c r="W128" s="196">
        <v>1.5536723163841809E-2</v>
      </c>
      <c r="X128" s="287">
        <v>4.120879120879121E-3</v>
      </c>
    </row>
    <row r="129" spans="2:24" s="4" customFormat="1" hidden="1" outlineLevel="1" x14ac:dyDescent="0.25">
      <c r="B129" s="71" t="s">
        <v>98</v>
      </c>
      <c r="C129" s="286">
        <v>2.5283650826878796E-2</v>
      </c>
      <c r="D129" s="196">
        <v>2.9414802420937389E-2</v>
      </c>
      <c r="E129" s="287">
        <v>2.6845759900854763E-2</v>
      </c>
      <c r="F129" s="286">
        <v>3.1882755909933183E-2</v>
      </c>
      <c r="G129" s="196">
        <v>3.2018420704623067E-2</v>
      </c>
      <c r="H129" s="287">
        <v>3.1939629729879564E-2</v>
      </c>
      <c r="I129" s="286">
        <v>3.3563801039900108E-2</v>
      </c>
      <c r="J129" s="196">
        <v>1.5838183379448527E-2</v>
      </c>
      <c r="K129" s="287">
        <v>2.3999313569865718E-2</v>
      </c>
      <c r="L129" s="286">
        <v>3.3256010347739638E-2</v>
      </c>
      <c r="M129" s="196">
        <v>5.1547498872398463E-2</v>
      </c>
      <c r="N129" s="287">
        <v>3.9334503875637021E-2</v>
      </c>
      <c r="O129" s="286">
        <v>6.9841677914176149E-3</v>
      </c>
      <c r="P129" s="196">
        <v>9.2399951046383544E-3</v>
      </c>
      <c r="Q129" s="287">
        <v>7.5691458131674572E-3</v>
      </c>
      <c r="R129" s="286">
        <v>6.8818224964404366E-3</v>
      </c>
      <c r="S129" s="196">
        <v>9.3713660305082425E-3</v>
      </c>
      <c r="T129" s="287">
        <v>7.5230359942916542E-3</v>
      </c>
      <c r="U129" s="288">
        <v>2.1546366122482804E-3</v>
      </c>
      <c r="V129" s="286">
        <v>4.464285714285714E-3</v>
      </c>
      <c r="W129" s="196">
        <v>1.4705882352941176E-2</v>
      </c>
      <c r="X129" s="287">
        <v>5.9422750424448214E-3</v>
      </c>
    </row>
    <row r="130" spans="2:24" s="4" customFormat="1" hidden="1" outlineLevel="1" x14ac:dyDescent="0.25">
      <c r="B130" s="71" t="s">
        <v>99</v>
      </c>
      <c r="C130" s="286">
        <v>2.6303854875283448E-2</v>
      </c>
      <c r="D130" s="196">
        <v>2.6153766287701812E-2</v>
      </c>
      <c r="E130" s="287">
        <v>2.6244888385800674E-2</v>
      </c>
      <c r="F130" s="286">
        <v>3.210011835357033E-2</v>
      </c>
      <c r="G130" s="196">
        <v>2.8035680707032717E-2</v>
      </c>
      <c r="H130" s="287">
        <v>3.0363589802814922E-2</v>
      </c>
      <c r="I130" s="286">
        <v>3.468504917216482E-2</v>
      </c>
      <c r="J130" s="196">
        <v>1.6842483048566337E-2</v>
      </c>
      <c r="K130" s="287">
        <v>2.4901427456933814E-2</v>
      </c>
      <c r="L130" s="286">
        <v>3.7731815966551813E-2</v>
      </c>
      <c r="M130" s="196">
        <v>4.0011055472458867E-2</v>
      </c>
      <c r="N130" s="287">
        <v>3.8517356344381248E-2</v>
      </c>
      <c r="O130" s="286">
        <v>7.6737833369276117E-3</v>
      </c>
      <c r="P130" s="196">
        <v>1.201834862385321E-2</v>
      </c>
      <c r="Q130" s="287">
        <v>8.8967512008677231E-3</v>
      </c>
      <c r="R130" s="286">
        <v>8.067889798601565E-3</v>
      </c>
      <c r="S130" s="196">
        <v>1.2205936049241041E-2</v>
      </c>
      <c r="T130" s="287">
        <v>9.2114747008793432E-3</v>
      </c>
      <c r="U130" s="288">
        <v>6.6467264872050518E-3</v>
      </c>
      <c r="V130" s="286">
        <v>0</v>
      </c>
      <c r="W130" s="196">
        <v>7.6452599388379203E-3</v>
      </c>
      <c r="X130" s="287">
        <v>1.9849146486701072E-3</v>
      </c>
    </row>
    <row r="131" spans="2:24" s="4" customFormat="1" hidden="1" outlineLevel="1" x14ac:dyDescent="0.25">
      <c r="B131" s="71" t="s">
        <v>100</v>
      </c>
      <c r="C131" s="286">
        <v>2.369433405093763E-2</v>
      </c>
      <c r="D131" s="196">
        <v>1.8366273230200191E-2</v>
      </c>
      <c r="E131" s="287">
        <v>2.1635000513505188E-2</v>
      </c>
      <c r="F131" s="286">
        <v>2.9209637229429552E-2</v>
      </c>
      <c r="G131" s="196">
        <v>1.9186497358600299E-2</v>
      </c>
      <c r="H131" s="287">
        <v>2.4974014736076761E-2</v>
      </c>
      <c r="I131" s="286">
        <v>3.001174837124853E-2</v>
      </c>
      <c r="J131" s="196">
        <v>9.6665678528619486E-3</v>
      </c>
      <c r="K131" s="287">
        <v>1.8983008216421664E-2</v>
      </c>
      <c r="L131" s="286">
        <v>3.2895432904249691E-2</v>
      </c>
      <c r="M131" s="196">
        <v>2.8554453306447257E-2</v>
      </c>
      <c r="N131" s="287">
        <v>3.1468427999029373E-2</v>
      </c>
      <c r="O131" s="286">
        <v>6.951588266467159E-3</v>
      </c>
      <c r="P131" s="196">
        <v>1.2502248605864364E-2</v>
      </c>
      <c r="Q131" s="287">
        <v>8.3802115887677379E-3</v>
      </c>
      <c r="R131" s="286">
        <v>6.500035911800618E-3</v>
      </c>
      <c r="S131" s="196">
        <v>1.2737875997544506E-2</v>
      </c>
      <c r="T131" s="287">
        <v>8.1206804891015422E-3</v>
      </c>
      <c r="U131" s="288">
        <v>4.9810246679316888E-3</v>
      </c>
      <c r="V131" s="286">
        <v>1.8281535648994515E-3</v>
      </c>
      <c r="W131" s="196">
        <v>1.2629161882893225E-2</v>
      </c>
      <c r="X131" s="287">
        <v>8.4626234132581107E-3</v>
      </c>
    </row>
    <row r="132" spans="2:24" s="4" customFormat="1" hidden="1" outlineLevel="1" x14ac:dyDescent="0.25">
      <c r="B132" s="71" t="s">
        <v>101</v>
      </c>
      <c r="C132" s="286">
        <v>2.3493818399133455E-2</v>
      </c>
      <c r="D132" s="196">
        <v>2.6488426785493253E-2</v>
      </c>
      <c r="E132" s="287">
        <v>2.4585085143306169E-2</v>
      </c>
      <c r="F132" s="286">
        <v>2.9000642279651503E-2</v>
      </c>
      <c r="G132" s="196">
        <v>2.7259903437845383E-2</v>
      </c>
      <c r="H132" s="287">
        <v>2.8299593837576027E-2</v>
      </c>
      <c r="I132" s="286">
        <v>3.3849911419185058E-2</v>
      </c>
      <c r="J132" s="196">
        <v>1.4068886846858265E-2</v>
      </c>
      <c r="K132" s="287">
        <v>2.355327939830278E-2</v>
      </c>
      <c r="L132" s="286">
        <v>3.336304967150526E-2</v>
      </c>
      <c r="M132" s="196">
        <v>4.4442118484404436E-2</v>
      </c>
      <c r="N132" s="287">
        <v>3.6868740395315562E-2</v>
      </c>
      <c r="O132" s="286">
        <v>6.6735424376630466E-3</v>
      </c>
      <c r="P132" s="196">
        <v>2.0350181698050876E-2</v>
      </c>
      <c r="Q132" s="287">
        <v>9.8786077046946613E-3</v>
      </c>
      <c r="R132" s="286">
        <v>6.8890004106026735E-3</v>
      </c>
      <c r="S132" s="196">
        <v>2.0905660377358491E-2</v>
      </c>
      <c r="T132" s="287">
        <v>1.0142236547085202E-2</v>
      </c>
      <c r="U132" s="288">
        <v>3.3300537349579959E-3</v>
      </c>
      <c r="V132" s="286">
        <v>9.0334236675700087E-4</v>
      </c>
      <c r="W132" s="196">
        <v>1.0739856801909307E-2</v>
      </c>
      <c r="X132" s="287">
        <v>5.1413881748071976E-3</v>
      </c>
    </row>
    <row r="133" spans="2:24" s="4" customFormat="1" hidden="1" outlineLevel="1" x14ac:dyDescent="0.25">
      <c r="B133" s="71" t="s">
        <v>102</v>
      </c>
      <c r="C133" s="286">
        <v>1.9456243788396992E-2</v>
      </c>
      <c r="D133" s="196">
        <v>2.8759127403218298E-2</v>
      </c>
      <c r="E133" s="287">
        <v>2.3026882130520534E-2</v>
      </c>
      <c r="F133" s="286">
        <v>2.3047057975714338E-2</v>
      </c>
      <c r="G133" s="196">
        <v>2.9321840114075768E-2</v>
      </c>
      <c r="H133" s="287">
        <v>2.5633422466972016E-2</v>
      </c>
      <c r="I133" s="286">
        <v>2.5782831013547957E-2</v>
      </c>
      <c r="J133" s="196">
        <v>1.2629810208522711E-2</v>
      </c>
      <c r="K133" s="287">
        <v>1.882932014941131E-2</v>
      </c>
      <c r="L133" s="286">
        <v>2.4653554061225023E-2</v>
      </c>
      <c r="M133" s="196">
        <v>4.7193668698262532E-2</v>
      </c>
      <c r="N133" s="287">
        <v>3.1944820442801822E-2</v>
      </c>
      <c r="O133" s="286">
        <v>7.0110701107011066E-3</v>
      </c>
      <c r="P133" s="196">
        <v>2.5619834710743802E-2</v>
      </c>
      <c r="Q133" s="287">
        <v>1.2517193947730399E-2</v>
      </c>
      <c r="R133" s="286">
        <v>6.3748007874753912E-3</v>
      </c>
      <c r="S133" s="196">
        <v>2.6219655903841621E-2</v>
      </c>
      <c r="T133" s="287">
        <v>1.2022132796780684E-2</v>
      </c>
      <c r="U133" s="288">
        <v>3.7969029184038118E-3</v>
      </c>
      <c r="V133" s="286">
        <v>8.2576383154417832E-3</v>
      </c>
      <c r="W133" s="196">
        <v>3.7313432835820895E-3</v>
      </c>
      <c r="X133" s="287">
        <v>6.1322820849759093E-3</v>
      </c>
    </row>
    <row r="134" spans="2:24" s="4" customFormat="1" hidden="1" outlineLevel="1" x14ac:dyDescent="0.25">
      <c r="B134" s="71" t="s">
        <v>103</v>
      </c>
      <c r="C134" s="286">
        <v>1.847529389869413E-2</v>
      </c>
      <c r="D134" s="196">
        <v>2.697224416842596E-2</v>
      </c>
      <c r="E134" s="287">
        <v>2.1657410326680088E-2</v>
      </c>
      <c r="F134" s="286">
        <v>2.3005088515163984E-2</v>
      </c>
      <c r="G134" s="196">
        <v>2.9680049503148547E-2</v>
      </c>
      <c r="H134" s="287">
        <v>2.5788939963444921E-2</v>
      </c>
      <c r="I134" s="286">
        <v>2.0333518236028289E-2</v>
      </c>
      <c r="J134" s="196">
        <v>9.4504194287274544E-3</v>
      </c>
      <c r="K134" s="287">
        <v>1.4529451262428101E-2</v>
      </c>
      <c r="L134" s="286">
        <v>2.5391088853322318E-2</v>
      </c>
      <c r="M134" s="196">
        <v>5.2046955863171623E-2</v>
      </c>
      <c r="N134" s="287">
        <v>3.4167018749264089E-2</v>
      </c>
      <c r="O134" s="286">
        <v>4.8555425716242896E-3</v>
      </c>
      <c r="P134" s="196">
        <v>5.3783614759224515E-3</v>
      </c>
      <c r="Q134" s="287">
        <v>4.9829330732658788E-3</v>
      </c>
      <c r="R134" s="286">
        <v>4.4815505709995904E-3</v>
      </c>
      <c r="S134" s="196">
        <v>5.5555555555555558E-3</v>
      </c>
      <c r="T134" s="287">
        <v>4.741542811821097E-3</v>
      </c>
      <c r="U134" s="288">
        <v>7.0454994403107924E-3</v>
      </c>
      <c r="V134" s="286">
        <v>0</v>
      </c>
      <c r="W134" s="196">
        <v>1.8814675446848542E-3</v>
      </c>
      <c r="X134" s="287">
        <v>9.2893636785880169E-4</v>
      </c>
    </row>
    <row r="135" spans="2:24" s="4" customFormat="1" hidden="1" outlineLevel="1" x14ac:dyDescent="0.25">
      <c r="B135" s="71" t="s">
        <v>104</v>
      </c>
      <c r="C135" s="286">
        <v>2.1739743522595875E-2</v>
      </c>
      <c r="D135" s="196">
        <v>3.0536984606599892E-2</v>
      </c>
      <c r="E135" s="287">
        <v>2.5292254037032856E-2</v>
      </c>
      <c r="F135" s="286">
        <v>2.6352236571214674E-2</v>
      </c>
      <c r="G135" s="196">
        <v>3.2912795784383789E-2</v>
      </c>
      <c r="H135" s="287">
        <v>2.9269393646023271E-2</v>
      </c>
      <c r="I135" s="286">
        <v>2.3304877810552637E-2</v>
      </c>
      <c r="J135" s="196">
        <v>1.1711360019218643E-2</v>
      </c>
      <c r="K135" s="287">
        <v>1.6749721969896342E-2</v>
      </c>
      <c r="L135" s="286">
        <v>2.8825174395378138E-2</v>
      </c>
      <c r="M135" s="196">
        <v>6.4817201133978861E-2</v>
      </c>
      <c r="N135" s="287">
        <v>4.1692717759715683E-2</v>
      </c>
      <c r="O135" s="286">
        <v>7.3383784685304484E-3</v>
      </c>
      <c r="P135" s="196">
        <v>1.135067305498517E-2</v>
      </c>
      <c r="Q135" s="287">
        <v>8.412342173162949E-3</v>
      </c>
      <c r="R135" s="286">
        <v>7.5385494003426612E-3</v>
      </c>
      <c r="S135" s="196">
        <v>1.168026101141925E-2</v>
      </c>
      <c r="T135" s="287">
        <v>8.6125211505922172E-3</v>
      </c>
      <c r="U135" s="288">
        <v>9.086522997748472E-3</v>
      </c>
      <c r="V135" s="286">
        <v>3.7453183520599251E-3</v>
      </c>
      <c r="W135" s="196">
        <v>8.1112398609501733E-3</v>
      </c>
      <c r="X135" s="287">
        <v>6.0096153846153849E-3</v>
      </c>
    </row>
    <row r="136" spans="2:24" s="4" customFormat="1" ht="15.75" collapsed="1" x14ac:dyDescent="0.25">
      <c r="B136" s="101">
        <v>2011</v>
      </c>
      <c r="C136" s="289">
        <v>1.9291820287007364E-2</v>
      </c>
      <c r="D136" s="109">
        <v>2.5500317218627076E-2</v>
      </c>
      <c r="E136" s="290">
        <v>2.1662326075156346E-2</v>
      </c>
      <c r="F136" s="289">
        <v>2.3757997332461558E-2</v>
      </c>
      <c r="G136" s="109">
        <v>2.7476351590172008E-2</v>
      </c>
      <c r="H136" s="290">
        <v>2.5315702925052305E-2</v>
      </c>
      <c r="I136" s="289">
        <v>2.496506251895695E-2</v>
      </c>
      <c r="J136" s="109">
        <v>1.3116287795570059E-2</v>
      </c>
      <c r="K136" s="290">
        <v>1.8631577558452527E-2</v>
      </c>
      <c r="L136" s="289">
        <v>2.6480027809890297E-2</v>
      </c>
      <c r="M136" s="109">
        <v>4.6319209812164974E-2</v>
      </c>
      <c r="N136" s="290">
        <v>3.3036563379031471E-2</v>
      </c>
      <c r="O136" s="289">
        <v>5.5906946915813939E-3</v>
      </c>
      <c r="P136" s="109">
        <v>1.0857843024776624E-2</v>
      </c>
      <c r="Q136" s="290">
        <v>6.9907294462063915E-3</v>
      </c>
      <c r="R136" s="289">
        <v>5.4613175288934224E-3</v>
      </c>
      <c r="S136" s="109">
        <v>1.0676100546402197E-2</v>
      </c>
      <c r="T136" s="290">
        <v>6.8265013356198266E-3</v>
      </c>
      <c r="U136" s="291">
        <v>5.2324567353345865E-3</v>
      </c>
      <c r="V136" s="289">
        <v>1.3133966457870277E-3</v>
      </c>
      <c r="W136" s="109">
        <v>5.4953935671569424E-3</v>
      </c>
      <c r="X136" s="290">
        <v>2.9219769972023625E-3</v>
      </c>
    </row>
    <row r="137" spans="2:24" s="4" customFormat="1" hidden="1" outlineLevel="1" x14ac:dyDescent="0.25">
      <c r="B137" s="71" t="s">
        <v>93</v>
      </c>
      <c r="C137" s="286">
        <v>1.400460050243491E-2</v>
      </c>
      <c r="D137" s="196">
        <v>1.8916142288429433E-2</v>
      </c>
      <c r="E137" s="287">
        <v>1.600577652084963E-2</v>
      </c>
      <c r="F137" s="286">
        <v>1.8257997614352248E-2</v>
      </c>
      <c r="G137" s="196">
        <v>2.1445668495309458E-2</v>
      </c>
      <c r="H137" s="287">
        <v>1.9680976383492005E-2</v>
      </c>
      <c r="I137" s="286">
        <v>1.7767492208058826E-2</v>
      </c>
      <c r="J137" s="196">
        <v>8.2442556659665846E-3</v>
      </c>
      <c r="K137" s="287">
        <v>1.2591261085506419E-2</v>
      </c>
      <c r="L137" s="286">
        <v>2.12403919497741E-2</v>
      </c>
      <c r="M137" s="196">
        <v>3.9139069988342469E-2</v>
      </c>
      <c r="N137" s="287">
        <v>2.7543580893588875E-2</v>
      </c>
      <c r="O137" s="286">
        <v>1.966012835578053E-3</v>
      </c>
      <c r="P137" s="196">
        <v>2.9615963489828616E-3</v>
      </c>
      <c r="Q137" s="287">
        <v>2.2822248608305447E-3</v>
      </c>
      <c r="R137" s="286">
        <v>1.9256938916989755E-3</v>
      </c>
      <c r="S137" s="196">
        <v>3.0298198054536755E-3</v>
      </c>
      <c r="T137" s="287">
        <v>2.2853185595567869E-3</v>
      </c>
      <c r="U137" s="288">
        <v>2.8814073400060662E-3</v>
      </c>
      <c r="V137" s="286">
        <v>4.4923629829290209E-4</v>
      </c>
      <c r="W137" s="196">
        <v>0</v>
      </c>
      <c r="X137" s="287">
        <v>3.5174111853675694E-4</v>
      </c>
    </row>
    <row r="138" spans="2:24" s="4" customFormat="1" hidden="1" outlineLevel="1" x14ac:dyDescent="0.25">
      <c r="B138" s="71" t="s">
        <v>94</v>
      </c>
      <c r="C138" s="286">
        <v>7.0425059135545837E-3</v>
      </c>
      <c r="D138" s="196">
        <v>1.3838489451995818E-2</v>
      </c>
      <c r="E138" s="287">
        <v>9.7335386297277473E-3</v>
      </c>
      <c r="F138" s="286">
        <v>8.9404840580071566E-3</v>
      </c>
      <c r="G138" s="196">
        <v>1.5777959646195976E-2</v>
      </c>
      <c r="H138" s="287">
        <v>1.1962987442167878E-2</v>
      </c>
      <c r="I138" s="286">
        <v>7.669862442684452E-3</v>
      </c>
      <c r="J138" s="196">
        <v>4.4293903074517976E-3</v>
      </c>
      <c r="K138" s="287">
        <v>5.8507331700003657E-3</v>
      </c>
      <c r="L138" s="286">
        <v>1.0900312134217714E-2</v>
      </c>
      <c r="M138" s="196">
        <v>3.2163675321982353E-2</v>
      </c>
      <c r="N138" s="287">
        <v>1.8258796514084789E-2</v>
      </c>
      <c r="O138" s="286">
        <v>1.17360088365243E-3</v>
      </c>
      <c r="P138" s="196">
        <v>1.1055220828036041E-3</v>
      </c>
      <c r="Q138" s="287">
        <v>1.1535899393959087E-3</v>
      </c>
      <c r="R138" s="286">
        <v>1.0669858949669494E-3</v>
      </c>
      <c r="S138" s="196">
        <v>1.0933608698293143E-3</v>
      </c>
      <c r="T138" s="287">
        <v>1.0748966095210334E-3</v>
      </c>
      <c r="U138" s="288">
        <v>4.2997909823828005E-3</v>
      </c>
      <c r="V138" s="286">
        <v>5.7230064860740179E-3</v>
      </c>
      <c r="W138" s="196">
        <v>0</v>
      </c>
      <c r="X138" s="287">
        <v>3.9630118890356669E-3</v>
      </c>
    </row>
    <row r="139" spans="2:24" s="4" customFormat="1" hidden="1" outlineLevel="1" x14ac:dyDescent="0.25">
      <c r="B139" s="71" t="s">
        <v>95</v>
      </c>
      <c r="C139" s="286">
        <v>8.3483726300082935E-3</v>
      </c>
      <c r="D139" s="196">
        <v>1.6231436320955521E-2</v>
      </c>
      <c r="E139" s="287">
        <v>1.1554032164328409E-2</v>
      </c>
      <c r="F139" s="286">
        <v>1.0537431599871246E-2</v>
      </c>
      <c r="G139" s="196">
        <v>1.8469285844903011E-2</v>
      </c>
      <c r="H139" s="287">
        <v>1.4069816610026153E-2</v>
      </c>
      <c r="I139" s="286">
        <v>8.8868720101348154E-3</v>
      </c>
      <c r="J139" s="196">
        <v>4.4986667858366476E-3</v>
      </c>
      <c r="K139" s="287">
        <v>6.4323684780616241E-3</v>
      </c>
      <c r="L139" s="286">
        <v>1.3258997571207772E-2</v>
      </c>
      <c r="M139" s="196">
        <v>3.6503246296407971E-2</v>
      </c>
      <c r="N139" s="287">
        <v>2.1499476230857486E-2</v>
      </c>
      <c r="O139" s="286">
        <v>2.0738282870178351E-3</v>
      </c>
      <c r="P139" s="196">
        <v>2.0432406747445948E-3</v>
      </c>
      <c r="Q139" s="287">
        <v>2.0641995991264547E-3</v>
      </c>
      <c r="R139" s="286">
        <v>2.011173184357542E-3</v>
      </c>
      <c r="S139" s="196">
        <v>2.1091484313208544E-3</v>
      </c>
      <c r="T139" s="287">
        <v>2.0425388251181635E-3</v>
      </c>
      <c r="U139" s="288">
        <v>2.8132290380128997E-3</v>
      </c>
      <c r="V139" s="286">
        <v>4.0633888663145062E-4</v>
      </c>
      <c r="W139" s="196">
        <v>0</v>
      </c>
      <c r="X139" s="287">
        <v>2.7262813522355508E-4</v>
      </c>
    </row>
    <row r="140" spans="2:24" s="4" customFormat="1" hidden="1" outlineLevel="1" x14ac:dyDescent="0.25">
      <c r="B140" s="71" t="s">
        <v>96</v>
      </c>
      <c r="C140" s="286">
        <v>1.1739627421298155E-2</v>
      </c>
      <c r="D140" s="196">
        <v>2.3906306350360947E-2</v>
      </c>
      <c r="E140" s="287">
        <v>1.6450163176341678E-2</v>
      </c>
      <c r="F140" s="286">
        <v>1.4778076069426117E-2</v>
      </c>
      <c r="G140" s="196">
        <v>2.7188487188487188E-2</v>
      </c>
      <c r="H140" s="287">
        <v>1.9973959787563594E-2</v>
      </c>
      <c r="I140" s="286">
        <v>1.8197912942818719E-2</v>
      </c>
      <c r="J140" s="196">
        <v>6.9469237177198617E-3</v>
      </c>
      <c r="K140" s="287">
        <v>1.2193669770654218E-2</v>
      </c>
      <c r="L140" s="286">
        <v>1.6757875910067364E-2</v>
      </c>
      <c r="M140" s="196">
        <v>5.3541519335988386E-2</v>
      </c>
      <c r="N140" s="287">
        <v>2.9378523858477373E-2</v>
      </c>
      <c r="O140" s="286">
        <v>1.7804412020149384E-3</v>
      </c>
      <c r="P140" s="196">
        <v>1.8923360390418803E-3</v>
      </c>
      <c r="Q140" s="287">
        <v>1.8144155313969488E-3</v>
      </c>
      <c r="R140" s="286">
        <v>1.5911282545805208E-3</v>
      </c>
      <c r="S140" s="196">
        <v>1.9650655021834062E-3</v>
      </c>
      <c r="T140" s="287">
        <v>1.705685618729097E-3</v>
      </c>
      <c r="U140" s="288">
        <v>2.5406907502977371E-3</v>
      </c>
      <c r="V140" s="286">
        <v>1.1961722488038277E-3</v>
      </c>
      <c r="W140" s="196">
        <v>0</v>
      </c>
      <c r="X140" s="287">
        <v>8.3939563514269728E-4</v>
      </c>
    </row>
    <row r="141" spans="2:24" s="4" customFormat="1" hidden="1" outlineLevel="1" x14ac:dyDescent="0.25">
      <c r="B141" s="71" t="s">
        <v>97</v>
      </c>
      <c r="C141" s="286">
        <v>1.0607339850597225E-2</v>
      </c>
      <c r="D141" s="196">
        <v>2.4709302325581394E-2</v>
      </c>
      <c r="E141" s="287">
        <v>1.56021223536315E-2</v>
      </c>
      <c r="F141" s="286">
        <v>1.3612794186968969E-2</v>
      </c>
      <c r="G141" s="196">
        <v>2.8791088824949809E-2</v>
      </c>
      <c r="H141" s="287">
        <v>1.9429661434603944E-2</v>
      </c>
      <c r="I141" s="286">
        <v>1.8126393747826264E-2</v>
      </c>
      <c r="J141" s="196">
        <v>1.0436199026459836E-2</v>
      </c>
      <c r="K141" s="287">
        <v>1.4133128761949722E-2</v>
      </c>
      <c r="L141" s="286">
        <v>1.4432210708117444E-2</v>
      </c>
      <c r="M141" s="196">
        <v>5.5392562501567238E-2</v>
      </c>
      <c r="N141" s="287">
        <v>2.675842709347339E-2</v>
      </c>
      <c r="O141" s="286">
        <v>1.6770158183383947E-3</v>
      </c>
      <c r="P141" s="196">
        <v>2.6778063410454155E-3</v>
      </c>
      <c r="Q141" s="287">
        <v>1.9745851778719069E-3</v>
      </c>
      <c r="R141" s="286">
        <v>1.4003150708909505E-3</v>
      </c>
      <c r="S141" s="196">
        <v>2.7087220851140675E-3</v>
      </c>
      <c r="T141" s="287">
        <v>1.7843261960285492E-3</v>
      </c>
      <c r="U141" s="288">
        <v>2.6597888288869185E-3</v>
      </c>
      <c r="V141" s="286">
        <v>0</v>
      </c>
      <c r="W141" s="196">
        <v>0</v>
      </c>
      <c r="X141" s="287">
        <v>0</v>
      </c>
    </row>
    <row r="142" spans="2:24" s="4" customFormat="1" hidden="1" outlineLevel="1" x14ac:dyDescent="0.25">
      <c r="B142" s="71" t="s">
        <v>98</v>
      </c>
      <c r="C142" s="286">
        <v>1.3995919481228315E-2</v>
      </c>
      <c r="D142" s="196">
        <v>2.5650635019779305E-2</v>
      </c>
      <c r="E142" s="287">
        <v>1.8474808170841968E-2</v>
      </c>
      <c r="F142" s="286">
        <v>1.8689081641777697E-2</v>
      </c>
      <c r="G142" s="196">
        <v>3.0282272548806669E-2</v>
      </c>
      <c r="H142" s="287">
        <v>2.3516969789738808E-2</v>
      </c>
      <c r="I142" s="286">
        <v>2.0504283568151368E-2</v>
      </c>
      <c r="J142" s="196">
        <v>1.1559699310202468E-2</v>
      </c>
      <c r="K142" s="287">
        <v>1.5662392565485003E-2</v>
      </c>
      <c r="L142" s="286">
        <v>2.2004407841317714E-2</v>
      </c>
      <c r="M142" s="196">
        <v>5.2966945440063723E-2</v>
      </c>
      <c r="N142" s="287">
        <v>3.2258314778466531E-2</v>
      </c>
      <c r="O142" s="286">
        <v>1.6941614959446009E-3</v>
      </c>
      <c r="P142" s="196">
        <v>2.4364629279563115E-3</v>
      </c>
      <c r="Q142" s="287">
        <v>1.9429504688423958E-3</v>
      </c>
      <c r="R142" s="286">
        <v>1.1712070459815886E-3</v>
      </c>
      <c r="S142" s="196">
        <v>2.4558850281971986E-3</v>
      </c>
      <c r="T142" s="287">
        <v>1.6079407535676184E-3</v>
      </c>
      <c r="U142" s="288">
        <v>1.2616306576249802E-3</v>
      </c>
      <c r="V142" s="286">
        <v>0</v>
      </c>
      <c r="W142" s="196">
        <v>2.2491349480968859E-2</v>
      </c>
      <c r="X142" s="287">
        <v>3.4364261168384879E-3</v>
      </c>
    </row>
    <row r="143" spans="2:24" s="4" customFormat="1" hidden="1" outlineLevel="1" x14ac:dyDescent="0.25">
      <c r="B143" s="71" t="s">
        <v>99</v>
      </c>
      <c r="C143" s="286">
        <v>1.7056901612501604E-2</v>
      </c>
      <c r="D143" s="196">
        <v>2.995086061061733E-2</v>
      </c>
      <c r="E143" s="287">
        <v>2.237739302706428E-2</v>
      </c>
      <c r="F143" s="286">
        <v>2.1338997749174211E-2</v>
      </c>
      <c r="G143" s="196">
        <v>3.3237434628372198E-2</v>
      </c>
      <c r="H143" s="287">
        <v>2.662460738654825E-2</v>
      </c>
      <c r="I143" s="286">
        <v>2.4727165470455215E-2</v>
      </c>
      <c r="J143" s="196">
        <v>1.4355649642762636E-2</v>
      </c>
      <c r="K143" s="287">
        <v>1.8988917031462747E-2</v>
      </c>
      <c r="L143" s="286">
        <v>2.540517282593106E-2</v>
      </c>
      <c r="M143" s="196">
        <v>6.360357908345525E-2</v>
      </c>
      <c r="N143" s="287">
        <v>3.9150155168297923E-2</v>
      </c>
      <c r="O143" s="286">
        <v>2.7259653566292473E-3</v>
      </c>
      <c r="P143" s="196">
        <v>5.7685150725716415E-3</v>
      </c>
      <c r="Q143" s="287">
        <v>3.6865682602629066E-3</v>
      </c>
      <c r="R143" s="286">
        <v>2.1411764705882353E-3</v>
      </c>
      <c r="S143" s="196">
        <v>5.8832557425691923E-3</v>
      </c>
      <c r="T143" s="287">
        <v>3.3200638225861041E-3</v>
      </c>
      <c r="U143" s="288">
        <v>1.3193855433041185E-3</v>
      </c>
      <c r="V143" s="286">
        <v>0</v>
      </c>
      <c r="W143" s="196">
        <v>0</v>
      </c>
      <c r="X143" s="287">
        <v>0</v>
      </c>
    </row>
    <row r="144" spans="2:24" s="4" customFormat="1" hidden="1" outlineLevel="1" x14ac:dyDescent="0.25">
      <c r="B144" s="71" t="s">
        <v>100</v>
      </c>
      <c r="C144" s="286">
        <v>1.7175774604138282E-2</v>
      </c>
      <c r="D144" s="196">
        <v>2.2694785916917731E-2</v>
      </c>
      <c r="E144" s="287">
        <v>1.9333703068370886E-2</v>
      </c>
      <c r="F144" s="286">
        <v>2.1807171373856432E-2</v>
      </c>
      <c r="G144" s="196">
        <v>2.5572124799574113E-2</v>
      </c>
      <c r="H144" s="287">
        <v>2.339791994687403E-2</v>
      </c>
      <c r="I144" s="286">
        <v>2.4236706158938349E-2</v>
      </c>
      <c r="J144" s="196">
        <v>9.1826492689146295E-3</v>
      </c>
      <c r="K144" s="287">
        <v>1.6216216216216217E-2</v>
      </c>
      <c r="L144" s="286">
        <v>2.4571518037225664E-2</v>
      </c>
      <c r="M144" s="196">
        <v>4.870903411397208E-2</v>
      </c>
      <c r="N144" s="287">
        <v>3.284839389024715E-2</v>
      </c>
      <c r="O144" s="286">
        <v>2.2558410169188077E-3</v>
      </c>
      <c r="P144" s="196">
        <v>3.8239256072654586E-3</v>
      </c>
      <c r="Q144" s="287">
        <v>2.713394532636811E-3</v>
      </c>
      <c r="R144" s="286">
        <v>1.6947501704490113E-3</v>
      </c>
      <c r="S144" s="196">
        <v>3.8981664180181915E-3</v>
      </c>
      <c r="T144" s="287">
        <v>2.3296447291788003E-3</v>
      </c>
      <c r="U144" s="288">
        <v>3.2689753805291654E-3</v>
      </c>
      <c r="V144" s="286">
        <v>2.5012506253126563E-3</v>
      </c>
      <c r="W144" s="196">
        <v>4.5871559633027525E-3</v>
      </c>
      <c r="X144" s="287">
        <v>3.2372936225315637E-3</v>
      </c>
    </row>
    <row r="145" spans="2:24" s="4" customFormat="1" hidden="1" outlineLevel="1" x14ac:dyDescent="0.25">
      <c r="B145" s="71" t="s">
        <v>101</v>
      </c>
      <c r="C145" s="286">
        <v>1.4456984723222264E-2</v>
      </c>
      <c r="D145" s="196">
        <v>3.014414806913699E-2</v>
      </c>
      <c r="E145" s="287">
        <v>2.0199464903910933E-2</v>
      </c>
      <c r="F145" s="286">
        <v>1.8472842678993392E-2</v>
      </c>
      <c r="G145" s="196">
        <v>3.3991113888021104E-2</v>
      </c>
      <c r="H145" s="287">
        <v>2.4657032095640234E-2</v>
      </c>
      <c r="I145" s="286">
        <v>2.2510009770302115E-2</v>
      </c>
      <c r="J145" s="196">
        <v>1.1314443132624951E-2</v>
      </c>
      <c r="K145" s="287">
        <v>1.6987157708772169E-2</v>
      </c>
      <c r="L145" s="286">
        <v>2.1744831754067891E-2</v>
      </c>
      <c r="M145" s="196">
        <v>6.2763004745277101E-2</v>
      </c>
      <c r="N145" s="287">
        <v>3.5588290840415489E-2</v>
      </c>
      <c r="O145" s="286">
        <v>2.5195321529286672E-3</v>
      </c>
      <c r="P145" s="196">
        <v>5.4766387129899022E-3</v>
      </c>
      <c r="Q145" s="287">
        <v>3.3722097020940601E-3</v>
      </c>
      <c r="R145" s="286">
        <v>2.4187113504887292E-3</v>
      </c>
      <c r="S145" s="196">
        <v>5.6275687638318054E-3</v>
      </c>
      <c r="T145" s="287">
        <v>3.3262397396233837E-3</v>
      </c>
      <c r="U145" s="288">
        <v>7.6511094108645751E-4</v>
      </c>
      <c r="V145" s="286">
        <v>1.0355540214014498E-3</v>
      </c>
      <c r="W145" s="196">
        <v>0</v>
      </c>
      <c r="X145" s="287">
        <v>9.2052776925437253E-4</v>
      </c>
    </row>
    <row r="146" spans="2:24" s="4" customFormat="1" hidden="1" outlineLevel="1" x14ac:dyDescent="0.25">
      <c r="B146" s="71" t="s">
        <v>102</v>
      </c>
      <c r="C146" s="286">
        <v>1.2998299079720424E-2</v>
      </c>
      <c r="D146" s="196">
        <v>3.0187232644318825E-2</v>
      </c>
      <c r="E146" s="287">
        <v>1.9513061366629229E-2</v>
      </c>
      <c r="F146" s="286">
        <v>1.5602769157316782E-2</v>
      </c>
      <c r="G146" s="196">
        <v>3.3838664812239218E-2</v>
      </c>
      <c r="H146" s="287">
        <v>2.3026185421089879E-2</v>
      </c>
      <c r="I146" s="286">
        <v>1.8091234625564379E-2</v>
      </c>
      <c r="J146" s="196">
        <v>8.7412587412587419E-3</v>
      </c>
      <c r="K146" s="287">
        <v>1.3203453553861471E-2</v>
      </c>
      <c r="L146" s="286">
        <v>1.7632217922452387E-2</v>
      </c>
      <c r="M146" s="196">
        <v>6.7795930640473082E-2</v>
      </c>
      <c r="N146" s="287">
        <v>3.3743891525074524E-2</v>
      </c>
      <c r="O146" s="286">
        <v>3.7130761771870494E-3</v>
      </c>
      <c r="P146" s="196">
        <v>3.737347521411887E-3</v>
      </c>
      <c r="Q146" s="287">
        <v>3.7206732956391758E-3</v>
      </c>
      <c r="R146" s="286">
        <v>3.7350265453672329E-3</v>
      </c>
      <c r="S146" s="196">
        <v>3.8674670976679751E-3</v>
      </c>
      <c r="T146" s="287">
        <v>3.7768898133450106E-3</v>
      </c>
      <c r="U146" s="288">
        <v>4.0331292761973348E-3</v>
      </c>
      <c r="V146" s="286">
        <v>5.208333333333333E-3</v>
      </c>
      <c r="W146" s="196">
        <v>1.8025078369905956E-2</v>
      </c>
      <c r="X146" s="287">
        <v>8.529650690495532E-3</v>
      </c>
    </row>
    <row r="147" spans="2:24" s="4" customFormat="1" hidden="1" outlineLevel="1" x14ac:dyDescent="0.25">
      <c r="B147" s="71" t="s">
        <v>103</v>
      </c>
      <c r="C147" s="286">
        <v>1.1245397114962332E-2</v>
      </c>
      <c r="D147" s="196">
        <v>2.4582214964556311E-2</v>
      </c>
      <c r="E147" s="287">
        <v>1.661964658039174E-2</v>
      </c>
      <c r="F147" s="286">
        <v>1.4503808038172143E-2</v>
      </c>
      <c r="G147" s="196">
        <v>2.7582722909825715E-2</v>
      </c>
      <c r="H147" s="287">
        <v>2.0295079138345908E-2</v>
      </c>
      <c r="I147" s="286">
        <v>1.3864693522027263E-2</v>
      </c>
      <c r="J147" s="196">
        <v>8.0917371803763821E-3</v>
      </c>
      <c r="K147" s="287">
        <v>1.0757950266253048E-2</v>
      </c>
      <c r="L147" s="286">
        <v>1.9263845889232887E-2</v>
      </c>
      <c r="M147" s="196">
        <v>5.7658190419869901E-2</v>
      </c>
      <c r="N147" s="287">
        <v>3.3384080034797738E-2</v>
      </c>
      <c r="O147" s="286">
        <v>1.9937920565511929E-3</v>
      </c>
      <c r="P147" s="196">
        <v>5.0014710208884962E-3</v>
      </c>
      <c r="Q147" s="287">
        <v>2.9443213339325285E-3</v>
      </c>
      <c r="R147" s="286">
        <v>2.2850759152998525E-3</v>
      </c>
      <c r="S147" s="196">
        <v>5.9366754617414244E-3</v>
      </c>
      <c r="T147" s="287">
        <v>3.371267525239913E-3</v>
      </c>
      <c r="U147" s="288">
        <v>2.7864393286008093E-3</v>
      </c>
      <c r="V147" s="286">
        <v>1.238390092879257E-3</v>
      </c>
      <c r="W147" s="196">
        <v>5.7339449541284407E-3</v>
      </c>
      <c r="X147" s="287">
        <v>2.1940516821062897E-3</v>
      </c>
    </row>
    <row r="148" spans="2:24" s="4" customFormat="1" hidden="1" outlineLevel="1" x14ac:dyDescent="0.25">
      <c r="B148" s="71" t="s">
        <v>104</v>
      </c>
      <c r="C148" s="286">
        <v>1.1548938470815746E-2</v>
      </c>
      <c r="D148" s="196">
        <v>2.3085286301038899E-2</v>
      </c>
      <c r="E148" s="287">
        <v>1.6253094097508712E-2</v>
      </c>
      <c r="F148" s="286">
        <v>1.4642752792574112E-2</v>
      </c>
      <c r="G148" s="196">
        <v>2.6277055063362118E-2</v>
      </c>
      <c r="H148" s="287">
        <v>1.9819488279836827E-2</v>
      </c>
      <c r="I148" s="286">
        <v>1.355182581084146E-2</v>
      </c>
      <c r="J148" s="196">
        <v>1.0030338678719584E-2</v>
      </c>
      <c r="K148" s="287">
        <v>1.1615834978555381E-2</v>
      </c>
      <c r="L148" s="286">
        <v>1.7219720971596908E-2</v>
      </c>
      <c r="M148" s="196">
        <v>4.78923145063452E-2</v>
      </c>
      <c r="N148" s="287">
        <v>2.8445772602971441E-2</v>
      </c>
      <c r="O148" s="286">
        <v>1.8619934282584885E-3</v>
      </c>
      <c r="P148" s="196">
        <v>3.3336377751392822E-3</v>
      </c>
      <c r="Q148" s="287">
        <v>2.3390773968141173E-3</v>
      </c>
      <c r="R148" s="286">
        <v>1.5634062082356204E-3</v>
      </c>
      <c r="S148" s="196">
        <v>3.8184836745987823E-3</v>
      </c>
      <c r="T148" s="287">
        <v>2.2693020596947703E-3</v>
      </c>
      <c r="U148" s="288">
        <v>2.8256989886972042E-3</v>
      </c>
      <c r="V148" s="286">
        <v>1.4180206794682423E-2</v>
      </c>
      <c r="W148" s="196">
        <v>0</v>
      </c>
      <c r="X148" s="287">
        <v>1.0971428571428571E-2</v>
      </c>
    </row>
    <row r="149" spans="2:24" s="4" customFormat="1" ht="15.75" collapsed="1" x14ac:dyDescent="0.25">
      <c r="B149" s="101">
        <v>2010</v>
      </c>
      <c r="C149" s="289">
        <v>1.2644777822135866E-2</v>
      </c>
      <c r="D149" s="109">
        <v>2.3685289226861958E-2</v>
      </c>
      <c r="E149" s="290">
        <v>1.6970913776241506E-2</v>
      </c>
      <c r="F149" s="289">
        <v>1.6119943175053011E-2</v>
      </c>
      <c r="G149" s="109">
        <v>2.6872776034529759E-2</v>
      </c>
      <c r="H149" s="290">
        <v>2.0705594229885032E-2</v>
      </c>
      <c r="I149" s="289">
        <v>1.7608069773694689E-2</v>
      </c>
      <c r="J149" s="109">
        <v>8.9751343998795523E-3</v>
      </c>
      <c r="K149" s="290">
        <v>1.2964855552018586E-2</v>
      </c>
      <c r="L149" s="289">
        <v>1.8862867319679431E-2</v>
      </c>
      <c r="M149" s="109">
        <v>5.1779016829157622E-2</v>
      </c>
      <c r="N149" s="290">
        <v>3.0180379948382741E-2</v>
      </c>
      <c r="O149" s="289">
        <v>2.1159257585256683E-3</v>
      </c>
      <c r="P149" s="109">
        <v>3.355213391571704E-3</v>
      </c>
      <c r="Q149" s="290">
        <v>2.4994273718760302E-3</v>
      </c>
      <c r="R149" s="289">
        <v>1.9013762632674827E-3</v>
      </c>
      <c r="S149" s="109">
        <v>3.5100035100035102E-3</v>
      </c>
      <c r="T149" s="290">
        <v>2.3972525743063988E-3</v>
      </c>
      <c r="U149" s="291">
        <v>2.7146468707583641E-3</v>
      </c>
      <c r="V149" s="289">
        <v>2.9448509726932E-3</v>
      </c>
      <c r="W149" s="109">
        <v>4.1531238714337306E-3</v>
      </c>
      <c r="X149" s="290">
        <v>3.2442833489953909E-3</v>
      </c>
    </row>
    <row r="150" spans="2:24" s="4" customFormat="1" hidden="1" outlineLevel="1" x14ac:dyDescent="0.25">
      <c r="B150" s="71" t="s">
        <v>93</v>
      </c>
      <c r="C150" s="286">
        <v>1.5654849850838971E-2</v>
      </c>
      <c r="D150" s="196">
        <v>1.9327261485779512E-2</v>
      </c>
      <c r="E150" s="287">
        <v>1.7277335644682583E-2</v>
      </c>
      <c r="F150" s="286">
        <v>2.0569343915549258E-2</v>
      </c>
      <c r="G150" s="196">
        <v>2.1944872051524542E-2</v>
      </c>
      <c r="H150" s="287">
        <v>2.1234747647447757E-2</v>
      </c>
      <c r="I150" s="286">
        <v>1.8603806974158858E-2</v>
      </c>
      <c r="J150" s="196">
        <v>7.5136901982425603E-3</v>
      </c>
      <c r="K150" s="287">
        <v>1.1773625684107784E-2</v>
      </c>
      <c r="L150" s="286">
        <v>2.2320463227697557E-2</v>
      </c>
      <c r="M150" s="196">
        <v>3.7964671763775375E-2</v>
      </c>
      <c r="N150" s="287">
        <v>2.841342486651411E-2</v>
      </c>
      <c r="O150" s="286">
        <v>1.6872495488950859E-3</v>
      </c>
      <c r="P150" s="196">
        <v>3.2288443427956411E-3</v>
      </c>
      <c r="Q150" s="287">
        <v>2.2163393461798928E-3</v>
      </c>
      <c r="R150" s="286">
        <v>1.5741728922091783E-3</v>
      </c>
      <c r="S150" s="196">
        <v>3.3119130004943152E-3</v>
      </c>
      <c r="T150" s="287">
        <v>2.1833304453300986E-3</v>
      </c>
      <c r="U150" s="288">
        <v>4.9373618275607963E-3</v>
      </c>
      <c r="V150" s="286">
        <v>4.7619047619047623E-3</v>
      </c>
      <c r="W150" s="196">
        <v>0</v>
      </c>
      <c r="X150" s="287">
        <v>2.93470286133529E-3</v>
      </c>
    </row>
    <row r="151" spans="2:24" s="4" customFormat="1" hidden="1" outlineLevel="1" x14ac:dyDescent="0.25">
      <c r="B151" s="71" t="s">
        <v>94</v>
      </c>
      <c r="C151" s="286">
        <v>6.4502584123609106E-3</v>
      </c>
      <c r="D151" s="196">
        <v>1.0753486071174597E-2</v>
      </c>
      <c r="E151" s="287">
        <v>8.2550533997956341E-3</v>
      </c>
      <c r="F151" s="286">
        <v>8.6331113981913937E-3</v>
      </c>
      <c r="G151" s="196">
        <v>1.2200979232528298E-2</v>
      </c>
      <c r="H151" s="287">
        <v>1.0289346267117019E-2</v>
      </c>
      <c r="I151" s="286">
        <v>6.9956593198196304E-3</v>
      </c>
      <c r="J151" s="196">
        <v>4.9316696375519909E-3</v>
      </c>
      <c r="K151" s="287">
        <v>5.7850807646064577E-3</v>
      </c>
      <c r="L151" s="286">
        <v>1.117198410140724E-2</v>
      </c>
      <c r="M151" s="196">
        <v>1.8555917698106418E-2</v>
      </c>
      <c r="N151" s="287">
        <v>1.3932073666586942E-2</v>
      </c>
      <c r="O151" s="286">
        <v>6.0968971148611867E-4</v>
      </c>
      <c r="P151" s="196">
        <v>1.7679663608562691E-3</v>
      </c>
      <c r="Q151" s="287">
        <v>9.7228247049496654E-4</v>
      </c>
      <c r="R151" s="286">
        <v>6.2144224315792093E-4</v>
      </c>
      <c r="S151" s="196">
        <v>1.6411668166657844E-3</v>
      </c>
      <c r="T151" s="287">
        <v>9.4725802632024088E-4</v>
      </c>
      <c r="U151" s="288">
        <v>1.4500395465330872E-3</v>
      </c>
      <c r="V151" s="286">
        <v>2.2701475595913734E-3</v>
      </c>
      <c r="W151" s="196">
        <v>0</v>
      </c>
      <c r="X151" s="287">
        <v>1.3106159895150721E-3</v>
      </c>
    </row>
    <row r="152" spans="2:24" s="4" customFormat="1" hidden="1" outlineLevel="1" x14ac:dyDescent="0.25">
      <c r="B152" s="71" t="s">
        <v>95</v>
      </c>
      <c r="C152" s="286">
        <v>1.0411370816006396E-2</v>
      </c>
      <c r="D152" s="196">
        <v>1.2498954703832752E-2</v>
      </c>
      <c r="E152" s="287">
        <v>1.1325786065229495E-2</v>
      </c>
      <c r="F152" s="286">
        <v>1.4043239833058333E-2</v>
      </c>
      <c r="G152" s="196">
        <v>1.4379514116874589E-2</v>
      </c>
      <c r="H152" s="287">
        <v>1.4204724608069418E-2</v>
      </c>
      <c r="I152" s="286">
        <v>8.8680016346546799E-3</v>
      </c>
      <c r="J152" s="196">
        <v>5.114016338626559E-3</v>
      </c>
      <c r="K152" s="287">
        <v>6.5814170813332162E-3</v>
      </c>
      <c r="L152" s="286">
        <v>1.7561170431452701E-2</v>
      </c>
      <c r="M152" s="196">
        <v>2.6331597917501001E-2</v>
      </c>
      <c r="N152" s="287">
        <v>2.0803873518371818E-2</v>
      </c>
      <c r="O152" s="286">
        <v>8.8098334521961657E-4</v>
      </c>
      <c r="P152" s="196">
        <v>2.014801038397458E-3</v>
      </c>
      <c r="Q152" s="287">
        <v>1.2792074357334349E-3</v>
      </c>
      <c r="R152" s="286">
        <v>8.5810311539103281E-4</v>
      </c>
      <c r="S152" s="196">
        <v>2.0227233603029781E-3</v>
      </c>
      <c r="T152" s="287">
        <v>1.2732209421834973E-3</v>
      </c>
      <c r="U152" s="288">
        <v>2.3000255558395092E-3</v>
      </c>
      <c r="V152" s="286">
        <v>1.5313935681470138E-3</v>
      </c>
      <c r="W152" s="196">
        <v>0</v>
      </c>
      <c r="X152" s="287">
        <v>9.3023255813953494E-4</v>
      </c>
    </row>
    <row r="153" spans="2:24" s="4" customFormat="1" hidden="1" outlineLevel="1" x14ac:dyDescent="0.25">
      <c r="B153" s="71" t="s">
        <v>96</v>
      </c>
      <c r="C153" s="286">
        <v>1.0752135806469458E-2</v>
      </c>
      <c r="D153" s="196">
        <v>1.588616627561017E-2</v>
      </c>
      <c r="E153" s="287">
        <v>1.2781110341036732E-2</v>
      </c>
      <c r="F153" s="286">
        <v>1.3997799803824873E-2</v>
      </c>
      <c r="G153" s="196">
        <v>1.8459415164323298E-2</v>
      </c>
      <c r="H153" s="287">
        <v>1.5915586522269771E-2</v>
      </c>
      <c r="I153" s="286">
        <v>1.4233792276153474E-2</v>
      </c>
      <c r="J153" s="196">
        <v>8.5373046299026829E-3</v>
      </c>
      <c r="K153" s="287">
        <v>1.1109943156549933E-2</v>
      </c>
      <c r="L153" s="286">
        <v>1.6369700693408235E-2</v>
      </c>
      <c r="M153" s="196">
        <v>2.8371528246246364E-2</v>
      </c>
      <c r="N153" s="287">
        <v>2.0723359925049117E-2</v>
      </c>
      <c r="O153" s="286">
        <v>1.5876573648623408E-3</v>
      </c>
      <c r="P153" s="196">
        <v>2.050251256281407E-3</v>
      </c>
      <c r="Q153" s="287">
        <v>1.7344062846721844E-3</v>
      </c>
      <c r="R153" s="286">
        <v>1.6439496410363126E-3</v>
      </c>
      <c r="S153" s="196">
        <v>1.9673597138385869E-3</v>
      </c>
      <c r="T153" s="287">
        <v>1.7466628798636751E-3</v>
      </c>
      <c r="U153" s="288">
        <v>3.6700053520911384E-3</v>
      </c>
      <c r="V153" s="286">
        <v>2.6041666666666665E-3</v>
      </c>
      <c r="W153" s="196">
        <v>5.826656955571741E-3</v>
      </c>
      <c r="X153" s="287">
        <v>3.9477679927118125E-3</v>
      </c>
    </row>
    <row r="154" spans="2:24" s="4" customFormat="1" hidden="1" outlineLevel="1" x14ac:dyDescent="0.25">
      <c r="B154" s="71" t="s">
        <v>97</v>
      </c>
      <c r="C154" s="286">
        <v>1.7981502634584916E-2</v>
      </c>
      <c r="D154" s="196">
        <v>2.6670471013132503E-2</v>
      </c>
      <c r="E154" s="287">
        <v>2.1285038524892018E-2</v>
      </c>
      <c r="F154" s="286">
        <v>2.3696148671901885E-2</v>
      </c>
      <c r="G154" s="196">
        <v>3.1828922921514513E-2</v>
      </c>
      <c r="H154" s="287">
        <v>2.7027326562956012E-2</v>
      </c>
      <c r="I154" s="286">
        <v>2.3017958826106001E-2</v>
      </c>
      <c r="J154" s="196">
        <v>1.1265448977359729E-2</v>
      </c>
      <c r="K154" s="287">
        <v>1.6603991324936826E-2</v>
      </c>
      <c r="L154" s="286">
        <v>2.5552854686666272E-2</v>
      </c>
      <c r="M154" s="196">
        <v>5.906447534766119E-2</v>
      </c>
      <c r="N154" s="287">
        <v>3.6251362150381404E-2</v>
      </c>
      <c r="O154" s="286">
        <v>1.7145306472353193E-3</v>
      </c>
      <c r="P154" s="196">
        <v>1.0788498522444768E-3</v>
      </c>
      <c r="Q154" s="287">
        <v>1.5004817336092115E-3</v>
      </c>
      <c r="R154" s="286">
        <v>1.650656203490732E-3</v>
      </c>
      <c r="S154" s="196">
        <v>1.0958046336881652E-3</v>
      </c>
      <c r="T154" s="287">
        <v>1.4611807052869795E-3</v>
      </c>
      <c r="U154" s="288">
        <v>2.8202464004749889E-3</v>
      </c>
      <c r="V154" s="286">
        <v>3.8272279934390375E-3</v>
      </c>
      <c r="W154" s="196">
        <v>0</v>
      </c>
      <c r="X154" s="287">
        <v>2.4849130280440185E-3</v>
      </c>
    </row>
    <row r="155" spans="2:24" s="4" customFormat="1" hidden="1" outlineLevel="1" x14ac:dyDescent="0.25">
      <c r="B155" s="71" t="s">
        <v>98</v>
      </c>
      <c r="C155" s="286">
        <v>1.4631635589453244E-2</v>
      </c>
      <c r="D155" s="196">
        <v>2.3144781589945866E-2</v>
      </c>
      <c r="E155" s="287">
        <v>1.7944423165970193E-2</v>
      </c>
      <c r="F155" s="286">
        <v>1.9496605100691816E-2</v>
      </c>
      <c r="G155" s="196">
        <v>2.7788787201844779E-2</v>
      </c>
      <c r="H155" s="287">
        <v>2.2946506869336452E-2</v>
      </c>
      <c r="I155" s="286">
        <v>1.9318400616135035E-2</v>
      </c>
      <c r="J155" s="196">
        <v>9.9222755085166207E-3</v>
      </c>
      <c r="K155" s="287">
        <v>1.4263685427910563E-2</v>
      </c>
      <c r="L155" s="286">
        <v>2.1442348638561159E-2</v>
      </c>
      <c r="M155" s="196">
        <v>4.592610422433506E-2</v>
      </c>
      <c r="N155" s="287">
        <v>2.9821974346511571E-2</v>
      </c>
      <c r="O155" s="286">
        <v>1.4478099002619847E-3</v>
      </c>
      <c r="P155" s="196">
        <v>2.6631158455392811E-3</v>
      </c>
      <c r="Q155" s="287">
        <v>1.8888091717059313E-3</v>
      </c>
      <c r="R155" s="286">
        <v>1.6179184467982912E-3</v>
      </c>
      <c r="S155" s="196">
        <v>2.7126784364299374E-3</v>
      </c>
      <c r="T155" s="287">
        <v>2.0146992456966024E-3</v>
      </c>
      <c r="U155" s="288">
        <v>1.9607843137254902E-3</v>
      </c>
      <c r="V155" s="286">
        <v>6.1387354205033758E-4</v>
      </c>
      <c r="W155" s="196">
        <v>0</v>
      </c>
      <c r="X155" s="287">
        <v>5.0684237202230106E-4</v>
      </c>
    </row>
    <row r="156" spans="2:24" s="4" customFormat="1" hidden="1" outlineLevel="1" x14ac:dyDescent="0.25">
      <c r="B156" s="71" t="s">
        <v>99</v>
      </c>
      <c r="C156" s="286">
        <v>1.4549441083768915E-2</v>
      </c>
      <c r="D156" s="196">
        <v>1.9441803232842999E-2</v>
      </c>
      <c r="E156" s="287">
        <v>1.6563986227386314E-2</v>
      </c>
      <c r="F156" s="286">
        <v>1.9131290264569296E-2</v>
      </c>
      <c r="G156" s="196">
        <v>2.251153417828923E-2</v>
      </c>
      <c r="H156" s="287">
        <v>2.0631446407663026E-2</v>
      </c>
      <c r="I156" s="286">
        <v>1.7720550739418663E-2</v>
      </c>
      <c r="J156" s="196">
        <v>8.0606858368050364E-3</v>
      </c>
      <c r="K156" s="287">
        <v>1.218516473689531E-2</v>
      </c>
      <c r="L156" s="286">
        <v>2.1261603504794585E-2</v>
      </c>
      <c r="M156" s="196">
        <v>3.8945762649561656E-2</v>
      </c>
      <c r="N156" s="287">
        <v>2.7577921907412758E-2</v>
      </c>
      <c r="O156" s="286">
        <v>1.4476190476190476E-3</v>
      </c>
      <c r="P156" s="196">
        <v>2.9223744292237444E-3</v>
      </c>
      <c r="Q156" s="287">
        <v>1.9530516431924883E-3</v>
      </c>
      <c r="R156" s="286">
        <v>1.3350856332269437E-3</v>
      </c>
      <c r="S156" s="196">
        <v>2.9955665614889962E-3</v>
      </c>
      <c r="T156" s="287">
        <v>1.9047880066873134E-3</v>
      </c>
      <c r="U156" s="288">
        <v>1.6820857863751051E-3</v>
      </c>
      <c r="V156" s="286">
        <v>1.5360983102918587E-3</v>
      </c>
      <c r="W156" s="196">
        <v>0</v>
      </c>
      <c r="X156" s="287">
        <v>1.1942675159235668E-3</v>
      </c>
    </row>
    <row r="157" spans="2:24" s="4" customFormat="1" hidden="1" outlineLevel="1" x14ac:dyDescent="0.25">
      <c r="B157" s="71" t="s">
        <v>100</v>
      </c>
      <c r="C157" s="286">
        <v>1.292251670823681E-2</v>
      </c>
      <c r="D157" s="196">
        <v>1.4451598534086537E-2</v>
      </c>
      <c r="E157" s="287">
        <v>1.3568286081978357E-2</v>
      </c>
      <c r="F157" s="286">
        <v>1.7122434558034784E-2</v>
      </c>
      <c r="G157" s="196">
        <v>1.6478719753391172E-2</v>
      </c>
      <c r="H157" s="287">
        <v>1.6827731439880485E-2</v>
      </c>
      <c r="I157" s="286">
        <v>1.8979384461705388E-2</v>
      </c>
      <c r="J157" s="196">
        <v>6.6373126723022853E-3</v>
      </c>
      <c r="K157" s="287">
        <v>1.1961367013372956E-2</v>
      </c>
      <c r="L157" s="286">
        <v>1.896208553813292E-2</v>
      </c>
      <c r="M157" s="196">
        <v>2.5496171857578236E-2</v>
      </c>
      <c r="N157" s="287">
        <v>2.1543521672735814E-2</v>
      </c>
      <c r="O157" s="286">
        <v>1.4428447312895619E-3</v>
      </c>
      <c r="P157" s="196">
        <v>3.848537229705489E-3</v>
      </c>
      <c r="Q157" s="287">
        <v>2.2183205946360797E-3</v>
      </c>
      <c r="R157" s="286">
        <v>1.4541519419691922E-3</v>
      </c>
      <c r="S157" s="196">
        <v>3.7071362372567192E-3</v>
      </c>
      <c r="T157" s="287">
        <v>2.1790240266070303E-3</v>
      </c>
      <c r="U157" s="288">
        <v>3.7289443230037289E-3</v>
      </c>
      <c r="V157" s="286">
        <v>1.5479876160990713E-3</v>
      </c>
      <c r="W157" s="196">
        <v>0</v>
      </c>
      <c r="X157" s="287">
        <v>9.5510983763132757E-4</v>
      </c>
    </row>
    <row r="158" spans="2:24" s="4" customFormat="1" hidden="1" outlineLevel="1" x14ac:dyDescent="0.25">
      <c r="B158" s="71" t="s">
        <v>101</v>
      </c>
      <c r="C158" s="286">
        <v>1.4038008304964274E-2</v>
      </c>
      <c r="D158" s="196">
        <v>1.6684952196400839E-2</v>
      </c>
      <c r="E158" s="287">
        <v>1.5086924853337248E-2</v>
      </c>
      <c r="F158" s="286">
        <v>1.8174360268829078E-2</v>
      </c>
      <c r="G158" s="196">
        <v>1.8868238881067617E-2</v>
      </c>
      <c r="H158" s="287">
        <v>1.847343702873885E-2</v>
      </c>
      <c r="I158" s="286">
        <v>1.8691209036793239E-2</v>
      </c>
      <c r="J158" s="196">
        <v>6.4321932166341179E-3</v>
      </c>
      <c r="K158" s="287">
        <v>1.2177009349353543E-2</v>
      </c>
      <c r="L158" s="286">
        <v>1.9858548740278373E-2</v>
      </c>
      <c r="M158" s="196">
        <v>3.0554139986262822E-2</v>
      </c>
      <c r="N158" s="287">
        <v>2.3732894578434128E-2</v>
      </c>
      <c r="O158" s="286">
        <v>2.3129572810951147E-3</v>
      </c>
      <c r="P158" s="196">
        <v>3.9108131443953481E-3</v>
      </c>
      <c r="Q158" s="287">
        <v>2.8198971946051337E-3</v>
      </c>
      <c r="R158" s="286">
        <v>2.1530732557543445E-3</v>
      </c>
      <c r="S158" s="196">
        <v>3.9845047039291648E-3</v>
      </c>
      <c r="T158" s="287">
        <v>2.7328147992432207E-3</v>
      </c>
      <c r="U158" s="288">
        <v>1.9778836644790076E-3</v>
      </c>
      <c r="V158" s="286">
        <v>1.0582010582010583E-3</v>
      </c>
      <c r="W158" s="196">
        <v>0</v>
      </c>
      <c r="X158" s="287">
        <v>7.9239302694136295E-4</v>
      </c>
    </row>
    <row r="159" spans="2:24" s="4" customFormat="1" hidden="1" outlineLevel="1" x14ac:dyDescent="0.25">
      <c r="B159" s="71" t="s">
        <v>102</v>
      </c>
      <c r="C159" s="286">
        <v>1.3007838857742642E-2</v>
      </c>
      <c r="D159" s="196">
        <v>2.128227690627181E-2</v>
      </c>
      <c r="E159" s="287">
        <v>1.6375586297857837E-2</v>
      </c>
      <c r="F159" s="286">
        <v>1.6549852792547348E-2</v>
      </c>
      <c r="G159" s="196">
        <v>2.4428417334658743E-2</v>
      </c>
      <c r="H159" s="287">
        <v>2.0000061747643554E-2</v>
      </c>
      <c r="I159" s="286">
        <v>1.9888083662049354E-2</v>
      </c>
      <c r="J159" s="196">
        <v>8.4408321527104611E-3</v>
      </c>
      <c r="K159" s="287">
        <v>1.3573543928923988E-2</v>
      </c>
      <c r="L159" s="286">
        <v>1.7656944710362287E-2</v>
      </c>
      <c r="M159" s="196">
        <v>4.2926145216578372E-2</v>
      </c>
      <c r="N159" s="287">
        <v>2.6582644230107734E-2</v>
      </c>
      <c r="O159" s="286">
        <v>1.52990264255911E-3</v>
      </c>
      <c r="P159" s="196">
        <v>1.8977046810048797E-3</v>
      </c>
      <c r="Q159" s="287">
        <v>1.6546145360951097E-3</v>
      </c>
      <c r="R159" s="286">
        <v>1.2774721693563104E-3</v>
      </c>
      <c r="S159" s="196">
        <v>1.9304063752907984E-3</v>
      </c>
      <c r="T159" s="287">
        <v>1.5027322404371586E-3</v>
      </c>
      <c r="U159" s="288">
        <v>3.3570145991100009E-3</v>
      </c>
      <c r="V159" s="286">
        <v>4.8053820278712159E-4</v>
      </c>
      <c r="W159" s="196">
        <v>0</v>
      </c>
      <c r="X159" s="287">
        <v>3.4590107229332413E-4</v>
      </c>
    </row>
    <row r="160" spans="2:24" s="4" customFormat="1" hidden="1" outlineLevel="1" x14ac:dyDescent="0.25">
      <c r="B160" s="71" t="s">
        <v>103</v>
      </c>
      <c r="C160" s="286">
        <v>1.0805867310697543E-2</v>
      </c>
      <c r="D160" s="196">
        <v>1.4916003657354968E-2</v>
      </c>
      <c r="E160" s="287">
        <v>1.242596866073878E-2</v>
      </c>
      <c r="F160" s="286">
        <v>1.4518865887144046E-2</v>
      </c>
      <c r="G160" s="196">
        <v>1.7166182062178483E-2</v>
      </c>
      <c r="H160" s="287">
        <v>1.5672595238343898E-2</v>
      </c>
      <c r="I160" s="286">
        <v>1.2063150489354219E-2</v>
      </c>
      <c r="J160" s="196">
        <v>5.3262316910785623E-3</v>
      </c>
      <c r="K160" s="287">
        <v>8.3933079618674408E-3</v>
      </c>
      <c r="L160" s="286">
        <v>1.5274675149998246E-2</v>
      </c>
      <c r="M160" s="196">
        <v>3.2374576047218433E-2</v>
      </c>
      <c r="N160" s="287">
        <v>2.1205894260811112E-2</v>
      </c>
      <c r="O160" s="286">
        <v>9.3062605752961079E-4</v>
      </c>
      <c r="P160" s="196">
        <v>1.8076115100884263E-3</v>
      </c>
      <c r="Q160" s="287">
        <v>1.1955896027985653E-3</v>
      </c>
      <c r="R160" s="286">
        <v>9.4486700996834695E-4</v>
      </c>
      <c r="S160" s="196">
        <v>1.547161758429364E-3</v>
      </c>
      <c r="T160" s="287">
        <v>1.1297030027178363E-3</v>
      </c>
      <c r="U160" s="288">
        <v>2.4303073624017154E-3</v>
      </c>
      <c r="V160" s="286">
        <v>1.5682174594877157E-3</v>
      </c>
      <c r="W160" s="196">
        <v>0</v>
      </c>
      <c r="X160" s="287">
        <v>1.0676156583629894E-3</v>
      </c>
    </row>
    <row r="161" spans="2:24" s="4" customFormat="1" hidden="1" outlineLevel="1" x14ac:dyDescent="0.25">
      <c r="B161" s="71" t="s">
        <v>104</v>
      </c>
      <c r="C161" s="286">
        <v>9.4367964373442657E-3</v>
      </c>
      <c r="D161" s="196">
        <v>1.4510050658692734E-2</v>
      </c>
      <c r="E161" s="287">
        <v>1.1492259215751201E-2</v>
      </c>
      <c r="F161" s="286">
        <v>1.2395809763764119E-2</v>
      </c>
      <c r="G161" s="196">
        <v>1.6479291305885792E-2</v>
      </c>
      <c r="H161" s="287">
        <v>1.4204690613663072E-2</v>
      </c>
      <c r="I161" s="286">
        <v>1.1354079058031959E-2</v>
      </c>
      <c r="J161" s="196">
        <v>5.5418109846610587E-3</v>
      </c>
      <c r="K161" s="287">
        <v>8.1669199044931626E-3</v>
      </c>
      <c r="L161" s="286">
        <v>1.4682026566357118E-2</v>
      </c>
      <c r="M161" s="196">
        <v>3.0806544263132139E-2</v>
      </c>
      <c r="N161" s="287">
        <v>2.0420525012682381E-2</v>
      </c>
      <c r="O161" s="286">
        <v>1.7417946780827667E-3</v>
      </c>
      <c r="P161" s="196">
        <v>4.0613523439187726E-3</v>
      </c>
      <c r="Q161" s="287">
        <v>2.5001059366922328E-3</v>
      </c>
      <c r="R161" s="286">
        <v>1.5959980943306335E-3</v>
      </c>
      <c r="S161" s="196">
        <v>4.1783391102036939E-3</v>
      </c>
      <c r="T161" s="287">
        <v>2.4587173426817467E-3</v>
      </c>
      <c r="U161" s="288">
        <v>1.6047684548372307E-3</v>
      </c>
      <c r="V161" s="286">
        <v>2.3957834211787254E-3</v>
      </c>
      <c r="W161" s="196">
        <v>0</v>
      </c>
      <c r="X161" s="287">
        <v>1.6291951775822744E-3</v>
      </c>
    </row>
    <row r="162" spans="2:24" s="4" customFormat="1" ht="15.75" collapsed="1" x14ac:dyDescent="0.25">
      <c r="B162" s="101">
        <v>2009</v>
      </c>
      <c r="C162" s="289">
        <v>1.2518802290500062E-2</v>
      </c>
      <c r="D162" s="109">
        <v>1.7217784598324376E-2</v>
      </c>
      <c r="E162" s="290">
        <v>1.4441407864680225E-2</v>
      </c>
      <c r="F162" s="289">
        <v>1.6507313924328398E-2</v>
      </c>
      <c r="G162" s="109">
        <v>1.9861116813984659E-2</v>
      </c>
      <c r="H162" s="290">
        <v>1.8000809994148829E-2</v>
      </c>
      <c r="I162" s="289">
        <v>1.5842436992189766E-2</v>
      </c>
      <c r="J162" s="109">
        <v>7.2307531172324645E-3</v>
      </c>
      <c r="K162" s="290">
        <v>1.0980087278171586E-2</v>
      </c>
      <c r="L162" s="289">
        <v>1.8505568013378434E-2</v>
      </c>
      <c r="M162" s="109">
        <v>3.4043423383859295E-2</v>
      </c>
      <c r="N162" s="290">
        <v>2.4126896340942044E-2</v>
      </c>
      <c r="O162" s="289">
        <v>1.4352663449248842E-3</v>
      </c>
      <c r="P162" s="109">
        <v>2.642124423247873E-3</v>
      </c>
      <c r="Q162" s="290">
        <v>1.8348516701705208E-3</v>
      </c>
      <c r="R162" s="289">
        <v>1.3918345705196183E-3</v>
      </c>
      <c r="S162" s="109">
        <v>2.6326007610468277E-3</v>
      </c>
      <c r="T162" s="290">
        <v>1.8065440500848763E-3</v>
      </c>
      <c r="U162" s="291">
        <v>2.6235327650091984E-3</v>
      </c>
      <c r="V162" s="289">
        <v>2.0004546487838145E-3</v>
      </c>
      <c r="W162" s="109">
        <v>7.2786825584569197E-4</v>
      </c>
      <c r="X162" s="290">
        <v>1.5764263626993271E-3</v>
      </c>
    </row>
    <row r="163" spans="2:24" s="4" customFormat="1" hidden="1" outlineLevel="1" x14ac:dyDescent="0.25">
      <c r="B163" s="71" t="s">
        <v>93</v>
      </c>
      <c r="C163" s="286">
        <v>1.5745252898672492E-2</v>
      </c>
      <c r="D163" s="196">
        <v>2.0168077014914944E-2</v>
      </c>
      <c r="E163" s="287">
        <v>1.7598664541778219E-2</v>
      </c>
      <c r="F163" s="286">
        <v>2.1264327237637978E-2</v>
      </c>
      <c r="G163" s="196">
        <v>2.3207347958402055E-2</v>
      </c>
      <c r="H163" s="287">
        <v>2.2158562186574013E-2</v>
      </c>
      <c r="I163" s="286">
        <v>2.3778435735697077E-2</v>
      </c>
      <c r="J163" s="196">
        <v>5.0398697214734953E-3</v>
      </c>
      <c r="K163" s="287">
        <v>1.3151923827114298E-2</v>
      </c>
      <c r="L163" s="286">
        <v>2.4987587159726269E-2</v>
      </c>
      <c r="M163" s="196">
        <v>4.693034780214738E-2</v>
      </c>
      <c r="N163" s="287">
        <v>3.3113347968816903E-2</v>
      </c>
      <c r="O163" s="286">
        <v>1.7285017593678621E-3</v>
      </c>
      <c r="P163" s="196">
        <v>3.9438397223536831E-3</v>
      </c>
      <c r="Q163" s="287">
        <v>2.4880667450948575E-3</v>
      </c>
      <c r="R163" s="286">
        <v>1.6866913123844733E-3</v>
      </c>
      <c r="S163" s="196">
        <v>4.0675568131576618E-3</v>
      </c>
      <c r="T163" s="287">
        <v>2.5038696166803241E-3</v>
      </c>
      <c r="U163" s="288">
        <v>2.8854080791426216E-3</v>
      </c>
      <c r="V163" s="286">
        <v>3.992015968063872E-4</v>
      </c>
      <c r="W163" s="196">
        <v>0</v>
      </c>
      <c r="X163" s="287">
        <v>2.5348542458808617E-4</v>
      </c>
    </row>
    <row r="164" spans="2:24" s="4" customFormat="1" hidden="1" outlineLevel="1" x14ac:dyDescent="0.25">
      <c r="B164" s="71" t="s">
        <v>94</v>
      </c>
      <c r="C164" s="286">
        <v>1.0266554723650262E-2</v>
      </c>
      <c r="D164" s="196">
        <v>1.2040930120409301E-2</v>
      </c>
      <c r="E164" s="287">
        <v>1.1034575728716859E-2</v>
      </c>
      <c r="F164" s="286">
        <v>1.3667783545612506E-2</v>
      </c>
      <c r="G164" s="196">
        <v>1.3374420412982748E-2</v>
      </c>
      <c r="H164" s="287">
        <v>1.3525656051524183E-2</v>
      </c>
      <c r="I164" s="286">
        <v>1.6228388513576386E-2</v>
      </c>
      <c r="J164" s="196">
        <v>1.7291273910589704E-3</v>
      </c>
      <c r="K164" s="287">
        <v>7.4154088692961204E-3</v>
      </c>
      <c r="L164" s="286">
        <v>1.4494694846011806E-2</v>
      </c>
      <c r="M164" s="196">
        <v>2.7222945726703592E-2</v>
      </c>
      <c r="N164" s="287">
        <v>1.9316034091314323E-2</v>
      </c>
      <c r="O164" s="286">
        <v>2.1429891003140588E-3</v>
      </c>
      <c r="P164" s="196">
        <v>3.1739314430808295E-3</v>
      </c>
      <c r="Q164" s="287">
        <v>2.4562757201646089E-3</v>
      </c>
      <c r="R164" s="286">
        <v>2.2228280244091683E-3</v>
      </c>
      <c r="S164" s="196">
        <v>3.2952863078466021E-3</v>
      </c>
      <c r="T164" s="287">
        <v>2.5500539154256403E-3</v>
      </c>
      <c r="U164" s="288">
        <v>1.8599845001291656E-3</v>
      </c>
      <c r="V164" s="286">
        <v>3.8153376573826786E-4</v>
      </c>
      <c r="W164" s="196">
        <v>0</v>
      </c>
      <c r="X164" s="287">
        <v>2.2487069934787497E-4</v>
      </c>
    </row>
    <row r="165" spans="2:24" s="4" customFormat="1" hidden="1" outlineLevel="1" x14ac:dyDescent="0.25">
      <c r="B165" s="71" t="s">
        <v>95</v>
      </c>
      <c r="C165" s="286">
        <v>9.3720108271656034E-3</v>
      </c>
      <c r="D165" s="196">
        <v>1.2599111919688282E-2</v>
      </c>
      <c r="E165" s="287">
        <v>1.0726593883282849E-2</v>
      </c>
      <c r="F165" s="286">
        <v>1.2720563954573516E-2</v>
      </c>
      <c r="G165" s="196">
        <v>1.4818221589060765E-2</v>
      </c>
      <c r="H165" s="287">
        <v>1.3686355220311584E-2</v>
      </c>
      <c r="I165" s="286">
        <v>1.4816507024786646E-2</v>
      </c>
      <c r="J165" s="196">
        <v>3.452845982142857E-3</v>
      </c>
      <c r="K165" s="287">
        <v>8.1806393797649677E-3</v>
      </c>
      <c r="L165" s="286">
        <v>1.3877322093240647E-2</v>
      </c>
      <c r="M165" s="196">
        <v>2.7868578292004318E-2</v>
      </c>
      <c r="N165" s="287">
        <v>1.8893740426390183E-2</v>
      </c>
      <c r="O165" s="286">
        <v>1.063065221297239E-3</v>
      </c>
      <c r="P165" s="196">
        <v>1.350297065354378E-3</v>
      </c>
      <c r="Q165" s="287">
        <v>1.158679105819366E-3</v>
      </c>
      <c r="R165" s="286">
        <v>1.1206574523720584E-3</v>
      </c>
      <c r="S165" s="196">
        <v>1.3830792065848063E-3</v>
      </c>
      <c r="T165" s="287">
        <v>1.2085206352074815E-3</v>
      </c>
      <c r="U165" s="288">
        <v>1.6917406803214307E-3</v>
      </c>
      <c r="V165" s="286">
        <v>2.3790642347343376E-3</v>
      </c>
      <c r="W165" s="196">
        <v>0</v>
      </c>
      <c r="X165" s="287">
        <v>1.4385039558858787E-3</v>
      </c>
    </row>
    <row r="166" spans="2:24" s="4" customFormat="1" hidden="1" outlineLevel="1" x14ac:dyDescent="0.25">
      <c r="B166" s="71" t="s">
        <v>96</v>
      </c>
      <c r="C166" s="286">
        <v>1.5501888467528691E-2</v>
      </c>
      <c r="D166" s="196">
        <v>1.7978932661727669E-2</v>
      </c>
      <c r="E166" s="287">
        <v>1.645410987623494E-2</v>
      </c>
      <c r="F166" s="286">
        <v>2.1200220063949275E-2</v>
      </c>
      <c r="G166" s="196">
        <v>2.1382281326091029E-2</v>
      </c>
      <c r="H166" s="287">
        <v>2.1276864169962592E-2</v>
      </c>
      <c r="I166" s="286">
        <v>2.7355401964350674E-2</v>
      </c>
      <c r="J166" s="196">
        <v>3.6943113866190788E-3</v>
      </c>
      <c r="K166" s="287">
        <v>1.463882485571503E-2</v>
      </c>
      <c r="L166" s="286">
        <v>2.3245383100294469E-2</v>
      </c>
      <c r="M166" s="196">
        <v>4.2515156225711177E-2</v>
      </c>
      <c r="N166" s="287">
        <v>2.9684071106725014E-2</v>
      </c>
      <c r="O166" s="286">
        <v>1.8895399230315847E-3</v>
      </c>
      <c r="P166" s="196">
        <v>2.841716396703609E-3</v>
      </c>
      <c r="Q166" s="287">
        <v>2.2018220368601317E-3</v>
      </c>
      <c r="R166" s="286">
        <v>1.9549396097863114E-3</v>
      </c>
      <c r="S166" s="196">
        <v>2.9353431178103925E-3</v>
      </c>
      <c r="T166" s="287">
        <v>2.2764523766162811E-3</v>
      </c>
      <c r="U166" s="288">
        <v>2.6715170806570795E-3</v>
      </c>
      <c r="V166" s="286">
        <v>1.2190166598943519E-3</v>
      </c>
      <c r="W166" s="196">
        <v>0</v>
      </c>
      <c r="X166" s="287">
        <v>7.4534161490683233E-4</v>
      </c>
    </row>
    <row r="167" spans="2:24" s="4" customFormat="1" hidden="1" outlineLevel="1" x14ac:dyDescent="0.25">
      <c r="B167" s="71" t="s">
        <v>97</v>
      </c>
      <c r="C167" s="286">
        <v>1.704248625262661E-2</v>
      </c>
      <c r="D167" s="196">
        <v>2.554725660972269E-2</v>
      </c>
      <c r="E167" s="287">
        <v>2.0228227065358134E-2</v>
      </c>
      <c r="F167" s="286">
        <v>2.3205146315755158E-2</v>
      </c>
      <c r="G167" s="196">
        <v>3.1366414552726214E-2</v>
      </c>
      <c r="H167" s="287">
        <v>2.6490560648160171E-2</v>
      </c>
      <c r="I167" s="286">
        <v>2.7058781642752876E-2</v>
      </c>
      <c r="J167" s="196">
        <v>4.9203699840044508E-3</v>
      </c>
      <c r="K167" s="287">
        <v>1.585891459231243E-2</v>
      </c>
      <c r="L167" s="286">
        <v>2.6967634982747655E-2</v>
      </c>
      <c r="M167" s="196">
        <v>5.9013889168056922E-2</v>
      </c>
      <c r="N167" s="287">
        <v>3.7353832122732161E-2</v>
      </c>
      <c r="O167" s="286">
        <v>1.7025794994782418E-3</v>
      </c>
      <c r="P167" s="196">
        <v>2.146138627141947E-3</v>
      </c>
      <c r="Q167" s="287">
        <v>1.8592203116858509E-3</v>
      </c>
      <c r="R167" s="286">
        <v>1.4201578881416815E-3</v>
      </c>
      <c r="S167" s="196">
        <v>2.2615906520919715E-3</v>
      </c>
      <c r="T167" s="287">
        <v>1.7201526635488901E-3</v>
      </c>
      <c r="U167" s="288">
        <v>2.293972587027585E-3</v>
      </c>
      <c r="V167" s="286">
        <v>0</v>
      </c>
      <c r="W167" s="196">
        <v>0</v>
      </c>
      <c r="X167" s="287">
        <v>0</v>
      </c>
    </row>
    <row r="168" spans="2:24" s="4" customFormat="1" hidden="1" outlineLevel="1" x14ac:dyDescent="0.25">
      <c r="B168" s="71" t="s">
        <v>98</v>
      </c>
      <c r="C168" s="286">
        <v>1.3601891869852402E-2</v>
      </c>
      <c r="D168" s="196">
        <v>2.5227300201691151E-2</v>
      </c>
      <c r="E168" s="287">
        <v>1.8142240533159722E-2</v>
      </c>
      <c r="F168" s="286">
        <v>1.8488768958991979E-2</v>
      </c>
      <c r="G168" s="196">
        <v>3.0524411732601474E-2</v>
      </c>
      <c r="H168" s="287">
        <v>2.3580440339737774E-2</v>
      </c>
      <c r="I168" s="286">
        <v>1.7050057461519622E-2</v>
      </c>
      <c r="J168" s="196">
        <v>4.6916494541162585E-3</v>
      </c>
      <c r="K168" s="287">
        <v>1.0119229846349879E-2</v>
      </c>
      <c r="L168" s="286">
        <v>2.0700620816074378E-2</v>
      </c>
      <c r="M168" s="196">
        <v>6.4424005711645874E-2</v>
      </c>
      <c r="N168" s="287">
        <v>3.4926859930446905E-2</v>
      </c>
      <c r="O168" s="286">
        <v>1.5426292422304161E-3</v>
      </c>
      <c r="P168" s="196">
        <v>1.7584581838643878E-3</v>
      </c>
      <c r="Q168" s="287">
        <v>1.617845324181885E-3</v>
      </c>
      <c r="R168" s="286">
        <v>1.3613135628717434E-3</v>
      </c>
      <c r="S168" s="196">
        <v>1.8140947272942383E-3</v>
      </c>
      <c r="T168" s="287">
        <v>1.5183639969906298E-3</v>
      </c>
      <c r="U168" s="288">
        <v>1.0362694300518134E-3</v>
      </c>
      <c r="V168" s="286">
        <v>2.2896393817973667E-3</v>
      </c>
      <c r="W168" s="196">
        <v>0</v>
      </c>
      <c r="X168" s="287">
        <v>1.7969451931716084E-3</v>
      </c>
    </row>
    <row r="169" spans="2:24" s="4" customFormat="1" hidden="1" outlineLevel="1" x14ac:dyDescent="0.25">
      <c r="B169" s="71" t="s">
        <v>99</v>
      </c>
      <c r="C169" s="286">
        <v>1.6481572410605973E-2</v>
      </c>
      <c r="D169" s="196">
        <v>2.220426242068969E-2</v>
      </c>
      <c r="E169" s="287">
        <v>1.881396716753115E-2</v>
      </c>
      <c r="F169" s="286">
        <v>2.2455189003786701E-2</v>
      </c>
      <c r="G169" s="196">
        <v>2.6795311791750306E-2</v>
      </c>
      <c r="H169" s="287">
        <v>2.4366663529572813E-2</v>
      </c>
      <c r="I169" s="286">
        <v>2.6788022961162537E-2</v>
      </c>
      <c r="J169" s="196">
        <v>7.7236587158415184E-3</v>
      </c>
      <c r="K169" s="287">
        <v>1.604865784442136E-2</v>
      </c>
      <c r="L169" s="286">
        <v>2.1963472097823122E-2</v>
      </c>
      <c r="M169" s="196">
        <v>4.6945711016616286E-2</v>
      </c>
      <c r="N169" s="287">
        <v>3.1034333087373585E-2</v>
      </c>
      <c r="O169" s="286">
        <v>1.8883759966428872E-3</v>
      </c>
      <c r="P169" s="196">
        <v>2.6137545319130998E-3</v>
      </c>
      <c r="Q169" s="287">
        <v>2.152984959862209E-3</v>
      </c>
      <c r="R169" s="286">
        <v>1.874513687486737E-3</v>
      </c>
      <c r="S169" s="196">
        <v>2.6945732547938336E-3</v>
      </c>
      <c r="T169" s="287">
        <v>2.170374389582203E-3</v>
      </c>
      <c r="U169" s="288">
        <v>2.5096406929056743E-3</v>
      </c>
      <c r="V169" s="286">
        <v>4.051863857374392E-4</v>
      </c>
      <c r="W169" s="196">
        <v>0</v>
      </c>
      <c r="X169" s="287">
        <v>3.3266799733865603E-4</v>
      </c>
    </row>
    <row r="170" spans="2:24" s="4" customFormat="1" hidden="1" outlineLevel="1" x14ac:dyDescent="0.25">
      <c r="B170" s="71" t="s">
        <v>100</v>
      </c>
      <c r="C170" s="286">
        <v>1.972858371304597E-2</v>
      </c>
      <c r="D170" s="196">
        <v>1.7218264504087696E-2</v>
      </c>
      <c r="E170" s="287">
        <v>1.8651095878818653E-2</v>
      </c>
      <c r="F170" s="286">
        <v>2.5913767921967531E-2</v>
      </c>
      <c r="G170" s="196">
        <v>2.0739615269826626E-2</v>
      </c>
      <c r="H170" s="287">
        <v>2.3513299867580346E-2</v>
      </c>
      <c r="I170" s="286">
        <v>3.1666534590696571E-2</v>
      </c>
      <c r="J170" s="196">
        <v>1.1802601191199708E-2</v>
      </c>
      <c r="K170" s="287">
        <v>2.0424448801293297E-2</v>
      </c>
      <c r="L170" s="286">
        <v>2.7071626468876748E-2</v>
      </c>
      <c r="M170" s="196">
        <v>3.2391331201361534E-2</v>
      </c>
      <c r="N170" s="287">
        <v>2.9133288652006935E-2</v>
      </c>
      <c r="O170" s="286">
        <v>9.9364589598096393E-4</v>
      </c>
      <c r="P170" s="196">
        <v>2.5283266223429159E-3</v>
      </c>
      <c r="Q170" s="287">
        <v>1.5435982617741312E-3</v>
      </c>
      <c r="R170" s="286">
        <v>8.5625136056889921E-4</v>
      </c>
      <c r="S170" s="196">
        <v>2.6089905815440007E-3</v>
      </c>
      <c r="T170" s="287">
        <v>1.4827386836264618E-3</v>
      </c>
      <c r="U170" s="288">
        <v>3.136171595710107E-2</v>
      </c>
      <c r="V170" s="286">
        <v>4.4742729306487695E-3</v>
      </c>
      <c r="W170" s="196">
        <v>0</v>
      </c>
      <c r="X170" s="287">
        <v>2.6376524892845368E-3</v>
      </c>
    </row>
    <row r="171" spans="2:24" s="4" customFormat="1" hidden="1" outlineLevel="1" x14ac:dyDescent="0.25">
      <c r="B171" s="71" t="s">
        <v>101</v>
      </c>
      <c r="C171" s="286">
        <v>1.6472380254785021E-2</v>
      </c>
      <c r="D171" s="196">
        <v>2.2551264909516939E-2</v>
      </c>
      <c r="E171" s="287">
        <v>1.881903827432102E-2</v>
      </c>
      <c r="F171" s="286">
        <v>2.2555323541416497E-2</v>
      </c>
      <c r="G171" s="196">
        <v>2.6849964140954252E-2</v>
      </c>
      <c r="H171" s="287">
        <v>2.4373354073710208E-2</v>
      </c>
      <c r="I171" s="286">
        <v>2.7675418393981268E-2</v>
      </c>
      <c r="J171" s="196">
        <v>1.4422487879159155E-2</v>
      </c>
      <c r="K171" s="287">
        <v>2.0743887144465702E-2</v>
      </c>
      <c r="L171" s="286">
        <v>2.1963443396226415E-2</v>
      </c>
      <c r="M171" s="196">
        <v>4.2925601039636128E-2</v>
      </c>
      <c r="N171" s="287">
        <v>2.9474679860302676E-2</v>
      </c>
      <c r="O171" s="286">
        <v>2.0601409968058365E-3</v>
      </c>
      <c r="P171" s="196">
        <v>2.8862805464691167E-3</v>
      </c>
      <c r="Q171" s="287">
        <v>2.3322432631125308E-3</v>
      </c>
      <c r="R171" s="286">
        <v>1.9354567257121218E-3</v>
      </c>
      <c r="S171" s="196">
        <v>3.0367045154475838E-3</v>
      </c>
      <c r="T171" s="287">
        <v>2.2916192211341379E-3</v>
      </c>
      <c r="U171" s="288">
        <v>2.114444297608035E-3</v>
      </c>
      <c r="V171" s="286">
        <v>1.2550988390335738E-3</v>
      </c>
      <c r="W171" s="196">
        <v>0</v>
      </c>
      <c r="X171" s="287">
        <v>9.562514941429596E-4</v>
      </c>
    </row>
    <row r="172" spans="2:24" s="4" customFormat="1" hidden="1" outlineLevel="1" x14ac:dyDescent="0.25">
      <c r="B172" s="71" t="s">
        <v>102</v>
      </c>
      <c r="C172" s="286">
        <v>3.9358170988956449E-2</v>
      </c>
      <c r="D172" s="196">
        <v>2.5064005348727231E-2</v>
      </c>
      <c r="E172" s="287">
        <v>3.3406735663348099E-2</v>
      </c>
      <c r="F172" s="286">
        <v>5.3037335808871391E-2</v>
      </c>
      <c r="G172" s="196">
        <v>2.87487456777814E-2</v>
      </c>
      <c r="H172" s="287">
        <v>4.1986897087175373E-2</v>
      </c>
      <c r="I172" s="286">
        <v>3.6002668164583626E-2</v>
      </c>
      <c r="J172" s="196">
        <v>1.0295276125281829E-2</v>
      </c>
      <c r="K172" s="287">
        <v>2.1509410845827526E-2</v>
      </c>
      <c r="L172" s="286">
        <v>6.9035843070799421E-2</v>
      </c>
      <c r="M172" s="196">
        <v>4.7858172873017218E-2</v>
      </c>
      <c r="N172" s="287">
        <v>6.125539911370393E-2</v>
      </c>
      <c r="O172" s="286">
        <v>2.877402116945843E-3</v>
      </c>
      <c r="P172" s="196">
        <v>4.2521166509877709E-3</v>
      </c>
      <c r="Q172" s="287">
        <v>3.363020071779875E-3</v>
      </c>
      <c r="R172" s="286">
        <v>2.2414195657249592E-3</v>
      </c>
      <c r="S172" s="196">
        <v>4.4049167260980827E-3</v>
      </c>
      <c r="T172" s="287">
        <v>3.0149849250753744E-3</v>
      </c>
      <c r="U172" s="288">
        <v>3.5817384796322034E-3</v>
      </c>
      <c r="V172" s="286">
        <v>6.4662140316844492E-4</v>
      </c>
      <c r="W172" s="196">
        <v>0</v>
      </c>
      <c r="X172" s="287">
        <v>4.965243296921549E-4</v>
      </c>
    </row>
    <row r="173" spans="2:24" s="4" customFormat="1" hidden="1" outlineLevel="1" x14ac:dyDescent="0.25">
      <c r="B173" s="71" t="s">
        <v>103</v>
      </c>
      <c r="C173" s="286">
        <v>1.2461703897579484E-2</v>
      </c>
      <c r="D173" s="196">
        <v>1.6216507919376164E-2</v>
      </c>
      <c r="E173" s="287">
        <v>1.4073284847361839E-2</v>
      </c>
      <c r="F173" s="286">
        <v>1.6397778365511768E-2</v>
      </c>
      <c r="G173" s="196">
        <v>1.866593988870156E-2</v>
      </c>
      <c r="H173" s="287">
        <v>1.7476635514018693E-2</v>
      </c>
      <c r="I173" s="286">
        <v>1.2446657183499289E-2</v>
      </c>
      <c r="J173" s="196">
        <v>5.3512481947596453E-3</v>
      </c>
      <c r="K173" s="287">
        <v>8.2455336692624833E-3</v>
      </c>
      <c r="L173" s="286">
        <v>2.1534248333850384E-2</v>
      </c>
      <c r="M173" s="196">
        <v>3.497383705248773E-2</v>
      </c>
      <c r="N173" s="287">
        <v>2.6547366726584927E-2</v>
      </c>
      <c r="O173" s="286">
        <v>2.2238551980198018E-3</v>
      </c>
      <c r="P173" s="196">
        <v>2.3314552166310474E-3</v>
      </c>
      <c r="Q173" s="287">
        <v>2.2596097976680827E-3</v>
      </c>
      <c r="R173" s="286">
        <v>2.1036024191427821E-3</v>
      </c>
      <c r="S173" s="196">
        <v>2.4374319912948859E-3</v>
      </c>
      <c r="T173" s="287">
        <v>2.2153882030578188E-3</v>
      </c>
      <c r="U173" s="288">
        <v>5.8286162640811519E-3</v>
      </c>
      <c r="V173" s="286">
        <v>0</v>
      </c>
      <c r="W173" s="196">
        <v>0</v>
      </c>
      <c r="X173" s="287">
        <v>0</v>
      </c>
    </row>
    <row r="174" spans="2:24" s="4" customFormat="1" hidden="1" outlineLevel="1" x14ac:dyDescent="0.25">
      <c r="B174" s="71" t="s">
        <v>104</v>
      </c>
      <c r="C174" s="286">
        <v>1.2313893265359276E-2</v>
      </c>
      <c r="D174" s="196">
        <v>1.461965044660106E-2</v>
      </c>
      <c r="E174" s="287">
        <v>1.3303169406367091E-2</v>
      </c>
      <c r="F174" s="286">
        <v>1.6463990734814544E-2</v>
      </c>
      <c r="G174" s="196">
        <v>1.6587613497763925E-2</v>
      </c>
      <c r="H174" s="287">
        <v>1.6522534375150416E-2</v>
      </c>
      <c r="I174" s="286">
        <v>1.3788508902975734E-2</v>
      </c>
      <c r="J174" s="196">
        <v>5.9186189889025896E-3</v>
      </c>
      <c r="K174" s="287">
        <v>9.2091602022470014E-3</v>
      </c>
      <c r="L174" s="286">
        <v>2.0431796553424218E-2</v>
      </c>
      <c r="M174" s="196">
        <v>2.8801611278952668E-2</v>
      </c>
      <c r="N174" s="287">
        <v>2.3654746460601273E-2</v>
      </c>
      <c r="O174" s="286">
        <v>1.4240290267834501E-3</v>
      </c>
      <c r="P174" s="196">
        <v>4.5999852800471036E-3</v>
      </c>
      <c r="Q174" s="287">
        <v>2.5243188801203514E-3</v>
      </c>
      <c r="R174" s="286">
        <v>1.4111214005379901E-3</v>
      </c>
      <c r="S174" s="196">
        <v>4.7870584351271048E-3</v>
      </c>
      <c r="T174" s="287">
        <v>2.5867272152444456E-3</v>
      </c>
      <c r="U174" s="288">
        <v>6.012893627572527E-3</v>
      </c>
      <c r="V174" s="286">
        <v>4.7152702212549871E-3</v>
      </c>
      <c r="W174" s="196">
        <v>0</v>
      </c>
      <c r="X174" s="287">
        <v>3.2508127031757941E-3</v>
      </c>
    </row>
    <row r="175" spans="2:24" s="4" customFormat="1" ht="15.75" collapsed="1" x14ac:dyDescent="0.25">
      <c r="B175" s="101">
        <v>2008</v>
      </c>
      <c r="C175" s="289">
        <v>1.6547771121451775E-2</v>
      </c>
      <c r="D175" s="109">
        <v>1.8928641729567444E-2</v>
      </c>
      <c r="E175" s="290">
        <v>1.7525938967868009E-2</v>
      </c>
      <c r="F175" s="289">
        <v>2.2366075064937416E-2</v>
      </c>
      <c r="G175" s="109">
        <v>2.2227251499007301E-2</v>
      </c>
      <c r="H175" s="290">
        <v>2.2303620398823405E-2</v>
      </c>
      <c r="I175" s="289">
        <v>2.3089059730100215E-2</v>
      </c>
      <c r="J175" s="109">
        <v>6.4706454211301122E-3</v>
      </c>
      <c r="K175" s="290">
        <v>1.3708974655446552E-2</v>
      </c>
      <c r="L175" s="289">
        <v>2.5494667400580234E-2</v>
      </c>
      <c r="M175" s="109">
        <v>4.0838478609566915E-2</v>
      </c>
      <c r="N175" s="290">
        <v>3.1034482758620689E-2</v>
      </c>
      <c r="O175" s="289">
        <v>1.7478829965647093E-3</v>
      </c>
      <c r="P175" s="109">
        <v>2.8029561541625886E-3</v>
      </c>
      <c r="Q175" s="290">
        <v>2.1087915159231714E-3</v>
      </c>
      <c r="R175" s="289">
        <v>1.6424874412628609E-3</v>
      </c>
      <c r="S175" s="109">
        <v>2.9079663643102808E-3</v>
      </c>
      <c r="T175" s="290">
        <v>2.0756399799187822E-3</v>
      </c>
      <c r="U175" s="291">
        <v>4.7192945580478238E-3</v>
      </c>
      <c r="V175" s="289">
        <v>1.4143806328531018E-3</v>
      </c>
      <c r="W175" s="109">
        <v>0</v>
      </c>
      <c r="X175" s="290">
        <v>9.546009546009546E-4</v>
      </c>
    </row>
    <row r="176" spans="2:24" s="4" customFormat="1" hidden="1" outlineLevel="1" x14ac:dyDescent="0.25">
      <c r="B176" s="71" t="s">
        <v>93</v>
      </c>
      <c r="C176" s="286">
        <v>1.4344540093540296E-2</v>
      </c>
      <c r="D176" s="196">
        <v>1.9219303475607616E-2</v>
      </c>
      <c r="E176" s="287">
        <v>1.6392959427793851E-2</v>
      </c>
      <c r="F176" s="286">
        <v>1.9141510665827803E-2</v>
      </c>
      <c r="G176" s="196">
        <v>2.2131790751453113E-2</v>
      </c>
      <c r="H176" s="287">
        <v>2.0519516261684637E-2</v>
      </c>
      <c r="I176" s="286">
        <v>2.8884920561866013E-2</v>
      </c>
      <c r="J176" s="196">
        <v>1.1804232724872884E-2</v>
      </c>
      <c r="K176" s="287">
        <v>1.9472683692867178E-2</v>
      </c>
      <c r="L176" s="286">
        <v>1.9127270335741142E-2</v>
      </c>
      <c r="M176" s="196">
        <v>3.3319397233381204E-2</v>
      </c>
      <c r="N176" s="287">
        <v>2.4465960996690461E-2</v>
      </c>
      <c r="O176" s="286">
        <v>2.6582128933170558E-3</v>
      </c>
      <c r="P176" s="196">
        <v>3.7768854609788096E-3</v>
      </c>
      <c r="Q176" s="287">
        <v>3.0287467572656999E-3</v>
      </c>
      <c r="R176" s="286">
        <v>3.0157642220699108E-3</v>
      </c>
      <c r="S176" s="196">
        <v>3.9913078185285378E-3</v>
      </c>
      <c r="T176" s="287">
        <v>3.3474569881934285E-3</v>
      </c>
      <c r="U176" s="288">
        <v>1.6543737506031571E-3</v>
      </c>
      <c r="V176" s="286">
        <v>8.7989441267047959E-4</v>
      </c>
      <c r="W176" s="196">
        <v>3.1185031185031187E-3</v>
      </c>
      <c r="X176" s="287">
        <v>1.9061234214915416E-3</v>
      </c>
    </row>
    <row r="177" spans="2:24" s="4" customFormat="1" hidden="1" outlineLevel="1" x14ac:dyDescent="0.25">
      <c r="B177" s="71" t="s">
        <v>94</v>
      </c>
      <c r="C177" s="286">
        <v>6.6890321304340656E-3</v>
      </c>
      <c r="D177" s="196">
        <v>1.0240000000000001E-2</v>
      </c>
      <c r="E177" s="287">
        <v>8.2073953846081259E-3</v>
      </c>
      <c r="F177" s="286">
        <v>9.0220727963747985E-3</v>
      </c>
      <c r="G177" s="196">
        <v>1.1711230290817082E-2</v>
      </c>
      <c r="H177" s="287">
        <v>1.0301949464678592E-2</v>
      </c>
      <c r="I177" s="286">
        <v>1.246038887367474E-2</v>
      </c>
      <c r="J177" s="196">
        <v>2.6241366182629031E-3</v>
      </c>
      <c r="K177" s="287">
        <v>6.6575760006416943E-3</v>
      </c>
      <c r="L177" s="286">
        <v>9.4770094770094768E-3</v>
      </c>
      <c r="M177" s="196">
        <v>2.2023208000836323E-2</v>
      </c>
      <c r="N177" s="287">
        <v>1.4232783615457266E-2</v>
      </c>
      <c r="O177" s="286">
        <v>1.0636511224318423E-3</v>
      </c>
      <c r="P177" s="196">
        <v>1.572193422282655E-3</v>
      </c>
      <c r="Q177" s="287">
        <v>1.2188322549693347E-3</v>
      </c>
      <c r="R177" s="286">
        <v>1.1014382241426785E-3</v>
      </c>
      <c r="S177" s="196">
        <v>1.6673018292682926E-3</v>
      </c>
      <c r="T177" s="287">
        <v>1.2756037124466665E-3</v>
      </c>
      <c r="U177" s="288">
        <v>1.3795821836815136E-3</v>
      </c>
      <c r="V177" s="286">
        <v>7.1428571428571429E-4</v>
      </c>
      <c r="W177" s="196">
        <v>0</v>
      </c>
      <c r="X177" s="287">
        <v>3.8498556304138594E-4</v>
      </c>
    </row>
    <row r="178" spans="2:24" s="4" customFormat="1" hidden="1" outlineLevel="1" x14ac:dyDescent="0.25">
      <c r="B178" s="71" t="s">
        <v>95</v>
      </c>
      <c r="C178" s="286">
        <v>8.2185080080998171E-3</v>
      </c>
      <c r="D178" s="196">
        <v>1.2161252713295861E-2</v>
      </c>
      <c r="E178" s="287">
        <v>9.9196571164491265E-3</v>
      </c>
      <c r="F178" s="286">
        <v>1.0964272740761206E-2</v>
      </c>
      <c r="G178" s="196">
        <v>1.3998673218120691E-2</v>
      </c>
      <c r="H178" s="287">
        <v>1.2410031955899252E-2</v>
      </c>
      <c r="I178" s="286">
        <v>9.8490258931388987E-3</v>
      </c>
      <c r="J178" s="196">
        <v>4.1522491349480972E-3</v>
      </c>
      <c r="K178" s="287">
        <v>6.6334391886515385E-3</v>
      </c>
      <c r="L178" s="286">
        <v>1.3420480123562596E-2</v>
      </c>
      <c r="M178" s="196">
        <v>2.5377732140237641E-2</v>
      </c>
      <c r="N178" s="287">
        <v>1.8095680552448794E-2</v>
      </c>
      <c r="O178" s="286">
        <v>1.5216923865760267E-3</v>
      </c>
      <c r="P178" s="196">
        <v>2.5037061439631032E-3</v>
      </c>
      <c r="Q178" s="287">
        <v>1.8499350320435176E-3</v>
      </c>
      <c r="R178" s="286">
        <v>1.5992993545684748E-3</v>
      </c>
      <c r="S178" s="196">
        <v>2.6359143327841844E-3</v>
      </c>
      <c r="T178" s="287">
        <v>1.9539567624439489E-3</v>
      </c>
      <c r="U178" s="288">
        <v>2.5781332210880773E-3</v>
      </c>
      <c r="V178" s="286">
        <v>3.2123353678123999E-4</v>
      </c>
      <c r="W178" s="196">
        <v>0</v>
      </c>
      <c r="X178" s="287">
        <v>1.7001020061203673E-4</v>
      </c>
    </row>
    <row r="179" spans="2:24" s="4" customFormat="1" hidden="1" outlineLevel="1" x14ac:dyDescent="0.25">
      <c r="B179" s="71" t="s">
        <v>96</v>
      </c>
      <c r="C179" s="286">
        <v>1.0206192935794658E-2</v>
      </c>
      <c r="D179" s="196">
        <v>1.722557969585542E-2</v>
      </c>
      <c r="E179" s="287">
        <v>1.2967868984134157E-2</v>
      </c>
      <c r="F179" s="286">
        <v>1.3745519520359946E-2</v>
      </c>
      <c r="G179" s="196">
        <v>2.051071248857169E-2</v>
      </c>
      <c r="H179" s="287">
        <v>1.6665494045634333E-2</v>
      </c>
      <c r="I179" s="286">
        <v>1.928710008749572E-2</v>
      </c>
      <c r="J179" s="196">
        <v>9.5708602360920891E-3</v>
      </c>
      <c r="K179" s="287">
        <v>1.4055449230066897E-2</v>
      </c>
      <c r="L179" s="286">
        <v>1.5225891553210533E-2</v>
      </c>
      <c r="M179" s="196">
        <v>3.5091876914102378E-2</v>
      </c>
      <c r="N179" s="287">
        <v>2.1995018355063328E-2</v>
      </c>
      <c r="O179" s="286">
        <v>1.9788169269946312E-3</v>
      </c>
      <c r="P179" s="196">
        <v>2.582662180990247E-3</v>
      </c>
      <c r="Q179" s="287">
        <v>2.1739130434782609E-3</v>
      </c>
      <c r="R179" s="286">
        <v>2.0543761914456516E-3</v>
      </c>
      <c r="S179" s="196">
        <v>2.7207799569209839E-3</v>
      </c>
      <c r="T179" s="287">
        <v>2.2734613760031805E-3</v>
      </c>
      <c r="U179" s="288">
        <v>2.2592305706170927E-3</v>
      </c>
      <c r="V179" s="286">
        <v>6.9735006973500695E-4</v>
      </c>
      <c r="W179" s="196">
        <v>0</v>
      </c>
      <c r="X179" s="287">
        <v>4.1999160016799666E-4</v>
      </c>
    </row>
    <row r="180" spans="2:24" s="4" customFormat="1" hidden="1" outlineLevel="1" x14ac:dyDescent="0.25">
      <c r="B180" s="71" t="s">
        <v>97</v>
      </c>
      <c r="C180" s="286">
        <v>1.2088882977712755E-2</v>
      </c>
      <c r="D180" s="196">
        <v>1.7851010081737631E-2</v>
      </c>
      <c r="E180" s="287">
        <v>1.4299391309694249E-2</v>
      </c>
      <c r="F180" s="286">
        <v>1.6610185671328336E-2</v>
      </c>
      <c r="G180" s="196">
        <v>2.129550827423168E-2</v>
      </c>
      <c r="H180" s="287">
        <v>1.857317744753513E-2</v>
      </c>
      <c r="I180" s="286">
        <v>2.161057483259414E-2</v>
      </c>
      <c r="J180" s="196">
        <v>3.7119813429209989E-3</v>
      </c>
      <c r="K180" s="287">
        <v>1.2159957311879816E-2</v>
      </c>
      <c r="L180" s="286">
        <v>1.7037203945721297E-2</v>
      </c>
      <c r="M180" s="196">
        <v>4.4779825626310561E-2</v>
      </c>
      <c r="N180" s="287">
        <v>2.5695783962524112E-2</v>
      </c>
      <c r="O180" s="286">
        <v>1.7686135795013372E-3</v>
      </c>
      <c r="P180" s="196">
        <v>3.662541045718616E-3</v>
      </c>
      <c r="Q180" s="287">
        <v>2.4102227673350636E-3</v>
      </c>
      <c r="R180" s="286">
        <v>1.5503875968992248E-3</v>
      </c>
      <c r="S180" s="196">
        <v>3.8620949510173325E-3</v>
      </c>
      <c r="T180" s="287">
        <v>2.3437373721046763E-3</v>
      </c>
      <c r="U180" s="288">
        <v>1.8334917832405269E-3</v>
      </c>
      <c r="V180" s="286">
        <v>0</v>
      </c>
      <c r="W180" s="196">
        <v>0</v>
      </c>
      <c r="X180" s="287">
        <v>0</v>
      </c>
    </row>
    <row r="181" spans="2:24" s="4" customFormat="1" hidden="1" outlineLevel="1" x14ac:dyDescent="0.25">
      <c r="B181" s="71" t="s">
        <v>98</v>
      </c>
      <c r="C181" s="286">
        <v>1.5473081050436332E-2</v>
      </c>
      <c r="D181" s="196">
        <v>1.796545478855948E-2</v>
      </c>
      <c r="E181" s="287">
        <v>1.6469696196440679E-2</v>
      </c>
      <c r="F181" s="286">
        <v>2.1614774626787975E-2</v>
      </c>
      <c r="G181" s="196">
        <v>2.2067203622539909E-2</v>
      </c>
      <c r="H181" s="287">
        <v>2.1809582778926844E-2</v>
      </c>
      <c r="I181" s="286">
        <v>1.8635315638040433E-2</v>
      </c>
      <c r="J181" s="196">
        <v>1.0627675957421603E-2</v>
      </c>
      <c r="K181" s="287">
        <v>1.439429247481447E-2</v>
      </c>
      <c r="L181" s="286">
        <v>2.6798263422556767E-2</v>
      </c>
      <c r="M181" s="196">
        <v>3.8055928180786298E-2</v>
      </c>
      <c r="N181" s="287">
        <v>3.0573124991349839E-2</v>
      </c>
      <c r="O181" s="286">
        <v>1.4106313435403406E-3</v>
      </c>
      <c r="P181" s="196">
        <v>2.1565470947362028E-3</v>
      </c>
      <c r="Q181" s="287">
        <v>1.6803400217455767E-3</v>
      </c>
      <c r="R181" s="286">
        <v>1.5233162594969249E-3</v>
      </c>
      <c r="S181" s="196">
        <v>2.2080963532954165E-3</v>
      </c>
      <c r="T181" s="287">
        <v>1.7716941521958086E-3</v>
      </c>
      <c r="U181" s="288">
        <v>1.5184875863639814E-4</v>
      </c>
      <c r="V181" s="286">
        <v>0</v>
      </c>
      <c r="W181" s="196">
        <v>0</v>
      </c>
      <c r="X181" s="287">
        <v>0</v>
      </c>
    </row>
    <row r="182" spans="2:24" s="4" customFormat="1" hidden="1" outlineLevel="1" x14ac:dyDescent="0.25">
      <c r="B182" s="71" t="s">
        <v>99</v>
      </c>
      <c r="C182" s="286">
        <v>1.1838286184317804E-2</v>
      </c>
      <c r="D182" s="196">
        <v>1.8763471952052996E-2</v>
      </c>
      <c r="E182" s="287">
        <v>1.4663895199054441E-2</v>
      </c>
      <c r="F182" s="286">
        <v>1.6820742414563192E-2</v>
      </c>
      <c r="G182" s="196">
        <v>2.3196239245166613E-2</v>
      </c>
      <c r="H182" s="287">
        <v>1.9629100103979582E-2</v>
      </c>
      <c r="I182" s="286">
        <v>1.9120759932123928E-2</v>
      </c>
      <c r="J182" s="196">
        <v>8.5649953643066323E-3</v>
      </c>
      <c r="K182" s="287">
        <v>1.3387790335214285E-2</v>
      </c>
      <c r="L182" s="286">
        <v>2.0345908961322816E-2</v>
      </c>
      <c r="M182" s="196">
        <v>4.3801847918822266E-2</v>
      </c>
      <c r="N182" s="287">
        <v>2.8405865805051181E-2</v>
      </c>
      <c r="O182" s="286">
        <v>1.0355838103730979E-3</v>
      </c>
      <c r="P182" s="196">
        <v>2.7361142203318162E-3</v>
      </c>
      <c r="Q182" s="287">
        <v>1.6586317199646402E-3</v>
      </c>
      <c r="R182" s="286">
        <v>1.0061627468242989E-3</v>
      </c>
      <c r="S182" s="196">
        <v>2.834498321316528E-3</v>
      </c>
      <c r="T182" s="287">
        <v>1.6709022872351069E-3</v>
      </c>
      <c r="U182" s="288">
        <v>5.5710306406685239E-4</v>
      </c>
      <c r="V182" s="286">
        <v>3.7397157816005983E-4</v>
      </c>
      <c r="W182" s="196">
        <v>0</v>
      </c>
      <c r="X182" s="287">
        <v>2.8074115665356543E-4</v>
      </c>
    </row>
    <row r="183" spans="2:24" s="4" customFormat="1" hidden="1" outlineLevel="1" x14ac:dyDescent="0.25">
      <c r="B183" s="71" t="s">
        <v>100</v>
      </c>
      <c r="C183" s="286">
        <v>1.3450214132762312E-2</v>
      </c>
      <c r="D183" s="196">
        <v>1.7047433307794107E-2</v>
      </c>
      <c r="E183" s="287">
        <v>1.5013469746042316E-2</v>
      </c>
      <c r="F183" s="286">
        <v>1.9117339061229061E-2</v>
      </c>
      <c r="G183" s="196">
        <v>2.1010817287963099E-2</v>
      </c>
      <c r="H183" s="287">
        <v>2.0009070435020124E-2</v>
      </c>
      <c r="I183" s="286">
        <v>2.1965772736214018E-2</v>
      </c>
      <c r="J183" s="196">
        <v>9.1149850869073328E-3</v>
      </c>
      <c r="K183" s="287">
        <v>1.4763524223996311E-2</v>
      </c>
      <c r="L183" s="286">
        <v>2.1237490546458661E-2</v>
      </c>
      <c r="M183" s="196">
        <v>3.7009231453675899E-2</v>
      </c>
      <c r="N183" s="287">
        <v>2.7348337121987483E-2</v>
      </c>
      <c r="O183" s="286">
        <v>8.4549498217108407E-4</v>
      </c>
      <c r="P183" s="196">
        <v>1.6880261199831198E-3</v>
      </c>
      <c r="Q183" s="287">
        <v>1.1450502242719061E-3</v>
      </c>
      <c r="R183" s="286">
        <v>7.5456444115071079E-4</v>
      </c>
      <c r="S183" s="196">
        <v>1.7400815352490802E-3</v>
      </c>
      <c r="T183" s="287">
        <v>1.1009847697106858E-3</v>
      </c>
      <c r="U183" s="288">
        <v>1.8059596669007724E-3</v>
      </c>
      <c r="V183" s="286">
        <v>4.014049172102358E-3</v>
      </c>
      <c r="W183" s="196">
        <v>0</v>
      </c>
      <c r="X183" s="287">
        <v>2.0413370757846388E-3</v>
      </c>
    </row>
    <row r="184" spans="2:24" s="4" customFormat="1" hidden="1" outlineLevel="1" x14ac:dyDescent="0.25">
      <c r="B184" s="71" t="s">
        <v>101</v>
      </c>
      <c r="C184" s="286">
        <v>1.5776828301239186E-2</v>
      </c>
      <c r="D184" s="196">
        <v>2.1969580580734369E-2</v>
      </c>
      <c r="E184" s="287">
        <v>1.8138148693277095E-2</v>
      </c>
      <c r="F184" s="286">
        <v>2.2326480707441212E-2</v>
      </c>
      <c r="G184" s="196">
        <v>2.6711729622266402E-2</v>
      </c>
      <c r="H184" s="287">
        <v>2.415490972993584E-2</v>
      </c>
      <c r="I184" s="286">
        <v>1.3937668675366926E-2</v>
      </c>
      <c r="J184" s="196">
        <v>1.0138645075771146E-2</v>
      </c>
      <c r="K184" s="287">
        <v>1.2008296641315818E-2</v>
      </c>
      <c r="L184" s="286">
        <v>3.2188909188835262E-2</v>
      </c>
      <c r="M184" s="196">
        <v>4.8550815821483996E-2</v>
      </c>
      <c r="N184" s="287">
        <v>3.7668659085641237E-2</v>
      </c>
      <c r="O184" s="286">
        <v>9.1914781866526604E-4</v>
      </c>
      <c r="P184" s="196">
        <v>2.5435540069686413E-3</v>
      </c>
      <c r="Q184" s="287">
        <v>1.4393144846361547E-3</v>
      </c>
      <c r="R184" s="286">
        <v>9.7941448821141103E-4</v>
      </c>
      <c r="S184" s="196">
        <v>2.6662484316185698E-3</v>
      </c>
      <c r="T184" s="287">
        <v>1.506245407788391E-3</v>
      </c>
      <c r="U184" s="288">
        <v>7.8208318521151793E-4</v>
      </c>
      <c r="V184" s="286">
        <v>2.2753128555176336E-3</v>
      </c>
      <c r="W184" s="196">
        <v>0</v>
      </c>
      <c r="X184" s="287">
        <v>1.3627072450601862E-3</v>
      </c>
    </row>
    <row r="185" spans="2:24" s="4" customFormat="1" hidden="1" outlineLevel="1" x14ac:dyDescent="0.25">
      <c r="B185" s="71" t="s">
        <v>102</v>
      </c>
      <c r="C185" s="286">
        <v>1.1883914752621292E-2</v>
      </c>
      <c r="D185" s="196">
        <v>2.0490052006795278E-2</v>
      </c>
      <c r="E185" s="287">
        <v>1.5419228332163101E-2</v>
      </c>
      <c r="F185" s="286">
        <v>1.5526467854181845E-2</v>
      </c>
      <c r="G185" s="196">
        <v>2.4343426079185364E-2</v>
      </c>
      <c r="H185" s="287">
        <v>1.9440750136906691E-2</v>
      </c>
      <c r="I185" s="286">
        <v>1.5579324445345634E-2</v>
      </c>
      <c r="J185" s="196">
        <v>7.3747712329695651E-3</v>
      </c>
      <c r="K185" s="287">
        <v>1.1027033532411655E-2</v>
      </c>
      <c r="L185" s="286">
        <v>1.8485971031735302E-2</v>
      </c>
      <c r="M185" s="196">
        <v>4.824868943871248E-2</v>
      </c>
      <c r="N185" s="287">
        <v>2.8920613180213876E-2</v>
      </c>
      <c r="O185" s="286">
        <v>2.9192172959201725E-3</v>
      </c>
      <c r="P185" s="196">
        <v>1.8598685265351932E-3</v>
      </c>
      <c r="Q185" s="287">
        <v>2.5425564664165916E-3</v>
      </c>
      <c r="R185" s="286">
        <v>2.9331863459191305E-3</v>
      </c>
      <c r="S185" s="196">
        <v>1.937984496124031E-3</v>
      </c>
      <c r="T185" s="287">
        <v>2.5764732627750133E-3</v>
      </c>
      <c r="U185" s="288">
        <v>9.224028594488643E-4</v>
      </c>
      <c r="V185" s="286">
        <v>0</v>
      </c>
      <c r="W185" s="196">
        <v>3.2967032967032967E-3</v>
      </c>
      <c r="X185" s="287">
        <v>1.4343772412144394E-3</v>
      </c>
    </row>
    <row r="186" spans="2:24" s="4" customFormat="1" hidden="1" outlineLevel="1" x14ac:dyDescent="0.25">
      <c r="B186" s="71" t="s">
        <v>103</v>
      </c>
      <c r="C186" s="286">
        <v>1.4973059118160431E-2</v>
      </c>
      <c r="D186" s="196">
        <v>1.9758750451054179E-2</v>
      </c>
      <c r="E186" s="287">
        <v>1.7002163792538195E-2</v>
      </c>
      <c r="F186" s="286">
        <v>2.0608228209464917E-2</v>
      </c>
      <c r="G186" s="196">
        <v>2.2840143282132231E-2</v>
      </c>
      <c r="H186" s="287">
        <v>2.1657476224726285E-2</v>
      </c>
      <c r="I186" s="286">
        <v>2.4346001316000072E-2</v>
      </c>
      <c r="J186" s="196">
        <v>1.8675744049590061E-3</v>
      </c>
      <c r="K186" s="287">
        <v>1.1462840658923557E-2</v>
      </c>
      <c r="L186" s="286">
        <v>2.218272583355186E-2</v>
      </c>
      <c r="M186" s="196">
        <v>4.1695190486045884E-2</v>
      </c>
      <c r="N186" s="287">
        <v>2.9576054434900106E-2</v>
      </c>
      <c r="O186" s="286">
        <v>1.828860830724862E-3</v>
      </c>
      <c r="P186" s="196">
        <v>2.6265167209233503E-3</v>
      </c>
      <c r="Q186" s="287">
        <v>2.0858661708264797E-3</v>
      </c>
      <c r="R186" s="286">
        <v>1.9731878590911727E-3</v>
      </c>
      <c r="S186" s="196">
        <v>2.7386061720825671E-3</v>
      </c>
      <c r="T186" s="287">
        <v>2.2190708789621575E-3</v>
      </c>
      <c r="U186" s="288">
        <v>8.4615791422074148E-4</v>
      </c>
      <c r="V186" s="286">
        <v>0</v>
      </c>
      <c r="W186" s="196">
        <v>0</v>
      </c>
      <c r="X186" s="287">
        <v>0</v>
      </c>
    </row>
    <row r="187" spans="2:24" s="4" customFormat="1" hidden="1" outlineLevel="1" x14ac:dyDescent="0.25">
      <c r="B187" s="71" t="s">
        <v>104</v>
      </c>
      <c r="C187" s="286">
        <v>1.1336204476738124E-2</v>
      </c>
      <c r="D187" s="196">
        <v>1.2674774288466219E-2</v>
      </c>
      <c r="E187" s="287">
        <v>1.1913235508833407E-2</v>
      </c>
      <c r="F187" s="286">
        <v>1.5739025933688248E-2</v>
      </c>
      <c r="G187" s="196">
        <v>1.4353147636950548E-2</v>
      </c>
      <c r="H187" s="287">
        <v>1.5080090139472563E-2</v>
      </c>
      <c r="I187" s="286">
        <v>1.890723576602539E-2</v>
      </c>
      <c r="J187" s="196">
        <v>3.687259179871903E-3</v>
      </c>
      <c r="K187" s="287">
        <v>9.7121803073982153E-3</v>
      </c>
      <c r="L187" s="286">
        <v>1.7931953789513774E-2</v>
      </c>
      <c r="M187" s="196">
        <v>3.0742691120392227E-2</v>
      </c>
      <c r="N187" s="287">
        <v>2.2647967164458469E-2</v>
      </c>
      <c r="O187" s="286">
        <v>1.3148561443573641E-3</v>
      </c>
      <c r="P187" s="196">
        <v>4.9311559398014732E-3</v>
      </c>
      <c r="Q187" s="287">
        <v>2.5833698374723409E-3</v>
      </c>
      <c r="R187" s="286">
        <v>1.2679544328875682E-3</v>
      </c>
      <c r="S187" s="196">
        <v>5.1126547018793414E-3</v>
      </c>
      <c r="T187" s="287">
        <v>2.6510731138058756E-3</v>
      </c>
      <c r="U187" s="288">
        <v>2.2493192849532377E-3</v>
      </c>
      <c r="V187" s="286">
        <v>8.2101806239737272E-4</v>
      </c>
      <c r="W187" s="196">
        <v>0</v>
      </c>
      <c r="X187" s="287">
        <v>4.9615480029769287E-4</v>
      </c>
    </row>
    <row r="188" spans="2:24" s="4" customFormat="1" ht="15.75" collapsed="1" x14ac:dyDescent="0.25">
      <c r="B188" s="101">
        <v>2007</v>
      </c>
      <c r="C188" s="289">
        <v>1.2176048421292631E-2</v>
      </c>
      <c r="D188" s="109">
        <v>1.69784561665586E-2</v>
      </c>
      <c r="E188" s="290">
        <v>1.4161405353960306E-2</v>
      </c>
      <c r="F188" s="289">
        <v>1.6746048404023443E-2</v>
      </c>
      <c r="G188" s="109">
        <v>2.0118874110843524E-2</v>
      </c>
      <c r="H188" s="290">
        <v>1.8272485235267276E-2</v>
      </c>
      <c r="I188" s="289">
        <v>1.8656955411798078E-2</v>
      </c>
      <c r="J188" s="109">
        <v>6.7628428105891399E-3</v>
      </c>
      <c r="K188" s="290">
        <v>1.2050324596085323E-2</v>
      </c>
      <c r="L188" s="289">
        <v>1.9443445385882885E-2</v>
      </c>
      <c r="M188" s="109">
        <v>3.6887536945519855E-2</v>
      </c>
      <c r="N188" s="290">
        <v>2.5723939102293033E-2</v>
      </c>
      <c r="O188" s="289">
        <v>1.5569192600153171E-3</v>
      </c>
      <c r="P188" s="109">
        <v>2.6701472651342265E-3</v>
      </c>
      <c r="Q188" s="290">
        <v>1.9358115908566151E-3</v>
      </c>
      <c r="R188" s="289">
        <v>1.5871223527050085E-3</v>
      </c>
      <c r="S188" s="109">
        <v>2.7885215409520765E-3</v>
      </c>
      <c r="T188" s="290">
        <v>1.9982483089166026E-3</v>
      </c>
      <c r="U188" s="291">
        <v>1.442844308932023E-3</v>
      </c>
      <c r="V188" s="289">
        <v>7.7927138125852323E-4</v>
      </c>
      <c r="W188" s="109">
        <v>5.5483632328463101E-4</v>
      </c>
      <c r="X188" s="290">
        <v>6.8668218059741353E-4</v>
      </c>
    </row>
    <row r="189" spans="2:24" s="4" customFormat="1" hidden="1" outlineLevel="1" x14ac:dyDescent="0.25">
      <c r="B189" s="71" t="s">
        <v>93</v>
      </c>
      <c r="C189" s="286">
        <v>1.0286277112819304E-2</v>
      </c>
      <c r="D189" s="196">
        <v>1.3597887252844184E-2</v>
      </c>
      <c r="E189" s="287">
        <v>1.1764120026748493E-2</v>
      </c>
      <c r="F189" s="286">
        <v>1.3600673848890564E-2</v>
      </c>
      <c r="G189" s="196">
        <v>1.5693364217874112E-2</v>
      </c>
      <c r="H189" s="287">
        <v>1.4613734296845086E-2</v>
      </c>
      <c r="I189" s="286">
        <v>1.6336210985674983E-2</v>
      </c>
      <c r="J189" s="196">
        <v>5.2420558201092529E-3</v>
      </c>
      <c r="K189" s="287">
        <v>9.7477152588345897E-3</v>
      </c>
      <c r="L189" s="286">
        <v>1.4727094090348475E-2</v>
      </c>
      <c r="M189" s="196">
        <v>2.9108327192336036E-2</v>
      </c>
      <c r="N189" s="287">
        <v>2.0095894359001231E-2</v>
      </c>
      <c r="O189" s="286">
        <v>1.5761448349307773E-3</v>
      </c>
      <c r="P189" s="196">
        <v>2.2034657902599343E-3</v>
      </c>
      <c r="Q189" s="287">
        <v>1.8039768873938638E-3</v>
      </c>
      <c r="R189" s="286">
        <v>1.5902401974746037E-3</v>
      </c>
      <c r="S189" s="196">
        <v>2.2698196525112457E-3</v>
      </c>
      <c r="T189" s="287">
        <v>1.8383737926254088E-3</v>
      </c>
      <c r="U189" s="288">
        <v>1.2617412028599468E-3</v>
      </c>
      <c r="V189" s="286">
        <v>3.9556962025316455E-4</v>
      </c>
      <c r="W189" s="196">
        <v>0</v>
      </c>
      <c r="X189" s="287">
        <v>2.1551724137931034E-4</v>
      </c>
    </row>
    <row r="190" spans="2:24" s="4" customFormat="1" hidden="1" outlineLevel="1" x14ac:dyDescent="0.25">
      <c r="B190" s="71" t="s">
        <v>94</v>
      </c>
      <c r="C190" s="286">
        <v>5.0783762738260485E-3</v>
      </c>
      <c r="D190" s="196">
        <v>9.243620391005682E-3</v>
      </c>
      <c r="E190" s="287">
        <v>6.9091797454063327E-3</v>
      </c>
      <c r="F190" s="286">
        <v>6.8619175719742288E-3</v>
      </c>
      <c r="G190" s="196">
        <v>1.0661645430314443E-2</v>
      </c>
      <c r="H190" s="287">
        <v>8.7176428189737667E-3</v>
      </c>
      <c r="I190" s="286">
        <v>6.0755099088673509E-3</v>
      </c>
      <c r="J190" s="196">
        <v>4.0284830775341148E-3</v>
      </c>
      <c r="K190" s="287">
        <v>4.8616776993666358E-3</v>
      </c>
      <c r="L190" s="286">
        <v>8.9485943340014088E-3</v>
      </c>
      <c r="M190" s="196">
        <v>1.8651608487337441E-2</v>
      </c>
      <c r="N190" s="287">
        <v>1.2710205976980995E-2</v>
      </c>
      <c r="O190" s="286">
        <v>6.9569795427196148E-4</v>
      </c>
      <c r="P190" s="196">
        <v>1.4387929693575985E-3</v>
      </c>
      <c r="Q190" s="287">
        <v>9.3789607097591885E-4</v>
      </c>
      <c r="R190" s="286">
        <v>7.3626859078191719E-4</v>
      </c>
      <c r="S190" s="196">
        <v>1.4616112114177629E-3</v>
      </c>
      <c r="T190" s="287">
        <v>9.745900365824376E-4</v>
      </c>
      <c r="U190" s="288">
        <v>2.1029824114198316E-3</v>
      </c>
      <c r="V190" s="286">
        <v>0</v>
      </c>
      <c r="W190" s="196">
        <v>0</v>
      </c>
      <c r="X190" s="287">
        <v>0</v>
      </c>
    </row>
    <row r="191" spans="2:24" s="4" customFormat="1" hidden="1" outlineLevel="1" x14ac:dyDescent="0.25">
      <c r="B191" s="71" t="s">
        <v>95</v>
      </c>
      <c r="C191" s="286">
        <v>6.9418393600776031E-3</v>
      </c>
      <c r="D191" s="196">
        <v>1.28699065729319E-2</v>
      </c>
      <c r="E191" s="287">
        <v>9.5394008549483118E-3</v>
      </c>
      <c r="F191" s="286">
        <v>9.4173896693437904E-3</v>
      </c>
      <c r="G191" s="196">
        <v>1.5036503969335506E-2</v>
      </c>
      <c r="H191" s="287">
        <v>1.2119623416027129E-2</v>
      </c>
      <c r="I191" s="286">
        <v>7.9393335232127594E-3</v>
      </c>
      <c r="J191" s="196">
        <v>7.1222720174692446E-3</v>
      </c>
      <c r="K191" s="287">
        <v>7.4624100546156523E-3</v>
      </c>
      <c r="L191" s="286">
        <v>1.2167219281406938E-2</v>
      </c>
      <c r="M191" s="196">
        <v>2.5865671872823244E-2</v>
      </c>
      <c r="N191" s="287">
        <v>1.7442726931308085E-2</v>
      </c>
      <c r="O191" s="286">
        <v>7.4929862163904712E-4</v>
      </c>
      <c r="P191" s="196">
        <v>1.8241042345276872E-3</v>
      </c>
      <c r="Q191" s="287">
        <v>1.1238888825819927E-3</v>
      </c>
      <c r="R191" s="286">
        <v>8.2500147321691651E-4</v>
      </c>
      <c r="S191" s="196">
        <v>1.8142235123367199E-3</v>
      </c>
      <c r="T191" s="287">
        <v>1.1724375230982935E-3</v>
      </c>
      <c r="U191" s="288">
        <v>1.8360204257272363E-3</v>
      </c>
      <c r="V191" s="286">
        <v>1.3577732518669382E-3</v>
      </c>
      <c r="W191" s="196">
        <v>0</v>
      </c>
      <c r="X191" s="287">
        <v>7.1073205401563609E-4</v>
      </c>
    </row>
    <row r="192" spans="2:24" s="4" customFormat="1" hidden="1" outlineLevel="1" x14ac:dyDescent="0.25">
      <c r="B192" s="71" t="s">
        <v>96</v>
      </c>
      <c r="C192" s="286">
        <v>1.3185201533527219E-2</v>
      </c>
      <c r="D192" s="196">
        <v>1.3538515005315234E-2</v>
      </c>
      <c r="E192" s="287">
        <v>1.3330255883000934E-2</v>
      </c>
      <c r="F192" s="286">
        <v>1.7726994410318195E-2</v>
      </c>
      <c r="G192" s="196">
        <v>1.5981592014846769E-2</v>
      </c>
      <c r="H192" s="287">
        <v>1.6958001392219042E-2</v>
      </c>
      <c r="I192" s="286">
        <v>1.9579357480106977E-2</v>
      </c>
      <c r="J192" s="196">
        <v>8.7313816127375446E-3</v>
      </c>
      <c r="K192" s="287">
        <v>1.3686440997488935E-2</v>
      </c>
      <c r="L192" s="286">
        <v>2.0044700831294116E-2</v>
      </c>
      <c r="M192" s="196">
        <v>2.6362067548689291E-2</v>
      </c>
      <c r="N192" s="287">
        <v>2.2253249215706553E-2</v>
      </c>
      <c r="O192" s="286">
        <v>9.906778835222659E-4</v>
      </c>
      <c r="P192" s="196">
        <v>2.8756929827161958E-3</v>
      </c>
      <c r="Q192" s="287">
        <v>1.6578353706521169E-3</v>
      </c>
      <c r="R192" s="286">
        <v>1.1145216692245853E-3</v>
      </c>
      <c r="S192" s="196">
        <v>3.0248232779878348E-3</v>
      </c>
      <c r="T192" s="287">
        <v>1.7968924330863095E-3</v>
      </c>
      <c r="U192" s="288">
        <v>3.7547837388981153E-3</v>
      </c>
      <c r="V192" s="286">
        <v>3.3534540576794097E-4</v>
      </c>
      <c r="W192" s="196">
        <v>1.2310217480508822E-3</v>
      </c>
      <c r="X192" s="287">
        <v>7.3814356892415575E-4</v>
      </c>
    </row>
    <row r="193" spans="2:24" s="4" customFormat="1" hidden="1" outlineLevel="1" x14ac:dyDescent="0.25">
      <c r="B193" s="71" t="s">
        <v>97</v>
      </c>
      <c r="C193" s="286">
        <v>1.1176772313673766E-2</v>
      </c>
      <c r="D193" s="196">
        <v>1.5914237633224606E-2</v>
      </c>
      <c r="E193" s="287">
        <v>1.2994224198853342E-2</v>
      </c>
      <c r="F193" s="286">
        <v>1.5574627650687772E-2</v>
      </c>
      <c r="G193" s="196">
        <v>1.9070140619061694E-2</v>
      </c>
      <c r="H193" s="287">
        <v>1.7052718792631798E-2</v>
      </c>
      <c r="I193" s="286">
        <v>1.4034111239215998E-2</v>
      </c>
      <c r="J193" s="196">
        <v>7.7831352746877257E-3</v>
      </c>
      <c r="K193" s="287">
        <v>1.083663481705896E-2</v>
      </c>
      <c r="L193" s="286">
        <v>1.9474404107899634E-2</v>
      </c>
      <c r="M193" s="196">
        <v>3.819218996382525E-2</v>
      </c>
      <c r="N193" s="287">
        <v>2.5574751734457897E-2</v>
      </c>
      <c r="O193" s="286">
        <v>6.2026577448640117E-4</v>
      </c>
      <c r="P193" s="196">
        <v>1.6451427161306242E-3</v>
      </c>
      <c r="Q193" s="287">
        <v>9.4172891107757012E-4</v>
      </c>
      <c r="R193" s="286">
        <v>6.2891763275403027E-4</v>
      </c>
      <c r="S193" s="196">
        <v>1.7430393101233888E-3</v>
      </c>
      <c r="T193" s="287">
        <v>9.7838911110471644E-4</v>
      </c>
      <c r="U193" s="288">
        <v>2.847264592231035E-3</v>
      </c>
      <c r="V193" s="286">
        <v>4.1050903119868636E-4</v>
      </c>
      <c r="W193" s="196">
        <v>0</v>
      </c>
      <c r="X193" s="287">
        <v>2.4295432458697764E-4</v>
      </c>
    </row>
    <row r="194" spans="2:24" s="4" customFormat="1" hidden="1" outlineLevel="1" x14ac:dyDescent="0.25">
      <c r="B194" s="71" t="s">
        <v>98</v>
      </c>
      <c r="C194" s="286">
        <v>1.1448686792026288E-2</v>
      </c>
      <c r="D194" s="196">
        <v>2.0005073137735689E-2</v>
      </c>
      <c r="E194" s="287">
        <v>1.5019324001044413E-2</v>
      </c>
      <c r="F194" s="286">
        <v>1.6254186065506819E-2</v>
      </c>
      <c r="G194" s="196">
        <v>2.390498733670561E-2</v>
      </c>
      <c r="H194" s="287">
        <v>1.975915955600378E-2</v>
      </c>
      <c r="I194" s="286">
        <v>1.5155574266141069E-2</v>
      </c>
      <c r="J194" s="196">
        <v>1.0706947476563504E-2</v>
      </c>
      <c r="K194" s="287">
        <v>1.2736351415053162E-2</v>
      </c>
      <c r="L194" s="286">
        <v>1.9180205943664038E-2</v>
      </c>
      <c r="M194" s="196">
        <v>4.3685564691700103E-2</v>
      </c>
      <c r="N194" s="287">
        <v>2.8197455012513077E-2</v>
      </c>
      <c r="O194" s="286">
        <v>5.5300176269311864E-4</v>
      </c>
      <c r="P194" s="196">
        <v>2.7240970419510945E-3</v>
      </c>
      <c r="Q194" s="287">
        <v>1.3135883416227868E-3</v>
      </c>
      <c r="R194" s="286">
        <v>6.2039550213260951E-4</v>
      </c>
      <c r="S194" s="196">
        <v>2.8045574057843996E-3</v>
      </c>
      <c r="T194" s="287">
        <v>1.3981649085575182E-3</v>
      </c>
      <c r="U194" s="288">
        <v>1.0795707118816283E-3</v>
      </c>
      <c r="V194" s="286">
        <v>3.7050759540570581E-4</v>
      </c>
      <c r="W194" s="196">
        <v>0</v>
      </c>
      <c r="X194" s="287">
        <v>2.503755633450175E-4</v>
      </c>
    </row>
    <row r="195" spans="2:24" s="4" customFormat="1" hidden="1" outlineLevel="1" x14ac:dyDescent="0.25">
      <c r="B195" s="71" t="s">
        <v>99</v>
      </c>
      <c r="C195" s="286">
        <v>1.0885138329727638E-2</v>
      </c>
      <c r="D195" s="196">
        <v>1.3993177359657515E-2</v>
      </c>
      <c r="E195" s="287">
        <v>1.2208266652404834E-2</v>
      </c>
      <c r="F195" s="286">
        <v>1.5816803296096506E-2</v>
      </c>
      <c r="G195" s="196">
        <v>1.6985589273026496E-2</v>
      </c>
      <c r="H195" s="287">
        <v>1.6362003665587387E-2</v>
      </c>
      <c r="I195" s="286">
        <v>1.8396352909627246E-2</v>
      </c>
      <c r="J195" s="196">
        <v>9.5763810479655414E-3</v>
      </c>
      <c r="K195" s="287">
        <v>1.3440481225621505E-2</v>
      </c>
      <c r="L195" s="286">
        <v>1.6937441822526319E-2</v>
      </c>
      <c r="M195" s="196">
        <v>2.6729584398074841E-2</v>
      </c>
      <c r="N195" s="287">
        <v>2.0655499601176231E-2</v>
      </c>
      <c r="O195" s="286">
        <v>4.7844927754159093E-4</v>
      </c>
      <c r="P195" s="196">
        <v>2.4280774041645207E-3</v>
      </c>
      <c r="Q195" s="287">
        <v>1.1762020960974667E-3</v>
      </c>
      <c r="R195" s="286">
        <v>4.6741654353005035E-4</v>
      </c>
      <c r="S195" s="196">
        <v>2.52319713495035E-3</v>
      </c>
      <c r="T195" s="287">
        <v>1.2017832913355302E-3</v>
      </c>
      <c r="U195" s="288">
        <v>1.5584767583683426E-3</v>
      </c>
      <c r="V195" s="286">
        <v>6.8189566996249571E-4</v>
      </c>
      <c r="W195" s="196">
        <v>0</v>
      </c>
      <c r="X195" s="287">
        <v>4.4953922229714542E-4</v>
      </c>
    </row>
    <row r="196" spans="2:24" s="4" customFormat="1" hidden="1" outlineLevel="1" x14ac:dyDescent="0.25">
      <c r="B196" s="71" t="s">
        <v>100</v>
      </c>
      <c r="C196" s="286">
        <v>1.0597027792330085E-2</v>
      </c>
      <c r="D196" s="196">
        <v>1.5211425855102526E-2</v>
      </c>
      <c r="E196" s="287">
        <v>1.2600398875044794E-2</v>
      </c>
      <c r="F196" s="286">
        <v>1.5078189459259938E-2</v>
      </c>
      <c r="G196" s="196">
        <v>1.8417241304770758E-2</v>
      </c>
      <c r="H196" s="287">
        <v>1.6653198979344731E-2</v>
      </c>
      <c r="I196" s="286">
        <v>1.6419868198555558E-2</v>
      </c>
      <c r="J196" s="196">
        <v>1.0078207879999013E-2</v>
      </c>
      <c r="K196" s="287">
        <v>1.2858261224998788E-2</v>
      </c>
      <c r="L196" s="286">
        <v>1.6685550401869489E-2</v>
      </c>
      <c r="M196" s="196">
        <v>2.9467392402870218E-2</v>
      </c>
      <c r="N196" s="287">
        <v>2.1543611271160865E-2</v>
      </c>
      <c r="O196" s="286">
        <v>7.1434729594915813E-4</v>
      </c>
      <c r="P196" s="196">
        <v>2.2388393856624727E-3</v>
      </c>
      <c r="Q196" s="287">
        <v>1.2553730762202148E-3</v>
      </c>
      <c r="R196" s="286">
        <v>7.447351363279041E-4</v>
      </c>
      <c r="S196" s="196">
        <v>2.3255813953488372E-3</v>
      </c>
      <c r="T196" s="287">
        <v>1.3105579611968582E-3</v>
      </c>
      <c r="U196" s="288">
        <v>8.0135339684800995E-4</v>
      </c>
      <c r="V196" s="286">
        <v>2.0865936358894104E-3</v>
      </c>
      <c r="W196" s="196">
        <v>7.0796460176991149E-3</v>
      </c>
      <c r="X196" s="287">
        <v>4.4296788482834993E-3</v>
      </c>
    </row>
    <row r="197" spans="2:24" s="4" customFormat="1" hidden="1" outlineLevel="1" x14ac:dyDescent="0.25">
      <c r="B197" s="71" t="s">
        <v>101</v>
      </c>
      <c r="C197" s="286">
        <v>1.0861435640098888E-2</v>
      </c>
      <c r="D197" s="196">
        <v>1.9583703449744683E-2</v>
      </c>
      <c r="E197" s="287">
        <v>1.4480757707048106E-2</v>
      </c>
      <c r="F197" s="286">
        <v>1.5408386626035452E-2</v>
      </c>
      <c r="G197" s="196">
        <v>2.3503092010346952E-2</v>
      </c>
      <c r="H197" s="287">
        <v>1.9113672530714245E-2</v>
      </c>
      <c r="I197" s="286">
        <v>1.4876840651009198E-2</v>
      </c>
      <c r="J197" s="196">
        <v>7.8849163356205614E-3</v>
      </c>
      <c r="K197" s="287">
        <v>1.1183530720928384E-2</v>
      </c>
      <c r="L197" s="286">
        <v>1.7641309501920898E-2</v>
      </c>
      <c r="M197" s="196">
        <v>4.1888463260534303E-2</v>
      </c>
      <c r="N197" s="287">
        <v>2.6576631630408212E-2</v>
      </c>
      <c r="O197" s="286">
        <v>9.9888360068159116E-4</v>
      </c>
      <c r="P197" s="196">
        <v>2.1600216002160022E-3</v>
      </c>
      <c r="Q197" s="287">
        <v>1.3805480775868019E-3</v>
      </c>
      <c r="R197" s="286">
        <v>9.1373374451351834E-4</v>
      </c>
      <c r="S197" s="196">
        <v>2.2405778684412934E-3</v>
      </c>
      <c r="T197" s="287">
        <v>1.3488321087838579E-3</v>
      </c>
      <c r="U197" s="288">
        <v>4.1657987919183504E-4</v>
      </c>
      <c r="V197" s="286">
        <v>7.8492935635792783E-4</v>
      </c>
      <c r="W197" s="196">
        <v>0</v>
      </c>
      <c r="X197" s="287">
        <v>4.5651677699155445E-4</v>
      </c>
    </row>
    <row r="198" spans="2:24" s="4" customFormat="1" hidden="1" outlineLevel="1" x14ac:dyDescent="0.25">
      <c r="B198" s="71" t="s">
        <v>102</v>
      </c>
      <c r="C198" s="286">
        <v>8.8865711295670526E-3</v>
      </c>
      <c r="D198" s="196">
        <v>1.599874519645518E-2</v>
      </c>
      <c r="E198" s="287">
        <v>1.1861053883131925E-2</v>
      </c>
      <c r="F198" s="286">
        <v>1.175852360382598E-2</v>
      </c>
      <c r="G198" s="196">
        <v>1.8763675196313428E-2</v>
      </c>
      <c r="H198" s="287">
        <v>1.4937125551385872E-2</v>
      </c>
      <c r="I198" s="286">
        <v>1.1895403509292357E-2</v>
      </c>
      <c r="J198" s="196">
        <v>7.5052921932131627E-3</v>
      </c>
      <c r="K198" s="287">
        <v>9.5414333475503221E-3</v>
      </c>
      <c r="L198" s="286">
        <v>1.3894420107084384E-2</v>
      </c>
      <c r="M198" s="196">
        <v>3.3335421037797887E-2</v>
      </c>
      <c r="N198" s="287">
        <v>2.0914729646445515E-2</v>
      </c>
      <c r="O198" s="286">
        <v>1.1861172708988706E-3</v>
      </c>
      <c r="P198" s="196">
        <v>1.0423671822461331E-3</v>
      </c>
      <c r="Q198" s="287">
        <v>1.1374881985599398E-3</v>
      </c>
      <c r="R198" s="286">
        <v>9.7869890616004616E-4</v>
      </c>
      <c r="S198" s="196">
        <v>1.0766260766260766E-3</v>
      </c>
      <c r="T198" s="287">
        <v>1.0120689218935809E-3</v>
      </c>
      <c r="U198" s="288">
        <v>8.8996249443773446E-4</v>
      </c>
      <c r="V198" s="286">
        <v>0</v>
      </c>
      <c r="W198" s="196">
        <v>0</v>
      </c>
      <c r="X198" s="287">
        <v>0</v>
      </c>
    </row>
    <row r="199" spans="2:24" s="4" customFormat="1" hidden="1" outlineLevel="1" x14ac:dyDescent="0.25">
      <c r="B199" s="71" t="s">
        <v>103</v>
      </c>
      <c r="C199" s="286">
        <v>1.1224906232388207E-2</v>
      </c>
      <c r="D199" s="196">
        <v>1.6262296578641044E-2</v>
      </c>
      <c r="E199" s="287">
        <v>1.3265917135412694E-2</v>
      </c>
      <c r="F199" s="286">
        <v>1.5104896666871415E-2</v>
      </c>
      <c r="G199" s="196">
        <v>1.9438563690852603E-2</v>
      </c>
      <c r="H199" s="287">
        <v>1.7047432717637454E-2</v>
      </c>
      <c r="I199" s="286">
        <v>1.568823204321395E-2</v>
      </c>
      <c r="J199" s="196">
        <v>8.5057953218125731E-3</v>
      </c>
      <c r="K199" s="287">
        <v>1.1784717305141164E-2</v>
      </c>
      <c r="L199" s="286">
        <v>1.7720739423678643E-2</v>
      </c>
      <c r="M199" s="196">
        <v>3.4552254713873222E-2</v>
      </c>
      <c r="N199" s="287">
        <v>2.3424571173395678E-2</v>
      </c>
      <c r="O199" s="286">
        <v>2.7151211361737676E-3</v>
      </c>
      <c r="P199" s="196">
        <v>8.090912434261337E-4</v>
      </c>
      <c r="Q199" s="287">
        <v>2.1028506621616834E-3</v>
      </c>
      <c r="R199" s="286">
        <v>2.7754142862930998E-3</v>
      </c>
      <c r="S199" s="196">
        <v>8.2791737384609011E-4</v>
      </c>
      <c r="T199" s="287">
        <v>2.1355023871380188E-3</v>
      </c>
      <c r="U199" s="288">
        <v>1.4927848731132857E-3</v>
      </c>
      <c r="V199" s="286">
        <v>0</v>
      </c>
      <c r="W199" s="196">
        <v>0</v>
      </c>
      <c r="X199" s="287">
        <v>0</v>
      </c>
    </row>
    <row r="200" spans="2:24" s="4" customFormat="1" hidden="1" outlineLevel="1" x14ac:dyDescent="0.25">
      <c r="B200" s="71" t="s">
        <v>104</v>
      </c>
      <c r="C200" s="286">
        <v>9.8221437625887528E-3</v>
      </c>
      <c r="D200" s="196">
        <v>1.6997977506662182E-2</v>
      </c>
      <c r="E200" s="287">
        <v>1.2954803881402089E-2</v>
      </c>
      <c r="F200" s="286">
        <v>1.3168279127780874E-2</v>
      </c>
      <c r="G200" s="196">
        <v>1.9758929054033765E-2</v>
      </c>
      <c r="H200" s="287">
        <v>1.6324417601380502E-2</v>
      </c>
      <c r="I200" s="286">
        <v>8.8078511667313876E-3</v>
      </c>
      <c r="J200" s="196">
        <v>4.9718524754037985E-3</v>
      </c>
      <c r="K200" s="287">
        <v>6.6097888183777754E-3</v>
      </c>
      <c r="L200" s="286">
        <v>1.7769410438144329E-2</v>
      </c>
      <c r="M200" s="196">
        <v>3.8515556583665171E-2</v>
      </c>
      <c r="N200" s="287">
        <v>2.5624182822538772E-2</v>
      </c>
      <c r="O200" s="286">
        <v>1.4533338059622132E-3</v>
      </c>
      <c r="P200" s="196">
        <v>3.1899500131544328E-3</v>
      </c>
      <c r="Q200" s="287">
        <v>2.0614994817459405E-3</v>
      </c>
      <c r="R200" s="286">
        <v>1.4531313958248055E-3</v>
      </c>
      <c r="S200" s="196">
        <v>3.3263881273531454E-3</v>
      </c>
      <c r="T200" s="287">
        <v>2.1255100568114724E-3</v>
      </c>
      <c r="U200" s="288">
        <v>3.4464317547091331E-3</v>
      </c>
      <c r="V200" s="286">
        <v>0</v>
      </c>
      <c r="W200" s="196">
        <v>0</v>
      </c>
      <c r="X200" s="287">
        <v>0</v>
      </c>
    </row>
    <row r="201" spans="2:24" s="4" customFormat="1" ht="15.75" collapsed="1" x14ac:dyDescent="0.25">
      <c r="B201" s="101">
        <v>2006</v>
      </c>
      <c r="C201" s="289">
        <v>1.0075645245453542E-2</v>
      </c>
      <c r="D201" s="109">
        <v>1.5221563418989316E-2</v>
      </c>
      <c r="E201" s="290">
        <v>1.2252768430381656E-2</v>
      </c>
      <c r="F201" s="289">
        <v>1.3868393744330307E-2</v>
      </c>
      <c r="G201" s="109">
        <v>1.8020044106913814E-2</v>
      </c>
      <c r="H201" s="290">
        <v>1.5791292581244173E-2</v>
      </c>
      <c r="I201" s="289">
        <v>1.386598423898319E-2</v>
      </c>
      <c r="J201" s="109">
        <v>7.6333641527188438E-3</v>
      </c>
      <c r="K201" s="290">
        <v>1.0395411950253931E-2</v>
      </c>
      <c r="L201" s="289">
        <v>1.6293780485909508E-2</v>
      </c>
      <c r="M201" s="109">
        <v>3.1898867021756795E-2</v>
      </c>
      <c r="N201" s="290">
        <v>2.2021632799511654E-2</v>
      </c>
      <c r="O201" s="289">
        <v>1.032240970306512E-3</v>
      </c>
      <c r="P201" s="109">
        <v>2.1001133268700916E-3</v>
      </c>
      <c r="Q201" s="290">
        <v>1.3986736621500596E-3</v>
      </c>
      <c r="R201" s="289">
        <v>1.0340427972795527E-3</v>
      </c>
      <c r="S201" s="109">
        <v>2.1761733909350517E-3</v>
      </c>
      <c r="T201" s="290">
        <v>1.4293447518718334E-3</v>
      </c>
      <c r="U201" s="291">
        <v>1.810989588177685E-3</v>
      </c>
      <c r="V201" s="289">
        <v>5.0642527062100403E-4</v>
      </c>
      <c r="W201" s="109">
        <v>6.1104774319700175E-4</v>
      </c>
      <c r="X201" s="290">
        <v>5.5212210803782928E-4</v>
      </c>
    </row>
    <row r="202" spans="2:24" s="4" customFormat="1" hidden="1" outlineLevel="1" x14ac:dyDescent="0.25">
      <c r="B202" s="71" t="s">
        <v>93</v>
      </c>
      <c r="C202" s="286">
        <v>7.6302187602373239E-3</v>
      </c>
      <c r="D202" s="196">
        <v>1.4141811099616836E-2</v>
      </c>
      <c r="E202" s="287">
        <v>1.0498527304062706E-2</v>
      </c>
      <c r="F202" s="286">
        <v>1.0085559053518838E-2</v>
      </c>
      <c r="G202" s="196">
        <v>1.6765136246928578E-2</v>
      </c>
      <c r="H202" s="287">
        <v>1.3285455435199513E-2</v>
      </c>
      <c r="I202" s="286"/>
      <c r="J202" s="196"/>
      <c r="K202" s="287"/>
      <c r="L202" s="286"/>
      <c r="M202" s="196"/>
      <c r="N202" s="287"/>
      <c r="O202" s="286">
        <v>1.1979178010585237E-3</v>
      </c>
      <c r="P202" s="196">
        <v>6.9946374446257871E-4</v>
      </c>
      <c r="Q202" s="287">
        <v>1.0188842519575139E-3</v>
      </c>
      <c r="R202" s="286"/>
      <c r="S202" s="196"/>
      <c r="T202" s="287"/>
      <c r="U202" s="288">
        <v>2.3564695801199659E-3</v>
      </c>
      <c r="V202" s="286">
        <v>0</v>
      </c>
      <c r="W202" s="196">
        <v>0</v>
      </c>
      <c r="X202" s="287">
        <v>0</v>
      </c>
    </row>
    <row r="203" spans="2:24" s="4" customFormat="1" hidden="1" outlineLevel="1" x14ac:dyDescent="0.25">
      <c r="B203" s="71" t="s">
        <v>94</v>
      </c>
      <c r="C203" s="286">
        <v>4.5409865570184543E-3</v>
      </c>
      <c r="D203" s="196">
        <v>1.0420249567232601E-2</v>
      </c>
      <c r="E203" s="287">
        <v>7.1870876053192565E-3</v>
      </c>
      <c r="F203" s="286">
        <v>6.316415248569518E-3</v>
      </c>
      <c r="G203" s="196">
        <v>1.2035010940919038E-2</v>
      </c>
      <c r="H203" s="287">
        <v>9.2109784454430504E-3</v>
      </c>
      <c r="I203" s="286"/>
      <c r="J203" s="196"/>
      <c r="K203" s="287"/>
      <c r="L203" s="286"/>
      <c r="M203" s="196"/>
      <c r="N203" s="287"/>
      <c r="O203" s="286">
        <v>3.6551934206518431E-4</v>
      </c>
      <c r="P203" s="196">
        <v>9.5118682173894243E-4</v>
      </c>
      <c r="Q203" s="287">
        <v>5.5268466576394843E-4</v>
      </c>
      <c r="R203" s="286"/>
      <c r="S203" s="196"/>
      <c r="T203" s="287"/>
      <c r="U203" s="288">
        <v>1.592454216941263E-3</v>
      </c>
      <c r="V203" s="286">
        <v>1.6160310277957336E-3</v>
      </c>
      <c r="W203" s="196">
        <v>0</v>
      </c>
      <c r="X203" s="287">
        <v>8.9477451682176093E-4</v>
      </c>
    </row>
    <row r="204" spans="2:24" s="4" customFormat="1" hidden="1" outlineLevel="1" x14ac:dyDescent="0.25">
      <c r="B204" s="71" t="s">
        <v>95</v>
      </c>
      <c r="C204" s="286">
        <v>5.108173076923077E-3</v>
      </c>
      <c r="D204" s="196">
        <v>1.2210957521352026E-2</v>
      </c>
      <c r="E204" s="287">
        <v>8.424877413686192E-3</v>
      </c>
      <c r="F204" s="286">
        <v>6.9839533187454417E-3</v>
      </c>
      <c r="G204" s="196">
        <v>1.4473070404903483E-2</v>
      </c>
      <c r="H204" s="287">
        <v>1.0782672245701157E-2</v>
      </c>
      <c r="I204" s="286"/>
      <c r="J204" s="196"/>
      <c r="K204" s="287"/>
      <c r="L204" s="286"/>
      <c r="M204" s="196"/>
      <c r="N204" s="287"/>
      <c r="O204" s="286">
        <v>6.2726649024796627E-4</v>
      </c>
      <c r="P204" s="196">
        <v>1.2752721617418352E-3</v>
      </c>
      <c r="Q204" s="287">
        <v>8.7777310166536405E-4</v>
      </c>
      <c r="R204" s="286"/>
      <c r="S204" s="196"/>
      <c r="T204" s="287"/>
      <c r="U204" s="288">
        <v>2.7236824186299875E-4</v>
      </c>
      <c r="V204" s="286">
        <v>1.8254837531945967E-3</v>
      </c>
      <c r="W204" s="196">
        <v>0</v>
      </c>
      <c r="X204" s="287">
        <v>9.4002632073698065E-4</v>
      </c>
    </row>
    <row r="205" spans="2:24" s="4" customFormat="1" hidden="1" outlineLevel="1" x14ac:dyDescent="0.25">
      <c r="B205" s="71" t="s">
        <v>96</v>
      </c>
      <c r="C205" s="286">
        <v>8.887046812966275E-3</v>
      </c>
      <c r="D205" s="196">
        <v>1.468132630711513E-2</v>
      </c>
      <c r="E205" s="287">
        <v>1.1470717639038635E-2</v>
      </c>
      <c r="F205" s="286">
        <v>1.2262268582830298E-2</v>
      </c>
      <c r="G205" s="196">
        <v>1.7374117037133045E-2</v>
      </c>
      <c r="H205" s="287">
        <v>1.4784989222276945E-2</v>
      </c>
      <c r="I205" s="286"/>
      <c r="J205" s="196"/>
      <c r="K205" s="287"/>
      <c r="L205" s="286"/>
      <c r="M205" s="196"/>
      <c r="N205" s="287"/>
      <c r="O205" s="286">
        <v>1.0786640255741435E-3</v>
      </c>
      <c r="P205" s="196">
        <v>9.7090869862274801E-4</v>
      </c>
      <c r="Q205" s="287">
        <v>1.0406355491256124E-3</v>
      </c>
      <c r="R205" s="286"/>
      <c r="S205" s="196"/>
      <c r="T205" s="287"/>
      <c r="U205" s="288">
        <v>2.1191429244172355E-3</v>
      </c>
      <c r="V205" s="286">
        <v>1.3981125480601187E-3</v>
      </c>
      <c r="W205" s="196">
        <v>0</v>
      </c>
      <c r="X205" s="287">
        <v>7.7011936850211781E-4</v>
      </c>
    </row>
    <row r="206" spans="2:24" s="4" customFormat="1" hidden="1" outlineLevel="1" x14ac:dyDescent="0.25">
      <c r="B206" s="71" t="s">
        <v>97</v>
      </c>
      <c r="C206" s="286">
        <v>8.523822574426675E-3</v>
      </c>
      <c r="D206" s="196">
        <v>1.4858318222414679E-2</v>
      </c>
      <c r="E206" s="287">
        <v>1.1102389313502719E-2</v>
      </c>
      <c r="F206" s="286">
        <v>1.1877270456049372E-2</v>
      </c>
      <c r="G206" s="196">
        <v>1.7792894316272588E-2</v>
      </c>
      <c r="H206" s="287">
        <v>1.4549466334460023E-2</v>
      </c>
      <c r="I206" s="286"/>
      <c r="J206" s="196"/>
      <c r="K206" s="287"/>
      <c r="L206" s="286"/>
      <c r="M206" s="196"/>
      <c r="N206" s="287"/>
      <c r="O206" s="286">
        <v>1.1913075627490448E-3</v>
      </c>
      <c r="P206" s="196">
        <v>1.0502877788514053E-3</v>
      </c>
      <c r="Q206" s="287">
        <v>1.1450013105436688E-3</v>
      </c>
      <c r="R206" s="286"/>
      <c r="S206" s="196"/>
      <c r="T206" s="287"/>
      <c r="U206" s="288">
        <v>1.0059729644765797E-3</v>
      </c>
      <c r="V206" s="286">
        <v>7.722007722007722E-4</v>
      </c>
      <c r="W206" s="196">
        <v>0</v>
      </c>
      <c r="X206" s="287">
        <v>4.3782837127845885E-4</v>
      </c>
    </row>
    <row r="207" spans="2:24" s="4" customFormat="1" hidden="1" outlineLevel="1" x14ac:dyDescent="0.25">
      <c r="B207" s="71" t="s">
        <v>98</v>
      </c>
      <c r="C207" s="286">
        <v>8.5368874795620081E-3</v>
      </c>
      <c r="D207" s="196">
        <v>1.851364038553761E-2</v>
      </c>
      <c r="E207" s="287">
        <v>1.2758550715524904E-2</v>
      </c>
      <c r="F207" s="286">
        <v>1.1907256345599445E-2</v>
      </c>
      <c r="G207" s="196">
        <v>2.2800731627872016E-2</v>
      </c>
      <c r="H207" s="287">
        <v>1.6960052065577835E-2</v>
      </c>
      <c r="I207" s="286"/>
      <c r="J207" s="196"/>
      <c r="K207" s="287"/>
      <c r="L207" s="286"/>
      <c r="M207" s="196"/>
      <c r="N207" s="287"/>
      <c r="O207" s="286">
        <v>1.0719722144802008E-3</v>
      </c>
      <c r="P207" s="196">
        <v>4.1548630783758264E-4</v>
      </c>
      <c r="Q207" s="287">
        <v>8.3426789573018954E-4</v>
      </c>
      <c r="R207" s="286"/>
      <c r="S207" s="196"/>
      <c r="T207" s="287"/>
      <c r="U207" s="288">
        <v>1.7241379310344827E-3</v>
      </c>
      <c r="V207" s="286">
        <v>0</v>
      </c>
      <c r="W207" s="196">
        <v>0</v>
      </c>
      <c r="X207" s="287">
        <v>0</v>
      </c>
    </row>
    <row r="208" spans="2:24" s="4" customFormat="1" hidden="1" outlineLevel="1" x14ac:dyDescent="0.25">
      <c r="B208" s="71" t="s">
        <v>99</v>
      </c>
      <c r="C208" s="286">
        <v>8.9608653332676862E-3</v>
      </c>
      <c r="D208" s="196">
        <v>1.5419418230011655E-2</v>
      </c>
      <c r="E208" s="287">
        <v>1.1887700579059421E-2</v>
      </c>
      <c r="F208" s="286">
        <v>1.2599190999314782E-2</v>
      </c>
      <c r="G208" s="196">
        <v>1.8467368607130625E-2</v>
      </c>
      <c r="H208" s="287">
        <v>1.5533749924030211E-2</v>
      </c>
      <c r="I208" s="286"/>
      <c r="J208" s="196"/>
      <c r="K208" s="287"/>
      <c r="L208" s="286"/>
      <c r="M208" s="196"/>
      <c r="N208" s="287"/>
      <c r="O208" s="286">
        <v>9.9238676422667895E-4</v>
      </c>
      <c r="P208" s="196">
        <v>8.5289019726524887E-4</v>
      </c>
      <c r="Q208" s="287">
        <v>9.4356880831110814E-4</v>
      </c>
      <c r="R208" s="286"/>
      <c r="S208" s="196"/>
      <c r="T208" s="287"/>
      <c r="U208" s="288">
        <v>1.4240743516714136E-3</v>
      </c>
      <c r="V208" s="286">
        <v>0</v>
      </c>
      <c r="W208" s="196">
        <v>0</v>
      </c>
      <c r="X208" s="287">
        <v>0</v>
      </c>
    </row>
    <row r="209" spans="2:24" s="4" customFormat="1" hidden="1" outlineLevel="1" x14ac:dyDescent="0.25">
      <c r="B209" s="71" t="s">
        <v>100</v>
      </c>
      <c r="C209" s="286">
        <v>6.7585632722682309E-3</v>
      </c>
      <c r="D209" s="196">
        <v>1.2027091682432106E-2</v>
      </c>
      <c r="E209" s="287">
        <v>9.052238121445606E-3</v>
      </c>
      <c r="F209" s="286">
        <v>9.8316804199157139E-3</v>
      </c>
      <c r="G209" s="196">
        <v>1.4916490794976775E-2</v>
      </c>
      <c r="H209" s="287">
        <v>1.2262520679009093E-2</v>
      </c>
      <c r="I209" s="286"/>
      <c r="J209" s="196"/>
      <c r="K209" s="287"/>
      <c r="L209" s="286"/>
      <c r="M209" s="196"/>
      <c r="N209" s="287"/>
      <c r="O209" s="286">
        <v>4.3097772084615293E-4</v>
      </c>
      <c r="P209" s="196">
        <v>7.4275810844268381E-4</v>
      </c>
      <c r="Q209" s="287">
        <v>5.3923100969052826E-4</v>
      </c>
      <c r="R209" s="286"/>
      <c r="S209" s="196"/>
      <c r="T209" s="287"/>
      <c r="U209" s="288">
        <v>1.1260285838025118E-3</v>
      </c>
      <c r="V209" s="286">
        <v>0</v>
      </c>
      <c r="W209" s="196">
        <v>0</v>
      </c>
      <c r="X209" s="287">
        <v>0</v>
      </c>
    </row>
    <row r="210" spans="2:24" s="4" customFormat="1" hidden="1" outlineLevel="1" x14ac:dyDescent="0.25">
      <c r="B210" s="71" t="s">
        <v>101</v>
      </c>
      <c r="C210" s="286">
        <v>9.3603869711139914E-3</v>
      </c>
      <c r="D210" s="196">
        <v>1.5487474156217276E-2</v>
      </c>
      <c r="E210" s="287">
        <v>1.1985029065420776E-2</v>
      </c>
      <c r="F210" s="286">
        <v>1.3274568751641808E-2</v>
      </c>
      <c r="G210" s="196">
        <v>1.8868549766048539E-2</v>
      </c>
      <c r="H210" s="287">
        <v>1.589429872342803E-2</v>
      </c>
      <c r="I210" s="286"/>
      <c r="J210" s="196"/>
      <c r="K210" s="287"/>
      <c r="L210" s="286"/>
      <c r="M210" s="196"/>
      <c r="N210" s="287"/>
      <c r="O210" s="286">
        <v>6.3800549666274053E-4</v>
      </c>
      <c r="P210" s="196">
        <v>1.1160377643048894E-3</v>
      </c>
      <c r="Q210" s="287">
        <v>8.0610091110616135E-4</v>
      </c>
      <c r="R210" s="286"/>
      <c r="S210" s="196"/>
      <c r="T210" s="287"/>
      <c r="U210" s="288">
        <v>8.5818493885432307E-4</v>
      </c>
      <c r="V210" s="286">
        <v>4.8123195380173246E-4</v>
      </c>
      <c r="W210" s="196">
        <v>0</v>
      </c>
      <c r="X210" s="287">
        <v>2.3507287259050304E-4</v>
      </c>
    </row>
    <row r="211" spans="2:24" s="4" customFormat="1" hidden="1" outlineLevel="1" x14ac:dyDescent="0.25">
      <c r="B211" s="71" t="s">
        <v>102</v>
      </c>
      <c r="C211" s="286">
        <v>9.0390649453762593E-3</v>
      </c>
      <c r="D211" s="196">
        <v>1.5649269565393947E-2</v>
      </c>
      <c r="E211" s="287">
        <v>1.1876334480805264E-2</v>
      </c>
      <c r="F211" s="286">
        <v>1.2268925470140109E-2</v>
      </c>
      <c r="G211" s="196">
        <v>1.8368260033616697E-2</v>
      </c>
      <c r="H211" s="287">
        <v>1.5125855272101137E-2</v>
      </c>
      <c r="I211" s="286"/>
      <c r="J211" s="196"/>
      <c r="K211" s="287"/>
      <c r="L211" s="286"/>
      <c r="M211" s="196"/>
      <c r="N211" s="287"/>
      <c r="O211" s="286">
        <v>7.1719290696215009E-4</v>
      </c>
      <c r="P211" s="196">
        <v>1.5418879561418537E-3</v>
      </c>
      <c r="Q211" s="287">
        <v>1.0004943619200076E-3</v>
      </c>
      <c r="R211" s="286"/>
      <c r="S211" s="196"/>
      <c r="T211" s="287"/>
      <c r="U211" s="288">
        <v>1.5981589209230966E-3</v>
      </c>
      <c r="V211" s="286">
        <v>0</v>
      </c>
      <c r="W211" s="196">
        <v>0</v>
      </c>
      <c r="X211" s="287">
        <v>0</v>
      </c>
    </row>
    <row r="212" spans="2:24" s="4" customFormat="1" hidden="1" outlineLevel="1" x14ac:dyDescent="0.25">
      <c r="B212" s="71" t="s">
        <v>103</v>
      </c>
      <c r="C212" s="286">
        <v>8.972590062425333E-3</v>
      </c>
      <c r="D212" s="196">
        <v>1.61732705293605E-2</v>
      </c>
      <c r="E212" s="287">
        <v>1.2143299408373179E-2</v>
      </c>
      <c r="F212" s="286">
        <v>1.2523700832095455E-2</v>
      </c>
      <c r="G212" s="196">
        <v>1.90555622759714E-2</v>
      </c>
      <c r="H212" s="287">
        <v>1.5703204172645372E-2</v>
      </c>
      <c r="I212" s="286"/>
      <c r="J212" s="196"/>
      <c r="K212" s="287"/>
      <c r="L212" s="286"/>
      <c r="M212" s="196"/>
      <c r="N212" s="287"/>
      <c r="O212" s="286">
        <v>8.2252947397281739E-4</v>
      </c>
      <c r="P212" s="196">
        <v>1.165204092779376E-3</v>
      </c>
      <c r="Q212" s="287">
        <v>9.4237503979624319E-4</v>
      </c>
      <c r="R212" s="286"/>
      <c r="S212" s="196"/>
      <c r="T212" s="287"/>
      <c r="U212" s="288">
        <v>9.2056100070395845E-4</v>
      </c>
      <c r="V212" s="286">
        <v>0</v>
      </c>
      <c r="W212" s="196">
        <v>0</v>
      </c>
      <c r="X212" s="287">
        <v>0</v>
      </c>
    </row>
    <row r="213" spans="2:24" s="4" customFormat="1" hidden="1" outlineLevel="1" x14ac:dyDescent="0.25">
      <c r="B213" s="71" t="s">
        <v>104</v>
      </c>
      <c r="C213" s="286">
        <v>1.0179110237878044E-2</v>
      </c>
      <c r="D213" s="196">
        <v>1.3499333690097691E-2</v>
      </c>
      <c r="E213" s="287">
        <v>1.1690849414024242E-2</v>
      </c>
      <c r="F213" s="286">
        <v>1.3452014035792527E-2</v>
      </c>
      <c r="G213" s="196">
        <v>1.5673135442744117E-2</v>
      </c>
      <c r="H213" s="287">
        <v>1.4562832613716237E-2</v>
      </c>
      <c r="I213" s="286"/>
      <c r="J213" s="196"/>
      <c r="K213" s="287"/>
      <c r="L213" s="286"/>
      <c r="M213" s="196"/>
      <c r="N213" s="287"/>
      <c r="O213" s="286">
        <v>6.0380396497937004E-4</v>
      </c>
      <c r="P213" s="196">
        <v>2.6086049180898056E-3</v>
      </c>
      <c r="Q213" s="287">
        <v>1.3386710184099138E-3</v>
      </c>
      <c r="R213" s="286"/>
      <c r="S213" s="196"/>
      <c r="T213" s="287"/>
      <c r="U213" s="288">
        <v>9.1697336410704253E-3</v>
      </c>
      <c r="V213" s="286">
        <v>3.3411293017039759E-4</v>
      </c>
      <c r="W213" s="196">
        <v>0</v>
      </c>
      <c r="X213" s="287">
        <v>1.8304960644334616E-4</v>
      </c>
    </row>
    <row r="214" spans="2:24" s="4" customFormat="1" ht="15.75" collapsed="1" x14ac:dyDescent="0.25">
      <c r="B214" s="101">
        <v>2005</v>
      </c>
      <c r="C214" s="289">
        <v>8.0509125443015868E-3</v>
      </c>
      <c r="D214" s="109">
        <v>1.4320857494289229E-2</v>
      </c>
      <c r="E214" s="290">
        <v>1.0810933908576266E-2</v>
      </c>
      <c r="F214" s="289">
        <v>1.1144596129725041E-2</v>
      </c>
      <c r="G214" s="109">
        <v>1.7075857642676613E-2</v>
      </c>
      <c r="H214" s="290">
        <v>1.401685057079855E-2</v>
      </c>
      <c r="I214" s="289"/>
      <c r="J214" s="109"/>
      <c r="K214" s="290"/>
      <c r="L214" s="289"/>
      <c r="M214" s="109"/>
      <c r="N214" s="290"/>
      <c r="O214" s="289">
        <v>7.894927886942213E-4</v>
      </c>
      <c r="P214" s="109">
        <v>1.10761436048523E-3</v>
      </c>
      <c r="Q214" s="290">
        <v>9.0132324845137166E-4</v>
      </c>
      <c r="R214" s="289"/>
      <c r="S214" s="109"/>
      <c r="T214" s="290"/>
      <c r="U214" s="291">
        <v>2.0559913130232992E-3</v>
      </c>
      <c r="V214" s="289">
        <v>5.8301483448856644E-4</v>
      </c>
      <c r="W214" s="109">
        <v>0</v>
      </c>
      <c r="X214" s="290">
        <v>3.1327230324758955E-4</v>
      </c>
    </row>
    <row r="215" spans="2:24" s="4" customFormat="1" hidden="1" outlineLevel="1" x14ac:dyDescent="0.25">
      <c r="B215" s="71" t="s">
        <v>93</v>
      </c>
      <c r="C215" s="286">
        <v>9.564203359226588E-3</v>
      </c>
      <c r="D215" s="196">
        <v>1.7411440011290517E-2</v>
      </c>
      <c r="E215" s="287">
        <v>1.3280393287769908E-2</v>
      </c>
      <c r="F215" s="286">
        <v>1.294133088331802E-2</v>
      </c>
      <c r="G215" s="196">
        <v>2.0082276478177261E-2</v>
      </c>
      <c r="H215" s="287">
        <v>1.6646458522784683E-2</v>
      </c>
      <c r="I215" s="286"/>
      <c r="J215" s="196"/>
      <c r="K215" s="287"/>
      <c r="L215" s="286"/>
      <c r="M215" s="196"/>
      <c r="N215" s="287"/>
      <c r="O215" s="286">
        <v>9.0036014405762304E-4</v>
      </c>
      <c r="P215" s="196">
        <v>5.7409989338144836E-4</v>
      </c>
      <c r="Q215" s="287">
        <v>7.8284245664825259E-4</v>
      </c>
      <c r="R215" s="286"/>
      <c r="S215" s="196"/>
      <c r="T215" s="287"/>
      <c r="U215" s="288">
        <v>1.5608034744842563E-3</v>
      </c>
      <c r="V215" s="286">
        <v>0</v>
      </c>
      <c r="W215" s="196">
        <v>6.5359477124183009E-3</v>
      </c>
      <c r="X215" s="287">
        <v>3.5145751498862933E-3</v>
      </c>
    </row>
    <row r="216" spans="2:24" s="4" customFormat="1" hidden="1" outlineLevel="1" x14ac:dyDescent="0.25">
      <c r="B216" s="71" t="s">
        <v>94</v>
      </c>
      <c r="C216" s="286">
        <v>5.9074079991965197E-3</v>
      </c>
      <c r="D216" s="196">
        <v>1.0570128159060966E-2</v>
      </c>
      <c r="E216" s="287">
        <v>8.1349854442889398E-3</v>
      </c>
      <c r="F216" s="286">
        <v>8.2954965418932467E-3</v>
      </c>
      <c r="G216" s="196">
        <v>1.1956133519916154E-2</v>
      </c>
      <c r="H216" s="287">
        <v>1.0235201772157396E-2</v>
      </c>
      <c r="I216" s="286"/>
      <c r="J216" s="196"/>
      <c r="K216" s="287"/>
      <c r="L216" s="286"/>
      <c r="M216" s="196"/>
      <c r="N216" s="287"/>
      <c r="O216" s="286">
        <v>3.466204506065858E-4</v>
      </c>
      <c r="P216" s="196">
        <v>3.0096685602498023E-4</v>
      </c>
      <c r="Q216" s="287">
        <v>3.3057414116838122E-4</v>
      </c>
      <c r="R216" s="286"/>
      <c r="S216" s="196"/>
      <c r="T216" s="287"/>
      <c r="U216" s="288">
        <v>1.2310722639418935E-3</v>
      </c>
      <c r="V216" s="286">
        <v>0</v>
      </c>
      <c r="W216" s="196">
        <v>2.2636484687083888E-2</v>
      </c>
      <c r="X216" s="287">
        <v>1.2996941896024464E-2</v>
      </c>
    </row>
    <row r="217" spans="2:24" s="4" customFormat="1" hidden="1" outlineLevel="1" x14ac:dyDescent="0.25">
      <c r="B217" s="71" t="s">
        <v>95</v>
      </c>
      <c r="C217" s="286">
        <v>7.1175541410799237E-3</v>
      </c>
      <c r="D217" s="196">
        <v>1.0020780420226276E-2</v>
      </c>
      <c r="E217" s="287">
        <v>8.5014173105096204E-3</v>
      </c>
      <c r="F217" s="286">
        <v>1.0217246545696687E-2</v>
      </c>
      <c r="G217" s="196">
        <v>1.1835543121274784E-2</v>
      </c>
      <c r="H217" s="287">
        <v>1.1079497582537234E-2</v>
      </c>
      <c r="I217" s="286"/>
      <c r="J217" s="196"/>
      <c r="K217" s="287"/>
      <c r="L217" s="286"/>
      <c r="M217" s="196"/>
      <c r="N217" s="287"/>
      <c r="O217" s="286">
        <v>3.7896164509244667E-4</v>
      </c>
      <c r="P217" s="196">
        <v>2.5010718879519796E-4</v>
      </c>
      <c r="Q217" s="287">
        <v>3.3280000000000001E-4</v>
      </c>
      <c r="R217" s="286"/>
      <c r="S217" s="196"/>
      <c r="T217" s="287"/>
      <c r="U217" s="288">
        <v>1.8118059614260667E-3</v>
      </c>
      <c r="V217" s="286">
        <v>0</v>
      </c>
      <c r="W217" s="196">
        <v>0</v>
      </c>
      <c r="X217" s="287">
        <v>0</v>
      </c>
    </row>
    <row r="218" spans="2:24" s="4" customFormat="1" hidden="1" outlineLevel="1" x14ac:dyDescent="0.25">
      <c r="B218" s="71" t="s">
        <v>96</v>
      </c>
      <c r="C218" s="286">
        <v>1.264516129032258E-2</v>
      </c>
      <c r="D218" s="196">
        <v>1.0623684825812486E-2</v>
      </c>
      <c r="E218" s="287">
        <v>1.1697228846311981E-2</v>
      </c>
      <c r="F218" s="286">
        <v>1.734346785369336E-2</v>
      </c>
      <c r="G218" s="196">
        <v>1.2400612319502832E-2</v>
      </c>
      <c r="H218" s="287">
        <v>1.4811433654316003E-2</v>
      </c>
      <c r="I218" s="286"/>
      <c r="J218" s="196"/>
      <c r="K218" s="287"/>
      <c r="L218" s="286"/>
      <c r="M218" s="196"/>
      <c r="N218" s="287"/>
      <c r="O218" s="286">
        <v>9.1076524519824323E-4</v>
      </c>
      <c r="P218" s="196">
        <v>3.6611261624075567E-4</v>
      </c>
      <c r="Q218" s="287">
        <v>7.1686456473287017E-4</v>
      </c>
      <c r="R218" s="286"/>
      <c r="S218" s="196"/>
      <c r="T218" s="287"/>
      <c r="U218" s="288">
        <v>2.9088793542287835E-4</v>
      </c>
      <c r="V218" s="286">
        <v>0</v>
      </c>
      <c r="W218" s="196">
        <v>0</v>
      </c>
      <c r="X218" s="287">
        <v>0</v>
      </c>
    </row>
    <row r="219" spans="2:24" s="4" customFormat="1" hidden="1" outlineLevel="1" x14ac:dyDescent="0.25">
      <c r="B219" s="71" t="s">
        <v>97</v>
      </c>
      <c r="C219" s="286">
        <v>8.4154188346506724E-3</v>
      </c>
      <c r="D219" s="196">
        <v>1.2088764320117554E-2</v>
      </c>
      <c r="E219" s="287">
        <v>9.9652135976946825E-3</v>
      </c>
      <c r="F219" s="286">
        <v>1.2161508349582887E-2</v>
      </c>
      <c r="G219" s="196">
        <v>1.4283845436855101E-2</v>
      </c>
      <c r="H219" s="287">
        <v>1.3164811379097094E-2</v>
      </c>
      <c r="I219" s="286"/>
      <c r="J219" s="196"/>
      <c r="K219" s="287"/>
      <c r="L219" s="286"/>
      <c r="M219" s="196"/>
      <c r="N219" s="287"/>
      <c r="O219" s="286">
        <v>6.0259740259740264E-4</v>
      </c>
      <c r="P219" s="196">
        <v>8.9529522359998212E-4</v>
      </c>
      <c r="Q219" s="287">
        <v>6.9539055404178017E-4</v>
      </c>
      <c r="R219" s="286"/>
      <c r="S219" s="196"/>
      <c r="T219" s="287"/>
      <c r="U219" s="288">
        <v>2.109704641350211E-4</v>
      </c>
      <c r="V219" s="286">
        <v>1.5054572826496049E-3</v>
      </c>
      <c r="W219" s="196">
        <v>4.253509145044662E-3</v>
      </c>
      <c r="X219" s="287">
        <v>2.7955271565495207E-3</v>
      </c>
    </row>
    <row r="220" spans="2:24" s="4" customFormat="1" hidden="1" outlineLevel="1" x14ac:dyDescent="0.25">
      <c r="B220" s="71" t="s">
        <v>98</v>
      </c>
      <c r="C220" s="286">
        <v>7.7254471700202321E-3</v>
      </c>
      <c r="D220" s="196">
        <v>1.7476327154698355E-2</v>
      </c>
      <c r="E220" s="287">
        <v>1.190592564906127E-2</v>
      </c>
      <c r="F220" s="286">
        <v>1.138181927965462E-2</v>
      </c>
      <c r="G220" s="196">
        <v>2.0749756807383408E-2</v>
      </c>
      <c r="H220" s="287">
        <v>1.5918000303644906E-2</v>
      </c>
      <c r="I220" s="286"/>
      <c r="J220" s="196"/>
      <c r="K220" s="287"/>
      <c r="L220" s="286"/>
      <c r="M220" s="196"/>
      <c r="N220" s="287"/>
      <c r="O220" s="286">
        <v>4.1948822436627315E-4</v>
      </c>
      <c r="P220" s="196">
        <v>1.0746217331499312E-3</v>
      </c>
      <c r="Q220" s="287">
        <v>6.2734401636549604E-4</v>
      </c>
      <c r="R220" s="286"/>
      <c r="S220" s="196"/>
      <c r="T220" s="287"/>
      <c r="U220" s="288">
        <v>2.8787333573227782E-4</v>
      </c>
      <c r="V220" s="286">
        <v>8.9047195013357077E-4</v>
      </c>
      <c r="W220" s="196">
        <v>0</v>
      </c>
      <c r="X220" s="287">
        <v>5.3893829156561571E-4</v>
      </c>
    </row>
    <row r="221" spans="2:24" s="4" customFormat="1" hidden="1" outlineLevel="1" x14ac:dyDescent="0.25">
      <c r="B221" s="71" t="s">
        <v>99</v>
      </c>
      <c r="C221" s="286">
        <v>9.405656746546023E-3</v>
      </c>
      <c r="D221" s="196">
        <v>1.6757148548689812E-2</v>
      </c>
      <c r="E221" s="287">
        <v>1.2713758982899281E-2</v>
      </c>
      <c r="F221" s="286">
        <v>1.3538718993137671E-2</v>
      </c>
      <c r="G221" s="196">
        <v>2.0111841459825371E-2</v>
      </c>
      <c r="H221" s="287">
        <v>1.6836527882332503E-2</v>
      </c>
      <c r="I221" s="286"/>
      <c r="J221" s="196"/>
      <c r="K221" s="287"/>
      <c r="L221" s="286"/>
      <c r="M221" s="196"/>
      <c r="N221" s="287"/>
      <c r="O221" s="286">
        <v>6.7320926335946382E-4</v>
      </c>
      <c r="P221" s="196">
        <v>0</v>
      </c>
      <c r="Q221" s="287">
        <v>4.5054515964316821E-4</v>
      </c>
      <c r="R221" s="286"/>
      <c r="S221" s="196"/>
      <c r="T221" s="287"/>
      <c r="U221" s="288">
        <v>1.1281588447653429E-3</v>
      </c>
      <c r="V221" s="286">
        <v>2.0876826722338203E-3</v>
      </c>
      <c r="W221" s="196">
        <v>2.9806259314456036E-3</v>
      </c>
      <c r="X221" s="287">
        <v>2.4954627949183303E-3</v>
      </c>
    </row>
    <row r="222" spans="2:24" s="4" customFormat="1" hidden="1" outlineLevel="1" x14ac:dyDescent="0.25">
      <c r="B222" s="71" t="s">
        <v>100</v>
      </c>
      <c r="C222" s="286">
        <v>8.5715376366847923E-3</v>
      </c>
      <c r="D222" s="196">
        <v>1.3004116742339819E-2</v>
      </c>
      <c r="E222" s="287">
        <v>1.0476426062435066E-2</v>
      </c>
      <c r="F222" s="286">
        <v>1.275591386443195E-2</v>
      </c>
      <c r="G222" s="196">
        <v>1.6428521316152567E-2</v>
      </c>
      <c r="H222" s="287">
        <v>1.4502869983091573E-2</v>
      </c>
      <c r="I222" s="286"/>
      <c r="J222" s="196"/>
      <c r="K222" s="287"/>
      <c r="L222" s="286"/>
      <c r="M222" s="196"/>
      <c r="N222" s="287"/>
      <c r="O222" s="286">
        <v>5.0739177564058208E-4</v>
      </c>
      <c r="P222" s="196">
        <v>1.8121276643939566E-4</v>
      </c>
      <c r="Q222" s="287">
        <v>3.9735605394872577E-4</v>
      </c>
      <c r="R222" s="286"/>
      <c r="S222" s="196"/>
      <c r="T222" s="287"/>
      <c r="U222" s="288">
        <v>1.6560861164780568E-3</v>
      </c>
      <c r="V222" s="286">
        <v>1.4734774066797642E-3</v>
      </c>
      <c r="W222" s="196">
        <v>3.0441400304414001E-3</v>
      </c>
      <c r="X222" s="287">
        <v>2.246069378587472E-3</v>
      </c>
    </row>
    <row r="223" spans="2:24" s="4" customFormat="1" hidden="1" outlineLevel="1" x14ac:dyDescent="0.25">
      <c r="B223" s="71" t="s">
        <v>101</v>
      </c>
      <c r="C223" s="286">
        <v>1.2800801998256159E-2</v>
      </c>
      <c r="D223" s="196">
        <v>1.7204675887310616E-2</v>
      </c>
      <c r="E223" s="287">
        <v>1.4578167667769513E-2</v>
      </c>
      <c r="F223" s="286">
        <v>1.9387610024686891E-2</v>
      </c>
      <c r="G223" s="196">
        <v>2.1181922100240128E-2</v>
      </c>
      <c r="H223" s="287">
        <v>2.0208008137923776E-2</v>
      </c>
      <c r="I223" s="286"/>
      <c r="J223" s="196"/>
      <c r="K223" s="287"/>
      <c r="L223" s="286"/>
      <c r="M223" s="196"/>
      <c r="N223" s="287"/>
      <c r="O223" s="286">
        <v>2.8428218747662153E-4</v>
      </c>
      <c r="P223" s="196">
        <v>1.0671599317017644E-4</v>
      </c>
      <c r="Q223" s="287">
        <v>2.317082161627013E-4</v>
      </c>
      <c r="R223" s="286"/>
      <c r="S223" s="196"/>
      <c r="T223" s="287"/>
      <c r="U223" s="288">
        <v>1.5196413646379454E-3</v>
      </c>
      <c r="V223" s="286">
        <v>0</v>
      </c>
      <c r="W223" s="196">
        <v>0</v>
      </c>
      <c r="X223" s="287">
        <v>0</v>
      </c>
    </row>
    <row r="224" spans="2:24" s="4" customFormat="1" hidden="1" outlineLevel="1" x14ac:dyDescent="0.25">
      <c r="B224" s="71" t="s">
        <v>102</v>
      </c>
      <c r="C224" s="286">
        <v>9.5653222074897244E-3</v>
      </c>
      <c r="D224" s="196">
        <v>1.5327832240167384E-2</v>
      </c>
      <c r="E224" s="287">
        <v>1.2173735378747892E-2</v>
      </c>
      <c r="F224" s="286">
        <v>1.3063726422527863E-2</v>
      </c>
      <c r="G224" s="196">
        <v>1.8072897384983005E-2</v>
      </c>
      <c r="H224" s="287">
        <v>1.5528610346702585E-2</v>
      </c>
      <c r="I224" s="286"/>
      <c r="J224" s="196"/>
      <c r="K224" s="287"/>
      <c r="L224" s="286"/>
      <c r="M224" s="196"/>
      <c r="N224" s="287"/>
      <c r="O224" s="286">
        <v>6.7623138079137349E-4</v>
      </c>
      <c r="P224" s="196">
        <v>1.1898052476673555E-3</v>
      </c>
      <c r="Q224" s="287">
        <v>8.6552110140445228E-4</v>
      </c>
      <c r="R224" s="286"/>
      <c r="S224" s="196"/>
      <c r="T224" s="287"/>
      <c r="U224" s="288">
        <v>1.0312600708991299E-3</v>
      </c>
      <c r="V224" s="286">
        <v>1.0245901639344263E-3</v>
      </c>
      <c r="W224" s="196">
        <v>0</v>
      </c>
      <c r="X224" s="287">
        <v>5.5586436909394106E-4</v>
      </c>
    </row>
    <row r="225" spans="2:24" s="4" customFormat="1" hidden="1" outlineLevel="1" x14ac:dyDescent="0.25">
      <c r="B225" s="71" t="s">
        <v>103</v>
      </c>
      <c r="C225" s="286">
        <v>6.3164186132857606E-3</v>
      </c>
      <c r="D225" s="196">
        <v>1.3625023987718289E-2</v>
      </c>
      <c r="E225" s="287">
        <v>9.5697025578666776E-3</v>
      </c>
      <c r="F225" s="286">
        <v>8.4552057477060918E-3</v>
      </c>
      <c r="G225" s="196">
        <v>1.6387641214100995E-2</v>
      </c>
      <c r="H225" s="287">
        <v>1.2345349384401271E-2</v>
      </c>
      <c r="I225" s="286"/>
      <c r="J225" s="196"/>
      <c r="K225" s="287"/>
      <c r="L225" s="286"/>
      <c r="M225" s="196"/>
      <c r="N225" s="287"/>
      <c r="O225" s="286">
        <v>7.2182238923210835E-4</v>
      </c>
      <c r="P225" s="196">
        <v>2.185712724490911E-4</v>
      </c>
      <c r="Q225" s="287">
        <v>5.36523861898758E-4</v>
      </c>
      <c r="R225" s="286"/>
      <c r="S225" s="196"/>
      <c r="T225" s="287"/>
      <c r="U225" s="288">
        <v>3.6770669983236899E-3</v>
      </c>
      <c r="V225" s="286">
        <v>7.7821011673151756E-4</v>
      </c>
      <c r="W225" s="196">
        <v>0</v>
      </c>
      <c r="X225" s="287">
        <v>3.7362226788716606E-4</v>
      </c>
    </row>
    <row r="226" spans="2:24" s="4" customFormat="1" hidden="1" outlineLevel="1" x14ac:dyDescent="0.25">
      <c r="B226" s="71" t="s">
        <v>104</v>
      </c>
      <c r="C226" s="286">
        <v>6.5064771687129977E-3</v>
      </c>
      <c r="D226" s="196">
        <v>1.6311672217488964E-2</v>
      </c>
      <c r="E226" s="287">
        <v>1.1077305244509488E-2</v>
      </c>
      <c r="F226" s="286">
        <v>8.7578540357660713E-3</v>
      </c>
      <c r="G226" s="196">
        <v>1.9288925720010636E-2</v>
      </c>
      <c r="H226" s="287">
        <v>1.4131800021459634E-2</v>
      </c>
      <c r="I226" s="286"/>
      <c r="J226" s="196"/>
      <c r="K226" s="287"/>
      <c r="L226" s="286"/>
      <c r="M226" s="196"/>
      <c r="N226" s="287"/>
      <c r="O226" s="286">
        <v>7.0950105381774168E-4</v>
      </c>
      <c r="P226" s="196">
        <v>1.3540961408259986E-3</v>
      </c>
      <c r="Q226" s="287">
        <v>9.5531945107860735E-4</v>
      </c>
      <c r="R226" s="286"/>
      <c r="S226" s="196"/>
      <c r="T226" s="287"/>
      <c r="U226" s="288">
        <v>3.0740276035131743E-3</v>
      </c>
      <c r="V226" s="286">
        <v>3.6456434560699962E-4</v>
      </c>
      <c r="W226" s="196">
        <v>0</v>
      </c>
      <c r="X226" s="287">
        <v>1.9346101760495259E-4</v>
      </c>
    </row>
    <row r="227" spans="2:24" s="4" customFormat="1" ht="15.75" collapsed="1" x14ac:dyDescent="0.25">
      <c r="B227" s="101">
        <v>2004</v>
      </c>
      <c r="C227" s="289">
        <v>8.7818010831238452E-3</v>
      </c>
      <c r="D227" s="109">
        <v>1.4119935738745312E-2</v>
      </c>
      <c r="E227" s="290">
        <v>1.1184461172768535E-2</v>
      </c>
      <c r="F227" s="289">
        <v>1.2453640610217285E-2</v>
      </c>
      <c r="G227" s="109">
        <v>1.6778471805826048E-2</v>
      </c>
      <c r="H227" s="290">
        <v>1.4611446962787327E-2</v>
      </c>
      <c r="I227" s="289"/>
      <c r="J227" s="109"/>
      <c r="K227" s="290"/>
      <c r="L227" s="289"/>
      <c r="M227" s="109"/>
      <c r="N227" s="290"/>
      <c r="O227" s="289">
        <v>5.8010175257372824E-4</v>
      </c>
      <c r="P227" s="109">
        <v>5.1719903494705207E-4</v>
      </c>
      <c r="Q227" s="290">
        <v>5.5846824680719134E-4</v>
      </c>
      <c r="R227" s="289"/>
      <c r="S227" s="109"/>
      <c r="T227" s="290"/>
      <c r="U227" s="291">
        <v>1.5290692425747043E-3</v>
      </c>
      <c r="V227" s="289">
        <v>6.6835984494051598E-4</v>
      </c>
      <c r="W227" s="109">
        <v>3.7314734088927637E-3</v>
      </c>
      <c r="X227" s="290">
        <v>2.1672724790525438E-3</v>
      </c>
    </row>
    <row r="228" spans="2:24" s="4" customFormat="1" hidden="1" outlineLevel="1" x14ac:dyDescent="0.25">
      <c r="B228" s="71" t="s">
        <v>93</v>
      </c>
      <c r="C228" s="286">
        <v>1.0272941968589485E-2</v>
      </c>
      <c r="D228" s="196">
        <v>1.2343828085957022E-2</v>
      </c>
      <c r="E228" s="287">
        <v>1.1264452768790262E-2</v>
      </c>
      <c r="F228" s="286">
        <v>1.4350464109358935E-2</v>
      </c>
      <c r="G228" s="196">
        <v>1.446603597811397E-2</v>
      </c>
      <c r="H228" s="287">
        <v>1.4411096578784333E-2</v>
      </c>
      <c r="I228" s="286"/>
      <c r="J228" s="196"/>
      <c r="K228" s="287"/>
      <c r="L228" s="286"/>
      <c r="M228" s="196"/>
      <c r="N228" s="287"/>
      <c r="O228" s="286">
        <v>5.582433941198362E-4</v>
      </c>
      <c r="P228" s="196">
        <v>7.2457934143788745E-4</v>
      </c>
      <c r="Q228" s="287">
        <v>6.1915853406846119E-4</v>
      </c>
      <c r="R228" s="286"/>
      <c r="S228" s="196"/>
      <c r="T228" s="287"/>
      <c r="U228" s="288">
        <v>6.1709348966368404E-4</v>
      </c>
      <c r="V228" s="286">
        <v>0</v>
      </c>
      <c r="W228" s="196">
        <v>0</v>
      </c>
      <c r="X228" s="287">
        <v>0</v>
      </c>
    </row>
    <row r="229" spans="2:24" s="4" customFormat="1" hidden="1" outlineLevel="1" x14ac:dyDescent="0.25">
      <c r="B229" s="71" t="s">
        <v>94</v>
      </c>
      <c r="C229" s="286">
        <v>2.5714858397172342E-3</v>
      </c>
      <c r="D229" s="196">
        <v>9.1237407337008171E-3</v>
      </c>
      <c r="E229" s="287">
        <v>5.6282193388537526E-3</v>
      </c>
      <c r="F229" s="286">
        <v>3.5420556751286402E-3</v>
      </c>
      <c r="G229" s="196">
        <v>1.0709742900264283E-2</v>
      </c>
      <c r="H229" s="287">
        <v>7.2660035268537386E-3</v>
      </c>
      <c r="I229" s="286"/>
      <c r="J229" s="196"/>
      <c r="K229" s="287"/>
      <c r="L229" s="286"/>
      <c r="M229" s="196"/>
      <c r="N229" s="287"/>
      <c r="O229" s="286">
        <v>3.4033863694375905E-4</v>
      </c>
      <c r="P229" s="196">
        <v>2.8042624789680314E-4</v>
      </c>
      <c r="Q229" s="287">
        <v>3.1955984105371384E-4</v>
      </c>
      <c r="R229" s="286"/>
      <c r="S229" s="196"/>
      <c r="T229" s="287"/>
      <c r="U229" s="288">
        <v>8.6649336799306806E-4</v>
      </c>
      <c r="V229" s="286">
        <v>0</v>
      </c>
      <c r="W229" s="196">
        <v>0</v>
      </c>
      <c r="X229" s="287">
        <v>0</v>
      </c>
    </row>
    <row r="230" spans="2:24" s="4" customFormat="1" hidden="1" outlineLevel="1" x14ac:dyDescent="0.25">
      <c r="B230" s="71" t="s">
        <v>95</v>
      </c>
      <c r="C230" s="286">
        <v>4.0517467229183417E-3</v>
      </c>
      <c r="D230" s="196">
        <v>1.0492673219562203E-2</v>
      </c>
      <c r="E230" s="287">
        <v>6.9613842530565949E-3</v>
      </c>
      <c r="F230" s="286">
        <v>5.733785687359879E-3</v>
      </c>
      <c r="G230" s="196">
        <v>1.2527200693162953E-2</v>
      </c>
      <c r="H230" s="287">
        <v>9.1302910052910059E-3</v>
      </c>
      <c r="I230" s="286"/>
      <c r="J230" s="196"/>
      <c r="K230" s="287"/>
      <c r="L230" s="286"/>
      <c r="M230" s="196"/>
      <c r="N230" s="287"/>
      <c r="O230" s="286">
        <v>4.0678754067875408E-4</v>
      </c>
      <c r="P230" s="196">
        <v>3.4285322453457676E-4</v>
      </c>
      <c r="Q230" s="287">
        <v>3.8370610587812998E-4</v>
      </c>
      <c r="R230" s="286"/>
      <c r="S230" s="196"/>
      <c r="T230" s="287"/>
      <c r="U230" s="288">
        <v>4.3545878693623639E-4</v>
      </c>
      <c r="V230" s="286">
        <v>8.0710250201775622E-4</v>
      </c>
      <c r="W230" s="196">
        <v>4.8661800486618006E-3</v>
      </c>
      <c r="X230" s="287">
        <v>2.6472534745201853E-3</v>
      </c>
    </row>
    <row r="231" spans="2:24" s="4" customFormat="1" hidden="1" outlineLevel="1" x14ac:dyDescent="0.25">
      <c r="B231" s="71" t="s">
        <v>96</v>
      </c>
      <c r="C231" s="286">
        <v>7.5747882386058294E-3</v>
      </c>
      <c r="D231" s="196">
        <v>1.0799215173315892E-2</v>
      </c>
      <c r="E231" s="287">
        <v>9.0228319943983244E-3</v>
      </c>
      <c r="F231" s="286">
        <v>1.0302964804207644E-2</v>
      </c>
      <c r="G231" s="196">
        <v>1.2845516258485542E-2</v>
      </c>
      <c r="H231" s="287">
        <v>1.1548638418286723E-2</v>
      </c>
      <c r="I231" s="286"/>
      <c r="J231" s="196"/>
      <c r="K231" s="287"/>
      <c r="L231" s="286"/>
      <c r="M231" s="196"/>
      <c r="N231" s="287"/>
      <c r="O231" s="286">
        <v>7.3510920240651544E-4</v>
      </c>
      <c r="P231" s="196">
        <v>3.0831420643348978E-4</v>
      </c>
      <c r="Q231" s="287">
        <v>5.810790762079027E-4</v>
      </c>
      <c r="R231" s="286"/>
      <c r="S231" s="196"/>
      <c r="T231" s="287"/>
      <c r="U231" s="288">
        <v>1.58798902843944E-3</v>
      </c>
      <c r="V231" s="286">
        <v>0</v>
      </c>
      <c r="W231" s="196">
        <v>0</v>
      </c>
      <c r="X231" s="287">
        <v>0</v>
      </c>
    </row>
    <row r="232" spans="2:24" s="4" customFormat="1" hidden="1" outlineLevel="1" x14ac:dyDescent="0.25">
      <c r="B232" s="71" t="s">
        <v>97</v>
      </c>
      <c r="C232" s="286">
        <v>1.0703210963288986E-2</v>
      </c>
      <c r="D232" s="196">
        <v>1.4751557139899157E-2</v>
      </c>
      <c r="E232" s="287">
        <v>1.2613797529533876E-2</v>
      </c>
      <c r="F232" s="286">
        <v>1.4615067929188966E-2</v>
      </c>
      <c r="G232" s="196">
        <v>1.7146204921234216E-2</v>
      </c>
      <c r="H232" s="287">
        <v>1.5935375651099145E-2</v>
      </c>
      <c r="I232" s="286"/>
      <c r="J232" s="196"/>
      <c r="K232" s="287"/>
      <c r="L232" s="286"/>
      <c r="M232" s="196"/>
      <c r="N232" s="287"/>
      <c r="O232" s="286">
        <v>9.8982551447907561E-4</v>
      </c>
      <c r="P232" s="196">
        <v>8.8171758585724991E-5</v>
      </c>
      <c r="Q232" s="287">
        <v>6.805293005671078E-4</v>
      </c>
      <c r="R232" s="286"/>
      <c r="S232" s="196"/>
      <c r="T232" s="287"/>
      <c r="U232" s="288">
        <v>2.8125231293020503E-3</v>
      </c>
      <c r="V232" s="286">
        <v>0</v>
      </c>
      <c r="W232" s="196">
        <v>0</v>
      </c>
      <c r="X232" s="287">
        <v>0</v>
      </c>
    </row>
    <row r="233" spans="2:24" s="4" customFormat="1" hidden="1" outlineLevel="1" x14ac:dyDescent="0.25">
      <c r="B233" s="71" t="s">
        <v>98</v>
      </c>
      <c r="C233" s="286">
        <v>5.235200280672518E-3</v>
      </c>
      <c r="D233" s="196">
        <v>1.4837278010242929E-2</v>
      </c>
      <c r="E233" s="287">
        <v>9.625512517629416E-3</v>
      </c>
      <c r="F233" s="286">
        <v>7.2268267587033844E-3</v>
      </c>
      <c r="G233" s="196">
        <v>1.8206175250577012E-2</v>
      </c>
      <c r="H233" s="287">
        <v>1.2727265376420598E-2</v>
      </c>
      <c r="I233" s="286"/>
      <c r="J233" s="196"/>
      <c r="K233" s="287"/>
      <c r="L233" s="286"/>
      <c r="M233" s="196"/>
      <c r="N233" s="287"/>
      <c r="O233" s="286">
        <v>6.4726415312420542E-4</v>
      </c>
      <c r="P233" s="196">
        <v>3.5373187124159886E-4</v>
      </c>
      <c r="Q233" s="287">
        <v>5.3125305820017057E-4</v>
      </c>
      <c r="R233" s="286"/>
      <c r="S233" s="196"/>
      <c r="T233" s="287"/>
      <c r="U233" s="288">
        <v>2.5261906530945834E-3</v>
      </c>
      <c r="V233" s="286">
        <v>4.4014084507042255E-4</v>
      </c>
      <c r="W233" s="196">
        <v>9.440323668240054E-3</v>
      </c>
      <c r="X233" s="287">
        <v>3.9946737683089215E-3</v>
      </c>
    </row>
    <row r="234" spans="2:24" s="4" customFormat="1" hidden="1" outlineLevel="1" x14ac:dyDescent="0.25">
      <c r="B234" s="71" t="s">
        <v>99</v>
      </c>
      <c r="C234" s="286">
        <v>4.8463828091212064E-3</v>
      </c>
      <c r="D234" s="196">
        <v>1.3092929147810262E-2</v>
      </c>
      <c r="E234" s="287">
        <v>8.7190016664380286E-3</v>
      </c>
      <c r="F234" s="286">
        <v>7.1116549564485144E-3</v>
      </c>
      <c r="G234" s="196">
        <v>1.601698753580735E-2</v>
      </c>
      <c r="H234" s="287">
        <v>1.1813261037666415E-2</v>
      </c>
      <c r="I234" s="286"/>
      <c r="J234" s="196"/>
      <c r="K234" s="287"/>
      <c r="L234" s="286"/>
      <c r="M234" s="196"/>
      <c r="N234" s="287"/>
      <c r="O234" s="286">
        <v>6.1283450550091926E-4</v>
      </c>
      <c r="P234" s="196">
        <v>2.976351534173927E-4</v>
      </c>
      <c r="Q234" s="287">
        <v>5.0240776551776437E-4</v>
      </c>
      <c r="R234" s="286"/>
      <c r="S234" s="196"/>
      <c r="T234" s="287"/>
      <c r="U234" s="288">
        <v>1.0188886276353945E-3</v>
      </c>
      <c r="V234" s="286">
        <v>2.7461749705766968E-3</v>
      </c>
      <c r="W234" s="196">
        <v>0</v>
      </c>
      <c r="X234" s="287">
        <v>1.5912707433507615E-3</v>
      </c>
    </row>
    <row r="235" spans="2:24" s="4" customFormat="1" hidden="1" outlineLevel="1" x14ac:dyDescent="0.25">
      <c r="B235" s="71" t="s">
        <v>100</v>
      </c>
      <c r="C235" s="286">
        <v>6.2592142358327083E-3</v>
      </c>
      <c r="D235" s="196">
        <v>1.3171108381578053E-2</v>
      </c>
      <c r="E235" s="287">
        <v>9.5777418350999465E-3</v>
      </c>
      <c r="F235" s="286">
        <v>9.23049515092806E-3</v>
      </c>
      <c r="G235" s="196">
        <v>1.614997884711878E-2</v>
      </c>
      <c r="H235" s="287">
        <v>1.2904017717234607E-2</v>
      </c>
      <c r="I235" s="286"/>
      <c r="J235" s="196"/>
      <c r="K235" s="287"/>
      <c r="L235" s="286"/>
      <c r="M235" s="196"/>
      <c r="N235" s="287"/>
      <c r="O235" s="286">
        <v>3.4143503882242847E-4</v>
      </c>
      <c r="P235" s="196">
        <v>2.0295410982072387E-4</v>
      </c>
      <c r="Q235" s="287">
        <v>2.9167983277022922E-4</v>
      </c>
      <c r="R235" s="286"/>
      <c r="S235" s="196"/>
      <c r="T235" s="287"/>
      <c r="U235" s="288">
        <v>9.2888843017855304E-4</v>
      </c>
      <c r="V235" s="286">
        <v>0</v>
      </c>
      <c r="W235" s="196">
        <v>0</v>
      </c>
      <c r="X235" s="287">
        <v>0</v>
      </c>
    </row>
    <row r="236" spans="2:24" s="4" customFormat="1" hidden="1" outlineLevel="1" x14ac:dyDescent="0.25">
      <c r="B236" s="71" t="s">
        <v>101</v>
      </c>
      <c r="C236" s="286">
        <v>7.0571695053089582E-3</v>
      </c>
      <c r="D236" s="196">
        <v>1.357851434448182E-2</v>
      </c>
      <c r="E236" s="287">
        <v>1.0068184684784947E-2</v>
      </c>
      <c r="F236" s="286">
        <v>1.0938032313948347E-2</v>
      </c>
      <c r="G236" s="196">
        <v>1.6572090557442715E-2</v>
      </c>
      <c r="H236" s="287">
        <v>1.389872947521204E-2</v>
      </c>
      <c r="I236" s="286"/>
      <c r="J236" s="196"/>
      <c r="K236" s="287"/>
      <c r="L236" s="286"/>
      <c r="M236" s="196"/>
      <c r="N236" s="287"/>
      <c r="O236" s="286">
        <v>2.4581726559019188E-4</v>
      </c>
      <c r="P236" s="196">
        <v>9.5005858694619495E-5</v>
      </c>
      <c r="Q236" s="287">
        <v>1.9655307967641157E-4</v>
      </c>
      <c r="R236" s="286"/>
      <c r="S236" s="196"/>
      <c r="T236" s="287"/>
      <c r="U236" s="288">
        <v>8.9104900769542328E-4</v>
      </c>
      <c r="V236" s="286">
        <v>0</v>
      </c>
      <c r="W236" s="196">
        <v>0</v>
      </c>
      <c r="X236" s="287">
        <v>0</v>
      </c>
    </row>
    <row r="237" spans="2:24" s="4" customFormat="1" hidden="1" outlineLevel="1" x14ac:dyDescent="0.25">
      <c r="B237" s="71" t="s">
        <v>102</v>
      </c>
      <c r="C237" s="286">
        <v>8.6157131510071917E-3</v>
      </c>
      <c r="D237" s="196">
        <v>1.3996399228667258E-2</v>
      </c>
      <c r="E237" s="287">
        <v>1.1236880474584571E-2</v>
      </c>
      <c r="F237" s="286">
        <v>1.2222061387222849E-2</v>
      </c>
      <c r="G237" s="196">
        <v>1.6218669086832341E-2</v>
      </c>
      <c r="H237" s="287">
        <v>1.4384416304649228E-2</v>
      </c>
      <c r="I237" s="286"/>
      <c r="J237" s="196"/>
      <c r="K237" s="287"/>
      <c r="L237" s="286"/>
      <c r="M237" s="196"/>
      <c r="N237" s="287"/>
      <c r="O237" s="286">
        <v>6.6180085466853228E-4</v>
      </c>
      <c r="P237" s="196">
        <v>8.7147488409384047E-4</v>
      </c>
      <c r="Q237" s="287">
        <v>7.3553749402375786E-4</v>
      </c>
      <c r="R237" s="286"/>
      <c r="S237" s="196"/>
      <c r="T237" s="287"/>
      <c r="U237" s="288">
        <v>4.937662017034934E-4</v>
      </c>
      <c r="V237" s="286">
        <v>0</v>
      </c>
      <c r="W237" s="196">
        <v>0</v>
      </c>
      <c r="X237" s="287">
        <v>0</v>
      </c>
    </row>
    <row r="238" spans="2:24" s="4" customFormat="1" hidden="1" outlineLevel="1" x14ac:dyDescent="0.25">
      <c r="B238" s="71" t="s">
        <v>103</v>
      </c>
      <c r="C238" s="286">
        <v>1.0286034276956631E-2</v>
      </c>
      <c r="D238" s="196">
        <v>1.4579324064263629E-2</v>
      </c>
      <c r="E238" s="287">
        <v>1.2329983400460669E-2</v>
      </c>
      <c r="F238" s="286">
        <v>1.5039883543025207E-2</v>
      </c>
      <c r="G238" s="196">
        <v>1.7287131263686719E-2</v>
      </c>
      <c r="H238" s="287">
        <v>1.6243420190271196E-2</v>
      </c>
      <c r="I238" s="286"/>
      <c r="J238" s="196"/>
      <c r="K238" s="287"/>
      <c r="L238" s="286"/>
      <c r="M238" s="196"/>
      <c r="N238" s="287"/>
      <c r="O238" s="286">
        <v>3.798328735356443E-4</v>
      </c>
      <c r="P238" s="196">
        <v>4.8386496445453531E-4</v>
      </c>
      <c r="Q238" s="287">
        <v>4.1618436967576634E-4</v>
      </c>
      <c r="R238" s="286"/>
      <c r="S238" s="196"/>
      <c r="T238" s="287"/>
      <c r="U238" s="288">
        <v>2.9594733345412816E-3</v>
      </c>
      <c r="V238" s="286">
        <v>4.2444821731748726E-4</v>
      </c>
      <c r="W238" s="196">
        <v>0</v>
      </c>
      <c r="X238" s="287">
        <v>1.9168104274487253E-4</v>
      </c>
    </row>
    <row r="239" spans="2:24" s="4" customFormat="1" hidden="1" outlineLevel="1" x14ac:dyDescent="0.25">
      <c r="B239" s="71" t="s">
        <v>104</v>
      </c>
      <c r="C239" s="286">
        <v>8.6638962347311416E-3</v>
      </c>
      <c r="D239" s="196">
        <v>1.2095126391151824E-2</v>
      </c>
      <c r="E239" s="287">
        <v>1.0334721978146935E-2</v>
      </c>
      <c r="F239" s="286">
        <v>1.2135994972016879E-2</v>
      </c>
      <c r="G239" s="196">
        <v>1.4126839103997984E-2</v>
      </c>
      <c r="H239" s="287">
        <v>1.3216717916793509E-2</v>
      </c>
      <c r="I239" s="286"/>
      <c r="J239" s="196"/>
      <c r="K239" s="287"/>
      <c r="L239" s="286"/>
      <c r="M239" s="196"/>
      <c r="N239" s="287"/>
      <c r="O239" s="286">
        <v>1.5851255248050724E-3</v>
      </c>
      <c r="P239" s="196">
        <v>1.3612950699043414E-3</v>
      </c>
      <c r="Q239" s="287">
        <v>1.502761832557132E-3</v>
      </c>
      <c r="R239" s="286"/>
      <c r="S239" s="196"/>
      <c r="T239" s="287"/>
      <c r="U239" s="288">
        <v>1.4110704893849015E-3</v>
      </c>
      <c r="V239" s="286">
        <v>7.6982294072363352E-4</v>
      </c>
      <c r="W239" s="196">
        <v>0</v>
      </c>
      <c r="X239" s="287">
        <v>3.8940809968847351E-4</v>
      </c>
    </row>
    <row r="240" spans="2:24" s="4" customFormat="1" ht="15.75" collapsed="1" x14ac:dyDescent="0.25">
      <c r="B240" s="101">
        <v>2003</v>
      </c>
      <c r="C240" s="289">
        <v>7.1201800080140558E-3</v>
      </c>
      <c r="D240" s="109">
        <v>1.2746231047749834E-2</v>
      </c>
      <c r="E240" s="290">
        <v>9.765000143936213E-3</v>
      </c>
      <c r="F240" s="289">
        <v>1.015777846824115E-2</v>
      </c>
      <c r="G240" s="109">
        <v>1.5191520120653093E-2</v>
      </c>
      <c r="H240" s="290">
        <v>1.2786166651710814E-2</v>
      </c>
      <c r="I240" s="289"/>
      <c r="J240" s="109"/>
      <c r="K240" s="290"/>
      <c r="L240" s="289"/>
      <c r="M240" s="109"/>
      <c r="N240" s="290"/>
      <c r="O240" s="289">
        <v>5.9628064111845436E-4</v>
      </c>
      <c r="P240" s="109">
        <v>4.3413422640945621E-4</v>
      </c>
      <c r="Q240" s="290">
        <v>5.3859207818310925E-4</v>
      </c>
      <c r="R240" s="289"/>
      <c r="S240" s="109"/>
      <c r="T240" s="290"/>
      <c r="U240" s="291">
        <v>1.3927825295073479E-3</v>
      </c>
      <c r="V240" s="289">
        <v>4.6692047985058544E-4</v>
      </c>
      <c r="W240" s="109">
        <v>8.6899847925266127E-4</v>
      </c>
      <c r="X240" s="290">
        <v>6.6714749368914532E-4</v>
      </c>
    </row>
    <row r="241" spans="2:24" s="4" customFormat="1" hidden="1" outlineLevel="1" x14ac:dyDescent="0.25">
      <c r="B241" s="71" t="s">
        <v>93</v>
      </c>
      <c r="C241" s="286">
        <v>1.035928550169957E-2</v>
      </c>
      <c r="D241" s="196">
        <v>1.3822071630590014E-2</v>
      </c>
      <c r="E241" s="287">
        <v>1.2030026427147003E-2</v>
      </c>
      <c r="F241" s="286">
        <v>1.4361512923879535E-2</v>
      </c>
      <c r="G241" s="196">
        <v>1.6241743725231177E-2</v>
      </c>
      <c r="H241" s="287">
        <v>1.5355656133880926E-2</v>
      </c>
      <c r="I241" s="286"/>
      <c r="J241" s="196"/>
      <c r="K241" s="287"/>
      <c r="L241" s="286"/>
      <c r="M241" s="196"/>
      <c r="N241" s="287"/>
      <c r="O241" s="286">
        <v>3.6611261624075567E-4</v>
      </c>
      <c r="P241" s="196">
        <v>3.5287198588512055E-4</v>
      </c>
      <c r="Q241" s="287">
        <v>3.6103255310187133E-4</v>
      </c>
      <c r="R241" s="286"/>
      <c r="S241" s="196"/>
      <c r="T241" s="287"/>
      <c r="U241" s="288">
        <v>2.2024866785079929E-3</v>
      </c>
      <c r="V241" s="286">
        <v>0</v>
      </c>
      <c r="W241" s="196">
        <v>0</v>
      </c>
      <c r="X241" s="287">
        <v>0</v>
      </c>
    </row>
    <row r="242" spans="2:24" s="4" customFormat="1" hidden="1" outlineLevel="1" x14ac:dyDescent="0.25">
      <c r="B242" s="71" t="s">
        <v>94</v>
      </c>
      <c r="C242" s="286">
        <v>5.5305538514851945E-3</v>
      </c>
      <c r="D242" s="196">
        <v>1.1471721179737684E-2</v>
      </c>
      <c r="E242" s="287">
        <v>8.3260602213670806E-3</v>
      </c>
      <c r="F242" s="286">
        <v>7.715570196163141E-3</v>
      </c>
      <c r="G242" s="196">
        <v>1.3486454285161781E-2</v>
      </c>
      <c r="H242" s="287">
        <v>1.0714829908153969E-2</v>
      </c>
      <c r="I242" s="286"/>
      <c r="J242" s="196"/>
      <c r="K242" s="287"/>
      <c r="L242" s="286"/>
      <c r="M242" s="196"/>
      <c r="N242" s="287"/>
      <c r="O242" s="286">
        <v>5.3984469083509826E-4</v>
      </c>
      <c r="P242" s="196">
        <v>5.5120714364458165E-4</v>
      </c>
      <c r="Q242" s="287">
        <v>5.4394693200663345E-4</v>
      </c>
      <c r="R242" s="286"/>
      <c r="S242" s="196"/>
      <c r="T242" s="287"/>
      <c r="U242" s="288">
        <v>7.8828089075740656E-4</v>
      </c>
      <c r="V242" s="286">
        <v>0</v>
      </c>
      <c r="W242" s="196">
        <v>0</v>
      </c>
      <c r="X242" s="287">
        <v>0</v>
      </c>
    </row>
    <row r="243" spans="2:24" s="4" customFormat="1" hidden="1" outlineLevel="1" x14ac:dyDescent="0.25">
      <c r="B243" s="71" t="s">
        <v>95</v>
      </c>
      <c r="C243" s="286">
        <v>4.6279551507578997E-3</v>
      </c>
      <c r="D243" s="196">
        <v>8.0226180859657333E-3</v>
      </c>
      <c r="E243" s="287">
        <v>6.2965764847005522E-3</v>
      </c>
      <c r="F243" s="286">
        <v>6.3703981792158429E-3</v>
      </c>
      <c r="G243" s="196">
        <v>9.4739618201367341E-3</v>
      </c>
      <c r="H243" s="287">
        <v>8.0348594307598567E-3</v>
      </c>
      <c r="I243" s="286"/>
      <c r="J243" s="196"/>
      <c r="K243" s="287"/>
      <c r="L243" s="286"/>
      <c r="M243" s="196"/>
      <c r="N243" s="287"/>
      <c r="O243" s="286">
        <v>3.194944887200696E-4</v>
      </c>
      <c r="P243" s="196">
        <v>5.6931397665812695E-5</v>
      </c>
      <c r="Q243" s="287">
        <v>2.1865331423761056E-4</v>
      </c>
      <c r="R243" s="286"/>
      <c r="S243" s="196"/>
      <c r="T243" s="287"/>
      <c r="U243" s="288">
        <v>1.3449423090535853E-3</v>
      </c>
      <c r="V243" s="286">
        <v>1.2701100762066045E-3</v>
      </c>
      <c r="W243" s="196">
        <v>5.8459422283356263E-3</v>
      </c>
      <c r="X243" s="287">
        <v>3.7950664136622392E-3</v>
      </c>
    </row>
    <row r="244" spans="2:24" s="4" customFormat="1" hidden="1" outlineLevel="1" x14ac:dyDescent="0.25">
      <c r="B244" s="71" t="s">
        <v>96</v>
      </c>
      <c r="C244" s="286">
        <v>7.585155257880569E-3</v>
      </c>
      <c r="D244" s="196">
        <v>1.1190642350281927E-2</v>
      </c>
      <c r="E244" s="287">
        <v>9.1808064022390352E-3</v>
      </c>
      <c r="F244" s="286">
        <v>1.0591233007126158E-2</v>
      </c>
      <c r="G244" s="196">
        <v>1.3225309438329808E-2</v>
      </c>
      <c r="H244" s="287">
        <v>1.1874198841664184E-2</v>
      </c>
      <c r="I244" s="286"/>
      <c r="J244" s="196"/>
      <c r="K244" s="287"/>
      <c r="L244" s="286"/>
      <c r="M244" s="196"/>
      <c r="N244" s="287"/>
      <c r="O244" s="286">
        <v>5.549759140453304E-4</v>
      </c>
      <c r="P244" s="196">
        <v>7.3809816705621843E-4</v>
      </c>
      <c r="Q244" s="287">
        <v>6.1929314168850992E-4</v>
      </c>
      <c r="R244" s="286"/>
      <c r="S244" s="196"/>
      <c r="T244" s="287"/>
      <c r="U244" s="288">
        <v>5.0676898573807287E-4</v>
      </c>
      <c r="V244" s="286">
        <v>8.9405453732677696E-4</v>
      </c>
      <c r="W244" s="196">
        <v>0</v>
      </c>
      <c r="X244" s="287">
        <v>4.8520135856380397E-4</v>
      </c>
    </row>
    <row r="245" spans="2:24" s="4" customFormat="1" hidden="1" outlineLevel="1" x14ac:dyDescent="0.25">
      <c r="B245" s="71" t="s">
        <v>97</v>
      </c>
      <c r="C245" s="286">
        <v>8.3773486881981128E-3</v>
      </c>
      <c r="D245" s="196">
        <v>1.2120070334086913E-2</v>
      </c>
      <c r="E245" s="287">
        <v>1.0109759784201103E-2</v>
      </c>
      <c r="F245" s="286">
        <v>1.1935809778905571E-2</v>
      </c>
      <c r="G245" s="196">
        <v>1.4057894890425748E-2</v>
      </c>
      <c r="H245" s="287">
        <v>1.3034495522342961E-2</v>
      </c>
      <c r="I245" s="286"/>
      <c r="J245" s="196"/>
      <c r="K245" s="287"/>
      <c r="L245" s="286"/>
      <c r="M245" s="196"/>
      <c r="N245" s="287"/>
      <c r="O245" s="286">
        <v>5.2140114708252357E-4</v>
      </c>
      <c r="P245" s="196">
        <v>1.4559572919194372E-4</v>
      </c>
      <c r="Q245" s="287">
        <v>3.9809551107501711E-4</v>
      </c>
      <c r="R245" s="286"/>
      <c r="S245" s="196"/>
      <c r="T245" s="287"/>
      <c r="U245" s="288">
        <v>1.511144692104269E-4</v>
      </c>
      <c r="V245" s="286">
        <v>0</v>
      </c>
      <c r="W245" s="196">
        <v>0</v>
      </c>
      <c r="X245" s="287">
        <v>0</v>
      </c>
    </row>
    <row r="246" spans="2:24" s="4" customFormat="1" hidden="1" outlineLevel="1" x14ac:dyDescent="0.25">
      <c r="B246" s="71" t="s">
        <v>98</v>
      </c>
      <c r="C246" s="286">
        <v>6.7157748436414179E-3</v>
      </c>
      <c r="D246" s="196">
        <v>8.8320556593441991E-3</v>
      </c>
      <c r="E246" s="287">
        <v>7.6960952537264435E-3</v>
      </c>
      <c r="F246" s="286">
        <v>9.4391113108806633E-3</v>
      </c>
      <c r="G246" s="196">
        <v>1.0699536485024598E-2</v>
      </c>
      <c r="H246" s="287">
        <v>1.0074473886374582E-2</v>
      </c>
      <c r="I246" s="286"/>
      <c r="J246" s="196"/>
      <c r="K246" s="287"/>
      <c r="L246" s="286"/>
      <c r="M246" s="196"/>
      <c r="N246" s="287"/>
      <c r="O246" s="286">
        <v>5.0420168067226889E-4</v>
      </c>
      <c r="P246" s="196">
        <v>5.9331775874216632E-4</v>
      </c>
      <c r="Q246" s="287">
        <v>5.3922497340309255E-4</v>
      </c>
      <c r="R246" s="286"/>
      <c r="S246" s="196"/>
      <c r="T246" s="287"/>
      <c r="U246" s="288">
        <v>5.696151029375865E-4</v>
      </c>
      <c r="V246" s="286">
        <v>2.967359050445104E-3</v>
      </c>
      <c r="W246" s="196">
        <v>0</v>
      </c>
      <c r="X246" s="287">
        <v>1.3468013468013469E-3</v>
      </c>
    </row>
    <row r="247" spans="2:24" s="4" customFormat="1" hidden="1" outlineLevel="1" x14ac:dyDescent="0.25">
      <c r="B247" s="71" t="s">
        <v>99</v>
      </c>
      <c r="C247" s="286">
        <v>5.7326527772166335E-3</v>
      </c>
      <c r="D247" s="196">
        <v>9.4938589540412045E-3</v>
      </c>
      <c r="E247" s="287">
        <v>7.5209746655709375E-3</v>
      </c>
      <c r="F247" s="286">
        <v>8.1727283918532605E-3</v>
      </c>
      <c r="G247" s="196">
        <v>1.1669160076939517E-2</v>
      </c>
      <c r="H247" s="287">
        <v>1.0019904317333531E-2</v>
      </c>
      <c r="I247" s="286"/>
      <c r="J247" s="196"/>
      <c r="K247" s="287"/>
      <c r="L247" s="286"/>
      <c r="M247" s="196"/>
      <c r="N247" s="287"/>
      <c r="O247" s="286">
        <v>1.1586739620212424E-3</v>
      </c>
      <c r="P247" s="196">
        <v>1.6625103906899418E-4</v>
      </c>
      <c r="Q247" s="287">
        <v>7.9405476941871124E-4</v>
      </c>
      <c r="R247" s="286"/>
      <c r="S247" s="196"/>
      <c r="T247" s="287"/>
      <c r="U247" s="288">
        <v>7.993605115907274E-4</v>
      </c>
      <c r="V247" s="286">
        <v>0</v>
      </c>
      <c r="W247" s="196">
        <v>0</v>
      </c>
      <c r="X247" s="287">
        <v>0</v>
      </c>
    </row>
    <row r="248" spans="2:24" s="4" customFormat="1" hidden="1" outlineLevel="1" x14ac:dyDescent="0.25">
      <c r="B248" s="71" t="s">
        <v>100</v>
      </c>
      <c r="C248" s="286">
        <v>5.3487793113106263E-3</v>
      </c>
      <c r="D248" s="196">
        <v>1.0291220521443821E-2</v>
      </c>
      <c r="E248" s="287">
        <v>7.7486181764331542E-3</v>
      </c>
      <c r="F248" s="286">
        <v>8.0048631048035192E-3</v>
      </c>
      <c r="G248" s="196">
        <v>1.2920083822730449E-2</v>
      </c>
      <c r="H248" s="287">
        <v>1.0647887950942366E-2</v>
      </c>
      <c r="I248" s="286"/>
      <c r="J248" s="196"/>
      <c r="K248" s="287"/>
      <c r="L248" s="286"/>
      <c r="M248" s="196"/>
      <c r="N248" s="287"/>
      <c r="O248" s="286">
        <v>3.203895937459951E-4</v>
      </c>
      <c r="P248" s="196">
        <v>0</v>
      </c>
      <c r="Q248" s="287">
        <v>2.0001920184337696E-4</v>
      </c>
      <c r="R248" s="286"/>
      <c r="S248" s="196"/>
      <c r="T248" s="287"/>
      <c r="U248" s="288">
        <v>1.5662428597751981E-3</v>
      </c>
      <c r="V248" s="286">
        <v>1.4742014742014742E-3</v>
      </c>
      <c r="W248" s="196">
        <v>0</v>
      </c>
      <c r="X248" s="287">
        <v>6.7476383265856947E-4</v>
      </c>
    </row>
    <row r="249" spans="2:24" s="4" customFormat="1" hidden="1" outlineLevel="1" x14ac:dyDescent="0.25">
      <c r="B249" s="71" t="s">
        <v>101</v>
      </c>
      <c r="C249" s="286">
        <v>4.4582265118383348E-3</v>
      </c>
      <c r="D249" s="196">
        <v>9.3309927401000105E-3</v>
      </c>
      <c r="E249" s="287">
        <v>6.6985256114855144E-3</v>
      </c>
      <c r="F249" s="286">
        <v>6.7447901292874432E-3</v>
      </c>
      <c r="G249" s="196">
        <v>1.127080751295869E-2</v>
      </c>
      <c r="H249" s="287">
        <v>9.092426647913536E-3</v>
      </c>
      <c r="I249" s="286"/>
      <c r="J249" s="196"/>
      <c r="K249" s="287"/>
      <c r="L249" s="286"/>
      <c r="M249" s="196"/>
      <c r="N249" s="287"/>
      <c r="O249" s="286">
        <v>3.361828834886178E-4</v>
      </c>
      <c r="P249" s="196">
        <v>3.6951501154734414E-4</v>
      </c>
      <c r="Q249" s="287">
        <v>3.4758428919012862E-4</v>
      </c>
      <c r="R249" s="286"/>
      <c r="S249" s="196"/>
      <c r="T249" s="287"/>
      <c r="U249" s="288">
        <v>7.4558860077872586E-4</v>
      </c>
      <c r="V249" s="286">
        <v>9.3327111525898275E-4</v>
      </c>
      <c r="W249" s="196">
        <v>1.3075060532687652E-2</v>
      </c>
      <c r="X249" s="287">
        <v>6.8916349809885931E-3</v>
      </c>
    </row>
    <row r="250" spans="2:24" s="4" customFormat="1" hidden="1" outlineLevel="1" x14ac:dyDescent="0.25">
      <c r="B250" s="71" t="s">
        <v>102</v>
      </c>
      <c r="C250" s="286">
        <v>5.8376508097532694E-3</v>
      </c>
      <c r="D250" s="196">
        <v>9.4246626784401065E-3</v>
      </c>
      <c r="E250" s="287">
        <v>7.5047450059267124E-3</v>
      </c>
      <c r="F250" s="286">
        <v>7.9445186077556733E-3</v>
      </c>
      <c r="G250" s="196">
        <v>1.1124230936548381E-2</v>
      </c>
      <c r="H250" s="287">
        <v>9.5715080690038958E-3</v>
      </c>
      <c r="I250" s="286"/>
      <c r="J250" s="196"/>
      <c r="K250" s="287"/>
      <c r="L250" s="286"/>
      <c r="M250" s="196"/>
      <c r="N250" s="287"/>
      <c r="O250" s="286">
        <v>6.2899262899262902E-4</v>
      </c>
      <c r="P250" s="196">
        <v>5.9926677946982516E-4</v>
      </c>
      <c r="Q250" s="287">
        <v>6.1835114773544665E-4</v>
      </c>
      <c r="R250" s="286"/>
      <c r="S250" s="196"/>
      <c r="T250" s="287"/>
      <c r="U250" s="288">
        <v>2.6310175638199532E-3</v>
      </c>
      <c r="V250" s="286">
        <v>0</v>
      </c>
      <c r="W250" s="196">
        <v>0</v>
      </c>
      <c r="X250" s="287">
        <v>0</v>
      </c>
    </row>
    <row r="251" spans="2:24" s="4" customFormat="1" hidden="1" outlineLevel="1" x14ac:dyDescent="0.25">
      <c r="B251" s="71" t="s">
        <v>103</v>
      </c>
      <c r="C251" s="286">
        <v>6.9277800763113137E-3</v>
      </c>
      <c r="D251" s="196">
        <v>1.0523387881878447E-2</v>
      </c>
      <c r="E251" s="287">
        <v>8.6234329036191694E-3</v>
      </c>
      <c r="F251" s="286">
        <v>1.0033764849015078E-2</v>
      </c>
      <c r="G251" s="196">
        <v>1.2449786881727024E-2</v>
      </c>
      <c r="H251" s="287">
        <v>1.130717834504026E-2</v>
      </c>
      <c r="I251" s="286"/>
      <c r="J251" s="196"/>
      <c r="K251" s="287"/>
      <c r="L251" s="286"/>
      <c r="M251" s="196"/>
      <c r="N251" s="287"/>
      <c r="O251" s="286">
        <v>2.6810164882514029E-4</v>
      </c>
      <c r="P251" s="196">
        <v>4.6506636139233715E-4</v>
      </c>
      <c r="Q251" s="287">
        <v>3.3677593174674452E-4</v>
      </c>
      <c r="R251" s="286"/>
      <c r="S251" s="196"/>
      <c r="T251" s="287"/>
      <c r="U251" s="288">
        <v>1.4417012074247613E-3</v>
      </c>
      <c r="V251" s="286">
        <v>4.2408821034775233E-4</v>
      </c>
      <c r="W251" s="196">
        <v>0</v>
      </c>
      <c r="X251" s="287">
        <v>1.8218254691200583E-4</v>
      </c>
    </row>
    <row r="252" spans="2:24" s="4" customFormat="1" hidden="1" outlineLevel="1" x14ac:dyDescent="0.25">
      <c r="B252" s="71" t="s">
        <v>104</v>
      </c>
      <c r="C252" s="286">
        <v>6.3849118392939157E-3</v>
      </c>
      <c r="D252" s="196">
        <v>9.4870029624066418E-3</v>
      </c>
      <c r="E252" s="287">
        <v>7.9020129982757398E-3</v>
      </c>
      <c r="F252" s="286">
        <v>8.9009287925696599E-3</v>
      </c>
      <c r="G252" s="196">
        <v>1.1243684026214418E-2</v>
      </c>
      <c r="H252" s="287">
        <v>1.0162902878085588E-2</v>
      </c>
      <c r="I252" s="286"/>
      <c r="J252" s="196"/>
      <c r="K252" s="287"/>
      <c r="L252" s="286"/>
      <c r="M252" s="196"/>
      <c r="N252" s="287"/>
      <c r="O252" s="286">
        <v>5.8354405757634698E-4</v>
      </c>
      <c r="P252" s="196">
        <v>7.1404284257055425E-4</v>
      </c>
      <c r="Q252" s="287">
        <v>6.3425785224434784E-4</v>
      </c>
      <c r="R252" s="286"/>
      <c r="S252" s="196"/>
      <c r="T252" s="287"/>
      <c r="U252" s="288">
        <v>2.0531070353134412E-3</v>
      </c>
      <c r="V252" s="286">
        <v>1.2082158679017317E-3</v>
      </c>
      <c r="W252" s="196">
        <v>0</v>
      </c>
      <c r="X252" s="287">
        <v>6.1261997141106802E-4</v>
      </c>
    </row>
    <row r="253" spans="2:24" s="4" customFormat="1" ht="15.75" collapsed="1" x14ac:dyDescent="0.25">
      <c r="B253" s="101">
        <v>2002</v>
      </c>
      <c r="C253" s="289">
        <v>6.3851075129325221E-3</v>
      </c>
      <c r="D253" s="109">
        <v>1.025685732660203E-2</v>
      </c>
      <c r="E253" s="290">
        <v>8.2147851641145558E-3</v>
      </c>
      <c r="F253" s="289">
        <v>9.0724009440466043E-3</v>
      </c>
      <c r="G253" s="109">
        <v>1.2261007442505916E-2</v>
      </c>
      <c r="H253" s="290">
        <v>1.0737797443851376E-2</v>
      </c>
      <c r="I253" s="289"/>
      <c r="J253" s="109"/>
      <c r="K253" s="290"/>
      <c r="L253" s="289"/>
      <c r="M253" s="109"/>
      <c r="N253" s="290"/>
      <c r="O253" s="289">
        <v>5.076936340327159E-4</v>
      </c>
      <c r="P253" s="109">
        <v>3.6558919406970013E-4</v>
      </c>
      <c r="Q253" s="290">
        <v>4.5573173806970265E-4</v>
      </c>
      <c r="R253" s="289"/>
      <c r="S253" s="109"/>
      <c r="T253" s="290"/>
      <c r="U253" s="291">
        <v>1.2536769427405989E-3</v>
      </c>
      <c r="V253" s="289">
        <v>7.3840095171678226E-4</v>
      </c>
      <c r="W253" s="109">
        <v>1.6659094351052551E-3</v>
      </c>
      <c r="X253" s="290">
        <v>1.2207367737108428E-3</v>
      </c>
    </row>
    <row r="254" spans="2:24" s="4" customFormat="1" hidden="1" outlineLevel="1" x14ac:dyDescent="0.25">
      <c r="B254" s="71" t="s">
        <v>93</v>
      </c>
      <c r="C254" s="286">
        <v>7.2689296124449892E-3</v>
      </c>
      <c r="D254" s="196">
        <v>1.0225015644981362E-2</v>
      </c>
      <c r="E254" s="287">
        <v>8.7128018116673939E-3</v>
      </c>
      <c r="F254" s="286">
        <v>1.0559369516362405E-2</v>
      </c>
      <c r="G254" s="196">
        <v>1.2111977687102938E-2</v>
      </c>
      <c r="H254" s="287">
        <v>1.1403693560845446E-2</v>
      </c>
      <c r="I254" s="286"/>
      <c r="J254" s="196"/>
      <c r="K254" s="287"/>
      <c r="L254" s="286"/>
      <c r="M254" s="196"/>
      <c r="N254" s="287"/>
      <c r="O254" s="286">
        <v>3.5698348951360999E-4</v>
      </c>
      <c r="P254" s="196">
        <v>1.1072153533862336E-4</v>
      </c>
      <c r="Q254" s="287">
        <v>2.642007926023778E-4</v>
      </c>
      <c r="R254" s="286"/>
      <c r="S254" s="196"/>
      <c r="T254" s="287"/>
      <c r="U254" s="288">
        <v>7.2088603447145944E-4</v>
      </c>
      <c r="V254" s="286">
        <v>0</v>
      </c>
      <c r="W254" s="196">
        <v>0</v>
      </c>
      <c r="X254" s="287">
        <v>0</v>
      </c>
    </row>
    <row r="255" spans="2:24" s="4" customFormat="1" hidden="1" outlineLevel="1" x14ac:dyDescent="0.25">
      <c r="B255" s="71" t="s">
        <v>94</v>
      </c>
      <c r="C255" s="286">
        <v>2.9466762165254218E-3</v>
      </c>
      <c r="D255" s="196">
        <v>8.2471844007396197E-3</v>
      </c>
      <c r="E255" s="287">
        <v>5.4794314242756631E-3</v>
      </c>
      <c r="F255" s="286">
        <v>4.0945769759329082E-3</v>
      </c>
      <c r="G255" s="196">
        <v>9.731304428673258E-3</v>
      </c>
      <c r="H255" s="287">
        <v>7.0936253009266891E-3</v>
      </c>
      <c r="I255" s="286"/>
      <c r="J255" s="196"/>
      <c r="K255" s="287"/>
      <c r="L255" s="286"/>
      <c r="M255" s="196"/>
      <c r="N255" s="287"/>
      <c r="O255" s="286">
        <v>5.4958475818270638E-4</v>
      </c>
      <c r="P255" s="196">
        <v>0</v>
      </c>
      <c r="Q255" s="287">
        <v>3.5277977395962632E-4</v>
      </c>
      <c r="R255" s="286"/>
      <c r="S255" s="196"/>
      <c r="T255" s="287"/>
      <c r="U255" s="288">
        <v>2.6348725380409723E-4</v>
      </c>
      <c r="V255" s="286">
        <v>5.4734537493158185E-4</v>
      </c>
      <c r="W255" s="196">
        <v>0</v>
      </c>
      <c r="X255" s="287">
        <v>2.8960324355632781E-4</v>
      </c>
    </row>
    <row r="256" spans="2:24" s="4" customFormat="1" hidden="1" outlineLevel="1" x14ac:dyDescent="0.25">
      <c r="B256" s="71" t="s">
        <v>95</v>
      </c>
      <c r="C256" s="286">
        <v>5.746654626056974E-3</v>
      </c>
      <c r="D256" s="196">
        <v>1.4444206116311227E-2</v>
      </c>
      <c r="E256" s="287">
        <v>9.9765180065607539E-3</v>
      </c>
      <c r="F256" s="286">
        <v>8.2382967725260874E-3</v>
      </c>
      <c r="G256" s="196">
        <v>1.7053828338830797E-2</v>
      </c>
      <c r="H256" s="287">
        <v>1.3041099758236717E-2</v>
      </c>
      <c r="I256" s="286"/>
      <c r="J256" s="196"/>
      <c r="K256" s="287"/>
      <c r="L256" s="286"/>
      <c r="M256" s="196"/>
      <c r="N256" s="287"/>
      <c r="O256" s="286">
        <v>8.3967462608239307E-4</v>
      </c>
      <c r="P256" s="196">
        <v>1.8857250612860644E-4</v>
      </c>
      <c r="Q256" s="287">
        <v>6.0685748963285123E-4</v>
      </c>
      <c r="R256" s="286"/>
      <c r="S256" s="196"/>
      <c r="T256" s="287"/>
      <c r="U256" s="288">
        <v>4.1317435957974265E-4</v>
      </c>
      <c r="V256" s="286">
        <v>0</v>
      </c>
      <c r="W256" s="196">
        <v>0</v>
      </c>
      <c r="X256" s="287">
        <v>0</v>
      </c>
    </row>
    <row r="257" spans="2:24" s="4" customFormat="1" hidden="1" outlineLevel="1" x14ac:dyDescent="0.25">
      <c r="B257" s="71" t="s">
        <v>96</v>
      </c>
      <c r="C257" s="286">
        <v>7.1766236532255449E-3</v>
      </c>
      <c r="D257" s="196">
        <v>1.2016692128656531E-2</v>
      </c>
      <c r="E257" s="287">
        <v>9.4735075089832886E-3</v>
      </c>
      <c r="F257" s="286">
        <v>1.0211991506858548E-2</v>
      </c>
      <c r="G257" s="196">
        <v>1.4364606982880284E-2</v>
      </c>
      <c r="H257" s="287">
        <v>1.2385770497068979E-2</v>
      </c>
      <c r="I257" s="286"/>
      <c r="J257" s="196"/>
      <c r="K257" s="287"/>
      <c r="L257" s="286"/>
      <c r="M257" s="196"/>
      <c r="N257" s="287"/>
      <c r="O257" s="286">
        <v>4.9942374183634271E-4</v>
      </c>
      <c r="P257" s="196">
        <v>9.9588368078608414E-5</v>
      </c>
      <c r="Q257" s="287">
        <v>3.528667380512022E-4</v>
      </c>
      <c r="R257" s="286"/>
      <c r="S257" s="196"/>
      <c r="T257" s="287"/>
      <c r="U257" s="288">
        <v>6.7577714371527256E-4</v>
      </c>
      <c r="V257" s="286">
        <v>0</v>
      </c>
      <c r="W257" s="196">
        <v>0</v>
      </c>
      <c r="X257" s="287">
        <v>0</v>
      </c>
    </row>
    <row r="258" spans="2:24" s="4" customFormat="1" hidden="1" outlineLevel="1" x14ac:dyDescent="0.25">
      <c r="B258" s="71" t="s">
        <v>97</v>
      </c>
      <c r="C258" s="286">
        <v>6.8293202642233115E-3</v>
      </c>
      <c r="D258" s="196">
        <v>1.3024888163910927E-2</v>
      </c>
      <c r="E258" s="287">
        <v>9.6977949674451596E-3</v>
      </c>
      <c r="F258" s="286">
        <v>9.9537917472546141E-3</v>
      </c>
      <c r="G258" s="196">
        <v>1.4665950104655767E-2</v>
      </c>
      <c r="H258" s="287">
        <v>1.2468536192341511E-2</v>
      </c>
      <c r="I258" s="286"/>
      <c r="J258" s="196"/>
      <c r="K258" s="287"/>
      <c r="L258" s="286"/>
      <c r="M258" s="196"/>
      <c r="N258" s="287"/>
      <c r="O258" s="286">
        <v>9.2998264032404724E-4</v>
      </c>
      <c r="P258" s="196">
        <v>9.1240875912408756E-4</v>
      </c>
      <c r="Q258" s="287">
        <v>9.2509698597433607E-4</v>
      </c>
      <c r="R258" s="286"/>
      <c r="S258" s="196"/>
      <c r="T258" s="287"/>
      <c r="U258" s="288">
        <v>5.2513128282070519E-4</v>
      </c>
      <c r="V258" s="286">
        <v>0</v>
      </c>
      <c r="W258" s="196">
        <v>9.4654788418708242E-3</v>
      </c>
      <c r="X258" s="287">
        <v>4.0217648450437665E-3</v>
      </c>
    </row>
    <row r="259" spans="2:24" s="4" customFormat="1" hidden="1" outlineLevel="1" x14ac:dyDescent="0.25">
      <c r="B259" s="71" t="s">
        <v>98</v>
      </c>
      <c r="C259" s="286">
        <v>7.183667489849734E-3</v>
      </c>
      <c r="D259" s="196">
        <v>1.1499537694332587E-2</v>
      </c>
      <c r="E259" s="287">
        <v>9.3792812730530088E-3</v>
      </c>
      <c r="F259" s="286">
        <v>9.8707403055229136E-3</v>
      </c>
      <c r="G259" s="196">
        <v>1.3080456156895619E-2</v>
      </c>
      <c r="H259" s="287">
        <v>1.1686335976396829E-2</v>
      </c>
      <c r="I259" s="286"/>
      <c r="J259" s="196"/>
      <c r="K259" s="287"/>
      <c r="L259" s="286"/>
      <c r="M259" s="196"/>
      <c r="N259" s="287"/>
      <c r="O259" s="286">
        <v>1.1744386873920553E-3</v>
      </c>
      <c r="P259" s="196">
        <v>5.5057417020607207E-4</v>
      </c>
      <c r="Q259" s="287">
        <v>9.4404020158889233E-4</v>
      </c>
      <c r="R259" s="286"/>
      <c r="S259" s="196"/>
      <c r="T259" s="287"/>
      <c r="U259" s="288">
        <v>1.266294227188082E-3</v>
      </c>
      <c r="V259" s="286">
        <v>1.2642225031605564E-3</v>
      </c>
      <c r="W259" s="196">
        <v>2.1126760563380281E-2</v>
      </c>
      <c r="X259" s="287">
        <v>5.8384690236782354E-3</v>
      </c>
    </row>
    <row r="260" spans="2:24" s="4" customFormat="1" hidden="1" outlineLevel="1" x14ac:dyDescent="0.25">
      <c r="B260" s="71" t="s">
        <v>99</v>
      </c>
      <c r="C260" s="286">
        <v>6.7584408612458543E-3</v>
      </c>
      <c r="D260" s="196">
        <v>1.1106162403934538E-2</v>
      </c>
      <c r="E260" s="287">
        <v>8.9448677808435916E-3</v>
      </c>
      <c r="F260" s="286">
        <v>9.7801590338903767E-3</v>
      </c>
      <c r="G260" s="196">
        <v>1.3312006604406377E-2</v>
      </c>
      <c r="H260" s="287">
        <v>1.1732603135666543E-2</v>
      </c>
      <c r="I260" s="286"/>
      <c r="J260" s="196"/>
      <c r="K260" s="287"/>
      <c r="L260" s="286"/>
      <c r="M260" s="196"/>
      <c r="N260" s="287"/>
      <c r="O260" s="286">
        <v>4.8767678283377722E-4</v>
      </c>
      <c r="P260" s="196">
        <v>6.2932662051604787E-4</v>
      </c>
      <c r="Q260" s="287">
        <v>5.4377379010331697E-4</v>
      </c>
      <c r="R260" s="286"/>
      <c r="S260" s="196"/>
      <c r="T260" s="287"/>
      <c r="U260" s="288">
        <v>3.3145508783559825E-4</v>
      </c>
      <c r="V260" s="286">
        <v>0</v>
      </c>
      <c r="W260" s="196">
        <v>0</v>
      </c>
      <c r="X260" s="287">
        <v>0</v>
      </c>
    </row>
    <row r="261" spans="2:24" s="4" customFormat="1" hidden="1" outlineLevel="1" x14ac:dyDescent="0.25">
      <c r="B261" s="71" t="s">
        <v>100</v>
      </c>
      <c r="C261" s="286">
        <v>7.0860242506937442E-3</v>
      </c>
      <c r="D261" s="196">
        <v>1.1604507646900993E-2</v>
      </c>
      <c r="E261" s="287">
        <v>9.3434063114594436E-3</v>
      </c>
      <c r="F261" s="286">
        <v>1.0259282359380371E-2</v>
      </c>
      <c r="G261" s="196">
        <v>1.41184196125643E-2</v>
      </c>
      <c r="H261" s="287">
        <v>1.2380982398432105E-2</v>
      </c>
      <c r="I261" s="286"/>
      <c r="J261" s="196"/>
      <c r="K261" s="287"/>
      <c r="L261" s="286"/>
      <c r="M261" s="196"/>
      <c r="N261" s="287"/>
      <c r="O261" s="286">
        <v>6.4718403037450378E-4</v>
      </c>
      <c r="P261" s="196">
        <v>1.8086862155501798E-4</v>
      </c>
      <c r="Q261" s="287">
        <v>4.6588082241150463E-4</v>
      </c>
      <c r="R261" s="286"/>
      <c r="S261" s="196"/>
      <c r="T261" s="287"/>
      <c r="U261" s="288">
        <v>3.5125378085666893E-3</v>
      </c>
      <c r="V261" s="286">
        <v>0</v>
      </c>
      <c r="W261" s="196">
        <v>2.1074380165289255E-2</v>
      </c>
      <c r="X261" s="287">
        <v>1.1502029769959404E-2</v>
      </c>
    </row>
    <row r="262" spans="2:24" s="4" customFormat="1" hidden="1" outlineLevel="1" x14ac:dyDescent="0.25">
      <c r="B262" s="71" t="s">
        <v>101</v>
      </c>
      <c r="C262" s="286">
        <v>6.3216310773314029E-3</v>
      </c>
      <c r="D262" s="196">
        <v>1.3785435153399399E-2</v>
      </c>
      <c r="E262" s="287">
        <v>9.8447615626265951E-3</v>
      </c>
      <c r="F262" s="286">
        <v>9.0177467479102963E-3</v>
      </c>
      <c r="G262" s="196">
        <v>1.6829779563934472E-2</v>
      </c>
      <c r="H262" s="287">
        <v>1.3125699902759592E-2</v>
      </c>
      <c r="I262" s="286"/>
      <c r="J262" s="196"/>
      <c r="K262" s="287"/>
      <c r="L262" s="286"/>
      <c r="M262" s="196"/>
      <c r="N262" s="287"/>
      <c r="O262" s="286">
        <v>1.3938361468174075E-3</v>
      </c>
      <c r="P262" s="196">
        <v>1.8032097132896556E-4</v>
      </c>
      <c r="Q262" s="287">
        <v>9.5199536039042754E-4</v>
      </c>
      <c r="R262" s="286"/>
      <c r="S262" s="196"/>
      <c r="T262" s="287"/>
      <c r="U262" s="288">
        <v>8.8538312942691569E-4</v>
      </c>
      <c r="V262" s="286">
        <v>0</v>
      </c>
      <c r="W262" s="196">
        <v>1.2272727272727272E-2</v>
      </c>
      <c r="X262" s="287">
        <v>7.0662130332373721E-3</v>
      </c>
    </row>
    <row r="263" spans="2:24" s="4" customFormat="1" hidden="1" outlineLevel="1" x14ac:dyDescent="0.25">
      <c r="B263" s="71" t="s">
        <v>102</v>
      </c>
      <c r="C263" s="286">
        <v>7.9068736334670705E-3</v>
      </c>
      <c r="D263" s="196">
        <v>1.312900457094952E-2</v>
      </c>
      <c r="E263" s="287">
        <v>1.0338042369711626E-2</v>
      </c>
      <c r="F263" s="286">
        <v>1.1446022763726887E-2</v>
      </c>
      <c r="G263" s="196">
        <v>1.5692117294371383E-2</v>
      </c>
      <c r="H263" s="287">
        <v>1.3638831577804322E-2</v>
      </c>
      <c r="I263" s="286"/>
      <c r="J263" s="196"/>
      <c r="K263" s="287"/>
      <c r="L263" s="286"/>
      <c r="M263" s="196"/>
      <c r="N263" s="287"/>
      <c r="O263" s="286">
        <v>4.645001462315275E-4</v>
      </c>
      <c r="P263" s="196">
        <v>4.3836302720981935E-4</v>
      </c>
      <c r="Q263" s="287">
        <v>4.552318351394564E-4</v>
      </c>
      <c r="R263" s="286"/>
      <c r="S263" s="196"/>
      <c r="T263" s="287"/>
      <c r="U263" s="288">
        <v>5.5100213513327369E-4</v>
      </c>
      <c r="V263" s="286">
        <v>0</v>
      </c>
      <c r="W263" s="196">
        <v>2.4925224327018943E-3</v>
      </c>
      <c r="X263" s="287">
        <v>1.4080540692762602E-3</v>
      </c>
    </row>
    <row r="264" spans="2:24" s="4" customFormat="1" hidden="1" outlineLevel="1" x14ac:dyDescent="0.25">
      <c r="B264" s="71" t="s">
        <v>103</v>
      </c>
      <c r="C264" s="286">
        <v>1.4188529859270872E-2</v>
      </c>
      <c r="D264" s="196">
        <v>1.4181705599776289E-2</v>
      </c>
      <c r="E264" s="287">
        <v>1.4185248589998775E-2</v>
      </c>
      <c r="F264" s="286">
        <v>2.0193075318158338E-2</v>
      </c>
      <c r="G264" s="196">
        <v>1.6729054571125179E-2</v>
      </c>
      <c r="H264" s="287">
        <v>1.835468941850581E-2</v>
      </c>
      <c r="I264" s="286"/>
      <c r="J264" s="196"/>
      <c r="K264" s="287"/>
      <c r="L264" s="286"/>
      <c r="M264" s="196"/>
      <c r="N264" s="287"/>
      <c r="O264" s="286">
        <v>1.0120842863793698E-3</v>
      </c>
      <c r="P264" s="196">
        <v>3.0400270224624216E-4</v>
      </c>
      <c r="Q264" s="287">
        <v>7.4675982179019844E-4</v>
      </c>
      <c r="R264" s="286"/>
      <c r="S264" s="196"/>
      <c r="T264" s="287"/>
      <c r="U264" s="288">
        <v>5.0068844661409434E-4</v>
      </c>
      <c r="V264" s="286">
        <v>0</v>
      </c>
      <c r="W264" s="196">
        <v>5.1618958235570157E-3</v>
      </c>
      <c r="X264" s="287">
        <v>2.8061224489795917E-3</v>
      </c>
    </row>
    <row r="265" spans="2:24" s="4" customFormat="1" hidden="1" outlineLevel="1" x14ac:dyDescent="0.25">
      <c r="B265" s="71" t="s">
        <v>104</v>
      </c>
      <c r="C265" s="286">
        <v>9.7736463421038804E-3</v>
      </c>
      <c r="D265" s="196">
        <v>9.4092959579864001E-3</v>
      </c>
      <c r="E265" s="287">
        <v>9.5974913058339082E-3</v>
      </c>
      <c r="F265" s="286">
        <v>1.3828233152577115E-2</v>
      </c>
      <c r="G265" s="196">
        <v>1.1160804493958213E-2</v>
      </c>
      <c r="H265" s="287">
        <v>1.2409880628767285E-2</v>
      </c>
      <c r="I265" s="286"/>
      <c r="J265" s="196"/>
      <c r="K265" s="287"/>
      <c r="L265" s="286"/>
      <c r="M265" s="196"/>
      <c r="N265" s="287"/>
      <c r="O265" s="286">
        <v>8.281279575998486E-4</v>
      </c>
      <c r="P265" s="196">
        <v>3.2150894866573784E-4</v>
      </c>
      <c r="Q265" s="287">
        <v>6.2627211523406923E-4</v>
      </c>
      <c r="R265" s="286"/>
      <c r="S265" s="196"/>
      <c r="T265" s="287"/>
      <c r="U265" s="288">
        <v>8.1400081400081396E-4</v>
      </c>
      <c r="V265" s="286">
        <v>2.2581859239744072E-3</v>
      </c>
      <c r="W265" s="196">
        <v>6.2182023742227248E-3</v>
      </c>
      <c r="X265" s="287">
        <v>3.8409399005874378E-3</v>
      </c>
    </row>
    <row r="266" spans="2:24" s="4" customFormat="1" ht="15.75" collapsed="1" x14ac:dyDescent="0.25">
      <c r="B266" s="101">
        <v>2001</v>
      </c>
      <c r="C266" s="289">
        <v>7.4290334314446507E-3</v>
      </c>
      <c r="D266" s="109">
        <v>1.1921360345937927E-2</v>
      </c>
      <c r="E266" s="290">
        <v>9.603201941623828E-3</v>
      </c>
      <c r="F266" s="289">
        <v>1.0643243332305513E-2</v>
      </c>
      <c r="G266" s="109">
        <v>1.41147886145021E-2</v>
      </c>
      <c r="H266" s="290">
        <v>1.251018262772313E-2</v>
      </c>
      <c r="I266" s="289"/>
      <c r="J266" s="109"/>
      <c r="K266" s="290"/>
      <c r="L266" s="289"/>
      <c r="M266" s="109"/>
      <c r="N266" s="290"/>
      <c r="O266" s="289">
        <v>7.6229865806670195E-4</v>
      </c>
      <c r="P266" s="109">
        <v>3.0620520714368473E-4</v>
      </c>
      <c r="Q266" s="290">
        <v>5.9499656460316867E-4</v>
      </c>
      <c r="R266" s="289"/>
      <c r="S266" s="109"/>
      <c r="T266" s="290"/>
      <c r="U266" s="291">
        <v>8.0031056828022815E-4</v>
      </c>
      <c r="V266" s="289">
        <v>3.8962050962362658E-4</v>
      </c>
      <c r="W266" s="109">
        <v>6.1881747143050728E-3</v>
      </c>
      <c r="X266" s="290">
        <v>3.0749921556322561E-3</v>
      </c>
    </row>
    <row r="267" spans="2:24" s="4" customFormat="1" hidden="1" outlineLevel="1" x14ac:dyDescent="0.25">
      <c r="B267" s="71" t="s">
        <v>93</v>
      </c>
      <c r="C267" s="286">
        <v>7.2526834928923704E-3</v>
      </c>
      <c r="D267" s="196">
        <v>7.886779016065857E-3</v>
      </c>
      <c r="E267" s="287">
        <v>7.5805033520167054E-3</v>
      </c>
      <c r="F267" s="286">
        <v>1.0264832683227263E-2</v>
      </c>
      <c r="G267" s="196">
        <v>9.2482987814527622E-3</v>
      </c>
      <c r="H267" s="287">
        <v>9.6806231105322701E-3</v>
      </c>
      <c r="I267" s="286"/>
      <c r="J267" s="196"/>
      <c r="K267" s="287"/>
      <c r="L267" s="286"/>
      <c r="M267" s="196"/>
      <c r="N267" s="287"/>
      <c r="O267" s="286">
        <v>1.4927848731132857E-3</v>
      </c>
      <c r="P267" s="196">
        <v>5.211590577444236E-4</v>
      </c>
      <c r="Q267" s="287">
        <v>1.098823695146862E-3</v>
      </c>
      <c r="R267" s="286"/>
      <c r="S267" s="196"/>
      <c r="T267" s="287"/>
      <c r="U267" s="288">
        <v>8.5348506401137982E-4</v>
      </c>
      <c r="V267" s="286">
        <v>0</v>
      </c>
      <c r="W267" s="196">
        <v>5.6899004267425323E-3</v>
      </c>
      <c r="X267" s="287">
        <v>1.9821605550049554E-3</v>
      </c>
    </row>
    <row r="268" spans="2:24" s="4" customFormat="1" hidden="1" outlineLevel="1" x14ac:dyDescent="0.25">
      <c r="B268" s="71" t="s">
        <v>94</v>
      </c>
      <c r="C268" s="286">
        <v>2.7634357539077104E-3</v>
      </c>
      <c r="D268" s="196">
        <v>5.9636203423967778E-3</v>
      </c>
      <c r="E268" s="287">
        <v>4.3335271926257983E-3</v>
      </c>
      <c r="F268" s="286">
        <v>3.903094542462196E-3</v>
      </c>
      <c r="G268" s="196">
        <v>6.9789323479745521E-3</v>
      </c>
      <c r="H268" s="287">
        <v>5.5881369008199573E-3</v>
      </c>
      <c r="I268" s="286"/>
      <c r="J268" s="196"/>
      <c r="K268" s="287"/>
      <c r="L268" s="286"/>
      <c r="M268" s="196"/>
      <c r="N268" s="287"/>
      <c r="O268" s="286">
        <v>3.077806959947472E-4</v>
      </c>
      <c r="P268" s="196">
        <v>5.9530062681654235E-4</v>
      </c>
      <c r="Q268" s="287">
        <v>4.1400903057197937E-4</v>
      </c>
      <c r="R268" s="286"/>
      <c r="S268" s="196"/>
      <c r="T268" s="287"/>
      <c r="U268" s="288">
        <v>1.0315659170621002E-3</v>
      </c>
      <c r="V268" s="286">
        <v>0</v>
      </c>
      <c r="W268" s="196">
        <v>0</v>
      </c>
      <c r="X268" s="287">
        <v>0</v>
      </c>
    </row>
    <row r="269" spans="2:24" s="4" customFormat="1" hidden="1" outlineLevel="1" x14ac:dyDescent="0.25">
      <c r="B269" s="71" t="s">
        <v>95</v>
      </c>
      <c r="C269" s="286">
        <v>4.6671261990924237E-3</v>
      </c>
      <c r="D269" s="196">
        <v>5.1761219710366579E-3</v>
      </c>
      <c r="E269" s="287">
        <v>4.9218200689724444E-3</v>
      </c>
      <c r="F269" s="286">
        <v>7.1428044906052587E-3</v>
      </c>
      <c r="G269" s="196">
        <v>6.1748306529653008E-3</v>
      </c>
      <c r="H269" s="287">
        <v>6.5994328561866855E-3</v>
      </c>
      <c r="I269" s="286"/>
      <c r="J269" s="196"/>
      <c r="K269" s="287"/>
      <c r="L269" s="286"/>
      <c r="M269" s="196"/>
      <c r="N269" s="287"/>
      <c r="O269" s="286">
        <v>3.7026751828195872E-5</v>
      </c>
      <c r="P269" s="196">
        <v>2.081412982070114E-4</v>
      </c>
      <c r="Q269" s="287">
        <v>1.0268580425803801E-4</v>
      </c>
      <c r="R269" s="286"/>
      <c r="S269" s="196"/>
      <c r="T269" s="287"/>
      <c r="U269" s="288">
        <v>2.4252713272297338E-4</v>
      </c>
      <c r="V269" s="286">
        <v>0</v>
      </c>
      <c r="W269" s="196">
        <v>2.0090406830738324E-3</v>
      </c>
      <c r="X269" s="287">
        <v>8.4566596194503166E-4</v>
      </c>
    </row>
    <row r="270" spans="2:24" s="4" customFormat="1" hidden="1" outlineLevel="1" x14ac:dyDescent="0.25">
      <c r="B270" s="71" t="s">
        <v>96</v>
      </c>
      <c r="C270" s="286">
        <v>6.3325609947474824E-3</v>
      </c>
      <c r="D270" s="196">
        <v>8.5849301752596169E-3</v>
      </c>
      <c r="E270" s="287">
        <v>7.4352595273097363E-3</v>
      </c>
      <c r="F270" s="286">
        <v>8.9991370690481742E-3</v>
      </c>
      <c r="G270" s="196">
        <v>1.0483339608433735E-2</v>
      </c>
      <c r="H270" s="287">
        <v>9.797530364116229E-3</v>
      </c>
      <c r="I270" s="286"/>
      <c r="J270" s="196"/>
      <c r="K270" s="287"/>
      <c r="L270" s="286"/>
      <c r="M270" s="196"/>
      <c r="N270" s="287"/>
      <c r="O270" s="286">
        <v>1.1081969635403198E-4</v>
      </c>
      <c r="P270" s="196">
        <v>5.5581802517855652E-5</v>
      </c>
      <c r="Q270" s="287">
        <v>8.876560332871012E-5</v>
      </c>
      <c r="R270" s="286"/>
      <c r="S270" s="196"/>
      <c r="T270" s="287"/>
      <c r="U270" s="288">
        <v>3.7113696381414602E-3</v>
      </c>
      <c r="V270" s="286">
        <v>0</v>
      </c>
      <c r="W270" s="196">
        <v>0</v>
      </c>
      <c r="X270" s="287">
        <v>0</v>
      </c>
    </row>
    <row r="271" spans="2:24" s="4" customFormat="1" hidden="1" outlineLevel="1" x14ac:dyDescent="0.25">
      <c r="B271" s="71" t="s">
        <v>97</v>
      </c>
      <c r="C271" s="286">
        <v>3.8733971905110277E-3</v>
      </c>
      <c r="D271" s="196">
        <v>6.4304741265326397E-3</v>
      </c>
      <c r="E271" s="287">
        <v>5.0698002860815874E-3</v>
      </c>
      <c r="F271" s="286">
        <v>5.8350153808184885E-3</v>
      </c>
      <c r="G271" s="196">
        <v>7.5007591861524442E-3</v>
      </c>
      <c r="H271" s="287">
        <v>6.7299417146259987E-3</v>
      </c>
      <c r="I271" s="286"/>
      <c r="J271" s="196"/>
      <c r="K271" s="287"/>
      <c r="L271" s="286"/>
      <c r="M271" s="196"/>
      <c r="N271" s="287"/>
      <c r="O271" s="286">
        <v>2.1100607697501687E-4</v>
      </c>
      <c r="P271" s="196">
        <v>4.0655915435695893E-4</v>
      </c>
      <c r="Q271" s="287">
        <v>2.7326726977232519E-4</v>
      </c>
      <c r="R271" s="286"/>
      <c r="S271" s="196"/>
      <c r="T271" s="287"/>
      <c r="U271" s="288">
        <v>7.5069439231288942E-4</v>
      </c>
      <c r="V271" s="286">
        <v>4.6189376443418013E-4</v>
      </c>
      <c r="W271" s="196">
        <v>0</v>
      </c>
      <c r="X271" s="287">
        <v>2.9841838257236647E-4</v>
      </c>
    </row>
    <row r="272" spans="2:24" s="4" customFormat="1" hidden="1" outlineLevel="1" x14ac:dyDescent="0.25">
      <c r="B272" s="71" t="s">
        <v>98</v>
      </c>
      <c r="C272" s="286">
        <v>4.8093989396420433E-3</v>
      </c>
      <c r="D272" s="196">
        <v>9.4278639670435614E-3</v>
      </c>
      <c r="E272" s="287">
        <v>7.1696127121348707E-3</v>
      </c>
      <c r="F272" s="286">
        <v>6.7534685165421557E-3</v>
      </c>
      <c r="G272" s="196">
        <v>1.0961657187142875E-2</v>
      </c>
      <c r="H272" s="287">
        <v>9.1319793750904849E-3</v>
      </c>
      <c r="I272" s="286"/>
      <c r="J272" s="196"/>
      <c r="K272" s="287"/>
      <c r="L272" s="286"/>
      <c r="M272" s="196"/>
      <c r="N272" s="287"/>
      <c r="O272" s="286">
        <v>3.7297776120098839E-4</v>
      </c>
      <c r="P272" s="196">
        <v>1.7484868863483524E-3</v>
      </c>
      <c r="Q272" s="287">
        <v>9.3614912304854211E-4</v>
      </c>
      <c r="R272" s="286"/>
      <c r="S272" s="196"/>
      <c r="T272" s="287"/>
      <c r="U272" s="288">
        <v>1.2833881447020133E-3</v>
      </c>
      <c r="V272" s="286">
        <v>7.8413284132841325E-3</v>
      </c>
      <c r="W272" s="196">
        <v>0</v>
      </c>
      <c r="X272" s="287">
        <v>6.263817243920413E-3</v>
      </c>
    </row>
    <row r="273" spans="2:24" s="4" customFormat="1" hidden="1" outlineLevel="1" x14ac:dyDescent="0.25">
      <c r="B273" s="71" t="s">
        <v>99</v>
      </c>
      <c r="C273" s="286">
        <v>3.5366843832968873E-3</v>
      </c>
      <c r="D273" s="196">
        <v>1.01819404262255E-2</v>
      </c>
      <c r="E273" s="287">
        <v>6.8222856293804037E-3</v>
      </c>
      <c r="F273" s="286">
        <v>5.1021941689209501E-3</v>
      </c>
      <c r="G273" s="196">
        <v>1.1878444533390806E-2</v>
      </c>
      <c r="H273" s="287">
        <v>8.8264658600558429E-3</v>
      </c>
      <c r="I273" s="286"/>
      <c r="J273" s="196"/>
      <c r="K273" s="287"/>
      <c r="L273" s="286"/>
      <c r="M273" s="196"/>
      <c r="N273" s="287"/>
      <c r="O273" s="286">
        <v>3.2104547514730323E-4</v>
      </c>
      <c r="P273" s="196">
        <v>2.0257205119548205E-3</v>
      </c>
      <c r="Q273" s="287">
        <v>9.7038569908690212E-4</v>
      </c>
      <c r="R273" s="286"/>
      <c r="S273" s="196"/>
      <c r="T273" s="287"/>
      <c r="U273" s="288">
        <v>9.9009900990099011E-4</v>
      </c>
      <c r="V273" s="286">
        <v>7.6893502499038834E-4</v>
      </c>
      <c r="W273" s="196">
        <v>2.9585798816568047E-3</v>
      </c>
      <c r="X273" s="287">
        <v>1.5178345560333923E-3</v>
      </c>
    </row>
    <row r="274" spans="2:24" s="4" customFormat="1" hidden="1" outlineLevel="1" x14ac:dyDescent="0.25">
      <c r="B274" s="71" t="s">
        <v>100</v>
      </c>
      <c r="C274" s="286">
        <v>5.7596903824124069E-3</v>
      </c>
      <c r="D274" s="196">
        <v>7.620035413775865E-3</v>
      </c>
      <c r="E274" s="287">
        <v>6.6789795682788873E-3</v>
      </c>
      <c r="F274" s="286">
        <v>8.4861545395644947E-3</v>
      </c>
      <c r="G274" s="196">
        <v>9.239462876117795E-3</v>
      </c>
      <c r="H274" s="287">
        <v>8.898425319861885E-3</v>
      </c>
      <c r="I274" s="286"/>
      <c r="J274" s="196"/>
      <c r="K274" s="287"/>
      <c r="L274" s="286"/>
      <c r="M274" s="196"/>
      <c r="N274" s="287"/>
      <c r="O274" s="286">
        <v>5.5346298716273351E-4</v>
      </c>
      <c r="P274" s="196">
        <v>1.2237505506877477E-4</v>
      </c>
      <c r="Q274" s="287">
        <v>3.8714672861014324E-4</v>
      </c>
      <c r="R274" s="286"/>
      <c r="S274" s="196"/>
      <c r="T274" s="287"/>
      <c r="U274" s="288">
        <v>2.191151919866444E-3</v>
      </c>
      <c r="V274" s="286">
        <v>0</v>
      </c>
      <c r="W274" s="196">
        <v>2.6178010471204188E-2</v>
      </c>
      <c r="X274" s="287">
        <v>9.9700897308075773E-3</v>
      </c>
    </row>
    <row r="275" spans="2:24" s="4" customFormat="1" hidden="1" outlineLevel="1" x14ac:dyDescent="0.25">
      <c r="B275" s="71" t="s">
        <v>101</v>
      </c>
      <c r="C275" s="286">
        <v>4.5107081331906542E-3</v>
      </c>
      <c r="D275" s="196">
        <v>9.5840717902147751E-3</v>
      </c>
      <c r="E275" s="287">
        <v>7.0254494061159885E-3</v>
      </c>
      <c r="F275" s="286">
        <v>6.608194160759342E-3</v>
      </c>
      <c r="G275" s="196">
        <v>1.1575212222097163E-2</v>
      </c>
      <c r="H275" s="287">
        <v>9.3848206982650988E-3</v>
      </c>
      <c r="I275" s="286"/>
      <c r="J275" s="196"/>
      <c r="K275" s="287"/>
      <c r="L275" s="286"/>
      <c r="M275" s="196"/>
      <c r="N275" s="287"/>
      <c r="O275" s="286">
        <v>6.3887296256859695E-4</v>
      </c>
      <c r="P275" s="196">
        <v>2.6263569510913973E-4</v>
      </c>
      <c r="Q275" s="287">
        <v>5.0360391552044313E-4</v>
      </c>
      <c r="R275" s="286"/>
      <c r="S275" s="196"/>
      <c r="T275" s="287"/>
      <c r="U275" s="288">
        <v>1.5320452804493999E-3</v>
      </c>
      <c r="V275" s="286">
        <v>1.2340600575894694E-3</v>
      </c>
      <c r="W275" s="196">
        <v>0</v>
      </c>
      <c r="X275" s="287">
        <v>7.1890726096333576E-4</v>
      </c>
    </row>
    <row r="276" spans="2:24" s="4" customFormat="1" hidden="1" outlineLevel="1" x14ac:dyDescent="0.25">
      <c r="B276" s="71" t="s">
        <v>102</v>
      </c>
      <c r="C276" s="286">
        <v>5.2919766657334184E-3</v>
      </c>
      <c r="D276" s="196">
        <v>8.3510254716362663E-3</v>
      </c>
      <c r="E276" s="287">
        <v>6.7495482680404442E-3</v>
      </c>
      <c r="F276" s="286">
        <v>7.8214328303766213E-3</v>
      </c>
      <c r="G276" s="196">
        <v>9.9327793744513528E-3</v>
      </c>
      <c r="H276" s="287">
        <v>8.9583164710643464E-3</v>
      </c>
      <c r="I276" s="286"/>
      <c r="J276" s="196"/>
      <c r="K276" s="287"/>
      <c r="L276" s="286"/>
      <c r="M276" s="196"/>
      <c r="N276" s="287"/>
      <c r="O276" s="286">
        <v>4.9704344845316649E-4</v>
      </c>
      <c r="P276" s="196">
        <v>0</v>
      </c>
      <c r="Q276" s="287">
        <v>3.2803574458458232E-4</v>
      </c>
      <c r="R276" s="286"/>
      <c r="S276" s="196"/>
      <c r="T276" s="287"/>
      <c r="U276" s="288">
        <v>6.1349693251533746E-4</v>
      </c>
      <c r="V276" s="286">
        <v>0</v>
      </c>
      <c r="W276" s="196">
        <v>2.0822488287350338E-3</v>
      </c>
      <c r="X276" s="287">
        <v>9.4652153336488402E-4</v>
      </c>
    </row>
    <row r="277" spans="2:24" s="4" customFormat="1" hidden="1" outlineLevel="1" x14ac:dyDescent="0.25">
      <c r="B277" s="71" t="s">
        <v>103</v>
      </c>
      <c r="C277" s="286">
        <v>7.0578588232997203E-3</v>
      </c>
      <c r="D277" s="196">
        <v>8.2758771283361447E-3</v>
      </c>
      <c r="E277" s="287">
        <v>7.6328206132541014E-3</v>
      </c>
      <c r="F277" s="286">
        <v>1.0468868499710024E-2</v>
      </c>
      <c r="G277" s="196">
        <v>9.9391693928763819E-3</v>
      </c>
      <c r="H277" s="287">
        <v>1.0187639508928571E-2</v>
      </c>
      <c r="I277" s="286"/>
      <c r="J277" s="196"/>
      <c r="K277" s="287"/>
      <c r="L277" s="286"/>
      <c r="M277" s="196"/>
      <c r="N277" s="287"/>
      <c r="O277" s="286">
        <v>5.9019102516181068E-4</v>
      </c>
      <c r="P277" s="196">
        <v>1.0444227823422922E-4</v>
      </c>
      <c r="Q277" s="287">
        <v>4.1480736597322606E-4</v>
      </c>
      <c r="R277" s="286"/>
      <c r="S277" s="196"/>
      <c r="T277" s="287"/>
      <c r="U277" s="288">
        <v>4.7178156513534233E-4</v>
      </c>
      <c r="V277" s="286">
        <v>0</v>
      </c>
      <c r="W277" s="196">
        <v>0</v>
      </c>
      <c r="X277" s="287">
        <v>0</v>
      </c>
    </row>
    <row r="278" spans="2:24" s="4" customFormat="1" hidden="1" outlineLevel="1" x14ac:dyDescent="0.25">
      <c r="B278" s="71" t="s">
        <v>104</v>
      </c>
      <c r="C278" s="286">
        <v>6.9399383567199284E-3</v>
      </c>
      <c r="D278" s="196">
        <v>9.6805373119532075E-3</v>
      </c>
      <c r="E278" s="287">
        <v>8.3256267402489672E-3</v>
      </c>
      <c r="F278" s="286">
        <v>9.7235561710333328E-3</v>
      </c>
      <c r="G278" s="196">
        <v>1.1354883883767068E-2</v>
      </c>
      <c r="H278" s="287">
        <v>1.0638123869372212E-2</v>
      </c>
      <c r="I278" s="286"/>
      <c r="J278" s="196"/>
      <c r="K278" s="287"/>
      <c r="L278" s="286"/>
      <c r="M278" s="196"/>
      <c r="N278" s="287"/>
      <c r="O278" s="286">
        <v>1.1715037244976901E-3</v>
      </c>
      <c r="P278" s="196">
        <v>2.4308087648018892E-4</v>
      </c>
      <c r="Q278" s="287">
        <v>8.1039466220049169E-4</v>
      </c>
      <c r="R278" s="286"/>
      <c r="S278" s="196"/>
      <c r="T278" s="287"/>
      <c r="U278" s="288">
        <v>5.2301255230125519E-4</v>
      </c>
      <c r="V278" s="286">
        <v>8.2850041425020708E-4</v>
      </c>
      <c r="W278" s="196">
        <v>0</v>
      </c>
      <c r="X278" s="287">
        <v>5.0226017076845811E-4</v>
      </c>
    </row>
    <row r="279" spans="2:24" s="4" customFormat="1" ht="15.75" collapsed="1" x14ac:dyDescent="0.25">
      <c r="B279" s="101">
        <v>2000</v>
      </c>
      <c r="C279" s="289">
        <v>5.2414607382404834E-3</v>
      </c>
      <c r="D279" s="109">
        <v>8.1154204567432733E-3</v>
      </c>
      <c r="E279" s="290">
        <v>6.6581755339108007E-3</v>
      </c>
      <c r="F279" s="289">
        <v>7.6181489782598793E-3</v>
      </c>
      <c r="G279" s="109">
        <v>9.6306447611448458E-3</v>
      </c>
      <c r="H279" s="290">
        <v>8.7266177751073506E-3</v>
      </c>
      <c r="I279" s="289"/>
      <c r="J279" s="109"/>
      <c r="K279" s="290"/>
      <c r="L279" s="289"/>
      <c r="M279" s="109"/>
      <c r="N279" s="290"/>
      <c r="O279" s="289">
        <v>5.0734934052613413E-4</v>
      </c>
      <c r="P279" s="109">
        <v>5.1320706301220473E-4</v>
      </c>
      <c r="Q279" s="290">
        <v>5.0954749574457631E-4</v>
      </c>
      <c r="R279" s="289"/>
      <c r="S279" s="109"/>
      <c r="T279" s="290"/>
      <c r="U279" s="291">
        <v>1.1193871808990192E-3</v>
      </c>
      <c r="V279" s="289">
        <v>8.5528566541224766E-4</v>
      </c>
      <c r="W279" s="109">
        <v>3.1699070160608623E-3</v>
      </c>
      <c r="X279" s="290">
        <v>1.765023464429586E-3</v>
      </c>
    </row>
    <row r="280" spans="2:24" s="4" customFormat="1" hidden="1" outlineLevel="1" x14ac:dyDescent="0.25">
      <c r="B280" s="71" t="s">
        <v>93</v>
      </c>
      <c r="C280" s="286">
        <v>0</v>
      </c>
      <c r="D280" s="196">
        <v>0</v>
      </c>
      <c r="E280" s="287">
        <v>0</v>
      </c>
      <c r="F280" s="286">
        <v>0</v>
      </c>
      <c r="G280" s="196">
        <v>0</v>
      </c>
      <c r="H280" s="287">
        <v>0</v>
      </c>
      <c r="I280" s="286"/>
      <c r="J280" s="196"/>
      <c r="K280" s="287"/>
      <c r="L280" s="286"/>
      <c r="M280" s="196"/>
      <c r="N280" s="287"/>
      <c r="O280" s="286">
        <v>0</v>
      </c>
      <c r="P280" s="196">
        <v>0</v>
      </c>
      <c r="Q280" s="287">
        <v>0</v>
      </c>
      <c r="R280" s="286"/>
      <c r="S280" s="196"/>
      <c r="T280" s="287"/>
      <c r="U280" s="288">
        <v>0</v>
      </c>
      <c r="V280" s="286">
        <v>0</v>
      </c>
      <c r="W280" s="196">
        <v>0</v>
      </c>
      <c r="X280" s="287">
        <v>0</v>
      </c>
    </row>
    <row r="281" spans="2:24" s="4" customFormat="1" hidden="1" outlineLevel="1" x14ac:dyDescent="0.25">
      <c r="B281" s="71" t="s">
        <v>94</v>
      </c>
      <c r="C281" s="286">
        <v>0</v>
      </c>
      <c r="D281" s="196">
        <v>0</v>
      </c>
      <c r="E281" s="287">
        <v>0</v>
      </c>
      <c r="F281" s="286">
        <v>0</v>
      </c>
      <c r="G281" s="196">
        <v>0</v>
      </c>
      <c r="H281" s="287">
        <v>0</v>
      </c>
      <c r="I281" s="286"/>
      <c r="J281" s="196"/>
      <c r="K281" s="287"/>
      <c r="L281" s="286"/>
      <c r="M281" s="196"/>
      <c r="N281" s="287"/>
      <c r="O281" s="286">
        <v>0</v>
      </c>
      <c r="P281" s="196">
        <v>0</v>
      </c>
      <c r="Q281" s="287">
        <v>0</v>
      </c>
      <c r="R281" s="286"/>
      <c r="S281" s="196"/>
      <c r="T281" s="287"/>
      <c r="U281" s="288">
        <v>0</v>
      </c>
      <c r="V281" s="286">
        <v>0</v>
      </c>
      <c r="W281" s="196">
        <v>0</v>
      </c>
      <c r="X281" s="287">
        <v>0</v>
      </c>
    </row>
    <row r="282" spans="2:24" s="4" customFormat="1" hidden="1" outlineLevel="1" x14ac:dyDescent="0.25">
      <c r="B282" s="71" t="s">
        <v>95</v>
      </c>
      <c r="C282" s="286">
        <v>0</v>
      </c>
      <c r="D282" s="196">
        <v>0</v>
      </c>
      <c r="E282" s="287">
        <v>0</v>
      </c>
      <c r="F282" s="286">
        <v>0</v>
      </c>
      <c r="G282" s="196">
        <v>0</v>
      </c>
      <c r="H282" s="287">
        <v>0</v>
      </c>
      <c r="I282" s="286"/>
      <c r="J282" s="196"/>
      <c r="K282" s="287"/>
      <c r="L282" s="286"/>
      <c r="M282" s="196"/>
      <c r="N282" s="287"/>
      <c r="O282" s="286">
        <v>0</v>
      </c>
      <c r="P282" s="196">
        <v>0</v>
      </c>
      <c r="Q282" s="287">
        <v>0</v>
      </c>
      <c r="R282" s="286"/>
      <c r="S282" s="196"/>
      <c r="T282" s="287"/>
      <c r="U282" s="288">
        <v>0</v>
      </c>
      <c r="V282" s="286">
        <v>0</v>
      </c>
      <c r="W282" s="196">
        <v>0</v>
      </c>
      <c r="X282" s="287">
        <v>0</v>
      </c>
    </row>
    <row r="283" spans="2:24" s="4" customFormat="1" hidden="1" outlineLevel="1" x14ac:dyDescent="0.25">
      <c r="B283" s="71" t="s">
        <v>96</v>
      </c>
      <c r="C283" s="286">
        <v>0</v>
      </c>
      <c r="D283" s="196">
        <v>0</v>
      </c>
      <c r="E283" s="287">
        <v>0</v>
      </c>
      <c r="F283" s="286">
        <v>0</v>
      </c>
      <c r="G283" s="196">
        <v>0</v>
      </c>
      <c r="H283" s="287">
        <v>0</v>
      </c>
      <c r="I283" s="286"/>
      <c r="J283" s="196"/>
      <c r="K283" s="287"/>
      <c r="L283" s="286"/>
      <c r="M283" s="196"/>
      <c r="N283" s="287"/>
      <c r="O283" s="286">
        <v>0</v>
      </c>
      <c r="P283" s="196">
        <v>0</v>
      </c>
      <c r="Q283" s="287">
        <v>0</v>
      </c>
      <c r="R283" s="286"/>
      <c r="S283" s="196"/>
      <c r="T283" s="287"/>
      <c r="U283" s="288">
        <v>0</v>
      </c>
      <c r="V283" s="286">
        <v>0</v>
      </c>
      <c r="W283" s="196">
        <v>0</v>
      </c>
      <c r="X283" s="287">
        <v>0</v>
      </c>
    </row>
    <row r="284" spans="2:24" s="4" customFormat="1" hidden="1" outlineLevel="1" x14ac:dyDescent="0.25">
      <c r="B284" s="71" t="s">
        <v>97</v>
      </c>
      <c r="C284" s="286">
        <v>0</v>
      </c>
      <c r="D284" s="196">
        <v>0</v>
      </c>
      <c r="E284" s="287">
        <v>0</v>
      </c>
      <c r="F284" s="286">
        <v>0</v>
      </c>
      <c r="G284" s="196">
        <v>0</v>
      </c>
      <c r="H284" s="287">
        <v>0</v>
      </c>
      <c r="I284" s="286"/>
      <c r="J284" s="196"/>
      <c r="K284" s="287"/>
      <c r="L284" s="286"/>
      <c r="M284" s="196"/>
      <c r="N284" s="287"/>
      <c r="O284" s="286">
        <v>0</v>
      </c>
      <c r="P284" s="196">
        <v>0</v>
      </c>
      <c r="Q284" s="287">
        <v>0</v>
      </c>
      <c r="R284" s="286"/>
      <c r="S284" s="196"/>
      <c r="T284" s="287"/>
      <c r="U284" s="288">
        <v>0</v>
      </c>
      <c r="V284" s="286">
        <v>0</v>
      </c>
      <c r="W284" s="196">
        <v>0</v>
      </c>
      <c r="X284" s="287">
        <v>0</v>
      </c>
    </row>
    <row r="285" spans="2:24" s="4" customFormat="1" hidden="1" outlineLevel="1" x14ac:dyDescent="0.25">
      <c r="B285" s="71" t="s">
        <v>98</v>
      </c>
      <c r="C285" s="286">
        <v>0</v>
      </c>
      <c r="D285" s="196">
        <v>0</v>
      </c>
      <c r="E285" s="287">
        <v>0</v>
      </c>
      <c r="F285" s="286">
        <v>0</v>
      </c>
      <c r="G285" s="196">
        <v>0</v>
      </c>
      <c r="H285" s="287">
        <v>0</v>
      </c>
      <c r="I285" s="286"/>
      <c r="J285" s="196"/>
      <c r="K285" s="287"/>
      <c r="L285" s="286"/>
      <c r="M285" s="196"/>
      <c r="N285" s="287"/>
      <c r="O285" s="286">
        <v>0</v>
      </c>
      <c r="P285" s="196">
        <v>0</v>
      </c>
      <c r="Q285" s="287">
        <v>0</v>
      </c>
      <c r="R285" s="286"/>
      <c r="S285" s="196"/>
      <c r="T285" s="287"/>
      <c r="U285" s="288">
        <v>0</v>
      </c>
      <c r="V285" s="286">
        <v>0</v>
      </c>
      <c r="W285" s="196">
        <v>0</v>
      </c>
      <c r="X285" s="287">
        <v>0</v>
      </c>
    </row>
    <row r="286" spans="2:24" s="4" customFormat="1" hidden="1" outlineLevel="1" x14ac:dyDescent="0.25">
      <c r="B286" s="71" t="s">
        <v>99</v>
      </c>
      <c r="C286" s="286">
        <v>0</v>
      </c>
      <c r="D286" s="196">
        <v>0</v>
      </c>
      <c r="E286" s="287">
        <v>0</v>
      </c>
      <c r="F286" s="286">
        <v>0</v>
      </c>
      <c r="G286" s="196">
        <v>0</v>
      </c>
      <c r="H286" s="287">
        <v>0</v>
      </c>
      <c r="I286" s="286"/>
      <c r="J286" s="196"/>
      <c r="K286" s="287"/>
      <c r="L286" s="286"/>
      <c r="M286" s="196"/>
      <c r="N286" s="287"/>
      <c r="O286" s="286">
        <v>0</v>
      </c>
      <c r="P286" s="196">
        <v>0</v>
      </c>
      <c r="Q286" s="287">
        <v>0</v>
      </c>
      <c r="R286" s="286"/>
      <c r="S286" s="196"/>
      <c r="T286" s="287"/>
      <c r="U286" s="288">
        <v>0</v>
      </c>
      <c r="V286" s="286">
        <v>0</v>
      </c>
      <c r="W286" s="196">
        <v>0</v>
      </c>
      <c r="X286" s="287">
        <v>0</v>
      </c>
    </row>
    <row r="287" spans="2:24" s="4" customFormat="1" hidden="1" outlineLevel="1" x14ac:dyDescent="0.25">
      <c r="B287" s="71" t="s">
        <v>100</v>
      </c>
      <c r="C287" s="286">
        <v>0</v>
      </c>
      <c r="D287" s="196">
        <v>0</v>
      </c>
      <c r="E287" s="287">
        <v>0</v>
      </c>
      <c r="F287" s="286">
        <v>0</v>
      </c>
      <c r="G287" s="196">
        <v>0</v>
      </c>
      <c r="H287" s="287">
        <v>0</v>
      </c>
      <c r="I287" s="286"/>
      <c r="J287" s="196"/>
      <c r="K287" s="287"/>
      <c r="L287" s="286"/>
      <c r="M287" s="196"/>
      <c r="N287" s="287"/>
      <c r="O287" s="286">
        <v>0</v>
      </c>
      <c r="P287" s="196">
        <v>0</v>
      </c>
      <c r="Q287" s="287">
        <v>0</v>
      </c>
      <c r="R287" s="286"/>
      <c r="S287" s="196"/>
      <c r="T287" s="287"/>
      <c r="U287" s="288">
        <v>0</v>
      </c>
      <c r="V287" s="286">
        <v>0</v>
      </c>
      <c r="W287" s="196">
        <v>0</v>
      </c>
      <c r="X287" s="287">
        <v>0</v>
      </c>
    </row>
    <row r="288" spans="2:24" s="4" customFormat="1" hidden="1" outlineLevel="1" x14ac:dyDescent="0.25">
      <c r="B288" s="71" t="s">
        <v>101</v>
      </c>
      <c r="C288" s="286">
        <v>0</v>
      </c>
      <c r="D288" s="196">
        <v>0</v>
      </c>
      <c r="E288" s="287">
        <v>0</v>
      </c>
      <c r="F288" s="286">
        <v>0</v>
      </c>
      <c r="G288" s="196">
        <v>0</v>
      </c>
      <c r="H288" s="287">
        <v>0</v>
      </c>
      <c r="I288" s="286"/>
      <c r="J288" s="196"/>
      <c r="K288" s="287"/>
      <c r="L288" s="286"/>
      <c r="M288" s="196"/>
      <c r="N288" s="287"/>
      <c r="O288" s="286">
        <v>0</v>
      </c>
      <c r="P288" s="196">
        <v>0</v>
      </c>
      <c r="Q288" s="287">
        <v>0</v>
      </c>
      <c r="R288" s="286"/>
      <c r="S288" s="196"/>
      <c r="T288" s="287"/>
      <c r="U288" s="288">
        <v>0</v>
      </c>
      <c r="V288" s="286">
        <v>0</v>
      </c>
      <c r="W288" s="196">
        <v>0</v>
      </c>
      <c r="X288" s="287">
        <v>0</v>
      </c>
    </row>
    <row r="289" spans="2:24" s="4" customFormat="1" hidden="1" outlineLevel="1" x14ac:dyDescent="0.25">
      <c r="B289" s="71" t="s">
        <v>102</v>
      </c>
      <c r="C289" s="286">
        <v>0</v>
      </c>
      <c r="D289" s="196">
        <v>0</v>
      </c>
      <c r="E289" s="287">
        <v>0</v>
      </c>
      <c r="F289" s="286">
        <v>0</v>
      </c>
      <c r="G289" s="196">
        <v>0</v>
      </c>
      <c r="H289" s="287">
        <v>0</v>
      </c>
      <c r="I289" s="286"/>
      <c r="J289" s="196"/>
      <c r="K289" s="287"/>
      <c r="L289" s="286"/>
      <c r="M289" s="196"/>
      <c r="N289" s="287"/>
      <c r="O289" s="286">
        <v>0</v>
      </c>
      <c r="P289" s="196">
        <v>0</v>
      </c>
      <c r="Q289" s="287">
        <v>0</v>
      </c>
      <c r="R289" s="286"/>
      <c r="S289" s="196"/>
      <c r="T289" s="287"/>
      <c r="U289" s="288">
        <v>0</v>
      </c>
      <c r="V289" s="286">
        <v>0</v>
      </c>
      <c r="W289" s="196">
        <v>0</v>
      </c>
      <c r="X289" s="287">
        <v>0</v>
      </c>
    </row>
    <row r="290" spans="2:24" s="4" customFormat="1" hidden="1" outlineLevel="1" x14ac:dyDescent="0.25">
      <c r="B290" s="71" t="s">
        <v>103</v>
      </c>
      <c r="C290" s="286">
        <v>0</v>
      </c>
      <c r="D290" s="196">
        <v>0</v>
      </c>
      <c r="E290" s="287">
        <v>0</v>
      </c>
      <c r="F290" s="286">
        <v>0</v>
      </c>
      <c r="G290" s="196">
        <v>0</v>
      </c>
      <c r="H290" s="287">
        <v>0</v>
      </c>
      <c r="I290" s="286"/>
      <c r="J290" s="196"/>
      <c r="K290" s="287"/>
      <c r="L290" s="286"/>
      <c r="M290" s="196"/>
      <c r="N290" s="287"/>
      <c r="O290" s="286">
        <v>0</v>
      </c>
      <c r="P290" s="196">
        <v>0</v>
      </c>
      <c r="Q290" s="287">
        <v>0</v>
      </c>
      <c r="R290" s="286"/>
      <c r="S290" s="196"/>
      <c r="T290" s="287"/>
      <c r="U290" s="288">
        <v>0</v>
      </c>
      <c r="V290" s="286">
        <v>0</v>
      </c>
      <c r="W290" s="196">
        <v>0</v>
      </c>
      <c r="X290" s="287">
        <v>0</v>
      </c>
    </row>
    <row r="291" spans="2:24" s="4" customFormat="1" hidden="1" outlineLevel="1" x14ac:dyDescent="0.25">
      <c r="B291" s="71" t="s">
        <v>104</v>
      </c>
      <c r="C291" s="286">
        <v>0</v>
      </c>
      <c r="D291" s="196">
        <v>0</v>
      </c>
      <c r="E291" s="287">
        <v>0</v>
      </c>
      <c r="F291" s="286">
        <v>0</v>
      </c>
      <c r="G291" s="196">
        <v>0</v>
      </c>
      <c r="H291" s="287">
        <v>0</v>
      </c>
      <c r="I291" s="286"/>
      <c r="J291" s="196"/>
      <c r="K291" s="287"/>
      <c r="L291" s="286"/>
      <c r="M291" s="196"/>
      <c r="N291" s="287"/>
      <c r="O291" s="286">
        <v>0</v>
      </c>
      <c r="P291" s="196">
        <v>0</v>
      </c>
      <c r="Q291" s="287">
        <v>0</v>
      </c>
      <c r="R291" s="286"/>
      <c r="S291" s="196"/>
      <c r="T291" s="287"/>
      <c r="U291" s="288">
        <v>0</v>
      </c>
      <c r="V291" s="286">
        <v>0</v>
      </c>
      <c r="W291" s="196">
        <v>0</v>
      </c>
      <c r="X291" s="287">
        <v>0</v>
      </c>
    </row>
    <row r="292" spans="2:24" s="4" customFormat="1" ht="15.75" collapsed="1" x14ac:dyDescent="0.25">
      <c r="B292" s="101">
        <v>1978</v>
      </c>
      <c r="C292" s="289">
        <v>0</v>
      </c>
      <c r="D292" s="109">
        <v>0</v>
      </c>
      <c r="E292" s="290">
        <v>0</v>
      </c>
      <c r="F292" s="289">
        <v>0</v>
      </c>
      <c r="G292" s="109">
        <v>0</v>
      </c>
      <c r="H292" s="290">
        <v>0</v>
      </c>
      <c r="I292" s="289"/>
      <c r="J292" s="109"/>
      <c r="K292" s="290"/>
      <c r="L292" s="289"/>
      <c r="M292" s="109"/>
      <c r="N292" s="290"/>
      <c r="O292" s="289">
        <v>0</v>
      </c>
      <c r="P292" s="109">
        <v>0</v>
      </c>
      <c r="Q292" s="290">
        <v>0</v>
      </c>
      <c r="R292" s="289"/>
      <c r="S292" s="109"/>
      <c r="T292" s="290"/>
      <c r="U292" s="291">
        <v>0</v>
      </c>
      <c r="V292" s="289">
        <v>0</v>
      </c>
      <c r="W292" s="109">
        <v>0</v>
      </c>
      <c r="X292" s="290">
        <v>0</v>
      </c>
    </row>
    <row r="293" spans="2:24" s="4" customFormat="1" ht="6" customHeight="1" x14ac:dyDescent="0.25">
      <c r="B293" s="71"/>
      <c r="C293" s="72"/>
      <c r="D293" s="72"/>
      <c r="E293" s="72"/>
      <c r="F293" s="72"/>
      <c r="G293" s="72"/>
      <c r="H293" s="72"/>
      <c r="I293" s="72"/>
      <c r="J293" s="72"/>
      <c r="K293" s="72"/>
      <c r="L293" s="72"/>
      <c r="M293" s="72"/>
      <c r="N293" s="72"/>
      <c r="O293" s="72"/>
      <c r="P293" s="72"/>
      <c r="Q293" s="72"/>
      <c r="R293" s="72"/>
      <c r="S293" s="72"/>
      <c r="T293" s="72"/>
      <c r="U293" s="72"/>
      <c r="V293" s="72"/>
      <c r="W293" s="72"/>
      <c r="X293" s="72"/>
    </row>
    <row r="294" spans="2:24" s="4" customFormat="1" x14ac:dyDescent="0.25">
      <c r="B294" s="620" t="s">
        <v>177</v>
      </c>
      <c r="C294" s="620"/>
      <c r="D294" s="620"/>
      <c r="E294" s="620"/>
      <c r="F294" s="620"/>
      <c r="G294" s="620"/>
      <c r="H294" s="620"/>
      <c r="I294" s="251"/>
      <c r="J294" s="251"/>
      <c r="K294" s="251"/>
      <c r="L294" s="251"/>
      <c r="M294" s="251"/>
      <c r="N294" s="251"/>
      <c r="O294" s="251"/>
      <c r="P294" s="251"/>
      <c r="Q294" s="251"/>
      <c r="R294" s="251"/>
      <c r="S294" s="251"/>
      <c r="T294" s="251"/>
      <c r="U294" s="36"/>
      <c r="V294" s="251"/>
      <c r="W294" s="251"/>
      <c r="X294" s="251"/>
    </row>
    <row r="295" spans="2:24" s="4" customFormat="1" x14ac:dyDescent="0.25">
      <c r="B295" s="611" t="s">
        <v>161</v>
      </c>
      <c r="C295" s="611"/>
      <c r="D295" s="611"/>
      <c r="E295" s="611"/>
      <c r="F295" s="611"/>
      <c r="G295" s="611"/>
      <c r="H295" s="611"/>
      <c r="I295" s="72"/>
      <c r="J295" s="72"/>
      <c r="K295" s="72"/>
      <c r="L295" s="72"/>
      <c r="M295" s="72"/>
      <c r="N295" s="72"/>
      <c r="O295" s="72"/>
      <c r="P295" s="72"/>
      <c r="Q295" s="72"/>
      <c r="R295" s="72"/>
      <c r="S295" s="72"/>
      <c r="T295" s="72"/>
      <c r="U295" s="72"/>
      <c r="V295" s="72"/>
      <c r="W295" s="72"/>
      <c r="X295" s="72"/>
    </row>
    <row r="296" spans="2:24" x14ac:dyDescent="0.25">
      <c r="B296" s="205"/>
      <c r="C296" s="79"/>
      <c r="D296" s="79"/>
      <c r="E296" s="79"/>
      <c r="F296" s="79"/>
      <c r="G296" s="79"/>
      <c r="H296" s="79"/>
      <c r="I296" s="79"/>
      <c r="J296" s="79"/>
      <c r="K296" s="79"/>
      <c r="L296" s="79"/>
      <c r="M296" s="79"/>
      <c r="N296" s="79"/>
      <c r="O296" s="79"/>
      <c r="P296" s="79"/>
      <c r="Q296" s="79"/>
      <c r="R296" s="79"/>
      <c r="S296" s="79"/>
      <c r="T296" s="79"/>
      <c r="U296" s="79"/>
      <c r="V296" s="79"/>
      <c r="W296" s="79"/>
      <c r="X296" s="79"/>
    </row>
    <row r="297" spans="2:24" x14ac:dyDescent="0.25">
      <c r="B297" s="205"/>
      <c r="C297" s="79"/>
      <c r="D297" s="79"/>
      <c r="E297" s="79"/>
      <c r="F297" s="79"/>
      <c r="G297" s="79"/>
      <c r="H297" s="79"/>
      <c r="I297" s="79"/>
      <c r="J297" s="79"/>
      <c r="K297" s="79"/>
      <c r="L297" s="79"/>
      <c r="M297" s="79"/>
      <c r="N297" s="79"/>
      <c r="O297" s="79"/>
      <c r="P297" s="79"/>
      <c r="Q297" s="79"/>
      <c r="R297" s="79"/>
      <c r="S297" s="79"/>
      <c r="T297" s="79"/>
      <c r="U297" s="79"/>
      <c r="V297" s="79"/>
      <c r="W297" s="79"/>
      <c r="X297" s="79"/>
    </row>
    <row r="298" spans="2:24" x14ac:dyDescent="0.25">
      <c r="B298" s="205"/>
      <c r="C298" s="79"/>
      <c r="D298" s="79"/>
      <c r="E298" s="79"/>
      <c r="F298" s="79"/>
      <c r="G298" s="79"/>
      <c r="H298" s="79"/>
      <c r="I298" s="79"/>
      <c r="J298" s="79"/>
      <c r="K298" s="79"/>
      <c r="L298" s="79"/>
      <c r="M298" s="79"/>
      <c r="N298" s="79"/>
      <c r="O298" s="79"/>
      <c r="P298" s="79"/>
      <c r="Q298" s="79"/>
      <c r="R298" s="79"/>
      <c r="S298" s="79"/>
      <c r="T298" s="79"/>
      <c r="U298" s="79"/>
      <c r="V298" s="79"/>
      <c r="W298" s="79"/>
      <c r="X298" s="79"/>
    </row>
    <row r="299" spans="2:24" x14ac:dyDescent="0.25">
      <c r="B299" s="205"/>
      <c r="C299" s="79"/>
      <c r="D299" s="79"/>
      <c r="E299" s="79"/>
      <c r="F299" s="79"/>
      <c r="G299" s="79"/>
      <c r="H299" s="79"/>
      <c r="I299" s="79"/>
      <c r="J299" s="79"/>
      <c r="K299" s="79"/>
      <c r="L299" s="79"/>
      <c r="M299" s="79"/>
      <c r="N299" s="79"/>
      <c r="O299" s="79"/>
      <c r="P299" s="79"/>
      <c r="Q299" s="79"/>
      <c r="R299" s="79"/>
      <c r="S299" s="79"/>
      <c r="T299" s="79"/>
      <c r="U299" s="79"/>
      <c r="V299" s="79"/>
      <c r="W299" s="79"/>
      <c r="X299" s="79"/>
    </row>
    <row r="300" spans="2:24" x14ac:dyDescent="0.25">
      <c r="B300" s="205"/>
      <c r="C300" s="79"/>
      <c r="D300" s="79"/>
      <c r="E300" s="79"/>
      <c r="F300" s="79"/>
      <c r="G300" s="79"/>
      <c r="H300" s="79"/>
      <c r="I300" s="79"/>
      <c r="J300" s="79"/>
      <c r="K300" s="79"/>
      <c r="L300" s="79"/>
      <c r="M300" s="79"/>
      <c r="N300" s="79"/>
      <c r="O300" s="79"/>
      <c r="P300" s="79"/>
      <c r="Q300" s="79"/>
      <c r="R300" s="79"/>
      <c r="S300" s="79"/>
      <c r="T300" s="79"/>
      <c r="U300" s="79"/>
      <c r="V300" s="79"/>
      <c r="W300" s="79"/>
      <c r="X300" s="79"/>
    </row>
    <row r="301" spans="2:24" x14ac:dyDescent="0.25">
      <c r="B301" s="205"/>
      <c r="C301" s="79"/>
      <c r="D301" s="79"/>
      <c r="E301" s="79"/>
      <c r="F301" s="79"/>
      <c r="G301" s="79"/>
      <c r="H301" s="79"/>
      <c r="I301" s="79"/>
      <c r="J301" s="79"/>
      <c r="K301" s="79"/>
      <c r="L301" s="79"/>
      <c r="M301" s="79"/>
      <c r="N301" s="79"/>
      <c r="O301" s="79"/>
      <c r="P301" s="79"/>
      <c r="Q301" s="79"/>
      <c r="R301" s="79"/>
      <c r="S301" s="79"/>
      <c r="T301" s="79"/>
      <c r="U301" s="79"/>
      <c r="V301" s="79"/>
      <c r="W301" s="79"/>
      <c r="X301" s="79"/>
    </row>
    <row r="302" spans="2:24" x14ac:dyDescent="0.25">
      <c r="B302" s="205"/>
      <c r="C302" s="79"/>
      <c r="D302" s="79"/>
      <c r="E302" s="79"/>
      <c r="F302" s="79"/>
      <c r="G302" s="79"/>
      <c r="H302" s="79"/>
      <c r="I302" s="79"/>
      <c r="J302" s="79"/>
      <c r="K302" s="79"/>
      <c r="L302" s="79"/>
      <c r="M302" s="79"/>
      <c r="N302" s="79"/>
      <c r="O302" s="79"/>
      <c r="P302" s="79"/>
      <c r="Q302" s="79"/>
      <c r="R302" s="79"/>
      <c r="S302" s="79"/>
      <c r="T302" s="79"/>
      <c r="U302" s="79"/>
      <c r="V302" s="79"/>
      <c r="W302" s="79"/>
      <c r="X302" s="79"/>
    </row>
    <row r="303" spans="2:24" x14ac:dyDescent="0.25">
      <c r="B303" s="205"/>
      <c r="C303" s="79"/>
      <c r="D303" s="79"/>
      <c r="E303" s="79"/>
      <c r="F303" s="79"/>
      <c r="G303" s="79"/>
      <c r="H303" s="79"/>
      <c r="I303" s="79"/>
      <c r="J303" s="79"/>
      <c r="K303" s="79"/>
      <c r="L303" s="79"/>
      <c r="M303" s="79"/>
      <c r="N303" s="79"/>
      <c r="O303" s="79"/>
      <c r="P303" s="79"/>
      <c r="Q303" s="79"/>
      <c r="R303" s="79"/>
      <c r="S303" s="79"/>
      <c r="T303" s="79"/>
      <c r="U303" s="79"/>
      <c r="V303" s="79"/>
      <c r="W303" s="79"/>
      <c r="X303" s="79"/>
    </row>
    <row r="304" spans="2:24" x14ac:dyDescent="0.25">
      <c r="B304" s="205"/>
      <c r="C304" s="79"/>
      <c r="D304" s="79"/>
      <c r="E304" s="79"/>
      <c r="F304" s="79"/>
      <c r="G304" s="79"/>
      <c r="H304" s="79"/>
      <c r="I304" s="79"/>
      <c r="J304" s="79"/>
      <c r="K304" s="79"/>
      <c r="L304" s="79"/>
      <c r="M304" s="79"/>
      <c r="N304" s="79"/>
      <c r="O304" s="79"/>
      <c r="P304" s="79"/>
      <c r="Q304" s="79"/>
      <c r="R304" s="79"/>
      <c r="S304" s="79"/>
      <c r="T304" s="79"/>
      <c r="U304" s="79"/>
      <c r="V304" s="79"/>
      <c r="W304" s="79"/>
      <c r="X304" s="79"/>
    </row>
    <row r="305" spans="2:24" ht="15.75" x14ac:dyDescent="0.25">
      <c r="B305" s="105"/>
      <c r="C305" s="74"/>
      <c r="D305" s="74"/>
      <c r="E305" s="74"/>
      <c r="F305" s="74"/>
      <c r="G305" s="74"/>
      <c r="H305" s="74"/>
      <c r="I305" s="74"/>
      <c r="J305" s="74"/>
      <c r="K305" s="74"/>
      <c r="L305" s="74"/>
      <c r="M305" s="74"/>
      <c r="N305" s="74"/>
      <c r="O305" s="74"/>
      <c r="P305" s="74"/>
      <c r="Q305" s="74"/>
      <c r="R305" s="74"/>
      <c r="S305" s="74"/>
      <c r="T305" s="74"/>
      <c r="U305" s="74"/>
      <c r="V305" s="74"/>
      <c r="W305" s="74"/>
      <c r="X305" s="74"/>
    </row>
    <row r="306" spans="2:24" x14ac:dyDescent="0.25">
      <c r="B306" s="205"/>
      <c r="C306" s="79"/>
      <c r="D306" s="79"/>
      <c r="E306" s="79"/>
      <c r="F306" s="79"/>
      <c r="G306" s="79"/>
      <c r="H306" s="79"/>
      <c r="I306" s="79"/>
      <c r="J306" s="79"/>
      <c r="K306" s="79"/>
      <c r="L306" s="79"/>
      <c r="M306" s="79"/>
      <c r="N306" s="79"/>
      <c r="O306" s="79"/>
      <c r="P306" s="79"/>
      <c r="Q306" s="79"/>
      <c r="R306" s="79"/>
      <c r="S306" s="79"/>
      <c r="T306" s="79"/>
      <c r="U306" s="79"/>
      <c r="V306" s="79"/>
      <c r="W306" s="79"/>
      <c r="X306" s="79"/>
    </row>
    <row r="307" spans="2:24" x14ac:dyDescent="0.25">
      <c r="B307" s="205"/>
      <c r="C307" s="79"/>
      <c r="D307" s="79"/>
      <c r="E307" s="79"/>
      <c r="F307" s="79"/>
      <c r="G307" s="79"/>
      <c r="H307" s="79"/>
      <c r="I307" s="79"/>
      <c r="J307" s="79"/>
      <c r="K307" s="79"/>
      <c r="L307" s="79"/>
      <c r="M307" s="79"/>
      <c r="N307" s="79"/>
      <c r="O307" s="79"/>
      <c r="P307" s="79"/>
      <c r="Q307" s="79"/>
      <c r="R307" s="79"/>
      <c r="S307" s="79"/>
      <c r="T307" s="79"/>
      <c r="U307" s="79"/>
      <c r="V307" s="79"/>
      <c r="W307" s="79"/>
      <c r="X307" s="79"/>
    </row>
    <row r="308" spans="2:24" x14ac:dyDescent="0.25">
      <c r="B308" s="205"/>
      <c r="C308" s="79"/>
      <c r="D308" s="79"/>
      <c r="E308" s="79"/>
      <c r="F308" s="79"/>
      <c r="G308" s="79"/>
      <c r="H308" s="79"/>
      <c r="I308" s="79"/>
      <c r="J308" s="79"/>
      <c r="K308" s="79"/>
      <c r="L308" s="79"/>
      <c r="M308" s="79"/>
      <c r="N308" s="79"/>
      <c r="O308" s="79"/>
      <c r="P308" s="79"/>
      <c r="Q308" s="79"/>
      <c r="R308" s="79"/>
      <c r="S308" s="79"/>
      <c r="T308" s="79"/>
      <c r="U308" s="79"/>
      <c r="V308" s="79"/>
      <c r="W308" s="79"/>
      <c r="X308" s="79"/>
    </row>
    <row r="309" spans="2:24" x14ac:dyDescent="0.25">
      <c r="B309" s="205"/>
      <c r="C309" s="79"/>
      <c r="D309" s="79"/>
      <c r="E309" s="79"/>
      <c r="F309" s="79"/>
      <c r="G309" s="79"/>
      <c r="H309" s="79"/>
      <c r="I309" s="79"/>
      <c r="J309" s="79"/>
      <c r="K309" s="79"/>
      <c r="L309" s="79"/>
      <c r="M309" s="79"/>
      <c r="N309" s="79"/>
      <c r="O309" s="79"/>
      <c r="P309" s="79"/>
      <c r="Q309" s="79"/>
      <c r="R309" s="79"/>
      <c r="S309" s="79"/>
      <c r="T309" s="79"/>
      <c r="U309" s="79"/>
      <c r="V309" s="79"/>
      <c r="W309" s="79"/>
      <c r="X309" s="79"/>
    </row>
    <row r="310" spans="2:24" x14ac:dyDescent="0.25">
      <c r="B310" s="205"/>
      <c r="C310" s="79"/>
      <c r="D310" s="79"/>
      <c r="E310" s="79"/>
      <c r="F310" s="79"/>
      <c r="G310" s="79"/>
      <c r="H310" s="79"/>
      <c r="I310" s="79"/>
      <c r="J310" s="79"/>
      <c r="K310" s="79"/>
      <c r="L310" s="79"/>
      <c r="M310" s="79"/>
      <c r="N310" s="79"/>
      <c r="O310" s="79"/>
      <c r="P310" s="79"/>
      <c r="Q310" s="79"/>
      <c r="R310" s="79"/>
      <c r="S310" s="79"/>
      <c r="T310" s="79"/>
      <c r="U310" s="79"/>
      <c r="V310" s="79"/>
      <c r="W310" s="79"/>
      <c r="X310" s="79"/>
    </row>
    <row r="311" spans="2:24" x14ac:dyDescent="0.25">
      <c r="B311" s="205"/>
      <c r="C311" s="79"/>
      <c r="D311" s="79"/>
      <c r="E311" s="79"/>
      <c r="F311" s="79"/>
      <c r="G311" s="79"/>
      <c r="H311" s="79"/>
      <c r="I311" s="79"/>
      <c r="J311" s="79"/>
      <c r="K311" s="79"/>
      <c r="L311" s="79"/>
      <c r="M311" s="79"/>
      <c r="N311" s="79"/>
      <c r="O311" s="79"/>
      <c r="P311" s="79"/>
      <c r="Q311" s="79"/>
      <c r="R311" s="79"/>
      <c r="S311" s="79"/>
      <c r="T311" s="79"/>
      <c r="U311" s="79"/>
      <c r="V311" s="79"/>
      <c r="W311" s="79"/>
      <c r="X311" s="79"/>
    </row>
    <row r="312" spans="2:24" x14ac:dyDescent="0.25">
      <c r="B312" s="205"/>
      <c r="C312" s="79"/>
      <c r="D312" s="79"/>
      <c r="E312" s="79"/>
      <c r="F312" s="79"/>
      <c r="G312" s="79"/>
      <c r="H312" s="79"/>
      <c r="I312" s="79"/>
      <c r="J312" s="79"/>
      <c r="K312" s="79"/>
      <c r="L312" s="79"/>
      <c r="M312" s="79"/>
      <c r="N312" s="79"/>
      <c r="O312" s="79"/>
      <c r="P312" s="79"/>
      <c r="Q312" s="79"/>
      <c r="R312" s="79"/>
      <c r="S312" s="79"/>
      <c r="T312" s="79"/>
      <c r="U312" s="79"/>
      <c r="V312" s="79"/>
      <c r="W312" s="79"/>
      <c r="X312" s="79"/>
    </row>
    <row r="313" spans="2:24" x14ac:dyDescent="0.25">
      <c r="B313" s="205"/>
      <c r="C313" s="79"/>
      <c r="D313" s="79"/>
      <c r="E313" s="79"/>
      <c r="F313" s="79"/>
      <c r="G313" s="79"/>
      <c r="H313" s="79"/>
      <c r="I313" s="79"/>
      <c r="J313" s="79"/>
      <c r="K313" s="79"/>
      <c r="L313" s="79"/>
      <c r="M313" s="79"/>
      <c r="N313" s="79"/>
      <c r="O313" s="79"/>
      <c r="P313" s="79"/>
      <c r="Q313" s="79"/>
      <c r="R313" s="79"/>
      <c r="S313" s="79"/>
      <c r="T313" s="79"/>
      <c r="U313" s="79"/>
      <c r="V313" s="79"/>
      <c r="W313" s="79"/>
      <c r="X313" s="79"/>
    </row>
    <row r="314" spans="2:24" x14ac:dyDescent="0.25">
      <c r="B314" s="205"/>
      <c r="C314" s="79"/>
      <c r="D314" s="79"/>
      <c r="E314" s="79"/>
      <c r="F314" s="79"/>
      <c r="G314" s="79"/>
      <c r="H314" s="79"/>
      <c r="I314" s="79"/>
      <c r="J314" s="79"/>
      <c r="K314" s="79"/>
      <c r="L314" s="79"/>
      <c r="M314" s="79"/>
      <c r="N314" s="79"/>
      <c r="O314" s="79"/>
      <c r="P314" s="79"/>
      <c r="Q314" s="79"/>
      <c r="R314" s="79"/>
      <c r="S314" s="79"/>
      <c r="T314" s="79"/>
      <c r="U314" s="79"/>
      <c r="V314" s="79"/>
      <c r="W314" s="79"/>
      <c r="X314" s="79"/>
    </row>
    <row r="315" spans="2:24" x14ac:dyDescent="0.25">
      <c r="B315" s="205"/>
      <c r="C315" s="79"/>
      <c r="D315" s="79"/>
      <c r="E315" s="79"/>
      <c r="F315" s="79"/>
      <c r="G315" s="79"/>
      <c r="H315" s="79"/>
      <c r="I315" s="79"/>
      <c r="J315" s="79"/>
      <c r="K315" s="79"/>
      <c r="L315" s="79"/>
      <c r="M315" s="79"/>
      <c r="N315" s="79"/>
      <c r="O315" s="79"/>
      <c r="P315" s="79"/>
      <c r="Q315" s="79"/>
      <c r="R315" s="79"/>
      <c r="S315" s="79"/>
      <c r="T315" s="79"/>
      <c r="U315" s="79"/>
      <c r="V315" s="79"/>
      <c r="W315" s="79"/>
      <c r="X315" s="79"/>
    </row>
    <row r="316" spans="2:24" x14ac:dyDescent="0.25">
      <c r="B316" s="205"/>
      <c r="C316" s="79"/>
      <c r="D316" s="79"/>
      <c r="E316" s="79"/>
      <c r="F316" s="79"/>
      <c r="G316" s="79"/>
      <c r="H316" s="79"/>
      <c r="I316" s="79"/>
      <c r="J316" s="79"/>
      <c r="K316" s="79"/>
      <c r="L316" s="79"/>
      <c r="M316" s="79"/>
      <c r="N316" s="79"/>
      <c r="O316" s="79"/>
      <c r="P316" s="79"/>
      <c r="Q316" s="79"/>
      <c r="R316" s="79"/>
      <c r="S316" s="79"/>
      <c r="T316" s="79"/>
      <c r="U316" s="79"/>
      <c r="V316" s="79"/>
      <c r="W316" s="79"/>
      <c r="X316" s="79"/>
    </row>
    <row r="317" spans="2:24" x14ac:dyDescent="0.25">
      <c r="B317" s="205"/>
      <c r="C317" s="79"/>
      <c r="D317" s="79"/>
      <c r="E317" s="79"/>
      <c r="F317" s="79"/>
      <c r="G317" s="79"/>
      <c r="H317" s="79"/>
      <c r="I317" s="79"/>
      <c r="J317" s="79"/>
      <c r="K317" s="79"/>
      <c r="L317" s="79"/>
      <c r="M317" s="79"/>
      <c r="N317" s="79"/>
      <c r="O317" s="79"/>
      <c r="P317" s="79"/>
      <c r="Q317" s="79"/>
      <c r="R317" s="79"/>
      <c r="S317" s="79"/>
      <c r="T317" s="79"/>
      <c r="U317" s="79"/>
      <c r="V317" s="79"/>
      <c r="W317" s="79"/>
      <c r="X317" s="79"/>
    </row>
    <row r="318" spans="2:24" ht="15.75" x14ac:dyDescent="0.25">
      <c r="B318" s="105"/>
      <c r="C318" s="74"/>
      <c r="D318" s="74"/>
      <c r="E318" s="74"/>
      <c r="F318" s="74"/>
      <c r="G318" s="74"/>
      <c r="H318" s="74"/>
      <c r="I318" s="74"/>
      <c r="J318" s="74"/>
      <c r="K318" s="74"/>
      <c r="L318" s="74"/>
      <c r="M318" s="74"/>
      <c r="N318" s="74"/>
      <c r="O318" s="74"/>
      <c r="P318" s="74"/>
      <c r="Q318" s="74"/>
      <c r="R318" s="74"/>
      <c r="S318" s="74"/>
      <c r="T318" s="74"/>
      <c r="U318" s="74"/>
      <c r="V318" s="74"/>
      <c r="W318" s="74"/>
      <c r="X318" s="74"/>
    </row>
    <row r="319" spans="2:24" x14ac:dyDescent="0.25">
      <c r="B319" s="205"/>
      <c r="C319" s="79"/>
      <c r="D319" s="79"/>
      <c r="E319" s="79"/>
      <c r="F319" s="79"/>
      <c r="G319" s="79"/>
      <c r="H319" s="79"/>
      <c r="I319" s="79"/>
      <c r="J319" s="79"/>
      <c r="K319" s="79"/>
      <c r="L319" s="79"/>
      <c r="M319" s="79"/>
      <c r="N319" s="79"/>
      <c r="O319" s="79"/>
      <c r="P319" s="79"/>
      <c r="Q319" s="79"/>
      <c r="R319" s="79"/>
      <c r="S319" s="79"/>
      <c r="T319" s="79"/>
      <c r="U319" s="79"/>
      <c r="V319" s="79"/>
      <c r="W319" s="79"/>
      <c r="X319" s="79"/>
    </row>
    <row r="320" spans="2:24" x14ac:dyDescent="0.25">
      <c r="B320" s="205"/>
      <c r="C320" s="79"/>
      <c r="D320" s="79"/>
      <c r="E320" s="79"/>
      <c r="F320" s="79"/>
      <c r="G320" s="79"/>
      <c r="H320" s="79"/>
      <c r="I320" s="79"/>
      <c r="J320" s="79"/>
      <c r="K320" s="79"/>
      <c r="L320" s="79"/>
      <c r="M320" s="79"/>
      <c r="N320" s="79"/>
      <c r="O320" s="79"/>
      <c r="P320" s="79"/>
      <c r="Q320" s="79"/>
      <c r="R320" s="79"/>
      <c r="S320" s="79"/>
      <c r="T320" s="79"/>
      <c r="U320" s="79"/>
      <c r="V320" s="79"/>
      <c r="W320" s="79"/>
      <c r="X320" s="79"/>
    </row>
    <row r="321" spans="2:24" x14ac:dyDescent="0.25">
      <c r="B321" s="205"/>
      <c r="C321" s="79"/>
      <c r="D321" s="79"/>
      <c r="E321" s="79"/>
      <c r="F321" s="79"/>
      <c r="G321" s="79"/>
      <c r="H321" s="79"/>
      <c r="I321" s="79"/>
      <c r="J321" s="79"/>
      <c r="K321" s="79"/>
      <c r="L321" s="79"/>
      <c r="M321" s="79"/>
      <c r="N321" s="79"/>
      <c r="O321" s="79"/>
      <c r="P321" s="79"/>
      <c r="Q321" s="79"/>
      <c r="R321" s="79"/>
      <c r="S321" s="79"/>
      <c r="T321" s="79"/>
      <c r="U321" s="79"/>
      <c r="V321" s="79"/>
      <c r="W321" s="79"/>
      <c r="X321" s="79"/>
    </row>
    <row r="322" spans="2:24" x14ac:dyDescent="0.25">
      <c r="B322" s="205"/>
      <c r="C322" s="79"/>
      <c r="D322" s="79"/>
      <c r="E322" s="79"/>
      <c r="F322" s="79"/>
      <c r="G322" s="79"/>
      <c r="H322" s="79"/>
      <c r="I322" s="79"/>
      <c r="J322" s="79"/>
      <c r="K322" s="79"/>
      <c r="L322" s="79"/>
      <c r="M322" s="79"/>
      <c r="N322" s="79"/>
      <c r="O322" s="79"/>
      <c r="P322" s="79"/>
      <c r="Q322" s="79"/>
      <c r="R322" s="79"/>
      <c r="S322" s="79"/>
      <c r="T322" s="79"/>
      <c r="U322" s="79"/>
      <c r="V322" s="79"/>
      <c r="W322" s="79"/>
      <c r="X322" s="79"/>
    </row>
    <row r="323" spans="2:24" x14ac:dyDescent="0.25">
      <c r="B323" s="205"/>
      <c r="C323" s="79"/>
      <c r="D323" s="79"/>
      <c r="E323" s="79"/>
      <c r="F323" s="79"/>
      <c r="G323" s="79"/>
      <c r="H323" s="79"/>
      <c r="I323" s="79"/>
      <c r="J323" s="79"/>
      <c r="K323" s="79"/>
      <c r="L323" s="79"/>
      <c r="M323" s="79"/>
      <c r="N323" s="79"/>
      <c r="O323" s="79"/>
      <c r="P323" s="79"/>
      <c r="Q323" s="79"/>
      <c r="R323" s="79"/>
      <c r="S323" s="79"/>
      <c r="T323" s="79"/>
      <c r="U323" s="79"/>
      <c r="V323" s="79"/>
      <c r="W323" s="79"/>
      <c r="X323" s="79"/>
    </row>
    <row r="324" spans="2:24" x14ac:dyDescent="0.25">
      <c r="B324" s="205"/>
      <c r="C324" s="79"/>
      <c r="D324" s="79"/>
      <c r="E324" s="79"/>
      <c r="F324" s="79"/>
      <c r="G324" s="79"/>
      <c r="H324" s="79"/>
      <c r="I324" s="79"/>
      <c r="J324" s="79"/>
      <c r="K324" s="79"/>
      <c r="L324" s="79"/>
      <c r="M324" s="79"/>
      <c r="N324" s="79"/>
      <c r="O324" s="79"/>
      <c r="P324" s="79"/>
      <c r="Q324" s="79"/>
      <c r="R324" s="79"/>
      <c r="S324" s="79"/>
      <c r="T324" s="79"/>
      <c r="U324" s="79"/>
      <c r="V324" s="79"/>
      <c r="W324" s="79"/>
      <c r="X324" s="79"/>
    </row>
    <row r="325" spans="2:24" x14ac:dyDescent="0.25">
      <c r="B325" s="205"/>
      <c r="C325" s="79"/>
      <c r="D325" s="79"/>
      <c r="E325" s="79"/>
      <c r="F325" s="79"/>
      <c r="G325" s="79"/>
      <c r="H325" s="79"/>
      <c r="I325" s="79"/>
      <c r="J325" s="79"/>
      <c r="K325" s="79"/>
      <c r="L325" s="79"/>
      <c r="M325" s="79"/>
      <c r="N325" s="79"/>
      <c r="O325" s="79"/>
      <c r="P325" s="79"/>
      <c r="Q325" s="79"/>
      <c r="R325" s="79"/>
      <c r="S325" s="79"/>
      <c r="T325" s="79"/>
      <c r="U325" s="79"/>
      <c r="V325" s="79"/>
      <c r="W325" s="79"/>
      <c r="X325" s="79"/>
    </row>
    <row r="326" spans="2:24" x14ac:dyDescent="0.25">
      <c r="B326" s="205"/>
      <c r="C326" s="79"/>
      <c r="D326" s="79"/>
      <c r="E326" s="79"/>
      <c r="F326" s="79"/>
      <c r="G326" s="79"/>
      <c r="H326" s="79"/>
      <c r="I326" s="79"/>
      <c r="J326" s="79"/>
      <c r="K326" s="79"/>
      <c r="L326" s="79"/>
      <c r="M326" s="79"/>
      <c r="N326" s="79"/>
      <c r="O326" s="79"/>
      <c r="P326" s="79"/>
      <c r="Q326" s="79"/>
      <c r="R326" s="79"/>
      <c r="S326" s="79"/>
      <c r="T326" s="79"/>
      <c r="U326" s="79"/>
      <c r="V326" s="79"/>
      <c r="W326" s="79"/>
      <c r="X326" s="79"/>
    </row>
    <row r="327" spans="2:24" x14ac:dyDescent="0.25">
      <c r="B327" s="205"/>
      <c r="C327" s="79"/>
      <c r="D327" s="79"/>
      <c r="E327" s="79"/>
      <c r="F327" s="79"/>
      <c r="G327" s="79"/>
      <c r="H327" s="79"/>
      <c r="I327" s="79"/>
      <c r="J327" s="79"/>
      <c r="K327" s="79"/>
      <c r="L327" s="79"/>
      <c r="M327" s="79"/>
      <c r="N327" s="79"/>
      <c r="O327" s="79"/>
      <c r="P327" s="79"/>
      <c r="Q327" s="79"/>
      <c r="R327" s="79"/>
      <c r="S327" s="79"/>
      <c r="T327" s="79"/>
      <c r="U327" s="79"/>
      <c r="V327" s="79"/>
      <c r="W327" s="79"/>
      <c r="X327" s="79"/>
    </row>
    <row r="328" spans="2:24" x14ac:dyDescent="0.25">
      <c r="B328" s="205"/>
      <c r="C328" s="79"/>
      <c r="D328" s="79"/>
      <c r="E328" s="79"/>
      <c r="F328" s="79"/>
      <c r="G328" s="79"/>
      <c r="H328" s="79"/>
      <c r="I328" s="79"/>
      <c r="J328" s="79"/>
      <c r="K328" s="79"/>
      <c r="L328" s="79"/>
      <c r="M328" s="79"/>
      <c r="N328" s="79"/>
      <c r="O328" s="79"/>
      <c r="P328" s="79"/>
      <c r="Q328" s="79"/>
      <c r="R328" s="79"/>
      <c r="S328" s="79"/>
      <c r="T328" s="79"/>
      <c r="U328" s="79"/>
      <c r="V328" s="79"/>
      <c r="W328" s="79"/>
      <c r="X328" s="79"/>
    </row>
    <row r="329" spans="2:24" x14ac:dyDescent="0.25">
      <c r="B329" s="205"/>
      <c r="C329" s="79"/>
      <c r="D329" s="79"/>
      <c r="E329" s="79"/>
      <c r="F329" s="79"/>
      <c r="G329" s="79"/>
      <c r="H329" s="79"/>
      <c r="I329" s="79"/>
      <c r="J329" s="79"/>
      <c r="K329" s="79"/>
      <c r="L329" s="79"/>
      <c r="M329" s="79"/>
      <c r="N329" s="79"/>
      <c r="O329" s="79"/>
      <c r="P329" s="79"/>
      <c r="Q329" s="79"/>
      <c r="R329" s="79"/>
      <c r="S329" s="79"/>
      <c r="T329" s="79"/>
      <c r="U329" s="79"/>
      <c r="V329" s="79"/>
      <c r="W329" s="79"/>
      <c r="X329" s="79"/>
    </row>
    <row r="330" spans="2:24" x14ac:dyDescent="0.25">
      <c r="B330" s="205"/>
      <c r="C330" s="79"/>
      <c r="D330" s="79"/>
      <c r="E330" s="79"/>
      <c r="F330" s="79"/>
      <c r="G330" s="79"/>
      <c r="H330" s="79"/>
      <c r="I330" s="79"/>
      <c r="J330" s="79"/>
      <c r="K330" s="79"/>
      <c r="L330" s="79"/>
      <c r="M330" s="79"/>
      <c r="N330" s="79"/>
      <c r="O330" s="79"/>
      <c r="P330" s="79"/>
      <c r="Q330" s="79"/>
      <c r="R330" s="79"/>
      <c r="S330" s="79"/>
      <c r="T330" s="79"/>
      <c r="U330" s="79"/>
      <c r="V330" s="79"/>
      <c r="W330" s="79"/>
      <c r="X330" s="79"/>
    </row>
    <row r="331" spans="2:24" ht="15.75" x14ac:dyDescent="0.25">
      <c r="B331" s="105"/>
      <c r="C331" s="74"/>
      <c r="D331" s="74"/>
      <c r="E331" s="74"/>
      <c r="F331" s="74"/>
      <c r="G331" s="74"/>
      <c r="H331" s="74"/>
      <c r="I331" s="74"/>
      <c r="J331" s="74"/>
      <c r="K331" s="74"/>
      <c r="L331" s="74"/>
      <c r="M331" s="74"/>
      <c r="N331" s="74"/>
      <c r="O331" s="74"/>
      <c r="P331" s="74"/>
      <c r="Q331" s="74"/>
      <c r="R331" s="74"/>
      <c r="S331" s="74"/>
      <c r="T331" s="74"/>
      <c r="U331" s="74"/>
      <c r="V331" s="74"/>
      <c r="W331" s="74"/>
      <c r="X331" s="74"/>
    </row>
    <row r="332" spans="2:24" x14ac:dyDescent="0.25">
      <c r="B332" s="205"/>
      <c r="C332" s="79"/>
      <c r="D332" s="79"/>
      <c r="E332" s="79"/>
      <c r="F332" s="79"/>
      <c r="G332" s="79"/>
      <c r="H332" s="79"/>
      <c r="I332" s="79"/>
      <c r="J332" s="79"/>
      <c r="K332" s="79"/>
      <c r="L332" s="79"/>
      <c r="M332" s="79"/>
      <c r="N332" s="79"/>
      <c r="O332" s="79"/>
      <c r="P332" s="79"/>
      <c r="Q332" s="79"/>
      <c r="R332" s="79"/>
      <c r="S332" s="79"/>
      <c r="T332" s="79"/>
      <c r="U332" s="79"/>
      <c r="V332" s="79"/>
      <c r="W332" s="79"/>
      <c r="X332" s="79"/>
    </row>
    <row r="333" spans="2:24" x14ac:dyDescent="0.25">
      <c r="B333" s="205"/>
      <c r="C333" s="79"/>
      <c r="D333" s="79"/>
      <c r="E333" s="79"/>
      <c r="F333" s="79"/>
      <c r="G333" s="79"/>
      <c r="H333" s="79"/>
      <c r="I333" s="79"/>
      <c r="J333" s="79"/>
      <c r="K333" s="79"/>
      <c r="L333" s="79"/>
      <c r="M333" s="79"/>
      <c r="N333" s="79"/>
      <c r="O333" s="79"/>
      <c r="P333" s="79"/>
      <c r="Q333" s="79"/>
      <c r="R333" s="79"/>
      <c r="S333" s="79"/>
      <c r="T333" s="79"/>
      <c r="U333" s="79"/>
      <c r="V333" s="79"/>
      <c r="W333" s="79"/>
      <c r="X333" s="79"/>
    </row>
    <row r="334" spans="2:24" x14ac:dyDescent="0.25">
      <c r="B334" s="205"/>
      <c r="C334" s="79"/>
      <c r="D334" s="79"/>
      <c r="E334" s="79"/>
      <c r="F334" s="79"/>
      <c r="G334" s="79"/>
      <c r="H334" s="79"/>
      <c r="I334" s="79"/>
      <c r="J334" s="79"/>
      <c r="K334" s="79"/>
      <c r="L334" s="79"/>
      <c r="M334" s="79"/>
      <c r="N334" s="79"/>
      <c r="O334" s="79"/>
      <c r="P334" s="79"/>
      <c r="Q334" s="79"/>
      <c r="R334" s="79"/>
      <c r="S334" s="79"/>
      <c r="T334" s="79"/>
      <c r="U334" s="79"/>
      <c r="V334" s="79"/>
      <c r="W334" s="79"/>
      <c r="X334" s="79"/>
    </row>
    <row r="335" spans="2:24" x14ac:dyDescent="0.25">
      <c r="B335" s="205"/>
      <c r="C335" s="79"/>
      <c r="D335" s="79"/>
      <c r="E335" s="79"/>
      <c r="F335" s="79"/>
      <c r="G335" s="79"/>
      <c r="H335" s="79"/>
      <c r="I335" s="79"/>
      <c r="J335" s="79"/>
      <c r="K335" s="79"/>
      <c r="L335" s="79"/>
      <c r="M335" s="79"/>
      <c r="N335" s="79"/>
      <c r="O335" s="79"/>
      <c r="P335" s="79"/>
      <c r="Q335" s="79"/>
      <c r="R335" s="79"/>
      <c r="S335" s="79"/>
      <c r="T335" s="79"/>
      <c r="U335" s="79"/>
      <c r="V335" s="79"/>
      <c r="W335" s="79"/>
      <c r="X335" s="79"/>
    </row>
    <row r="336" spans="2:24" x14ac:dyDescent="0.25">
      <c r="B336" s="205"/>
      <c r="C336" s="79"/>
      <c r="D336" s="79"/>
      <c r="E336" s="79"/>
      <c r="F336" s="79"/>
      <c r="G336" s="79"/>
      <c r="H336" s="79"/>
      <c r="I336" s="79"/>
      <c r="J336" s="79"/>
      <c r="K336" s="79"/>
      <c r="L336" s="79"/>
      <c r="M336" s="79"/>
      <c r="N336" s="79"/>
      <c r="O336" s="79"/>
      <c r="P336" s="79"/>
      <c r="Q336" s="79"/>
      <c r="R336" s="79"/>
      <c r="S336" s="79"/>
      <c r="T336" s="79"/>
      <c r="U336" s="79"/>
      <c r="V336" s="79"/>
      <c r="W336" s="79"/>
      <c r="X336" s="79"/>
    </row>
    <row r="337" spans="2:24" x14ac:dyDescent="0.25">
      <c r="B337" s="205"/>
      <c r="C337" s="79"/>
      <c r="D337" s="79"/>
      <c r="E337" s="79"/>
      <c r="F337" s="79"/>
      <c r="G337" s="79"/>
      <c r="H337" s="79"/>
      <c r="I337" s="79"/>
      <c r="J337" s="79"/>
      <c r="K337" s="79"/>
      <c r="L337" s="79"/>
      <c r="M337" s="79"/>
      <c r="N337" s="79"/>
      <c r="O337" s="79"/>
      <c r="P337" s="79"/>
      <c r="Q337" s="79"/>
      <c r="R337" s="79"/>
      <c r="S337" s="79"/>
      <c r="T337" s="79"/>
      <c r="U337" s="79"/>
      <c r="V337" s="79"/>
      <c r="W337" s="79"/>
      <c r="X337" s="79"/>
    </row>
    <row r="338" spans="2:24" x14ac:dyDescent="0.25">
      <c r="B338" s="205"/>
      <c r="C338" s="79"/>
      <c r="D338" s="79"/>
      <c r="E338" s="79"/>
      <c r="F338" s="79"/>
      <c r="G338" s="79"/>
      <c r="H338" s="79"/>
      <c r="I338" s="79"/>
      <c r="J338" s="79"/>
      <c r="K338" s="79"/>
      <c r="L338" s="79"/>
      <c r="M338" s="79"/>
      <c r="N338" s="79"/>
      <c r="O338" s="79"/>
      <c r="P338" s="79"/>
      <c r="Q338" s="79"/>
      <c r="R338" s="79"/>
      <c r="S338" s="79"/>
      <c r="T338" s="79"/>
      <c r="U338" s="79"/>
      <c r="V338" s="79"/>
      <c r="W338" s="79"/>
      <c r="X338" s="79"/>
    </row>
    <row r="339" spans="2:24" x14ac:dyDescent="0.25">
      <c r="B339" s="205"/>
      <c r="C339" s="79"/>
      <c r="D339" s="79"/>
      <c r="E339" s="79"/>
      <c r="F339" s="79"/>
      <c r="G339" s="79"/>
      <c r="H339" s="79"/>
      <c r="I339" s="79"/>
      <c r="J339" s="79"/>
      <c r="K339" s="79"/>
      <c r="L339" s="79"/>
      <c r="M339" s="79"/>
      <c r="N339" s="79"/>
      <c r="O339" s="79"/>
      <c r="P339" s="79"/>
      <c r="Q339" s="79"/>
      <c r="R339" s="79"/>
      <c r="S339" s="79"/>
      <c r="T339" s="79"/>
      <c r="U339" s="79"/>
      <c r="V339" s="79"/>
      <c r="W339" s="79"/>
      <c r="X339" s="79"/>
    </row>
    <row r="340" spans="2:24" x14ac:dyDescent="0.25">
      <c r="B340" s="205"/>
      <c r="C340" s="79"/>
      <c r="D340" s="79"/>
      <c r="E340" s="79"/>
      <c r="F340" s="79"/>
      <c r="G340" s="79"/>
      <c r="H340" s="79"/>
      <c r="I340" s="79"/>
      <c r="J340" s="79"/>
      <c r="K340" s="79"/>
      <c r="L340" s="79"/>
      <c r="M340" s="79"/>
      <c r="N340" s="79"/>
      <c r="O340" s="79"/>
      <c r="P340" s="79"/>
      <c r="Q340" s="79"/>
      <c r="R340" s="79"/>
      <c r="S340" s="79"/>
      <c r="T340" s="79"/>
      <c r="U340" s="79"/>
      <c r="V340" s="79"/>
      <c r="W340" s="79"/>
      <c r="X340" s="79"/>
    </row>
    <row r="341" spans="2:24" x14ac:dyDescent="0.25">
      <c r="B341" s="205"/>
      <c r="C341" s="79"/>
      <c r="D341" s="79"/>
      <c r="E341" s="79"/>
      <c r="F341" s="79"/>
      <c r="G341" s="79"/>
      <c r="H341" s="79"/>
      <c r="I341" s="79"/>
      <c r="J341" s="79"/>
      <c r="K341" s="79"/>
      <c r="L341" s="79"/>
      <c r="M341" s="79"/>
      <c r="N341" s="79"/>
      <c r="O341" s="79"/>
      <c r="P341" s="79"/>
      <c r="Q341" s="79"/>
      <c r="R341" s="79"/>
      <c r="S341" s="79"/>
      <c r="T341" s="79"/>
      <c r="U341" s="79"/>
      <c r="V341" s="79"/>
      <c r="W341" s="79"/>
      <c r="X341" s="79"/>
    </row>
    <row r="342" spans="2:24" x14ac:dyDescent="0.25">
      <c r="B342" s="205"/>
      <c r="C342" s="79"/>
      <c r="D342" s="79"/>
      <c r="E342" s="79"/>
      <c r="F342" s="79"/>
      <c r="G342" s="79"/>
      <c r="H342" s="79"/>
      <c r="I342" s="79"/>
      <c r="J342" s="79"/>
      <c r="K342" s="79"/>
      <c r="L342" s="79"/>
      <c r="M342" s="79"/>
      <c r="N342" s="79"/>
      <c r="O342" s="79"/>
      <c r="P342" s="79"/>
      <c r="Q342" s="79"/>
      <c r="R342" s="79"/>
      <c r="S342" s="79"/>
      <c r="T342" s="79"/>
      <c r="U342" s="79"/>
      <c r="V342" s="79"/>
      <c r="W342" s="79"/>
      <c r="X342" s="79"/>
    </row>
    <row r="343" spans="2:24" x14ac:dyDescent="0.25">
      <c r="B343" s="205"/>
      <c r="C343" s="79"/>
      <c r="D343" s="79"/>
      <c r="E343" s="79"/>
      <c r="F343" s="79"/>
      <c r="G343" s="79"/>
      <c r="H343" s="79"/>
      <c r="I343" s="79"/>
      <c r="J343" s="79"/>
      <c r="K343" s="79"/>
      <c r="L343" s="79"/>
      <c r="M343" s="79"/>
      <c r="N343" s="79"/>
      <c r="O343" s="79"/>
      <c r="P343" s="79"/>
      <c r="Q343" s="79"/>
      <c r="R343" s="79"/>
      <c r="S343" s="79"/>
      <c r="T343" s="79"/>
      <c r="U343" s="79"/>
      <c r="V343" s="79"/>
      <c r="W343" s="79"/>
      <c r="X343" s="79"/>
    </row>
    <row r="344" spans="2:24" ht="15.75" x14ac:dyDescent="0.25">
      <c r="B344" s="105"/>
      <c r="C344" s="74"/>
      <c r="D344" s="74"/>
      <c r="E344" s="74"/>
      <c r="F344" s="74"/>
      <c r="G344" s="74"/>
      <c r="H344" s="74"/>
      <c r="I344" s="74"/>
      <c r="J344" s="74"/>
      <c r="K344" s="74"/>
      <c r="L344" s="74"/>
      <c r="M344" s="74"/>
      <c r="N344" s="74"/>
      <c r="O344" s="74"/>
      <c r="P344" s="74"/>
      <c r="Q344" s="74"/>
      <c r="R344" s="74"/>
      <c r="S344" s="74"/>
      <c r="T344" s="74"/>
      <c r="U344" s="74"/>
      <c r="V344" s="74"/>
      <c r="W344" s="74"/>
      <c r="X344" s="74"/>
    </row>
    <row r="345" spans="2:24" x14ac:dyDescent="0.25">
      <c r="B345" s="205"/>
      <c r="C345" s="79"/>
      <c r="D345" s="79"/>
      <c r="E345" s="79"/>
      <c r="F345" s="79"/>
      <c r="G345" s="79"/>
      <c r="H345" s="79"/>
      <c r="I345" s="79"/>
      <c r="J345" s="79"/>
      <c r="K345" s="79"/>
      <c r="L345" s="79"/>
      <c r="M345" s="79"/>
      <c r="N345" s="79"/>
      <c r="O345" s="79"/>
      <c r="P345" s="79"/>
      <c r="Q345" s="79"/>
      <c r="R345" s="79"/>
      <c r="S345" s="79"/>
      <c r="T345" s="79"/>
      <c r="U345" s="79"/>
      <c r="V345" s="79"/>
      <c r="W345" s="79"/>
      <c r="X345" s="79"/>
    </row>
    <row r="346" spans="2:24" x14ac:dyDescent="0.25">
      <c r="B346" s="205"/>
      <c r="C346" s="79"/>
      <c r="D346" s="79"/>
      <c r="E346" s="79"/>
      <c r="F346" s="79"/>
      <c r="G346" s="79"/>
      <c r="H346" s="79"/>
      <c r="I346" s="79"/>
      <c r="J346" s="79"/>
      <c r="K346" s="79"/>
      <c r="L346" s="79"/>
      <c r="M346" s="79"/>
      <c r="N346" s="79"/>
      <c r="O346" s="79"/>
      <c r="P346" s="79"/>
      <c r="Q346" s="79"/>
      <c r="R346" s="79"/>
      <c r="S346" s="79"/>
      <c r="T346" s="79"/>
      <c r="U346" s="79"/>
      <c r="V346" s="79"/>
      <c r="W346" s="79"/>
      <c r="X346" s="79"/>
    </row>
    <row r="347" spans="2:24" x14ac:dyDescent="0.25">
      <c r="B347" s="205"/>
      <c r="C347" s="79"/>
      <c r="D347" s="79"/>
      <c r="E347" s="79"/>
      <c r="F347" s="79"/>
      <c r="G347" s="79"/>
      <c r="H347" s="79"/>
      <c r="I347" s="79"/>
      <c r="J347" s="79"/>
      <c r="K347" s="79"/>
      <c r="L347" s="79"/>
      <c r="M347" s="79"/>
      <c r="N347" s="79"/>
      <c r="O347" s="79"/>
      <c r="P347" s="79"/>
      <c r="Q347" s="79"/>
      <c r="R347" s="79"/>
      <c r="S347" s="79"/>
      <c r="T347" s="79"/>
      <c r="U347" s="79"/>
      <c r="V347" s="79"/>
      <c r="W347" s="79"/>
      <c r="X347" s="79"/>
    </row>
    <row r="348" spans="2:24" x14ac:dyDescent="0.25">
      <c r="B348" s="205"/>
      <c r="C348" s="79"/>
      <c r="D348" s="79"/>
      <c r="E348" s="79"/>
      <c r="F348" s="79"/>
      <c r="G348" s="79"/>
      <c r="H348" s="79"/>
      <c r="I348" s="79"/>
      <c r="J348" s="79"/>
      <c r="K348" s="79"/>
      <c r="L348" s="79"/>
      <c r="M348" s="79"/>
      <c r="N348" s="79"/>
      <c r="O348" s="79"/>
      <c r="P348" s="79"/>
      <c r="Q348" s="79"/>
      <c r="R348" s="79"/>
      <c r="S348" s="79"/>
      <c r="T348" s="79"/>
      <c r="U348" s="79"/>
      <c r="V348" s="79"/>
      <c r="W348" s="79"/>
      <c r="X348" s="79"/>
    </row>
    <row r="349" spans="2:24" x14ac:dyDescent="0.25">
      <c r="B349" s="205"/>
      <c r="C349" s="79"/>
      <c r="D349" s="79"/>
      <c r="E349" s="79"/>
      <c r="F349" s="79"/>
      <c r="G349" s="79"/>
      <c r="H349" s="79"/>
      <c r="I349" s="79"/>
      <c r="J349" s="79"/>
      <c r="K349" s="79"/>
      <c r="L349" s="79"/>
      <c r="M349" s="79"/>
      <c r="N349" s="79"/>
      <c r="O349" s="79"/>
      <c r="P349" s="79"/>
      <c r="Q349" s="79"/>
      <c r="R349" s="79"/>
      <c r="S349" s="79"/>
      <c r="T349" s="79"/>
      <c r="U349" s="79"/>
      <c r="V349" s="79"/>
      <c r="W349" s="79"/>
      <c r="X349" s="79"/>
    </row>
    <row r="350" spans="2:24" x14ac:dyDescent="0.25">
      <c r="B350" s="205"/>
      <c r="C350" s="79"/>
      <c r="D350" s="79"/>
      <c r="E350" s="79"/>
      <c r="F350" s="79"/>
      <c r="G350" s="79"/>
      <c r="H350" s="79"/>
      <c r="I350" s="79"/>
      <c r="J350" s="79"/>
      <c r="K350" s="79"/>
      <c r="L350" s="79"/>
      <c r="M350" s="79"/>
      <c r="N350" s="79"/>
      <c r="O350" s="79"/>
      <c r="P350" s="79"/>
      <c r="Q350" s="79"/>
      <c r="R350" s="79"/>
      <c r="S350" s="79"/>
      <c r="T350" s="79"/>
      <c r="U350" s="79"/>
      <c r="V350" s="79"/>
      <c r="W350" s="79"/>
      <c r="X350" s="79"/>
    </row>
    <row r="351" spans="2:24" x14ac:dyDescent="0.25">
      <c r="B351" s="205"/>
      <c r="C351" s="79"/>
      <c r="D351" s="79"/>
      <c r="E351" s="79"/>
      <c r="F351" s="79"/>
      <c r="G351" s="79"/>
      <c r="H351" s="79"/>
      <c r="I351" s="79"/>
      <c r="J351" s="79"/>
      <c r="K351" s="79"/>
      <c r="L351" s="79"/>
      <c r="M351" s="79"/>
      <c r="N351" s="79"/>
      <c r="O351" s="79"/>
      <c r="P351" s="79"/>
      <c r="Q351" s="79"/>
      <c r="R351" s="79"/>
      <c r="S351" s="79"/>
      <c r="T351" s="79"/>
      <c r="U351" s="79"/>
      <c r="V351" s="79"/>
      <c r="W351" s="79"/>
      <c r="X351" s="79"/>
    </row>
    <row r="352" spans="2:24" x14ac:dyDescent="0.25">
      <c r="B352" s="205"/>
      <c r="C352" s="79"/>
      <c r="D352" s="79"/>
      <c r="E352" s="79"/>
      <c r="F352" s="79"/>
      <c r="G352" s="79"/>
      <c r="H352" s="79"/>
      <c r="I352" s="79"/>
      <c r="J352" s="79"/>
      <c r="K352" s="79"/>
      <c r="L352" s="79"/>
      <c r="M352" s="79"/>
      <c r="N352" s="79"/>
      <c r="O352" s="79"/>
      <c r="P352" s="79"/>
      <c r="Q352" s="79"/>
      <c r="R352" s="79"/>
      <c r="S352" s="79"/>
      <c r="T352" s="79"/>
      <c r="U352" s="79"/>
      <c r="V352" s="79"/>
      <c r="W352" s="79"/>
      <c r="X352" s="79"/>
    </row>
    <row r="353" spans="2:24" x14ac:dyDescent="0.25">
      <c r="B353" s="205"/>
      <c r="C353" s="79"/>
      <c r="D353" s="79"/>
      <c r="E353" s="79"/>
      <c r="F353" s="79"/>
      <c r="G353" s="79"/>
      <c r="H353" s="79"/>
      <c r="I353" s="79"/>
      <c r="J353" s="79"/>
      <c r="K353" s="79"/>
      <c r="L353" s="79"/>
      <c r="M353" s="79"/>
      <c r="N353" s="79"/>
      <c r="O353" s="79"/>
      <c r="P353" s="79"/>
      <c r="Q353" s="79"/>
      <c r="R353" s="79"/>
      <c r="S353" s="79"/>
      <c r="T353" s="79"/>
      <c r="U353" s="79"/>
      <c r="V353" s="79"/>
      <c r="W353" s="79"/>
      <c r="X353" s="79"/>
    </row>
    <row r="354" spans="2:24" x14ac:dyDescent="0.25">
      <c r="B354" s="205"/>
      <c r="C354" s="79"/>
      <c r="D354" s="79"/>
      <c r="E354" s="79"/>
      <c r="F354" s="79"/>
      <c r="G354" s="79"/>
      <c r="H354" s="79"/>
      <c r="I354" s="79"/>
      <c r="J354" s="79"/>
      <c r="K354" s="79"/>
      <c r="L354" s="79"/>
      <c r="M354" s="79"/>
      <c r="N354" s="79"/>
      <c r="O354" s="79"/>
      <c r="P354" s="79"/>
      <c r="Q354" s="79"/>
      <c r="R354" s="79"/>
      <c r="S354" s="79"/>
      <c r="T354" s="79"/>
      <c r="U354" s="79"/>
      <c r="V354" s="79"/>
      <c r="W354" s="79"/>
      <c r="X354" s="79"/>
    </row>
    <row r="355" spans="2:24" x14ac:dyDescent="0.25">
      <c r="B355" s="205"/>
      <c r="C355" s="79"/>
      <c r="D355" s="79"/>
      <c r="E355" s="79"/>
      <c r="F355" s="79"/>
      <c r="G355" s="79"/>
      <c r="H355" s="79"/>
      <c r="I355" s="79"/>
      <c r="J355" s="79"/>
      <c r="K355" s="79"/>
      <c r="L355" s="79"/>
      <c r="M355" s="79"/>
      <c r="N355" s="79"/>
      <c r="O355" s="79"/>
      <c r="P355" s="79"/>
      <c r="Q355" s="79"/>
      <c r="R355" s="79"/>
      <c r="S355" s="79"/>
      <c r="T355" s="79"/>
      <c r="U355" s="79"/>
      <c r="V355" s="79"/>
      <c r="W355" s="79"/>
      <c r="X355" s="79"/>
    </row>
    <row r="356" spans="2:24" x14ac:dyDescent="0.25">
      <c r="B356" s="205"/>
      <c r="C356" s="79"/>
      <c r="D356" s="79"/>
      <c r="E356" s="79"/>
      <c r="F356" s="79"/>
      <c r="G356" s="79"/>
      <c r="H356" s="79"/>
      <c r="I356" s="79"/>
      <c r="J356" s="79"/>
      <c r="K356" s="79"/>
      <c r="L356" s="79"/>
      <c r="M356" s="79"/>
      <c r="N356" s="79"/>
      <c r="O356" s="79"/>
      <c r="P356" s="79"/>
      <c r="Q356" s="79"/>
      <c r="R356" s="79"/>
      <c r="S356" s="79"/>
      <c r="T356" s="79"/>
      <c r="U356" s="79"/>
      <c r="V356" s="79"/>
      <c r="W356" s="79"/>
      <c r="X356" s="79"/>
    </row>
    <row r="357" spans="2:24" ht="15.75" x14ac:dyDescent="0.25">
      <c r="B357" s="105"/>
      <c r="C357" s="74"/>
      <c r="D357" s="74"/>
      <c r="E357" s="74"/>
      <c r="F357" s="74"/>
      <c r="G357" s="74"/>
      <c r="H357" s="74"/>
      <c r="I357" s="74"/>
      <c r="J357" s="74"/>
      <c r="K357" s="74"/>
      <c r="L357" s="74"/>
      <c r="M357" s="74"/>
      <c r="N357" s="74"/>
      <c r="O357" s="74"/>
      <c r="P357" s="74"/>
      <c r="Q357" s="74"/>
      <c r="R357" s="74"/>
      <c r="S357" s="74"/>
      <c r="T357" s="74"/>
      <c r="U357" s="74"/>
      <c r="V357" s="74"/>
      <c r="W357" s="74"/>
      <c r="X357" s="74"/>
    </row>
    <row r="358" spans="2:24" x14ac:dyDescent="0.25">
      <c r="B358" s="205"/>
      <c r="C358" s="79"/>
      <c r="D358" s="79"/>
      <c r="E358" s="79"/>
      <c r="F358" s="79"/>
      <c r="G358" s="79"/>
      <c r="H358" s="79"/>
      <c r="I358" s="79"/>
      <c r="J358" s="79"/>
      <c r="K358" s="79"/>
      <c r="L358" s="79"/>
      <c r="M358" s="79"/>
      <c r="N358" s="79"/>
      <c r="O358" s="79"/>
      <c r="P358" s="79"/>
      <c r="Q358" s="79"/>
      <c r="R358" s="79"/>
      <c r="S358" s="79"/>
      <c r="T358" s="79"/>
      <c r="U358" s="79"/>
      <c r="V358" s="79"/>
      <c r="W358" s="79"/>
      <c r="X358" s="79"/>
    </row>
    <row r="359" spans="2:24" x14ac:dyDescent="0.25">
      <c r="B359" s="205"/>
      <c r="C359" s="79"/>
      <c r="D359" s="79"/>
      <c r="E359" s="79"/>
      <c r="F359" s="79"/>
      <c r="G359" s="79"/>
      <c r="H359" s="79"/>
      <c r="I359" s="79"/>
      <c r="J359" s="79"/>
      <c r="K359" s="79"/>
      <c r="L359" s="79"/>
      <c r="M359" s="79"/>
      <c r="N359" s="79"/>
      <c r="O359" s="79"/>
      <c r="P359" s="79"/>
      <c r="Q359" s="79"/>
      <c r="R359" s="79"/>
      <c r="S359" s="79"/>
      <c r="T359" s="79"/>
      <c r="U359" s="79"/>
      <c r="V359" s="79"/>
      <c r="W359" s="79"/>
      <c r="X359" s="79"/>
    </row>
    <row r="360" spans="2:24" x14ac:dyDescent="0.25">
      <c r="B360" s="205"/>
      <c r="C360" s="79"/>
      <c r="D360" s="79"/>
      <c r="E360" s="79"/>
      <c r="F360" s="79"/>
      <c r="G360" s="79"/>
      <c r="H360" s="79"/>
      <c r="I360" s="79"/>
      <c r="J360" s="79"/>
      <c r="K360" s="79"/>
      <c r="L360" s="79"/>
      <c r="M360" s="79"/>
      <c r="N360" s="79"/>
      <c r="O360" s="79"/>
      <c r="P360" s="79"/>
      <c r="Q360" s="79"/>
      <c r="R360" s="79"/>
      <c r="S360" s="79"/>
      <c r="T360" s="79"/>
      <c r="U360" s="79"/>
      <c r="V360" s="79"/>
      <c r="W360" s="79"/>
      <c r="X360" s="79"/>
    </row>
    <row r="361" spans="2:24" x14ac:dyDescent="0.25">
      <c r="B361" s="205"/>
      <c r="C361" s="79"/>
      <c r="D361" s="79"/>
      <c r="E361" s="79"/>
      <c r="F361" s="79"/>
      <c r="G361" s="79"/>
      <c r="H361" s="79"/>
      <c r="I361" s="79"/>
      <c r="J361" s="79"/>
      <c r="K361" s="79"/>
      <c r="L361" s="79"/>
      <c r="M361" s="79"/>
      <c r="N361" s="79"/>
      <c r="O361" s="79"/>
      <c r="P361" s="79"/>
      <c r="Q361" s="79"/>
      <c r="R361" s="79"/>
      <c r="S361" s="79"/>
      <c r="T361" s="79"/>
      <c r="U361" s="79"/>
      <c r="V361" s="79"/>
      <c r="W361" s="79"/>
      <c r="X361" s="79"/>
    </row>
    <row r="362" spans="2:24" x14ac:dyDescent="0.25">
      <c r="B362" s="205"/>
      <c r="C362" s="79"/>
      <c r="D362" s="79"/>
      <c r="E362" s="79"/>
      <c r="F362" s="79"/>
      <c r="G362" s="79"/>
      <c r="H362" s="79"/>
      <c r="I362" s="79"/>
      <c r="J362" s="79"/>
      <c r="K362" s="79"/>
      <c r="L362" s="79"/>
      <c r="M362" s="79"/>
      <c r="N362" s="79"/>
      <c r="O362" s="79"/>
      <c r="P362" s="79"/>
      <c r="Q362" s="79"/>
      <c r="R362" s="79"/>
      <c r="S362" s="79"/>
      <c r="T362" s="79"/>
      <c r="U362" s="79"/>
      <c r="V362" s="79"/>
      <c r="W362" s="79"/>
      <c r="X362" s="79"/>
    </row>
    <row r="363" spans="2:24" x14ac:dyDescent="0.25">
      <c r="B363" s="205"/>
      <c r="C363" s="79"/>
      <c r="D363" s="79"/>
      <c r="E363" s="79"/>
      <c r="F363" s="79"/>
      <c r="G363" s="79"/>
      <c r="H363" s="79"/>
      <c r="I363" s="79"/>
      <c r="J363" s="79"/>
      <c r="K363" s="79"/>
      <c r="L363" s="79"/>
      <c r="M363" s="79"/>
      <c r="N363" s="79"/>
      <c r="O363" s="79"/>
      <c r="P363" s="79"/>
      <c r="Q363" s="79"/>
      <c r="R363" s="79"/>
      <c r="S363" s="79"/>
      <c r="T363" s="79"/>
      <c r="U363" s="79"/>
      <c r="V363" s="79"/>
      <c r="W363" s="79"/>
      <c r="X363" s="79"/>
    </row>
    <row r="364" spans="2:24" x14ac:dyDescent="0.25">
      <c r="B364" s="205"/>
      <c r="C364" s="79"/>
      <c r="D364" s="79"/>
      <c r="E364" s="79"/>
      <c r="F364" s="79"/>
      <c r="G364" s="79"/>
      <c r="H364" s="79"/>
      <c r="I364" s="79"/>
      <c r="J364" s="79"/>
      <c r="K364" s="79"/>
      <c r="L364" s="79"/>
      <c r="M364" s="79"/>
      <c r="N364" s="79"/>
      <c r="O364" s="79"/>
      <c r="P364" s="79"/>
      <c r="Q364" s="79"/>
      <c r="R364" s="79"/>
      <c r="S364" s="79"/>
      <c r="T364" s="79"/>
      <c r="U364" s="79"/>
      <c r="V364" s="79"/>
      <c r="W364" s="79"/>
      <c r="X364" s="79"/>
    </row>
    <row r="365" spans="2:24" x14ac:dyDescent="0.25">
      <c r="B365" s="205"/>
      <c r="C365" s="79"/>
      <c r="D365" s="79"/>
      <c r="E365" s="79"/>
      <c r="F365" s="79"/>
      <c r="G365" s="79"/>
      <c r="H365" s="79"/>
      <c r="I365" s="79"/>
      <c r="J365" s="79"/>
      <c r="K365" s="79"/>
      <c r="L365" s="79"/>
      <c r="M365" s="79"/>
      <c r="N365" s="79"/>
      <c r="O365" s="79"/>
      <c r="P365" s="79"/>
      <c r="Q365" s="79"/>
      <c r="R365" s="79"/>
      <c r="S365" s="79"/>
      <c r="T365" s="79"/>
      <c r="U365" s="79"/>
      <c r="V365" s="79"/>
      <c r="W365" s="79"/>
      <c r="X365" s="79"/>
    </row>
    <row r="366" spans="2:24" x14ac:dyDescent="0.25">
      <c r="B366" s="205"/>
      <c r="C366" s="79"/>
      <c r="D366" s="79"/>
      <c r="E366" s="79"/>
      <c r="F366" s="79"/>
      <c r="G366" s="79"/>
      <c r="H366" s="79"/>
      <c r="I366" s="79"/>
      <c r="J366" s="79"/>
      <c r="K366" s="79"/>
      <c r="L366" s="79"/>
      <c r="M366" s="79"/>
      <c r="N366" s="79"/>
      <c r="O366" s="79"/>
      <c r="P366" s="79"/>
      <c r="Q366" s="79"/>
      <c r="R366" s="79"/>
      <c r="S366" s="79"/>
      <c r="T366" s="79"/>
      <c r="U366" s="79"/>
      <c r="V366" s="79"/>
      <c r="W366" s="79"/>
      <c r="X366" s="79"/>
    </row>
    <row r="367" spans="2:24" x14ac:dyDescent="0.25">
      <c r="B367" s="205"/>
      <c r="C367" s="79"/>
      <c r="D367" s="79"/>
      <c r="E367" s="79"/>
      <c r="F367" s="79"/>
      <c r="G367" s="79"/>
      <c r="H367" s="79"/>
      <c r="I367" s="79"/>
      <c r="J367" s="79"/>
      <c r="K367" s="79"/>
      <c r="L367" s="79"/>
      <c r="M367" s="79"/>
      <c r="N367" s="79"/>
      <c r="O367" s="79"/>
      <c r="P367" s="79"/>
      <c r="Q367" s="79"/>
      <c r="R367" s="79"/>
      <c r="S367" s="79"/>
      <c r="T367" s="79"/>
      <c r="U367" s="79"/>
      <c r="V367" s="79"/>
      <c r="W367" s="79"/>
      <c r="X367" s="79"/>
    </row>
    <row r="368" spans="2:24" x14ac:dyDescent="0.25">
      <c r="B368" s="205"/>
      <c r="C368" s="79"/>
      <c r="D368" s="79"/>
      <c r="E368" s="79"/>
      <c r="F368" s="79"/>
      <c r="G368" s="79"/>
      <c r="H368" s="79"/>
      <c r="I368" s="79"/>
      <c r="J368" s="79"/>
      <c r="K368" s="79"/>
      <c r="L368" s="79"/>
      <c r="M368" s="79"/>
      <c r="N368" s="79"/>
      <c r="O368" s="79"/>
      <c r="P368" s="79"/>
      <c r="Q368" s="79"/>
      <c r="R368" s="79"/>
      <c r="S368" s="79"/>
      <c r="T368" s="79"/>
      <c r="U368" s="79"/>
      <c r="V368" s="79"/>
      <c r="W368" s="79"/>
      <c r="X368" s="79"/>
    </row>
    <row r="369" spans="2:24" x14ac:dyDescent="0.25">
      <c r="B369" s="205"/>
      <c r="C369" s="79"/>
      <c r="D369" s="79"/>
      <c r="E369" s="79"/>
      <c r="F369" s="79"/>
      <c r="G369" s="79"/>
      <c r="H369" s="79"/>
      <c r="I369" s="79"/>
      <c r="J369" s="79"/>
      <c r="K369" s="79"/>
      <c r="L369" s="79"/>
      <c r="M369" s="79"/>
      <c r="N369" s="79"/>
      <c r="O369" s="79"/>
      <c r="P369" s="79"/>
      <c r="Q369" s="79"/>
      <c r="R369" s="79"/>
      <c r="S369" s="79"/>
      <c r="T369" s="79"/>
      <c r="U369" s="79"/>
      <c r="V369" s="79"/>
      <c r="W369" s="79"/>
      <c r="X369" s="79"/>
    </row>
    <row r="370" spans="2:24" ht="15.75" x14ac:dyDescent="0.25">
      <c r="B370" s="105"/>
      <c r="C370" s="74"/>
      <c r="D370" s="74"/>
      <c r="E370" s="74"/>
      <c r="F370" s="74"/>
      <c r="G370" s="74"/>
      <c r="H370" s="74"/>
      <c r="I370" s="74"/>
      <c r="J370" s="74"/>
      <c r="K370" s="74"/>
      <c r="L370" s="74"/>
      <c r="M370" s="74"/>
      <c r="N370" s="74"/>
      <c r="O370" s="74"/>
      <c r="P370" s="74"/>
      <c r="Q370" s="74"/>
      <c r="R370" s="74"/>
      <c r="S370" s="74"/>
      <c r="T370" s="74"/>
      <c r="U370" s="74"/>
      <c r="V370" s="74"/>
      <c r="W370" s="74"/>
      <c r="X370" s="74"/>
    </row>
    <row r="371" spans="2:24" x14ac:dyDescent="0.25">
      <c r="B371" s="205"/>
      <c r="C371" s="79"/>
      <c r="D371" s="79"/>
      <c r="E371" s="79"/>
      <c r="F371" s="79"/>
      <c r="G371" s="79"/>
      <c r="H371" s="79"/>
      <c r="I371" s="79"/>
      <c r="J371" s="79"/>
      <c r="K371" s="79"/>
      <c r="L371" s="79"/>
      <c r="M371" s="79"/>
      <c r="N371" s="79"/>
      <c r="O371" s="79"/>
      <c r="P371" s="79"/>
      <c r="Q371" s="79"/>
      <c r="R371" s="79"/>
      <c r="S371" s="79"/>
      <c r="T371" s="79"/>
      <c r="U371" s="79"/>
      <c r="V371" s="79"/>
      <c r="W371" s="79"/>
      <c r="X371" s="79"/>
    </row>
    <row r="372" spans="2:24" x14ac:dyDescent="0.25">
      <c r="B372" s="205"/>
      <c r="C372" s="79"/>
      <c r="D372" s="79"/>
      <c r="E372" s="79"/>
      <c r="F372" s="79"/>
      <c r="G372" s="79"/>
      <c r="H372" s="79"/>
      <c r="I372" s="79"/>
      <c r="J372" s="79"/>
      <c r="K372" s="79"/>
      <c r="L372" s="79"/>
      <c r="M372" s="79"/>
      <c r="N372" s="79"/>
      <c r="O372" s="79"/>
      <c r="P372" s="79"/>
      <c r="Q372" s="79"/>
      <c r="R372" s="79"/>
      <c r="S372" s="79"/>
      <c r="T372" s="79"/>
      <c r="U372" s="79"/>
      <c r="V372" s="79"/>
      <c r="W372" s="79"/>
      <c r="X372" s="79"/>
    </row>
    <row r="373" spans="2:24" x14ac:dyDescent="0.25">
      <c r="B373" s="205"/>
      <c r="C373" s="79"/>
      <c r="D373" s="79"/>
      <c r="E373" s="79"/>
      <c r="F373" s="79"/>
      <c r="G373" s="79"/>
      <c r="H373" s="79"/>
      <c r="I373" s="79"/>
      <c r="J373" s="79"/>
      <c r="K373" s="79"/>
      <c r="L373" s="79"/>
      <c r="M373" s="79"/>
      <c r="N373" s="79"/>
      <c r="O373" s="79"/>
      <c r="P373" s="79"/>
      <c r="Q373" s="79"/>
      <c r="R373" s="79"/>
      <c r="S373" s="79"/>
      <c r="T373" s="79"/>
      <c r="U373" s="79"/>
      <c r="V373" s="79"/>
      <c r="W373" s="79"/>
      <c r="X373" s="79"/>
    </row>
    <row r="374" spans="2:24" x14ac:dyDescent="0.25">
      <c r="B374" s="205"/>
      <c r="C374" s="79"/>
      <c r="D374" s="79"/>
      <c r="E374" s="79"/>
      <c r="F374" s="79"/>
      <c r="G374" s="79"/>
      <c r="H374" s="79"/>
      <c r="I374" s="79"/>
      <c r="J374" s="79"/>
      <c r="K374" s="79"/>
      <c r="L374" s="79"/>
      <c r="M374" s="79"/>
      <c r="N374" s="79"/>
      <c r="O374" s="79"/>
      <c r="P374" s="79"/>
      <c r="Q374" s="79"/>
      <c r="R374" s="79"/>
      <c r="S374" s="79"/>
      <c r="T374" s="79"/>
      <c r="U374" s="79"/>
      <c r="V374" s="79"/>
      <c r="W374" s="79"/>
      <c r="X374" s="79"/>
    </row>
    <row r="375" spans="2:24" x14ac:dyDescent="0.25">
      <c r="B375" s="205"/>
      <c r="C375" s="79"/>
      <c r="D375" s="79"/>
      <c r="E375" s="79"/>
      <c r="F375" s="79"/>
      <c r="G375" s="79"/>
      <c r="H375" s="79"/>
      <c r="I375" s="79"/>
      <c r="J375" s="79"/>
      <c r="K375" s="79"/>
      <c r="L375" s="79"/>
      <c r="M375" s="79"/>
      <c r="N375" s="79"/>
      <c r="O375" s="79"/>
      <c r="P375" s="79"/>
      <c r="Q375" s="79"/>
      <c r="R375" s="79"/>
      <c r="S375" s="79"/>
      <c r="T375" s="79"/>
      <c r="U375" s="79"/>
      <c r="V375" s="79"/>
      <c r="W375" s="79"/>
      <c r="X375" s="79"/>
    </row>
    <row r="376" spans="2:24" x14ac:dyDescent="0.25">
      <c r="B376" s="205"/>
      <c r="C376" s="79"/>
      <c r="D376" s="79"/>
      <c r="E376" s="79"/>
      <c r="F376" s="79"/>
      <c r="G376" s="79"/>
      <c r="H376" s="79"/>
      <c r="I376" s="79"/>
      <c r="J376" s="79"/>
      <c r="K376" s="79"/>
      <c r="L376" s="79"/>
      <c r="M376" s="79"/>
      <c r="N376" s="79"/>
      <c r="O376" s="79"/>
      <c r="P376" s="79"/>
      <c r="Q376" s="79"/>
      <c r="R376" s="79"/>
      <c r="S376" s="79"/>
      <c r="T376" s="79"/>
      <c r="U376" s="79"/>
      <c r="V376" s="79"/>
      <c r="W376" s="79"/>
      <c r="X376" s="79"/>
    </row>
    <row r="377" spans="2:24" x14ac:dyDescent="0.25">
      <c r="B377" s="205"/>
      <c r="C377" s="79"/>
      <c r="D377" s="79"/>
      <c r="E377" s="79"/>
      <c r="F377" s="79"/>
      <c r="G377" s="79"/>
      <c r="H377" s="79"/>
      <c r="I377" s="79"/>
      <c r="J377" s="79"/>
      <c r="K377" s="79"/>
      <c r="L377" s="79"/>
      <c r="M377" s="79"/>
      <c r="N377" s="79"/>
      <c r="O377" s="79"/>
      <c r="P377" s="79"/>
      <c r="Q377" s="79"/>
      <c r="R377" s="79"/>
      <c r="S377" s="79"/>
      <c r="T377" s="79"/>
      <c r="U377" s="79"/>
      <c r="V377" s="79"/>
      <c r="W377" s="79"/>
      <c r="X377" s="79"/>
    </row>
    <row r="378" spans="2:24" x14ac:dyDescent="0.25">
      <c r="B378" s="205"/>
      <c r="C378" s="79"/>
      <c r="D378" s="79"/>
      <c r="E378" s="79"/>
      <c r="F378" s="79"/>
      <c r="G378" s="79"/>
      <c r="H378" s="79"/>
      <c r="I378" s="79"/>
      <c r="J378" s="79"/>
      <c r="K378" s="79"/>
      <c r="L378" s="79"/>
      <c r="M378" s="79"/>
      <c r="N378" s="79"/>
      <c r="O378" s="79"/>
      <c r="P378" s="79"/>
      <c r="Q378" s="79"/>
      <c r="R378" s="79"/>
      <c r="S378" s="79"/>
      <c r="T378" s="79"/>
      <c r="U378" s="79"/>
      <c r="V378" s="79"/>
      <c r="W378" s="79"/>
      <c r="X378" s="79"/>
    </row>
    <row r="379" spans="2:24" x14ac:dyDescent="0.25">
      <c r="B379" s="205"/>
      <c r="C379" s="79"/>
      <c r="D379" s="79"/>
      <c r="E379" s="79"/>
      <c r="F379" s="79"/>
      <c r="G379" s="79"/>
      <c r="H379" s="79"/>
      <c r="I379" s="79"/>
      <c r="J379" s="79"/>
      <c r="K379" s="79"/>
      <c r="L379" s="79"/>
      <c r="M379" s="79"/>
      <c r="N379" s="79"/>
      <c r="O379" s="79"/>
      <c r="P379" s="79"/>
      <c r="Q379" s="79"/>
      <c r="R379" s="79"/>
      <c r="S379" s="79"/>
      <c r="T379" s="79"/>
      <c r="U379" s="79"/>
      <c r="V379" s="79"/>
      <c r="W379" s="79"/>
      <c r="X379" s="79"/>
    </row>
    <row r="380" spans="2:24" x14ac:dyDescent="0.25">
      <c r="B380" s="205"/>
      <c r="C380" s="79"/>
      <c r="D380" s="79"/>
      <c r="E380" s="79"/>
      <c r="F380" s="79"/>
      <c r="G380" s="79"/>
      <c r="H380" s="79"/>
      <c r="I380" s="79"/>
      <c r="J380" s="79"/>
      <c r="K380" s="79"/>
      <c r="L380" s="79"/>
      <c r="M380" s="79"/>
      <c r="N380" s="79"/>
      <c r="O380" s="79"/>
      <c r="P380" s="79"/>
      <c r="Q380" s="79"/>
      <c r="R380" s="79"/>
      <c r="S380" s="79"/>
      <c r="T380" s="79"/>
      <c r="U380" s="79"/>
      <c r="V380" s="79"/>
      <c r="W380" s="79"/>
      <c r="X380" s="79"/>
    </row>
    <row r="381" spans="2:24" x14ac:dyDescent="0.25">
      <c r="B381" s="205"/>
      <c r="C381" s="79"/>
      <c r="D381" s="79"/>
      <c r="E381" s="79"/>
      <c r="F381" s="79"/>
      <c r="G381" s="79"/>
      <c r="H381" s="79"/>
      <c r="I381" s="79"/>
      <c r="J381" s="79"/>
      <c r="K381" s="79"/>
      <c r="L381" s="79"/>
      <c r="M381" s="79"/>
      <c r="N381" s="79"/>
      <c r="O381" s="79"/>
      <c r="P381" s="79"/>
      <c r="Q381" s="79"/>
      <c r="R381" s="79"/>
      <c r="S381" s="79"/>
      <c r="T381" s="79"/>
      <c r="U381" s="79"/>
      <c r="V381" s="79"/>
      <c r="W381" s="79"/>
      <c r="X381" s="79"/>
    </row>
    <row r="382" spans="2:24" x14ac:dyDescent="0.25">
      <c r="B382" s="205"/>
      <c r="C382" s="79"/>
      <c r="D382" s="79"/>
      <c r="E382" s="79"/>
      <c r="F382" s="79"/>
      <c r="G382" s="79"/>
      <c r="H382" s="79"/>
      <c r="I382" s="79"/>
      <c r="J382" s="79"/>
      <c r="K382" s="79"/>
      <c r="L382" s="79"/>
      <c r="M382" s="79"/>
      <c r="N382" s="79"/>
      <c r="O382" s="79"/>
      <c r="P382" s="79"/>
      <c r="Q382" s="79"/>
      <c r="R382" s="79"/>
      <c r="S382" s="79"/>
      <c r="T382" s="79"/>
      <c r="U382" s="79"/>
      <c r="V382" s="79"/>
      <c r="W382" s="79"/>
      <c r="X382" s="79"/>
    </row>
    <row r="383" spans="2:24" ht="15.75" x14ac:dyDescent="0.25">
      <c r="B383" s="105"/>
      <c r="C383" s="74"/>
      <c r="D383" s="74"/>
      <c r="E383" s="74"/>
      <c r="F383" s="74"/>
      <c r="G383" s="74"/>
      <c r="H383" s="74"/>
      <c r="I383" s="74"/>
      <c r="J383" s="74"/>
      <c r="K383" s="74"/>
      <c r="L383" s="74"/>
      <c r="M383" s="74"/>
      <c r="N383" s="74"/>
      <c r="O383" s="74"/>
      <c r="P383" s="74"/>
      <c r="Q383" s="74"/>
      <c r="R383" s="74"/>
      <c r="S383" s="74"/>
      <c r="T383" s="74"/>
      <c r="U383" s="74"/>
      <c r="V383" s="74"/>
      <c r="W383" s="74"/>
      <c r="X383" s="74"/>
    </row>
  </sheetData>
  <mergeCells count="9">
    <mergeCell ref="V5:X5"/>
    <mergeCell ref="B294:H294"/>
    <mergeCell ref="B295:H295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ruso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77AAFE-95AA-4A83-B7D4-6CA9FBF4B3DB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606" t="s">
        <v>264</v>
      </c>
      <c r="C3" s="606"/>
      <c r="D3" s="606"/>
      <c r="E3" s="606"/>
      <c r="F3" s="606"/>
      <c r="G3" s="606"/>
      <c r="H3" s="606"/>
      <c r="I3" s="606"/>
      <c r="J3" s="606"/>
      <c r="K3" s="606"/>
      <c r="L3" s="606"/>
      <c r="M3" s="606"/>
      <c r="N3" s="606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292" t="s">
        <v>157</v>
      </c>
      <c r="I5" s="293" t="s">
        <v>226</v>
      </c>
      <c r="J5" s="294" t="s">
        <v>155</v>
      </c>
      <c r="K5" s="294" t="s">
        <v>223</v>
      </c>
      <c r="L5" s="294" t="s">
        <v>155</v>
      </c>
      <c r="M5" s="294" t="s">
        <v>156</v>
      </c>
      <c r="N5" s="294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5" t="s">
        <v>188</v>
      </c>
      <c r="C6" s="296">
        <v>7079</v>
      </c>
      <c r="D6" s="297">
        <v>1</v>
      </c>
      <c r="E6" s="296">
        <v>1728</v>
      </c>
      <c r="F6" s="297">
        <v>1</v>
      </c>
      <c r="G6" s="297">
        <v>-0.75589772566746716</v>
      </c>
      <c r="H6" s="296">
        <v>-5351</v>
      </c>
      <c r="I6" s="298">
        <v>21571</v>
      </c>
      <c r="J6" s="297">
        <v>1</v>
      </c>
      <c r="K6" s="296">
        <v>15951</v>
      </c>
      <c r="L6" s="297">
        <v>1</v>
      </c>
      <c r="M6" s="297">
        <v>-0.26053497751610954</v>
      </c>
      <c r="N6" s="296">
        <v>-5620</v>
      </c>
      <c r="O6" s="299"/>
    </row>
    <row r="7" spans="2:47" ht="15.75" x14ac:dyDescent="0.25">
      <c r="B7" s="300" t="s">
        <v>159</v>
      </c>
      <c r="C7" s="301">
        <v>4280</v>
      </c>
      <c r="D7" s="302">
        <v>0.60460517022178273</v>
      </c>
      <c r="E7" s="301">
        <v>918</v>
      </c>
      <c r="F7" s="302">
        <v>0.53125</v>
      </c>
      <c r="G7" s="302">
        <v>-0.78551401869158877</v>
      </c>
      <c r="H7" s="301">
        <v>-3362</v>
      </c>
      <c r="I7" s="303">
        <v>13715</v>
      </c>
      <c r="J7" s="302">
        <v>0.63580733392054145</v>
      </c>
      <c r="K7" s="301">
        <v>10019</v>
      </c>
      <c r="L7" s="302">
        <v>0.62811109021377975</v>
      </c>
      <c r="M7" s="302">
        <v>-0.26948596427269411</v>
      </c>
      <c r="N7" s="301">
        <v>-3696</v>
      </c>
      <c r="O7" s="299"/>
    </row>
    <row r="8" spans="2:47" s="4" customFormat="1" x14ac:dyDescent="0.25">
      <c r="B8" s="206" t="s">
        <v>189</v>
      </c>
      <c r="C8" s="72">
        <v>1148</v>
      </c>
      <c r="D8" s="304">
        <v>0.16216979799406697</v>
      </c>
      <c r="E8" s="72">
        <v>189</v>
      </c>
      <c r="F8" s="304">
        <v>0.109375</v>
      </c>
      <c r="G8" s="305">
        <v>-0.83536585365853655</v>
      </c>
      <c r="H8" s="306">
        <v>-959</v>
      </c>
      <c r="I8" s="307">
        <v>4034</v>
      </c>
      <c r="J8" s="304">
        <v>0.18701033795373417</v>
      </c>
      <c r="K8" s="308">
        <v>2988</v>
      </c>
      <c r="L8" s="304">
        <v>0.18732367876622155</v>
      </c>
      <c r="M8" s="305">
        <v>-0.25929598413485377</v>
      </c>
      <c r="N8" s="306">
        <v>-1046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2094</v>
      </c>
      <c r="D9" s="141">
        <v>0.29580449215990962</v>
      </c>
      <c r="E9" s="72">
        <v>517</v>
      </c>
      <c r="F9" s="141">
        <v>0.29918981481481483</v>
      </c>
      <c r="G9" s="174">
        <v>-0.75310410697230179</v>
      </c>
      <c r="H9" s="167">
        <v>-1577</v>
      </c>
      <c r="I9" s="309">
        <v>5997</v>
      </c>
      <c r="J9" s="165">
        <v>0.27801214593667423</v>
      </c>
      <c r="K9" s="72">
        <v>4794</v>
      </c>
      <c r="L9" s="165">
        <v>0.30054542034982135</v>
      </c>
      <c r="M9" s="166">
        <v>-0.20060030015007502</v>
      </c>
      <c r="N9" s="167">
        <v>-1203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725</v>
      </c>
      <c r="D10" s="141">
        <v>0.10241559542308236</v>
      </c>
      <c r="E10" s="72">
        <v>121</v>
      </c>
      <c r="F10" s="141">
        <v>7.0023148148148154E-2</v>
      </c>
      <c r="G10" s="174">
        <v>-0.83310344827586214</v>
      </c>
      <c r="H10" s="167">
        <v>-604</v>
      </c>
      <c r="I10" s="309">
        <v>2540</v>
      </c>
      <c r="J10" s="165">
        <v>0.11775068378841964</v>
      </c>
      <c r="K10" s="72">
        <v>1485</v>
      </c>
      <c r="L10" s="165">
        <v>9.3097611435019753E-2</v>
      </c>
      <c r="M10" s="166">
        <v>-0.41535433070866146</v>
      </c>
      <c r="N10" s="167">
        <v>-1055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259</v>
      </c>
      <c r="D11" s="141">
        <v>3.6587088571832183E-2</v>
      </c>
      <c r="E11" s="72">
        <v>59</v>
      </c>
      <c r="F11" s="141">
        <v>3.4143518518518517E-2</v>
      </c>
      <c r="G11" s="174">
        <v>-0.77220077220077221</v>
      </c>
      <c r="H11" s="167">
        <v>-200</v>
      </c>
      <c r="I11" s="309">
        <v>830</v>
      </c>
      <c r="J11" s="165">
        <v>3.8477585647396971E-2</v>
      </c>
      <c r="K11" s="72">
        <v>558</v>
      </c>
      <c r="L11" s="165">
        <v>3.4982132781643784E-2</v>
      </c>
      <c r="M11" s="166">
        <v>-0.32771084337349399</v>
      </c>
      <c r="N11" s="167">
        <v>-272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54</v>
      </c>
      <c r="D12" s="141">
        <v>7.6281960728916513E-3</v>
      </c>
      <c r="E12" s="72">
        <v>32</v>
      </c>
      <c r="F12" s="141">
        <v>1.8518518518518517E-2</v>
      </c>
      <c r="G12" s="174">
        <v>-0.40740740740740744</v>
      </c>
      <c r="H12" s="167">
        <v>-22</v>
      </c>
      <c r="I12" s="309">
        <v>314</v>
      </c>
      <c r="J12" s="165">
        <v>1.4556580594316443E-2</v>
      </c>
      <c r="K12" s="72">
        <v>194</v>
      </c>
      <c r="L12" s="165">
        <v>1.2162246881073287E-2</v>
      </c>
      <c r="M12" s="166">
        <v>-0.38216560509554143</v>
      </c>
      <c r="N12" s="167">
        <v>-120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0" t="s">
        <v>160</v>
      </c>
      <c r="C13" s="301">
        <v>2799</v>
      </c>
      <c r="D13" s="302">
        <v>0.39539482977821727</v>
      </c>
      <c r="E13" s="301">
        <v>810</v>
      </c>
      <c r="F13" s="302">
        <v>0.46875</v>
      </c>
      <c r="G13" s="302">
        <v>-0.71061093247588425</v>
      </c>
      <c r="H13" s="301">
        <v>-1989</v>
      </c>
      <c r="I13" s="303">
        <v>7856</v>
      </c>
      <c r="J13" s="302">
        <v>0.36419266607945855</v>
      </c>
      <c r="K13" s="301">
        <v>5932</v>
      </c>
      <c r="L13" s="302">
        <v>0.3718889097862203</v>
      </c>
      <c r="M13" s="302">
        <v>-0.24490835030549896</v>
      </c>
      <c r="N13" s="301">
        <v>-1924</v>
      </c>
      <c r="O13" s="299"/>
    </row>
    <row r="14" spans="2:47" ht="7.5" customHeight="1" x14ac:dyDescent="0.25">
      <c r="B14" s="310"/>
      <c r="C14" s="310"/>
      <c r="D14" s="310"/>
      <c r="E14" s="310"/>
      <c r="F14" s="310"/>
      <c r="G14" s="310"/>
      <c r="H14" s="310"/>
      <c r="I14" s="310"/>
      <c r="J14" s="310"/>
      <c r="K14" s="310"/>
      <c r="L14" s="310"/>
      <c r="M14" s="310"/>
      <c r="N14" s="310"/>
    </row>
    <row r="15" spans="2:47" s="4" customFormat="1" x14ac:dyDescent="0.25">
      <c r="B15" s="611" t="s">
        <v>161</v>
      </c>
      <c r="C15" s="611"/>
      <c r="D15" s="611"/>
      <c r="E15" s="611"/>
      <c r="F15" s="611"/>
      <c r="G15" s="611"/>
      <c r="H15" s="611"/>
      <c r="I15" s="611"/>
      <c r="J15" s="611"/>
      <c r="K15" s="611"/>
      <c r="L15" s="611"/>
      <c r="M15" s="611"/>
      <c r="N15" s="611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D67623-3600-4C11-90E2-3321D27BA80E}">
  <dimension ref="B1:BR383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1"/>
      <c r="H1" s="125"/>
      <c r="I1" s="125"/>
      <c r="J1" s="125"/>
      <c r="K1" s="311"/>
      <c r="L1" s="125"/>
      <c r="M1" s="125"/>
      <c r="N1" s="125"/>
      <c r="O1" s="311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  <c r="BC3" s="312"/>
      <c r="BD3" s="312"/>
      <c r="BE3" s="312"/>
      <c r="BF3" s="312"/>
      <c r="BG3" s="312"/>
      <c r="BH3" s="312"/>
      <c r="BI3" s="312"/>
      <c r="BJ3" s="312"/>
      <c r="BK3" s="312"/>
      <c r="BL3" s="312"/>
      <c r="BM3" s="312"/>
      <c r="BN3" s="312"/>
      <c r="BO3" s="312"/>
      <c r="BP3" s="312"/>
      <c r="BQ3" s="312"/>
      <c r="BR3" s="312"/>
    </row>
    <row r="4" spans="2:70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  <c r="BC4" s="315"/>
      <c r="BD4" s="315"/>
      <c r="BE4" s="315"/>
      <c r="BF4" s="315"/>
      <c r="BG4" s="315"/>
      <c r="BH4" s="315"/>
      <c r="BI4" s="315"/>
      <c r="BJ4" s="315"/>
      <c r="BK4" s="315"/>
      <c r="BL4" s="315"/>
      <c r="BM4" s="315"/>
      <c r="BN4" s="315"/>
      <c r="BO4" s="315"/>
      <c r="BP4" s="315"/>
      <c r="BQ4" s="315"/>
      <c r="BR4" s="315"/>
    </row>
    <row r="5" spans="2:70" s="4" customFormat="1" ht="21.75" thickBot="1" x14ac:dyDescent="0.3">
      <c r="B5" s="39"/>
      <c r="C5" s="673" t="s">
        <v>55</v>
      </c>
      <c r="D5" s="674"/>
      <c r="E5" s="674"/>
      <c r="F5" s="674"/>
      <c r="G5" s="674"/>
      <c r="H5" s="674"/>
      <c r="I5" s="674"/>
      <c r="J5" s="674"/>
      <c r="K5" s="674"/>
      <c r="L5" s="674"/>
      <c r="M5" s="674"/>
      <c r="N5" s="674"/>
      <c r="O5" s="674"/>
      <c r="P5" s="674"/>
      <c r="Q5" s="674"/>
      <c r="R5" s="674"/>
      <c r="S5" s="675" t="s">
        <v>181</v>
      </c>
      <c r="T5" s="676"/>
      <c r="U5" s="676"/>
      <c r="V5" s="676"/>
      <c r="W5" s="676"/>
      <c r="X5" s="676"/>
      <c r="Y5" s="676"/>
      <c r="Z5" s="676"/>
      <c r="AA5" s="676"/>
      <c r="AB5" s="676"/>
      <c r="AC5" s="676"/>
      <c r="AD5" s="676"/>
      <c r="AE5" s="677" t="s">
        <v>174</v>
      </c>
      <c r="AF5" s="678"/>
      <c r="AG5" s="678"/>
      <c r="AH5" s="678"/>
      <c r="AI5" s="678"/>
      <c r="AJ5" s="678"/>
      <c r="AK5" s="678"/>
      <c r="AL5" s="678"/>
      <c r="AM5" s="678"/>
      <c r="AN5" s="678"/>
      <c r="AO5" s="678"/>
      <c r="AP5" s="678"/>
      <c r="AQ5" s="679" t="s">
        <v>171</v>
      </c>
      <c r="AR5" s="680"/>
      <c r="AS5" s="680"/>
      <c r="AT5" s="680"/>
      <c r="AU5" s="680"/>
      <c r="AV5" s="680"/>
      <c r="AW5" s="680"/>
      <c r="AX5" s="680"/>
      <c r="AY5" s="680"/>
      <c r="AZ5" s="680"/>
      <c r="BA5" s="680"/>
      <c r="BB5" s="680"/>
      <c r="BC5" s="680"/>
      <c r="BD5" s="680"/>
      <c r="BE5" s="681" t="s">
        <v>172</v>
      </c>
      <c r="BF5" s="682"/>
      <c r="BG5" s="682"/>
      <c r="BH5" s="682"/>
      <c r="BI5" s="682"/>
      <c r="BJ5" s="682"/>
      <c r="BK5" s="682"/>
      <c r="BL5" s="682"/>
      <c r="BM5" s="682"/>
      <c r="BN5" s="682"/>
      <c r="BO5" s="682"/>
      <c r="BP5" s="682"/>
      <c r="BQ5" s="682"/>
      <c r="BR5" s="683"/>
    </row>
    <row r="6" spans="2:70" s="4" customFormat="1" ht="30.75" thickBot="1" x14ac:dyDescent="0.3">
      <c r="B6" s="15"/>
      <c r="C6" s="316" t="s">
        <v>193</v>
      </c>
      <c r="D6" s="155" t="s">
        <v>64</v>
      </c>
      <c r="E6" s="317" t="s">
        <v>192</v>
      </c>
      <c r="F6" s="155" t="s">
        <v>64</v>
      </c>
      <c r="G6" s="317" t="s">
        <v>191</v>
      </c>
      <c r="H6" s="155" t="s">
        <v>64</v>
      </c>
      <c r="I6" s="317" t="s">
        <v>190</v>
      </c>
      <c r="J6" s="155" t="s">
        <v>64</v>
      </c>
      <c r="K6" s="317" t="s">
        <v>189</v>
      </c>
      <c r="L6" s="155" t="s">
        <v>64</v>
      </c>
      <c r="M6" s="317" t="s">
        <v>182</v>
      </c>
      <c r="N6" s="155" t="s">
        <v>64</v>
      </c>
      <c r="O6" s="317" t="s">
        <v>185</v>
      </c>
      <c r="P6" s="155" t="s">
        <v>64</v>
      </c>
      <c r="Q6" s="317" t="s">
        <v>106</v>
      </c>
      <c r="R6" s="318" t="s">
        <v>64</v>
      </c>
      <c r="S6" s="154" t="s">
        <v>193</v>
      </c>
      <c r="T6" s="155" t="s">
        <v>64</v>
      </c>
      <c r="U6" s="317" t="s">
        <v>192</v>
      </c>
      <c r="V6" s="155" t="s">
        <v>64</v>
      </c>
      <c r="W6" s="317" t="s">
        <v>191</v>
      </c>
      <c r="X6" s="155" t="s">
        <v>64</v>
      </c>
      <c r="Y6" s="317" t="s">
        <v>194</v>
      </c>
      <c r="Z6" s="155" t="s">
        <v>64</v>
      </c>
      <c r="AA6" s="317" t="s">
        <v>182</v>
      </c>
      <c r="AB6" s="155" t="s">
        <v>64</v>
      </c>
      <c r="AC6" s="317" t="s">
        <v>106</v>
      </c>
      <c r="AD6" s="318" t="s">
        <v>64</v>
      </c>
      <c r="AE6" s="316" t="s">
        <v>195</v>
      </c>
      <c r="AF6" s="155" t="s">
        <v>64</v>
      </c>
      <c r="AG6" s="317" t="s">
        <v>191</v>
      </c>
      <c r="AH6" s="155" t="s">
        <v>64</v>
      </c>
      <c r="AI6" s="317" t="s">
        <v>194</v>
      </c>
      <c r="AJ6" s="155" t="s">
        <v>64</v>
      </c>
      <c r="AK6" s="317" t="s">
        <v>182</v>
      </c>
      <c r="AL6" s="155" t="s">
        <v>64</v>
      </c>
      <c r="AM6" s="317" t="s">
        <v>185</v>
      </c>
      <c r="AN6" s="155" t="s">
        <v>64</v>
      </c>
      <c r="AO6" s="317" t="s">
        <v>106</v>
      </c>
      <c r="AP6" s="318" t="s">
        <v>64</v>
      </c>
      <c r="AQ6" s="319" t="s">
        <v>195</v>
      </c>
      <c r="AR6" s="155" t="s">
        <v>64</v>
      </c>
      <c r="AS6" s="317" t="s">
        <v>191</v>
      </c>
      <c r="AT6" s="155" t="s">
        <v>64</v>
      </c>
      <c r="AU6" s="317" t="s">
        <v>190</v>
      </c>
      <c r="AV6" s="155" t="s">
        <v>64</v>
      </c>
      <c r="AW6" s="317" t="s">
        <v>189</v>
      </c>
      <c r="AX6" s="155" t="s">
        <v>64</v>
      </c>
      <c r="AY6" s="317" t="s">
        <v>182</v>
      </c>
      <c r="AZ6" s="155" t="s">
        <v>64</v>
      </c>
      <c r="BA6" s="317" t="s">
        <v>185</v>
      </c>
      <c r="BB6" s="155" t="s">
        <v>64</v>
      </c>
      <c r="BC6" s="317" t="s">
        <v>106</v>
      </c>
      <c r="BD6" s="318" t="s">
        <v>64</v>
      </c>
      <c r="BE6" s="320" t="s">
        <v>195</v>
      </c>
      <c r="BF6" s="155" t="s">
        <v>64</v>
      </c>
      <c r="BG6" s="317" t="s">
        <v>191</v>
      </c>
      <c r="BH6" s="155" t="s">
        <v>64</v>
      </c>
      <c r="BI6" s="317" t="s">
        <v>190</v>
      </c>
      <c r="BJ6" s="155" t="s">
        <v>64</v>
      </c>
      <c r="BK6" s="317" t="s">
        <v>189</v>
      </c>
      <c r="BL6" s="155" t="s">
        <v>64</v>
      </c>
      <c r="BM6" s="317" t="s">
        <v>182</v>
      </c>
      <c r="BN6" s="155" t="s">
        <v>64</v>
      </c>
      <c r="BO6" s="317" t="s">
        <v>185</v>
      </c>
      <c r="BP6" s="155" t="s">
        <v>64</v>
      </c>
      <c r="BQ6" s="317" t="s">
        <v>106</v>
      </c>
      <c r="BR6" s="321" t="s">
        <v>64</v>
      </c>
    </row>
    <row r="7" spans="2:70" s="4" customFormat="1" x14ac:dyDescent="0.25">
      <c r="B7" s="71" t="s">
        <v>93</v>
      </c>
      <c r="C7" s="241">
        <v>132</v>
      </c>
      <c r="D7" s="95">
        <v>-0.28260869565217395</v>
      </c>
      <c r="E7" s="156">
        <v>304</v>
      </c>
      <c r="F7" s="95">
        <v>-0.25123152709359609</v>
      </c>
      <c r="G7" s="156">
        <v>870</v>
      </c>
      <c r="H7" s="95">
        <v>-0.3127962085308057</v>
      </c>
      <c r="I7" s="156">
        <v>2777</v>
      </c>
      <c r="J7" s="95">
        <v>9.5895816890291918E-2</v>
      </c>
      <c r="K7" s="156">
        <v>2005</v>
      </c>
      <c r="L7" s="95">
        <v>5.7489451476793185E-2</v>
      </c>
      <c r="M7" s="156">
        <v>6088</v>
      </c>
      <c r="N7" s="95">
        <v>-3.1498568246897896E-2</v>
      </c>
      <c r="O7" s="156">
        <v>3121</v>
      </c>
      <c r="P7" s="95">
        <v>-2.6512788521522168E-2</v>
      </c>
      <c r="Q7" s="156">
        <v>9209</v>
      </c>
      <c r="R7" s="95">
        <v>-2.9814580699536464E-2</v>
      </c>
      <c r="S7" s="257">
        <v>27</v>
      </c>
      <c r="T7" s="95">
        <v>-0.782258064516129</v>
      </c>
      <c r="U7" s="156">
        <v>64</v>
      </c>
      <c r="V7" s="95">
        <v>-0.29670329670329665</v>
      </c>
      <c r="W7" s="156">
        <v>114</v>
      </c>
      <c r="X7" s="95">
        <v>-5.7851239669421517E-2</v>
      </c>
      <c r="Y7" s="156">
        <v>150</v>
      </c>
      <c r="Z7" s="95">
        <v>0.26050420168067223</v>
      </c>
      <c r="AA7" s="156">
        <v>355</v>
      </c>
      <c r="AB7" s="95">
        <v>-0.21978021978021978</v>
      </c>
      <c r="AC7" s="156">
        <v>355</v>
      </c>
      <c r="AD7" s="95">
        <v>-0.21978021978021978</v>
      </c>
      <c r="AE7" s="241">
        <v>73</v>
      </c>
      <c r="AF7" s="95">
        <v>0.69767441860465107</v>
      </c>
      <c r="AG7" s="156">
        <v>80</v>
      </c>
      <c r="AH7" s="95">
        <v>-0.29203539823008851</v>
      </c>
      <c r="AI7" s="156">
        <v>402</v>
      </c>
      <c r="AJ7" s="95">
        <v>3.3419023136246784E-2</v>
      </c>
      <c r="AK7" s="156">
        <v>555</v>
      </c>
      <c r="AL7" s="95">
        <v>1.8348623853210899E-2</v>
      </c>
      <c r="AM7" s="156">
        <v>256</v>
      </c>
      <c r="AN7" s="95">
        <v>2.8112449799196693E-2</v>
      </c>
      <c r="AO7" s="156">
        <v>811</v>
      </c>
      <c r="AP7" s="95">
        <v>2.1410579345088054E-2</v>
      </c>
      <c r="AQ7" s="322">
        <v>1</v>
      </c>
      <c r="AR7" s="95" t="s">
        <v>113</v>
      </c>
      <c r="AS7" s="156">
        <v>210</v>
      </c>
      <c r="AT7" s="95">
        <v>0.22093023255813948</v>
      </c>
      <c r="AU7" s="156">
        <v>879</v>
      </c>
      <c r="AV7" s="95">
        <v>-1.0135135135135087E-2</v>
      </c>
      <c r="AW7" s="156">
        <v>191</v>
      </c>
      <c r="AX7" s="95">
        <v>0.29931972789115657</v>
      </c>
      <c r="AY7" s="156">
        <v>1281</v>
      </c>
      <c r="AZ7" s="95">
        <v>6.1309030654515428E-2</v>
      </c>
      <c r="BA7" s="156">
        <v>763</v>
      </c>
      <c r="BB7" s="95">
        <v>4.5205479452054886E-2</v>
      </c>
      <c r="BC7" s="156">
        <v>2044</v>
      </c>
      <c r="BD7" s="95">
        <v>5.5240061951471242E-2</v>
      </c>
      <c r="BE7" s="323">
        <v>158</v>
      </c>
      <c r="BF7" s="95">
        <v>-0.20202020202020199</v>
      </c>
      <c r="BG7" s="156">
        <v>293</v>
      </c>
      <c r="BH7" s="95">
        <v>-0.61649214659685869</v>
      </c>
      <c r="BI7" s="156">
        <v>893</v>
      </c>
      <c r="BJ7" s="95">
        <v>0.12610340479192939</v>
      </c>
      <c r="BK7" s="156">
        <v>1253</v>
      </c>
      <c r="BL7" s="95">
        <v>5.6492411467116366E-2</v>
      </c>
      <c r="BM7" s="156">
        <v>2597</v>
      </c>
      <c r="BN7" s="95">
        <v>-0.11696701802108123</v>
      </c>
      <c r="BO7" s="156">
        <v>1128</v>
      </c>
      <c r="BP7" s="95">
        <v>5.1258154706430581E-2</v>
      </c>
      <c r="BQ7" s="156">
        <v>3725</v>
      </c>
      <c r="BR7" s="95">
        <v>-7.1998006975585449E-2</v>
      </c>
    </row>
    <row r="8" spans="2:70" s="4" customFormat="1" x14ac:dyDescent="0.25">
      <c r="B8" s="71" t="s">
        <v>94</v>
      </c>
      <c r="C8" s="239">
        <v>30</v>
      </c>
      <c r="D8" s="95">
        <v>-0.60526315789473684</v>
      </c>
      <c r="E8" s="184">
        <v>195</v>
      </c>
      <c r="F8" s="95">
        <v>0.18181818181818188</v>
      </c>
      <c r="G8" s="184">
        <v>494</v>
      </c>
      <c r="H8" s="95">
        <v>-0.10018214936247727</v>
      </c>
      <c r="I8" s="184">
        <v>1500</v>
      </c>
      <c r="J8" s="95">
        <v>9.5690284879474063E-2</v>
      </c>
      <c r="K8" s="184">
        <v>794</v>
      </c>
      <c r="L8" s="95">
        <v>-0.19797979797979803</v>
      </c>
      <c r="M8" s="184">
        <v>3013</v>
      </c>
      <c r="N8" s="95">
        <v>-4.3188313750397E-2</v>
      </c>
      <c r="O8" s="184">
        <v>2001</v>
      </c>
      <c r="P8" s="95">
        <v>8.1037277147487874E-2</v>
      </c>
      <c r="Q8" s="184">
        <v>5014</v>
      </c>
      <c r="R8" s="95">
        <v>2.7999999999999137E-3</v>
      </c>
      <c r="S8" s="324">
        <v>0</v>
      </c>
      <c r="T8" s="95">
        <v>-1</v>
      </c>
      <c r="U8" s="184">
        <v>52</v>
      </c>
      <c r="V8" s="95">
        <v>4.0000000000000036E-2</v>
      </c>
      <c r="W8" s="184">
        <v>51</v>
      </c>
      <c r="X8" s="95">
        <v>-0.12068965517241381</v>
      </c>
      <c r="Y8" s="184">
        <v>77</v>
      </c>
      <c r="Z8" s="95">
        <v>-0.49006622516556286</v>
      </c>
      <c r="AA8" s="184">
        <v>180</v>
      </c>
      <c r="AB8" s="95">
        <v>-0.36395759717314491</v>
      </c>
      <c r="AC8" s="184">
        <v>180</v>
      </c>
      <c r="AD8" s="95">
        <v>-0.36395759717314491</v>
      </c>
      <c r="AE8" s="239">
        <v>65</v>
      </c>
      <c r="AF8" s="95">
        <v>2.0952380952380953</v>
      </c>
      <c r="AG8" s="184">
        <v>64</v>
      </c>
      <c r="AH8" s="95">
        <v>-1.538461538461533E-2</v>
      </c>
      <c r="AI8" s="184">
        <v>247</v>
      </c>
      <c r="AJ8" s="95">
        <v>1.6460905349794164E-2</v>
      </c>
      <c r="AK8" s="184">
        <v>376</v>
      </c>
      <c r="AL8" s="95">
        <v>0.14285714285714279</v>
      </c>
      <c r="AM8" s="184">
        <v>164</v>
      </c>
      <c r="AN8" s="95">
        <v>-0.11351351351351346</v>
      </c>
      <c r="AO8" s="184">
        <v>540</v>
      </c>
      <c r="AP8" s="95">
        <v>5.058365758754868E-2</v>
      </c>
      <c r="AQ8" s="325">
        <v>6</v>
      </c>
      <c r="AR8" s="95">
        <v>0.5</v>
      </c>
      <c r="AS8" s="184">
        <v>103</v>
      </c>
      <c r="AT8" s="95">
        <v>-0.47179487179487178</v>
      </c>
      <c r="AU8" s="184">
        <v>533</v>
      </c>
      <c r="AV8" s="95">
        <v>-7.3043478260869543E-2</v>
      </c>
      <c r="AW8" s="184">
        <v>121</v>
      </c>
      <c r="AX8" s="95">
        <v>1.6806722689075571E-2</v>
      </c>
      <c r="AY8" s="184">
        <v>763</v>
      </c>
      <c r="AZ8" s="95">
        <v>-0.14557670772676368</v>
      </c>
      <c r="BA8" s="184">
        <v>458</v>
      </c>
      <c r="BB8" s="95">
        <v>0.31232091690544417</v>
      </c>
      <c r="BC8" s="184">
        <v>1221</v>
      </c>
      <c r="BD8" s="95">
        <v>-1.6908212560386437E-2</v>
      </c>
      <c r="BE8" s="326">
        <v>40</v>
      </c>
      <c r="BF8" s="95">
        <v>-0.36507936507936511</v>
      </c>
      <c r="BG8" s="184">
        <v>159</v>
      </c>
      <c r="BH8" s="95">
        <v>-0.1166666666666667</v>
      </c>
      <c r="BI8" s="184">
        <v>505</v>
      </c>
      <c r="BJ8" s="95">
        <v>0.49851632047477734</v>
      </c>
      <c r="BK8" s="184">
        <v>427</v>
      </c>
      <c r="BL8" s="95">
        <v>-0.26252158894645938</v>
      </c>
      <c r="BM8" s="184">
        <v>1131</v>
      </c>
      <c r="BN8" s="95">
        <v>-2.415875754961172E-2</v>
      </c>
      <c r="BO8" s="184">
        <v>743</v>
      </c>
      <c r="BP8" s="95">
        <v>0.12405446293494715</v>
      </c>
      <c r="BQ8" s="184">
        <v>1874</v>
      </c>
      <c r="BR8" s="95">
        <v>2.9670329670329565E-2</v>
      </c>
    </row>
    <row r="9" spans="2:70" s="4" customFormat="1" x14ac:dyDescent="0.25">
      <c r="B9" s="71" t="s">
        <v>95</v>
      </c>
      <c r="C9" s="239">
        <v>32</v>
      </c>
      <c r="D9" s="95">
        <v>-0.40740740740740744</v>
      </c>
      <c r="E9" s="184">
        <v>59</v>
      </c>
      <c r="F9" s="95">
        <v>-0.77220077220077221</v>
      </c>
      <c r="G9" s="184">
        <v>121</v>
      </c>
      <c r="H9" s="95">
        <v>-0.83310344827586214</v>
      </c>
      <c r="I9" s="184">
        <v>517</v>
      </c>
      <c r="J9" s="95">
        <v>-0.75310410697230179</v>
      </c>
      <c r="K9" s="184">
        <v>189</v>
      </c>
      <c r="L9" s="95">
        <v>-0.83536585365853655</v>
      </c>
      <c r="M9" s="184">
        <v>918</v>
      </c>
      <c r="N9" s="95">
        <v>-0.78551401869158877</v>
      </c>
      <c r="O9" s="184">
        <v>810</v>
      </c>
      <c r="P9" s="95">
        <v>-0.71061093247588425</v>
      </c>
      <c r="Q9" s="184">
        <v>1728</v>
      </c>
      <c r="R9" s="95">
        <v>-0.75589772566746716</v>
      </c>
      <c r="S9" s="324">
        <v>0</v>
      </c>
      <c r="T9" s="95">
        <v>-1</v>
      </c>
      <c r="U9" s="184">
        <v>32</v>
      </c>
      <c r="V9" s="95">
        <v>-0.38461538461538458</v>
      </c>
      <c r="W9" s="184">
        <v>4</v>
      </c>
      <c r="X9" s="95">
        <v>-0.96078431372549022</v>
      </c>
      <c r="Y9" s="184">
        <v>32</v>
      </c>
      <c r="Z9" s="95">
        <v>-0.62790697674418605</v>
      </c>
      <c r="AA9" s="184">
        <v>68</v>
      </c>
      <c r="AB9" s="95">
        <v>-0.72908366533864544</v>
      </c>
      <c r="AC9" s="184">
        <v>68</v>
      </c>
      <c r="AD9" s="95">
        <v>-0.72908366533864544</v>
      </c>
      <c r="AE9" s="239">
        <v>24</v>
      </c>
      <c r="AF9" s="95">
        <v>0</v>
      </c>
      <c r="AG9" s="184">
        <v>23</v>
      </c>
      <c r="AH9" s="95">
        <v>-0.75268817204301075</v>
      </c>
      <c r="AI9" s="184">
        <v>87</v>
      </c>
      <c r="AJ9" s="95">
        <v>-0.81168831168831168</v>
      </c>
      <c r="AK9" s="184">
        <v>134</v>
      </c>
      <c r="AL9" s="95">
        <v>-0.76856649395509502</v>
      </c>
      <c r="AM9" s="184">
        <v>84</v>
      </c>
      <c r="AN9" s="95">
        <v>-0.68060836501901134</v>
      </c>
      <c r="AO9" s="184">
        <v>218</v>
      </c>
      <c r="AP9" s="95">
        <v>-0.74109263657957247</v>
      </c>
      <c r="AQ9" s="325">
        <v>1</v>
      </c>
      <c r="AR9" s="95">
        <v>-0.75</v>
      </c>
      <c r="AS9" s="184">
        <v>29</v>
      </c>
      <c r="AT9" s="95">
        <v>-0.79285714285714282</v>
      </c>
      <c r="AU9" s="184">
        <v>213</v>
      </c>
      <c r="AV9" s="95">
        <v>-0.71862615587846768</v>
      </c>
      <c r="AW9" s="184">
        <v>0</v>
      </c>
      <c r="AX9" s="95">
        <v>-1</v>
      </c>
      <c r="AY9" s="184">
        <v>243</v>
      </c>
      <c r="AZ9" s="95">
        <v>-0.75964391691394662</v>
      </c>
      <c r="BA9" s="184">
        <v>150</v>
      </c>
      <c r="BB9" s="95">
        <v>-0.66442953020134232</v>
      </c>
      <c r="BC9" s="184">
        <v>393</v>
      </c>
      <c r="BD9" s="95">
        <v>-0.7304526748971194</v>
      </c>
      <c r="BE9" s="326">
        <v>12</v>
      </c>
      <c r="BF9" s="95">
        <v>-0.90909090909090906</v>
      </c>
      <c r="BG9" s="184">
        <v>58</v>
      </c>
      <c r="BH9" s="95">
        <v>-0.77692307692307694</v>
      </c>
      <c r="BI9" s="184">
        <v>149</v>
      </c>
      <c r="BJ9" s="95">
        <v>-0.77958579881656809</v>
      </c>
      <c r="BK9" s="184">
        <v>114</v>
      </c>
      <c r="BL9" s="95">
        <v>-0.81031613976705485</v>
      </c>
      <c r="BM9" s="184">
        <v>333</v>
      </c>
      <c r="BN9" s="95">
        <v>-0.8004793289394847</v>
      </c>
      <c r="BO9" s="184">
        <v>289</v>
      </c>
      <c r="BP9" s="95">
        <v>-0.7569386038687973</v>
      </c>
      <c r="BQ9" s="184">
        <v>622</v>
      </c>
      <c r="BR9" s="95">
        <v>-0.78236529041287617</v>
      </c>
    </row>
    <row r="10" spans="2:70" s="4" customFormat="1" x14ac:dyDescent="0.25">
      <c r="B10" s="71" t="s">
        <v>96</v>
      </c>
      <c r="C10" s="239" t="s">
        <v>113</v>
      </c>
      <c r="D10" s="95" t="s">
        <v>113</v>
      </c>
      <c r="E10" s="184" t="s">
        <v>113</v>
      </c>
      <c r="F10" s="95" t="s">
        <v>113</v>
      </c>
      <c r="G10" s="184" t="s">
        <v>113</v>
      </c>
      <c r="H10" s="95" t="s">
        <v>113</v>
      </c>
      <c r="I10" s="184" t="s">
        <v>113</v>
      </c>
      <c r="J10" s="95" t="s">
        <v>113</v>
      </c>
      <c r="K10" s="184" t="s">
        <v>113</v>
      </c>
      <c r="L10" s="95" t="s">
        <v>113</v>
      </c>
      <c r="M10" s="184" t="s">
        <v>113</v>
      </c>
      <c r="N10" s="95" t="s">
        <v>113</v>
      </c>
      <c r="O10" s="184" t="s">
        <v>113</v>
      </c>
      <c r="P10" s="95" t="s">
        <v>113</v>
      </c>
      <c r="Q10" s="184" t="s">
        <v>113</v>
      </c>
      <c r="R10" s="95" t="s">
        <v>113</v>
      </c>
      <c r="S10" s="324" t="s">
        <v>113</v>
      </c>
      <c r="T10" s="95" t="s">
        <v>113</v>
      </c>
      <c r="U10" s="184" t="s">
        <v>113</v>
      </c>
      <c r="V10" s="95" t="s">
        <v>113</v>
      </c>
      <c r="W10" s="184" t="s">
        <v>113</v>
      </c>
      <c r="X10" s="95" t="s">
        <v>113</v>
      </c>
      <c r="Y10" s="184" t="s">
        <v>113</v>
      </c>
      <c r="Z10" s="95" t="s">
        <v>113</v>
      </c>
      <c r="AA10" s="184" t="s">
        <v>113</v>
      </c>
      <c r="AB10" s="95" t="s">
        <v>113</v>
      </c>
      <c r="AC10" s="184" t="s">
        <v>113</v>
      </c>
      <c r="AD10" s="95" t="s">
        <v>113</v>
      </c>
      <c r="AE10" s="239" t="s">
        <v>113</v>
      </c>
      <c r="AF10" s="95" t="s">
        <v>113</v>
      </c>
      <c r="AG10" s="184" t="s">
        <v>113</v>
      </c>
      <c r="AH10" s="95" t="s">
        <v>113</v>
      </c>
      <c r="AI10" s="184" t="s">
        <v>113</v>
      </c>
      <c r="AJ10" s="95" t="s">
        <v>113</v>
      </c>
      <c r="AK10" s="184" t="s">
        <v>113</v>
      </c>
      <c r="AL10" s="95" t="s">
        <v>113</v>
      </c>
      <c r="AM10" s="184" t="s">
        <v>113</v>
      </c>
      <c r="AN10" s="95" t="s">
        <v>113</v>
      </c>
      <c r="AO10" s="184" t="s">
        <v>113</v>
      </c>
      <c r="AP10" s="95" t="s">
        <v>113</v>
      </c>
      <c r="AQ10" s="325" t="s">
        <v>113</v>
      </c>
      <c r="AR10" s="95" t="s">
        <v>113</v>
      </c>
      <c r="AS10" s="184" t="s">
        <v>113</v>
      </c>
      <c r="AT10" s="95" t="s">
        <v>113</v>
      </c>
      <c r="AU10" s="184" t="s">
        <v>113</v>
      </c>
      <c r="AV10" s="95" t="s">
        <v>113</v>
      </c>
      <c r="AW10" s="184" t="s">
        <v>113</v>
      </c>
      <c r="AX10" s="95" t="s">
        <v>113</v>
      </c>
      <c r="AY10" s="184" t="s">
        <v>113</v>
      </c>
      <c r="AZ10" s="95" t="s">
        <v>113</v>
      </c>
      <c r="BA10" s="184" t="s">
        <v>113</v>
      </c>
      <c r="BB10" s="95" t="s">
        <v>113</v>
      </c>
      <c r="BC10" s="184" t="s">
        <v>113</v>
      </c>
      <c r="BD10" s="95" t="s">
        <v>113</v>
      </c>
      <c r="BE10" s="326" t="s">
        <v>113</v>
      </c>
      <c r="BF10" s="95" t="s">
        <v>113</v>
      </c>
      <c r="BG10" s="184" t="s">
        <v>113</v>
      </c>
      <c r="BH10" s="95" t="s">
        <v>113</v>
      </c>
      <c r="BI10" s="184" t="s">
        <v>113</v>
      </c>
      <c r="BJ10" s="95" t="s">
        <v>113</v>
      </c>
      <c r="BK10" s="184" t="s">
        <v>113</v>
      </c>
      <c r="BL10" s="95" t="s">
        <v>113</v>
      </c>
      <c r="BM10" s="184" t="s">
        <v>113</v>
      </c>
      <c r="BN10" s="95" t="s">
        <v>113</v>
      </c>
      <c r="BO10" s="184" t="s">
        <v>113</v>
      </c>
      <c r="BP10" s="95" t="s">
        <v>113</v>
      </c>
      <c r="BQ10" s="184" t="s">
        <v>113</v>
      </c>
      <c r="BR10" s="95" t="s">
        <v>113</v>
      </c>
    </row>
    <row r="11" spans="2:70" s="4" customFormat="1" x14ac:dyDescent="0.25">
      <c r="B11" s="71" t="s">
        <v>97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4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4" t="s">
        <v>113</v>
      </c>
      <c r="P11" s="95" t="s">
        <v>113</v>
      </c>
      <c r="Q11" s="184" t="s">
        <v>113</v>
      </c>
      <c r="R11" s="95" t="s">
        <v>113</v>
      </c>
      <c r="S11" s="324" t="s">
        <v>113</v>
      </c>
      <c r="T11" s="95" t="s">
        <v>113</v>
      </c>
      <c r="U11" s="184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184" t="s">
        <v>113</v>
      </c>
      <c r="AB11" s="95" t="s">
        <v>113</v>
      </c>
      <c r="AC11" s="184" t="s">
        <v>113</v>
      </c>
      <c r="AD11" s="95" t="s">
        <v>113</v>
      </c>
      <c r="AE11" s="239" t="s">
        <v>113</v>
      </c>
      <c r="AF11" s="95" t="s">
        <v>113</v>
      </c>
      <c r="AG11" s="184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184" t="s">
        <v>113</v>
      </c>
      <c r="AN11" s="95" t="s">
        <v>113</v>
      </c>
      <c r="AO11" s="184" t="s">
        <v>113</v>
      </c>
      <c r="AP11" s="95" t="s">
        <v>113</v>
      </c>
      <c r="AQ11" s="325" t="s">
        <v>113</v>
      </c>
      <c r="AR11" s="95" t="s">
        <v>113</v>
      </c>
      <c r="AS11" s="184" t="s">
        <v>113</v>
      </c>
      <c r="AT11" s="95" t="s">
        <v>113</v>
      </c>
      <c r="AU11" s="184" t="s">
        <v>113</v>
      </c>
      <c r="AV11" s="95" t="s">
        <v>113</v>
      </c>
      <c r="AW11" s="184" t="s">
        <v>113</v>
      </c>
      <c r="AX11" s="95" t="s">
        <v>113</v>
      </c>
      <c r="AY11" s="184" t="s">
        <v>113</v>
      </c>
      <c r="AZ11" s="95" t="s">
        <v>113</v>
      </c>
      <c r="BA11" s="184" t="s">
        <v>113</v>
      </c>
      <c r="BB11" s="95" t="s">
        <v>113</v>
      </c>
      <c r="BC11" s="184" t="s">
        <v>113</v>
      </c>
      <c r="BD11" s="95" t="s">
        <v>113</v>
      </c>
      <c r="BE11" s="326" t="s">
        <v>113</v>
      </c>
      <c r="BF11" s="95" t="s">
        <v>113</v>
      </c>
      <c r="BG11" s="184" t="s">
        <v>113</v>
      </c>
      <c r="BH11" s="95" t="s">
        <v>113</v>
      </c>
      <c r="BI11" s="184" t="s">
        <v>113</v>
      </c>
      <c r="BJ11" s="95" t="s">
        <v>113</v>
      </c>
      <c r="BK11" s="184" t="s">
        <v>113</v>
      </c>
      <c r="BL11" s="95" t="s">
        <v>113</v>
      </c>
      <c r="BM11" s="184" t="s">
        <v>113</v>
      </c>
      <c r="BN11" s="95" t="s">
        <v>113</v>
      </c>
      <c r="BO11" s="184" t="s">
        <v>113</v>
      </c>
      <c r="BP11" s="95" t="s">
        <v>113</v>
      </c>
      <c r="BQ11" s="184" t="s">
        <v>113</v>
      </c>
      <c r="BR11" s="95" t="s">
        <v>113</v>
      </c>
    </row>
    <row r="12" spans="2:70" s="4" customFormat="1" x14ac:dyDescent="0.25">
      <c r="B12" s="71" t="s">
        <v>98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4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4" t="s">
        <v>113</v>
      </c>
      <c r="P12" s="95" t="s">
        <v>113</v>
      </c>
      <c r="Q12" s="184" t="s">
        <v>113</v>
      </c>
      <c r="R12" s="95" t="s">
        <v>113</v>
      </c>
      <c r="S12" s="324" t="s">
        <v>113</v>
      </c>
      <c r="T12" s="95" t="s">
        <v>113</v>
      </c>
      <c r="U12" s="184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184" t="s">
        <v>113</v>
      </c>
      <c r="AB12" s="95" t="s">
        <v>113</v>
      </c>
      <c r="AC12" s="184" t="s">
        <v>113</v>
      </c>
      <c r="AD12" s="95" t="s">
        <v>113</v>
      </c>
      <c r="AE12" s="239" t="s">
        <v>113</v>
      </c>
      <c r="AF12" s="95" t="s">
        <v>113</v>
      </c>
      <c r="AG12" s="184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184" t="s">
        <v>113</v>
      </c>
      <c r="AN12" s="95" t="s">
        <v>113</v>
      </c>
      <c r="AO12" s="184" t="s">
        <v>113</v>
      </c>
      <c r="AP12" s="95" t="s">
        <v>113</v>
      </c>
      <c r="AQ12" s="325" t="s">
        <v>113</v>
      </c>
      <c r="AR12" s="95" t="s">
        <v>113</v>
      </c>
      <c r="AS12" s="184" t="s">
        <v>113</v>
      </c>
      <c r="AT12" s="95" t="s">
        <v>113</v>
      </c>
      <c r="AU12" s="184" t="s">
        <v>113</v>
      </c>
      <c r="AV12" s="95" t="s">
        <v>113</v>
      </c>
      <c r="AW12" s="184" t="s">
        <v>113</v>
      </c>
      <c r="AX12" s="95" t="s">
        <v>113</v>
      </c>
      <c r="AY12" s="184" t="s">
        <v>113</v>
      </c>
      <c r="AZ12" s="95" t="s">
        <v>113</v>
      </c>
      <c r="BA12" s="184" t="s">
        <v>113</v>
      </c>
      <c r="BB12" s="95" t="s">
        <v>113</v>
      </c>
      <c r="BC12" s="184" t="s">
        <v>113</v>
      </c>
      <c r="BD12" s="95" t="s">
        <v>113</v>
      </c>
      <c r="BE12" s="326" t="s">
        <v>113</v>
      </c>
      <c r="BF12" s="95" t="s">
        <v>113</v>
      </c>
      <c r="BG12" s="184" t="s">
        <v>113</v>
      </c>
      <c r="BH12" s="95" t="s">
        <v>113</v>
      </c>
      <c r="BI12" s="184" t="s">
        <v>113</v>
      </c>
      <c r="BJ12" s="95" t="s">
        <v>113</v>
      </c>
      <c r="BK12" s="184" t="s">
        <v>113</v>
      </c>
      <c r="BL12" s="95" t="s">
        <v>113</v>
      </c>
      <c r="BM12" s="184" t="s">
        <v>113</v>
      </c>
      <c r="BN12" s="95" t="s">
        <v>113</v>
      </c>
      <c r="BO12" s="184" t="s">
        <v>113</v>
      </c>
      <c r="BP12" s="95" t="s">
        <v>113</v>
      </c>
      <c r="BQ12" s="184" t="s">
        <v>113</v>
      </c>
      <c r="BR12" s="95" t="s">
        <v>113</v>
      </c>
    </row>
    <row r="13" spans="2:70" s="4" customFormat="1" x14ac:dyDescent="0.25">
      <c r="B13" s="71" t="s">
        <v>99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4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4" t="s">
        <v>113</v>
      </c>
      <c r="P13" s="95" t="s">
        <v>113</v>
      </c>
      <c r="Q13" s="184" t="s">
        <v>113</v>
      </c>
      <c r="R13" s="95" t="s">
        <v>113</v>
      </c>
      <c r="S13" s="324" t="s">
        <v>113</v>
      </c>
      <c r="T13" s="95" t="s">
        <v>113</v>
      </c>
      <c r="U13" s="184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184" t="s">
        <v>113</v>
      </c>
      <c r="AB13" s="95" t="s">
        <v>113</v>
      </c>
      <c r="AC13" s="184" t="s">
        <v>113</v>
      </c>
      <c r="AD13" s="95" t="s">
        <v>113</v>
      </c>
      <c r="AE13" s="239" t="s">
        <v>113</v>
      </c>
      <c r="AF13" s="95" t="s">
        <v>113</v>
      </c>
      <c r="AG13" s="184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184" t="s">
        <v>113</v>
      </c>
      <c r="AN13" s="95" t="s">
        <v>113</v>
      </c>
      <c r="AO13" s="184" t="s">
        <v>113</v>
      </c>
      <c r="AP13" s="95" t="s">
        <v>113</v>
      </c>
      <c r="AQ13" s="325" t="s">
        <v>113</v>
      </c>
      <c r="AR13" s="95" t="s">
        <v>113</v>
      </c>
      <c r="AS13" s="184" t="s">
        <v>113</v>
      </c>
      <c r="AT13" s="95" t="s">
        <v>113</v>
      </c>
      <c r="AU13" s="184" t="s">
        <v>113</v>
      </c>
      <c r="AV13" s="95" t="s">
        <v>113</v>
      </c>
      <c r="AW13" s="184" t="s">
        <v>113</v>
      </c>
      <c r="AX13" s="95" t="s">
        <v>113</v>
      </c>
      <c r="AY13" s="184" t="s">
        <v>113</v>
      </c>
      <c r="AZ13" s="95" t="s">
        <v>113</v>
      </c>
      <c r="BA13" s="184" t="s">
        <v>113</v>
      </c>
      <c r="BB13" s="95" t="s">
        <v>113</v>
      </c>
      <c r="BC13" s="184" t="s">
        <v>113</v>
      </c>
      <c r="BD13" s="95" t="s">
        <v>113</v>
      </c>
      <c r="BE13" s="326" t="s">
        <v>113</v>
      </c>
      <c r="BF13" s="95" t="s">
        <v>113</v>
      </c>
      <c r="BG13" s="184" t="s">
        <v>113</v>
      </c>
      <c r="BH13" s="95" t="s">
        <v>113</v>
      </c>
      <c r="BI13" s="184" t="s">
        <v>113</v>
      </c>
      <c r="BJ13" s="95" t="s">
        <v>113</v>
      </c>
      <c r="BK13" s="184" t="s">
        <v>113</v>
      </c>
      <c r="BL13" s="95" t="s">
        <v>113</v>
      </c>
      <c r="BM13" s="184" t="s">
        <v>113</v>
      </c>
      <c r="BN13" s="95" t="s">
        <v>113</v>
      </c>
      <c r="BO13" s="184" t="s">
        <v>113</v>
      </c>
      <c r="BP13" s="95" t="s">
        <v>113</v>
      </c>
      <c r="BQ13" s="184" t="s">
        <v>113</v>
      </c>
      <c r="BR13" s="95" t="s">
        <v>113</v>
      </c>
    </row>
    <row r="14" spans="2:70" s="4" customFormat="1" x14ac:dyDescent="0.25">
      <c r="B14" s="71" t="s">
        <v>100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4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4" t="s">
        <v>113</v>
      </c>
      <c r="P14" s="95" t="s">
        <v>113</v>
      </c>
      <c r="Q14" s="184" t="s">
        <v>113</v>
      </c>
      <c r="R14" s="95" t="s">
        <v>113</v>
      </c>
      <c r="S14" s="324" t="s">
        <v>113</v>
      </c>
      <c r="T14" s="95" t="s">
        <v>113</v>
      </c>
      <c r="U14" s="184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184" t="s">
        <v>113</v>
      </c>
      <c r="AB14" s="95" t="s">
        <v>113</v>
      </c>
      <c r="AC14" s="184" t="s">
        <v>113</v>
      </c>
      <c r="AD14" s="95" t="s">
        <v>113</v>
      </c>
      <c r="AE14" s="239" t="s">
        <v>113</v>
      </c>
      <c r="AF14" s="95" t="s">
        <v>113</v>
      </c>
      <c r="AG14" s="184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184" t="s">
        <v>113</v>
      </c>
      <c r="AN14" s="95" t="s">
        <v>113</v>
      </c>
      <c r="AO14" s="184" t="s">
        <v>113</v>
      </c>
      <c r="AP14" s="95" t="s">
        <v>113</v>
      </c>
      <c r="AQ14" s="325" t="s">
        <v>113</v>
      </c>
      <c r="AR14" s="95" t="s">
        <v>113</v>
      </c>
      <c r="AS14" s="184" t="s">
        <v>113</v>
      </c>
      <c r="AT14" s="95" t="s">
        <v>113</v>
      </c>
      <c r="AU14" s="184" t="s">
        <v>113</v>
      </c>
      <c r="AV14" s="95" t="s">
        <v>113</v>
      </c>
      <c r="AW14" s="184" t="s">
        <v>113</v>
      </c>
      <c r="AX14" s="95" t="s">
        <v>113</v>
      </c>
      <c r="AY14" s="184" t="s">
        <v>113</v>
      </c>
      <c r="AZ14" s="95" t="s">
        <v>113</v>
      </c>
      <c r="BA14" s="184" t="s">
        <v>113</v>
      </c>
      <c r="BB14" s="95" t="s">
        <v>113</v>
      </c>
      <c r="BC14" s="184" t="s">
        <v>113</v>
      </c>
      <c r="BD14" s="95" t="s">
        <v>113</v>
      </c>
      <c r="BE14" s="326" t="s">
        <v>113</v>
      </c>
      <c r="BF14" s="95" t="s">
        <v>113</v>
      </c>
      <c r="BG14" s="184" t="s">
        <v>113</v>
      </c>
      <c r="BH14" s="95" t="s">
        <v>113</v>
      </c>
      <c r="BI14" s="184" t="s">
        <v>113</v>
      </c>
      <c r="BJ14" s="95" t="s">
        <v>113</v>
      </c>
      <c r="BK14" s="184" t="s">
        <v>113</v>
      </c>
      <c r="BL14" s="95" t="s">
        <v>113</v>
      </c>
      <c r="BM14" s="184" t="s">
        <v>113</v>
      </c>
      <c r="BN14" s="95" t="s">
        <v>113</v>
      </c>
      <c r="BO14" s="184" t="s">
        <v>113</v>
      </c>
      <c r="BP14" s="95" t="s">
        <v>113</v>
      </c>
      <c r="BQ14" s="184" t="s">
        <v>113</v>
      </c>
      <c r="BR14" s="95" t="s">
        <v>113</v>
      </c>
    </row>
    <row r="15" spans="2:70" s="4" customFormat="1" x14ac:dyDescent="0.25">
      <c r="B15" s="71" t="s">
        <v>101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4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4" t="s">
        <v>113</v>
      </c>
      <c r="P15" s="95" t="s">
        <v>113</v>
      </c>
      <c r="Q15" s="184" t="s">
        <v>113</v>
      </c>
      <c r="R15" s="95" t="s">
        <v>113</v>
      </c>
      <c r="S15" s="324" t="s">
        <v>113</v>
      </c>
      <c r="T15" s="95" t="s">
        <v>113</v>
      </c>
      <c r="U15" s="184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184" t="s">
        <v>113</v>
      </c>
      <c r="AB15" s="95" t="s">
        <v>113</v>
      </c>
      <c r="AC15" s="184" t="s">
        <v>113</v>
      </c>
      <c r="AD15" s="95" t="s">
        <v>113</v>
      </c>
      <c r="AE15" s="239" t="s">
        <v>113</v>
      </c>
      <c r="AF15" s="95" t="s">
        <v>113</v>
      </c>
      <c r="AG15" s="184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184" t="s">
        <v>113</v>
      </c>
      <c r="AN15" s="95" t="s">
        <v>113</v>
      </c>
      <c r="AO15" s="184" t="s">
        <v>113</v>
      </c>
      <c r="AP15" s="95" t="s">
        <v>113</v>
      </c>
      <c r="AQ15" s="325" t="s">
        <v>113</v>
      </c>
      <c r="AR15" s="95" t="s">
        <v>113</v>
      </c>
      <c r="AS15" s="184" t="s">
        <v>113</v>
      </c>
      <c r="AT15" s="95" t="s">
        <v>113</v>
      </c>
      <c r="AU15" s="184" t="s">
        <v>113</v>
      </c>
      <c r="AV15" s="95" t="s">
        <v>113</v>
      </c>
      <c r="AW15" s="184" t="s">
        <v>113</v>
      </c>
      <c r="AX15" s="95" t="s">
        <v>113</v>
      </c>
      <c r="AY15" s="184" t="s">
        <v>113</v>
      </c>
      <c r="AZ15" s="95" t="s">
        <v>113</v>
      </c>
      <c r="BA15" s="184" t="s">
        <v>113</v>
      </c>
      <c r="BB15" s="95" t="s">
        <v>113</v>
      </c>
      <c r="BC15" s="184" t="s">
        <v>113</v>
      </c>
      <c r="BD15" s="95" t="s">
        <v>113</v>
      </c>
      <c r="BE15" s="326" t="s">
        <v>113</v>
      </c>
      <c r="BF15" s="95" t="s">
        <v>113</v>
      </c>
      <c r="BG15" s="184" t="s">
        <v>113</v>
      </c>
      <c r="BH15" s="95" t="s">
        <v>113</v>
      </c>
      <c r="BI15" s="184" t="s">
        <v>113</v>
      </c>
      <c r="BJ15" s="95" t="s">
        <v>113</v>
      </c>
      <c r="BK15" s="184" t="s">
        <v>113</v>
      </c>
      <c r="BL15" s="95" t="s">
        <v>113</v>
      </c>
      <c r="BM15" s="184" t="s">
        <v>113</v>
      </c>
      <c r="BN15" s="95" t="s">
        <v>113</v>
      </c>
      <c r="BO15" s="184" t="s">
        <v>113</v>
      </c>
      <c r="BP15" s="95" t="s">
        <v>113</v>
      </c>
      <c r="BQ15" s="184" t="s">
        <v>113</v>
      </c>
      <c r="BR15" s="95" t="s">
        <v>113</v>
      </c>
    </row>
    <row r="16" spans="2:70" s="4" customFormat="1" x14ac:dyDescent="0.25">
      <c r="B16" s="71" t="s">
        <v>102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4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4" t="s">
        <v>113</v>
      </c>
      <c r="P16" s="95" t="s">
        <v>113</v>
      </c>
      <c r="Q16" s="184" t="s">
        <v>113</v>
      </c>
      <c r="R16" s="95" t="s">
        <v>113</v>
      </c>
      <c r="S16" s="324" t="s">
        <v>113</v>
      </c>
      <c r="T16" s="95" t="s">
        <v>113</v>
      </c>
      <c r="U16" s="184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184" t="s">
        <v>113</v>
      </c>
      <c r="AB16" s="95" t="s">
        <v>113</v>
      </c>
      <c r="AC16" s="184" t="s">
        <v>113</v>
      </c>
      <c r="AD16" s="95" t="s">
        <v>113</v>
      </c>
      <c r="AE16" s="239" t="s">
        <v>113</v>
      </c>
      <c r="AF16" s="95" t="s">
        <v>113</v>
      </c>
      <c r="AG16" s="184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184" t="s">
        <v>113</v>
      </c>
      <c r="AN16" s="95" t="s">
        <v>113</v>
      </c>
      <c r="AO16" s="184" t="s">
        <v>113</v>
      </c>
      <c r="AP16" s="95" t="s">
        <v>113</v>
      </c>
      <c r="AQ16" s="325" t="s">
        <v>113</v>
      </c>
      <c r="AR16" s="95" t="s">
        <v>113</v>
      </c>
      <c r="AS16" s="184" t="s">
        <v>113</v>
      </c>
      <c r="AT16" s="95" t="s">
        <v>113</v>
      </c>
      <c r="AU16" s="184" t="s">
        <v>113</v>
      </c>
      <c r="AV16" s="95" t="s">
        <v>113</v>
      </c>
      <c r="AW16" s="184" t="s">
        <v>113</v>
      </c>
      <c r="AX16" s="95" t="s">
        <v>113</v>
      </c>
      <c r="AY16" s="184" t="s">
        <v>113</v>
      </c>
      <c r="AZ16" s="95" t="s">
        <v>113</v>
      </c>
      <c r="BA16" s="184" t="s">
        <v>113</v>
      </c>
      <c r="BB16" s="95" t="s">
        <v>113</v>
      </c>
      <c r="BC16" s="184" t="s">
        <v>113</v>
      </c>
      <c r="BD16" s="95" t="s">
        <v>113</v>
      </c>
      <c r="BE16" s="326" t="s">
        <v>113</v>
      </c>
      <c r="BF16" s="95" t="s">
        <v>113</v>
      </c>
      <c r="BG16" s="184" t="s">
        <v>113</v>
      </c>
      <c r="BH16" s="95" t="s">
        <v>113</v>
      </c>
      <c r="BI16" s="184" t="s">
        <v>113</v>
      </c>
      <c r="BJ16" s="95" t="s">
        <v>113</v>
      </c>
      <c r="BK16" s="184" t="s">
        <v>113</v>
      </c>
      <c r="BL16" s="95" t="s">
        <v>113</v>
      </c>
      <c r="BM16" s="184" t="s">
        <v>113</v>
      </c>
      <c r="BN16" s="95" t="s">
        <v>113</v>
      </c>
      <c r="BO16" s="184" t="s">
        <v>113</v>
      </c>
      <c r="BP16" s="95" t="s">
        <v>113</v>
      </c>
      <c r="BQ16" s="184" t="s">
        <v>113</v>
      </c>
      <c r="BR16" s="95" t="s">
        <v>113</v>
      </c>
    </row>
    <row r="17" spans="2:70" s="4" customFormat="1" x14ac:dyDescent="0.25">
      <c r="B17" s="71" t="s">
        <v>103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4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4" t="s">
        <v>113</v>
      </c>
      <c r="P17" s="95" t="s">
        <v>113</v>
      </c>
      <c r="Q17" s="184" t="s">
        <v>113</v>
      </c>
      <c r="R17" s="95" t="s">
        <v>113</v>
      </c>
      <c r="S17" s="324" t="s">
        <v>113</v>
      </c>
      <c r="T17" s="95" t="s">
        <v>113</v>
      </c>
      <c r="U17" s="184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184" t="s">
        <v>113</v>
      </c>
      <c r="AB17" s="95" t="s">
        <v>113</v>
      </c>
      <c r="AC17" s="184" t="s">
        <v>113</v>
      </c>
      <c r="AD17" s="95" t="s">
        <v>113</v>
      </c>
      <c r="AE17" s="239" t="s">
        <v>113</v>
      </c>
      <c r="AF17" s="95" t="s">
        <v>113</v>
      </c>
      <c r="AG17" s="184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184" t="s">
        <v>113</v>
      </c>
      <c r="AN17" s="95" t="s">
        <v>113</v>
      </c>
      <c r="AO17" s="184" t="s">
        <v>113</v>
      </c>
      <c r="AP17" s="95" t="s">
        <v>113</v>
      </c>
      <c r="AQ17" s="325" t="s">
        <v>113</v>
      </c>
      <c r="AR17" s="95" t="s">
        <v>113</v>
      </c>
      <c r="AS17" s="184" t="s">
        <v>113</v>
      </c>
      <c r="AT17" s="95" t="s">
        <v>113</v>
      </c>
      <c r="AU17" s="184" t="s">
        <v>113</v>
      </c>
      <c r="AV17" s="95" t="s">
        <v>113</v>
      </c>
      <c r="AW17" s="184" t="s">
        <v>113</v>
      </c>
      <c r="AX17" s="95" t="s">
        <v>113</v>
      </c>
      <c r="AY17" s="184" t="s">
        <v>113</v>
      </c>
      <c r="AZ17" s="95" t="s">
        <v>113</v>
      </c>
      <c r="BA17" s="184" t="s">
        <v>113</v>
      </c>
      <c r="BB17" s="95" t="s">
        <v>113</v>
      </c>
      <c r="BC17" s="184" t="s">
        <v>113</v>
      </c>
      <c r="BD17" s="95" t="s">
        <v>113</v>
      </c>
      <c r="BE17" s="326" t="s">
        <v>113</v>
      </c>
      <c r="BF17" s="95" t="s">
        <v>113</v>
      </c>
      <c r="BG17" s="184" t="s">
        <v>113</v>
      </c>
      <c r="BH17" s="95" t="s">
        <v>113</v>
      </c>
      <c r="BI17" s="184" t="s">
        <v>113</v>
      </c>
      <c r="BJ17" s="95" t="s">
        <v>113</v>
      </c>
      <c r="BK17" s="184" t="s">
        <v>113</v>
      </c>
      <c r="BL17" s="95" t="s">
        <v>113</v>
      </c>
      <c r="BM17" s="184" t="s">
        <v>113</v>
      </c>
      <c r="BN17" s="95" t="s">
        <v>113</v>
      </c>
      <c r="BO17" s="184" t="s">
        <v>113</v>
      </c>
      <c r="BP17" s="95" t="s">
        <v>113</v>
      </c>
      <c r="BQ17" s="184" t="s">
        <v>113</v>
      </c>
      <c r="BR17" s="95" t="s">
        <v>113</v>
      </c>
    </row>
    <row r="18" spans="2:70" s="4" customFormat="1" x14ac:dyDescent="0.25">
      <c r="B18" s="71" t="s">
        <v>104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4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4" t="s">
        <v>113</v>
      </c>
      <c r="P18" s="95" t="s">
        <v>113</v>
      </c>
      <c r="Q18" s="184" t="s">
        <v>113</v>
      </c>
      <c r="R18" s="95" t="s">
        <v>113</v>
      </c>
      <c r="S18" s="324" t="s">
        <v>113</v>
      </c>
      <c r="T18" s="95" t="s">
        <v>113</v>
      </c>
      <c r="U18" s="184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184" t="s">
        <v>113</v>
      </c>
      <c r="AB18" s="95" t="s">
        <v>113</v>
      </c>
      <c r="AC18" s="184" t="s">
        <v>113</v>
      </c>
      <c r="AD18" s="95" t="s">
        <v>113</v>
      </c>
      <c r="AE18" s="239" t="s">
        <v>113</v>
      </c>
      <c r="AF18" s="95" t="s">
        <v>113</v>
      </c>
      <c r="AG18" s="184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184" t="s">
        <v>113</v>
      </c>
      <c r="AN18" s="95" t="s">
        <v>113</v>
      </c>
      <c r="AO18" s="184" t="s">
        <v>113</v>
      </c>
      <c r="AP18" s="95" t="s">
        <v>113</v>
      </c>
      <c r="AQ18" s="325" t="s">
        <v>113</v>
      </c>
      <c r="AR18" s="95" t="s">
        <v>113</v>
      </c>
      <c r="AS18" s="184" t="s">
        <v>113</v>
      </c>
      <c r="AT18" s="95" t="s">
        <v>113</v>
      </c>
      <c r="AU18" s="184" t="s">
        <v>113</v>
      </c>
      <c r="AV18" s="95" t="s">
        <v>113</v>
      </c>
      <c r="AW18" s="184" t="s">
        <v>113</v>
      </c>
      <c r="AX18" s="95" t="s">
        <v>113</v>
      </c>
      <c r="AY18" s="184" t="s">
        <v>113</v>
      </c>
      <c r="AZ18" s="95" t="s">
        <v>113</v>
      </c>
      <c r="BA18" s="184" t="s">
        <v>113</v>
      </c>
      <c r="BB18" s="95" t="s">
        <v>113</v>
      </c>
      <c r="BC18" s="184" t="s">
        <v>113</v>
      </c>
      <c r="BD18" s="95" t="s">
        <v>113</v>
      </c>
      <c r="BE18" s="326" t="s">
        <v>113</v>
      </c>
      <c r="BF18" s="95" t="s">
        <v>113</v>
      </c>
      <c r="BG18" s="184" t="s">
        <v>113</v>
      </c>
      <c r="BH18" s="95" t="s">
        <v>113</v>
      </c>
      <c r="BI18" s="184" t="s">
        <v>113</v>
      </c>
      <c r="BJ18" s="95" t="s">
        <v>113</v>
      </c>
      <c r="BK18" s="184" t="s">
        <v>113</v>
      </c>
      <c r="BL18" s="95" t="s">
        <v>113</v>
      </c>
      <c r="BM18" s="184" t="s">
        <v>113</v>
      </c>
      <c r="BN18" s="95" t="s">
        <v>113</v>
      </c>
      <c r="BO18" s="184" t="s">
        <v>113</v>
      </c>
      <c r="BP18" s="95" t="s">
        <v>113</v>
      </c>
      <c r="BQ18" s="184" t="s">
        <v>113</v>
      </c>
      <c r="BR18" s="95" t="s">
        <v>113</v>
      </c>
    </row>
    <row r="19" spans="2:70" s="100" customFormat="1" ht="35.25" customHeight="1" x14ac:dyDescent="0.25">
      <c r="B19" s="97" t="s">
        <v>223</v>
      </c>
      <c r="C19" s="240">
        <v>194</v>
      </c>
      <c r="D19" s="327">
        <v>-0.38216560509554143</v>
      </c>
      <c r="E19" s="189">
        <v>558</v>
      </c>
      <c r="F19" s="327">
        <v>-0.32771084337349399</v>
      </c>
      <c r="G19" s="189">
        <v>1485</v>
      </c>
      <c r="H19" s="327">
        <v>-0.41535433070866146</v>
      </c>
      <c r="I19" s="189">
        <v>4794</v>
      </c>
      <c r="J19" s="327">
        <v>-0.20060030015007502</v>
      </c>
      <c r="K19" s="189">
        <v>2988</v>
      </c>
      <c r="L19" s="327">
        <v>-0.25929598413485377</v>
      </c>
      <c r="M19" s="189">
        <v>10019</v>
      </c>
      <c r="N19" s="327">
        <v>-0.26948596427269411</v>
      </c>
      <c r="O19" s="189">
        <v>5932</v>
      </c>
      <c r="P19" s="327">
        <v>-0.24490835030549896</v>
      </c>
      <c r="Q19" s="189">
        <v>15951</v>
      </c>
      <c r="R19" s="327">
        <v>-0.26053497751610954</v>
      </c>
      <c r="S19" s="328">
        <v>27</v>
      </c>
      <c r="T19" s="327">
        <v>-0.83018867924528306</v>
      </c>
      <c r="U19" s="189">
        <v>148</v>
      </c>
      <c r="V19" s="327">
        <v>-0.23316062176165808</v>
      </c>
      <c r="W19" s="189">
        <v>169</v>
      </c>
      <c r="X19" s="327">
        <v>-0.39857651245551606</v>
      </c>
      <c r="Y19" s="189">
        <v>259</v>
      </c>
      <c r="Z19" s="327">
        <v>-0.27247191011235961</v>
      </c>
      <c r="AA19" s="189">
        <v>603</v>
      </c>
      <c r="AB19" s="327">
        <v>-0.39029322548028311</v>
      </c>
      <c r="AC19" s="189">
        <v>603</v>
      </c>
      <c r="AD19" s="327">
        <v>-0.39029322548028311</v>
      </c>
      <c r="AE19" s="240">
        <v>162</v>
      </c>
      <c r="AF19" s="327">
        <v>0.84090909090909083</v>
      </c>
      <c r="AG19" s="189">
        <v>167</v>
      </c>
      <c r="AH19" s="327">
        <v>-0.3837638376383764</v>
      </c>
      <c r="AI19" s="189">
        <v>736</v>
      </c>
      <c r="AJ19" s="327">
        <v>-0.32723948811700188</v>
      </c>
      <c r="AK19" s="189">
        <v>1065</v>
      </c>
      <c r="AL19" s="327">
        <v>-0.26703372333103925</v>
      </c>
      <c r="AM19" s="189">
        <v>504</v>
      </c>
      <c r="AN19" s="327">
        <v>-0.27690100430416065</v>
      </c>
      <c r="AO19" s="189">
        <v>1569</v>
      </c>
      <c r="AP19" s="327">
        <v>-0.27023255813953484</v>
      </c>
      <c r="AQ19" s="329">
        <v>8</v>
      </c>
      <c r="AR19" s="327">
        <v>0</v>
      </c>
      <c r="AS19" s="189">
        <v>342</v>
      </c>
      <c r="AT19" s="327">
        <v>-0.32544378698224852</v>
      </c>
      <c r="AU19" s="189">
        <v>1625</v>
      </c>
      <c r="AV19" s="327">
        <v>-0.26801801801801806</v>
      </c>
      <c r="AW19" s="189">
        <v>312</v>
      </c>
      <c r="AX19" s="327">
        <v>-0.17021276595744683</v>
      </c>
      <c r="AY19" s="189">
        <v>2287</v>
      </c>
      <c r="AZ19" s="327">
        <v>-0.26486660237865634</v>
      </c>
      <c r="BA19" s="189">
        <v>1371</v>
      </c>
      <c r="BB19" s="327">
        <v>-0.10157273918741805</v>
      </c>
      <c r="BC19" s="189">
        <v>3658</v>
      </c>
      <c r="BD19" s="327">
        <v>-0.21112788440802244</v>
      </c>
      <c r="BE19" s="330">
        <v>210</v>
      </c>
      <c r="BF19" s="327">
        <v>-0.46564885496183206</v>
      </c>
      <c r="BG19" s="189">
        <v>510</v>
      </c>
      <c r="BH19" s="327">
        <v>-0.57641196013289031</v>
      </c>
      <c r="BI19" s="189">
        <v>1547</v>
      </c>
      <c r="BJ19" s="327">
        <v>-0.14341085271317833</v>
      </c>
      <c r="BK19" s="189">
        <v>1794</v>
      </c>
      <c r="BL19" s="327">
        <v>-0.24175824175824179</v>
      </c>
      <c r="BM19" s="189">
        <v>4061</v>
      </c>
      <c r="BN19" s="327">
        <v>-0.29606517594037096</v>
      </c>
      <c r="BO19" s="189">
        <v>2160</v>
      </c>
      <c r="BP19" s="327">
        <v>-0.26103318508381801</v>
      </c>
      <c r="BQ19" s="189">
        <v>6221</v>
      </c>
      <c r="BR19" s="327">
        <v>-0.28428439944776807</v>
      </c>
    </row>
    <row r="20" spans="2:70" s="4" customFormat="1" ht="15" customHeight="1" outlineLevel="1" x14ac:dyDescent="0.25">
      <c r="B20" s="71" t="s">
        <v>93</v>
      </c>
      <c r="C20" s="241">
        <v>184</v>
      </c>
      <c r="D20" s="194">
        <v>1.0909090909090908</v>
      </c>
      <c r="E20" s="156">
        <v>406</v>
      </c>
      <c r="F20" s="194">
        <v>0.26479750778816191</v>
      </c>
      <c r="G20" s="156">
        <v>1266</v>
      </c>
      <c r="H20" s="194">
        <v>0.11936339522546424</v>
      </c>
      <c r="I20" s="156">
        <v>2534</v>
      </c>
      <c r="J20" s="194">
        <v>4.7540305911533798E-2</v>
      </c>
      <c r="K20" s="156">
        <v>1896</v>
      </c>
      <c r="L20" s="194">
        <v>0.53771289537712885</v>
      </c>
      <c r="M20" s="156">
        <v>6286</v>
      </c>
      <c r="N20" s="194">
        <v>0.21070878274268101</v>
      </c>
      <c r="O20" s="156">
        <v>3206</v>
      </c>
      <c r="P20" s="194">
        <v>0.14745884037222612</v>
      </c>
      <c r="Q20" s="156">
        <v>9492</v>
      </c>
      <c r="R20" s="194">
        <v>0.18858001502629596</v>
      </c>
      <c r="S20" s="257">
        <v>124</v>
      </c>
      <c r="T20" s="194">
        <v>4.166666666666667</v>
      </c>
      <c r="U20" s="156">
        <v>91</v>
      </c>
      <c r="V20" s="194">
        <v>8.3333333333333259E-2</v>
      </c>
      <c r="W20" s="156">
        <v>121</v>
      </c>
      <c r="X20" s="194">
        <v>0.86153846153846159</v>
      </c>
      <c r="Y20" s="156">
        <v>119</v>
      </c>
      <c r="Z20" s="194">
        <v>-0.58245614035087723</v>
      </c>
      <c r="AA20" s="156">
        <v>455</v>
      </c>
      <c r="AB20" s="194">
        <v>-6.5502183406113135E-3</v>
      </c>
      <c r="AC20" s="156">
        <v>455</v>
      </c>
      <c r="AD20" s="194">
        <v>-6.5502183406113135E-3</v>
      </c>
      <c r="AE20" s="241">
        <v>43</v>
      </c>
      <c r="AF20" s="194">
        <v>-0.2321428571428571</v>
      </c>
      <c r="AG20" s="156">
        <v>113</v>
      </c>
      <c r="AH20" s="194">
        <v>0.18947368421052624</v>
      </c>
      <c r="AI20" s="156">
        <v>389</v>
      </c>
      <c r="AJ20" s="194">
        <v>0.25080385852090026</v>
      </c>
      <c r="AK20" s="156">
        <v>545</v>
      </c>
      <c r="AL20" s="194">
        <v>0.17965367965367962</v>
      </c>
      <c r="AM20" s="156">
        <v>249</v>
      </c>
      <c r="AN20" s="194">
        <v>0.22660098522167482</v>
      </c>
      <c r="AO20" s="156">
        <v>794</v>
      </c>
      <c r="AP20" s="194">
        <v>0.19398496240601504</v>
      </c>
      <c r="AQ20" s="322">
        <v>0</v>
      </c>
      <c r="AR20" s="194">
        <v>-1</v>
      </c>
      <c r="AS20" s="156">
        <v>172</v>
      </c>
      <c r="AT20" s="194">
        <v>-7.0270270270270219E-2</v>
      </c>
      <c r="AU20" s="156">
        <v>888</v>
      </c>
      <c r="AV20" s="194">
        <v>0.33734939759036142</v>
      </c>
      <c r="AW20" s="156">
        <v>147</v>
      </c>
      <c r="AX20" s="194">
        <v>-0.13529411764705879</v>
      </c>
      <c r="AY20" s="156">
        <v>1207</v>
      </c>
      <c r="AZ20" s="194">
        <v>0.18333333333333335</v>
      </c>
      <c r="BA20" s="156">
        <v>730</v>
      </c>
      <c r="BB20" s="194">
        <v>0.20860927152317887</v>
      </c>
      <c r="BC20" s="156">
        <v>1937</v>
      </c>
      <c r="BD20" s="194">
        <v>0.19273399014778314</v>
      </c>
      <c r="BE20" s="323">
        <v>198</v>
      </c>
      <c r="BF20" s="194">
        <v>1.1758241758241756</v>
      </c>
      <c r="BG20" s="156">
        <v>764</v>
      </c>
      <c r="BH20" s="194">
        <v>9.612625538020092E-2</v>
      </c>
      <c r="BI20" s="156">
        <v>793</v>
      </c>
      <c r="BJ20" s="194">
        <v>-7.2514619883040976E-2</v>
      </c>
      <c r="BK20" s="156">
        <v>1186</v>
      </c>
      <c r="BL20" s="194">
        <v>0.75184638109305757</v>
      </c>
      <c r="BM20" s="156">
        <v>2941</v>
      </c>
      <c r="BN20" s="194">
        <v>0.26767241379310347</v>
      </c>
      <c r="BO20" s="156">
        <v>1073</v>
      </c>
      <c r="BP20" s="194">
        <v>-0.1470588235294118</v>
      </c>
      <c r="BQ20" s="156">
        <v>4014</v>
      </c>
      <c r="BR20" s="194">
        <v>0.1218557853549469</v>
      </c>
    </row>
    <row r="21" spans="2:70" s="4" customFormat="1" ht="15" customHeight="1" outlineLevel="1" x14ac:dyDescent="0.25">
      <c r="B21" s="71" t="s">
        <v>94</v>
      </c>
      <c r="C21" s="241">
        <v>76</v>
      </c>
      <c r="D21" s="194">
        <v>0.58333333333333326</v>
      </c>
      <c r="E21" s="156">
        <v>165</v>
      </c>
      <c r="F21" s="194">
        <v>0.35245901639344268</v>
      </c>
      <c r="G21" s="156">
        <v>549</v>
      </c>
      <c r="H21" s="194">
        <v>-9.9999999999999978E-2</v>
      </c>
      <c r="I21" s="156">
        <v>1369</v>
      </c>
      <c r="J21" s="194">
        <v>0.33300876338851015</v>
      </c>
      <c r="K21" s="156">
        <v>990</v>
      </c>
      <c r="L21" s="194">
        <v>0.88212927756653992</v>
      </c>
      <c r="M21" s="156">
        <v>3149</v>
      </c>
      <c r="N21" s="194">
        <v>0.34976425203600514</v>
      </c>
      <c r="O21" s="156">
        <v>1851</v>
      </c>
      <c r="P21" s="194">
        <v>0.25747282608695654</v>
      </c>
      <c r="Q21" s="156">
        <v>5000</v>
      </c>
      <c r="R21" s="194">
        <v>0.31406044678055189</v>
      </c>
      <c r="S21" s="257">
        <v>24</v>
      </c>
      <c r="T21" s="194">
        <v>3.8</v>
      </c>
      <c r="U21" s="156">
        <v>50</v>
      </c>
      <c r="V21" s="194">
        <v>0.25</v>
      </c>
      <c r="W21" s="156">
        <v>58</v>
      </c>
      <c r="X21" s="194">
        <v>0.11538461538461542</v>
      </c>
      <c r="Y21" s="156">
        <v>151</v>
      </c>
      <c r="Z21" s="194">
        <v>1.5166666666666666</v>
      </c>
      <c r="AA21" s="156">
        <v>283</v>
      </c>
      <c r="AB21" s="194">
        <v>0.80254777070063699</v>
      </c>
      <c r="AC21" s="156">
        <v>283</v>
      </c>
      <c r="AD21" s="194">
        <v>0.80254777070063699</v>
      </c>
      <c r="AE21" s="241">
        <v>21</v>
      </c>
      <c r="AF21" s="194">
        <v>-8.6956521739130488E-2</v>
      </c>
      <c r="AG21" s="156">
        <v>65</v>
      </c>
      <c r="AH21" s="194">
        <v>0.41304347826086962</v>
      </c>
      <c r="AI21" s="156">
        <v>243</v>
      </c>
      <c r="AJ21" s="194">
        <v>0.81343283582089554</v>
      </c>
      <c r="AK21" s="156">
        <v>329</v>
      </c>
      <c r="AL21" s="194">
        <v>0.6206896551724137</v>
      </c>
      <c r="AM21" s="156">
        <v>185</v>
      </c>
      <c r="AN21" s="194">
        <v>0.92708333333333326</v>
      </c>
      <c r="AO21" s="156">
        <v>514</v>
      </c>
      <c r="AP21" s="194">
        <v>0.71906354515050164</v>
      </c>
      <c r="AQ21" s="322">
        <v>4</v>
      </c>
      <c r="AR21" s="194">
        <v>-0.6</v>
      </c>
      <c r="AS21" s="156">
        <v>195</v>
      </c>
      <c r="AT21" s="194">
        <v>1.5657894736842106</v>
      </c>
      <c r="AU21" s="156">
        <v>575</v>
      </c>
      <c r="AV21" s="194">
        <v>0.5251989389920424</v>
      </c>
      <c r="AW21" s="156">
        <v>119</v>
      </c>
      <c r="AX21" s="194">
        <v>7.2072072072072002E-2</v>
      </c>
      <c r="AY21" s="156">
        <v>893</v>
      </c>
      <c r="AZ21" s="194">
        <v>0.55574912891986061</v>
      </c>
      <c r="BA21" s="156">
        <v>349</v>
      </c>
      <c r="BB21" s="194">
        <v>-5.1630434782608647E-2</v>
      </c>
      <c r="BC21" s="156">
        <v>1242</v>
      </c>
      <c r="BD21" s="194">
        <v>0.31847133757961776</v>
      </c>
      <c r="BE21" s="323">
        <v>63</v>
      </c>
      <c r="BF21" s="194">
        <v>0.75</v>
      </c>
      <c r="BG21" s="156">
        <v>180</v>
      </c>
      <c r="BH21" s="194">
        <v>-0.54773869346733672</v>
      </c>
      <c r="BI21" s="156">
        <v>337</v>
      </c>
      <c r="BJ21" s="194">
        <v>-0.23927765237020315</v>
      </c>
      <c r="BK21" s="156">
        <v>579</v>
      </c>
      <c r="BL21" s="194">
        <v>1.9692307692307693</v>
      </c>
      <c r="BM21" s="156">
        <v>1159</v>
      </c>
      <c r="BN21" s="194">
        <v>8.1156716417910557E-2</v>
      </c>
      <c r="BO21" s="156">
        <v>661</v>
      </c>
      <c r="BP21" s="194">
        <v>5.0874403815580393E-2</v>
      </c>
      <c r="BQ21" s="156">
        <v>1820</v>
      </c>
      <c r="BR21" s="194">
        <v>6.9958847736625529E-2</v>
      </c>
    </row>
    <row r="22" spans="2:70" s="4" customFormat="1" ht="15" customHeight="1" outlineLevel="1" x14ac:dyDescent="0.25">
      <c r="B22" s="71" t="s">
        <v>95</v>
      </c>
      <c r="C22" s="241">
        <v>54</v>
      </c>
      <c r="D22" s="194">
        <v>0.125</v>
      </c>
      <c r="E22" s="156">
        <v>259</v>
      </c>
      <c r="F22" s="194">
        <v>0.67096774193548381</v>
      </c>
      <c r="G22" s="156">
        <v>725</v>
      </c>
      <c r="H22" s="194">
        <v>0.36278195488721798</v>
      </c>
      <c r="I22" s="156">
        <v>2094</v>
      </c>
      <c r="J22" s="194">
        <v>0.57443609022556386</v>
      </c>
      <c r="K22" s="156">
        <v>1148</v>
      </c>
      <c r="L22" s="194">
        <v>0.67591240875912417</v>
      </c>
      <c r="M22" s="156">
        <v>4280</v>
      </c>
      <c r="N22" s="194">
        <v>0.55636363636363639</v>
      </c>
      <c r="O22" s="156">
        <v>2799</v>
      </c>
      <c r="P22" s="194">
        <v>0.27227272727272722</v>
      </c>
      <c r="Q22" s="156">
        <v>7079</v>
      </c>
      <c r="R22" s="194">
        <v>0.43010101010101009</v>
      </c>
      <c r="S22" s="257">
        <v>11</v>
      </c>
      <c r="T22" s="194">
        <v>-0.15384615384615385</v>
      </c>
      <c r="U22" s="156">
        <v>52</v>
      </c>
      <c r="V22" s="194">
        <v>0.23809523809523814</v>
      </c>
      <c r="W22" s="156">
        <v>102</v>
      </c>
      <c r="X22" s="194">
        <v>1.8333333333333335</v>
      </c>
      <c r="Y22" s="156">
        <v>86</v>
      </c>
      <c r="Z22" s="194">
        <v>1.0476190476190474</v>
      </c>
      <c r="AA22" s="156">
        <v>251</v>
      </c>
      <c r="AB22" s="194">
        <v>0.88721804511278202</v>
      </c>
      <c r="AC22" s="156">
        <v>251</v>
      </c>
      <c r="AD22" s="194">
        <v>0.88721804511278202</v>
      </c>
      <c r="AE22" s="241">
        <v>24</v>
      </c>
      <c r="AF22" s="194">
        <v>9.0909090909090828E-2</v>
      </c>
      <c r="AG22" s="156">
        <v>93</v>
      </c>
      <c r="AH22" s="194">
        <v>0.19230769230769229</v>
      </c>
      <c r="AI22" s="156">
        <v>462</v>
      </c>
      <c r="AJ22" s="194">
        <v>0.91701244813278016</v>
      </c>
      <c r="AK22" s="156">
        <v>579</v>
      </c>
      <c r="AL22" s="194">
        <v>0.69794721407624638</v>
      </c>
      <c r="AM22" s="156">
        <v>263</v>
      </c>
      <c r="AN22" s="194">
        <v>0.44505494505494503</v>
      </c>
      <c r="AO22" s="156">
        <v>842</v>
      </c>
      <c r="AP22" s="194">
        <v>0.60994263862332687</v>
      </c>
      <c r="AQ22" s="322">
        <v>4</v>
      </c>
      <c r="AR22" s="194">
        <v>1</v>
      </c>
      <c r="AS22" s="156">
        <v>140</v>
      </c>
      <c r="AT22" s="194">
        <v>1.5454545454545454</v>
      </c>
      <c r="AU22" s="156">
        <v>757</v>
      </c>
      <c r="AV22" s="194">
        <v>0.49900990099009901</v>
      </c>
      <c r="AW22" s="156">
        <v>110</v>
      </c>
      <c r="AX22" s="194">
        <v>0.12244897959183665</v>
      </c>
      <c r="AY22" s="156">
        <v>1011</v>
      </c>
      <c r="AZ22" s="194">
        <v>0.53181818181818175</v>
      </c>
      <c r="BA22" s="156">
        <v>447</v>
      </c>
      <c r="BB22" s="194">
        <v>-4.0772532188841248E-2</v>
      </c>
      <c r="BC22" s="156">
        <v>1458</v>
      </c>
      <c r="BD22" s="194">
        <v>0.29484902309058625</v>
      </c>
      <c r="BE22" s="323">
        <v>132</v>
      </c>
      <c r="BF22" s="194">
        <v>0.71428571428571419</v>
      </c>
      <c r="BG22" s="156">
        <v>260</v>
      </c>
      <c r="BH22" s="194">
        <v>-0.16932907348242809</v>
      </c>
      <c r="BI22" s="156">
        <v>676</v>
      </c>
      <c r="BJ22" s="194">
        <v>0.46004319654427639</v>
      </c>
      <c r="BK22" s="156">
        <v>601</v>
      </c>
      <c r="BL22" s="194">
        <v>0.67877094972067042</v>
      </c>
      <c r="BM22" s="156">
        <v>1669</v>
      </c>
      <c r="BN22" s="194">
        <v>0.37819983484723374</v>
      </c>
      <c r="BO22" s="156">
        <v>1189</v>
      </c>
      <c r="BP22" s="194">
        <v>0.20222446916076842</v>
      </c>
      <c r="BQ22" s="156">
        <v>2858</v>
      </c>
      <c r="BR22" s="194">
        <v>0.29909090909090907</v>
      </c>
    </row>
    <row r="23" spans="2:70" s="4" customFormat="1" ht="15" customHeight="1" outlineLevel="1" x14ac:dyDescent="0.25">
      <c r="B23" s="71" t="s">
        <v>96</v>
      </c>
      <c r="C23" s="241">
        <v>60</v>
      </c>
      <c r="D23" s="194">
        <v>1.6949152542372836E-2</v>
      </c>
      <c r="E23" s="156">
        <v>327</v>
      </c>
      <c r="F23" s="194">
        <v>0.38559322033898313</v>
      </c>
      <c r="G23" s="156">
        <v>908</v>
      </c>
      <c r="H23" s="194">
        <v>3.6529680365296802E-2</v>
      </c>
      <c r="I23" s="156">
        <v>2402</v>
      </c>
      <c r="J23" s="194">
        <v>0.32780541735765611</v>
      </c>
      <c r="K23" s="156">
        <v>2191</v>
      </c>
      <c r="L23" s="194">
        <v>1.2918410041841004</v>
      </c>
      <c r="M23" s="156">
        <v>5888</v>
      </c>
      <c r="N23" s="194">
        <v>0.49593495934959342</v>
      </c>
      <c r="O23" s="156">
        <v>3249</v>
      </c>
      <c r="P23" s="194">
        <v>0.15994287754373437</v>
      </c>
      <c r="Q23" s="156">
        <v>9137</v>
      </c>
      <c r="R23" s="194">
        <v>0.35624165058631441</v>
      </c>
      <c r="S23" s="257">
        <v>15</v>
      </c>
      <c r="T23" s="194">
        <v>0.25</v>
      </c>
      <c r="U23" s="156">
        <v>30</v>
      </c>
      <c r="V23" s="194">
        <v>-0.52380952380952384</v>
      </c>
      <c r="W23" s="156">
        <v>78</v>
      </c>
      <c r="X23" s="194">
        <v>-3.703703703703709E-2</v>
      </c>
      <c r="Y23" s="156">
        <v>58</v>
      </c>
      <c r="Z23" s="194">
        <v>0.31818181818181812</v>
      </c>
      <c r="AA23" s="156">
        <v>181</v>
      </c>
      <c r="AB23" s="194">
        <v>-9.4999999999999973E-2</v>
      </c>
      <c r="AC23" s="156">
        <v>181</v>
      </c>
      <c r="AD23" s="194">
        <v>-9.4999999999999973E-2</v>
      </c>
      <c r="AE23" s="241">
        <v>22</v>
      </c>
      <c r="AF23" s="194">
        <v>-0.38888888888888884</v>
      </c>
      <c r="AG23" s="156">
        <v>82</v>
      </c>
      <c r="AH23" s="194">
        <v>0.17142857142857149</v>
      </c>
      <c r="AI23" s="156">
        <v>481</v>
      </c>
      <c r="AJ23" s="194">
        <v>0.6759581881533101</v>
      </c>
      <c r="AK23" s="156">
        <v>585</v>
      </c>
      <c r="AL23" s="194">
        <v>0.48854961832061061</v>
      </c>
      <c r="AM23" s="156">
        <v>211</v>
      </c>
      <c r="AN23" s="194">
        <v>-4.9549549549549599E-2</v>
      </c>
      <c r="AO23" s="156">
        <v>796</v>
      </c>
      <c r="AP23" s="194">
        <v>0.29430894308943079</v>
      </c>
      <c r="AQ23" s="322">
        <v>2</v>
      </c>
      <c r="AR23" s="194">
        <v>-0.7142857142857143</v>
      </c>
      <c r="AS23" s="156">
        <v>132</v>
      </c>
      <c r="AT23" s="194">
        <v>-0.31958762886597936</v>
      </c>
      <c r="AU23" s="156">
        <v>974</v>
      </c>
      <c r="AV23" s="194">
        <v>0.40345821325648412</v>
      </c>
      <c r="AW23" s="156">
        <v>163</v>
      </c>
      <c r="AX23" s="194">
        <v>0.55238095238095242</v>
      </c>
      <c r="AY23" s="156">
        <v>1271</v>
      </c>
      <c r="AZ23" s="194">
        <v>0.27099999999999991</v>
      </c>
      <c r="BA23" s="156">
        <v>659</v>
      </c>
      <c r="BB23" s="194">
        <v>2.488335925349916E-2</v>
      </c>
      <c r="BC23" s="156">
        <v>1930</v>
      </c>
      <c r="BD23" s="194">
        <v>0.17468046256847236</v>
      </c>
      <c r="BE23" s="323">
        <v>238</v>
      </c>
      <c r="BF23" s="194">
        <v>0.98333333333333339</v>
      </c>
      <c r="BG23" s="156">
        <v>478</v>
      </c>
      <c r="BH23" s="194">
        <v>4.2016806722688926E-3</v>
      </c>
      <c r="BI23" s="156">
        <v>730</v>
      </c>
      <c r="BJ23" s="194">
        <v>4.2857142857142927E-2</v>
      </c>
      <c r="BK23" s="156">
        <v>1577</v>
      </c>
      <c r="BL23" s="194">
        <v>1.8882783882783882</v>
      </c>
      <c r="BM23" s="156">
        <v>3023</v>
      </c>
      <c r="BN23" s="194">
        <v>0.64115092290988063</v>
      </c>
      <c r="BO23" s="156">
        <v>1375</v>
      </c>
      <c r="BP23" s="194">
        <v>8.9540412044373907E-2</v>
      </c>
      <c r="BQ23" s="156">
        <v>4398</v>
      </c>
      <c r="BR23" s="194">
        <v>0.41688144329896915</v>
      </c>
    </row>
    <row r="24" spans="2:70" s="4" customFormat="1" ht="15" customHeight="1" outlineLevel="1" x14ac:dyDescent="0.25">
      <c r="B24" s="71" t="s">
        <v>97</v>
      </c>
      <c r="C24" s="241">
        <v>52</v>
      </c>
      <c r="D24" s="194">
        <v>1.9607843137254832E-2</v>
      </c>
      <c r="E24" s="156">
        <v>395</v>
      </c>
      <c r="F24" s="194">
        <v>1.3235294117647061</v>
      </c>
      <c r="G24" s="156">
        <v>961</v>
      </c>
      <c r="H24" s="194">
        <v>7.6147816349384057E-2</v>
      </c>
      <c r="I24" s="156">
        <v>2274</v>
      </c>
      <c r="J24" s="194">
        <v>0.25289256198347099</v>
      </c>
      <c r="K24" s="156">
        <v>1415</v>
      </c>
      <c r="L24" s="194">
        <v>0.6885441527446301</v>
      </c>
      <c r="M24" s="156">
        <v>5097</v>
      </c>
      <c r="N24" s="194">
        <v>0.35306610034510211</v>
      </c>
      <c r="O24" s="156">
        <v>3189</v>
      </c>
      <c r="P24" s="194">
        <v>0.21764032073310413</v>
      </c>
      <c r="Q24" s="156">
        <v>8286</v>
      </c>
      <c r="R24" s="194">
        <v>0.2975258377701222</v>
      </c>
      <c r="S24" s="257">
        <v>16</v>
      </c>
      <c r="T24" s="194">
        <v>-0.23809523809523814</v>
      </c>
      <c r="U24" s="156">
        <v>18</v>
      </c>
      <c r="V24" s="194">
        <v>0.5</v>
      </c>
      <c r="W24" s="156">
        <v>44</v>
      </c>
      <c r="X24" s="194">
        <v>0.62962962962962954</v>
      </c>
      <c r="Y24" s="156">
        <v>38</v>
      </c>
      <c r="Z24" s="194">
        <v>-0.3214285714285714</v>
      </c>
      <c r="AA24" s="156">
        <v>116</v>
      </c>
      <c r="AB24" s="194">
        <v>0</v>
      </c>
      <c r="AC24" s="156">
        <v>116</v>
      </c>
      <c r="AD24" s="194">
        <v>0</v>
      </c>
      <c r="AE24" s="241">
        <v>17</v>
      </c>
      <c r="AF24" s="194">
        <v>0.30769230769230771</v>
      </c>
      <c r="AG24" s="156">
        <v>52</v>
      </c>
      <c r="AH24" s="194">
        <v>-0.16129032258064513</v>
      </c>
      <c r="AI24" s="156">
        <v>436</v>
      </c>
      <c r="AJ24" s="194">
        <v>1</v>
      </c>
      <c r="AK24" s="156">
        <v>505</v>
      </c>
      <c r="AL24" s="194">
        <v>0.72354948805460761</v>
      </c>
      <c r="AM24" s="156">
        <v>192</v>
      </c>
      <c r="AN24" s="194">
        <v>-0.30434782608695654</v>
      </c>
      <c r="AO24" s="156">
        <v>697</v>
      </c>
      <c r="AP24" s="194">
        <v>0.22495606326889273</v>
      </c>
      <c r="AQ24" s="322">
        <v>0</v>
      </c>
      <c r="AR24" s="194">
        <v>-1</v>
      </c>
      <c r="AS24" s="156">
        <v>179</v>
      </c>
      <c r="AT24" s="194">
        <v>-0.33703703703703702</v>
      </c>
      <c r="AU24" s="156">
        <v>851</v>
      </c>
      <c r="AV24" s="194">
        <v>0.21398002853067055</v>
      </c>
      <c r="AW24" s="156">
        <v>90</v>
      </c>
      <c r="AX24" s="194">
        <v>-0.25</v>
      </c>
      <c r="AY24" s="156">
        <v>1120</v>
      </c>
      <c r="AZ24" s="194">
        <v>2.0036429872495543E-2</v>
      </c>
      <c r="BA24" s="156">
        <v>553</v>
      </c>
      <c r="BB24" s="194">
        <v>2.7881040892193232E-2</v>
      </c>
      <c r="BC24" s="156">
        <v>1673</v>
      </c>
      <c r="BD24" s="194">
        <v>2.261613691931541E-2</v>
      </c>
      <c r="BE24" s="323">
        <v>308</v>
      </c>
      <c r="BF24" s="194">
        <v>2.3846153846153846</v>
      </c>
      <c r="BG24" s="156">
        <v>541</v>
      </c>
      <c r="BH24" s="194">
        <v>0.14376321353065546</v>
      </c>
      <c r="BI24" s="156">
        <v>768</v>
      </c>
      <c r="BJ24" s="194">
        <v>0.12609970674486815</v>
      </c>
      <c r="BK24" s="156">
        <v>908</v>
      </c>
      <c r="BL24" s="194">
        <v>0.92781316348195331</v>
      </c>
      <c r="BM24" s="156">
        <v>2525</v>
      </c>
      <c r="BN24" s="194">
        <v>0.47058823529411775</v>
      </c>
      <c r="BO24" s="156">
        <v>1437</v>
      </c>
      <c r="BP24" s="194">
        <v>0.24415584415584424</v>
      </c>
      <c r="BQ24" s="156">
        <v>3962</v>
      </c>
      <c r="BR24" s="194">
        <v>0.37952646239554322</v>
      </c>
    </row>
    <row r="25" spans="2:70" s="4" customFormat="1" ht="15" customHeight="1" outlineLevel="1" x14ac:dyDescent="0.25">
      <c r="B25" s="71" t="s">
        <v>98</v>
      </c>
      <c r="C25" s="241">
        <v>44</v>
      </c>
      <c r="D25" s="194">
        <v>2.3255813953488413E-2</v>
      </c>
      <c r="E25" s="156">
        <v>102</v>
      </c>
      <c r="F25" s="194">
        <v>-0.32894736842105265</v>
      </c>
      <c r="G25" s="156">
        <v>1090</v>
      </c>
      <c r="H25" s="194">
        <v>0.31483715319662253</v>
      </c>
      <c r="I25" s="156">
        <v>2388</v>
      </c>
      <c r="J25" s="194">
        <v>0.12641509433962272</v>
      </c>
      <c r="K25" s="156">
        <v>1344</v>
      </c>
      <c r="L25" s="194">
        <v>0.63902439024390234</v>
      </c>
      <c r="M25" s="156">
        <v>4968</v>
      </c>
      <c r="N25" s="194">
        <v>0.25327951564076701</v>
      </c>
      <c r="O25" s="156">
        <v>3628</v>
      </c>
      <c r="P25" s="194">
        <v>7.7517077517077482E-2</v>
      </c>
      <c r="Q25" s="156">
        <v>8596</v>
      </c>
      <c r="R25" s="194">
        <v>0.17255490383303784</v>
      </c>
      <c r="S25" s="257">
        <v>1</v>
      </c>
      <c r="T25" s="194" t="s">
        <v>113</v>
      </c>
      <c r="U25" s="156">
        <v>5</v>
      </c>
      <c r="V25" s="194">
        <v>-0.72222222222222221</v>
      </c>
      <c r="W25" s="156">
        <v>9</v>
      </c>
      <c r="X25" s="194">
        <v>-0.60869565217391308</v>
      </c>
      <c r="Y25" s="156">
        <v>26</v>
      </c>
      <c r="Z25" s="194">
        <v>-0.29729729729729726</v>
      </c>
      <c r="AA25" s="156">
        <v>41</v>
      </c>
      <c r="AB25" s="194">
        <v>-0.47435897435897434</v>
      </c>
      <c r="AC25" s="156">
        <v>41</v>
      </c>
      <c r="AD25" s="194">
        <v>-0.47435897435897434</v>
      </c>
      <c r="AE25" s="241">
        <v>18</v>
      </c>
      <c r="AF25" s="194">
        <v>0.28571428571428581</v>
      </c>
      <c r="AG25" s="156">
        <v>53</v>
      </c>
      <c r="AH25" s="194">
        <v>6.0000000000000053E-2</v>
      </c>
      <c r="AI25" s="156">
        <v>358</v>
      </c>
      <c r="AJ25" s="194">
        <v>0.22602739726027399</v>
      </c>
      <c r="AK25" s="156">
        <v>429</v>
      </c>
      <c r="AL25" s="194">
        <v>0.20505617977528079</v>
      </c>
      <c r="AM25" s="156">
        <v>238</v>
      </c>
      <c r="AN25" s="194">
        <v>-9.8484848484848508E-2</v>
      </c>
      <c r="AO25" s="156">
        <v>667</v>
      </c>
      <c r="AP25" s="194">
        <v>7.5806451612903336E-2</v>
      </c>
      <c r="AQ25" s="322">
        <v>0</v>
      </c>
      <c r="AR25" s="194">
        <v>-1</v>
      </c>
      <c r="AS25" s="156">
        <v>217</v>
      </c>
      <c r="AT25" s="194">
        <v>0.17297297297297298</v>
      </c>
      <c r="AU25" s="156">
        <v>1021</v>
      </c>
      <c r="AV25" s="194">
        <v>0.19835680751173701</v>
      </c>
      <c r="AW25" s="156">
        <v>99</v>
      </c>
      <c r="AX25" s="194">
        <v>-0.30281690140845074</v>
      </c>
      <c r="AY25" s="156">
        <v>1337</v>
      </c>
      <c r="AZ25" s="194">
        <v>0.12827004219409277</v>
      </c>
      <c r="BA25" s="156">
        <v>643</v>
      </c>
      <c r="BB25" s="194">
        <v>-6.676342525399126E-2</v>
      </c>
      <c r="BC25" s="156">
        <v>1980</v>
      </c>
      <c r="BD25" s="194">
        <v>5.6563500533618027E-2</v>
      </c>
      <c r="BE25" s="323">
        <v>58</v>
      </c>
      <c r="BF25" s="194">
        <v>-0.42000000000000004</v>
      </c>
      <c r="BG25" s="156">
        <v>761</v>
      </c>
      <c r="BH25" s="194">
        <v>0.42242990654205603</v>
      </c>
      <c r="BI25" s="156">
        <v>723</v>
      </c>
      <c r="BJ25" s="194">
        <v>-9.1708542713567875E-2</v>
      </c>
      <c r="BK25" s="156">
        <v>930</v>
      </c>
      <c r="BL25" s="194">
        <v>0.78502879078694821</v>
      </c>
      <c r="BM25" s="156">
        <v>2472</v>
      </c>
      <c r="BN25" s="194">
        <v>0.26639344262295084</v>
      </c>
      <c r="BO25" s="156">
        <v>1714</v>
      </c>
      <c r="BP25" s="194">
        <v>5.3472649047326293E-2</v>
      </c>
      <c r="BQ25" s="156">
        <v>4186</v>
      </c>
      <c r="BR25" s="194">
        <v>0.16960044705224919</v>
      </c>
    </row>
    <row r="26" spans="2:70" s="4" customFormat="1" ht="15" customHeight="1" outlineLevel="1" x14ac:dyDescent="0.25">
      <c r="B26" s="71" t="s">
        <v>99</v>
      </c>
      <c r="C26" s="241">
        <v>42</v>
      </c>
      <c r="D26" s="194">
        <v>-0.19230769230769229</v>
      </c>
      <c r="E26" s="156">
        <v>247</v>
      </c>
      <c r="F26" s="194">
        <v>0.41954022988505746</v>
      </c>
      <c r="G26" s="156">
        <v>1007</v>
      </c>
      <c r="H26" s="194">
        <v>0.32152230971128604</v>
      </c>
      <c r="I26" s="156">
        <v>2499</v>
      </c>
      <c r="J26" s="194">
        <v>0.27891504605936546</v>
      </c>
      <c r="K26" s="156">
        <v>2021</v>
      </c>
      <c r="L26" s="194">
        <v>0.69974768713204383</v>
      </c>
      <c r="M26" s="156">
        <v>5816</v>
      </c>
      <c r="N26" s="194">
        <v>0.40789155168240132</v>
      </c>
      <c r="O26" s="156">
        <v>3599</v>
      </c>
      <c r="P26" s="194">
        <v>0.26103714085494034</v>
      </c>
      <c r="Q26" s="156">
        <v>9415</v>
      </c>
      <c r="R26" s="194">
        <v>0.34788833214030057</v>
      </c>
      <c r="S26" s="257">
        <v>6</v>
      </c>
      <c r="T26" s="194">
        <v>1</v>
      </c>
      <c r="U26" s="156">
        <v>64</v>
      </c>
      <c r="V26" s="194">
        <v>15</v>
      </c>
      <c r="W26" s="156">
        <v>70</v>
      </c>
      <c r="X26" s="194">
        <v>0.22807017543859653</v>
      </c>
      <c r="Y26" s="156">
        <v>37</v>
      </c>
      <c r="Z26" s="194">
        <v>-0.44776119402985071</v>
      </c>
      <c r="AA26" s="156">
        <v>177</v>
      </c>
      <c r="AB26" s="194">
        <v>0.35114503816793885</v>
      </c>
      <c r="AC26" s="156">
        <v>177</v>
      </c>
      <c r="AD26" s="194">
        <v>0.35114503816793885</v>
      </c>
      <c r="AE26" s="241">
        <v>10</v>
      </c>
      <c r="AF26" s="194">
        <v>-0.23076923076923073</v>
      </c>
      <c r="AG26" s="156">
        <v>62</v>
      </c>
      <c r="AH26" s="194">
        <v>-7.4626865671641784E-2</v>
      </c>
      <c r="AI26" s="156">
        <v>535</v>
      </c>
      <c r="AJ26" s="194">
        <v>0.69841269841269837</v>
      </c>
      <c r="AK26" s="156">
        <v>607</v>
      </c>
      <c r="AL26" s="194">
        <v>0.53670886075949364</v>
      </c>
      <c r="AM26" s="156">
        <v>289</v>
      </c>
      <c r="AN26" s="194">
        <v>0.27312775330396466</v>
      </c>
      <c r="AO26" s="156">
        <v>896</v>
      </c>
      <c r="AP26" s="194">
        <v>0.44051446945337625</v>
      </c>
      <c r="AQ26" s="322">
        <v>0</v>
      </c>
      <c r="AR26" s="194">
        <v>-1</v>
      </c>
      <c r="AS26" s="156">
        <v>211</v>
      </c>
      <c r="AT26" s="194">
        <v>0.27108433734939763</v>
      </c>
      <c r="AU26" s="156">
        <v>1092</v>
      </c>
      <c r="AV26" s="194">
        <v>0.14585519412381953</v>
      </c>
      <c r="AW26" s="156">
        <v>156</v>
      </c>
      <c r="AX26" s="194">
        <v>-8.7719298245614086E-2</v>
      </c>
      <c r="AY26" s="156">
        <v>1459</v>
      </c>
      <c r="AZ26" s="194">
        <v>0.12490362374710862</v>
      </c>
      <c r="BA26" s="156">
        <v>748</v>
      </c>
      <c r="BB26" s="194">
        <v>0.32624113475177308</v>
      </c>
      <c r="BC26" s="156">
        <v>2207</v>
      </c>
      <c r="BD26" s="194">
        <v>0.18592154755507795</v>
      </c>
      <c r="BE26" s="323">
        <v>85</v>
      </c>
      <c r="BF26" s="194">
        <v>-0.24778761061946908</v>
      </c>
      <c r="BG26" s="156">
        <v>552</v>
      </c>
      <c r="BH26" s="194">
        <v>0.26605504587155959</v>
      </c>
      <c r="BI26" s="156">
        <v>693</v>
      </c>
      <c r="BJ26" s="194">
        <v>0.22438162544169615</v>
      </c>
      <c r="BK26" s="156">
        <v>1438</v>
      </c>
      <c r="BL26" s="194">
        <v>1.0455192034139404</v>
      </c>
      <c r="BM26" s="156">
        <v>2768</v>
      </c>
      <c r="BN26" s="194">
        <v>0.52255225522552262</v>
      </c>
      <c r="BO26" s="156">
        <v>1548</v>
      </c>
      <c r="BP26" s="194">
        <v>0.26885245901639343</v>
      </c>
      <c r="BQ26" s="156">
        <v>4316</v>
      </c>
      <c r="BR26" s="194">
        <v>0.42067149440421336</v>
      </c>
    </row>
    <row r="27" spans="2:70" s="4" customFormat="1" ht="15" customHeight="1" outlineLevel="1" x14ac:dyDescent="0.25">
      <c r="B27" s="71" t="s">
        <v>100</v>
      </c>
      <c r="C27" s="241">
        <v>61</v>
      </c>
      <c r="D27" s="194">
        <v>0.19607843137254899</v>
      </c>
      <c r="E27" s="156">
        <v>223</v>
      </c>
      <c r="F27" s="194">
        <v>-5.5084745762711829E-2</v>
      </c>
      <c r="G27" s="156">
        <v>971</v>
      </c>
      <c r="H27" s="194">
        <v>0.4756838905775076</v>
      </c>
      <c r="I27" s="156">
        <v>2325</v>
      </c>
      <c r="J27" s="194">
        <v>0.17542972699696668</v>
      </c>
      <c r="K27" s="156">
        <v>1876</v>
      </c>
      <c r="L27" s="194">
        <v>0.34770114942528729</v>
      </c>
      <c r="M27" s="156">
        <v>5456</v>
      </c>
      <c r="N27" s="194">
        <v>0.26442641946697565</v>
      </c>
      <c r="O27" s="156">
        <v>3343</v>
      </c>
      <c r="P27" s="194">
        <v>0.28576923076923078</v>
      </c>
      <c r="Q27" s="156">
        <v>8799</v>
      </c>
      <c r="R27" s="194">
        <v>0.27245119305856824</v>
      </c>
      <c r="S27" s="257">
        <v>6</v>
      </c>
      <c r="T27" s="194">
        <v>1</v>
      </c>
      <c r="U27" s="156">
        <v>9</v>
      </c>
      <c r="V27" s="194">
        <v>0.125</v>
      </c>
      <c r="W27" s="156">
        <v>47</v>
      </c>
      <c r="X27" s="194">
        <v>-0.30882352941176472</v>
      </c>
      <c r="Y27" s="156">
        <v>82</v>
      </c>
      <c r="Z27" s="194">
        <v>0.70833333333333326</v>
      </c>
      <c r="AA27" s="156">
        <v>144</v>
      </c>
      <c r="AB27" s="194">
        <v>0.13385826771653542</v>
      </c>
      <c r="AC27" s="156">
        <v>144</v>
      </c>
      <c r="AD27" s="194">
        <v>0.13385826771653542</v>
      </c>
      <c r="AE27" s="241">
        <v>21</v>
      </c>
      <c r="AF27" s="194">
        <v>0.3125</v>
      </c>
      <c r="AG27" s="156">
        <v>91</v>
      </c>
      <c r="AH27" s="194">
        <v>-1.0869565217391353E-2</v>
      </c>
      <c r="AI27" s="156">
        <v>391</v>
      </c>
      <c r="AJ27" s="194">
        <v>0.18126888217522663</v>
      </c>
      <c r="AK27" s="156">
        <v>503</v>
      </c>
      <c r="AL27" s="194">
        <v>0.14578587699316636</v>
      </c>
      <c r="AM27" s="156">
        <v>210</v>
      </c>
      <c r="AN27" s="194">
        <v>-0.16996047430830041</v>
      </c>
      <c r="AO27" s="156">
        <v>713</v>
      </c>
      <c r="AP27" s="194">
        <v>3.0346820809248554E-2</v>
      </c>
      <c r="AQ27" s="322">
        <v>0</v>
      </c>
      <c r="AR27" s="194">
        <v>-1</v>
      </c>
      <c r="AS27" s="156">
        <v>158</v>
      </c>
      <c r="AT27" s="194">
        <v>0.26400000000000001</v>
      </c>
      <c r="AU27" s="156">
        <v>997</v>
      </c>
      <c r="AV27" s="194">
        <v>3.4232365145228316E-2</v>
      </c>
      <c r="AW27" s="156">
        <v>197</v>
      </c>
      <c r="AX27" s="194">
        <v>0.42753623188405787</v>
      </c>
      <c r="AY27" s="156">
        <v>1352</v>
      </c>
      <c r="AZ27" s="194">
        <v>9.120258272800652E-2</v>
      </c>
      <c r="BA27" s="156">
        <v>539</v>
      </c>
      <c r="BB27" s="194">
        <v>-1.2820512820512775E-2</v>
      </c>
      <c r="BC27" s="156">
        <v>1891</v>
      </c>
      <c r="BD27" s="194">
        <v>5.9383753501400571E-2</v>
      </c>
      <c r="BE27" s="323">
        <v>106</v>
      </c>
      <c r="BF27" s="194">
        <v>-0.24822695035460995</v>
      </c>
      <c r="BG27" s="156">
        <v>520</v>
      </c>
      <c r="BH27" s="194">
        <v>0.52046783625730986</v>
      </c>
      <c r="BI27" s="156">
        <v>754</v>
      </c>
      <c r="BJ27" s="194">
        <v>0.54825462012320325</v>
      </c>
      <c r="BK27" s="156">
        <v>1326</v>
      </c>
      <c r="BL27" s="194">
        <v>0.40169133192389017</v>
      </c>
      <c r="BM27" s="156">
        <v>2706</v>
      </c>
      <c r="BN27" s="194">
        <v>0.41231732776617958</v>
      </c>
      <c r="BO27" s="156">
        <v>1504</v>
      </c>
      <c r="BP27" s="194">
        <v>0.23684210526315796</v>
      </c>
      <c r="BQ27" s="156">
        <v>4210</v>
      </c>
      <c r="BR27" s="194">
        <v>0.34418901660280965</v>
      </c>
    </row>
    <row r="28" spans="2:70" s="4" customFormat="1" ht="15" customHeight="1" outlineLevel="1" x14ac:dyDescent="0.25">
      <c r="B28" s="71" t="s">
        <v>101</v>
      </c>
      <c r="C28" s="241">
        <v>44</v>
      </c>
      <c r="D28" s="194">
        <v>0</v>
      </c>
      <c r="E28" s="156">
        <v>300</v>
      </c>
      <c r="F28" s="194">
        <v>0.38248847926267282</v>
      </c>
      <c r="G28" s="156">
        <v>1308</v>
      </c>
      <c r="H28" s="194">
        <v>0.54792899408284024</v>
      </c>
      <c r="I28" s="156">
        <v>2416</v>
      </c>
      <c r="J28" s="194">
        <v>0.25637025481019249</v>
      </c>
      <c r="K28" s="156">
        <v>1496</v>
      </c>
      <c r="L28" s="194">
        <v>0.28082191780821919</v>
      </c>
      <c r="M28" s="156">
        <v>5564</v>
      </c>
      <c r="N28" s="194">
        <v>0.32570883964736708</v>
      </c>
      <c r="O28" s="156">
        <v>3742</v>
      </c>
      <c r="P28" s="194">
        <v>0.24112769485903818</v>
      </c>
      <c r="Q28" s="156">
        <v>9306</v>
      </c>
      <c r="R28" s="194">
        <v>0.29034941763727118</v>
      </c>
      <c r="S28" s="257">
        <v>8</v>
      </c>
      <c r="T28" s="194">
        <v>0.14285714285714279</v>
      </c>
      <c r="U28" s="156">
        <v>25</v>
      </c>
      <c r="V28" s="194">
        <v>0.78571428571428581</v>
      </c>
      <c r="W28" s="156">
        <v>27</v>
      </c>
      <c r="X28" s="194">
        <v>8.0000000000000071E-2</v>
      </c>
      <c r="Y28" s="156">
        <v>53</v>
      </c>
      <c r="Z28" s="194">
        <v>0.15217391304347827</v>
      </c>
      <c r="AA28" s="156">
        <v>113</v>
      </c>
      <c r="AB28" s="194">
        <v>0.22826086956521729</v>
      </c>
      <c r="AC28" s="156">
        <v>113</v>
      </c>
      <c r="AD28" s="194">
        <v>0.22826086956521729</v>
      </c>
      <c r="AE28" s="241">
        <v>115</v>
      </c>
      <c r="AF28" s="194">
        <v>5.0526315789473681</v>
      </c>
      <c r="AG28" s="156">
        <v>160</v>
      </c>
      <c r="AH28" s="194">
        <v>0.11111111111111116</v>
      </c>
      <c r="AI28" s="156">
        <v>452</v>
      </c>
      <c r="AJ28" s="194">
        <v>0.43492063492063493</v>
      </c>
      <c r="AK28" s="156">
        <v>727</v>
      </c>
      <c r="AL28" s="194">
        <v>0.52092050209205021</v>
      </c>
      <c r="AM28" s="156">
        <v>355</v>
      </c>
      <c r="AN28" s="194">
        <v>0.18333333333333335</v>
      </c>
      <c r="AO28" s="156">
        <v>1082</v>
      </c>
      <c r="AP28" s="194">
        <v>0.39074550128534713</v>
      </c>
      <c r="AQ28" s="322">
        <v>6</v>
      </c>
      <c r="AR28" s="194">
        <v>-0.5714285714285714</v>
      </c>
      <c r="AS28" s="156">
        <v>385</v>
      </c>
      <c r="AT28" s="194">
        <v>1.4838709677419355</v>
      </c>
      <c r="AU28" s="156">
        <v>1003</v>
      </c>
      <c r="AV28" s="194">
        <v>0.10462555066079293</v>
      </c>
      <c r="AW28" s="156">
        <v>157</v>
      </c>
      <c r="AX28" s="194">
        <v>1.2903225806451646E-2</v>
      </c>
      <c r="AY28" s="156">
        <v>1551</v>
      </c>
      <c r="AZ28" s="194">
        <v>0.2589285714285714</v>
      </c>
      <c r="BA28" s="156">
        <v>464</v>
      </c>
      <c r="BB28" s="194">
        <v>-7.0140280561122204E-2</v>
      </c>
      <c r="BC28" s="156">
        <v>2015</v>
      </c>
      <c r="BD28" s="194">
        <v>0.16406701328711737</v>
      </c>
      <c r="BE28" s="323">
        <v>94</v>
      </c>
      <c r="BF28" s="194">
        <v>-0.18965517241379315</v>
      </c>
      <c r="BG28" s="156">
        <v>618</v>
      </c>
      <c r="BH28" s="194">
        <v>0.39189189189189189</v>
      </c>
      <c r="BI28" s="156">
        <v>784</v>
      </c>
      <c r="BJ28" s="194">
        <v>0.32656514382402713</v>
      </c>
      <c r="BK28" s="156">
        <v>982</v>
      </c>
      <c r="BL28" s="194">
        <v>0.26546391752577314</v>
      </c>
      <c r="BM28" s="156">
        <v>2478</v>
      </c>
      <c r="BN28" s="194">
        <v>0.28593668915412551</v>
      </c>
      <c r="BO28" s="156">
        <v>1659</v>
      </c>
      <c r="BP28" s="194">
        <v>0.41432225063938621</v>
      </c>
      <c r="BQ28" s="156">
        <v>4137</v>
      </c>
      <c r="BR28" s="194">
        <v>0.33451612903225802</v>
      </c>
    </row>
    <row r="29" spans="2:70" s="4" customFormat="1" ht="15" customHeight="1" outlineLevel="1" x14ac:dyDescent="0.25">
      <c r="B29" s="71" t="s">
        <v>102</v>
      </c>
      <c r="C29" s="241">
        <v>85</v>
      </c>
      <c r="D29" s="194">
        <v>0.1333333333333333</v>
      </c>
      <c r="E29" s="156">
        <v>199</v>
      </c>
      <c r="F29" s="194">
        <v>-0.18442622950819676</v>
      </c>
      <c r="G29" s="156">
        <v>1255</v>
      </c>
      <c r="H29" s="194">
        <v>0.15349264705882359</v>
      </c>
      <c r="I29" s="156">
        <v>2826</v>
      </c>
      <c r="J29" s="194">
        <v>0.18094442122858334</v>
      </c>
      <c r="K29" s="156">
        <v>1601</v>
      </c>
      <c r="L29" s="194">
        <v>0.24204809930178439</v>
      </c>
      <c r="M29" s="156">
        <v>5966</v>
      </c>
      <c r="N29" s="194">
        <v>0.17233248182354099</v>
      </c>
      <c r="O29" s="156">
        <v>3973</v>
      </c>
      <c r="P29" s="194">
        <v>7.4655125777657538E-2</v>
      </c>
      <c r="Q29" s="156">
        <v>9939</v>
      </c>
      <c r="R29" s="194">
        <v>0.1312315046665149</v>
      </c>
      <c r="S29" s="257">
        <v>11</v>
      </c>
      <c r="T29" s="194">
        <v>-0.26666666666666672</v>
      </c>
      <c r="U29" s="156">
        <v>15</v>
      </c>
      <c r="V29" s="194">
        <v>-0.5</v>
      </c>
      <c r="W29" s="156">
        <v>24</v>
      </c>
      <c r="X29" s="194">
        <v>-0.4</v>
      </c>
      <c r="Y29" s="156">
        <v>60</v>
      </c>
      <c r="Z29" s="194">
        <v>0</v>
      </c>
      <c r="AA29" s="156">
        <v>110</v>
      </c>
      <c r="AB29" s="194">
        <v>-0.24137931034482762</v>
      </c>
      <c r="AC29" s="156">
        <v>110</v>
      </c>
      <c r="AD29" s="194">
        <v>-0.24137931034482762</v>
      </c>
      <c r="AE29" s="241">
        <v>39</v>
      </c>
      <c r="AF29" s="194">
        <v>0.39285714285714279</v>
      </c>
      <c r="AG29" s="156">
        <v>115</v>
      </c>
      <c r="AH29" s="194">
        <v>-7.2580645161290369E-2</v>
      </c>
      <c r="AI29" s="156">
        <v>390</v>
      </c>
      <c r="AJ29" s="194">
        <v>-0.10138248847926268</v>
      </c>
      <c r="AK29" s="156">
        <v>544</v>
      </c>
      <c r="AL29" s="194">
        <v>-7.1672354948805417E-2</v>
      </c>
      <c r="AM29" s="156">
        <v>262</v>
      </c>
      <c r="AN29" s="194">
        <v>-0.278236914600551</v>
      </c>
      <c r="AO29" s="156">
        <v>806</v>
      </c>
      <c r="AP29" s="194">
        <v>-0.15068493150684936</v>
      </c>
      <c r="AQ29" s="322">
        <v>1</v>
      </c>
      <c r="AR29" s="194">
        <v>-0.75</v>
      </c>
      <c r="AS29" s="156">
        <v>281</v>
      </c>
      <c r="AT29" s="194">
        <v>0.29493087557603692</v>
      </c>
      <c r="AU29" s="156">
        <v>1266</v>
      </c>
      <c r="AV29" s="194">
        <v>0.20456707897240722</v>
      </c>
      <c r="AW29" s="156">
        <v>201</v>
      </c>
      <c r="AX29" s="194">
        <v>1.161290322580645</v>
      </c>
      <c r="AY29" s="156">
        <v>1749</v>
      </c>
      <c r="AZ29" s="194">
        <v>0.28131868131868143</v>
      </c>
      <c r="BA29" s="156">
        <v>625</v>
      </c>
      <c r="BB29" s="194">
        <v>-3.8461538461538436E-2</v>
      </c>
      <c r="BC29" s="156">
        <v>2374</v>
      </c>
      <c r="BD29" s="194">
        <v>0.17816377171215891</v>
      </c>
      <c r="BE29" s="323">
        <v>106</v>
      </c>
      <c r="BF29" s="194">
        <v>-0.18461538461538463</v>
      </c>
      <c r="BG29" s="156">
        <v>617</v>
      </c>
      <c r="BH29" s="194">
        <v>2.1523178807947074E-2</v>
      </c>
      <c r="BI29" s="156">
        <v>892</v>
      </c>
      <c r="BJ29" s="194">
        <v>0.18302387267904519</v>
      </c>
      <c r="BK29" s="156">
        <v>1040</v>
      </c>
      <c r="BL29" s="194">
        <v>0.23957091775923711</v>
      </c>
      <c r="BM29" s="156">
        <v>2655</v>
      </c>
      <c r="BN29" s="194">
        <v>0.1409540180489901</v>
      </c>
      <c r="BO29" s="156">
        <v>1941</v>
      </c>
      <c r="BP29" s="194">
        <v>0.17993920972644384</v>
      </c>
      <c r="BQ29" s="156">
        <v>4596</v>
      </c>
      <c r="BR29" s="194">
        <v>0.1570996978851964</v>
      </c>
    </row>
    <row r="30" spans="2:70" s="4" customFormat="1" ht="15" customHeight="1" outlineLevel="1" x14ac:dyDescent="0.25">
      <c r="B30" s="71" t="s">
        <v>103</v>
      </c>
      <c r="C30" s="241">
        <v>80</v>
      </c>
      <c r="D30" s="194">
        <v>-0.16666666666666663</v>
      </c>
      <c r="E30" s="156">
        <v>231</v>
      </c>
      <c r="F30" s="194">
        <v>8.9622641509433887E-2</v>
      </c>
      <c r="G30" s="156">
        <v>784</v>
      </c>
      <c r="H30" s="194">
        <v>-0.29811996418979414</v>
      </c>
      <c r="I30" s="156">
        <v>1812</v>
      </c>
      <c r="J30" s="194">
        <v>-9.8058735689397714E-2</v>
      </c>
      <c r="K30" s="156">
        <v>1165</v>
      </c>
      <c r="L30" s="194">
        <v>0.36098130841121501</v>
      </c>
      <c r="M30" s="156">
        <v>4072</v>
      </c>
      <c r="N30" s="194">
        <v>-5.0815850815850827E-2</v>
      </c>
      <c r="O30" s="156">
        <v>3087</v>
      </c>
      <c r="P30" s="194">
        <v>-5.5963302752293553E-2</v>
      </c>
      <c r="Q30" s="156">
        <v>7159</v>
      </c>
      <c r="R30" s="194">
        <v>-5.3042328042328002E-2</v>
      </c>
      <c r="S30" s="257">
        <v>11</v>
      </c>
      <c r="T30" s="194">
        <v>-0.15384615384615385</v>
      </c>
      <c r="U30" s="156">
        <v>46</v>
      </c>
      <c r="V30" s="194">
        <v>0.84000000000000008</v>
      </c>
      <c r="W30" s="156">
        <v>58</v>
      </c>
      <c r="X30" s="194">
        <v>0.8125</v>
      </c>
      <c r="Y30" s="156">
        <v>36</v>
      </c>
      <c r="Z30" s="194">
        <v>-0.21739130434782605</v>
      </c>
      <c r="AA30" s="156">
        <v>151</v>
      </c>
      <c r="AB30" s="194">
        <v>0.30172413793103448</v>
      </c>
      <c r="AC30" s="156">
        <v>151</v>
      </c>
      <c r="AD30" s="194">
        <v>0.30172413793103448</v>
      </c>
      <c r="AE30" s="241">
        <v>77</v>
      </c>
      <c r="AF30" s="194">
        <v>1.0263157894736841</v>
      </c>
      <c r="AG30" s="156">
        <v>86</v>
      </c>
      <c r="AH30" s="194">
        <v>-0.14000000000000001</v>
      </c>
      <c r="AI30" s="156">
        <v>270</v>
      </c>
      <c r="AJ30" s="194">
        <v>-0.20353982300884954</v>
      </c>
      <c r="AK30" s="156">
        <v>433</v>
      </c>
      <c r="AL30" s="194">
        <v>-9.2243186582809278E-2</v>
      </c>
      <c r="AM30" s="156">
        <v>144</v>
      </c>
      <c r="AN30" s="194">
        <v>-4.0000000000000036E-2</v>
      </c>
      <c r="AO30" s="156">
        <v>577</v>
      </c>
      <c r="AP30" s="194">
        <v>-7.9744816586921896E-2</v>
      </c>
      <c r="AQ30" s="322">
        <v>6</v>
      </c>
      <c r="AR30" s="194">
        <v>-0.33333333333333337</v>
      </c>
      <c r="AS30" s="156">
        <v>187</v>
      </c>
      <c r="AT30" s="194">
        <v>0.48412698412698418</v>
      </c>
      <c r="AU30" s="156">
        <v>692</v>
      </c>
      <c r="AV30" s="194">
        <v>-0.13823163138231631</v>
      </c>
      <c r="AW30" s="156">
        <v>109</v>
      </c>
      <c r="AX30" s="194">
        <v>0.3292682926829269</v>
      </c>
      <c r="AY30" s="156">
        <v>994</v>
      </c>
      <c r="AZ30" s="194">
        <v>-2.5490196078431393E-2</v>
      </c>
      <c r="BA30" s="156">
        <v>445</v>
      </c>
      <c r="BB30" s="194">
        <v>-0.25335570469798663</v>
      </c>
      <c r="BC30" s="156">
        <v>1439</v>
      </c>
      <c r="BD30" s="194">
        <v>-0.10952970297029707</v>
      </c>
      <c r="BE30" s="323">
        <v>47</v>
      </c>
      <c r="BF30" s="194">
        <v>-0.5688073394495412</v>
      </c>
      <c r="BG30" s="156">
        <v>323</v>
      </c>
      <c r="BH30" s="194">
        <v>-0.60368098159509209</v>
      </c>
      <c r="BI30" s="156">
        <v>615</v>
      </c>
      <c r="BJ30" s="194">
        <v>-0.11764705882352944</v>
      </c>
      <c r="BK30" s="156">
        <v>772</v>
      </c>
      <c r="BL30" s="194">
        <v>0.47892720306513414</v>
      </c>
      <c r="BM30" s="156">
        <v>1757</v>
      </c>
      <c r="BN30" s="194">
        <v>-0.1801213252449837</v>
      </c>
      <c r="BO30" s="156">
        <v>1440</v>
      </c>
      <c r="BP30" s="194">
        <v>3.5971223021582732E-2</v>
      </c>
      <c r="BQ30" s="156">
        <v>3197</v>
      </c>
      <c r="BR30" s="194">
        <v>-9.5103311633172982E-2</v>
      </c>
    </row>
    <row r="31" spans="2:70" s="4" customFormat="1" ht="15" customHeight="1" outlineLevel="1" x14ac:dyDescent="0.25">
      <c r="B31" s="71" t="s">
        <v>104</v>
      </c>
      <c r="C31" s="241">
        <v>68</v>
      </c>
      <c r="D31" s="194">
        <v>0.33333333333333326</v>
      </c>
      <c r="E31" s="156">
        <v>205</v>
      </c>
      <c r="F31" s="194">
        <v>0.10810810810810811</v>
      </c>
      <c r="G31" s="156">
        <v>723</v>
      </c>
      <c r="H31" s="194">
        <v>-0.60448577680525162</v>
      </c>
      <c r="I31" s="156">
        <v>1724</v>
      </c>
      <c r="J31" s="194">
        <v>-8.8313061872025367E-2</v>
      </c>
      <c r="K31" s="156">
        <v>1202</v>
      </c>
      <c r="L31" s="194">
        <v>5.1618547681539839E-2</v>
      </c>
      <c r="M31" s="156">
        <v>3922</v>
      </c>
      <c r="N31" s="194">
        <v>-0.2306786975284425</v>
      </c>
      <c r="O31" s="156">
        <v>2696</v>
      </c>
      <c r="P31" s="194">
        <v>8.9292929292929202E-2</v>
      </c>
      <c r="Q31" s="156">
        <v>6618</v>
      </c>
      <c r="R31" s="194">
        <v>-0.12610590254852772</v>
      </c>
      <c r="S31" s="257">
        <v>17</v>
      </c>
      <c r="T31" s="194">
        <v>0.41666666666666674</v>
      </c>
      <c r="U31" s="156">
        <v>92</v>
      </c>
      <c r="V31" s="194">
        <v>0.70370370370370372</v>
      </c>
      <c r="W31" s="156">
        <v>98</v>
      </c>
      <c r="X31" s="194">
        <v>-0.13274336283185839</v>
      </c>
      <c r="Y31" s="156">
        <v>80</v>
      </c>
      <c r="Z31" s="194">
        <v>-0.101123595505618</v>
      </c>
      <c r="AA31" s="156">
        <v>287</v>
      </c>
      <c r="AB31" s="194">
        <v>7.0895522388059629E-2</v>
      </c>
      <c r="AC31" s="156">
        <v>287</v>
      </c>
      <c r="AD31" s="194">
        <v>7.0895522388059629E-2</v>
      </c>
      <c r="AE31" s="241">
        <v>32</v>
      </c>
      <c r="AF31" s="194">
        <v>0.52380952380952372</v>
      </c>
      <c r="AG31" s="156">
        <v>61</v>
      </c>
      <c r="AH31" s="194">
        <v>-0.29069767441860461</v>
      </c>
      <c r="AI31" s="156">
        <v>281</v>
      </c>
      <c r="AJ31" s="194">
        <v>-9.3548387096774155E-2</v>
      </c>
      <c r="AK31" s="156">
        <v>374</v>
      </c>
      <c r="AL31" s="194">
        <v>-0.10311750599520386</v>
      </c>
      <c r="AM31" s="156">
        <v>216</v>
      </c>
      <c r="AN31" s="194">
        <v>0.14893617021276606</v>
      </c>
      <c r="AO31" s="156">
        <v>590</v>
      </c>
      <c r="AP31" s="194">
        <v>-2.4793388429752095E-2</v>
      </c>
      <c r="AQ31" s="322">
        <v>2</v>
      </c>
      <c r="AR31" s="194">
        <v>0</v>
      </c>
      <c r="AS31" s="156">
        <v>158</v>
      </c>
      <c r="AT31" s="194">
        <v>0.10489510489510478</v>
      </c>
      <c r="AU31" s="156">
        <v>643</v>
      </c>
      <c r="AV31" s="194">
        <v>-0.25406032482598606</v>
      </c>
      <c r="AW31" s="156">
        <v>147</v>
      </c>
      <c r="AX31" s="194">
        <v>-8.1250000000000044E-2</v>
      </c>
      <c r="AY31" s="156">
        <v>950</v>
      </c>
      <c r="AZ31" s="194">
        <v>-0.18594687232219365</v>
      </c>
      <c r="BA31" s="156">
        <v>563</v>
      </c>
      <c r="BB31" s="194">
        <v>-1.0544815465729385E-2</v>
      </c>
      <c r="BC31" s="156">
        <v>1513</v>
      </c>
      <c r="BD31" s="194">
        <v>-0.12845622119815669</v>
      </c>
      <c r="BE31" s="323">
        <v>76</v>
      </c>
      <c r="BF31" s="194">
        <v>-0.18279569892473113</v>
      </c>
      <c r="BG31" s="156">
        <v>281</v>
      </c>
      <c r="BH31" s="194">
        <v>-0.78679817905918059</v>
      </c>
      <c r="BI31" s="156">
        <v>560</v>
      </c>
      <c r="BJ31" s="194">
        <v>-3.2815198618307395E-2</v>
      </c>
      <c r="BK31" s="156">
        <v>733</v>
      </c>
      <c r="BL31" s="194">
        <v>0.14890282131661436</v>
      </c>
      <c r="BM31" s="156">
        <v>1650</v>
      </c>
      <c r="BN31" s="194">
        <v>-0.37214611872146119</v>
      </c>
      <c r="BO31" s="156">
        <v>1048</v>
      </c>
      <c r="BP31" s="194">
        <v>2.2439024390243922E-2</v>
      </c>
      <c r="BQ31" s="156">
        <v>2698</v>
      </c>
      <c r="BR31" s="194">
        <v>-0.26142896249657821</v>
      </c>
    </row>
    <row r="32" spans="2:70" s="4" customFormat="1" ht="15.75" x14ac:dyDescent="0.25">
      <c r="B32" s="101">
        <v>2019</v>
      </c>
      <c r="C32" s="242">
        <v>850</v>
      </c>
      <c r="D32" s="103">
        <v>0.20396600566572243</v>
      </c>
      <c r="E32" s="102">
        <v>3059</v>
      </c>
      <c r="F32" s="103">
        <v>0.26196369636963701</v>
      </c>
      <c r="G32" s="102">
        <v>11547</v>
      </c>
      <c r="H32" s="103">
        <v>3.3843674456083717E-2</v>
      </c>
      <c r="I32" s="102">
        <v>26663</v>
      </c>
      <c r="J32" s="103">
        <v>0.1762396329627669</v>
      </c>
      <c r="K32" s="102">
        <v>18345</v>
      </c>
      <c r="L32" s="103">
        <v>0.51674245556014875</v>
      </c>
      <c r="M32" s="102">
        <v>60464</v>
      </c>
      <c r="N32" s="103">
        <v>0.23239982063511477</v>
      </c>
      <c r="O32" s="102">
        <v>38362</v>
      </c>
      <c r="P32" s="103">
        <v>0.15673621999758769</v>
      </c>
      <c r="Q32" s="102">
        <v>98826</v>
      </c>
      <c r="R32" s="103">
        <v>0.20188261620412029</v>
      </c>
      <c r="S32" s="331">
        <v>250</v>
      </c>
      <c r="T32" s="103">
        <v>0.953125</v>
      </c>
      <c r="U32" s="102">
        <v>497</v>
      </c>
      <c r="V32" s="103">
        <v>0.26142131979695438</v>
      </c>
      <c r="W32" s="102">
        <v>736</v>
      </c>
      <c r="X32" s="103">
        <v>0.18901453957996761</v>
      </c>
      <c r="Y32" s="102">
        <v>826</v>
      </c>
      <c r="Z32" s="103">
        <v>-6.1363636363636398E-2</v>
      </c>
      <c r="AA32" s="102">
        <v>2309</v>
      </c>
      <c r="AB32" s="103">
        <v>0.14250371103414161</v>
      </c>
      <c r="AC32" s="102">
        <v>2309</v>
      </c>
      <c r="AD32" s="103">
        <v>0.14250371103414161</v>
      </c>
      <c r="AE32" s="242">
        <v>439</v>
      </c>
      <c r="AF32" s="103">
        <v>0.46822742474916379</v>
      </c>
      <c r="AG32" s="102">
        <v>1033</v>
      </c>
      <c r="AH32" s="103">
        <v>1.8737672583826415E-2</v>
      </c>
      <c r="AI32" s="102">
        <v>4688</v>
      </c>
      <c r="AJ32" s="103">
        <v>0.32917493620640781</v>
      </c>
      <c r="AK32" s="102">
        <v>6160</v>
      </c>
      <c r="AL32" s="103">
        <v>0.27272727272727271</v>
      </c>
      <c r="AM32" s="102">
        <v>2814</v>
      </c>
      <c r="AN32" s="103">
        <v>3.3039647577092435E-2</v>
      </c>
      <c r="AO32" s="102">
        <v>8974</v>
      </c>
      <c r="AP32" s="103">
        <v>0.18640930724484406</v>
      </c>
      <c r="AQ32" s="332">
        <v>25</v>
      </c>
      <c r="AR32" s="103">
        <v>-0.69135802469135799</v>
      </c>
      <c r="AS32" s="102">
        <v>2415</v>
      </c>
      <c r="AT32" s="103">
        <v>0.27306273062730635</v>
      </c>
      <c r="AU32" s="102">
        <v>10759</v>
      </c>
      <c r="AV32" s="103">
        <v>0.15266766659524311</v>
      </c>
      <c r="AW32" s="102">
        <v>1695</v>
      </c>
      <c r="AX32" s="103">
        <v>9.7087378640776656E-2</v>
      </c>
      <c r="AY32" s="102">
        <v>14894</v>
      </c>
      <c r="AZ32" s="103">
        <v>0.1584350937232637</v>
      </c>
      <c r="BA32" s="102">
        <v>6765</v>
      </c>
      <c r="BB32" s="103">
        <v>4.9019607843137081E-3</v>
      </c>
      <c r="BC32" s="102">
        <v>21659</v>
      </c>
      <c r="BD32" s="103">
        <v>0.10567155035989595</v>
      </c>
      <c r="BE32" s="333">
        <v>1511</v>
      </c>
      <c r="BF32" s="103">
        <v>0.24157764995891529</v>
      </c>
      <c r="BG32" s="102">
        <v>5895</v>
      </c>
      <c r="BH32" s="103">
        <v>-0.13954167274850382</v>
      </c>
      <c r="BI32" s="102">
        <v>8325</v>
      </c>
      <c r="BJ32" s="103">
        <v>9.3524234861421363E-2</v>
      </c>
      <c r="BK32" s="102">
        <v>12072</v>
      </c>
      <c r="BL32" s="103">
        <v>0.67853170189098999</v>
      </c>
      <c r="BM32" s="102">
        <v>27803</v>
      </c>
      <c r="BN32" s="103">
        <v>0.21553797053294277</v>
      </c>
      <c r="BO32" s="102">
        <v>16589</v>
      </c>
      <c r="BP32" s="103">
        <v>0.13708958804578786</v>
      </c>
      <c r="BQ32" s="102">
        <v>44392</v>
      </c>
      <c r="BR32" s="103">
        <v>0.18498745395333938</v>
      </c>
    </row>
    <row r="33" spans="2:70" s="4" customFormat="1" ht="15" hidden="1" customHeight="1" outlineLevel="1" x14ac:dyDescent="0.25">
      <c r="B33" s="71" t="s">
        <v>93</v>
      </c>
      <c r="C33" s="241">
        <v>88</v>
      </c>
      <c r="D33" s="194">
        <v>-1.1235955056179803E-2</v>
      </c>
      <c r="E33" s="156">
        <v>321</v>
      </c>
      <c r="F33" s="194">
        <v>0.73513513513513518</v>
      </c>
      <c r="G33" s="156">
        <v>1131</v>
      </c>
      <c r="H33" s="194">
        <v>9.3810444874274701E-2</v>
      </c>
      <c r="I33" s="156">
        <v>2419</v>
      </c>
      <c r="J33" s="194">
        <v>5.9570740254051735E-2</v>
      </c>
      <c r="K33" s="156">
        <v>1233</v>
      </c>
      <c r="L33" s="194">
        <v>-6.3069908814589626E-2</v>
      </c>
      <c r="M33" s="156">
        <v>5192</v>
      </c>
      <c r="N33" s="194">
        <v>5.8080293458324883E-2</v>
      </c>
      <c r="O33" s="156">
        <v>2794</v>
      </c>
      <c r="P33" s="194">
        <v>-1.3766325450052963E-2</v>
      </c>
      <c r="Q33" s="156">
        <v>7986</v>
      </c>
      <c r="R33" s="194">
        <v>3.1782945736434032E-2</v>
      </c>
      <c r="S33" s="257">
        <v>24</v>
      </c>
      <c r="T33" s="194">
        <v>-0.19999999999999996</v>
      </c>
      <c r="U33" s="156">
        <v>84</v>
      </c>
      <c r="V33" s="194">
        <v>0.47368421052631571</v>
      </c>
      <c r="W33" s="156">
        <v>65</v>
      </c>
      <c r="X33" s="194">
        <v>-0.1216216216216216</v>
      </c>
      <c r="Y33" s="156">
        <v>285</v>
      </c>
      <c r="Z33" s="194">
        <v>2.1666666666666665</v>
      </c>
      <c r="AA33" s="156">
        <v>458</v>
      </c>
      <c r="AB33" s="194">
        <v>0.82470119521912344</v>
      </c>
      <c r="AC33" s="156">
        <v>458</v>
      </c>
      <c r="AD33" s="194">
        <v>0.82470119521912344</v>
      </c>
      <c r="AE33" s="241">
        <v>56</v>
      </c>
      <c r="AF33" s="194">
        <v>0.36585365853658547</v>
      </c>
      <c r="AG33" s="156">
        <v>95</v>
      </c>
      <c r="AH33" s="194">
        <v>0.10465116279069764</v>
      </c>
      <c r="AI33" s="156">
        <v>311</v>
      </c>
      <c r="AJ33" s="194">
        <v>0.1518518518518519</v>
      </c>
      <c r="AK33" s="156">
        <v>462</v>
      </c>
      <c r="AL33" s="194">
        <v>0.16372795969773302</v>
      </c>
      <c r="AM33" s="156">
        <v>203</v>
      </c>
      <c r="AN33" s="194">
        <v>-9.375E-2</v>
      </c>
      <c r="AO33" s="156">
        <v>665</v>
      </c>
      <c r="AP33" s="194">
        <v>7.0853462157810077E-2</v>
      </c>
      <c r="AQ33" s="322">
        <v>1</v>
      </c>
      <c r="AR33" s="194">
        <v>-0.93333333333333335</v>
      </c>
      <c r="AS33" s="156">
        <v>185</v>
      </c>
      <c r="AT33" s="194">
        <v>-0.35986159169550169</v>
      </c>
      <c r="AU33" s="156">
        <v>664</v>
      </c>
      <c r="AV33" s="194">
        <v>-0.11584553928095875</v>
      </c>
      <c r="AW33" s="156">
        <v>170</v>
      </c>
      <c r="AX33" s="194">
        <v>0.20567375886524819</v>
      </c>
      <c r="AY33" s="156">
        <v>1020</v>
      </c>
      <c r="AZ33" s="194">
        <v>-0.14715719063545152</v>
      </c>
      <c r="BA33" s="156">
        <v>604</v>
      </c>
      <c r="BB33" s="194">
        <v>7.6648841354723718E-2</v>
      </c>
      <c r="BC33" s="156">
        <v>1624</v>
      </c>
      <c r="BD33" s="194">
        <v>-7.569721115537853E-2</v>
      </c>
      <c r="BE33" s="323">
        <v>91</v>
      </c>
      <c r="BF33" s="194">
        <v>0.97826086956521729</v>
      </c>
      <c r="BG33" s="156">
        <v>697</v>
      </c>
      <c r="BH33" s="194">
        <v>0.52850877192982448</v>
      </c>
      <c r="BI33" s="156">
        <v>855</v>
      </c>
      <c r="BJ33" s="194">
        <v>-9.0425531914893664E-2</v>
      </c>
      <c r="BK33" s="156">
        <v>677</v>
      </c>
      <c r="BL33" s="194">
        <v>-5.7103064066852394E-2</v>
      </c>
      <c r="BM33" s="156">
        <v>2320</v>
      </c>
      <c r="BN33" s="194">
        <v>7.4074074074074181E-2</v>
      </c>
      <c r="BO33" s="156">
        <v>1258</v>
      </c>
      <c r="BP33" s="194">
        <v>-7.2955047899778913E-2</v>
      </c>
      <c r="BQ33" s="156">
        <v>3578</v>
      </c>
      <c r="BR33" s="194">
        <v>1.7344327551890748E-2</v>
      </c>
    </row>
    <row r="34" spans="2:70" s="4" customFormat="1" ht="15" hidden="1" customHeight="1" outlineLevel="1" x14ac:dyDescent="0.25">
      <c r="B34" s="71" t="s">
        <v>94</v>
      </c>
      <c r="C34" s="241">
        <v>48</v>
      </c>
      <c r="D34" s="194">
        <v>0.26315789473684204</v>
      </c>
      <c r="E34" s="156">
        <v>122</v>
      </c>
      <c r="F34" s="194">
        <v>-0.30681818181818177</v>
      </c>
      <c r="G34" s="156">
        <v>610</v>
      </c>
      <c r="H34" s="194">
        <v>0.41860465116279078</v>
      </c>
      <c r="I34" s="156">
        <v>1027</v>
      </c>
      <c r="J34" s="194">
        <v>-0.22897897897897901</v>
      </c>
      <c r="K34" s="156">
        <v>526</v>
      </c>
      <c r="L34" s="194">
        <v>-4.5372050816696929E-2</v>
      </c>
      <c r="M34" s="156">
        <v>2333</v>
      </c>
      <c r="N34" s="194">
        <v>-7.6770874554808022E-2</v>
      </c>
      <c r="O34" s="156">
        <v>1472</v>
      </c>
      <c r="P34" s="194">
        <v>-0.15596330275229353</v>
      </c>
      <c r="Q34" s="156">
        <v>3805</v>
      </c>
      <c r="R34" s="194">
        <v>-0.10910793725122925</v>
      </c>
      <c r="S34" s="257">
        <v>5</v>
      </c>
      <c r="T34" s="194">
        <v>-0.44444444444444442</v>
      </c>
      <c r="U34" s="156">
        <v>40</v>
      </c>
      <c r="V34" s="194">
        <v>-0.14893617021276595</v>
      </c>
      <c r="W34" s="156">
        <v>52</v>
      </c>
      <c r="X34" s="194">
        <v>-0.14754098360655743</v>
      </c>
      <c r="Y34" s="156">
        <v>60</v>
      </c>
      <c r="Z34" s="194">
        <v>-1.6393442622950838E-2</v>
      </c>
      <c r="AA34" s="156">
        <v>157</v>
      </c>
      <c r="AB34" s="194">
        <v>-0.1179775280898876</v>
      </c>
      <c r="AC34" s="156">
        <v>157</v>
      </c>
      <c r="AD34" s="194">
        <v>-0.1179775280898876</v>
      </c>
      <c r="AE34" s="241">
        <v>23</v>
      </c>
      <c r="AF34" s="194">
        <v>0.91666666666666674</v>
      </c>
      <c r="AG34" s="156">
        <v>46</v>
      </c>
      <c r="AH34" s="194">
        <v>-0.11538461538461542</v>
      </c>
      <c r="AI34" s="156">
        <v>134</v>
      </c>
      <c r="AJ34" s="194">
        <v>-0.11842105263157898</v>
      </c>
      <c r="AK34" s="156">
        <v>203</v>
      </c>
      <c r="AL34" s="194">
        <v>-6.018518518518523E-2</v>
      </c>
      <c r="AM34" s="156">
        <v>96</v>
      </c>
      <c r="AN34" s="194">
        <v>-0.18644067796610164</v>
      </c>
      <c r="AO34" s="156">
        <v>299</v>
      </c>
      <c r="AP34" s="194">
        <v>-0.10479041916167664</v>
      </c>
      <c r="AQ34" s="322">
        <v>10</v>
      </c>
      <c r="AR34" s="194">
        <v>0.4285714285714286</v>
      </c>
      <c r="AS34" s="156">
        <v>76</v>
      </c>
      <c r="AT34" s="194">
        <v>-0.18279569892473113</v>
      </c>
      <c r="AU34" s="156">
        <v>377</v>
      </c>
      <c r="AV34" s="194">
        <v>-0.22107438016528924</v>
      </c>
      <c r="AW34" s="156">
        <v>111</v>
      </c>
      <c r="AX34" s="194">
        <v>0.52054794520547953</v>
      </c>
      <c r="AY34" s="156">
        <v>574</v>
      </c>
      <c r="AZ34" s="194">
        <v>-0.12633181126331816</v>
      </c>
      <c r="BA34" s="156">
        <v>368</v>
      </c>
      <c r="BB34" s="194">
        <v>0.18327974276527326</v>
      </c>
      <c r="BC34" s="156">
        <v>942</v>
      </c>
      <c r="BD34" s="194">
        <v>-2.6859504132231371E-2</v>
      </c>
      <c r="BE34" s="323">
        <v>36</v>
      </c>
      <c r="BF34" s="194">
        <v>-0.44615384615384612</v>
      </c>
      <c r="BG34" s="156">
        <v>398</v>
      </c>
      <c r="BH34" s="194">
        <v>1.0837696335078535</v>
      </c>
      <c r="BI34" s="156">
        <v>443</v>
      </c>
      <c r="BJ34" s="194">
        <v>-0.23090277777777779</v>
      </c>
      <c r="BK34" s="156">
        <v>195</v>
      </c>
      <c r="BL34" s="194">
        <v>-0.39628482972136225</v>
      </c>
      <c r="BM34" s="156">
        <v>1072</v>
      </c>
      <c r="BN34" s="194">
        <v>-7.1861471861471848E-2</v>
      </c>
      <c r="BO34" s="156">
        <v>629</v>
      </c>
      <c r="BP34" s="194">
        <v>-0.25119047619047619</v>
      </c>
      <c r="BQ34" s="156">
        <v>1701</v>
      </c>
      <c r="BR34" s="194">
        <v>-0.14736842105263159</v>
      </c>
    </row>
    <row r="35" spans="2:70" s="4" customFormat="1" ht="15" hidden="1" customHeight="1" outlineLevel="1" x14ac:dyDescent="0.25">
      <c r="B35" s="71" t="s">
        <v>95</v>
      </c>
      <c r="C35" s="241">
        <v>48</v>
      </c>
      <c r="D35" s="194">
        <v>-9.4339622641509413E-2</v>
      </c>
      <c r="E35" s="156">
        <v>155</v>
      </c>
      <c r="F35" s="194">
        <v>-3.7267080745341574E-2</v>
      </c>
      <c r="G35" s="156">
        <v>532</v>
      </c>
      <c r="H35" s="194">
        <v>-9.2150170648464202E-2</v>
      </c>
      <c r="I35" s="156">
        <v>1330</v>
      </c>
      <c r="J35" s="194">
        <v>-0.2064439140811456</v>
      </c>
      <c r="K35" s="156">
        <v>685</v>
      </c>
      <c r="L35" s="194">
        <v>-0.13510101010101006</v>
      </c>
      <c r="M35" s="156">
        <v>2750</v>
      </c>
      <c r="N35" s="194">
        <v>-0.1585067319461444</v>
      </c>
      <c r="O35" s="156">
        <v>2200</v>
      </c>
      <c r="P35" s="194">
        <v>-0.11682055399437974</v>
      </c>
      <c r="Q35" s="156">
        <v>4950</v>
      </c>
      <c r="R35" s="194">
        <v>-0.14047577704462577</v>
      </c>
      <c r="S35" s="257">
        <v>13</v>
      </c>
      <c r="T35" s="194">
        <v>0</v>
      </c>
      <c r="U35" s="156">
        <v>42</v>
      </c>
      <c r="V35" s="194">
        <v>0.10526315789473695</v>
      </c>
      <c r="W35" s="156">
        <v>36</v>
      </c>
      <c r="X35" s="194">
        <v>-9.9999999999999978E-2</v>
      </c>
      <c r="Y35" s="156">
        <v>42</v>
      </c>
      <c r="Z35" s="194">
        <v>0.61538461538461542</v>
      </c>
      <c r="AA35" s="156">
        <v>133</v>
      </c>
      <c r="AB35" s="194">
        <v>0.13675213675213671</v>
      </c>
      <c r="AC35" s="156">
        <v>133</v>
      </c>
      <c r="AD35" s="194">
        <v>0.13675213675213671</v>
      </c>
      <c r="AE35" s="241">
        <v>22</v>
      </c>
      <c r="AF35" s="194">
        <v>-0.26666666666666672</v>
      </c>
      <c r="AG35" s="156">
        <v>78</v>
      </c>
      <c r="AH35" s="194">
        <v>5.4054054054053946E-2</v>
      </c>
      <c r="AI35" s="156">
        <v>241</v>
      </c>
      <c r="AJ35" s="194">
        <v>-4.1322314049586639E-3</v>
      </c>
      <c r="AK35" s="156">
        <v>341</v>
      </c>
      <c r="AL35" s="194">
        <v>-1.4450867052023142E-2</v>
      </c>
      <c r="AM35" s="156">
        <v>182</v>
      </c>
      <c r="AN35" s="194">
        <v>-0.10784313725490191</v>
      </c>
      <c r="AO35" s="156">
        <v>523</v>
      </c>
      <c r="AP35" s="194">
        <v>-4.9090909090909074E-2</v>
      </c>
      <c r="AQ35" s="322">
        <v>2</v>
      </c>
      <c r="AR35" s="194">
        <v>-0.5</v>
      </c>
      <c r="AS35" s="156">
        <v>55</v>
      </c>
      <c r="AT35" s="194">
        <v>-0.64516129032258063</v>
      </c>
      <c r="AU35" s="156">
        <v>505</v>
      </c>
      <c r="AV35" s="194">
        <v>-0.12931034482758619</v>
      </c>
      <c r="AW35" s="156">
        <v>98</v>
      </c>
      <c r="AX35" s="194">
        <v>0.240506329113924</v>
      </c>
      <c r="AY35" s="156">
        <v>660</v>
      </c>
      <c r="AZ35" s="194">
        <v>-0.1931540342298288</v>
      </c>
      <c r="BA35" s="156">
        <v>466</v>
      </c>
      <c r="BB35" s="194">
        <v>0.23280423280423279</v>
      </c>
      <c r="BC35" s="156">
        <v>1126</v>
      </c>
      <c r="BD35" s="194">
        <v>-5.8528428093645446E-2</v>
      </c>
      <c r="BE35" s="323">
        <v>77</v>
      </c>
      <c r="BF35" s="194">
        <v>1.2647058823529411</v>
      </c>
      <c r="BG35" s="156">
        <v>313</v>
      </c>
      <c r="BH35" s="194">
        <v>0.14652014652014644</v>
      </c>
      <c r="BI35" s="156">
        <v>463</v>
      </c>
      <c r="BJ35" s="194">
        <v>-0.40335051546391754</v>
      </c>
      <c r="BK35" s="156">
        <v>358</v>
      </c>
      <c r="BL35" s="194">
        <v>-0.26639344262295084</v>
      </c>
      <c r="BM35" s="156">
        <v>1211</v>
      </c>
      <c r="BN35" s="194">
        <v>-0.22915340547422025</v>
      </c>
      <c r="BO35" s="156">
        <v>989</v>
      </c>
      <c r="BP35" s="194">
        <v>-0.15542271562766863</v>
      </c>
      <c r="BQ35" s="156">
        <v>2200</v>
      </c>
      <c r="BR35" s="194">
        <v>-0.19766593727206416</v>
      </c>
    </row>
    <row r="36" spans="2:70" s="4" customFormat="1" ht="15" hidden="1" customHeight="1" outlineLevel="1" x14ac:dyDescent="0.25">
      <c r="B36" s="71" t="s">
        <v>96</v>
      </c>
      <c r="C36" s="241">
        <v>59</v>
      </c>
      <c r="D36" s="194">
        <v>-7.8125E-2</v>
      </c>
      <c r="E36" s="156">
        <v>236</v>
      </c>
      <c r="F36" s="194">
        <v>0.23560209424083767</v>
      </c>
      <c r="G36" s="156">
        <v>876</v>
      </c>
      <c r="H36" s="194">
        <v>1.5063731170336103E-2</v>
      </c>
      <c r="I36" s="156">
        <v>1809</v>
      </c>
      <c r="J36" s="194">
        <v>-9.2778335005015089E-2</v>
      </c>
      <c r="K36" s="156">
        <v>956</v>
      </c>
      <c r="L36" s="194">
        <v>-0.24842767295597479</v>
      </c>
      <c r="M36" s="156">
        <v>3936</v>
      </c>
      <c r="N36" s="194">
        <v>-0.1021897810218978</v>
      </c>
      <c r="O36" s="156">
        <v>2801</v>
      </c>
      <c r="P36" s="194">
        <v>5.4196462175385873E-2</v>
      </c>
      <c r="Q36" s="156">
        <v>6737</v>
      </c>
      <c r="R36" s="194">
        <v>-4.3175685271978459E-2</v>
      </c>
      <c r="S36" s="257">
        <v>12</v>
      </c>
      <c r="T36" s="194">
        <v>-0.29411764705882348</v>
      </c>
      <c r="U36" s="156">
        <v>63</v>
      </c>
      <c r="V36" s="194">
        <v>0.34042553191489366</v>
      </c>
      <c r="W36" s="156">
        <v>81</v>
      </c>
      <c r="X36" s="194">
        <v>1.0249999999999999</v>
      </c>
      <c r="Y36" s="156">
        <v>44</v>
      </c>
      <c r="Z36" s="194">
        <v>0.15789473684210531</v>
      </c>
      <c r="AA36" s="156">
        <v>200</v>
      </c>
      <c r="AB36" s="194">
        <v>0.40845070422535201</v>
      </c>
      <c r="AC36" s="156">
        <v>200</v>
      </c>
      <c r="AD36" s="194">
        <v>0.40845070422535201</v>
      </c>
      <c r="AE36" s="241">
        <v>36</v>
      </c>
      <c r="AF36" s="194">
        <v>0.89473684210526305</v>
      </c>
      <c r="AG36" s="156">
        <v>70</v>
      </c>
      <c r="AH36" s="194">
        <v>-1.4084507042253502E-2</v>
      </c>
      <c r="AI36" s="156">
        <v>287</v>
      </c>
      <c r="AJ36" s="194">
        <v>0.13888888888888884</v>
      </c>
      <c r="AK36" s="156">
        <v>393</v>
      </c>
      <c r="AL36" s="194">
        <v>0.14912280701754388</v>
      </c>
      <c r="AM36" s="156">
        <v>222</v>
      </c>
      <c r="AN36" s="194">
        <v>3.2558139534883734E-2</v>
      </c>
      <c r="AO36" s="156">
        <v>615</v>
      </c>
      <c r="AP36" s="194">
        <v>0.10412926391382404</v>
      </c>
      <c r="AQ36" s="322">
        <v>7</v>
      </c>
      <c r="AR36" s="194">
        <v>-0.30000000000000004</v>
      </c>
      <c r="AS36" s="156">
        <v>194</v>
      </c>
      <c r="AT36" s="194">
        <v>-0.1300448430493274</v>
      </c>
      <c r="AU36" s="156">
        <v>694</v>
      </c>
      <c r="AV36" s="194">
        <v>-0.11479591836734693</v>
      </c>
      <c r="AW36" s="156">
        <v>105</v>
      </c>
      <c r="AX36" s="194">
        <v>-0.22222222222222221</v>
      </c>
      <c r="AY36" s="156">
        <v>1000</v>
      </c>
      <c r="AZ36" s="194">
        <v>-0.13194444444444442</v>
      </c>
      <c r="BA36" s="156">
        <v>643</v>
      </c>
      <c r="BB36" s="194">
        <v>0.35084033613445387</v>
      </c>
      <c r="BC36" s="156">
        <v>1643</v>
      </c>
      <c r="BD36" s="194">
        <v>9.2137592137591096E-3</v>
      </c>
      <c r="BE36" s="323">
        <v>120</v>
      </c>
      <c r="BF36" s="194">
        <v>-0.18918918918918914</v>
      </c>
      <c r="BG36" s="156">
        <v>476</v>
      </c>
      <c r="BH36" s="194">
        <v>6.0133630289532336E-2</v>
      </c>
      <c r="BI36" s="156">
        <v>700</v>
      </c>
      <c r="BJ36" s="194">
        <v>-0.19632606199770375</v>
      </c>
      <c r="BK36" s="156">
        <v>546</v>
      </c>
      <c r="BL36" s="194">
        <v>-0.21664275466284078</v>
      </c>
      <c r="BM36" s="156">
        <v>1842</v>
      </c>
      <c r="BN36" s="194">
        <v>-0.14919168591224019</v>
      </c>
      <c r="BO36" s="156">
        <v>1262</v>
      </c>
      <c r="BP36" s="194">
        <v>-0.12482662968099856</v>
      </c>
      <c r="BQ36" s="156">
        <v>3104</v>
      </c>
      <c r="BR36" s="194">
        <v>-0.1394510673690047</v>
      </c>
    </row>
    <row r="37" spans="2:70" s="4" customFormat="1" ht="15" hidden="1" customHeight="1" outlineLevel="1" x14ac:dyDescent="0.25">
      <c r="B37" s="71" t="s">
        <v>97</v>
      </c>
      <c r="C37" s="241">
        <v>51</v>
      </c>
      <c r="D37" s="194">
        <v>4.081632653061229E-2</v>
      </c>
      <c r="E37" s="156">
        <v>170</v>
      </c>
      <c r="F37" s="194">
        <v>3.0303030303030276E-2</v>
      </c>
      <c r="G37" s="156">
        <v>893</v>
      </c>
      <c r="H37" s="194">
        <v>-0.36711552090715804</v>
      </c>
      <c r="I37" s="156">
        <v>1815</v>
      </c>
      <c r="J37" s="194">
        <v>-0.25339366515837103</v>
      </c>
      <c r="K37" s="156">
        <v>838</v>
      </c>
      <c r="L37" s="194">
        <v>-0.16032064128256518</v>
      </c>
      <c r="M37" s="156">
        <v>3767</v>
      </c>
      <c r="N37" s="194">
        <v>-0.25464978235061342</v>
      </c>
      <c r="O37" s="156">
        <v>2619</v>
      </c>
      <c r="P37" s="194">
        <v>-0.11039402173913049</v>
      </c>
      <c r="Q37" s="156">
        <v>6386</v>
      </c>
      <c r="R37" s="194">
        <v>-0.20155038759689925</v>
      </c>
      <c r="S37" s="257">
        <v>21</v>
      </c>
      <c r="T37" s="194">
        <v>2</v>
      </c>
      <c r="U37" s="156">
        <v>12</v>
      </c>
      <c r="V37" s="194">
        <v>-0.53846153846153844</v>
      </c>
      <c r="W37" s="156">
        <v>27</v>
      </c>
      <c r="X37" s="194">
        <v>-0.4</v>
      </c>
      <c r="Y37" s="156">
        <v>56</v>
      </c>
      <c r="Z37" s="194">
        <v>0.75</v>
      </c>
      <c r="AA37" s="156">
        <v>116</v>
      </c>
      <c r="AB37" s="194">
        <v>5.4545454545454453E-2</v>
      </c>
      <c r="AC37" s="156">
        <v>116</v>
      </c>
      <c r="AD37" s="194">
        <v>5.4545454545454453E-2</v>
      </c>
      <c r="AE37" s="241">
        <v>13</v>
      </c>
      <c r="AF37" s="194">
        <v>-0.48</v>
      </c>
      <c r="AG37" s="156">
        <v>62</v>
      </c>
      <c r="AH37" s="194">
        <v>-0.44144144144144148</v>
      </c>
      <c r="AI37" s="156">
        <v>218</v>
      </c>
      <c r="AJ37" s="194">
        <v>0.1295336787564767</v>
      </c>
      <c r="AK37" s="156">
        <v>293</v>
      </c>
      <c r="AL37" s="194">
        <v>-0.10942249240121582</v>
      </c>
      <c r="AM37" s="156">
        <v>276</v>
      </c>
      <c r="AN37" s="194">
        <v>-0.14814814814814814</v>
      </c>
      <c r="AO37" s="156">
        <v>569</v>
      </c>
      <c r="AP37" s="194">
        <v>-0.12863705972434913</v>
      </c>
      <c r="AQ37" s="322">
        <v>7</v>
      </c>
      <c r="AR37" s="194">
        <v>2.5</v>
      </c>
      <c r="AS37" s="156">
        <v>270</v>
      </c>
      <c r="AT37" s="194">
        <v>-0.24581005586592175</v>
      </c>
      <c r="AU37" s="156">
        <v>701</v>
      </c>
      <c r="AV37" s="194">
        <v>-0.29405840886203427</v>
      </c>
      <c r="AW37" s="156">
        <v>120</v>
      </c>
      <c r="AX37" s="194">
        <v>-0.19463087248322153</v>
      </c>
      <c r="AY37" s="156">
        <v>1098</v>
      </c>
      <c r="AZ37" s="194">
        <v>-0.26897470039946736</v>
      </c>
      <c r="BA37" s="156">
        <v>538</v>
      </c>
      <c r="BB37" s="194">
        <v>2.281368821292773E-2</v>
      </c>
      <c r="BC37" s="156">
        <v>1636</v>
      </c>
      <c r="BD37" s="194">
        <v>-0.1932938856015779</v>
      </c>
      <c r="BE37" s="323">
        <v>91</v>
      </c>
      <c r="BF37" s="194">
        <v>-0.125</v>
      </c>
      <c r="BG37" s="156">
        <v>473</v>
      </c>
      <c r="BH37" s="194">
        <v>-0.30441176470588238</v>
      </c>
      <c r="BI37" s="156">
        <v>682</v>
      </c>
      <c r="BJ37" s="194">
        <v>-0.29472595656670109</v>
      </c>
      <c r="BK37" s="156">
        <v>471</v>
      </c>
      <c r="BL37" s="194">
        <v>-0.15439856373429084</v>
      </c>
      <c r="BM37" s="156">
        <v>1717</v>
      </c>
      <c r="BN37" s="194">
        <v>-0.2560658578856152</v>
      </c>
      <c r="BO37" s="156">
        <v>1155</v>
      </c>
      <c r="BP37" s="194">
        <v>-0.19174247725682292</v>
      </c>
      <c r="BQ37" s="156">
        <v>2872</v>
      </c>
      <c r="BR37" s="194">
        <v>-0.23146909285523143</v>
      </c>
    </row>
    <row r="38" spans="2:70" s="4" customFormat="1" ht="15" hidden="1" customHeight="1" outlineLevel="1" x14ac:dyDescent="0.25">
      <c r="B38" s="71" t="s">
        <v>98</v>
      </c>
      <c r="C38" s="241">
        <v>43</v>
      </c>
      <c r="D38" s="194">
        <v>-0.55670103092783507</v>
      </c>
      <c r="E38" s="156">
        <v>152</v>
      </c>
      <c r="F38" s="194">
        <v>-5.0000000000000044E-2</v>
      </c>
      <c r="G38" s="156">
        <v>829</v>
      </c>
      <c r="H38" s="194">
        <v>-0.34362628661916073</v>
      </c>
      <c r="I38" s="156">
        <v>2120</v>
      </c>
      <c r="J38" s="194">
        <v>-0.13434054716210697</v>
      </c>
      <c r="K38" s="156">
        <v>820</v>
      </c>
      <c r="L38" s="194">
        <v>-0.34713375796178347</v>
      </c>
      <c r="M38" s="156">
        <v>3964</v>
      </c>
      <c r="N38" s="194">
        <v>-0.2413397129186603</v>
      </c>
      <c r="O38" s="156">
        <v>3367</v>
      </c>
      <c r="P38" s="194">
        <v>-7.4237008523508341E-2</v>
      </c>
      <c r="Q38" s="156">
        <v>7331</v>
      </c>
      <c r="R38" s="194">
        <v>-0.17276009930038361</v>
      </c>
      <c r="S38" s="257">
        <v>0</v>
      </c>
      <c r="T38" s="194">
        <v>-1</v>
      </c>
      <c r="U38" s="156">
        <v>18</v>
      </c>
      <c r="V38" s="194">
        <v>0.125</v>
      </c>
      <c r="W38" s="156">
        <v>23</v>
      </c>
      <c r="X38" s="194">
        <v>-0.14814814814814814</v>
      </c>
      <c r="Y38" s="156">
        <v>37</v>
      </c>
      <c r="Z38" s="194">
        <v>2.7777777777777679E-2</v>
      </c>
      <c r="AA38" s="156">
        <v>78</v>
      </c>
      <c r="AB38" s="194">
        <v>-0.17894736842105263</v>
      </c>
      <c r="AC38" s="156">
        <v>78</v>
      </c>
      <c r="AD38" s="194">
        <v>-0.17894736842105263</v>
      </c>
      <c r="AE38" s="241">
        <v>14</v>
      </c>
      <c r="AF38" s="194">
        <v>7.6923076923076872E-2</v>
      </c>
      <c r="AG38" s="156">
        <v>50</v>
      </c>
      <c r="AH38" s="194">
        <v>-0.32432432432432434</v>
      </c>
      <c r="AI38" s="156">
        <v>292</v>
      </c>
      <c r="AJ38" s="194">
        <v>-0.11515151515151512</v>
      </c>
      <c r="AK38" s="156">
        <v>356</v>
      </c>
      <c r="AL38" s="194">
        <v>-0.1462829736211031</v>
      </c>
      <c r="AM38" s="156">
        <v>264</v>
      </c>
      <c r="AN38" s="194">
        <v>0.15283842794759828</v>
      </c>
      <c r="AO38" s="156">
        <v>620</v>
      </c>
      <c r="AP38" s="194">
        <v>-4.0247678018575872E-2</v>
      </c>
      <c r="AQ38" s="322">
        <v>6</v>
      </c>
      <c r="AR38" s="194">
        <v>-0.625</v>
      </c>
      <c r="AS38" s="156">
        <v>185</v>
      </c>
      <c r="AT38" s="194">
        <v>-0.42006269592476486</v>
      </c>
      <c r="AU38" s="156">
        <v>852</v>
      </c>
      <c r="AV38" s="194">
        <v>3.7758830694275325E-2</v>
      </c>
      <c r="AW38" s="156">
        <v>142</v>
      </c>
      <c r="AX38" s="194">
        <v>-0.27179487179487183</v>
      </c>
      <c r="AY38" s="156">
        <v>1185</v>
      </c>
      <c r="AZ38" s="194">
        <v>-0.12287194670614354</v>
      </c>
      <c r="BA38" s="156">
        <v>689</v>
      </c>
      <c r="BB38" s="194">
        <v>-5.4869684499314175E-2</v>
      </c>
      <c r="BC38" s="156">
        <v>1874</v>
      </c>
      <c r="BD38" s="194">
        <v>-9.903846153846152E-2</v>
      </c>
      <c r="BE38" s="323">
        <v>100</v>
      </c>
      <c r="BF38" s="194">
        <v>-0.19999999999999996</v>
      </c>
      <c r="BG38" s="156">
        <v>535</v>
      </c>
      <c r="BH38" s="194">
        <v>-0.20268256333830104</v>
      </c>
      <c r="BI38" s="156">
        <v>796</v>
      </c>
      <c r="BJ38" s="194">
        <v>-0.26703499079189685</v>
      </c>
      <c r="BK38" s="156">
        <v>521</v>
      </c>
      <c r="BL38" s="194">
        <v>-0.30718085106382975</v>
      </c>
      <c r="BM38" s="156">
        <v>1952</v>
      </c>
      <c r="BN38" s="194">
        <v>-0.25892179195140475</v>
      </c>
      <c r="BO38" s="156">
        <v>1627</v>
      </c>
      <c r="BP38" s="194">
        <v>-0.12101566720691515</v>
      </c>
      <c r="BQ38" s="156">
        <v>3579</v>
      </c>
      <c r="BR38" s="194">
        <v>-0.20200668896321072</v>
      </c>
    </row>
    <row r="39" spans="2:70" s="4" customFormat="1" ht="15" hidden="1" customHeight="1" outlineLevel="1" x14ac:dyDescent="0.25">
      <c r="B39" s="71" t="s">
        <v>99</v>
      </c>
      <c r="C39" s="241">
        <v>52</v>
      </c>
      <c r="D39" s="194">
        <v>0.1063829787234043</v>
      </c>
      <c r="E39" s="156">
        <v>174</v>
      </c>
      <c r="F39" s="194">
        <v>0.29850746268656714</v>
      </c>
      <c r="G39" s="156">
        <v>762</v>
      </c>
      <c r="H39" s="194">
        <v>-0.30664240218380345</v>
      </c>
      <c r="I39" s="156">
        <v>1954</v>
      </c>
      <c r="J39" s="194">
        <v>-0.17413355874894332</v>
      </c>
      <c r="K39" s="156">
        <v>1189</v>
      </c>
      <c r="L39" s="194">
        <v>-0.19662162162162167</v>
      </c>
      <c r="M39" s="156">
        <v>4131</v>
      </c>
      <c r="N39" s="194">
        <v>-0.19410846664065551</v>
      </c>
      <c r="O39" s="156">
        <v>2854</v>
      </c>
      <c r="P39" s="194">
        <v>-9.9684542586750746E-2</v>
      </c>
      <c r="Q39" s="156">
        <v>6985</v>
      </c>
      <c r="R39" s="194">
        <v>-0.15802796528447449</v>
      </c>
      <c r="S39" s="257">
        <v>3</v>
      </c>
      <c r="T39" s="194">
        <v>2</v>
      </c>
      <c r="U39" s="156">
        <v>4</v>
      </c>
      <c r="V39" s="194">
        <v>-0.80952380952380953</v>
      </c>
      <c r="W39" s="156">
        <v>57</v>
      </c>
      <c r="X39" s="194">
        <v>0.62857142857142856</v>
      </c>
      <c r="Y39" s="156">
        <v>67</v>
      </c>
      <c r="Z39" s="194">
        <v>2.0454545454545454</v>
      </c>
      <c r="AA39" s="156">
        <v>131</v>
      </c>
      <c r="AB39" s="194">
        <v>0.65822784810126578</v>
      </c>
      <c r="AC39" s="156">
        <v>131</v>
      </c>
      <c r="AD39" s="194">
        <v>0.65822784810126578</v>
      </c>
      <c r="AE39" s="241">
        <v>13</v>
      </c>
      <c r="AF39" s="194">
        <v>-0.31578947368421051</v>
      </c>
      <c r="AG39" s="156">
        <v>67</v>
      </c>
      <c r="AH39" s="194">
        <v>-0.41739130434782612</v>
      </c>
      <c r="AI39" s="156">
        <v>315</v>
      </c>
      <c r="AJ39" s="194">
        <v>-0.19437340153452687</v>
      </c>
      <c r="AK39" s="156">
        <v>395</v>
      </c>
      <c r="AL39" s="194">
        <v>-0.24761904761904763</v>
      </c>
      <c r="AM39" s="156">
        <v>227</v>
      </c>
      <c r="AN39" s="194">
        <v>-0.19217081850533813</v>
      </c>
      <c r="AO39" s="156">
        <v>622</v>
      </c>
      <c r="AP39" s="194">
        <v>-0.22828784119106704</v>
      </c>
      <c r="AQ39" s="322">
        <v>7</v>
      </c>
      <c r="AR39" s="194">
        <v>6</v>
      </c>
      <c r="AS39" s="156">
        <v>166</v>
      </c>
      <c r="AT39" s="194">
        <v>-0.38970588235294112</v>
      </c>
      <c r="AU39" s="156">
        <v>953</v>
      </c>
      <c r="AV39" s="194">
        <v>0.2473821989528795</v>
      </c>
      <c r="AW39" s="156">
        <v>171</v>
      </c>
      <c r="AX39" s="194">
        <v>-0.16990291262135926</v>
      </c>
      <c r="AY39" s="156">
        <v>1297</v>
      </c>
      <c r="AZ39" s="194">
        <v>4.3443282381335546E-2</v>
      </c>
      <c r="BA39" s="156">
        <v>564</v>
      </c>
      <c r="BB39" s="194">
        <v>-4.081632653061229E-2</v>
      </c>
      <c r="BC39" s="156">
        <v>1861</v>
      </c>
      <c r="BD39" s="194">
        <v>1.6384489350081965E-2</v>
      </c>
      <c r="BE39" s="323">
        <v>113</v>
      </c>
      <c r="BF39" s="194">
        <v>0.66176470588235303</v>
      </c>
      <c r="BG39" s="156">
        <v>436</v>
      </c>
      <c r="BH39" s="194">
        <v>-0.1417322834645669</v>
      </c>
      <c r="BI39" s="156">
        <v>566</v>
      </c>
      <c r="BJ39" s="194">
        <v>-0.44181459566074954</v>
      </c>
      <c r="BK39" s="156">
        <v>703</v>
      </c>
      <c r="BL39" s="194">
        <v>-0.20475113122171951</v>
      </c>
      <c r="BM39" s="156">
        <v>1818</v>
      </c>
      <c r="BN39" s="194">
        <v>-0.26515763945028292</v>
      </c>
      <c r="BO39" s="156">
        <v>1220</v>
      </c>
      <c r="BP39" s="194">
        <v>-0.19842312746386337</v>
      </c>
      <c r="BQ39" s="156">
        <v>3038</v>
      </c>
      <c r="BR39" s="194">
        <v>-0.23973973973973972</v>
      </c>
    </row>
    <row r="40" spans="2:70" s="4" customFormat="1" ht="15" hidden="1" customHeight="1" outlineLevel="1" x14ac:dyDescent="0.25">
      <c r="B40" s="71" t="s">
        <v>100</v>
      </c>
      <c r="C40" s="241">
        <v>51</v>
      </c>
      <c r="D40" s="194">
        <v>2.0000000000000018E-2</v>
      </c>
      <c r="E40" s="156">
        <v>236</v>
      </c>
      <c r="F40" s="194">
        <v>0.107981220657277</v>
      </c>
      <c r="G40" s="156">
        <v>658</v>
      </c>
      <c r="H40" s="194">
        <v>-0.32581967213114749</v>
      </c>
      <c r="I40" s="156">
        <v>1978</v>
      </c>
      <c r="J40" s="194">
        <v>-0.12863436123348015</v>
      </c>
      <c r="K40" s="156">
        <v>1392</v>
      </c>
      <c r="L40" s="194">
        <v>-7.4468085106383031E-2</v>
      </c>
      <c r="M40" s="156">
        <v>4315</v>
      </c>
      <c r="N40" s="194">
        <v>-0.1392379812487532</v>
      </c>
      <c r="O40" s="156">
        <v>2600</v>
      </c>
      <c r="P40" s="194">
        <v>-0.13159652638610553</v>
      </c>
      <c r="Q40" s="156">
        <v>6915</v>
      </c>
      <c r="R40" s="194">
        <v>-0.13638066691644812</v>
      </c>
      <c r="S40" s="257">
        <v>3</v>
      </c>
      <c r="T40" s="194">
        <v>-0.25</v>
      </c>
      <c r="U40" s="156">
        <v>8</v>
      </c>
      <c r="V40" s="194">
        <v>-0.4285714285714286</v>
      </c>
      <c r="W40" s="156">
        <v>68</v>
      </c>
      <c r="X40" s="194">
        <v>0.7</v>
      </c>
      <c r="Y40" s="156">
        <v>48</v>
      </c>
      <c r="Z40" s="194">
        <v>0.11627906976744184</v>
      </c>
      <c r="AA40" s="156">
        <v>127</v>
      </c>
      <c r="AB40" s="194">
        <v>0.25742574257425743</v>
      </c>
      <c r="AC40" s="156">
        <v>127</v>
      </c>
      <c r="AD40" s="194">
        <v>0.25742574257425743</v>
      </c>
      <c r="AE40" s="241">
        <v>16</v>
      </c>
      <c r="AF40" s="194">
        <v>1.6666666666666665</v>
      </c>
      <c r="AG40" s="156">
        <v>92</v>
      </c>
      <c r="AH40" s="194">
        <v>0.21052631578947367</v>
      </c>
      <c r="AI40" s="156">
        <v>331</v>
      </c>
      <c r="AJ40" s="194">
        <v>-6.0060060060059817E-3</v>
      </c>
      <c r="AK40" s="156">
        <v>439</v>
      </c>
      <c r="AL40" s="194">
        <v>5.7831325301204828E-2</v>
      </c>
      <c r="AM40" s="156">
        <v>253</v>
      </c>
      <c r="AN40" s="194">
        <v>-4.8872180451127845E-2</v>
      </c>
      <c r="AO40" s="156">
        <v>692</v>
      </c>
      <c r="AP40" s="194">
        <v>1.6152716593245131E-2</v>
      </c>
      <c r="AQ40" s="322">
        <v>12</v>
      </c>
      <c r="AR40" s="194">
        <v>1</v>
      </c>
      <c r="AS40" s="156">
        <v>125</v>
      </c>
      <c r="AT40" s="194">
        <v>-0.60063897763578278</v>
      </c>
      <c r="AU40" s="156">
        <v>964</v>
      </c>
      <c r="AV40" s="194">
        <v>0.23431498079385404</v>
      </c>
      <c r="AW40" s="156">
        <v>138</v>
      </c>
      <c r="AX40" s="194">
        <v>-0.32019704433497542</v>
      </c>
      <c r="AY40" s="156">
        <v>1239</v>
      </c>
      <c r="AZ40" s="194">
        <v>-4.9117421335379885E-2</v>
      </c>
      <c r="BA40" s="156">
        <v>546</v>
      </c>
      <c r="BB40" s="194">
        <v>3.2136105860113506E-2</v>
      </c>
      <c r="BC40" s="156">
        <v>1785</v>
      </c>
      <c r="BD40" s="194">
        <v>-2.5655021834061098E-2</v>
      </c>
      <c r="BE40" s="323">
        <v>141</v>
      </c>
      <c r="BF40" s="194">
        <v>0.45360824742268036</v>
      </c>
      <c r="BG40" s="156">
        <v>342</v>
      </c>
      <c r="BH40" s="194">
        <v>-0.1428571428571429</v>
      </c>
      <c r="BI40" s="156">
        <v>487</v>
      </c>
      <c r="BJ40" s="194">
        <v>-0.49376299376299382</v>
      </c>
      <c r="BK40" s="156">
        <v>946</v>
      </c>
      <c r="BL40" s="194">
        <v>-9.4240837696335511E-3</v>
      </c>
      <c r="BM40" s="156">
        <v>1916</v>
      </c>
      <c r="BN40" s="194">
        <v>-0.20596767509324487</v>
      </c>
      <c r="BO40" s="156">
        <v>1216</v>
      </c>
      <c r="BP40" s="194">
        <v>-0.12138728323699421</v>
      </c>
      <c r="BQ40" s="156">
        <v>3132</v>
      </c>
      <c r="BR40" s="194">
        <v>-0.17513826705293656</v>
      </c>
    </row>
    <row r="41" spans="2:70" s="4" customFormat="1" ht="15" hidden="1" customHeight="1" outlineLevel="1" x14ac:dyDescent="0.25">
      <c r="B41" s="71" t="s">
        <v>101</v>
      </c>
      <c r="C41" s="241">
        <v>44</v>
      </c>
      <c r="D41" s="194">
        <v>-0.18518518518518523</v>
      </c>
      <c r="E41" s="156">
        <v>217</v>
      </c>
      <c r="F41" s="194">
        <v>3.3333333333333437E-2</v>
      </c>
      <c r="G41" s="156">
        <v>845</v>
      </c>
      <c r="H41" s="194">
        <v>-0.2373646209386282</v>
      </c>
      <c r="I41" s="156">
        <v>1923</v>
      </c>
      <c r="J41" s="194">
        <v>-0.1757393913416202</v>
      </c>
      <c r="K41" s="156">
        <v>1168</v>
      </c>
      <c r="L41" s="194">
        <v>5.9891107078039907E-2</v>
      </c>
      <c r="M41" s="156">
        <v>4197</v>
      </c>
      <c r="N41" s="194">
        <v>-0.12689827335136261</v>
      </c>
      <c r="O41" s="156">
        <v>3015</v>
      </c>
      <c r="P41" s="194">
        <v>-0.13684511880904671</v>
      </c>
      <c r="Q41" s="156">
        <v>7212</v>
      </c>
      <c r="R41" s="194">
        <v>-0.13108433734939762</v>
      </c>
      <c r="S41" s="257">
        <v>7</v>
      </c>
      <c r="T41" s="194">
        <v>0.75</v>
      </c>
      <c r="U41" s="156">
        <v>14</v>
      </c>
      <c r="V41" s="194">
        <v>-0.67441860465116277</v>
      </c>
      <c r="W41" s="156">
        <v>25</v>
      </c>
      <c r="X41" s="194">
        <v>-0.78813559322033899</v>
      </c>
      <c r="Y41" s="156">
        <v>46</v>
      </c>
      <c r="Z41" s="194">
        <v>-0.66666666666666674</v>
      </c>
      <c r="AA41" s="156">
        <v>92</v>
      </c>
      <c r="AB41" s="194">
        <v>-0.69636963696369636</v>
      </c>
      <c r="AC41" s="156">
        <v>92</v>
      </c>
      <c r="AD41" s="194">
        <v>-0.69636963696369636</v>
      </c>
      <c r="AE41" s="241">
        <v>19</v>
      </c>
      <c r="AF41" s="194">
        <v>-0.3666666666666667</v>
      </c>
      <c r="AG41" s="156">
        <v>144</v>
      </c>
      <c r="AH41" s="194">
        <v>0.10769230769230775</v>
      </c>
      <c r="AI41" s="156">
        <v>315</v>
      </c>
      <c r="AJ41" s="194">
        <v>-0.1076487252124646</v>
      </c>
      <c r="AK41" s="156">
        <v>478</v>
      </c>
      <c r="AL41" s="194">
        <v>-6.8226120857699857E-2</v>
      </c>
      <c r="AM41" s="156">
        <v>300</v>
      </c>
      <c r="AN41" s="194">
        <v>-3.2258064516129004E-2</v>
      </c>
      <c r="AO41" s="156">
        <v>778</v>
      </c>
      <c r="AP41" s="194">
        <v>-5.4678007290400954E-2</v>
      </c>
      <c r="AQ41" s="322">
        <v>14</v>
      </c>
      <c r="AR41" s="194">
        <v>0.75</v>
      </c>
      <c r="AS41" s="156">
        <v>155</v>
      </c>
      <c r="AT41" s="194">
        <v>-0.36991869918699183</v>
      </c>
      <c r="AU41" s="156">
        <v>908</v>
      </c>
      <c r="AV41" s="194">
        <v>0.12515489467162322</v>
      </c>
      <c r="AW41" s="156">
        <v>155</v>
      </c>
      <c r="AX41" s="194">
        <v>7.638888888888884E-2</v>
      </c>
      <c r="AY41" s="156">
        <v>1232</v>
      </c>
      <c r="AZ41" s="194">
        <v>2.2406639004149298E-2</v>
      </c>
      <c r="BA41" s="156">
        <v>499</v>
      </c>
      <c r="BB41" s="194">
        <v>-0.16833333333333333</v>
      </c>
      <c r="BC41" s="156">
        <v>1731</v>
      </c>
      <c r="BD41" s="194">
        <v>-4.0997229916897471E-2</v>
      </c>
      <c r="BE41" s="323">
        <v>116</v>
      </c>
      <c r="BF41" s="194">
        <v>5.4545454545454453E-2</v>
      </c>
      <c r="BG41" s="156">
        <v>444</v>
      </c>
      <c r="BH41" s="194">
        <v>4.5248868778280382E-3</v>
      </c>
      <c r="BI41" s="156">
        <v>591</v>
      </c>
      <c r="BJ41" s="194">
        <v>-0.33595505617977528</v>
      </c>
      <c r="BK41" s="156">
        <v>776</v>
      </c>
      <c r="BL41" s="194">
        <v>0.13616398243045391</v>
      </c>
      <c r="BM41" s="156">
        <v>1927</v>
      </c>
      <c r="BN41" s="194">
        <v>-9.3176470588235305E-2</v>
      </c>
      <c r="BO41" s="156">
        <v>1173</v>
      </c>
      <c r="BP41" s="194">
        <v>-0.33047945205479456</v>
      </c>
      <c r="BQ41" s="156">
        <v>3100</v>
      </c>
      <c r="BR41" s="194">
        <v>-0.20041269022440034</v>
      </c>
    </row>
    <row r="42" spans="2:70" s="4" customFormat="1" ht="15" hidden="1" customHeight="1" outlineLevel="1" x14ac:dyDescent="0.25">
      <c r="B42" s="71" t="s">
        <v>102</v>
      </c>
      <c r="C42" s="241">
        <v>75</v>
      </c>
      <c r="D42" s="194">
        <v>-0.22680412371134018</v>
      </c>
      <c r="E42" s="156">
        <v>244</v>
      </c>
      <c r="F42" s="194">
        <v>-0.1029411764705882</v>
      </c>
      <c r="G42" s="156">
        <v>1088</v>
      </c>
      <c r="H42" s="194">
        <v>-0.15396578538102645</v>
      </c>
      <c r="I42" s="156">
        <v>2393</v>
      </c>
      <c r="J42" s="194">
        <v>-2.246732026143794E-2</v>
      </c>
      <c r="K42" s="156">
        <v>1289</v>
      </c>
      <c r="L42" s="194">
        <v>4.967426710097711E-2</v>
      </c>
      <c r="M42" s="156">
        <v>5089</v>
      </c>
      <c r="N42" s="194">
        <v>-4.539486025135997E-2</v>
      </c>
      <c r="O42" s="156">
        <v>3697</v>
      </c>
      <c r="P42" s="194">
        <v>5.4478037649743349E-2</v>
      </c>
      <c r="Q42" s="156">
        <v>8786</v>
      </c>
      <c r="R42" s="194">
        <v>-5.7711893176417561E-3</v>
      </c>
      <c r="S42" s="257">
        <v>15</v>
      </c>
      <c r="T42" s="194">
        <v>0.15384615384615374</v>
      </c>
      <c r="U42" s="156">
        <v>30</v>
      </c>
      <c r="V42" s="194">
        <v>-0.11764705882352944</v>
      </c>
      <c r="W42" s="156">
        <v>40</v>
      </c>
      <c r="X42" s="194">
        <v>-0.13043478260869568</v>
      </c>
      <c r="Y42" s="156">
        <v>60</v>
      </c>
      <c r="Z42" s="194">
        <v>0.93548387096774199</v>
      </c>
      <c r="AA42" s="156">
        <v>145</v>
      </c>
      <c r="AB42" s="194">
        <v>0.16935483870967749</v>
      </c>
      <c r="AC42" s="156">
        <v>145</v>
      </c>
      <c r="AD42" s="194">
        <v>0.16935483870967749</v>
      </c>
      <c r="AE42" s="241">
        <v>28</v>
      </c>
      <c r="AF42" s="194">
        <v>-0.31707317073170727</v>
      </c>
      <c r="AG42" s="156">
        <v>124</v>
      </c>
      <c r="AH42" s="194">
        <v>0.33333333333333326</v>
      </c>
      <c r="AI42" s="156">
        <v>434</v>
      </c>
      <c r="AJ42" s="194">
        <v>9.0452261306532611E-2</v>
      </c>
      <c r="AK42" s="156">
        <v>586</v>
      </c>
      <c r="AL42" s="194">
        <v>0.10150375939849621</v>
      </c>
      <c r="AM42" s="156">
        <v>363</v>
      </c>
      <c r="AN42" s="194">
        <v>9.0090090090090058E-2</v>
      </c>
      <c r="AO42" s="156">
        <v>949</v>
      </c>
      <c r="AP42" s="194">
        <v>9.7109826589595327E-2</v>
      </c>
      <c r="AQ42" s="322">
        <v>4</v>
      </c>
      <c r="AR42" s="194">
        <v>-0.5</v>
      </c>
      <c r="AS42" s="156">
        <v>217</v>
      </c>
      <c r="AT42" s="194">
        <v>-0.35416666666666663</v>
      </c>
      <c r="AU42" s="156">
        <v>1051</v>
      </c>
      <c r="AV42" s="194">
        <v>0.23501762632197409</v>
      </c>
      <c r="AW42" s="156">
        <v>93</v>
      </c>
      <c r="AX42" s="194">
        <v>5.6818181818181879E-2</v>
      </c>
      <c r="AY42" s="156">
        <v>1365</v>
      </c>
      <c r="AZ42" s="194">
        <v>6.3912704598596992E-2</v>
      </c>
      <c r="BA42" s="156">
        <v>650</v>
      </c>
      <c r="BB42" s="194">
        <v>2.3622047244094446E-2</v>
      </c>
      <c r="BC42" s="156">
        <v>2015</v>
      </c>
      <c r="BD42" s="194">
        <v>5.0573514077163706E-2</v>
      </c>
      <c r="BE42" s="323">
        <v>130</v>
      </c>
      <c r="BF42" s="194">
        <v>-0.16666666666666663</v>
      </c>
      <c r="BG42" s="156">
        <v>604</v>
      </c>
      <c r="BH42" s="194">
        <v>-4.7318611987381742E-2</v>
      </c>
      <c r="BI42" s="156">
        <v>754</v>
      </c>
      <c r="BJ42" s="194">
        <v>-0.13631156930125998</v>
      </c>
      <c r="BK42" s="156">
        <v>839</v>
      </c>
      <c r="BL42" s="194">
        <v>8.6787564766839465E-2</v>
      </c>
      <c r="BM42" s="156">
        <v>2327</v>
      </c>
      <c r="BN42" s="194">
        <v>-4.4353182751539988E-2</v>
      </c>
      <c r="BO42" s="156">
        <v>1645</v>
      </c>
      <c r="BP42" s="194">
        <v>9.821976672805377E-3</v>
      </c>
      <c r="BQ42" s="156">
        <v>3972</v>
      </c>
      <c r="BR42" s="194">
        <v>-2.2637795275590511E-2</v>
      </c>
    </row>
    <row r="43" spans="2:70" s="4" customFormat="1" ht="15" hidden="1" customHeight="1" outlineLevel="1" x14ac:dyDescent="0.25">
      <c r="B43" s="71" t="s">
        <v>103</v>
      </c>
      <c r="C43" s="241">
        <v>96</v>
      </c>
      <c r="D43" s="194">
        <v>6.6666666666666652E-2</v>
      </c>
      <c r="E43" s="156">
        <v>212</v>
      </c>
      <c r="F43" s="194">
        <v>-9.3457943925233655E-3</v>
      </c>
      <c r="G43" s="156">
        <v>1117</v>
      </c>
      <c r="H43" s="194">
        <v>0.22343921139101863</v>
      </c>
      <c r="I43" s="156">
        <v>2009</v>
      </c>
      <c r="J43" s="194">
        <v>2.6571282575370558E-2</v>
      </c>
      <c r="K43" s="156">
        <v>856</v>
      </c>
      <c r="L43" s="194">
        <v>-0.11843460350154478</v>
      </c>
      <c r="M43" s="156">
        <v>4290</v>
      </c>
      <c r="N43" s="194">
        <v>3.4981905910735911E-2</v>
      </c>
      <c r="O43" s="156">
        <v>3270</v>
      </c>
      <c r="P43" s="194">
        <v>0.25191424196018386</v>
      </c>
      <c r="Q43" s="156">
        <v>7560</v>
      </c>
      <c r="R43" s="194">
        <v>0.11883972177001634</v>
      </c>
      <c r="S43" s="257">
        <v>13</v>
      </c>
      <c r="T43" s="194">
        <v>8.3333333333333259E-2</v>
      </c>
      <c r="U43" s="156">
        <v>25</v>
      </c>
      <c r="V43" s="194">
        <v>-0.45652173913043481</v>
      </c>
      <c r="W43" s="156">
        <v>32</v>
      </c>
      <c r="X43" s="194">
        <v>-5.8823529411764719E-2</v>
      </c>
      <c r="Y43" s="156">
        <v>46</v>
      </c>
      <c r="Z43" s="194">
        <v>-0.24590163934426235</v>
      </c>
      <c r="AA43" s="156">
        <v>116</v>
      </c>
      <c r="AB43" s="194">
        <v>-0.24183006535947715</v>
      </c>
      <c r="AC43" s="156">
        <v>116</v>
      </c>
      <c r="AD43" s="194">
        <v>-0.24183006535947715</v>
      </c>
      <c r="AE43" s="241">
        <v>38</v>
      </c>
      <c r="AF43" s="194">
        <v>-0.17391304347826086</v>
      </c>
      <c r="AG43" s="156">
        <v>100</v>
      </c>
      <c r="AH43" s="194">
        <v>0.28205128205128216</v>
      </c>
      <c r="AI43" s="156">
        <v>339</v>
      </c>
      <c r="AJ43" s="194">
        <v>0.33992094861660083</v>
      </c>
      <c r="AK43" s="156">
        <v>477</v>
      </c>
      <c r="AL43" s="194">
        <v>0.26525198938992034</v>
      </c>
      <c r="AM43" s="156">
        <v>150</v>
      </c>
      <c r="AN43" s="194">
        <v>-7.9754601226993849E-2</v>
      </c>
      <c r="AO43" s="156">
        <v>627</v>
      </c>
      <c r="AP43" s="194">
        <v>0.1611111111111112</v>
      </c>
      <c r="AQ43" s="322">
        <v>9</v>
      </c>
      <c r="AR43" s="194">
        <v>-0.4</v>
      </c>
      <c r="AS43" s="156">
        <v>126</v>
      </c>
      <c r="AT43" s="194">
        <v>-0.34375</v>
      </c>
      <c r="AU43" s="156">
        <v>803</v>
      </c>
      <c r="AV43" s="194">
        <v>0.26656151419558349</v>
      </c>
      <c r="AW43" s="156">
        <v>82</v>
      </c>
      <c r="AX43" s="194">
        <v>-0.49382716049382713</v>
      </c>
      <c r="AY43" s="156">
        <v>1020</v>
      </c>
      <c r="AZ43" s="194">
        <v>1.6949152542372836E-2</v>
      </c>
      <c r="BA43" s="156">
        <v>596</v>
      </c>
      <c r="BB43" s="194">
        <v>0.40566037735849059</v>
      </c>
      <c r="BC43" s="156">
        <v>1616</v>
      </c>
      <c r="BD43" s="194">
        <v>0.13244569025928521</v>
      </c>
      <c r="BE43" s="323">
        <v>109</v>
      </c>
      <c r="BF43" s="194">
        <v>0.4155844155844155</v>
      </c>
      <c r="BG43" s="156">
        <v>815</v>
      </c>
      <c r="BH43" s="194">
        <v>0.56730769230769229</v>
      </c>
      <c r="BI43" s="156">
        <v>697</v>
      </c>
      <c r="BJ43" s="194">
        <v>-0.17612293144208035</v>
      </c>
      <c r="BK43" s="156">
        <v>522</v>
      </c>
      <c r="BL43" s="194">
        <v>-3.8674033149171283E-2</v>
      </c>
      <c r="BM43" s="156">
        <v>2143</v>
      </c>
      <c r="BN43" s="194">
        <v>7.9053373615307176E-2</v>
      </c>
      <c r="BO43" s="156">
        <v>1390</v>
      </c>
      <c r="BP43" s="194">
        <v>4.1979010494752611E-2</v>
      </c>
      <c r="BQ43" s="156">
        <v>3533</v>
      </c>
      <c r="BR43" s="194">
        <v>6.415662650602405E-2</v>
      </c>
    </row>
    <row r="44" spans="2:70" s="4" customFormat="1" ht="15" hidden="1" customHeight="1" outlineLevel="1" x14ac:dyDescent="0.25">
      <c r="B44" s="71" t="s">
        <v>104</v>
      </c>
      <c r="C44" s="241">
        <v>51</v>
      </c>
      <c r="D44" s="194">
        <v>-0.31999999999999995</v>
      </c>
      <c r="E44" s="156">
        <v>185</v>
      </c>
      <c r="F44" s="194">
        <v>0.3214285714285714</v>
      </c>
      <c r="G44" s="156">
        <v>1828</v>
      </c>
      <c r="H44" s="194">
        <v>1.0562429696287965</v>
      </c>
      <c r="I44" s="156">
        <v>1891</v>
      </c>
      <c r="J44" s="194">
        <v>9.8779779198140627E-2</v>
      </c>
      <c r="K44" s="156">
        <v>1143</v>
      </c>
      <c r="L44" s="194">
        <v>0.23567567567567571</v>
      </c>
      <c r="M44" s="156">
        <v>5098</v>
      </c>
      <c r="N44" s="194">
        <v>0.3594666666666666</v>
      </c>
      <c r="O44" s="156">
        <v>2475</v>
      </c>
      <c r="P44" s="194">
        <v>-2.0965189873417667E-2</v>
      </c>
      <c r="Q44" s="156">
        <v>7573</v>
      </c>
      <c r="R44" s="194">
        <v>0.20627588403950292</v>
      </c>
      <c r="S44" s="257">
        <v>12</v>
      </c>
      <c r="T44" s="194">
        <v>0.5</v>
      </c>
      <c r="U44" s="156">
        <v>54</v>
      </c>
      <c r="V44" s="194">
        <v>0.14893617021276606</v>
      </c>
      <c r="W44" s="156">
        <v>113</v>
      </c>
      <c r="X44" s="194">
        <v>0.68656716417910446</v>
      </c>
      <c r="Y44" s="156">
        <v>89</v>
      </c>
      <c r="Z44" s="194">
        <v>0.3484848484848484</v>
      </c>
      <c r="AA44" s="156">
        <v>268</v>
      </c>
      <c r="AB44" s="194">
        <v>0.42553191489361697</v>
      </c>
      <c r="AC44" s="156">
        <v>268</v>
      </c>
      <c r="AD44" s="194">
        <v>0.42553191489361697</v>
      </c>
      <c r="AE44" s="241">
        <v>21</v>
      </c>
      <c r="AF44" s="194">
        <v>-8.6956521739130488E-2</v>
      </c>
      <c r="AG44" s="156">
        <v>86</v>
      </c>
      <c r="AH44" s="194">
        <v>0.14666666666666672</v>
      </c>
      <c r="AI44" s="156">
        <v>310</v>
      </c>
      <c r="AJ44" s="194">
        <v>0.16104868913857673</v>
      </c>
      <c r="AK44" s="156">
        <v>417</v>
      </c>
      <c r="AL44" s="194">
        <v>0.14246575342465762</v>
      </c>
      <c r="AM44" s="156">
        <v>188</v>
      </c>
      <c r="AN44" s="194">
        <v>0.31468531468531458</v>
      </c>
      <c r="AO44" s="156">
        <v>605</v>
      </c>
      <c r="AP44" s="194">
        <v>0.19094488188976388</v>
      </c>
      <c r="AQ44" s="322">
        <v>2</v>
      </c>
      <c r="AR44" s="194">
        <v>-0.66666666666666674</v>
      </c>
      <c r="AS44" s="156">
        <v>143</v>
      </c>
      <c r="AT44" s="194">
        <v>-5.2980132450331174E-2</v>
      </c>
      <c r="AU44" s="156">
        <v>862</v>
      </c>
      <c r="AV44" s="194">
        <v>0.48620689655172411</v>
      </c>
      <c r="AW44" s="156">
        <v>160</v>
      </c>
      <c r="AX44" s="194">
        <v>0.16788321167883202</v>
      </c>
      <c r="AY44" s="156">
        <v>1167</v>
      </c>
      <c r="AZ44" s="194">
        <v>0.33524027459954242</v>
      </c>
      <c r="BA44" s="156">
        <v>569</v>
      </c>
      <c r="BB44" s="194">
        <v>0.18541666666666656</v>
      </c>
      <c r="BC44" s="156">
        <v>1736</v>
      </c>
      <c r="BD44" s="194">
        <v>0.28212703101920233</v>
      </c>
      <c r="BE44" s="323">
        <v>93</v>
      </c>
      <c r="BF44" s="194">
        <v>0.20779220779220786</v>
      </c>
      <c r="BG44" s="156">
        <v>1318</v>
      </c>
      <c r="BH44" s="194">
        <v>1.4589552238805972</v>
      </c>
      <c r="BI44" s="156">
        <v>579</v>
      </c>
      <c r="BJ44" s="194">
        <v>-0.15720524017467252</v>
      </c>
      <c r="BK44" s="156">
        <v>638</v>
      </c>
      <c r="BL44" s="194">
        <v>0.36909871244635184</v>
      </c>
      <c r="BM44" s="156">
        <v>2628</v>
      </c>
      <c r="BN44" s="194">
        <v>0.48810872027180063</v>
      </c>
      <c r="BO44" s="156">
        <v>1025</v>
      </c>
      <c r="BP44" s="194">
        <v>-0.2407407407407407</v>
      </c>
      <c r="BQ44" s="156">
        <v>3653</v>
      </c>
      <c r="BR44" s="194">
        <v>0.1723363286264441</v>
      </c>
    </row>
    <row r="45" spans="2:70" s="4" customFormat="1" ht="15.75" collapsed="1" x14ac:dyDescent="0.25">
      <c r="B45" s="101">
        <v>2018</v>
      </c>
      <c r="C45" s="242">
        <v>706</v>
      </c>
      <c r="D45" s="103">
        <v>-0.12079701120797015</v>
      </c>
      <c r="E45" s="102">
        <v>2424</v>
      </c>
      <c r="F45" s="103">
        <v>9.1400270148581653E-2</v>
      </c>
      <c r="G45" s="102">
        <v>11169</v>
      </c>
      <c r="H45" s="103">
        <v>-5.8104233428908802E-2</v>
      </c>
      <c r="I45" s="102">
        <v>22668</v>
      </c>
      <c r="J45" s="103">
        <v>-0.10261282660332538</v>
      </c>
      <c r="K45" s="102">
        <v>12095</v>
      </c>
      <c r="L45" s="103">
        <v>-9.7051138484509192E-2</v>
      </c>
      <c r="M45" s="102">
        <v>49062</v>
      </c>
      <c r="N45" s="103">
        <v>-8.3587051945383517E-2</v>
      </c>
      <c r="O45" s="102">
        <v>33164</v>
      </c>
      <c r="P45" s="103">
        <v>-4.1752145395706264E-2</v>
      </c>
      <c r="Q45" s="102">
        <v>82226</v>
      </c>
      <c r="R45" s="103">
        <v>-6.7161300569509641E-2</v>
      </c>
      <c r="S45" s="331">
        <v>128</v>
      </c>
      <c r="T45" s="103">
        <v>-4.4776119402985093E-2</v>
      </c>
      <c r="U45" s="102">
        <v>394</v>
      </c>
      <c r="V45" s="103">
        <v>-9.6330275229357776E-2</v>
      </c>
      <c r="W45" s="102">
        <v>619</v>
      </c>
      <c r="X45" s="103">
        <v>-1.2759170653907526E-2</v>
      </c>
      <c r="Y45" s="102">
        <v>880</v>
      </c>
      <c r="Z45" s="103">
        <v>0.36645962732919246</v>
      </c>
      <c r="AA45" s="102">
        <v>2021</v>
      </c>
      <c r="AB45" s="103">
        <v>9.7772949483976079E-2</v>
      </c>
      <c r="AC45" s="102">
        <v>2021</v>
      </c>
      <c r="AD45" s="103">
        <v>9.7772949483976079E-2</v>
      </c>
      <c r="AE45" s="242">
        <v>299</v>
      </c>
      <c r="AF45" s="103">
        <v>-1.9672131147540961E-2</v>
      </c>
      <c r="AG45" s="102">
        <v>1014</v>
      </c>
      <c r="AH45" s="103">
        <v>-2.0289855072463725E-2</v>
      </c>
      <c r="AI45" s="102">
        <v>3527</v>
      </c>
      <c r="AJ45" s="103">
        <v>2.7082119976703511E-2</v>
      </c>
      <c r="AK45" s="102">
        <v>4840</v>
      </c>
      <c r="AL45" s="103">
        <v>1.3824884792626779E-2</v>
      </c>
      <c r="AM45" s="102">
        <v>2724</v>
      </c>
      <c r="AN45" s="103">
        <v>-3.0604982206405729E-2</v>
      </c>
      <c r="AO45" s="102">
        <v>7564</v>
      </c>
      <c r="AP45" s="103">
        <v>-2.6371308016878148E-3</v>
      </c>
      <c r="AQ45" s="332">
        <v>81</v>
      </c>
      <c r="AR45" s="103">
        <v>-0.17346938775510201</v>
      </c>
      <c r="AS45" s="102">
        <v>1897</v>
      </c>
      <c r="AT45" s="103">
        <v>-0.3562945368171021</v>
      </c>
      <c r="AU45" s="102">
        <v>9334</v>
      </c>
      <c r="AV45" s="103">
        <v>5.7078142695356826E-2</v>
      </c>
      <c r="AW45" s="102">
        <v>1545</v>
      </c>
      <c r="AX45" s="103">
        <v>-9.7546728971962593E-2</v>
      </c>
      <c r="AY45" s="102">
        <v>12857</v>
      </c>
      <c r="AZ45" s="103">
        <v>-5.3727828070950223E-2</v>
      </c>
      <c r="BA45" s="102">
        <v>6732</v>
      </c>
      <c r="BB45" s="103">
        <v>7.9365079365079305E-2</v>
      </c>
      <c r="BC45" s="102">
        <v>19589</v>
      </c>
      <c r="BD45" s="103">
        <v>-1.1854317998385766E-2</v>
      </c>
      <c r="BE45" s="333">
        <v>1217</v>
      </c>
      <c r="BF45" s="103">
        <v>9.9367660343270048E-2</v>
      </c>
      <c r="BG45" s="102">
        <v>6851</v>
      </c>
      <c r="BH45" s="103">
        <v>0.18961625282167049</v>
      </c>
      <c r="BI45" s="102">
        <v>7613</v>
      </c>
      <c r="BJ45" s="103">
        <v>-0.27412280701754388</v>
      </c>
      <c r="BK45" s="102">
        <v>7192</v>
      </c>
      <c r="BL45" s="103">
        <v>-8.2418984434804776E-2</v>
      </c>
      <c r="BM45" s="102">
        <v>22873</v>
      </c>
      <c r="BN45" s="103">
        <v>-9.205303270879639E-2</v>
      </c>
      <c r="BO45" s="102">
        <v>14589</v>
      </c>
      <c r="BP45" s="103">
        <v>-0.14489185862493403</v>
      </c>
      <c r="BQ45" s="102">
        <v>37462</v>
      </c>
      <c r="BR45" s="103">
        <v>-0.11338839845691429</v>
      </c>
    </row>
    <row r="46" spans="2:70" s="4" customFormat="1" ht="15" hidden="1" customHeight="1" outlineLevel="1" x14ac:dyDescent="0.25">
      <c r="B46" s="71" t="s">
        <v>93</v>
      </c>
      <c r="C46" s="241">
        <v>89</v>
      </c>
      <c r="D46" s="194">
        <v>-0.35507246376811596</v>
      </c>
      <c r="E46" s="156">
        <v>185</v>
      </c>
      <c r="F46" s="194">
        <v>-0.13953488372093026</v>
      </c>
      <c r="G46" s="156">
        <v>1034</v>
      </c>
      <c r="H46" s="194">
        <v>8.7276550998948377E-2</v>
      </c>
      <c r="I46" s="156">
        <v>2283</v>
      </c>
      <c r="J46" s="194">
        <v>6.6324147594581939E-2</v>
      </c>
      <c r="K46" s="156">
        <v>1316</v>
      </c>
      <c r="L46" s="194">
        <v>-3.7850113550340625E-3</v>
      </c>
      <c r="M46" s="156">
        <v>4907</v>
      </c>
      <c r="N46" s="194">
        <v>2.9584557280738499E-2</v>
      </c>
      <c r="O46" s="156">
        <v>2833</v>
      </c>
      <c r="P46" s="194">
        <v>-0.13469761759315824</v>
      </c>
      <c r="Q46" s="156">
        <v>7740</v>
      </c>
      <c r="R46" s="194">
        <v>-3.7313432835820892E-2</v>
      </c>
      <c r="S46" s="257">
        <v>30</v>
      </c>
      <c r="T46" s="194">
        <v>7.1428571428571397E-2</v>
      </c>
      <c r="U46" s="156">
        <v>57</v>
      </c>
      <c r="V46" s="194">
        <v>-5.0000000000000044E-2</v>
      </c>
      <c r="W46" s="156">
        <v>74</v>
      </c>
      <c r="X46" s="194">
        <v>0.37037037037037046</v>
      </c>
      <c r="Y46" s="156">
        <v>90</v>
      </c>
      <c r="Z46" s="194">
        <v>0.34328358208955234</v>
      </c>
      <c r="AA46" s="156">
        <v>251</v>
      </c>
      <c r="AB46" s="194">
        <v>0.200956937799043</v>
      </c>
      <c r="AC46" s="156">
        <v>251</v>
      </c>
      <c r="AD46" s="194">
        <v>0.200956937799043</v>
      </c>
      <c r="AE46" s="241">
        <v>41</v>
      </c>
      <c r="AF46" s="194">
        <v>-0.18000000000000005</v>
      </c>
      <c r="AG46" s="156">
        <v>86</v>
      </c>
      <c r="AH46" s="194">
        <v>0.26470588235294112</v>
      </c>
      <c r="AI46" s="156">
        <v>270</v>
      </c>
      <c r="AJ46" s="194">
        <v>0.16883116883116878</v>
      </c>
      <c r="AK46" s="156">
        <v>397</v>
      </c>
      <c r="AL46" s="194">
        <v>0.13753581661891112</v>
      </c>
      <c r="AM46" s="156">
        <v>224</v>
      </c>
      <c r="AN46" s="194">
        <v>2.2831050228310446E-2</v>
      </c>
      <c r="AO46" s="156">
        <v>621</v>
      </c>
      <c r="AP46" s="194">
        <v>9.3309859154929509E-2</v>
      </c>
      <c r="AQ46" s="322">
        <v>15</v>
      </c>
      <c r="AR46" s="194">
        <v>6.5</v>
      </c>
      <c r="AS46" s="156">
        <v>289</v>
      </c>
      <c r="AT46" s="194">
        <v>-0.20385674931129472</v>
      </c>
      <c r="AU46" s="156">
        <v>751</v>
      </c>
      <c r="AV46" s="194">
        <v>-7.2839506172839519E-2</v>
      </c>
      <c r="AW46" s="156">
        <v>141</v>
      </c>
      <c r="AX46" s="194">
        <v>-0.26178010471204194</v>
      </c>
      <c r="AY46" s="156">
        <v>1196</v>
      </c>
      <c r="AZ46" s="194">
        <v>-0.1244509516837482</v>
      </c>
      <c r="BA46" s="156">
        <v>561</v>
      </c>
      <c r="BB46" s="194">
        <v>-6.1872909698996614E-2</v>
      </c>
      <c r="BC46" s="156">
        <v>1757</v>
      </c>
      <c r="BD46" s="194">
        <v>-0.10539714867617112</v>
      </c>
      <c r="BE46" s="323">
        <v>46</v>
      </c>
      <c r="BF46" s="194">
        <v>-0.4320987654320988</v>
      </c>
      <c r="BG46" s="156">
        <v>456</v>
      </c>
      <c r="BH46" s="194">
        <v>0.55102040816326525</v>
      </c>
      <c r="BI46" s="156">
        <v>940</v>
      </c>
      <c r="BJ46" s="194">
        <v>0.26855600539811064</v>
      </c>
      <c r="BK46" s="156">
        <v>718</v>
      </c>
      <c r="BL46" s="194">
        <v>-1.7783857729138153E-2</v>
      </c>
      <c r="BM46" s="156">
        <v>2160</v>
      </c>
      <c r="BN46" s="194">
        <v>0.16946399566865189</v>
      </c>
      <c r="BO46" s="156">
        <v>1357</v>
      </c>
      <c r="BP46" s="194">
        <v>-0.19513641755634636</v>
      </c>
      <c r="BQ46" s="156">
        <v>3517</v>
      </c>
      <c r="BR46" s="194">
        <v>-4.5287291253891526E-3</v>
      </c>
    </row>
    <row r="47" spans="2:70" s="4" customFormat="1" ht="15" hidden="1" customHeight="1" outlineLevel="1" x14ac:dyDescent="0.25">
      <c r="B47" s="71" t="s">
        <v>94</v>
      </c>
      <c r="C47" s="241">
        <v>38</v>
      </c>
      <c r="D47" s="194">
        <v>-7.3170731707317027E-2</v>
      </c>
      <c r="E47" s="156">
        <v>176</v>
      </c>
      <c r="F47" s="194">
        <v>1.7076923076923078</v>
      </c>
      <c r="G47" s="156">
        <v>430</v>
      </c>
      <c r="H47" s="194">
        <v>-0.31200000000000006</v>
      </c>
      <c r="I47" s="156">
        <v>1332</v>
      </c>
      <c r="J47" s="194">
        <v>8.4690553745928376E-2</v>
      </c>
      <c r="K47" s="156">
        <v>551</v>
      </c>
      <c r="L47" s="194">
        <v>3.6429872495447047E-3</v>
      </c>
      <c r="M47" s="156">
        <v>2527</v>
      </c>
      <c r="N47" s="194">
        <v>7.575757575757569E-3</v>
      </c>
      <c r="O47" s="156">
        <v>1744</v>
      </c>
      <c r="P47" s="194">
        <v>6.0182370820668796E-2</v>
      </c>
      <c r="Q47" s="156">
        <v>4271</v>
      </c>
      <c r="R47" s="194">
        <v>2.8413195280519998E-2</v>
      </c>
      <c r="S47" s="257">
        <v>9</v>
      </c>
      <c r="T47" s="194">
        <v>-0.4375</v>
      </c>
      <c r="U47" s="156">
        <v>47</v>
      </c>
      <c r="V47" s="194">
        <v>0.46875</v>
      </c>
      <c r="W47" s="156">
        <v>61</v>
      </c>
      <c r="X47" s="194">
        <v>0.41860465116279078</v>
      </c>
      <c r="Y47" s="156">
        <v>61</v>
      </c>
      <c r="Z47" s="194">
        <v>-3.1746031746031744E-2</v>
      </c>
      <c r="AA47" s="156">
        <v>178</v>
      </c>
      <c r="AB47" s="194">
        <v>0.1558441558441559</v>
      </c>
      <c r="AC47" s="156">
        <v>178</v>
      </c>
      <c r="AD47" s="194">
        <v>0.1558441558441559</v>
      </c>
      <c r="AE47" s="241">
        <v>12</v>
      </c>
      <c r="AF47" s="194">
        <v>1.4</v>
      </c>
      <c r="AG47" s="156">
        <v>52</v>
      </c>
      <c r="AH47" s="194">
        <v>0.20930232558139528</v>
      </c>
      <c r="AI47" s="156">
        <v>152</v>
      </c>
      <c r="AJ47" s="194">
        <v>-0.14124293785310738</v>
      </c>
      <c r="AK47" s="156">
        <v>216</v>
      </c>
      <c r="AL47" s="194">
        <v>-4.0000000000000036E-2</v>
      </c>
      <c r="AM47" s="156">
        <v>118</v>
      </c>
      <c r="AN47" s="194">
        <v>-7.8125E-2</v>
      </c>
      <c r="AO47" s="156">
        <v>334</v>
      </c>
      <c r="AP47" s="194">
        <v>-5.3824362606232246E-2</v>
      </c>
      <c r="AQ47" s="322">
        <v>7</v>
      </c>
      <c r="AR47" s="194" t="s">
        <v>113</v>
      </c>
      <c r="AS47" s="156">
        <v>93</v>
      </c>
      <c r="AT47" s="194">
        <v>-0.5714285714285714</v>
      </c>
      <c r="AU47" s="156">
        <v>484</v>
      </c>
      <c r="AV47" s="194">
        <v>0.10250569476082005</v>
      </c>
      <c r="AW47" s="156">
        <v>73</v>
      </c>
      <c r="AX47" s="194">
        <v>-0.18888888888888888</v>
      </c>
      <c r="AY47" s="156">
        <v>657</v>
      </c>
      <c r="AZ47" s="194">
        <v>-0.11930294906166217</v>
      </c>
      <c r="BA47" s="156">
        <v>311</v>
      </c>
      <c r="BB47" s="194">
        <v>5.0675675675675658E-2</v>
      </c>
      <c r="BC47" s="156">
        <v>968</v>
      </c>
      <c r="BD47" s="194">
        <v>-7.1017274472168879E-2</v>
      </c>
      <c r="BE47" s="323">
        <v>65</v>
      </c>
      <c r="BF47" s="194">
        <v>7.125</v>
      </c>
      <c r="BG47" s="156">
        <v>191</v>
      </c>
      <c r="BH47" s="194">
        <v>-0.10747663551401865</v>
      </c>
      <c r="BI47" s="156">
        <v>576</v>
      </c>
      <c r="BJ47" s="194">
        <v>0.26872246696035251</v>
      </c>
      <c r="BK47" s="156">
        <v>323</v>
      </c>
      <c r="BL47" s="194">
        <v>0.3628691983122363</v>
      </c>
      <c r="BM47" s="156">
        <v>1155</v>
      </c>
      <c r="BN47" s="194">
        <v>0.26506024096385539</v>
      </c>
      <c r="BO47" s="156">
        <v>840</v>
      </c>
      <c r="BP47" s="194">
        <v>-2.3255813953488413E-2</v>
      </c>
      <c r="BQ47" s="156">
        <v>1995</v>
      </c>
      <c r="BR47" s="194">
        <v>0.1252115059221659</v>
      </c>
    </row>
    <row r="48" spans="2:70" s="4" customFormat="1" ht="15" hidden="1" customHeight="1" outlineLevel="1" x14ac:dyDescent="0.25">
      <c r="B48" s="71" t="s">
        <v>95</v>
      </c>
      <c r="C48" s="241">
        <v>53</v>
      </c>
      <c r="D48" s="194">
        <v>-0.36904761904761907</v>
      </c>
      <c r="E48" s="156">
        <v>161</v>
      </c>
      <c r="F48" s="194">
        <v>0.26771653543307083</v>
      </c>
      <c r="G48" s="156">
        <v>586</v>
      </c>
      <c r="H48" s="194">
        <v>-0.19615912208504804</v>
      </c>
      <c r="I48" s="156">
        <v>1676</v>
      </c>
      <c r="J48" s="194">
        <v>0.13166779203241052</v>
      </c>
      <c r="K48" s="156">
        <v>792</v>
      </c>
      <c r="L48" s="194">
        <v>0.34465195246179969</v>
      </c>
      <c r="M48" s="156">
        <v>3268</v>
      </c>
      <c r="N48" s="194">
        <v>8.5714285714285632E-2</v>
      </c>
      <c r="O48" s="156">
        <v>2491</v>
      </c>
      <c r="P48" s="194">
        <v>0.23316831683168315</v>
      </c>
      <c r="Q48" s="156">
        <v>5759</v>
      </c>
      <c r="R48" s="194">
        <v>0.14493041749502988</v>
      </c>
      <c r="S48" s="257">
        <v>13</v>
      </c>
      <c r="T48" s="194">
        <v>-0.59375</v>
      </c>
      <c r="U48" s="156">
        <v>38</v>
      </c>
      <c r="V48" s="194">
        <v>-0.22448979591836737</v>
      </c>
      <c r="W48" s="156">
        <v>40</v>
      </c>
      <c r="X48" s="194">
        <v>-0.32203389830508478</v>
      </c>
      <c r="Y48" s="156">
        <v>26</v>
      </c>
      <c r="Z48" s="194">
        <v>-3.703703703703709E-2</v>
      </c>
      <c r="AA48" s="156">
        <v>117</v>
      </c>
      <c r="AB48" s="194">
        <v>-0.29940119760479045</v>
      </c>
      <c r="AC48" s="156">
        <v>117</v>
      </c>
      <c r="AD48" s="194">
        <v>-0.29940119760479045</v>
      </c>
      <c r="AE48" s="241">
        <v>30</v>
      </c>
      <c r="AF48" s="194">
        <v>-0.1428571428571429</v>
      </c>
      <c r="AG48" s="156">
        <v>74</v>
      </c>
      <c r="AH48" s="194">
        <v>0.76190476190476186</v>
      </c>
      <c r="AI48" s="156">
        <v>242</v>
      </c>
      <c r="AJ48" s="194">
        <v>0.68055555555555558</v>
      </c>
      <c r="AK48" s="156">
        <v>346</v>
      </c>
      <c r="AL48" s="194">
        <v>0.56561085972850678</v>
      </c>
      <c r="AM48" s="156">
        <v>204</v>
      </c>
      <c r="AN48" s="194">
        <v>0.8214285714285714</v>
      </c>
      <c r="AO48" s="156">
        <v>550</v>
      </c>
      <c r="AP48" s="194">
        <v>0.65165165165165173</v>
      </c>
      <c r="AQ48" s="322">
        <v>4</v>
      </c>
      <c r="AR48" s="194">
        <v>-0.75</v>
      </c>
      <c r="AS48" s="156">
        <v>155</v>
      </c>
      <c r="AT48" s="194">
        <v>-0.14364640883977897</v>
      </c>
      <c r="AU48" s="156">
        <v>580</v>
      </c>
      <c r="AV48" s="194">
        <v>-3.3333333333333326E-2</v>
      </c>
      <c r="AW48" s="156">
        <v>79</v>
      </c>
      <c r="AX48" s="194">
        <v>-0.22549019607843135</v>
      </c>
      <c r="AY48" s="156">
        <v>818</v>
      </c>
      <c r="AZ48" s="194">
        <v>-9.0100111234705182E-2</v>
      </c>
      <c r="BA48" s="156">
        <v>378</v>
      </c>
      <c r="BB48" s="194">
        <v>1.8867924528301883E-2</v>
      </c>
      <c r="BC48" s="156">
        <v>1196</v>
      </c>
      <c r="BD48" s="194">
        <v>-5.8267716535433056E-2</v>
      </c>
      <c r="BE48" s="323">
        <v>34</v>
      </c>
      <c r="BF48" s="194">
        <v>0.1333333333333333</v>
      </c>
      <c r="BG48" s="156">
        <v>273</v>
      </c>
      <c r="BH48" s="194">
        <v>-3.6496350364964014E-3</v>
      </c>
      <c r="BI48" s="156">
        <v>776</v>
      </c>
      <c r="BJ48" s="194">
        <v>0.40325497287522594</v>
      </c>
      <c r="BK48" s="156">
        <v>488</v>
      </c>
      <c r="BL48" s="194">
        <v>0.78754578754578763</v>
      </c>
      <c r="BM48" s="156">
        <v>1571</v>
      </c>
      <c r="BN48" s="194">
        <v>0.39026548672566364</v>
      </c>
      <c r="BO48" s="156">
        <v>1171</v>
      </c>
      <c r="BP48" s="194">
        <v>4.2881646655230643E-3</v>
      </c>
      <c r="BQ48" s="156">
        <v>2742</v>
      </c>
      <c r="BR48" s="194">
        <v>0.19425087108013939</v>
      </c>
    </row>
    <row r="49" spans="2:70" s="4" customFormat="1" ht="15" hidden="1" customHeight="1" outlineLevel="1" x14ac:dyDescent="0.25">
      <c r="B49" s="71" t="s">
        <v>96</v>
      </c>
      <c r="C49" s="241">
        <v>64</v>
      </c>
      <c r="D49" s="194">
        <v>-0.13513513513513509</v>
      </c>
      <c r="E49" s="156">
        <v>191</v>
      </c>
      <c r="F49" s="194">
        <v>-9.4786729857819885E-2</v>
      </c>
      <c r="G49" s="156">
        <v>863</v>
      </c>
      <c r="H49" s="194">
        <v>-0.35645041014168533</v>
      </c>
      <c r="I49" s="156">
        <v>1994</v>
      </c>
      <c r="J49" s="194">
        <v>-0.21216910312129589</v>
      </c>
      <c r="K49" s="156">
        <v>1272</v>
      </c>
      <c r="L49" s="194">
        <v>0.24097560975609755</v>
      </c>
      <c r="M49" s="156">
        <v>4384</v>
      </c>
      <c r="N49" s="194">
        <v>-0.15399459668081816</v>
      </c>
      <c r="O49" s="156">
        <v>2657</v>
      </c>
      <c r="P49" s="194">
        <v>-0.25740637227501395</v>
      </c>
      <c r="Q49" s="156">
        <v>7041</v>
      </c>
      <c r="R49" s="194">
        <v>-0.19623287671232881</v>
      </c>
      <c r="S49" s="257">
        <v>17</v>
      </c>
      <c r="T49" s="194">
        <v>4.666666666666667</v>
      </c>
      <c r="U49" s="156">
        <v>47</v>
      </c>
      <c r="V49" s="194">
        <v>-6.0000000000000053E-2</v>
      </c>
      <c r="W49" s="156">
        <v>40</v>
      </c>
      <c r="X49" s="194">
        <v>-0.23076923076923073</v>
      </c>
      <c r="Y49" s="156">
        <v>38</v>
      </c>
      <c r="Z49" s="194">
        <v>0.35714285714285721</v>
      </c>
      <c r="AA49" s="156">
        <v>142</v>
      </c>
      <c r="AB49" s="194">
        <v>6.7669172932330879E-2</v>
      </c>
      <c r="AC49" s="156">
        <v>142</v>
      </c>
      <c r="AD49" s="194">
        <v>6.7669172932330879E-2</v>
      </c>
      <c r="AE49" s="241">
        <v>19</v>
      </c>
      <c r="AF49" s="194">
        <v>0.11764705882352944</v>
      </c>
      <c r="AG49" s="156">
        <v>71</v>
      </c>
      <c r="AH49" s="194">
        <v>0.16393442622950816</v>
      </c>
      <c r="AI49" s="156">
        <v>252</v>
      </c>
      <c r="AJ49" s="194">
        <v>0.31937172774869116</v>
      </c>
      <c r="AK49" s="156">
        <v>342</v>
      </c>
      <c r="AL49" s="194">
        <v>0.27137546468401497</v>
      </c>
      <c r="AM49" s="156">
        <v>215</v>
      </c>
      <c r="AN49" s="194">
        <v>0.21468926553672318</v>
      </c>
      <c r="AO49" s="156">
        <v>557</v>
      </c>
      <c r="AP49" s="194">
        <v>0.24887892376681608</v>
      </c>
      <c r="AQ49" s="322">
        <v>10</v>
      </c>
      <c r="AR49" s="194">
        <v>-0.16666666666666663</v>
      </c>
      <c r="AS49" s="156">
        <v>223</v>
      </c>
      <c r="AT49" s="194">
        <v>-0.33432835820895523</v>
      </c>
      <c r="AU49" s="156">
        <v>784</v>
      </c>
      <c r="AV49" s="194">
        <v>1.5544041450777257E-2</v>
      </c>
      <c r="AW49" s="156">
        <v>135</v>
      </c>
      <c r="AX49" s="194">
        <v>0.39175257731958757</v>
      </c>
      <c r="AY49" s="156">
        <v>1152</v>
      </c>
      <c r="AZ49" s="194">
        <v>-5.2631578947368474E-2</v>
      </c>
      <c r="BA49" s="156">
        <v>476</v>
      </c>
      <c r="BB49" s="194">
        <v>-0.36448598130841126</v>
      </c>
      <c r="BC49" s="156">
        <v>1628</v>
      </c>
      <c r="BD49" s="194">
        <v>-0.17150127226463108</v>
      </c>
      <c r="BE49" s="323">
        <v>148</v>
      </c>
      <c r="BF49" s="194">
        <v>9.6296296296296324E-2</v>
      </c>
      <c r="BG49" s="156">
        <v>449</v>
      </c>
      <c r="BH49" s="194">
        <v>-0.42947903430749679</v>
      </c>
      <c r="BI49" s="156">
        <v>871</v>
      </c>
      <c r="BJ49" s="194">
        <v>-0.19575253924284397</v>
      </c>
      <c r="BK49" s="156">
        <v>697</v>
      </c>
      <c r="BL49" s="194">
        <v>0.26727272727272733</v>
      </c>
      <c r="BM49" s="156">
        <v>2165</v>
      </c>
      <c r="BN49" s="194">
        <v>-0.15264187866927592</v>
      </c>
      <c r="BO49" s="156">
        <v>1442</v>
      </c>
      <c r="BP49" s="194">
        <v>-0.30806142034548945</v>
      </c>
      <c r="BQ49" s="156">
        <v>3607</v>
      </c>
      <c r="BR49" s="194">
        <v>-0.22246173744341458</v>
      </c>
    </row>
    <row r="50" spans="2:70" s="4" customFormat="1" ht="15" hidden="1" customHeight="1" outlineLevel="1" x14ac:dyDescent="0.25">
      <c r="B50" s="71" t="s">
        <v>97</v>
      </c>
      <c r="C50" s="241">
        <v>49</v>
      </c>
      <c r="D50" s="194">
        <v>0</v>
      </c>
      <c r="E50" s="156">
        <v>165</v>
      </c>
      <c r="F50" s="194">
        <v>-0.18719211822660098</v>
      </c>
      <c r="G50" s="156">
        <v>1411</v>
      </c>
      <c r="H50" s="194">
        <v>-8.9089735313105267E-2</v>
      </c>
      <c r="I50" s="156">
        <v>2431</v>
      </c>
      <c r="J50" s="194">
        <v>-0.1535515320334262</v>
      </c>
      <c r="K50" s="156">
        <v>998</v>
      </c>
      <c r="L50" s="194">
        <v>6.1702127659574391E-2</v>
      </c>
      <c r="M50" s="156">
        <v>5054</v>
      </c>
      <c r="N50" s="194">
        <v>-9.9590236949937627E-2</v>
      </c>
      <c r="O50" s="156">
        <v>2944</v>
      </c>
      <c r="P50" s="194">
        <v>-0.13181952226481863</v>
      </c>
      <c r="Q50" s="156">
        <v>7998</v>
      </c>
      <c r="R50" s="194">
        <v>-0.11172812083518435</v>
      </c>
      <c r="S50" s="257">
        <v>7</v>
      </c>
      <c r="T50" s="194">
        <v>-0.68181818181818188</v>
      </c>
      <c r="U50" s="156">
        <v>26</v>
      </c>
      <c r="V50" s="194">
        <v>-7.1428571428571397E-2</v>
      </c>
      <c r="W50" s="156">
        <v>45</v>
      </c>
      <c r="X50" s="194">
        <v>0.8</v>
      </c>
      <c r="Y50" s="156">
        <v>32</v>
      </c>
      <c r="Z50" s="194">
        <v>-0.15789473684210531</v>
      </c>
      <c r="AA50" s="156">
        <v>110</v>
      </c>
      <c r="AB50" s="194">
        <v>-2.6548672566371723E-2</v>
      </c>
      <c r="AC50" s="156">
        <v>110</v>
      </c>
      <c r="AD50" s="194">
        <v>-2.6548672566371723E-2</v>
      </c>
      <c r="AE50" s="241">
        <v>25</v>
      </c>
      <c r="AF50" s="194">
        <v>0.13636363636363646</v>
      </c>
      <c r="AG50" s="156">
        <v>111</v>
      </c>
      <c r="AH50" s="194">
        <v>1.4130434782608696</v>
      </c>
      <c r="AI50" s="156">
        <v>193</v>
      </c>
      <c r="AJ50" s="194">
        <v>-0.2310756972111554</v>
      </c>
      <c r="AK50" s="156">
        <v>329</v>
      </c>
      <c r="AL50" s="194">
        <v>3.1347962382445083E-2</v>
      </c>
      <c r="AM50" s="156">
        <v>324</v>
      </c>
      <c r="AN50" s="194">
        <v>0.67010309278350522</v>
      </c>
      <c r="AO50" s="156">
        <v>653</v>
      </c>
      <c r="AP50" s="194">
        <v>0.27290448343079921</v>
      </c>
      <c r="AQ50" s="322">
        <v>2</v>
      </c>
      <c r="AR50" s="194">
        <v>0</v>
      </c>
      <c r="AS50" s="156">
        <v>358</v>
      </c>
      <c r="AT50" s="194">
        <v>-0.30620155038759689</v>
      </c>
      <c r="AU50" s="156">
        <v>993</v>
      </c>
      <c r="AV50" s="194">
        <v>6.6595059076262064E-2</v>
      </c>
      <c r="AW50" s="156">
        <v>149</v>
      </c>
      <c r="AX50" s="194">
        <v>0.31858407079646023</v>
      </c>
      <c r="AY50" s="156">
        <v>1502</v>
      </c>
      <c r="AZ50" s="194">
        <v>-3.8412291933418663E-2</v>
      </c>
      <c r="BA50" s="156">
        <v>526</v>
      </c>
      <c r="BB50" s="194">
        <v>-0.23546511627906974</v>
      </c>
      <c r="BC50" s="156">
        <v>2028</v>
      </c>
      <c r="BD50" s="194">
        <v>-9.866666666666668E-2</v>
      </c>
      <c r="BE50" s="323">
        <v>104</v>
      </c>
      <c r="BF50" s="194">
        <v>0.14285714285714279</v>
      </c>
      <c r="BG50" s="156">
        <v>680</v>
      </c>
      <c r="BH50" s="194">
        <v>-0.25192519251925194</v>
      </c>
      <c r="BI50" s="156">
        <v>967</v>
      </c>
      <c r="BJ50" s="194">
        <v>-9.287054409005624E-2</v>
      </c>
      <c r="BK50" s="156">
        <v>557</v>
      </c>
      <c r="BL50" s="194">
        <v>9.430255402750487E-2</v>
      </c>
      <c r="BM50" s="156">
        <v>2308</v>
      </c>
      <c r="BN50" s="194">
        <v>-0.10368932038834955</v>
      </c>
      <c r="BO50" s="156">
        <v>1429</v>
      </c>
      <c r="BP50" s="194">
        <v>-0.25572916666666667</v>
      </c>
      <c r="BQ50" s="156">
        <v>3737</v>
      </c>
      <c r="BR50" s="194">
        <v>-0.1686318131256952</v>
      </c>
    </row>
    <row r="51" spans="2:70" s="4" customFormat="1" ht="15" hidden="1" customHeight="1" outlineLevel="1" x14ac:dyDescent="0.25">
      <c r="B51" s="71" t="s">
        <v>98</v>
      </c>
      <c r="C51" s="241">
        <v>97</v>
      </c>
      <c r="D51" s="194">
        <v>0.44776119402985071</v>
      </c>
      <c r="E51" s="156">
        <v>160</v>
      </c>
      <c r="F51" s="194">
        <v>-0.1959798994974874</v>
      </c>
      <c r="G51" s="156">
        <v>1263</v>
      </c>
      <c r="H51" s="194">
        <v>-0.16246684350132623</v>
      </c>
      <c r="I51" s="156">
        <v>2449</v>
      </c>
      <c r="J51" s="194">
        <v>-1.9223067681217509E-2</v>
      </c>
      <c r="K51" s="156">
        <v>1256</v>
      </c>
      <c r="L51" s="194">
        <v>-0.27981651376146788</v>
      </c>
      <c r="M51" s="156">
        <v>5225</v>
      </c>
      <c r="N51" s="194">
        <v>-0.13133832086450536</v>
      </c>
      <c r="O51" s="156">
        <v>3637</v>
      </c>
      <c r="P51" s="194">
        <v>-8.2417582417582125E-4</v>
      </c>
      <c r="Q51" s="156">
        <v>8862</v>
      </c>
      <c r="R51" s="194">
        <v>-8.2133609528741602E-2</v>
      </c>
      <c r="S51" s="257">
        <v>16</v>
      </c>
      <c r="T51" s="194">
        <v>1.6666666666666665</v>
      </c>
      <c r="U51" s="156">
        <v>16</v>
      </c>
      <c r="V51" s="194">
        <v>0.14285714285714279</v>
      </c>
      <c r="W51" s="156">
        <v>27</v>
      </c>
      <c r="X51" s="194">
        <v>0</v>
      </c>
      <c r="Y51" s="156">
        <v>36</v>
      </c>
      <c r="Z51" s="194">
        <v>0.28571428571428581</v>
      </c>
      <c r="AA51" s="156">
        <v>95</v>
      </c>
      <c r="AB51" s="194">
        <v>0.26666666666666661</v>
      </c>
      <c r="AC51" s="156">
        <v>95</v>
      </c>
      <c r="AD51" s="194">
        <v>0.26666666666666661</v>
      </c>
      <c r="AE51" s="241">
        <v>13</v>
      </c>
      <c r="AF51" s="194">
        <v>8.3333333333333259E-2</v>
      </c>
      <c r="AG51" s="156">
        <v>74</v>
      </c>
      <c r="AH51" s="194">
        <v>0.68181818181818188</v>
      </c>
      <c r="AI51" s="156">
        <v>330</v>
      </c>
      <c r="AJ51" s="194">
        <v>0.67512690355329941</v>
      </c>
      <c r="AK51" s="156">
        <v>417</v>
      </c>
      <c r="AL51" s="194">
        <v>0.64822134387351782</v>
      </c>
      <c r="AM51" s="156">
        <v>229</v>
      </c>
      <c r="AN51" s="194">
        <v>1.777777777777767E-2</v>
      </c>
      <c r="AO51" s="156">
        <v>646</v>
      </c>
      <c r="AP51" s="194">
        <v>0.35146443514644354</v>
      </c>
      <c r="AQ51" s="322">
        <v>16</v>
      </c>
      <c r="AR51" s="194">
        <v>3</v>
      </c>
      <c r="AS51" s="156">
        <v>319</v>
      </c>
      <c r="AT51" s="194">
        <v>-0.50465838509316763</v>
      </c>
      <c r="AU51" s="156">
        <v>821</v>
      </c>
      <c r="AV51" s="194">
        <v>-8.0627099664053792E-2</v>
      </c>
      <c r="AW51" s="156">
        <v>195</v>
      </c>
      <c r="AX51" s="194">
        <v>0.15384615384615374</v>
      </c>
      <c r="AY51" s="156">
        <v>1351</v>
      </c>
      <c r="AZ51" s="194">
        <v>-0.20994152046783621</v>
      </c>
      <c r="BA51" s="156">
        <v>729</v>
      </c>
      <c r="BB51" s="194">
        <v>-6.8965517241379337E-2</v>
      </c>
      <c r="BC51" s="156">
        <v>2080</v>
      </c>
      <c r="BD51" s="194">
        <v>-0.16566385880465306</v>
      </c>
      <c r="BE51" s="323">
        <v>125</v>
      </c>
      <c r="BF51" s="194">
        <v>-0.17763157894736847</v>
      </c>
      <c r="BG51" s="156">
        <v>671</v>
      </c>
      <c r="BH51" s="194">
        <v>-7.0637119113573399E-2</v>
      </c>
      <c r="BI51" s="156">
        <v>1086</v>
      </c>
      <c r="BJ51" s="194">
        <v>0.12655601659751037</v>
      </c>
      <c r="BK51" s="156">
        <v>752</v>
      </c>
      <c r="BL51" s="194">
        <v>0.59322033898305082</v>
      </c>
      <c r="BM51" s="156">
        <v>2634</v>
      </c>
      <c r="BN51" s="194">
        <v>0.14025974025974031</v>
      </c>
      <c r="BO51" s="156">
        <v>1851</v>
      </c>
      <c r="BP51" s="194">
        <v>-9.9270072992700742E-2</v>
      </c>
      <c r="BQ51" s="156">
        <v>4485</v>
      </c>
      <c r="BR51" s="194">
        <v>2.7491408934707806E-2</v>
      </c>
    </row>
    <row r="52" spans="2:70" s="4" customFormat="1" ht="15" hidden="1" customHeight="1" outlineLevel="1" x14ac:dyDescent="0.25">
      <c r="B52" s="71" t="s">
        <v>99</v>
      </c>
      <c r="C52" s="241">
        <v>47</v>
      </c>
      <c r="D52" s="194">
        <v>-0.25396825396825395</v>
      </c>
      <c r="E52" s="156">
        <v>134</v>
      </c>
      <c r="F52" s="194">
        <v>-0.27567567567567564</v>
      </c>
      <c r="G52" s="156">
        <v>1099</v>
      </c>
      <c r="H52" s="194">
        <v>-2.049910873440286E-2</v>
      </c>
      <c r="I52" s="156">
        <v>2366</v>
      </c>
      <c r="J52" s="194">
        <v>-0.10649546827794565</v>
      </c>
      <c r="K52" s="156">
        <v>1480</v>
      </c>
      <c r="L52" s="194">
        <v>0.12718964204112715</v>
      </c>
      <c r="M52" s="156">
        <v>5126</v>
      </c>
      <c r="N52" s="194">
        <v>-3.8454323766647924E-2</v>
      </c>
      <c r="O52" s="156">
        <v>3170</v>
      </c>
      <c r="P52" s="194">
        <v>-0.2292730367128617</v>
      </c>
      <c r="Q52" s="156">
        <v>8296</v>
      </c>
      <c r="R52" s="194">
        <v>-0.12155866158407458</v>
      </c>
      <c r="S52" s="257">
        <v>1</v>
      </c>
      <c r="T52" s="194">
        <v>-0.66666666666666674</v>
      </c>
      <c r="U52" s="156">
        <v>21</v>
      </c>
      <c r="V52" s="194">
        <v>2.5</v>
      </c>
      <c r="W52" s="156">
        <v>35</v>
      </c>
      <c r="X52" s="194">
        <v>-0.35185185185185186</v>
      </c>
      <c r="Y52" s="156">
        <v>22</v>
      </c>
      <c r="Z52" s="194">
        <v>-0.24137931034482762</v>
      </c>
      <c r="AA52" s="156">
        <v>79</v>
      </c>
      <c r="AB52" s="194">
        <v>-0.14130434782608692</v>
      </c>
      <c r="AC52" s="156">
        <v>79</v>
      </c>
      <c r="AD52" s="194">
        <v>-0.80200501253132828</v>
      </c>
      <c r="AE52" s="241">
        <v>19</v>
      </c>
      <c r="AF52" s="194">
        <v>0.11764705882352944</v>
      </c>
      <c r="AG52" s="156">
        <v>115</v>
      </c>
      <c r="AH52" s="194">
        <v>0.88524590163934436</v>
      </c>
      <c r="AI52" s="156">
        <v>391</v>
      </c>
      <c r="AJ52" s="194">
        <v>0.21052631578947367</v>
      </c>
      <c r="AK52" s="156">
        <v>525</v>
      </c>
      <c r="AL52" s="194">
        <v>0.30922693266832924</v>
      </c>
      <c r="AM52" s="156">
        <v>281</v>
      </c>
      <c r="AN52" s="194">
        <v>6.0377358490566024E-2</v>
      </c>
      <c r="AO52" s="156">
        <v>806</v>
      </c>
      <c r="AP52" s="194">
        <v>0.21021021021021014</v>
      </c>
      <c r="AQ52" s="322">
        <v>1</v>
      </c>
      <c r="AR52" s="194">
        <v>-0.75</v>
      </c>
      <c r="AS52" s="156">
        <v>272</v>
      </c>
      <c r="AT52" s="194">
        <v>-0.15000000000000002</v>
      </c>
      <c r="AU52" s="156">
        <v>764</v>
      </c>
      <c r="AV52" s="194">
        <v>-0.25390625</v>
      </c>
      <c r="AW52" s="156">
        <v>206</v>
      </c>
      <c r="AX52" s="194">
        <v>-0.13807531380753135</v>
      </c>
      <c r="AY52" s="156">
        <v>1243</v>
      </c>
      <c r="AZ52" s="194">
        <v>-0.21676118462507876</v>
      </c>
      <c r="BA52" s="156">
        <v>588</v>
      </c>
      <c r="BB52" s="194">
        <v>6.7150635208711451E-2</v>
      </c>
      <c r="BC52" s="156">
        <v>1831</v>
      </c>
      <c r="BD52" s="194">
        <v>-0.14359214218896166</v>
      </c>
      <c r="BE52" s="323">
        <v>68</v>
      </c>
      <c r="BF52" s="194">
        <v>-0.5</v>
      </c>
      <c r="BG52" s="156">
        <v>508</v>
      </c>
      <c r="BH52" s="194">
        <v>-0.15333333333333332</v>
      </c>
      <c r="BI52" s="156">
        <v>1014</v>
      </c>
      <c r="BJ52" s="194">
        <v>9.5032397408207236E-2</v>
      </c>
      <c r="BK52" s="156">
        <v>884</v>
      </c>
      <c r="BL52" s="194">
        <v>0.43973941368078173</v>
      </c>
      <c r="BM52" s="156">
        <v>2474</v>
      </c>
      <c r="BN52" s="194">
        <v>8.6994727592267118E-2</v>
      </c>
      <c r="BO52" s="156">
        <v>1522</v>
      </c>
      <c r="BP52" s="194">
        <v>-0.31810035842293904</v>
      </c>
      <c r="BQ52" s="156">
        <v>3996</v>
      </c>
      <c r="BR52" s="194">
        <v>-0.11357586512866014</v>
      </c>
    </row>
    <row r="53" spans="2:70" s="4" customFormat="1" ht="15" hidden="1" customHeight="1" outlineLevel="1" x14ac:dyDescent="0.25">
      <c r="B53" s="71" t="s">
        <v>100</v>
      </c>
      <c r="C53" s="241">
        <v>50</v>
      </c>
      <c r="D53" s="194">
        <v>-0.21875</v>
      </c>
      <c r="E53" s="156">
        <v>213</v>
      </c>
      <c r="F53" s="194">
        <v>1.0094339622641511</v>
      </c>
      <c r="G53" s="156">
        <v>976</v>
      </c>
      <c r="H53" s="194">
        <v>-2.4975024975025018E-2</v>
      </c>
      <c r="I53" s="156">
        <v>2270</v>
      </c>
      <c r="J53" s="194">
        <v>-0.10418310970797162</v>
      </c>
      <c r="K53" s="156">
        <v>1504</v>
      </c>
      <c r="L53" s="194">
        <v>0.14984709480122316</v>
      </c>
      <c r="M53" s="156">
        <v>5013</v>
      </c>
      <c r="N53" s="194">
        <v>0</v>
      </c>
      <c r="O53" s="156">
        <v>2994</v>
      </c>
      <c r="P53" s="194">
        <v>-3.3570045190445486E-2</v>
      </c>
      <c r="Q53" s="156">
        <v>8007</v>
      </c>
      <c r="R53" s="194">
        <v>-1.282209345333496E-2</v>
      </c>
      <c r="S53" s="257">
        <v>4</v>
      </c>
      <c r="T53" s="194">
        <v>-0.66666666666666674</v>
      </c>
      <c r="U53" s="156">
        <v>14</v>
      </c>
      <c r="V53" s="194">
        <v>0.75</v>
      </c>
      <c r="W53" s="156">
        <v>40</v>
      </c>
      <c r="X53" s="194">
        <v>0.33333333333333326</v>
      </c>
      <c r="Y53" s="156">
        <v>43</v>
      </c>
      <c r="Z53" s="194">
        <v>-0.12244897959183676</v>
      </c>
      <c r="AA53" s="156">
        <v>101</v>
      </c>
      <c r="AB53" s="194">
        <v>2.020202020202011E-2</v>
      </c>
      <c r="AC53" s="156">
        <v>101</v>
      </c>
      <c r="AD53" s="194">
        <v>2.020202020202011E-2</v>
      </c>
      <c r="AE53" s="241">
        <v>6</v>
      </c>
      <c r="AF53" s="194">
        <v>-0.7</v>
      </c>
      <c r="AG53" s="156">
        <v>76</v>
      </c>
      <c r="AH53" s="194">
        <v>0.4339622641509433</v>
      </c>
      <c r="AI53" s="156">
        <v>333</v>
      </c>
      <c r="AJ53" s="194">
        <v>0.39915966386554613</v>
      </c>
      <c r="AK53" s="156">
        <v>415</v>
      </c>
      <c r="AL53" s="194">
        <v>0.33440514469453375</v>
      </c>
      <c r="AM53" s="156">
        <v>266</v>
      </c>
      <c r="AN53" s="194">
        <v>0.10833333333333339</v>
      </c>
      <c r="AO53" s="156">
        <v>681</v>
      </c>
      <c r="AP53" s="194">
        <v>0.23593466424682386</v>
      </c>
      <c r="AQ53" s="322">
        <v>6</v>
      </c>
      <c r="AR53" s="194">
        <v>-0.25</v>
      </c>
      <c r="AS53" s="156">
        <v>313</v>
      </c>
      <c r="AT53" s="194">
        <v>-0.11581920903954801</v>
      </c>
      <c r="AU53" s="156">
        <v>781</v>
      </c>
      <c r="AV53" s="194">
        <v>-0.21664994984954866</v>
      </c>
      <c r="AW53" s="156">
        <v>203</v>
      </c>
      <c r="AX53" s="194">
        <v>0.35333333333333328</v>
      </c>
      <c r="AY53" s="156">
        <v>1303</v>
      </c>
      <c r="AZ53" s="194">
        <v>-0.13651424784625577</v>
      </c>
      <c r="BA53" s="156">
        <v>529</v>
      </c>
      <c r="BB53" s="194">
        <v>-6.866197183098588E-2</v>
      </c>
      <c r="BC53" s="156">
        <v>1832</v>
      </c>
      <c r="BD53" s="194">
        <v>-0.11795859412614351</v>
      </c>
      <c r="BE53" s="323">
        <v>97</v>
      </c>
      <c r="BF53" s="194">
        <v>0.515625</v>
      </c>
      <c r="BG53" s="156">
        <v>399</v>
      </c>
      <c r="BH53" s="194">
        <v>-5.0000000000000044E-2</v>
      </c>
      <c r="BI53" s="156">
        <v>962</v>
      </c>
      <c r="BJ53" s="194">
        <v>0.23809523809523814</v>
      </c>
      <c r="BK53" s="156">
        <v>955</v>
      </c>
      <c r="BL53" s="194">
        <v>0.41063515509601189</v>
      </c>
      <c r="BM53" s="156">
        <v>2413</v>
      </c>
      <c r="BN53" s="194">
        <v>0.24509803921568629</v>
      </c>
      <c r="BO53" s="156">
        <v>1384</v>
      </c>
      <c r="BP53" s="194">
        <v>-0.19158878504672894</v>
      </c>
      <c r="BQ53" s="156">
        <v>3797</v>
      </c>
      <c r="BR53" s="194">
        <v>4.0273972602739683E-2</v>
      </c>
    </row>
    <row r="54" spans="2:70" s="4" customFormat="1" ht="15" hidden="1" customHeight="1" outlineLevel="1" x14ac:dyDescent="0.25">
      <c r="B54" s="71" t="s">
        <v>101</v>
      </c>
      <c r="C54" s="241">
        <v>54</v>
      </c>
      <c r="D54" s="194">
        <v>-0.37209302325581395</v>
      </c>
      <c r="E54" s="156">
        <v>210</v>
      </c>
      <c r="F54" s="194">
        <v>0.53284671532846706</v>
      </c>
      <c r="G54" s="156">
        <v>1108</v>
      </c>
      <c r="H54" s="194">
        <v>-0.38307349665924273</v>
      </c>
      <c r="I54" s="156">
        <v>2333</v>
      </c>
      <c r="J54" s="194">
        <v>-5.6611403154063877E-2</v>
      </c>
      <c r="K54" s="156">
        <v>1102</v>
      </c>
      <c r="L54" s="194">
        <v>4.5540796963946972E-2</v>
      </c>
      <c r="M54" s="156">
        <v>4807</v>
      </c>
      <c r="N54" s="194">
        <v>-0.1332491886043996</v>
      </c>
      <c r="O54" s="156">
        <v>3493</v>
      </c>
      <c r="P54" s="194">
        <v>-9.531209531209528E-2</v>
      </c>
      <c r="Q54" s="156">
        <v>8300</v>
      </c>
      <c r="R54" s="194">
        <v>-0.11767832465185502</v>
      </c>
      <c r="S54" s="257">
        <v>4</v>
      </c>
      <c r="T54" s="194">
        <v>-0.66666666666666674</v>
      </c>
      <c r="U54" s="156">
        <v>43</v>
      </c>
      <c r="V54" s="194">
        <v>0.53571428571428581</v>
      </c>
      <c r="W54" s="156">
        <v>118</v>
      </c>
      <c r="X54" s="194">
        <v>3.7199999999999998</v>
      </c>
      <c r="Y54" s="156">
        <v>138</v>
      </c>
      <c r="Z54" s="194">
        <v>1.5090909090909093</v>
      </c>
      <c r="AA54" s="156">
        <v>303</v>
      </c>
      <c r="AB54" s="194">
        <v>1.5249999999999999</v>
      </c>
      <c r="AC54" s="156">
        <v>303</v>
      </c>
      <c r="AD54" s="194">
        <v>1.5249999999999999</v>
      </c>
      <c r="AE54" s="241">
        <v>30</v>
      </c>
      <c r="AF54" s="194">
        <v>0.875</v>
      </c>
      <c r="AG54" s="156">
        <v>130</v>
      </c>
      <c r="AH54" s="194">
        <v>0.18181818181818188</v>
      </c>
      <c r="AI54" s="156">
        <v>353</v>
      </c>
      <c r="AJ54" s="194">
        <v>0.135048231511254</v>
      </c>
      <c r="AK54" s="156">
        <v>513</v>
      </c>
      <c r="AL54" s="194">
        <v>0.17391304347826098</v>
      </c>
      <c r="AM54" s="156">
        <v>310</v>
      </c>
      <c r="AN54" s="194">
        <v>1.6393442622950838E-2</v>
      </c>
      <c r="AO54" s="156">
        <v>823</v>
      </c>
      <c r="AP54" s="194">
        <v>0.10916442048517516</v>
      </c>
      <c r="AQ54" s="322">
        <v>8</v>
      </c>
      <c r="AR54" s="194">
        <v>7</v>
      </c>
      <c r="AS54" s="156">
        <v>246</v>
      </c>
      <c r="AT54" s="194">
        <v>-0.66022099447513805</v>
      </c>
      <c r="AU54" s="156">
        <v>807</v>
      </c>
      <c r="AV54" s="194">
        <v>-6.1576354679803158E-3</v>
      </c>
      <c r="AW54" s="156">
        <v>144</v>
      </c>
      <c r="AX54" s="194">
        <v>-0.19999999999999996</v>
      </c>
      <c r="AY54" s="156">
        <v>1205</v>
      </c>
      <c r="AZ54" s="194">
        <v>-0.29819452533488644</v>
      </c>
      <c r="BA54" s="156">
        <v>600</v>
      </c>
      <c r="BB54" s="194">
        <v>8.1081081081081141E-2</v>
      </c>
      <c r="BC54" s="156">
        <v>1805</v>
      </c>
      <c r="BD54" s="194">
        <v>-0.20554577464788737</v>
      </c>
      <c r="BE54" s="323">
        <v>110</v>
      </c>
      <c r="BF54" s="194">
        <v>0.4864864864864864</v>
      </c>
      <c r="BG54" s="156">
        <v>442</v>
      </c>
      <c r="BH54" s="194">
        <v>-0.42746113989637302</v>
      </c>
      <c r="BI54" s="156">
        <v>890</v>
      </c>
      <c r="BJ54" s="194">
        <v>-6.6964285714286031E-3</v>
      </c>
      <c r="BK54" s="156">
        <v>683</v>
      </c>
      <c r="BL54" s="194">
        <v>0.24862888482632539</v>
      </c>
      <c r="BM54" s="156">
        <v>2125</v>
      </c>
      <c r="BN54" s="194">
        <v>-7.164700742682395E-2</v>
      </c>
      <c r="BO54" s="156">
        <v>1752</v>
      </c>
      <c r="BP54" s="194">
        <v>-0.21258426966292132</v>
      </c>
      <c r="BQ54" s="156">
        <v>3877</v>
      </c>
      <c r="BR54" s="194">
        <v>-0.141116526362428</v>
      </c>
    </row>
    <row r="55" spans="2:70" s="4" customFormat="1" ht="15" hidden="1" customHeight="1" outlineLevel="1" x14ac:dyDescent="0.25">
      <c r="B55" s="71" t="s">
        <v>102</v>
      </c>
      <c r="C55" s="241">
        <v>97</v>
      </c>
      <c r="D55" s="194">
        <v>-2.0202020202020221E-2</v>
      </c>
      <c r="E55" s="156">
        <v>272</v>
      </c>
      <c r="F55" s="194">
        <v>0.33333333333333326</v>
      </c>
      <c r="G55" s="156">
        <v>1286</v>
      </c>
      <c r="H55" s="194">
        <v>-6.2682215743440239E-2</v>
      </c>
      <c r="I55" s="156">
        <v>2448</v>
      </c>
      <c r="J55" s="194">
        <v>2.2983702465524392E-2</v>
      </c>
      <c r="K55" s="156">
        <v>1228</v>
      </c>
      <c r="L55" s="194">
        <v>0.17737296260786195</v>
      </c>
      <c r="M55" s="156">
        <v>5331</v>
      </c>
      <c r="N55" s="194">
        <v>4.3044414009000276E-2</v>
      </c>
      <c r="O55" s="156">
        <v>3506</v>
      </c>
      <c r="P55" s="194">
        <v>-9.8482900488557457E-2</v>
      </c>
      <c r="Q55" s="156">
        <v>8837</v>
      </c>
      <c r="R55" s="194">
        <v>-1.8111111111111078E-2</v>
      </c>
      <c r="S55" s="257">
        <v>13</v>
      </c>
      <c r="T55" s="194">
        <v>0.625</v>
      </c>
      <c r="U55" s="156">
        <v>34</v>
      </c>
      <c r="V55" s="194">
        <v>-0.15000000000000002</v>
      </c>
      <c r="W55" s="156">
        <v>46</v>
      </c>
      <c r="X55" s="194">
        <v>9.5238095238095344E-2</v>
      </c>
      <c r="Y55" s="156">
        <v>31</v>
      </c>
      <c r="Z55" s="194">
        <v>0.10714285714285721</v>
      </c>
      <c r="AA55" s="156">
        <v>124</v>
      </c>
      <c r="AB55" s="194">
        <v>5.0847457627118731E-2</v>
      </c>
      <c r="AC55" s="156">
        <v>124</v>
      </c>
      <c r="AD55" s="194">
        <v>5.0847457627118731E-2</v>
      </c>
      <c r="AE55" s="241">
        <v>41</v>
      </c>
      <c r="AF55" s="194">
        <v>-2.3809523809523836E-2</v>
      </c>
      <c r="AG55" s="156">
        <v>93</v>
      </c>
      <c r="AH55" s="194">
        <v>-0.10576923076923073</v>
      </c>
      <c r="AI55" s="156">
        <v>398</v>
      </c>
      <c r="AJ55" s="194">
        <v>9.6418732782369121E-2</v>
      </c>
      <c r="AK55" s="156">
        <v>532</v>
      </c>
      <c r="AL55" s="194">
        <v>4.5186640471512662E-2</v>
      </c>
      <c r="AM55" s="156">
        <v>333</v>
      </c>
      <c r="AN55" s="194">
        <v>3.4161490683229712E-2</v>
      </c>
      <c r="AO55" s="156">
        <v>865</v>
      </c>
      <c r="AP55" s="194">
        <v>4.0914560770156427E-2</v>
      </c>
      <c r="AQ55" s="322">
        <v>8</v>
      </c>
      <c r="AR55" s="194">
        <v>-0.46666666666666667</v>
      </c>
      <c r="AS55" s="156">
        <v>336</v>
      </c>
      <c r="AT55" s="194">
        <v>-0.19999999999999996</v>
      </c>
      <c r="AU55" s="156">
        <v>851</v>
      </c>
      <c r="AV55" s="194">
        <v>1.9161676646706649E-2</v>
      </c>
      <c r="AW55" s="156">
        <v>88</v>
      </c>
      <c r="AX55" s="194">
        <v>-0.37588652482269502</v>
      </c>
      <c r="AY55" s="156">
        <v>1283</v>
      </c>
      <c r="AZ55" s="194">
        <v>-9.0715804394046806E-2</v>
      </c>
      <c r="BA55" s="156">
        <v>635</v>
      </c>
      <c r="BB55" s="194">
        <v>4.4407894736842035E-2</v>
      </c>
      <c r="BC55" s="156">
        <v>1918</v>
      </c>
      <c r="BD55" s="194">
        <v>-5.002476473501738E-2</v>
      </c>
      <c r="BE55" s="323">
        <v>156</v>
      </c>
      <c r="BF55" s="194">
        <v>0.90243902439024382</v>
      </c>
      <c r="BG55" s="156">
        <v>634</v>
      </c>
      <c r="BH55" s="194">
        <v>-0.15915119363395225</v>
      </c>
      <c r="BI55" s="156">
        <v>873</v>
      </c>
      <c r="BJ55" s="194">
        <v>-6.0279870828848225E-2</v>
      </c>
      <c r="BK55" s="156">
        <v>772</v>
      </c>
      <c r="BL55" s="194">
        <v>0.39855072463768115</v>
      </c>
      <c r="BM55" s="156">
        <v>2435</v>
      </c>
      <c r="BN55" s="194">
        <v>5.0927924039706474E-2</v>
      </c>
      <c r="BO55" s="156">
        <v>1629</v>
      </c>
      <c r="BP55" s="194">
        <v>-0.2323279924599434</v>
      </c>
      <c r="BQ55" s="156">
        <v>4064</v>
      </c>
      <c r="BR55" s="194">
        <v>-8.447848614552822E-2</v>
      </c>
    </row>
    <row r="56" spans="2:70" s="4" customFormat="1" ht="15" hidden="1" customHeight="1" outlineLevel="1" x14ac:dyDescent="0.25">
      <c r="B56" s="71" t="s">
        <v>103</v>
      </c>
      <c r="C56" s="241">
        <v>90</v>
      </c>
      <c r="D56" s="194">
        <v>-7.2164948453608213E-2</v>
      </c>
      <c r="E56" s="156">
        <v>214</v>
      </c>
      <c r="F56" s="194">
        <v>0.1693989071038251</v>
      </c>
      <c r="G56" s="156">
        <v>913</v>
      </c>
      <c r="H56" s="194">
        <v>-0.22888513513513509</v>
      </c>
      <c r="I56" s="156">
        <v>1957</v>
      </c>
      <c r="J56" s="194">
        <v>5.4418103448275801E-2</v>
      </c>
      <c r="K56" s="156">
        <v>971</v>
      </c>
      <c r="L56" s="194">
        <v>0.21679197994987476</v>
      </c>
      <c r="M56" s="156">
        <v>4145</v>
      </c>
      <c r="N56" s="194">
        <v>6.5565808644973966E-3</v>
      </c>
      <c r="O56" s="156">
        <v>2612</v>
      </c>
      <c r="P56" s="194">
        <v>-0.10547945205479448</v>
      </c>
      <c r="Q56" s="156">
        <v>6757</v>
      </c>
      <c r="R56" s="194">
        <v>-3.9926115373685733E-2</v>
      </c>
      <c r="S56" s="257">
        <v>12</v>
      </c>
      <c r="T56" s="194">
        <v>-0.4285714285714286</v>
      </c>
      <c r="U56" s="156">
        <v>46</v>
      </c>
      <c r="V56" s="194">
        <v>-0.31343283582089554</v>
      </c>
      <c r="W56" s="156">
        <v>34</v>
      </c>
      <c r="X56" s="194">
        <v>-0.33333333333333337</v>
      </c>
      <c r="Y56" s="156">
        <v>61</v>
      </c>
      <c r="Z56" s="194">
        <v>-0.28235294117647058</v>
      </c>
      <c r="AA56" s="156">
        <v>153</v>
      </c>
      <c r="AB56" s="194">
        <v>-0.3169642857142857</v>
      </c>
      <c r="AC56" s="156">
        <v>153</v>
      </c>
      <c r="AD56" s="194">
        <v>-0.3169642857142857</v>
      </c>
      <c r="AE56" s="241">
        <v>46</v>
      </c>
      <c r="AF56" s="194">
        <v>0.4375</v>
      </c>
      <c r="AG56" s="156">
        <v>78</v>
      </c>
      <c r="AH56" s="194">
        <v>-0.1333333333333333</v>
      </c>
      <c r="AI56" s="156">
        <v>253</v>
      </c>
      <c r="AJ56" s="194">
        <v>0.44571428571428573</v>
      </c>
      <c r="AK56" s="156">
        <v>377</v>
      </c>
      <c r="AL56" s="194">
        <v>0.26936026936026947</v>
      </c>
      <c r="AM56" s="156">
        <v>163</v>
      </c>
      <c r="AN56" s="194">
        <v>-0.23113207547169812</v>
      </c>
      <c r="AO56" s="156">
        <v>540</v>
      </c>
      <c r="AP56" s="194">
        <v>6.0903732809430178E-2</v>
      </c>
      <c r="AQ56" s="322">
        <v>15</v>
      </c>
      <c r="AR56" s="194">
        <v>-0.11764705882352944</v>
      </c>
      <c r="AS56" s="156">
        <v>192</v>
      </c>
      <c r="AT56" s="194">
        <v>2.1276595744680771E-2</v>
      </c>
      <c r="AU56" s="156">
        <v>634</v>
      </c>
      <c r="AV56" s="194">
        <v>7.9491255961843255E-3</v>
      </c>
      <c r="AW56" s="156">
        <v>162</v>
      </c>
      <c r="AX56" s="194">
        <v>0.8</v>
      </c>
      <c r="AY56" s="156">
        <v>1003</v>
      </c>
      <c r="AZ56" s="194">
        <v>8.5497835497835517E-2</v>
      </c>
      <c r="BA56" s="156">
        <v>424</v>
      </c>
      <c r="BB56" s="194">
        <v>-9.9787685774946899E-2</v>
      </c>
      <c r="BC56" s="156">
        <v>1427</v>
      </c>
      <c r="BD56" s="194">
        <v>2.2939068100358506E-2</v>
      </c>
      <c r="BE56" s="323">
        <v>77</v>
      </c>
      <c r="BF56" s="194">
        <v>1.0263157894736841</v>
      </c>
      <c r="BG56" s="156">
        <v>520</v>
      </c>
      <c r="BH56" s="194">
        <v>-0.36430317848410754</v>
      </c>
      <c r="BI56" s="156">
        <v>846</v>
      </c>
      <c r="BJ56" s="194">
        <v>0.19491525423728806</v>
      </c>
      <c r="BK56" s="156">
        <v>543</v>
      </c>
      <c r="BL56" s="194">
        <v>0.48767123287671232</v>
      </c>
      <c r="BM56" s="156">
        <v>1986</v>
      </c>
      <c r="BN56" s="194">
        <v>2.9548989113530322E-2</v>
      </c>
      <c r="BO56" s="156">
        <v>1334</v>
      </c>
      <c r="BP56" s="194">
        <v>-0.21805392731535755</v>
      </c>
      <c r="BQ56" s="156">
        <v>3320</v>
      </c>
      <c r="BR56" s="194">
        <v>-8.6657496561210468E-2</v>
      </c>
    </row>
    <row r="57" spans="2:70" s="4" customFormat="1" ht="15" hidden="1" customHeight="1" outlineLevel="1" x14ac:dyDescent="0.25">
      <c r="B57" s="71" t="s">
        <v>104</v>
      </c>
      <c r="C57" s="241">
        <v>75</v>
      </c>
      <c r="D57" s="194">
        <v>-0.16666666666666663</v>
      </c>
      <c r="E57" s="156">
        <v>140</v>
      </c>
      <c r="F57" s="194">
        <v>7.6923076923076872E-2</v>
      </c>
      <c r="G57" s="156">
        <v>889</v>
      </c>
      <c r="H57" s="194">
        <v>-0.2933227344992051</v>
      </c>
      <c r="I57" s="156">
        <v>1721</v>
      </c>
      <c r="J57" s="194">
        <v>-0.14292828685258963</v>
      </c>
      <c r="K57" s="156">
        <v>925</v>
      </c>
      <c r="L57" s="194">
        <v>0.11850060459492151</v>
      </c>
      <c r="M57" s="156">
        <v>3750</v>
      </c>
      <c r="N57" s="194">
        <v>-0.13053559007651283</v>
      </c>
      <c r="O57" s="156">
        <v>2528</v>
      </c>
      <c r="P57" s="194">
        <v>-0.11422564821303438</v>
      </c>
      <c r="Q57" s="156">
        <v>6278</v>
      </c>
      <c r="R57" s="194">
        <v>-0.12404074229105622</v>
      </c>
      <c r="S57" s="257">
        <v>8</v>
      </c>
      <c r="T57" s="194">
        <v>-0.61904761904761907</v>
      </c>
      <c r="U57" s="156">
        <v>47</v>
      </c>
      <c r="V57" s="194">
        <v>0.17500000000000004</v>
      </c>
      <c r="W57" s="156">
        <v>67</v>
      </c>
      <c r="X57" s="194">
        <v>-0.32999999999999996</v>
      </c>
      <c r="Y57" s="156">
        <v>66</v>
      </c>
      <c r="Z57" s="194">
        <v>0.64999999999999991</v>
      </c>
      <c r="AA57" s="156">
        <v>188</v>
      </c>
      <c r="AB57" s="194">
        <v>-6.4676616915422924E-2</v>
      </c>
      <c r="AC57" s="156">
        <v>188</v>
      </c>
      <c r="AD57" s="194">
        <v>-6.4676616915422924E-2</v>
      </c>
      <c r="AE57" s="241">
        <v>23</v>
      </c>
      <c r="AF57" s="194">
        <v>3.5999999999999996</v>
      </c>
      <c r="AG57" s="156">
        <v>75</v>
      </c>
      <c r="AH57" s="194">
        <v>0.41509433962264142</v>
      </c>
      <c r="AI57" s="156">
        <v>267</v>
      </c>
      <c r="AJ57" s="194">
        <v>-7.4349442379182396E-3</v>
      </c>
      <c r="AK57" s="156">
        <v>365</v>
      </c>
      <c r="AL57" s="194">
        <v>0.11620795107033643</v>
      </c>
      <c r="AM57" s="156">
        <v>143</v>
      </c>
      <c r="AN57" s="194">
        <v>-0.23529411764705888</v>
      </c>
      <c r="AO57" s="156">
        <v>508</v>
      </c>
      <c r="AP57" s="194">
        <v>-1.1673151750972721E-2</v>
      </c>
      <c r="AQ57" s="322">
        <v>6</v>
      </c>
      <c r="AR57" s="194">
        <v>-0.4</v>
      </c>
      <c r="AS57" s="156">
        <v>151</v>
      </c>
      <c r="AT57" s="194">
        <v>-0.30733944954128445</v>
      </c>
      <c r="AU57" s="156">
        <v>580</v>
      </c>
      <c r="AV57" s="194">
        <v>-0.25641025641025639</v>
      </c>
      <c r="AW57" s="156">
        <v>137</v>
      </c>
      <c r="AX57" s="194">
        <v>-1.4388489208633115E-2</v>
      </c>
      <c r="AY57" s="156">
        <v>874</v>
      </c>
      <c r="AZ57" s="194">
        <v>-0.23801220575414128</v>
      </c>
      <c r="BA57" s="156">
        <v>480</v>
      </c>
      <c r="BB57" s="194">
        <v>7.3825503355704702E-2</v>
      </c>
      <c r="BC57" s="156">
        <v>1354</v>
      </c>
      <c r="BD57" s="194">
        <v>-0.15056461731493098</v>
      </c>
      <c r="BE57" s="323">
        <v>77</v>
      </c>
      <c r="BF57" s="194">
        <v>0.35087719298245612</v>
      </c>
      <c r="BG57" s="156">
        <v>536</v>
      </c>
      <c r="BH57" s="194">
        <v>-0.34554334554334554</v>
      </c>
      <c r="BI57" s="156">
        <v>687</v>
      </c>
      <c r="BJ57" s="194">
        <v>-5.2413793103448292E-2</v>
      </c>
      <c r="BK57" s="156">
        <v>466</v>
      </c>
      <c r="BL57" s="194">
        <v>0.13936430317848414</v>
      </c>
      <c r="BM57" s="156">
        <v>1766</v>
      </c>
      <c r="BN57" s="194">
        <v>-0.1213930348258706</v>
      </c>
      <c r="BO57" s="156">
        <v>1350</v>
      </c>
      <c r="BP57" s="194">
        <v>-6.8322981366459645E-2</v>
      </c>
      <c r="BQ57" s="156">
        <v>3116</v>
      </c>
      <c r="BR57" s="194">
        <v>-9.9161607400982898E-2</v>
      </c>
    </row>
    <row r="58" spans="2:70" s="4" customFormat="1" ht="15.75" collapsed="1" x14ac:dyDescent="0.25">
      <c r="B58" s="101">
        <v>2017</v>
      </c>
      <c r="C58" s="242">
        <v>803</v>
      </c>
      <c r="D58" s="103">
        <v>-0.15651260504201681</v>
      </c>
      <c r="E58" s="102">
        <v>2221</v>
      </c>
      <c r="F58" s="103">
        <v>0.13027989821882957</v>
      </c>
      <c r="G58" s="102">
        <v>11858</v>
      </c>
      <c r="H58" s="103">
        <v>-0.17858132446661124</v>
      </c>
      <c r="I58" s="102">
        <v>25260</v>
      </c>
      <c r="J58" s="103">
        <v>-5.2584202235391175E-2</v>
      </c>
      <c r="K58" s="102">
        <v>13395</v>
      </c>
      <c r="L58" s="103">
        <v>7.0657821117416697E-2</v>
      </c>
      <c r="M58" s="102">
        <v>53537</v>
      </c>
      <c r="N58" s="103">
        <v>-5.2878321480380741E-2</v>
      </c>
      <c r="O58" s="102">
        <v>34609</v>
      </c>
      <c r="P58" s="103">
        <v>-9.5969490374317568E-2</v>
      </c>
      <c r="Q58" s="102">
        <v>88146</v>
      </c>
      <c r="R58" s="103">
        <v>-7.0278138151441349E-2</v>
      </c>
      <c r="S58" s="331">
        <v>134</v>
      </c>
      <c r="T58" s="103">
        <v>-0.27173913043478259</v>
      </c>
      <c r="U58" s="102">
        <v>436</v>
      </c>
      <c r="V58" s="103">
        <v>3.3175355450236976E-2</v>
      </c>
      <c r="W58" s="102">
        <v>627</v>
      </c>
      <c r="X58" s="103">
        <v>0.11565836298932375</v>
      </c>
      <c r="Y58" s="102">
        <v>644</v>
      </c>
      <c r="Z58" s="103">
        <v>0.19925512104283061</v>
      </c>
      <c r="AA58" s="102">
        <v>1841</v>
      </c>
      <c r="AB58" s="103">
        <v>7.9765395894428215E-2</v>
      </c>
      <c r="AC58" s="102">
        <v>1841</v>
      </c>
      <c r="AD58" s="103">
        <v>-8.499005964214712E-2</v>
      </c>
      <c r="AE58" s="242">
        <v>305</v>
      </c>
      <c r="AF58" s="103">
        <v>0.11721611721611724</v>
      </c>
      <c r="AG58" s="102">
        <v>1035</v>
      </c>
      <c r="AH58" s="103">
        <v>0.3354838709677419</v>
      </c>
      <c r="AI58" s="102">
        <v>3434</v>
      </c>
      <c r="AJ58" s="103">
        <v>0.1965156794425087</v>
      </c>
      <c r="AK58" s="102">
        <v>4774</v>
      </c>
      <c r="AL58" s="103">
        <v>0.21847881572230721</v>
      </c>
      <c r="AM58" s="102">
        <v>2810</v>
      </c>
      <c r="AN58" s="103">
        <v>8.6620262954369753E-2</v>
      </c>
      <c r="AO58" s="102">
        <v>7584</v>
      </c>
      <c r="AP58" s="103">
        <v>0.16605166051660514</v>
      </c>
      <c r="AQ58" s="332">
        <v>98</v>
      </c>
      <c r="AR58" s="103">
        <v>7.6923076923076872E-2</v>
      </c>
      <c r="AS58" s="102">
        <v>2947</v>
      </c>
      <c r="AT58" s="103">
        <v>-0.34218749999999998</v>
      </c>
      <c r="AU58" s="102">
        <v>8830</v>
      </c>
      <c r="AV58" s="103">
        <v>-7.2673808023524522E-2</v>
      </c>
      <c r="AW58" s="102">
        <v>1712</v>
      </c>
      <c r="AX58" s="103">
        <v>6.4667842445620405E-3</v>
      </c>
      <c r="AY58" s="102">
        <v>13587</v>
      </c>
      <c r="AZ58" s="103">
        <v>-0.13973660883879957</v>
      </c>
      <c r="BA58" s="102">
        <v>6237</v>
      </c>
      <c r="BB58" s="103">
        <v>-6.7015706806282771E-2</v>
      </c>
      <c r="BC58" s="102">
        <v>19824</v>
      </c>
      <c r="BD58" s="103">
        <v>-0.11811023622047245</v>
      </c>
      <c r="BE58" s="333">
        <v>1107</v>
      </c>
      <c r="BF58" s="103">
        <v>0.16772151898734178</v>
      </c>
      <c r="BG58" s="102">
        <v>5759</v>
      </c>
      <c r="BH58" s="103">
        <v>-0.21996478396315866</v>
      </c>
      <c r="BI58" s="102">
        <v>10488</v>
      </c>
      <c r="BJ58" s="103">
        <v>6.7806963958460642E-2</v>
      </c>
      <c r="BK58" s="102">
        <v>7838</v>
      </c>
      <c r="BL58" s="103">
        <v>0.32041778975741231</v>
      </c>
      <c r="BM58" s="102">
        <v>25192</v>
      </c>
      <c r="BN58" s="103">
        <v>4.5788534185728036E-2</v>
      </c>
      <c r="BO58" s="102">
        <v>17061</v>
      </c>
      <c r="BP58" s="103">
        <v>-0.19588066173351559</v>
      </c>
      <c r="BQ58" s="102">
        <v>42253</v>
      </c>
      <c r="BR58" s="103">
        <v>-6.7386218160950029E-2</v>
      </c>
    </row>
    <row r="59" spans="2:70" s="4" customFormat="1" ht="15" hidden="1" customHeight="1" outlineLevel="1" x14ac:dyDescent="0.25">
      <c r="B59" s="71" t="s">
        <v>93</v>
      </c>
      <c r="C59" s="241">
        <v>138</v>
      </c>
      <c r="D59" s="194">
        <v>-0.1428571428571429</v>
      </c>
      <c r="E59" s="156">
        <v>215</v>
      </c>
      <c r="F59" s="194">
        <v>-0.29967426710097722</v>
      </c>
      <c r="G59" s="156">
        <v>951</v>
      </c>
      <c r="H59" s="194">
        <v>-0.11617100371747213</v>
      </c>
      <c r="I59" s="156">
        <v>2141</v>
      </c>
      <c r="J59" s="194">
        <v>-0.24586121873899258</v>
      </c>
      <c r="K59" s="156">
        <v>1321</v>
      </c>
      <c r="L59" s="194">
        <v>-0.12920237310481208</v>
      </c>
      <c r="M59" s="156">
        <v>4766</v>
      </c>
      <c r="N59" s="194">
        <v>-0.19220338983050844</v>
      </c>
      <c r="O59" s="156">
        <v>3274</v>
      </c>
      <c r="P59" s="194">
        <v>-0.29621668099742049</v>
      </c>
      <c r="Q59" s="156">
        <v>8040</v>
      </c>
      <c r="R59" s="194">
        <v>-0.23805913570887038</v>
      </c>
      <c r="S59" s="257">
        <v>28</v>
      </c>
      <c r="T59" s="194">
        <v>-0.28205128205128205</v>
      </c>
      <c r="U59" s="156">
        <v>60</v>
      </c>
      <c r="V59" s="194">
        <v>-0.22077922077922074</v>
      </c>
      <c r="W59" s="156">
        <v>54</v>
      </c>
      <c r="X59" s="194">
        <v>-0.43157894736842106</v>
      </c>
      <c r="Y59" s="156">
        <v>67</v>
      </c>
      <c r="Z59" s="194">
        <v>0.97058823529411775</v>
      </c>
      <c r="AA59" s="156">
        <v>209</v>
      </c>
      <c r="AB59" s="194">
        <v>-0.14693877551020407</v>
      </c>
      <c r="AC59" s="156">
        <v>209</v>
      </c>
      <c r="AD59" s="194">
        <v>-0.14693877551020407</v>
      </c>
      <c r="AE59" s="241">
        <v>50</v>
      </c>
      <c r="AF59" s="194">
        <v>24</v>
      </c>
      <c r="AG59" s="156">
        <v>68</v>
      </c>
      <c r="AH59" s="194">
        <v>0.33333333333333326</v>
      </c>
      <c r="AI59" s="156">
        <v>231</v>
      </c>
      <c r="AJ59" s="194">
        <v>-0.52760736196319025</v>
      </c>
      <c r="AK59" s="156">
        <v>349</v>
      </c>
      <c r="AL59" s="194">
        <v>-0.35608856088560881</v>
      </c>
      <c r="AM59" s="156">
        <v>219</v>
      </c>
      <c r="AN59" s="194">
        <v>-0.17045454545454541</v>
      </c>
      <c r="AO59" s="156">
        <v>568</v>
      </c>
      <c r="AP59" s="194">
        <v>-0.29528535980148884</v>
      </c>
      <c r="AQ59" s="322">
        <v>2</v>
      </c>
      <c r="AR59" s="194">
        <v>-0.93548387096774199</v>
      </c>
      <c r="AS59" s="156">
        <v>363</v>
      </c>
      <c r="AT59" s="194">
        <v>0.45199999999999996</v>
      </c>
      <c r="AU59" s="156">
        <v>810</v>
      </c>
      <c r="AV59" s="194">
        <v>-0.20510304219823361</v>
      </c>
      <c r="AW59" s="156">
        <v>191</v>
      </c>
      <c r="AX59" s="194">
        <v>-0.26538461538461533</v>
      </c>
      <c r="AY59" s="156">
        <v>1366</v>
      </c>
      <c r="AZ59" s="194">
        <v>-0.12435897435897436</v>
      </c>
      <c r="BA59" s="156">
        <v>598</v>
      </c>
      <c r="BB59" s="194">
        <v>-0.45586897179253871</v>
      </c>
      <c r="BC59" s="156">
        <v>1964</v>
      </c>
      <c r="BD59" s="194">
        <v>-0.26137645731477999</v>
      </c>
      <c r="BE59" s="323">
        <v>81</v>
      </c>
      <c r="BF59" s="194">
        <v>-0.64628820960698685</v>
      </c>
      <c r="BG59" s="156">
        <v>294</v>
      </c>
      <c r="BH59" s="194">
        <v>-0.37313432835820892</v>
      </c>
      <c r="BI59" s="156">
        <v>741</v>
      </c>
      <c r="BJ59" s="194">
        <v>-0.33122743682310474</v>
      </c>
      <c r="BK59" s="156">
        <v>731</v>
      </c>
      <c r="BL59" s="194">
        <v>-0.16647662485746861</v>
      </c>
      <c r="BM59" s="156">
        <v>1847</v>
      </c>
      <c r="BN59" s="194">
        <v>-0.31159150204994412</v>
      </c>
      <c r="BO59" s="156">
        <v>1686</v>
      </c>
      <c r="BP59" s="194">
        <v>-0.23398455247614725</v>
      </c>
      <c r="BQ59" s="156">
        <v>3533</v>
      </c>
      <c r="BR59" s="194">
        <v>-0.27661752661752659</v>
      </c>
    </row>
    <row r="60" spans="2:70" s="4" customFormat="1" ht="15" hidden="1" customHeight="1" outlineLevel="1" x14ac:dyDescent="0.25">
      <c r="B60" s="71" t="s">
        <v>94</v>
      </c>
      <c r="C60" s="241">
        <v>41</v>
      </c>
      <c r="D60" s="194">
        <v>-0.60194174757281549</v>
      </c>
      <c r="E60" s="156">
        <v>65</v>
      </c>
      <c r="F60" s="194">
        <v>-0.65053763440860213</v>
      </c>
      <c r="G60" s="156">
        <v>625</v>
      </c>
      <c r="H60" s="194">
        <v>0.35869565217391308</v>
      </c>
      <c r="I60" s="156">
        <v>1228</v>
      </c>
      <c r="J60" s="194">
        <v>-5.5384615384615365E-2</v>
      </c>
      <c r="K60" s="156">
        <v>549</v>
      </c>
      <c r="L60" s="194">
        <v>0.37250000000000005</v>
      </c>
      <c r="M60" s="156">
        <v>2508</v>
      </c>
      <c r="N60" s="194">
        <v>2.4091465904450882E-2</v>
      </c>
      <c r="O60" s="156">
        <v>1645</v>
      </c>
      <c r="P60" s="194">
        <v>-4.9132947976878616E-2</v>
      </c>
      <c r="Q60" s="156">
        <v>4153</v>
      </c>
      <c r="R60" s="194">
        <v>-6.221584111031353E-3</v>
      </c>
      <c r="S60" s="257">
        <v>16</v>
      </c>
      <c r="T60" s="194">
        <v>0</v>
      </c>
      <c r="U60" s="156">
        <v>32</v>
      </c>
      <c r="V60" s="194">
        <v>0.52380952380952372</v>
      </c>
      <c r="W60" s="156">
        <v>43</v>
      </c>
      <c r="X60" s="194">
        <v>-0.28333333333333333</v>
      </c>
      <c r="Y60" s="156">
        <v>63</v>
      </c>
      <c r="Z60" s="194">
        <v>1.3333333333333335</v>
      </c>
      <c r="AA60" s="156">
        <v>154</v>
      </c>
      <c r="AB60" s="194">
        <v>0.24193548387096775</v>
      </c>
      <c r="AC60" s="156">
        <v>154</v>
      </c>
      <c r="AD60" s="194">
        <v>0.24193548387096775</v>
      </c>
      <c r="AE60" s="241">
        <v>5</v>
      </c>
      <c r="AF60" s="194">
        <v>-0.83333333333333337</v>
      </c>
      <c r="AG60" s="156">
        <v>43</v>
      </c>
      <c r="AH60" s="194">
        <v>0.34375</v>
      </c>
      <c r="AI60" s="156">
        <v>177</v>
      </c>
      <c r="AJ60" s="194">
        <v>-0.6143790849673203</v>
      </c>
      <c r="AK60" s="156">
        <v>225</v>
      </c>
      <c r="AL60" s="194">
        <v>-0.56813819577735125</v>
      </c>
      <c r="AM60" s="156">
        <v>128</v>
      </c>
      <c r="AN60" s="194">
        <v>0.31958762886597936</v>
      </c>
      <c r="AO60" s="156">
        <v>353</v>
      </c>
      <c r="AP60" s="194">
        <v>-0.42880258899676371</v>
      </c>
      <c r="AQ60" s="322">
        <v>0</v>
      </c>
      <c r="AR60" s="194">
        <v>-1</v>
      </c>
      <c r="AS60" s="156">
        <v>217</v>
      </c>
      <c r="AT60" s="194">
        <v>1.7468354430379747</v>
      </c>
      <c r="AU60" s="156">
        <v>439</v>
      </c>
      <c r="AV60" s="194">
        <v>1.620370370370372E-2</v>
      </c>
      <c r="AW60" s="156">
        <v>90</v>
      </c>
      <c r="AX60" s="194">
        <v>0.28571428571428581</v>
      </c>
      <c r="AY60" s="156">
        <v>746</v>
      </c>
      <c r="AZ60" s="194">
        <v>0.25167785234899331</v>
      </c>
      <c r="BA60" s="156">
        <v>296</v>
      </c>
      <c r="BB60" s="194">
        <v>-0.22105263157894739</v>
      </c>
      <c r="BC60" s="156">
        <v>1042</v>
      </c>
      <c r="BD60" s="194">
        <v>6.7622950819672178E-2</v>
      </c>
      <c r="BE60" s="323">
        <v>8</v>
      </c>
      <c r="BF60" s="194">
        <v>-0.94838709677419353</v>
      </c>
      <c r="BG60" s="156">
        <v>214</v>
      </c>
      <c r="BH60" s="194">
        <v>0.16304347826086962</v>
      </c>
      <c r="BI60" s="156">
        <v>454</v>
      </c>
      <c r="BJ60" s="194">
        <v>0.44126984126984126</v>
      </c>
      <c r="BK60" s="156">
        <v>237</v>
      </c>
      <c r="BL60" s="194">
        <v>0.44512195121951215</v>
      </c>
      <c r="BM60" s="156">
        <v>913</v>
      </c>
      <c r="BN60" s="194">
        <v>0.11613691931540338</v>
      </c>
      <c r="BO60" s="156">
        <v>860</v>
      </c>
      <c r="BP60" s="194">
        <v>8.9987325728770662E-2</v>
      </c>
      <c r="BQ60" s="156">
        <v>1773</v>
      </c>
      <c r="BR60" s="194">
        <v>0.10329807093963916</v>
      </c>
    </row>
    <row r="61" spans="2:70" s="4" customFormat="1" ht="15" hidden="1" customHeight="1" outlineLevel="1" x14ac:dyDescent="0.25">
      <c r="B61" s="71" t="s">
        <v>95</v>
      </c>
      <c r="C61" s="241">
        <v>84</v>
      </c>
      <c r="D61" s="194">
        <v>-0.30578512396694213</v>
      </c>
      <c r="E61" s="156">
        <v>127</v>
      </c>
      <c r="F61" s="194">
        <v>-0.32085561497326198</v>
      </c>
      <c r="G61" s="156">
        <v>729</v>
      </c>
      <c r="H61" s="194">
        <v>0.27447552447552437</v>
      </c>
      <c r="I61" s="156">
        <v>1481</v>
      </c>
      <c r="J61" s="194">
        <v>0.17633042096902307</v>
      </c>
      <c r="K61" s="156">
        <v>589</v>
      </c>
      <c r="L61" s="194">
        <v>-0.10757575757575755</v>
      </c>
      <c r="M61" s="156">
        <v>3010</v>
      </c>
      <c r="N61" s="194">
        <v>7.5384065737763573E-2</v>
      </c>
      <c r="O61" s="156">
        <v>2020</v>
      </c>
      <c r="P61" s="194">
        <v>-1.9417475728155331E-2</v>
      </c>
      <c r="Q61" s="156">
        <v>5030</v>
      </c>
      <c r="R61" s="194">
        <v>3.5192426425190382E-2</v>
      </c>
      <c r="S61" s="257">
        <v>32</v>
      </c>
      <c r="T61" s="194">
        <v>0.10344827586206895</v>
      </c>
      <c r="U61" s="156">
        <v>49</v>
      </c>
      <c r="V61" s="194">
        <v>1.0416666666666665</v>
      </c>
      <c r="W61" s="156">
        <v>59</v>
      </c>
      <c r="X61" s="194">
        <v>-1.6666666666666718E-2</v>
      </c>
      <c r="Y61" s="156">
        <v>27</v>
      </c>
      <c r="Z61" s="194">
        <v>1.7000000000000002</v>
      </c>
      <c r="AA61" s="156">
        <v>167</v>
      </c>
      <c r="AB61" s="194">
        <v>0.35772357723577231</v>
      </c>
      <c r="AC61" s="156">
        <v>167</v>
      </c>
      <c r="AD61" s="194">
        <v>0.35772357723577231</v>
      </c>
      <c r="AE61" s="241">
        <v>35</v>
      </c>
      <c r="AF61" s="194">
        <v>0.2068965517241379</v>
      </c>
      <c r="AG61" s="156">
        <v>42</v>
      </c>
      <c r="AH61" s="194">
        <v>0.27272727272727271</v>
      </c>
      <c r="AI61" s="156">
        <v>144</v>
      </c>
      <c r="AJ61" s="194">
        <v>0.51578947368421058</v>
      </c>
      <c r="AK61" s="156">
        <v>221</v>
      </c>
      <c r="AL61" s="194">
        <v>0.40764331210191074</v>
      </c>
      <c r="AM61" s="156">
        <v>112</v>
      </c>
      <c r="AN61" s="194">
        <v>0.36585365853658547</v>
      </c>
      <c r="AO61" s="156">
        <v>333</v>
      </c>
      <c r="AP61" s="194">
        <v>0.39330543933054396</v>
      </c>
      <c r="AQ61" s="322">
        <v>16</v>
      </c>
      <c r="AR61" s="194">
        <v>0.23076923076923084</v>
      </c>
      <c r="AS61" s="156">
        <v>181</v>
      </c>
      <c r="AT61" s="194">
        <v>0.26573426573426584</v>
      </c>
      <c r="AU61" s="156">
        <v>600</v>
      </c>
      <c r="AV61" s="194">
        <v>-2.2801302931596101E-2</v>
      </c>
      <c r="AW61" s="156">
        <v>102</v>
      </c>
      <c r="AX61" s="194">
        <v>-9.7345132743362872E-2</v>
      </c>
      <c r="AY61" s="156">
        <v>899</v>
      </c>
      <c r="AZ61" s="194">
        <v>1.8120045300113352E-2</v>
      </c>
      <c r="BA61" s="156">
        <v>371</v>
      </c>
      <c r="BB61" s="194">
        <v>-8.8452088452088407E-2</v>
      </c>
      <c r="BC61" s="156">
        <v>1270</v>
      </c>
      <c r="BD61" s="194">
        <v>-1.5503875968992276E-2</v>
      </c>
      <c r="BE61" s="323">
        <v>30</v>
      </c>
      <c r="BF61" s="194">
        <v>-0.810126582278481</v>
      </c>
      <c r="BG61" s="156">
        <v>274</v>
      </c>
      <c r="BH61" s="194">
        <v>0.18103448275862077</v>
      </c>
      <c r="BI61" s="156">
        <v>553</v>
      </c>
      <c r="BJ61" s="194">
        <v>7.7972709551656916E-2</v>
      </c>
      <c r="BK61" s="156">
        <v>273</v>
      </c>
      <c r="BL61" s="194">
        <v>-0.19469026548672563</v>
      </c>
      <c r="BM61" s="156">
        <v>1130</v>
      </c>
      <c r="BN61" s="194">
        <v>-9.0177133655394481E-2</v>
      </c>
      <c r="BO61" s="156">
        <v>1166</v>
      </c>
      <c r="BP61" s="194">
        <v>5.903723887375123E-2</v>
      </c>
      <c r="BQ61" s="156">
        <v>2296</v>
      </c>
      <c r="BR61" s="194">
        <v>-2.0059752454118618E-2</v>
      </c>
    </row>
    <row r="62" spans="2:70" s="4" customFormat="1" ht="15" hidden="1" customHeight="1" outlineLevel="1" x14ac:dyDescent="0.25">
      <c r="B62" s="71" t="s">
        <v>96</v>
      </c>
      <c r="C62" s="241">
        <v>74</v>
      </c>
      <c r="D62" s="194">
        <v>-5.1282051282051322E-2</v>
      </c>
      <c r="E62" s="156">
        <v>211</v>
      </c>
      <c r="F62" s="194">
        <v>0.17877094972067042</v>
      </c>
      <c r="G62" s="156">
        <v>1341</v>
      </c>
      <c r="H62" s="194">
        <v>0.68679245283018875</v>
      </c>
      <c r="I62" s="156">
        <v>2531</v>
      </c>
      <c r="J62" s="194">
        <v>0.41396648044692741</v>
      </c>
      <c r="K62" s="156">
        <v>1025</v>
      </c>
      <c r="L62" s="194">
        <v>7.1055381400209061E-2</v>
      </c>
      <c r="M62" s="156">
        <v>5182</v>
      </c>
      <c r="N62" s="194">
        <v>0.36404316925506719</v>
      </c>
      <c r="O62" s="156">
        <v>3578</v>
      </c>
      <c r="P62" s="194">
        <v>0.46519246519246527</v>
      </c>
      <c r="Q62" s="156">
        <v>8760</v>
      </c>
      <c r="R62" s="194">
        <v>0.40362121454895039</v>
      </c>
      <c r="S62" s="257">
        <v>3</v>
      </c>
      <c r="T62" s="194">
        <v>-0.83333333333333337</v>
      </c>
      <c r="U62" s="156">
        <v>50</v>
      </c>
      <c r="V62" s="194">
        <v>0.13636363636363646</v>
      </c>
      <c r="W62" s="156">
        <v>52</v>
      </c>
      <c r="X62" s="194">
        <v>0.23809523809523814</v>
      </c>
      <c r="Y62" s="156">
        <v>28</v>
      </c>
      <c r="Z62" s="194">
        <v>0.8666666666666667</v>
      </c>
      <c r="AA62" s="156">
        <v>133</v>
      </c>
      <c r="AB62" s="194">
        <v>0.11764705882352944</v>
      </c>
      <c r="AC62" s="156">
        <v>133</v>
      </c>
      <c r="AD62" s="194">
        <v>0.11764705882352944</v>
      </c>
      <c r="AE62" s="241">
        <v>17</v>
      </c>
      <c r="AF62" s="194">
        <v>0.21428571428571419</v>
      </c>
      <c r="AG62" s="156">
        <v>61</v>
      </c>
      <c r="AH62" s="194">
        <v>-7.5757575757575801E-2</v>
      </c>
      <c r="AI62" s="156">
        <v>191</v>
      </c>
      <c r="AJ62" s="194">
        <v>-0.17316017316017318</v>
      </c>
      <c r="AK62" s="156">
        <v>269</v>
      </c>
      <c r="AL62" s="194">
        <v>-0.135048231511254</v>
      </c>
      <c r="AM62" s="156">
        <v>177</v>
      </c>
      <c r="AN62" s="194">
        <v>0.68571428571428572</v>
      </c>
      <c r="AO62" s="156">
        <v>446</v>
      </c>
      <c r="AP62" s="194">
        <v>7.2115384615384581E-2</v>
      </c>
      <c r="AQ62" s="322">
        <v>12</v>
      </c>
      <c r="AR62" s="194">
        <v>5</v>
      </c>
      <c r="AS62" s="156">
        <v>335</v>
      </c>
      <c r="AT62" s="194">
        <v>1.3103448275862069</v>
      </c>
      <c r="AU62" s="156">
        <v>772</v>
      </c>
      <c r="AV62" s="194">
        <v>0.13529411764705879</v>
      </c>
      <c r="AW62" s="156">
        <v>97</v>
      </c>
      <c r="AX62" s="194">
        <v>-0.41566265060240959</v>
      </c>
      <c r="AY62" s="156">
        <v>1216</v>
      </c>
      <c r="AZ62" s="194">
        <v>0.22457200402819733</v>
      </c>
      <c r="BA62" s="156">
        <v>749</v>
      </c>
      <c r="BB62" s="194">
        <v>7.7697841726618755E-2</v>
      </c>
      <c r="BC62" s="156">
        <v>1965</v>
      </c>
      <c r="BD62" s="194">
        <v>0.1640995260663507</v>
      </c>
      <c r="BE62" s="323">
        <v>135</v>
      </c>
      <c r="BF62" s="194">
        <v>-8.7837837837837829E-2</v>
      </c>
      <c r="BG62" s="156">
        <v>787</v>
      </c>
      <c r="BH62" s="194">
        <v>0.41292639138240572</v>
      </c>
      <c r="BI62" s="156">
        <v>1083</v>
      </c>
      <c r="BJ62" s="194">
        <v>0.23771428571428577</v>
      </c>
      <c r="BK62" s="156">
        <v>550</v>
      </c>
      <c r="BL62" s="194">
        <v>6.3829787234042534E-2</v>
      </c>
      <c r="BM62" s="156">
        <v>2555</v>
      </c>
      <c r="BN62" s="194">
        <v>0.2184072484501669</v>
      </c>
      <c r="BO62" s="156">
        <v>2084</v>
      </c>
      <c r="BP62" s="194">
        <v>0.69155844155844148</v>
      </c>
      <c r="BQ62" s="156">
        <v>4639</v>
      </c>
      <c r="BR62" s="194">
        <v>0.39351156503454487</v>
      </c>
    </row>
    <row r="63" spans="2:70" s="4" customFormat="1" ht="15" hidden="1" customHeight="1" outlineLevel="1" x14ac:dyDescent="0.25">
      <c r="B63" s="71" t="s">
        <v>97</v>
      </c>
      <c r="C63" s="241">
        <v>49</v>
      </c>
      <c r="D63" s="194">
        <v>-0.40243902439024393</v>
      </c>
      <c r="E63" s="156">
        <v>203</v>
      </c>
      <c r="F63" s="194">
        <v>-0.24814814814814812</v>
      </c>
      <c r="G63" s="156">
        <v>1549</v>
      </c>
      <c r="H63" s="194">
        <v>1.0598404255319149</v>
      </c>
      <c r="I63" s="156">
        <v>2872</v>
      </c>
      <c r="J63" s="194">
        <v>0.14104092173222083</v>
      </c>
      <c r="K63" s="156">
        <v>940</v>
      </c>
      <c r="L63" s="194">
        <v>-0.32905067808708066</v>
      </c>
      <c r="M63" s="156">
        <v>5613</v>
      </c>
      <c r="N63" s="194">
        <v>0.11768219832735971</v>
      </c>
      <c r="O63" s="156">
        <v>3391</v>
      </c>
      <c r="P63" s="194">
        <v>-5.1733780760626402E-2</v>
      </c>
      <c r="Q63" s="156">
        <v>9004</v>
      </c>
      <c r="R63" s="194">
        <v>4.7220283786927109E-2</v>
      </c>
      <c r="S63" s="257">
        <v>22</v>
      </c>
      <c r="T63" s="194">
        <v>4.5</v>
      </c>
      <c r="U63" s="156">
        <v>28</v>
      </c>
      <c r="V63" s="194">
        <v>-0.125</v>
      </c>
      <c r="W63" s="156">
        <v>25</v>
      </c>
      <c r="X63" s="194">
        <v>0.47058823529411775</v>
      </c>
      <c r="Y63" s="156">
        <v>38</v>
      </c>
      <c r="Z63" s="194">
        <v>0.65217391304347827</v>
      </c>
      <c r="AA63" s="156">
        <v>113</v>
      </c>
      <c r="AB63" s="194">
        <v>0.48684210526315796</v>
      </c>
      <c r="AC63" s="156">
        <v>113</v>
      </c>
      <c r="AD63" s="194">
        <v>0.48684210526315796</v>
      </c>
      <c r="AE63" s="241">
        <v>22</v>
      </c>
      <c r="AF63" s="194">
        <v>0</v>
      </c>
      <c r="AG63" s="156">
        <v>46</v>
      </c>
      <c r="AH63" s="194">
        <v>-0.51578947368421058</v>
      </c>
      <c r="AI63" s="156">
        <v>251</v>
      </c>
      <c r="AJ63" s="194">
        <v>0.75524475524475521</v>
      </c>
      <c r="AK63" s="156">
        <v>319</v>
      </c>
      <c r="AL63" s="194">
        <v>0.22692307692307701</v>
      </c>
      <c r="AM63" s="156">
        <v>194</v>
      </c>
      <c r="AN63" s="194">
        <v>-0.22088353413654616</v>
      </c>
      <c r="AO63" s="156">
        <v>513</v>
      </c>
      <c r="AP63" s="194">
        <v>7.8585461689586467E-3</v>
      </c>
      <c r="AQ63" s="322">
        <v>2</v>
      </c>
      <c r="AR63" s="194">
        <v>-0.7142857142857143</v>
      </c>
      <c r="AS63" s="156">
        <v>516</v>
      </c>
      <c r="AT63" s="194">
        <v>2.4172185430463577</v>
      </c>
      <c r="AU63" s="156">
        <v>931</v>
      </c>
      <c r="AV63" s="194">
        <v>-0.25579536370903277</v>
      </c>
      <c r="AW63" s="156">
        <v>113</v>
      </c>
      <c r="AX63" s="194">
        <v>-0.17518248175182483</v>
      </c>
      <c r="AY63" s="156">
        <v>1562</v>
      </c>
      <c r="AZ63" s="194">
        <v>1.0349288486416475E-2</v>
      </c>
      <c r="BA63" s="156">
        <v>688</v>
      </c>
      <c r="BB63" s="194">
        <v>-0.27041357370095442</v>
      </c>
      <c r="BC63" s="156">
        <v>2250</v>
      </c>
      <c r="BD63" s="194">
        <v>-9.6022498995580574E-2</v>
      </c>
      <c r="BE63" s="323">
        <v>91</v>
      </c>
      <c r="BF63" s="194">
        <v>-0.64591439688715946</v>
      </c>
      <c r="BG63" s="156">
        <v>909</v>
      </c>
      <c r="BH63" s="194">
        <v>0.88981288981288986</v>
      </c>
      <c r="BI63" s="156">
        <v>1066</v>
      </c>
      <c r="BJ63" s="194">
        <v>-4.6511627906976716E-2</v>
      </c>
      <c r="BK63" s="156">
        <v>509</v>
      </c>
      <c r="BL63" s="194">
        <v>-0.39476813317479187</v>
      </c>
      <c r="BM63" s="156">
        <v>2575</v>
      </c>
      <c r="BN63" s="194">
        <v>-4.5235446792732614E-2</v>
      </c>
      <c r="BO63" s="156">
        <v>1920</v>
      </c>
      <c r="BP63" s="194">
        <v>-1.5600624024960652E-3</v>
      </c>
      <c r="BQ63" s="156">
        <v>4495</v>
      </c>
      <c r="BR63" s="194">
        <v>-2.7056277056277112E-2</v>
      </c>
    </row>
    <row r="64" spans="2:70" s="4" customFormat="1" ht="15" hidden="1" customHeight="1" outlineLevel="1" x14ac:dyDescent="0.25">
      <c r="B64" s="71" t="s">
        <v>98</v>
      </c>
      <c r="C64" s="241">
        <v>67</v>
      </c>
      <c r="D64" s="194">
        <v>-0.34951456310679607</v>
      </c>
      <c r="E64" s="156">
        <v>199</v>
      </c>
      <c r="F64" s="194">
        <v>-0.22265625</v>
      </c>
      <c r="G64" s="156">
        <v>1508</v>
      </c>
      <c r="H64" s="194">
        <v>1.1179775280898876</v>
      </c>
      <c r="I64" s="156">
        <v>2497</v>
      </c>
      <c r="J64" s="194">
        <v>0.10780834072759538</v>
      </c>
      <c r="K64" s="156">
        <v>1744</v>
      </c>
      <c r="L64" s="194">
        <v>0.36784313725490203</v>
      </c>
      <c r="M64" s="156">
        <v>6015</v>
      </c>
      <c r="N64" s="194">
        <v>0.30760869565217397</v>
      </c>
      <c r="O64" s="156">
        <v>3640</v>
      </c>
      <c r="P64" s="194">
        <v>4.2681180177599476E-2</v>
      </c>
      <c r="Q64" s="156">
        <v>9655</v>
      </c>
      <c r="R64" s="194">
        <v>0.19330119886293406</v>
      </c>
      <c r="S64" s="257">
        <v>6</v>
      </c>
      <c r="T64" s="194">
        <v>0.19999999999999996</v>
      </c>
      <c r="U64" s="156">
        <v>14</v>
      </c>
      <c r="V64" s="194">
        <v>-0.43999999999999995</v>
      </c>
      <c r="W64" s="156">
        <v>27</v>
      </c>
      <c r="X64" s="194">
        <v>-0.12903225806451613</v>
      </c>
      <c r="Y64" s="156">
        <v>28</v>
      </c>
      <c r="Z64" s="194">
        <v>0.75</v>
      </c>
      <c r="AA64" s="156">
        <v>75</v>
      </c>
      <c r="AB64" s="194">
        <v>-2.5974025974025983E-2</v>
      </c>
      <c r="AC64" s="156">
        <v>75</v>
      </c>
      <c r="AD64" s="194">
        <v>-2.5974025974025983E-2</v>
      </c>
      <c r="AE64" s="241">
        <v>12</v>
      </c>
      <c r="AF64" s="194">
        <v>-0.45454545454545459</v>
      </c>
      <c r="AG64" s="156">
        <v>44</v>
      </c>
      <c r="AH64" s="194">
        <v>-2.2222222222222254E-2</v>
      </c>
      <c r="AI64" s="156">
        <v>197</v>
      </c>
      <c r="AJ64" s="194">
        <v>9.4444444444444553E-2</v>
      </c>
      <c r="AK64" s="156">
        <v>253</v>
      </c>
      <c r="AL64" s="194">
        <v>2.4291497975708509E-2</v>
      </c>
      <c r="AM64" s="156">
        <v>225</v>
      </c>
      <c r="AN64" s="194">
        <v>-0.16044776119402981</v>
      </c>
      <c r="AO64" s="156">
        <v>478</v>
      </c>
      <c r="AP64" s="194">
        <v>-7.1844660194174792E-2</v>
      </c>
      <c r="AQ64" s="322">
        <v>4</v>
      </c>
      <c r="AR64" s="194">
        <v>-0.7142857142857143</v>
      </c>
      <c r="AS64" s="156">
        <v>644</v>
      </c>
      <c r="AT64" s="194">
        <v>2.5580110497237567</v>
      </c>
      <c r="AU64" s="156">
        <v>893</v>
      </c>
      <c r="AV64" s="194">
        <v>9.0354090354090255E-2</v>
      </c>
      <c r="AW64" s="156">
        <v>169</v>
      </c>
      <c r="AX64" s="194">
        <v>-9.1397849462365621E-2</v>
      </c>
      <c r="AY64" s="156">
        <v>1710</v>
      </c>
      <c r="AZ64" s="194">
        <v>0.42500000000000004</v>
      </c>
      <c r="BA64" s="156">
        <v>783</v>
      </c>
      <c r="BB64" s="194">
        <v>-1.2755102040816757E-3</v>
      </c>
      <c r="BC64" s="156">
        <v>2493</v>
      </c>
      <c r="BD64" s="194">
        <v>0.25655241935483875</v>
      </c>
      <c r="BE64" s="323">
        <v>152</v>
      </c>
      <c r="BF64" s="194">
        <v>-0.3504273504273504</v>
      </c>
      <c r="BG64" s="156">
        <v>722</v>
      </c>
      <c r="BH64" s="194">
        <v>0.72727272727272729</v>
      </c>
      <c r="BI64" s="156">
        <v>964</v>
      </c>
      <c r="BJ64" s="194">
        <v>-0.14005352363960755</v>
      </c>
      <c r="BK64" s="156">
        <v>472</v>
      </c>
      <c r="BL64" s="194">
        <v>-0.37400530503978779</v>
      </c>
      <c r="BM64" s="156">
        <v>2310</v>
      </c>
      <c r="BN64" s="194">
        <v>-8.5872576177285276E-2</v>
      </c>
      <c r="BO64" s="156">
        <v>2055</v>
      </c>
      <c r="BP64" s="194">
        <v>0.15126050420168058</v>
      </c>
      <c r="BQ64" s="156">
        <v>4365</v>
      </c>
      <c r="BR64" s="194">
        <v>1.2291280148422956E-2</v>
      </c>
    </row>
    <row r="65" spans="2:70" s="4" customFormat="1" ht="15" hidden="1" customHeight="1" outlineLevel="1" x14ac:dyDescent="0.25">
      <c r="B65" s="71" t="s">
        <v>99</v>
      </c>
      <c r="C65" s="241">
        <v>63</v>
      </c>
      <c r="D65" s="194">
        <v>-0.32258064516129037</v>
      </c>
      <c r="E65" s="156">
        <v>185</v>
      </c>
      <c r="F65" s="194">
        <v>-0.15137614678899081</v>
      </c>
      <c r="G65" s="156">
        <v>1122</v>
      </c>
      <c r="H65" s="194">
        <v>0.57363253856942498</v>
      </c>
      <c r="I65" s="156">
        <v>2648</v>
      </c>
      <c r="J65" s="194">
        <v>9.5119933829611147E-2</v>
      </c>
      <c r="K65" s="156">
        <v>1313</v>
      </c>
      <c r="L65" s="194">
        <v>-0.21518230723251641</v>
      </c>
      <c r="M65" s="156">
        <v>5331</v>
      </c>
      <c r="N65" s="194">
        <v>4.2228739002932558E-2</v>
      </c>
      <c r="O65" s="156">
        <v>4113</v>
      </c>
      <c r="P65" s="194">
        <v>0.13775933609958502</v>
      </c>
      <c r="Q65" s="156">
        <v>9444</v>
      </c>
      <c r="R65" s="194">
        <v>8.1786941580755945E-2</v>
      </c>
      <c r="S65" s="257">
        <v>3</v>
      </c>
      <c r="T65" s="194">
        <v>-0.625</v>
      </c>
      <c r="U65" s="156">
        <v>6</v>
      </c>
      <c r="V65" s="194">
        <v>-0.25</v>
      </c>
      <c r="W65" s="156">
        <v>54</v>
      </c>
      <c r="X65" s="194">
        <v>-5.2631578947368474E-2</v>
      </c>
      <c r="Y65" s="156">
        <v>29</v>
      </c>
      <c r="Z65" s="194">
        <v>-0.56716417910447769</v>
      </c>
      <c r="AA65" s="156">
        <v>92</v>
      </c>
      <c r="AB65" s="194">
        <v>-0.34285714285714286</v>
      </c>
      <c r="AC65" s="156">
        <v>399</v>
      </c>
      <c r="AD65" s="194">
        <v>1.85</v>
      </c>
      <c r="AE65" s="241">
        <v>17</v>
      </c>
      <c r="AF65" s="194">
        <v>0.21428571428571419</v>
      </c>
      <c r="AG65" s="156">
        <v>61</v>
      </c>
      <c r="AH65" s="194">
        <v>-0.29885057471264365</v>
      </c>
      <c r="AI65" s="156">
        <v>323</v>
      </c>
      <c r="AJ65" s="194">
        <v>0.63959390862944154</v>
      </c>
      <c r="AK65" s="156">
        <v>401</v>
      </c>
      <c r="AL65" s="194">
        <v>0.34563758389261734</v>
      </c>
      <c r="AM65" s="156">
        <v>265</v>
      </c>
      <c r="AN65" s="194">
        <v>-6.360424028268552E-2</v>
      </c>
      <c r="AO65" s="156">
        <v>666</v>
      </c>
      <c r="AP65" s="194">
        <v>0.14629948364888135</v>
      </c>
      <c r="AQ65" s="322">
        <v>4</v>
      </c>
      <c r="AR65" s="194">
        <v>-0.4285714285714286</v>
      </c>
      <c r="AS65" s="156">
        <v>320</v>
      </c>
      <c r="AT65" s="194">
        <v>0.88235294117647056</v>
      </c>
      <c r="AU65" s="156">
        <v>1024</v>
      </c>
      <c r="AV65" s="194">
        <v>-0.15020746887966807</v>
      </c>
      <c r="AW65" s="156">
        <v>239</v>
      </c>
      <c r="AX65" s="194">
        <v>-2.4489795918367308E-2</v>
      </c>
      <c r="AY65" s="156">
        <v>1587</v>
      </c>
      <c r="AZ65" s="194">
        <v>-2.4585125998770718E-2</v>
      </c>
      <c r="BA65" s="156">
        <v>551</v>
      </c>
      <c r="BB65" s="194">
        <v>-0.18005952380952384</v>
      </c>
      <c r="BC65" s="156">
        <v>2138</v>
      </c>
      <c r="BD65" s="194">
        <v>-7.0030448020878655E-2</v>
      </c>
      <c r="BE65" s="323">
        <v>136</v>
      </c>
      <c r="BF65" s="194">
        <v>-0.13375796178343946</v>
      </c>
      <c r="BG65" s="156">
        <v>600</v>
      </c>
      <c r="BH65" s="194">
        <v>0.33037694013303764</v>
      </c>
      <c r="BI65" s="156">
        <v>926</v>
      </c>
      <c r="BJ65" s="194">
        <v>-3.441084462982269E-2</v>
      </c>
      <c r="BK65" s="156">
        <v>614</v>
      </c>
      <c r="BL65" s="194">
        <v>-0.34680851063829787</v>
      </c>
      <c r="BM65" s="156">
        <v>2276</v>
      </c>
      <c r="BN65" s="194">
        <v>-9.2142002393298728E-2</v>
      </c>
      <c r="BO65" s="156">
        <v>2232</v>
      </c>
      <c r="BP65" s="194">
        <v>8.2969432314410563E-2</v>
      </c>
      <c r="BQ65" s="156">
        <v>4508</v>
      </c>
      <c r="BR65" s="194">
        <v>-1.3134851138353776E-2</v>
      </c>
    </row>
    <row r="66" spans="2:70" s="4" customFormat="1" ht="15" hidden="1" customHeight="1" outlineLevel="1" x14ac:dyDescent="0.25">
      <c r="B66" s="71" t="s">
        <v>100</v>
      </c>
      <c r="C66" s="241">
        <v>64</v>
      </c>
      <c r="D66" s="194">
        <v>-0.2558139534883721</v>
      </c>
      <c r="E66" s="156">
        <v>106</v>
      </c>
      <c r="F66" s="194">
        <v>-0.55462184873949583</v>
      </c>
      <c r="G66" s="156">
        <v>1001</v>
      </c>
      <c r="H66" s="194">
        <v>0.33644859813084116</v>
      </c>
      <c r="I66" s="156">
        <v>2534</v>
      </c>
      <c r="J66" s="194">
        <v>0.15919487648673369</v>
      </c>
      <c r="K66" s="156">
        <v>1308</v>
      </c>
      <c r="L66" s="194">
        <v>-0.12155809267965079</v>
      </c>
      <c r="M66" s="156">
        <v>5013</v>
      </c>
      <c r="N66" s="194">
        <v>5.5812973883740513E-2</v>
      </c>
      <c r="O66" s="156">
        <v>3098</v>
      </c>
      <c r="P66" s="194">
        <v>-2.4559193954659997E-2</v>
      </c>
      <c r="Q66" s="156">
        <v>8111</v>
      </c>
      <c r="R66" s="194">
        <v>2.3599192327107499E-2</v>
      </c>
      <c r="S66" s="257">
        <v>12</v>
      </c>
      <c r="T66" s="194">
        <v>-0.4285714285714286</v>
      </c>
      <c r="U66" s="156">
        <v>8</v>
      </c>
      <c r="V66" s="194">
        <v>-0.61904761904761907</v>
      </c>
      <c r="W66" s="156">
        <v>30</v>
      </c>
      <c r="X66" s="194">
        <v>0.15384615384615374</v>
      </c>
      <c r="Y66" s="156">
        <v>49</v>
      </c>
      <c r="Z66" s="194">
        <v>0.32432432432432434</v>
      </c>
      <c r="AA66" s="156">
        <v>99</v>
      </c>
      <c r="AB66" s="194">
        <v>-5.7142857142857162E-2</v>
      </c>
      <c r="AC66" s="156">
        <v>99</v>
      </c>
      <c r="AD66" s="194">
        <v>-5.7142857142857162E-2</v>
      </c>
      <c r="AE66" s="241">
        <v>20</v>
      </c>
      <c r="AF66" s="194">
        <v>0.4285714285714286</v>
      </c>
      <c r="AG66" s="156">
        <v>53</v>
      </c>
      <c r="AH66" s="194">
        <v>-0.42391304347826086</v>
      </c>
      <c r="AI66" s="156">
        <v>238</v>
      </c>
      <c r="AJ66" s="194">
        <v>0.10697674418604652</v>
      </c>
      <c r="AK66" s="156">
        <v>311</v>
      </c>
      <c r="AL66" s="194">
        <v>-3.1152647975077885E-2</v>
      </c>
      <c r="AM66" s="156">
        <v>240</v>
      </c>
      <c r="AN66" s="194">
        <v>0.60000000000000009</v>
      </c>
      <c r="AO66" s="156">
        <v>551</v>
      </c>
      <c r="AP66" s="194">
        <v>0.16985138004246281</v>
      </c>
      <c r="AQ66" s="322">
        <v>8</v>
      </c>
      <c r="AR66" s="194">
        <v>7</v>
      </c>
      <c r="AS66" s="156">
        <v>354</v>
      </c>
      <c r="AT66" s="194">
        <v>0.55947136563876643</v>
      </c>
      <c r="AU66" s="156">
        <v>997</v>
      </c>
      <c r="AV66" s="194">
        <v>9.109311740890691E-3</v>
      </c>
      <c r="AW66" s="156">
        <v>150</v>
      </c>
      <c r="AX66" s="194">
        <v>-7.407407407407407E-2</v>
      </c>
      <c r="AY66" s="156">
        <v>1509</v>
      </c>
      <c r="AZ66" s="194">
        <v>9.5065312046444195E-2</v>
      </c>
      <c r="BA66" s="156">
        <v>568</v>
      </c>
      <c r="BB66" s="194">
        <v>0.15918367346938767</v>
      </c>
      <c r="BC66" s="156">
        <v>2077</v>
      </c>
      <c r="BD66" s="194">
        <v>0.11188436830835125</v>
      </c>
      <c r="BE66" s="323">
        <v>64</v>
      </c>
      <c r="BF66" s="194">
        <v>-0.63428571428571434</v>
      </c>
      <c r="BG66" s="156">
        <v>420</v>
      </c>
      <c r="BH66" s="194">
        <v>-1.4084507042253502E-2</v>
      </c>
      <c r="BI66" s="156">
        <v>777</v>
      </c>
      <c r="BJ66" s="194">
        <v>-0.14238410596026485</v>
      </c>
      <c r="BK66" s="156">
        <v>677</v>
      </c>
      <c r="BL66" s="194">
        <v>-0.23675310033821872</v>
      </c>
      <c r="BM66" s="156">
        <v>1938</v>
      </c>
      <c r="BN66" s="194">
        <v>-0.19047619047619047</v>
      </c>
      <c r="BO66" s="156">
        <v>1712</v>
      </c>
      <c r="BP66" s="194">
        <v>-3.3314511575381123E-2</v>
      </c>
      <c r="BQ66" s="156">
        <v>3650</v>
      </c>
      <c r="BR66" s="194">
        <v>-0.12364945978391362</v>
      </c>
    </row>
    <row r="67" spans="2:70" s="4" customFormat="1" ht="15" hidden="1" customHeight="1" outlineLevel="1" x14ac:dyDescent="0.25">
      <c r="B67" s="71" t="s">
        <v>101</v>
      </c>
      <c r="C67" s="241">
        <v>86</v>
      </c>
      <c r="D67" s="194">
        <v>0.4098360655737705</v>
      </c>
      <c r="E67" s="156">
        <v>137</v>
      </c>
      <c r="F67" s="194">
        <v>-0.29743589743589749</v>
      </c>
      <c r="G67" s="156">
        <v>1796</v>
      </c>
      <c r="H67" s="194">
        <v>1.0932400932400932</v>
      </c>
      <c r="I67" s="156">
        <v>2473</v>
      </c>
      <c r="J67" s="194">
        <v>0.25660569105691056</v>
      </c>
      <c r="K67" s="156">
        <v>1054</v>
      </c>
      <c r="L67" s="194">
        <v>0.18161434977578472</v>
      </c>
      <c r="M67" s="156">
        <v>5546</v>
      </c>
      <c r="N67" s="194">
        <v>0.39557121288374431</v>
      </c>
      <c r="O67" s="156">
        <v>3861</v>
      </c>
      <c r="P67" s="194">
        <v>-2.3273463192512001E-2</v>
      </c>
      <c r="Q67" s="156">
        <v>9407</v>
      </c>
      <c r="R67" s="194">
        <v>0.18670367099785534</v>
      </c>
      <c r="S67" s="257">
        <v>12</v>
      </c>
      <c r="T67" s="194">
        <v>0.5</v>
      </c>
      <c r="U67" s="156">
        <v>28</v>
      </c>
      <c r="V67" s="194">
        <v>0.12000000000000011</v>
      </c>
      <c r="W67" s="156">
        <v>25</v>
      </c>
      <c r="X67" s="194">
        <v>-0.1071428571428571</v>
      </c>
      <c r="Y67" s="156">
        <v>55</v>
      </c>
      <c r="Z67" s="194">
        <v>2.6666666666666665</v>
      </c>
      <c r="AA67" s="156">
        <v>120</v>
      </c>
      <c r="AB67" s="194">
        <v>0.57894736842105265</v>
      </c>
      <c r="AC67" s="156">
        <v>120</v>
      </c>
      <c r="AD67" s="194">
        <v>0.57894736842105265</v>
      </c>
      <c r="AE67" s="241">
        <v>16</v>
      </c>
      <c r="AF67" s="194">
        <v>0.77777777777777768</v>
      </c>
      <c r="AG67" s="156">
        <v>110</v>
      </c>
      <c r="AH67" s="194">
        <v>0.134020618556701</v>
      </c>
      <c r="AI67" s="156">
        <v>311</v>
      </c>
      <c r="AJ67" s="194">
        <v>0.24399999999999999</v>
      </c>
      <c r="AK67" s="156">
        <v>437</v>
      </c>
      <c r="AL67" s="194">
        <v>0.22752808988764039</v>
      </c>
      <c r="AM67" s="156">
        <v>305</v>
      </c>
      <c r="AN67" s="194">
        <v>0.10108303249097483</v>
      </c>
      <c r="AO67" s="156">
        <v>742</v>
      </c>
      <c r="AP67" s="194">
        <v>0.17219589257503953</v>
      </c>
      <c r="AQ67" s="322">
        <v>1</v>
      </c>
      <c r="AR67" s="194">
        <v>-0.75</v>
      </c>
      <c r="AS67" s="156">
        <v>724</v>
      </c>
      <c r="AT67" s="194">
        <v>1.5765124555160144</v>
      </c>
      <c r="AU67" s="156">
        <v>812</v>
      </c>
      <c r="AV67" s="194">
        <v>-2.168674698795181E-2</v>
      </c>
      <c r="AW67" s="156">
        <v>180</v>
      </c>
      <c r="AX67" s="194">
        <v>0.29496402877697836</v>
      </c>
      <c r="AY67" s="156">
        <v>1717</v>
      </c>
      <c r="AZ67" s="194">
        <v>0.36921850079744822</v>
      </c>
      <c r="BA67" s="156">
        <v>555</v>
      </c>
      <c r="BB67" s="194">
        <v>-0.31985294117647056</v>
      </c>
      <c r="BC67" s="156">
        <v>2272</v>
      </c>
      <c r="BD67" s="194">
        <v>9.758454106280201E-2</v>
      </c>
      <c r="BE67" s="323">
        <v>74</v>
      </c>
      <c r="BF67" s="194">
        <v>-0.36206896551724133</v>
      </c>
      <c r="BG67" s="156">
        <v>772</v>
      </c>
      <c r="BH67" s="194">
        <v>0.64957264957264949</v>
      </c>
      <c r="BI67" s="156">
        <v>896</v>
      </c>
      <c r="BJ67" s="194">
        <v>9.5354523227383803E-2</v>
      </c>
      <c r="BK67" s="156">
        <v>547</v>
      </c>
      <c r="BL67" s="194">
        <v>0.24601366742596809</v>
      </c>
      <c r="BM67" s="156">
        <v>2289</v>
      </c>
      <c r="BN67" s="194">
        <v>0.24334600760456282</v>
      </c>
      <c r="BO67" s="156">
        <v>2225</v>
      </c>
      <c r="BP67" s="194">
        <v>0.11977856064418724</v>
      </c>
      <c r="BQ67" s="156">
        <v>4514</v>
      </c>
      <c r="BR67" s="194">
        <v>0.17920585161964464</v>
      </c>
    </row>
    <row r="68" spans="2:70" s="4" customFormat="1" ht="15" hidden="1" customHeight="1" outlineLevel="1" x14ac:dyDescent="0.25">
      <c r="B68" s="71" t="s">
        <v>102</v>
      </c>
      <c r="C68" s="241">
        <v>99</v>
      </c>
      <c r="D68" s="194">
        <v>-7.4766355140186924E-2</v>
      </c>
      <c r="E68" s="156">
        <v>204</v>
      </c>
      <c r="F68" s="194">
        <v>0.1657142857142857</v>
      </c>
      <c r="G68" s="156">
        <v>1372</v>
      </c>
      <c r="H68" s="194">
        <v>7.5235109717868287E-2</v>
      </c>
      <c r="I68" s="156">
        <v>2393</v>
      </c>
      <c r="J68" s="194">
        <v>-4.9642573471008755E-2</v>
      </c>
      <c r="K68" s="156">
        <v>1043</v>
      </c>
      <c r="L68" s="194">
        <v>-0.15614886731391586</v>
      </c>
      <c r="M68" s="156">
        <v>5111</v>
      </c>
      <c r="N68" s="194">
        <v>-3.7838855421686746E-2</v>
      </c>
      <c r="O68" s="156">
        <v>3889</v>
      </c>
      <c r="P68" s="194">
        <v>-0.16131119258141036</v>
      </c>
      <c r="Q68" s="156">
        <v>9000</v>
      </c>
      <c r="R68" s="194">
        <v>-9.5386471002110729E-2</v>
      </c>
      <c r="S68" s="257">
        <v>8</v>
      </c>
      <c r="T68" s="194">
        <v>-0.11111111111111116</v>
      </c>
      <c r="U68" s="156">
        <v>40</v>
      </c>
      <c r="V68" s="194">
        <v>0.21212121212121215</v>
      </c>
      <c r="W68" s="156">
        <v>42</v>
      </c>
      <c r="X68" s="194">
        <v>2.5</v>
      </c>
      <c r="Y68" s="156">
        <v>28</v>
      </c>
      <c r="Z68" s="194">
        <v>-0.22222222222222221</v>
      </c>
      <c r="AA68" s="156">
        <v>118</v>
      </c>
      <c r="AB68" s="194">
        <v>0.31111111111111112</v>
      </c>
      <c r="AC68" s="156">
        <v>118</v>
      </c>
      <c r="AD68" s="194">
        <v>0.31111111111111112</v>
      </c>
      <c r="AE68" s="241">
        <v>42</v>
      </c>
      <c r="AF68" s="194">
        <v>-0.16000000000000003</v>
      </c>
      <c r="AG68" s="156">
        <v>104</v>
      </c>
      <c r="AH68" s="194">
        <v>0.33333333333333326</v>
      </c>
      <c r="AI68" s="156">
        <v>363</v>
      </c>
      <c r="AJ68" s="194">
        <v>5.8309037900874605E-2</v>
      </c>
      <c r="AK68" s="156">
        <v>509</v>
      </c>
      <c r="AL68" s="194">
        <v>8.0679405520169833E-2</v>
      </c>
      <c r="AM68" s="156">
        <v>322</v>
      </c>
      <c r="AN68" s="194">
        <v>0.1709090909090909</v>
      </c>
      <c r="AO68" s="156">
        <v>831</v>
      </c>
      <c r="AP68" s="194">
        <v>0.113941018766756</v>
      </c>
      <c r="AQ68" s="322">
        <v>15</v>
      </c>
      <c r="AR68" s="194" t="s">
        <v>113</v>
      </c>
      <c r="AS68" s="156">
        <v>420</v>
      </c>
      <c r="AT68" s="194">
        <v>0.13513513513513509</v>
      </c>
      <c r="AU68" s="156">
        <v>835</v>
      </c>
      <c r="AV68" s="194">
        <v>-0.13739669421487599</v>
      </c>
      <c r="AW68" s="156">
        <v>141</v>
      </c>
      <c r="AX68" s="194">
        <v>-5.3691275167785268E-2</v>
      </c>
      <c r="AY68" s="156">
        <v>1411</v>
      </c>
      <c r="AZ68" s="194">
        <v>-5.1109616677874947E-2</v>
      </c>
      <c r="BA68" s="156">
        <v>608</v>
      </c>
      <c r="BB68" s="194">
        <v>-0.2804733727810651</v>
      </c>
      <c r="BC68" s="156">
        <v>2019</v>
      </c>
      <c r="BD68" s="194">
        <v>-0.13421955403087482</v>
      </c>
      <c r="BE68" s="323">
        <v>82</v>
      </c>
      <c r="BF68" s="194">
        <v>-0.25454545454545452</v>
      </c>
      <c r="BG68" s="156">
        <v>754</v>
      </c>
      <c r="BH68" s="194">
        <v>-6.683168316831678E-2</v>
      </c>
      <c r="BI68" s="156">
        <v>929</v>
      </c>
      <c r="BJ68" s="194">
        <v>-6.9138276553106226E-2</v>
      </c>
      <c r="BK68" s="156">
        <v>552</v>
      </c>
      <c r="BL68" s="194">
        <v>-0.11680000000000001</v>
      </c>
      <c r="BM68" s="156">
        <v>2317</v>
      </c>
      <c r="BN68" s="194">
        <v>-8.8154269972451793E-2</v>
      </c>
      <c r="BO68" s="156">
        <v>2122</v>
      </c>
      <c r="BP68" s="194">
        <v>-0.14710610932475887</v>
      </c>
      <c r="BQ68" s="156">
        <v>4439</v>
      </c>
      <c r="BR68" s="194">
        <v>-0.11731954662954858</v>
      </c>
    </row>
    <row r="69" spans="2:70" s="4" customFormat="1" ht="15" hidden="1" customHeight="1" outlineLevel="1" x14ac:dyDescent="0.25">
      <c r="B69" s="71" t="s">
        <v>103</v>
      </c>
      <c r="C69" s="241">
        <v>97</v>
      </c>
      <c r="D69" s="194">
        <v>0.21249999999999991</v>
      </c>
      <c r="E69" s="156">
        <v>183</v>
      </c>
      <c r="F69" s="194">
        <v>-7.1065989847715727E-2</v>
      </c>
      <c r="G69" s="156">
        <v>1184</v>
      </c>
      <c r="H69" s="194">
        <v>0.59139784946236551</v>
      </c>
      <c r="I69" s="156">
        <v>1856</v>
      </c>
      <c r="J69" s="194">
        <v>0.14638665843113041</v>
      </c>
      <c r="K69" s="156">
        <v>798</v>
      </c>
      <c r="L69" s="194">
        <v>-3.1553398058252413E-2</v>
      </c>
      <c r="M69" s="156">
        <v>4118</v>
      </c>
      <c r="N69" s="194">
        <v>0.18879907621247116</v>
      </c>
      <c r="O69" s="156">
        <v>2920</v>
      </c>
      <c r="P69" s="194">
        <v>-9.9599136601911775E-2</v>
      </c>
      <c r="Q69" s="156">
        <v>7038</v>
      </c>
      <c r="R69" s="194">
        <v>4.9351423885492851E-2</v>
      </c>
      <c r="S69" s="257">
        <v>21</v>
      </c>
      <c r="T69" s="194">
        <v>0.39999999999999991</v>
      </c>
      <c r="U69" s="156">
        <v>67</v>
      </c>
      <c r="V69" s="194">
        <v>0.26415094339622636</v>
      </c>
      <c r="W69" s="156">
        <v>51</v>
      </c>
      <c r="X69" s="194">
        <v>0.96153846153846145</v>
      </c>
      <c r="Y69" s="156">
        <v>85</v>
      </c>
      <c r="Z69" s="194">
        <v>0.49122807017543857</v>
      </c>
      <c r="AA69" s="156">
        <v>224</v>
      </c>
      <c r="AB69" s="194">
        <v>0.48344370860927155</v>
      </c>
      <c r="AC69" s="156">
        <v>224</v>
      </c>
      <c r="AD69" s="194">
        <v>0.48344370860927155</v>
      </c>
      <c r="AE69" s="241">
        <v>32</v>
      </c>
      <c r="AF69" s="194">
        <v>-0.21951219512195119</v>
      </c>
      <c r="AG69" s="156">
        <v>90</v>
      </c>
      <c r="AH69" s="194">
        <v>0.26760563380281699</v>
      </c>
      <c r="AI69" s="156">
        <v>175</v>
      </c>
      <c r="AJ69" s="194">
        <v>-0.39446366782006925</v>
      </c>
      <c r="AK69" s="156">
        <v>297</v>
      </c>
      <c r="AL69" s="194">
        <v>-0.25935162094763087</v>
      </c>
      <c r="AM69" s="156">
        <v>212</v>
      </c>
      <c r="AN69" s="194">
        <v>0.37662337662337664</v>
      </c>
      <c r="AO69" s="156">
        <v>509</v>
      </c>
      <c r="AP69" s="194">
        <v>-8.2882882882882924E-2</v>
      </c>
      <c r="AQ69" s="322">
        <v>17</v>
      </c>
      <c r="AR69" s="194">
        <v>3.25</v>
      </c>
      <c r="AS69" s="156">
        <v>188</v>
      </c>
      <c r="AT69" s="194">
        <v>9.3023255813953432E-2</v>
      </c>
      <c r="AU69" s="156">
        <v>629</v>
      </c>
      <c r="AV69" s="194">
        <v>-4.5523520485584168E-2</v>
      </c>
      <c r="AW69" s="156">
        <v>90</v>
      </c>
      <c r="AX69" s="194">
        <v>0</v>
      </c>
      <c r="AY69" s="156">
        <v>924</v>
      </c>
      <c r="AZ69" s="194">
        <v>-1.08108108108107E-3</v>
      </c>
      <c r="BA69" s="156">
        <v>471</v>
      </c>
      <c r="BB69" s="194">
        <v>0</v>
      </c>
      <c r="BC69" s="156">
        <v>1395</v>
      </c>
      <c r="BD69" s="194">
        <v>-7.1633237822354978E-4</v>
      </c>
      <c r="BE69" s="323">
        <v>38</v>
      </c>
      <c r="BF69" s="194">
        <v>-0.44927536231884058</v>
      </c>
      <c r="BG69" s="156">
        <v>818</v>
      </c>
      <c r="BH69" s="194">
        <v>0.76673866090712739</v>
      </c>
      <c r="BI69" s="156">
        <v>708</v>
      </c>
      <c r="BJ69" s="194">
        <v>0.27567567567567575</v>
      </c>
      <c r="BK69" s="156">
        <v>365</v>
      </c>
      <c r="BL69" s="194">
        <v>5.4913294797687806E-2</v>
      </c>
      <c r="BM69" s="156">
        <v>1929</v>
      </c>
      <c r="BN69" s="194">
        <v>0.34612700628053039</v>
      </c>
      <c r="BO69" s="156">
        <v>1706</v>
      </c>
      <c r="BP69" s="194">
        <v>1.1862396204033177E-2</v>
      </c>
      <c r="BQ69" s="156">
        <v>3635</v>
      </c>
      <c r="BR69" s="194">
        <v>0.16543764026931718</v>
      </c>
    </row>
    <row r="70" spans="2:70" s="4" customFormat="1" ht="15" hidden="1" customHeight="1" outlineLevel="1" x14ac:dyDescent="0.25">
      <c r="B70" s="71" t="s">
        <v>104</v>
      </c>
      <c r="C70" s="241">
        <v>90</v>
      </c>
      <c r="D70" s="194">
        <v>-6.25E-2</v>
      </c>
      <c r="E70" s="156">
        <v>130</v>
      </c>
      <c r="F70" s="194">
        <v>0.15044247787610621</v>
      </c>
      <c r="G70" s="156">
        <v>1258</v>
      </c>
      <c r="H70" s="194">
        <v>0.42630385487528355</v>
      </c>
      <c r="I70" s="156">
        <v>2008</v>
      </c>
      <c r="J70" s="194">
        <v>0.14874141876430214</v>
      </c>
      <c r="K70" s="156">
        <v>827</v>
      </c>
      <c r="L70" s="194">
        <v>-2.0142180094786744E-2</v>
      </c>
      <c r="M70" s="156">
        <v>4313</v>
      </c>
      <c r="N70" s="194">
        <v>0.17105620418137391</v>
      </c>
      <c r="O70" s="156">
        <v>2854</v>
      </c>
      <c r="P70" s="194">
        <v>4.8493754592211502E-2</v>
      </c>
      <c r="Q70" s="156">
        <v>7167</v>
      </c>
      <c r="R70" s="194">
        <v>0.11896955503512885</v>
      </c>
      <c r="S70" s="257">
        <v>21</v>
      </c>
      <c r="T70" s="194">
        <v>-0.25</v>
      </c>
      <c r="U70" s="156">
        <v>40</v>
      </c>
      <c r="V70" s="194">
        <v>1.6666666666666665</v>
      </c>
      <c r="W70" s="156">
        <v>100</v>
      </c>
      <c r="X70" s="194">
        <v>0.49253731343283591</v>
      </c>
      <c r="Y70" s="156">
        <v>40</v>
      </c>
      <c r="Z70" s="194">
        <v>-4.7619047619047672E-2</v>
      </c>
      <c r="AA70" s="156">
        <v>201</v>
      </c>
      <c r="AB70" s="194">
        <v>0.32236842105263164</v>
      </c>
      <c r="AC70" s="156">
        <v>201</v>
      </c>
      <c r="AD70" s="194">
        <v>0.32236842105263164</v>
      </c>
      <c r="AE70" s="241">
        <v>5</v>
      </c>
      <c r="AF70" s="194">
        <v>-0.54545454545454541</v>
      </c>
      <c r="AG70" s="156">
        <v>53</v>
      </c>
      <c r="AH70" s="194">
        <v>8.163265306122458E-2</v>
      </c>
      <c r="AI70" s="156">
        <v>269</v>
      </c>
      <c r="AJ70" s="194">
        <v>0.10245901639344268</v>
      </c>
      <c r="AK70" s="156">
        <v>327</v>
      </c>
      <c r="AL70" s="194">
        <v>7.5657894736842035E-2</v>
      </c>
      <c r="AM70" s="156">
        <v>187</v>
      </c>
      <c r="AN70" s="194">
        <v>0.4496124031007751</v>
      </c>
      <c r="AO70" s="156">
        <v>514</v>
      </c>
      <c r="AP70" s="194">
        <v>0.18706697459584287</v>
      </c>
      <c r="AQ70" s="322">
        <v>10</v>
      </c>
      <c r="AR70" s="194">
        <v>9</v>
      </c>
      <c r="AS70" s="156">
        <v>218</v>
      </c>
      <c r="AT70" s="194">
        <v>-4.3859649122807043E-2</v>
      </c>
      <c r="AU70" s="156">
        <v>780</v>
      </c>
      <c r="AV70" s="194">
        <v>0.19448698315467072</v>
      </c>
      <c r="AW70" s="156">
        <v>139</v>
      </c>
      <c r="AX70" s="194">
        <v>0.25225225225225234</v>
      </c>
      <c r="AY70" s="156">
        <v>1147</v>
      </c>
      <c r="AZ70" s="194">
        <v>0.15508559919436049</v>
      </c>
      <c r="BA70" s="156">
        <v>447</v>
      </c>
      <c r="BB70" s="194">
        <v>-6.0924369747899165E-2</v>
      </c>
      <c r="BC70" s="156">
        <v>1594</v>
      </c>
      <c r="BD70" s="194">
        <v>8.5091899251191316E-2</v>
      </c>
      <c r="BE70" s="323">
        <v>57</v>
      </c>
      <c r="BF70" s="194">
        <v>-5.0000000000000044E-2</v>
      </c>
      <c r="BG70" s="156">
        <v>819</v>
      </c>
      <c r="BH70" s="194">
        <v>1.0373134328358211</v>
      </c>
      <c r="BI70" s="156">
        <v>725</v>
      </c>
      <c r="BJ70" s="194">
        <v>0.10182370820668685</v>
      </c>
      <c r="BK70" s="156">
        <v>409</v>
      </c>
      <c r="BL70" s="194">
        <v>1.7412935323383172E-2</v>
      </c>
      <c r="BM70" s="156">
        <v>2010</v>
      </c>
      <c r="BN70" s="194">
        <v>0.32063074901445465</v>
      </c>
      <c r="BO70" s="156">
        <v>1449</v>
      </c>
      <c r="BP70" s="194">
        <v>0.14364640883977908</v>
      </c>
      <c r="BQ70" s="156">
        <v>3459</v>
      </c>
      <c r="BR70" s="194">
        <v>0.24022947292936547</v>
      </c>
    </row>
    <row r="71" spans="2:70" s="4" customFormat="1" ht="15.75" collapsed="1" x14ac:dyDescent="0.25">
      <c r="B71" s="101">
        <v>2016</v>
      </c>
      <c r="C71" s="242">
        <v>952</v>
      </c>
      <c r="D71" s="103">
        <v>-0.18701964133219473</v>
      </c>
      <c r="E71" s="102">
        <v>1965</v>
      </c>
      <c r="F71" s="103">
        <v>-0.2205474018246727</v>
      </c>
      <c r="G71" s="102">
        <v>14436</v>
      </c>
      <c r="H71" s="103">
        <v>0.50547502346438633</v>
      </c>
      <c r="I71" s="102">
        <v>26662</v>
      </c>
      <c r="J71" s="103">
        <v>9.1988859764089215E-2</v>
      </c>
      <c r="K71" s="102">
        <v>12511</v>
      </c>
      <c r="L71" s="103">
        <v>-4.9893681652490862E-2</v>
      </c>
      <c r="M71" s="102">
        <v>56526</v>
      </c>
      <c r="N71" s="103">
        <v>0.11129460336184027</v>
      </c>
      <c r="O71" s="102">
        <v>38283</v>
      </c>
      <c r="P71" s="103">
        <v>-2.5803496450110708E-2</v>
      </c>
      <c r="Q71" s="102">
        <v>94809</v>
      </c>
      <c r="R71" s="103">
        <v>5.1540560324748741E-2</v>
      </c>
      <c r="S71" s="331">
        <v>184</v>
      </c>
      <c r="T71" s="103">
        <v>-7.999999999999996E-2</v>
      </c>
      <c r="U71" s="102">
        <v>422</v>
      </c>
      <c r="V71" s="103">
        <v>0.11640211640211651</v>
      </c>
      <c r="W71" s="102">
        <v>562</v>
      </c>
      <c r="X71" s="103">
        <v>7.8694817658349292E-2</v>
      </c>
      <c r="Y71" s="102">
        <v>537</v>
      </c>
      <c r="Z71" s="103">
        <v>0.41688654353562016</v>
      </c>
      <c r="AA71" s="102">
        <v>1705</v>
      </c>
      <c r="AB71" s="103">
        <v>0.15358592692828155</v>
      </c>
      <c r="AC71" s="102">
        <v>2012</v>
      </c>
      <c r="AD71" s="103">
        <v>0.36129905277401897</v>
      </c>
      <c r="AE71" s="242">
        <v>273</v>
      </c>
      <c r="AF71" s="103">
        <v>5.8139534883721034E-2</v>
      </c>
      <c r="AG71" s="102">
        <v>775</v>
      </c>
      <c r="AH71" s="103">
        <v>-2.6381909547738669E-2</v>
      </c>
      <c r="AI71" s="102">
        <v>2870</v>
      </c>
      <c r="AJ71" s="103">
        <v>-8.4529505582137121E-2</v>
      </c>
      <c r="AK71" s="102">
        <v>3918</v>
      </c>
      <c r="AL71" s="103">
        <v>-6.4693244211028844E-2</v>
      </c>
      <c r="AM71" s="102">
        <v>2586</v>
      </c>
      <c r="AN71" s="103">
        <v>0.10844406343763402</v>
      </c>
      <c r="AO71" s="102">
        <v>6504</v>
      </c>
      <c r="AP71" s="103">
        <v>-2.7598896044158661E-3</v>
      </c>
      <c r="AQ71" s="332">
        <v>91</v>
      </c>
      <c r="AR71" s="103">
        <v>-8.0808080808080773E-2</v>
      </c>
      <c r="AS71" s="102">
        <v>4480</v>
      </c>
      <c r="AT71" s="103">
        <v>0.86900292031706305</v>
      </c>
      <c r="AU71" s="102">
        <v>9522</v>
      </c>
      <c r="AV71" s="103">
        <v>-5.8904921921328346E-2</v>
      </c>
      <c r="AW71" s="102">
        <v>1701</v>
      </c>
      <c r="AX71" s="103">
        <v>-6.9474835886214392E-2</v>
      </c>
      <c r="AY71" s="102">
        <v>15794</v>
      </c>
      <c r="AZ71" s="103">
        <v>9.361584268106915E-2</v>
      </c>
      <c r="BA71" s="102">
        <v>6685</v>
      </c>
      <c r="BB71" s="103">
        <v>-0.17244367417677642</v>
      </c>
      <c r="BC71" s="102">
        <v>22479</v>
      </c>
      <c r="BD71" s="103">
        <v>-1.8206039076376079E-3</v>
      </c>
      <c r="BE71" s="333">
        <v>948</v>
      </c>
      <c r="BF71" s="103">
        <v>-0.49250535331905787</v>
      </c>
      <c r="BG71" s="102">
        <v>7383</v>
      </c>
      <c r="BH71" s="103">
        <v>0.37768240343347648</v>
      </c>
      <c r="BI71" s="102">
        <v>9822</v>
      </c>
      <c r="BJ71" s="103">
        <v>-1.2268704746580816E-2</v>
      </c>
      <c r="BK71" s="102">
        <v>5936</v>
      </c>
      <c r="BL71" s="103">
        <v>-0.16757817977843215</v>
      </c>
      <c r="BM71" s="102">
        <v>24089</v>
      </c>
      <c r="BN71" s="103">
        <v>-8.7647107233972399E-3</v>
      </c>
      <c r="BO71" s="102">
        <v>21217</v>
      </c>
      <c r="BP71" s="103">
        <v>4.5635996254496991E-2</v>
      </c>
      <c r="BQ71" s="102">
        <v>45306</v>
      </c>
      <c r="BR71" s="103">
        <v>1.5989056578386673E-2</v>
      </c>
    </row>
    <row r="72" spans="2:70" s="4" customFormat="1" ht="15" hidden="1" customHeight="1" outlineLevel="1" x14ac:dyDescent="0.25">
      <c r="B72" s="71" t="s">
        <v>93</v>
      </c>
      <c r="C72" s="241">
        <v>161</v>
      </c>
      <c r="D72" s="194">
        <v>-0.47557003257328989</v>
      </c>
      <c r="E72" s="156">
        <v>307</v>
      </c>
      <c r="F72" s="194">
        <v>1.0466666666666669</v>
      </c>
      <c r="G72" s="156">
        <v>1076</v>
      </c>
      <c r="H72" s="194">
        <v>-0.37623188405797103</v>
      </c>
      <c r="I72" s="156">
        <v>2839</v>
      </c>
      <c r="J72" s="194">
        <v>-0.41859512594716364</v>
      </c>
      <c r="K72" s="156">
        <v>1517</v>
      </c>
      <c r="L72" s="194">
        <v>-0.42428842504743836</v>
      </c>
      <c r="M72" s="156">
        <v>5900</v>
      </c>
      <c r="N72" s="194">
        <v>-0.39175257731958768</v>
      </c>
      <c r="O72" s="156">
        <v>4652</v>
      </c>
      <c r="P72" s="194">
        <v>-0.30536060922801256</v>
      </c>
      <c r="Q72" s="156">
        <v>10552</v>
      </c>
      <c r="R72" s="194">
        <v>-0.35646764652070506</v>
      </c>
      <c r="S72" s="257">
        <v>39</v>
      </c>
      <c r="T72" s="194">
        <v>0.39285714285714279</v>
      </c>
      <c r="U72" s="156">
        <v>77</v>
      </c>
      <c r="V72" s="194">
        <v>0.11594202898550732</v>
      </c>
      <c r="W72" s="156">
        <v>95</v>
      </c>
      <c r="X72" s="194">
        <v>-0.57777777777777772</v>
      </c>
      <c r="Y72" s="156">
        <v>34</v>
      </c>
      <c r="Z72" s="194">
        <v>-0.6179775280898876</v>
      </c>
      <c r="AA72" s="156">
        <v>245</v>
      </c>
      <c r="AB72" s="194">
        <v>-0.40389294403892939</v>
      </c>
      <c r="AC72" s="156">
        <v>245</v>
      </c>
      <c r="AD72" s="194">
        <v>-0.40389294403892939</v>
      </c>
      <c r="AE72" s="241">
        <v>2</v>
      </c>
      <c r="AF72" s="194">
        <v>-0.85714285714285721</v>
      </c>
      <c r="AG72" s="156">
        <v>51</v>
      </c>
      <c r="AH72" s="194">
        <v>-0.74876847290640391</v>
      </c>
      <c r="AI72" s="156">
        <v>489</v>
      </c>
      <c r="AJ72" s="194">
        <v>-2.200000000000002E-2</v>
      </c>
      <c r="AK72" s="156">
        <v>542</v>
      </c>
      <c r="AL72" s="194">
        <v>-0.24407252440725247</v>
      </c>
      <c r="AM72" s="156">
        <v>264</v>
      </c>
      <c r="AN72" s="194">
        <v>-7.3684210526315796E-2</v>
      </c>
      <c r="AO72" s="156">
        <v>806</v>
      </c>
      <c r="AP72" s="194">
        <v>-0.19560878243512969</v>
      </c>
      <c r="AQ72" s="322">
        <v>31</v>
      </c>
      <c r="AR72" s="194">
        <v>0.34782608695652173</v>
      </c>
      <c r="AS72" s="156">
        <v>250</v>
      </c>
      <c r="AT72" s="194">
        <v>-0.4394618834080718</v>
      </c>
      <c r="AU72" s="156">
        <v>1019</v>
      </c>
      <c r="AV72" s="194">
        <v>-0.19573796369376484</v>
      </c>
      <c r="AW72" s="156">
        <v>260</v>
      </c>
      <c r="AX72" s="194">
        <v>-0.46721311475409832</v>
      </c>
      <c r="AY72" s="156">
        <v>1560</v>
      </c>
      <c r="AZ72" s="194">
        <v>-0.29856115107913672</v>
      </c>
      <c r="BA72" s="156">
        <v>1099</v>
      </c>
      <c r="BB72" s="194">
        <v>-5.0129645635263564E-2</v>
      </c>
      <c r="BC72" s="156">
        <v>2659</v>
      </c>
      <c r="BD72" s="194">
        <v>-0.21354628808044962</v>
      </c>
      <c r="BE72" s="323">
        <v>229</v>
      </c>
      <c r="BF72" s="194">
        <v>0.16836734693877542</v>
      </c>
      <c r="BG72" s="156">
        <v>469</v>
      </c>
      <c r="BH72" s="194">
        <v>-0.28067484662576692</v>
      </c>
      <c r="BI72" s="156">
        <v>1108</v>
      </c>
      <c r="BJ72" s="194">
        <v>-0.54139072847682113</v>
      </c>
      <c r="BK72" s="156">
        <v>877</v>
      </c>
      <c r="BL72" s="194">
        <v>-0.42188529993408042</v>
      </c>
      <c r="BM72" s="156">
        <v>2683</v>
      </c>
      <c r="BN72" s="194">
        <v>-0.43882033047479607</v>
      </c>
      <c r="BO72" s="156">
        <v>2201</v>
      </c>
      <c r="BP72" s="194">
        <v>-0.37311307319851894</v>
      </c>
      <c r="BQ72" s="156">
        <v>4884</v>
      </c>
      <c r="BR72" s="194">
        <v>-0.41099855282199715</v>
      </c>
    </row>
    <row r="73" spans="2:70" s="4" customFormat="1" ht="15" hidden="1" customHeight="1" outlineLevel="1" x14ac:dyDescent="0.25">
      <c r="B73" s="71" t="s">
        <v>94</v>
      </c>
      <c r="C73" s="241">
        <v>103</v>
      </c>
      <c r="D73" s="194">
        <v>-0.48241206030150752</v>
      </c>
      <c r="E73" s="156">
        <v>186</v>
      </c>
      <c r="F73" s="194">
        <v>0.67567567567567566</v>
      </c>
      <c r="G73" s="156">
        <v>460</v>
      </c>
      <c r="H73" s="194">
        <v>-0.44309927360774815</v>
      </c>
      <c r="I73" s="156">
        <v>1300</v>
      </c>
      <c r="J73" s="194">
        <v>-0.4921875</v>
      </c>
      <c r="K73" s="156">
        <v>400</v>
      </c>
      <c r="L73" s="194">
        <v>-0.68652037617554851</v>
      </c>
      <c r="M73" s="156">
        <v>2449</v>
      </c>
      <c r="N73" s="194">
        <v>-0.50744167337087687</v>
      </c>
      <c r="O73" s="156">
        <v>1730</v>
      </c>
      <c r="P73" s="194">
        <v>-0.52758055707263796</v>
      </c>
      <c r="Q73" s="156">
        <v>4179</v>
      </c>
      <c r="R73" s="194">
        <v>-0.5159833217512162</v>
      </c>
      <c r="S73" s="257">
        <v>16</v>
      </c>
      <c r="T73" s="194">
        <v>-0.64444444444444438</v>
      </c>
      <c r="U73" s="156">
        <v>21</v>
      </c>
      <c r="V73" s="194">
        <v>-0.69117647058823528</v>
      </c>
      <c r="W73" s="156">
        <v>60</v>
      </c>
      <c r="X73" s="194">
        <v>-0.63190184049079756</v>
      </c>
      <c r="Y73" s="156">
        <v>27</v>
      </c>
      <c r="Z73" s="194">
        <v>-0.72727272727272729</v>
      </c>
      <c r="AA73" s="156">
        <v>124</v>
      </c>
      <c r="AB73" s="194">
        <v>-0.66933333333333334</v>
      </c>
      <c r="AC73" s="156">
        <v>124</v>
      </c>
      <c r="AD73" s="194">
        <v>-0.66933333333333334</v>
      </c>
      <c r="AE73" s="241">
        <v>30</v>
      </c>
      <c r="AF73" s="194">
        <v>0.36363636363636354</v>
      </c>
      <c r="AG73" s="156">
        <v>32</v>
      </c>
      <c r="AH73" s="194">
        <v>-0.74803149606299213</v>
      </c>
      <c r="AI73" s="156">
        <v>459</v>
      </c>
      <c r="AJ73" s="194">
        <v>-8.0160320641282534E-2</v>
      </c>
      <c r="AK73" s="156">
        <v>521</v>
      </c>
      <c r="AL73" s="194">
        <v>-0.19598765432098764</v>
      </c>
      <c r="AM73" s="156">
        <v>97</v>
      </c>
      <c r="AN73" s="194">
        <v>-0.23622047244094491</v>
      </c>
      <c r="AO73" s="156">
        <v>618</v>
      </c>
      <c r="AP73" s="194">
        <v>-0.20258064516129037</v>
      </c>
      <c r="AQ73" s="322">
        <v>15</v>
      </c>
      <c r="AR73" s="194">
        <v>-6.25E-2</v>
      </c>
      <c r="AS73" s="156">
        <v>79</v>
      </c>
      <c r="AT73" s="194">
        <v>-0.52409638554216875</v>
      </c>
      <c r="AU73" s="156">
        <v>432</v>
      </c>
      <c r="AV73" s="194">
        <v>-0.34644478063540096</v>
      </c>
      <c r="AW73" s="156">
        <v>70</v>
      </c>
      <c r="AX73" s="194">
        <v>-0.83758700696055688</v>
      </c>
      <c r="AY73" s="156">
        <v>596</v>
      </c>
      <c r="AZ73" s="194">
        <v>-0.53218210361067508</v>
      </c>
      <c r="BA73" s="156">
        <v>380</v>
      </c>
      <c r="BB73" s="194">
        <v>-0.27756653992395441</v>
      </c>
      <c r="BC73" s="156">
        <v>976</v>
      </c>
      <c r="BD73" s="194">
        <v>-0.45777777777777773</v>
      </c>
      <c r="BE73" s="323">
        <v>155</v>
      </c>
      <c r="BF73" s="194">
        <v>0.56565656565656575</v>
      </c>
      <c r="BG73" s="156">
        <v>184</v>
      </c>
      <c r="BH73" s="194">
        <v>-0.40065146579804556</v>
      </c>
      <c r="BI73" s="156">
        <v>315</v>
      </c>
      <c r="BJ73" s="194">
        <v>-0.75235849056603776</v>
      </c>
      <c r="BK73" s="156">
        <v>164</v>
      </c>
      <c r="BL73" s="194">
        <v>-0.62557077625570778</v>
      </c>
      <c r="BM73" s="156">
        <v>818</v>
      </c>
      <c r="BN73" s="194">
        <v>-0.61342155009451793</v>
      </c>
      <c r="BO73" s="156">
        <v>789</v>
      </c>
      <c r="BP73" s="194">
        <v>-0.60431293881644943</v>
      </c>
      <c r="BQ73" s="156">
        <v>1607</v>
      </c>
      <c r="BR73" s="194">
        <v>-0.60900243309002433</v>
      </c>
    </row>
    <row r="74" spans="2:70" s="4" customFormat="1" ht="15" hidden="1" customHeight="1" outlineLevel="1" x14ac:dyDescent="0.25">
      <c r="B74" s="71" t="s">
        <v>95</v>
      </c>
      <c r="C74" s="241">
        <v>121</v>
      </c>
      <c r="D74" s="194">
        <v>-0.51984126984126977</v>
      </c>
      <c r="E74" s="156">
        <v>187</v>
      </c>
      <c r="F74" s="194">
        <v>0.47244094488188981</v>
      </c>
      <c r="G74" s="156">
        <v>572</v>
      </c>
      <c r="H74" s="194">
        <v>-0.42800000000000005</v>
      </c>
      <c r="I74" s="156">
        <v>1259</v>
      </c>
      <c r="J74" s="194">
        <v>-0.65153611956822588</v>
      </c>
      <c r="K74" s="156">
        <v>660</v>
      </c>
      <c r="L74" s="194">
        <v>-0.4576828266228431</v>
      </c>
      <c r="M74" s="156">
        <v>2799</v>
      </c>
      <c r="N74" s="194">
        <v>-0.54920277017233055</v>
      </c>
      <c r="O74" s="156">
        <v>2060</v>
      </c>
      <c r="P74" s="194">
        <v>-0.52457881375490423</v>
      </c>
      <c r="Q74" s="156">
        <v>4859</v>
      </c>
      <c r="R74" s="194">
        <v>-0.53908176816543352</v>
      </c>
      <c r="S74" s="257">
        <v>29</v>
      </c>
      <c r="T74" s="194">
        <v>-0.53968253968253976</v>
      </c>
      <c r="U74" s="156">
        <v>24</v>
      </c>
      <c r="V74" s="194">
        <v>-0.60655737704918034</v>
      </c>
      <c r="W74" s="156">
        <v>60</v>
      </c>
      <c r="X74" s="194">
        <v>-0.10447761194029848</v>
      </c>
      <c r="Y74" s="156">
        <v>10</v>
      </c>
      <c r="Z74" s="194">
        <v>-0.70588235294117641</v>
      </c>
      <c r="AA74" s="156">
        <v>123</v>
      </c>
      <c r="AB74" s="194">
        <v>-0.45333333333333337</v>
      </c>
      <c r="AC74" s="156">
        <v>123</v>
      </c>
      <c r="AD74" s="194">
        <v>-0.45333333333333337</v>
      </c>
      <c r="AE74" s="241">
        <v>29</v>
      </c>
      <c r="AF74" s="194">
        <v>0.44999999999999996</v>
      </c>
      <c r="AG74" s="156">
        <v>33</v>
      </c>
      <c r="AH74" s="194">
        <v>-0.5714285714285714</v>
      </c>
      <c r="AI74" s="156">
        <v>95</v>
      </c>
      <c r="AJ74" s="194">
        <v>-0.76070528967254414</v>
      </c>
      <c r="AK74" s="156">
        <v>157</v>
      </c>
      <c r="AL74" s="194">
        <v>-0.68218623481781382</v>
      </c>
      <c r="AM74" s="156">
        <v>82</v>
      </c>
      <c r="AN74" s="194">
        <v>-0.72203389830508469</v>
      </c>
      <c r="AO74" s="156">
        <v>239</v>
      </c>
      <c r="AP74" s="194">
        <v>-0.69708491761723701</v>
      </c>
      <c r="AQ74" s="322">
        <v>13</v>
      </c>
      <c r="AR74" s="194">
        <v>-7.1428571428571397E-2</v>
      </c>
      <c r="AS74" s="156">
        <v>143</v>
      </c>
      <c r="AT74" s="194">
        <v>-0.30243902439024395</v>
      </c>
      <c r="AU74" s="156">
        <v>614</v>
      </c>
      <c r="AV74" s="194">
        <v>-0.33260869565217388</v>
      </c>
      <c r="AW74" s="156">
        <v>113</v>
      </c>
      <c r="AX74" s="194">
        <v>-0.724390243902439</v>
      </c>
      <c r="AY74" s="156">
        <v>883</v>
      </c>
      <c r="AZ74" s="194">
        <v>-0.42995480955455134</v>
      </c>
      <c r="BA74" s="156">
        <v>407</v>
      </c>
      <c r="BB74" s="194">
        <v>-0.51891252955082745</v>
      </c>
      <c r="BC74" s="156">
        <v>1290</v>
      </c>
      <c r="BD74" s="194">
        <v>-0.4613778705636743</v>
      </c>
      <c r="BE74" s="323">
        <v>158</v>
      </c>
      <c r="BF74" s="194">
        <v>0.12056737588652489</v>
      </c>
      <c r="BG74" s="156">
        <v>232</v>
      </c>
      <c r="BH74" s="194">
        <v>-0.55038759689922478</v>
      </c>
      <c r="BI74" s="156">
        <v>513</v>
      </c>
      <c r="BJ74" s="194">
        <v>-0.74566187407040152</v>
      </c>
      <c r="BK74" s="156">
        <v>339</v>
      </c>
      <c r="BL74" s="194">
        <v>-0.30246913580246915</v>
      </c>
      <c r="BM74" s="156">
        <v>1242</v>
      </c>
      <c r="BN74" s="194">
        <v>-0.60696202531645571</v>
      </c>
      <c r="BO74" s="156">
        <v>1101</v>
      </c>
      <c r="BP74" s="194">
        <v>-0.50782297720160929</v>
      </c>
      <c r="BQ74" s="156">
        <v>2343</v>
      </c>
      <c r="BR74" s="194">
        <v>-0.56586992773763201</v>
      </c>
    </row>
    <row r="75" spans="2:70" s="4" customFormat="1" ht="15" hidden="1" customHeight="1" outlineLevel="1" x14ac:dyDescent="0.25">
      <c r="B75" s="71" t="s">
        <v>96</v>
      </c>
      <c r="C75" s="241">
        <v>78</v>
      </c>
      <c r="D75" s="194">
        <v>-0.59793814432989689</v>
      </c>
      <c r="E75" s="156">
        <v>179</v>
      </c>
      <c r="F75" s="194">
        <v>-0.10499999999999998</v>
      </c>
      <c r="G75" s="156">
        <v>795</v>
      </c>
      <c r="H75" s="194">
        <v>-0.44676409185803756</v>
      </c>
      <c r="I75" s="156">
        <v>1790</v>
      </c>
      <c r="J75" s="194">
        <v>-0.5</v>
      </c>
      <c r="K75" s="156">
        <v>957</v>
      </c>
      <c r="L75" s="194">
        <v>-0.50670103092783503</v>
      </c>
      <c r="M75" s="156">
        <v>3799</v>
      </c>
      <c r="N75" s="194">
        <v>-0.48319956468507685</v>
      </c>
      <c r="O75" s="156">
        <v>2442</v>
      </c>
      <c r="P75" s="194">
        <v>-0.48229807080771681</v>
      </c>
      <c r="Q75" s="156">
        <v>6241</v>
      </c>
      <c r="R75" s="194">
        <v>-0.4828471992045078</v>
      </c>
      <c r="S75" s="257">
        <v>18</v>
      </c>
      <c r="T75" s="194">
        <v>-0.3571428571428571</v>
      </c>
      <c r="U75" s="156">
        <v>44</v>
      </c>
      <c r="V75" s="194">
        <v>-0.15384615384615385</v>
      </c>
      <c r="W75" s="156">
        <v>42</v>
      </c>
      <c r="X75" s="194">
        <v>-0.35384615384615381</v>
      </c>
      <c r="Y75" s="156">
        <v>15</v>
      </c>
      <c r="Z75" s="194">
        <v>-0.31818181818181823</v>
      </c>
      <c r="AA75" s="156">
        <v>119</v>
      </c>
      <c r="AB75" s="194">
        <v>-0.28742514970059885</v>
      </c>
      <c r="AC75" s="156">
        <v>119</v>
      </c>
      <c r="AD75" s="194">
        <v>-0.28742514970059885</v>
      </c>
      <c r="AE75" s="241">
        <v>14</v>
      </c>
      <c r="AF75" s="194">
        <v>0.16666666666666674</v>
      </c>
      <c r="AG75" s="156">
        <v>66</v>
      </c>
      <c r="AH75" s="194">
        <v>-0.4358974358974359</v>
      </c>
      <c r="AI75" s="156">
        <v>231</v>
      </c>
      <c r="AJ75" s="194">
        <v>-0.22742474916387956</v>
      </c>
      <c r="AK75" s="156">
        <v>311</v>
      </c>
      <c r="AL75" s="194">
        <v>-0.27336448598130836</v>
      </c>
      <c r="AM75" s="156">
        <v>105</v>
      </c>
      <c r="AN75" s="194">
        <v>-0.56066945606694563</v>
      </c>
      <c r="AO75" s="156">
        <v>416</v>
      </c>
      <c r="AP75" s="194">
        <v>-0.37631184407796103</v>
      </c>
      <c r="AQ75" s="322">
        <v>2</v>
      </c>
      <c r="AR75" s="194">
        <v>-0.875</v>
      </c>
      <c r="AS75" s="156">
        <v>145</v>
      </c>
      <c r="AT75" s="194">
        <v>-0.20765027322404372</v>
      </c>
      <c r="AU75" s="156">
        <v>680</v>
      </c>
      <c r="AV75" s="194">
        <v>-0.3890386343216532</v>
      </c>
      <c r="AW75" s="156">
        <v>166</v>
      </c>
      <c r="AX75" s="194">
        <v>-0.75037593984962403</v>
      </c>
      <c r="AY75" s="156">
        <v>993</v>
      </c>
      <c r="AZ75" s="194">
        <v>-0.49772382397572079</v>
      </c>
      <c r="BA75" s="156">
        <v>695</v>
      </c>
      <c r="BB75" s="194">
        <v>-0.39301310043668125</v>
      </c>
      <c r="BC75" s="156">
        <v>1688</v>
      </c>
      <c r="BD75" s="194">
        <v>-0.45932094811018576</v>
      </c>
      <c r="BE75" s="323">
        <v>148</v>
      </c>
      <c r="BF75" s="194">
        <v>-0.23316062176165808</v>
      </c>
      <c r="BG75" s="156">
        <v>557</v>
      </c>
      <c r="BH75" s="194">
        <v>-0.41979166666666667</v>
      </c>
      <c r="BI75" s="156">
        <v>875</v>
      </c>
      <c r="BJ75" s="194">
        <v>-0.55561198577958359</v>
      </c>
      <c r="BK75" s="156">
        <v>517</v>
      </c>
      <c r="BL75" s="194">
        <v>-0.46313603322949115</v>
      </c>
      <c r="BM75" s="156">
        <v>2097</v>
      </c>
      <c r="BN75" s="194">
        <v>-0.48665850673194611</v>
      </c>
      <c r="BO75" s="156">
        <v>1232</v>
      </c>
      <c r="BP75" s="194">
        <v>-0.49487494874948745</v>
      </c>
      <c r="BQ75" s="156">
        <v>3329</v>
      </c>
      <c r="BR75" s="194">
        <v>-0.48973022685469036</v>
      </c>
    </row>
    <row r="76" spans="2:70" s="4" customFormat="1" ht="15" hidden="1" customHeight="1" outlineLevel="1" x14ac:dyDescent="0.25">
      <c r="B76" s="71" t="s">
        <v>97</v>
      </c>
      <c r="C76" s="241">
        <v>82</v>
      </c>
      <c r="D76" s="194">
        <v>-0.65106382978723398</v>
      </c>
      <c r="E76" s="156">
        <v>270</v>
      </c>
      <c r="F76" s="194">
        <v>0.48351648351648358</v>
      </c>
      <c r="G76" s="156">
        <v>752</v>
      </c>
      <c r="H76" s="194">
        <v>-0.60127253446447515</v>
      </c>
      <c r="I76" s="156">
        <v>2517</v>
      </c>
      <c r="J76" s="194">
        <v>-0.59006514657980458</v>
      </c>
      <c r="K76" s="156">
        <v>1401</v>
      </c>
      <c r="L76" s="194">
        <v>-0.36202185792349728</v>
      </c>
      <c r="M76" s="156">
        <v>5022</v>
      </c>
      <c r="N76" s="194">
        <v>-0.52796315443180752</v>
      </c>
      <c r="O76" s="156">
        <v>3576</v>
      </c>
      <c r="P76" s="194">
        <v>-0.33183856502242148</v>
      </c>
      <c r="Q76" s="156">
        <v>8598</v>
      </c>
      <c r="R76" s="194">
        <v>-0.46232255643799636</v>
      </c>
      <c r="S76" s="257">
        <v>4</v>
      </c>
      <c r="T76" s="194">
        <v>-0.5</v>
      </c>
      <c r="U76" s="156">
        <v>32</v>
      </c>
      <c r="V76" s="194">
        <v>0.33333333333333326</v>
      </c>
      <c r="W76" s="156">
        <v>17</v>
      </c>
      <c r="X76" s="194">
        <v>-0.63043478260869568</v>
      </c>
      <c r="Y76" s="156">
        <v>23</v>
      </c>
      <c r="Z76" s="194">
        <v>-0.43902439024390238</v>
      </c>
      <c r="AA76" s="156">
        <v>76</v>
      </c>
      <c r="AB76" s="194">
        <v>-0.3613445378151261</v>
      </c>
      <c r="AC76" s="156">
        <v>76</v>
      </c>
      <c r="AD76" s="194">
        <v>-0.3613445378151261</v>
      </c>
      <c r="AE76" s="241">
        <v>22</v>
      </c>
      <c r="AF76" s="194">
        <v>0.83333333333333326</v>
      </c>
      <c r="AG76" s="156">
        <v>95</v>
      </c>
      <c r="AH76" s="194">
        <v>0.41791044776119413</v>
      </c>
      <c r="AI76" s="156">
        <v>143</v>
      </c>
      <c r="AJ76" s="194">
        <v>-0.53420195439739415</v>
      </c>
      <c r="AK76" s="156">
        <v>260</v>
      </c>
      <c r="AL76" s="194">
        <v>-0.32642487046632129</v>
      </c>
      <c r="AM76" s="156">
        <v>249</v>
      </c>
      <c r="AN76" s="194">
        <v>-0.23853211009174313</v>
      </c>
      <c r="AO76" s="156">
        <v>509</v>
      </c>
      <c r="AP76" s="194">
        <v>-0.28611500701262271</v>
      </c>
      <c r="AQ76" s="322">
        <v>7</v>
      </c>
      <c r="AR76" s="194">
        <v>-0.46153846153846156</v>
      </c>
      <c r="AS76" s="156">
        <v>151</v>
      </c>
      <c r="AT76" s="194">
        <v>-0.21761658031088082</v>
      </c>
      <c r="AU76" s="156">
        <v>1251</v>
      </c>
      <c r="AV76" s="194">
        <v>-0.14665757162346527</v>
      </c>
      <c r="AW76" s="156">
        <v>137</v>
      </c>
      <c r="AX76" s="194">
        <v>-0.77467105263157898</v>
      </c>
      <c r="AY76" s="156">
        <v>1546</v>
      </c>
      <c r="AZ76" s="194">
        <v>-0.32192982456140351</v>
      </c>
      <c r="BA76" s="156">
        <v>943</v>
      </c>
      <c r="BB76" s="194">
        <v>9.6359743040685952E-3</v>
      </c>
      <c r="BC76" s="156">
        <v>2489</v>
      </c>
      <c r="BD76" s="194">
        <v>-0.2255756067205974</v>
      </c>
      <c r="BE76" s="323">
        <v>257</v>
      </c>
      <c r="BF76" s="194">
        <v>-9.5070422535211252E-2</v>
      </c>
      <c r="BG76" s="156">
        <v>481</v>
      </c>
      <c r="BH76" s="194">
        <v>-0.64580265095729006</v>
      </c>
      <c r="BI76" s="156">
        <v>1118</v>
      </c>
      <c r="BJ76" s="194">
        <v>-0.72084893882646695</v>
      </c>
      <c r="BK76" s="156">
        <v>841</v>
      </c>
      <c r="BL76" s="194">
        <v>-0.25177935943060503</v>
      </c>
      <c r="BM76" s="156">
        <v>2697</v>
      </c>
      <c r="BN76" s="194">
        <v>-0.60168365086397868</v>
      </c>
      <c r="BO76" s="156">
        <v>1923</v>
      </c>
      <c r="BP76" s="194">
        <v>-0.35835835835835839</v>
      </c>
      <c r="BQ76" s="156">
        <v>4620</v>
      </c>
      <c r="BR76" s="194">
        <v>-0.52702702702702697</v>
      </c>
    </row>
    <row r="77" spans="2:70" s="4" customFormat="1" ht="15" hidden="1" customHeight="1" outlineLevel="1" x14ac:dyDescent="0.25">
      <c r="B77" s="71" t="s">
        <v>98</v>
      </c>
      <c r="C77" s="241">
        <v>103</v>
      </c>
      <c r="D77" s="194">
        <v>-0.50952380952380949</v>
      </c>
      <c r="E77" s="156">
        <v>256</v>
      </c>
      <c r="F77" s="194">
        <v>0.33333333333333326</v>
      </c>
      <c r="G77" s="156">
        <v>712</v>
      </c>
      <c r="H77" s="194">
        <v>-0.67158671586715868</v>
      </c>
      <c r="I77" s="156">
        <v>2254</v>
      </c>
      <c r="J77" s="194">
        <v>-0.68471114841236536</v>
      </c>
      <c r="K77" s="156">
        <v>1275</v>
      </c>
      <c r="L77" s="194">
        <v>-0.46697324414715724</v>
      </c>
      <c r="M77" s="156">
        <v>4600</v>
      </c>
      <c r="N77" s="194">
        <v>-0.62018000165139131</v>
      </c>
      <c r="O77" s="156">
        <v>3491</v>
      </c>
      <c r="P77" s="194">
        <v>-0.45800341561869273</v>
      </c>
      <c r="Q77" s="156">
        <v>8091</v>
      </c>
      <c r="R77" s="194">
        <v>-0.56387451487710227</v>
      </c>
      <c r="S77" s="257">
        <v>5</v>
      </c>
      <c r="T77" s="194">
        <v>-0.64285714285714279</v>
      </c>
      <c r="U77" s="156">
        <v>25</v>
      </c>
      <c r="V77" s="194">
        <v>2.125</v>
      </c>
      <c r="W77" s="156">
        <v>31</v>
      </c>
      <c r="X77" s="194">
        <v>0.19230769230769229</v>
      </c>
      <c r="Y77" s="156">
        <v>16</v>
      </c>
      <c r="Z77" s="194">
        <v>-5.8823529411764719E-2</v>
      </c>
      <c r="AA77" s="156">
        <v>77</v>
      </c>
      <c r="AB77" s="194">
        <v>0.18461538461538463</v>
      </c>
      <c r="AC77" s="156">
        <v>77</v>
      </c>
      <c r="AD77" s="194">
        <v>0.18461538461538463</v>
      </c>
      <c r="AE77" s="241">
        <v>22</v>
      </c>
      <c r="AF77" s="194">
        <v>0.375</v>
      </c>
      <c r="AG77" s="156">
        <v>45</v>
      </c>
      <c r="AH77" s="194">
        <v>-0.38356164383561642</v>
      </c>
      <c r="AI77" s="156">
        <v>180</v>
      </c>
      <c r="AJ77" s="194">
        <v>-0.27125506072874495</v>
      </c>
      <c r="AK77" s="156">
        <v>247</v>
      </c>
      <c r="AL77" s="194">
        <v>-0.26488095238095233</v>
      </c>
      <c r="AM77" s="156">
        <v>268</v>
      </c>
      <c r="AN77" s="194">
        <v>-0.44855967078189296</v>
      </c>
      <c r="AO77" s="156">
        <v>515</v>
      </c>
      <c r="AP77" s="194">
        <v>-0.37347931873479323</v>
      </c>
      <c r="AQ77" s="322">
        <v>14</v>
      </c>
      <c r="AR77" s="194">
        <v>-0.65</v>
      </c>
      <c r="AS77" s="156">
        <v>181</v>
      </c>
      <c r="AT77" s="194">
        <v>-0.45481927710843373</v>
      </c>
      <c r="AU77" s="156">
        <v>819</v>
      </c>
      <c r="AV77" s="194">
        <v>-0.50363636363636366</v>
      </c>
      <c r="AW77" s="156">
        <v>186</v>
      </c>
      <c r="AX77" s="194">
        <v>-0.72155688622754499</v>
      </c>
      <c r="AY77" s="156">
        <v>1200</v>
      </c>
      <c r="AZ77" s="194">
        <v>-0.55390334572490707</v>
      </c>
      <c r="BA77" s="156">
        <v>784</v>
      </c>
      <c r="BB77" s="194">
        <v>-0.45289602233077464</v>
      </c>
      <c r="BC77" s="156">
        <v>1984</v>
      </c>
      <c r="BD77" s="194">
        <v>-0.51879699248120303</v>
      </c>
      <c r="BE77" s="323">
        <v>234</v>
      </c>
      <c r="BF77" s="194">
        <v>-6.7729083665338696E-2</v>
      </c>
      <c r="BG77" s="156">
        <v>418</v>
      </c>
      <c r="BH77" s="194">
        <v>-0.76477208778840744</v>
      </c>
      <c r="BI77" s="156">
        <v>1121</v>
      </c>
      <c r="BJ77" s="194">
        <v>-0.77061591978719046</v>
      </c>
      <c r="BK77" s="156">
        <v>754</v>
      </c>
      <c r="BL77" s="194">
        <v>-0.38297872340425532</v>
      </c>
      <c r="BM77" s="156">
        <v>2527</v>
      </c>
      <c r="BN77" s="194">
        <v>-0.68944328376551556</v>
      </c>
      <c r="BO77" s="156">
        <v>1785</v>
      </c>
      <c r="BP77" s="194">
        <v>-0.45794108715457027</v>
      </c>
      <c r="BQ77" s="156">
        <v>4312</v>
      </c>
      <c r="BR77" s="194">
        <v>-0.62274715660542435</v>
      </c>
    </row>
    <row r="78" spans="2:70" s="4" customFormat="1" ht="15" hidden="1" customHeight="1" outlineLevel="1" x14ac:dyDescent="0.25">
      <c r="B78" s="71" t="s">
        <v>99</v>
      </c>
      <c r="C78" s="241">
        <v>93</v>
      </c>
      <c r="D78" s="194">
        <v>-0.53266331658291455</v>
      </c>
      <c r="E78" s="156">
        <v>218</v>
      </c>
      <c r="F78" s="194">
        <v>0.74399999999999999</v>
      </c>
      <c r="G78" s="156">
        <v>713</v>
      </c>
      <c r="H78" s="194">
        <v>-0.7217017954722873</v>
      </c>
      <c r="I78" s="156">
        <v>2418</v>
      </c>
      <c r="J78" s="194">
        <v>-0.65852280751306314</v>
      </c>
      <c r="K78" s="156">
        <v>1673</v>
      </c>
      <c r="L78" s="194">
        <v>-0.33690051525961162</v>
      </c>
      <c r="M78" s="156">
        <v>5115</v>
      </c>
      <c r="N78" s="194">
        <v>-0.59047237790232188</v>
      </c>
      <c r="O78" s="156">
        <v>3615</v>
      </c>
      <c r="P78" s="194">
        <v>-0.41286340750365436</v>
      </c>
      <c r="Q78" s="156">
        <v>8730</v>
      </c>
      <c r="R78" s="194">
        <v>-0.53182817611412025</v>
      </c>
      <c r="S78" s="257">
        <v>8</v>
      </c>
      <c r="T78" s="194">
        <v>1.6666666666666665</v>
      </c>
      <c r="U78" s="156">
        <v>8</v>
      </c>
      <c r="V78" s="194">
        <v>-0.33333333333333337</v>
      </c>
      <c r="W78" s="156">
        <v>57</v>
      </c>
      <c r="X78" s="194">
        <v>0.1875</v>
      </c>
      <c r="Y78" s="156">
        <v>67</v>
      </c>
      <c r="Z78" s="194">
        <v>1.161290322580645</v>
      </c>
      <c r="AA78" s="156">
        <v>140</v>
      </c>
      <c r="AB78" s="194">
        <v>0.4893617021276595</v>
      </c>
      <c r="AC78" s="156">
        <v>140</v>
      </c>
      <c r="AD78" s="194">
        <v>0.4893617021276595</v>
      </c>
      <c r="AE78" s="241">
        <v>14</v>
      </c>
      <c r="AF78" s="194">
        <v>1.7999999999999998</v>
      </c>
      <c r="AG78" s="156">
        <v>87</v>
      </c>
      <c r="AH78" s="194">
        <v>-3.3333333333333326E-2</v>
      </c>
      <c r="AI78" s="156">
        <v>197</v>
      </c>
      <c r="AJ78" s="194">
        <v>-0.49226804123711343</v>
      </c>
      <c r="AK78" s="156">
        <v>298</v>
      </c>
      <c r="AL78" s="194">
        <v>-0.38302277432712217</v>
      </c>
      <c r="AM78" s="156">
        <v>283</v>
      </c>
      <c r="AN78" s="194">
        <v>-0.45681381957773515</v>
      </c>
      <c r="AO78" s="156">
        <v>581</v>
      </c>
      <c r="AP78" s="194">
        <v>-0.42131474103585653</v>
      </c>
      <c r="AQ78" s="322">
        <v>7</v>
      </c>
      <c r="AR78" s="194">
        <v>-0.30000000000000004</v>
      </c>
      <c r="AS78" s="156">
        <v>170</v>
      </c>
      <c r="AT78" s="194">
        <v>-0.73926380368098155</v>
      </c>
      <c r="AU78" s="156">
        <v>1205</v>
      </c>
      <c r="AV78" s="194">
        <v>-0.36712184873949583</v>
      </c>
      <c r="AW78" s="156">
        <v>245</v>
      </c>
      <c r="AX78" s="194">
        <v>-0.60162601626016254</v>
      </c>
      <c r="AY78" s="156">
        <v>1627</v>
      </c>
      <c r="AZ78" s="194">
        <v>-0.48852562087393903</v>
      </c>
      <c r="BA78" s="156">
        <v>672</v>
      </c>
      <c r="BB78" s="194">
        <v>-0.53687112336319776</v>
      </c>
      <c r="BC78" s="156">
        <v>2299</v>
      </c>
      <c r="BD78" s="194">
        <v>-0.50367012089810015</v>
      </c>
      <c r="BE78" s="323">
        <v>157</v>
      </c>
      <c r="BF78" s="194">
        <v>-0.28310502283105021</v>
      </c>
      <c r="BG78" s="156">
        <v>451</v>
      </c>
      <c r="BH78" s="194">
        <v>-0.71900311526479754</v>
      </c>
      <c r="BI78" s="156">
        <v>959</v>
      </c>
      <c r="BJ78" s="194">
        <v>-0.78778490816552338</v>
      </c>
      <c r="BK78" s="156">
        <v>940</v>
      </c>
      <c r="BL78" s="194">
        <v>-0.30933137398971344</v>
      </c>
      <c r="BM78" s="156">
        <v>2507</v>
      </c>
      <c r="BN78" s="194">
        <v>-0.67458463136033231</v>
      </c>
      <c r="BO78" s="156">
        <v>2061</v>
      </c>
      <c r="BP78" s="194">
        <v>-0.36033519553072624</v>
      </c>
      <c r="BQ78" s="156">
        <v>4568</v>
      </c>
      <c r="BR78" s="194">
        <v>-0.58191469888339742</v>
      </c>
    </row>
    <row r="79" spans="2:70" s="4" customFormat="1" ht="15" hidden="1" customHeight="1" outlineLevel="1" x14ac:dyDescent="0.25">
      <c r="B79" s="71" t="s">
        <v>100</v>
      </c>
      <c r="C79" s="241">
        <v>86</v>
      </c>
      <c r="D79" s="194">
        <v>-0.6371308016877637</v>
      </c>
      <c r="E79" s="156">
        <v>238</v>
      </c>
      <c r="F79" s="194">
        <v>0.73722627737226287</v>
      </c>
      <c r="G79" s="156">
        <v>749</v>
      </c>
      <c r="H79" s="194">
        <v>-0.72041806644270245</v>
      </c>
      <c r="I79" s="156">
        <v>2186</v>
      </c>
      <c r="J79" s="194">
        <v>-0.65650534255185411</v>
      </c>
      <c r="K79" s="156">
        <v>1489</v>
      </c>
      <c r="L79" s="194">
        <v>-0.45477846942511901</v>
      </c>
      <c r="M79" s="156">
        <v>4748</v>
      </c>
      <c r="N79" s="194">
        <v>-0.60915377016792882</v>
      </c>
      <c r="O79" s="156">
        <v>3176</v>
      </c>
      <c r="P79" s="194">
        <v>-0.53810354857475273</v>
      </c>
      <c r="Q79" s="156">
        <v>7924</v>
      </c>
      <c r="R79" s="194">
        <v>-0.58347350714886459</v>
      </c>
      <c r="S79" s="257">
        <v>21</v>
      </c>
      <c r="T79" s="194">
        <v>5.0000000000000044E-2</v>
      </c>
      <c r="U79" s="156">
        <v>21</v>
      </c>
      <c r="V79" s="194">
        <v>0.90909090909090917</v>
      </c>
      <c r="W79" s="156">
        <v>26</v>
      </c>
      <c r="X79" s="194">
        <v>-0.46938775510204078</v>
      </c>
      <c r="Y79" s="156">
        <v>37</v>
      </c>
      <c r="Z79" s="194">
        <v>-7.4999999999999956E-2</v>
      </c>
      <c r="AA79" s="156">
        <v>105</v>
      </c>
      <c r="AB79" s="194">
        <v>-0.125</v>
      </c>
      <c r="AC79" s="156">
        <v>105</v>
      </c>
      <c r="AD79" s="194">
        <v>-0.125</v>
      </c>
      <c r="AE79" s="241">
        <v>14</v>
      </c>
      <c r="AF79" s="194">
        <v>-0.36363636363636365</v>
      </c>
      <c r="AG79" s="156">
        <v>92</v>
      </c>
      <c r="AH79" s="194">
        <v>-0.45882352941176474</v>
      </c>
      <c r="AI79" s="156">
        <v>215</v>
      </c>
      <c r="AJ79" s="194">
        <v>-0.2857142857142857</v>
      </c>
      <c r="AK79" s="156">
        <v>321</v>
      </c>
      <c r="AL79" s="194">
        <v>-0.34888438133874244</v>
      </c>
      <c r="AM79" s="156">
        <v>150</v>
      </c>
      <c r="AN79" s="194">
        <v>-0.67248908296943233</v>
      </c>
      <c r="AO79" s="156">
        <v>471</v>
      </c>
      <c r="AP79" s="194">
        <v>-0.50473186119873814</v>
      </c>
      <c r="AQ79" s="322">
        <v>1</v>
      </c>
      <c r="AR79" s="194">
        <v>-0.9642857142857143</v>
      </c>
      <c r="AS79" s="156">
        <v>227</v>
      </c>
      <c r="AT79" s="194">
        <v>-0.56844106463878319</v>
      </c>
      <c r="AU79" s="156">
        <v>988</v>
      </c>
      <c r="AV79" s="194">
        <v>-0.48380355276907006</v>
      </c>
      <c r="AW79" s="156">
        <v>162</v>
      </c>
      <c r="AX79" s="194">
        <v>-0.73870967741935489</v>
      </c>
      <c r="AY79" s="156">
        <v>1378</v>
      </c>
      <c r="AZ79" s="194">
        <v>-0.55375647668393779</v>
      </c>
      <c r="BA79" s="156">
        <v>490</v>
      </c>
      <c r="BB79" s="194">
        <v>-0.68387096774193545</v>
      </c>
      <c r="BC79" s="156">
        <v>1868</v>
      </c>
      <c r="BD79" s="194">
        <v>-0.59724018973695558</v>
      </c>
      <c r="BE79" s="323">
        <v>175</v>
      </c>
      <c r="BF79" s="194">
        <v>-0.19354838709677424</v>
      </c>
      <c r="BG79" s="156">
        <v>426</v>
      </c>
      <c r="BH79" s="194">
        <v>-0.75573394495412849</v>
      </c>
      <c r="BI79" s="156">
        <v>906</v>
      </c>
      <c r="BJ79" s="194">
        <v>-0.77310293012772346</v>
      </c>
      <c r="BK79" s="156">
        <v>887</v>
      </c>
      <c r="BL79" s="194">
        <v>-0.37136782423812897</v>
      </c>
      <c r="BM79" s="156">
        <v>2394</v>
      </c>
      <c r="BN79" s="194">
        <v>-0.67494908350305494</v>
      </c>
      <c r="BO79" s="156">
        <v>1771</v>
      </c>
      <c r="BP79" s="194">
        <v>-0.45641497851442603</v>
      </c>
      <c r="BQ79" s="156">
        <v>4165</v>
      </c>
      <c r="BR79" s="194">
        <v>-0.60792619787254076</v>
      </c>
    </row>
    <row r="80" spans="2:70" s="4" customFormat="1" ht="15" hidden="1" customHeight="1" outlineLevel="1" x14ac:dyDescent="0.25">
      <c r="B80" s="71" t="s">
        <v>101</v>
      </c>
      <c r="C80" s="241">
        <v>61</v>
      </c>
      <c r="D80" s="194">
        <v>-0.5</v>
      </c>
      <c r="E80" s="156">
        <v>195</v>
      </c>
      <c r="F80" s="194">
        <v>5.9782608695652106E-2</v>
      </c>
      <c r="G80" s="156">
        <v>858</v>
      </c>
      <c r="H80" s="194">
        <v>-0.75195143104943629</v>
      </c>
      <c r="I80" s="156">
        <v>1968</v>
      </c>
      <c r="J80" s="194">
        <v>-0.582874099194574</v>
      </c>
      <c r="K80" s="156">
        <v>892</v>
      </c>
      <c r="L80" s="194">
        <v>-0.54926730672056601</v>
      </c>
      <c r="M80" s="156">
        <v>3974</v>
      </c>
      <c r="N80" s="194">
        <v>-0.62014911106862924</v>
      </c>
      <c r="O80" s="156">
        <v>3953</v>
      </c>
      <c r="P80" s="194">
        <v>-0.41437037037037039</v>
      </c>
      <c r="Q80" s="156">
        <v>7927</v>
      </c>
      <c r="R80" s="194">
        <v>-0.53944922147339058</v>
      </c>
      <c r="S80" s="257">
        <v>8</v>
      </c>
      <c r="T80" s="194">
        <v>1.6666666666666665</v>
      </c>
      <c r="U80" s="156">
        <v>25</v>
      </c>
      <c r="V80" s="194">
        <v>-0.44444444444444442</v>
      </c>
      <c r="W80" s="156">
        <v>28</v>
      </c>
      <c r="X80" s="194">
        <v>-0.55555555555555558</v>
      </c>
      <c r="Y80" s="156">
        <v>15</v>
      </c>
      <c r="Z80" s="194">
        <v>-0.21052631578947367</v>
      </c>
      <c r="AA80" s="156">
        <v>76</v>
      </c>
      <c r="AB80" s="194">
        <v>-0.41538461538461535</v>
      </c>
      <c r="AC80" s="156">
        <v>76</v>
      </c>
      <c r="AD80" s="194">
        <v>-0.41538461538461535</v>
      </c>
      <c r="AE80" s="241">
        <v>9</v>
      </c>
      <c r="AF80" s="194">
        <v>-0.60869565217391308</v>
      </c>
      <c r="AG80" s="156">
        <v>97</v>
      </c>
      <c r="AH80" s="194">
        <v>-0.44571428571428573</v>
      </c>
      <c r="AI80" s="156">
        <v>250</v>
      </c>
      <c r="AJ80" s="194">
        <v>0.51515151515151514</v>
      </c>
      <c r="AK80" s="156">
        <v>356</v>
      </c>
      <c r="AL80" s="194">
        <v>-1.9283746556473802E-2</v>
      </c>
      <c r="AM80" s="156">
        <v>277</v>
      </c>
      <c r="AN80" s="194">
        <v>-0.30576441102756891</v>
      </c>
      <c r="AO80" s="156">
        <v>633</v>
      </c>
      <c r="AP80" s="194">
        <v>-0.1692913385826772</v>
      </c>
      <c r="AQ80" s="322">
        <v>4</v>
      </c>
      <c r="AR80" s="194">
        <v>-0.69230769230769229</v>
      </c>
      <c r="AS80" s="156">
        <v>281</v>
      </c>
      <c r="AT80" s="194">
        <v>-0.83431603773584906</v>
      </c>
      <c r="AU80" s="156">
        <v>830</v>
      </c>
      <c r="AV80" s="194">
        <v>-0.38152011922503726</v>
      </c>
      <c r="AW80" s="156">
        <v>139</v>
      </c>
      <c r="AX80" s="194">
        <v>-0.75699300699300698</v>
      </c>
      <c r="AY80" s="156">
        <v>1254</v>
      </c>
      <c r="AZ80" s="194">
        <v>-0.65387800165608612</v>
      </c>
      <c r="BA80" s="156">
        <v>816</v>
      </c>
      <c r="BB80" s="194">
        <v>-0.4718446601941747</v>
      </c>
      <c r="BC80" s="156">
        <v>2070</v>
      </c>
      <c r="BD80" s="194">
        <v>-0.59945820433436525</v>
      </c>
      <c r="BE80" s="323">
        <v>116</v>
      </c>
      <c r="BF80" s="194">
        <v>-0.27950310559006208</v>
      </c>
      <c r="BG80" s="156">
        <v>468</v>
      </c>
      <c r="BH80" s="194">
        <v>-0.69271175311884436</v>
      </c>
      <c r="BI80" s="156">
        <v>818</v>
      </c>
      <c r="BJ80" s="194">
        <v>-0.72596314907872694</v>
      </c>
      <c r="BK80" s="156">
        <v>439</v>
      </c>
      <c r="BL80" s="194">
        <v>-0.55158324821246163</v>
      </c>
      <c r="BM80" s="156">
        <v>1841</v>
      </c>
      <c r="BN80" s="194">
        <v>-0.67404390934844194</v>
      </c>
      <c r="BO80" s="156">
        <v>1987</v>
      </c>
      <c r="BP80" s="194">
        <v>-0.42389098289359239</v>
      </c>
      <c r="BQ80" s="156">
        <v>3828</v>
      </c>
      <c r="BR80" s="194">
        <v>-0.57920193470374848</v>
      </c>
    </row>
    <row r="81" spans="2:70" s="4" customFormat="1" ht="15" hidden="1" customHeight="1" outlineLevel="1" x14ac:dyDescent="0.25">
      <c r="B81" s="71" t="s">
        <v>102</v>
      </c>
      <c r="C81" s="241">
        <v>107</v>
      </c>
      <c r="D81" s="194">
        <v>-0.55042016806722693</v>
      </c>
      <c r="E81" s="156">
        <v>175</v>
      </c>
      <c r="F81" s="194">
        <v>0.13636363636363646</v>
      </c>
      <c r="G81" s="156">
        <v>1276</v>
      </c>
      <c r="H81" s="194">
        <v>-0.4440087145969499</v>
      </c>
      <c r="I81" s="156">
        <v>2518</v>
      </c>
      <c r="J81" s="194">
        <v>-0.4850715746421268</v>
      </c>
      <c r="K81" s="156">
        <v>1236</v>
      </c>
      <c r="L81" s="194">
        <v>-0.37163192679206913</v>
      </c>
      <c r="M81" s="156">
        <v>5312</v>
      </c>
      <c r="N81" s="194">
        <v>-0.44341994970662191</v>
      </c>
      <c r="O81" s="156">
        <v>4637</v>
      </c>
      <c r="P81" s="194">
        <v>-0.38672133315698987</v>
      </c>
      <c r="Q81" s="156">
        <v>9949</v>
      </c>
      <c r="R81" s="194">
        <v>-0.41835720549546918</v>
      </c>
      <c r="S81" s="257">
        <v>9</v>
      </c>
      <c r="T81" s="194">
        <v>0.125</v>
      </c>
      <c r="U81" s="156">
        <v>33</v>
      </c>
      <c r="V81" s="194">
        <v>3.125E-2</v>
      </c>
      <c r="W81" s="156">
        <v>12</v>
      </c>
      <c r="X81" s="194">
        <v>-0.5862068965517242</v>
      </c>
      <c r="Y81" s="156">
        <v>36</v>
      </c>
      <c r="Z81" s="194">
        <v>-0.23404255319148937</v>
      </c>
      <c r="AA81" s="156">
        <v>90</v>
      </c>
      <c r="AB81" s="194">
        <v>-0.22413793103448276</v>
      </c>
      <c r="AC81" s="156">
        <v>90</v>
      </c>
      <c r="AD81" s="194">
        <v>-0.22413793103448276</v>
      </c>
      <c r="AE81" s="241">
        <v>50</v>
      </c>
      <c r="AF81" s="194">
        <v>0.61290322580645151</v>
      </c>
      <c r="AG81" s="156">
        <v>78</v>
      </c>
      <c r="AH81" s="194">
        <v>-0.45070422535211263</v>
      </c>
      <c r="AI81" s="156">
        <v>343</v>
      </c>
      <c r="AJ81" s="194">
        <v>-0.45120000000000005</v>
      </c>
      <c r="AK81" s="156">
        <v>471</v>
      </c>
      <c r="AL81" s="194">
        <v>-0.40977443609022557</v>
      </c>
      <c r="AM81" s="156">
        <v>275</v>
      </c>
      <c r="AN81" s="194">
        <v>-0.44444444444444442</v>
      </c>
      <c r="AO81" s="156">
        <v>746</v>
      </c>
      <c r="AP81" s="194">
        <v>-0.42304717710750195</v>
      </c>
      <c r="AQ81" s="322">
        <v>0</v>
      </c>
      <c r="AR81" s="194">
        <v>-1</v>
      </c>
      <c r="AS81" s="156">
        <v>370</v>
      </c>
      <c r="AT81" s="194">
        <v>-0.55635491606714627</v>
      </c>
      <c r="AU81" s="156">
        <v>968</v>
      </c>
      <c r="AV81" s="194">
        <v>-0.26050420168067223</v>
      </c>
      <c r="AW81" s="156">
        <v>149</v>
      </c>
      <c r="AX81" s="194">
        <v>-0.63658536585365855</v>
      </c>
      <c r="AY81" s="156">
        <v>1487</v>
      </c>
      <c r="AZ81" s="194">
        <v>-0.42364341085271318</v>
      </c>
      <c r="BA81" s="156">
        <v>845</v>
      </c>
      <c r="BB81" s="194">
        <v>-0.44735120994113797</v>
      </c>
      <c r="BC81" s="156">
        <v>2332</v>
      </c>
      <c r="BD81" s="194">
        <v>-0.43246532002920424</v>
      </c>
      <c r="BE81" s="323">
        <v>110</v>
      </c>
      <c r="BF81" s="194">
        <v>-0.46859903381642509</v>
      </c>
      <c r="BG81" s="156">
        <v>808</v>
      </c>
      <c r="BH81" s="194">
        <v>-0.27792672028596965</v>
      </c>
      <c r="BI81" s="156">
        <v>998</v>
      </c>
      <c r="BJ81" s="194">
        <v>-0.62268431001890356</v>
      </c>
      <c r="BK81" s="156">
        <v>625</v>
      </c>
      <c r="BL81" s="194">
        <v>-0.37185929648241201</v>
      </c>
      <c r="BM81" s="156">
        <v>2541</v>
      </c>
      <c r="BN81" s="194">
        <v>-0.48832057994361655</v>
      </c>
      <c r="BO81" s="156">
        <v>2488</v>
      </c>
      <c r="BP81" s="194">
        <v>-0.37908659845270776</v>
      </c>
      <c r="BQ81" s="156">
        <v>5029</v>
      </c>
      <c r="BR81" s="194">
        <v>-0.43954084475649169</v>
      </c>
    </row>
    <row r="82" spans="2:70" s="4" customFormat="1" ht="15" hidden="1" customHeight="1" outlineLevel="1" x14ac:dyDescent="0.25">
      <c r="B82" s="71" t="s">
        <v>103</v>
      </c>
      <c r="C82" s="241">
        <v>80</v>
      </c>
      <c r="D82" s="194">
        <v>-0.45205479452054798</v>
      </c>
      <c r="E82" s="156">
        <v>197</v>
      </c>
      <c r="F82" s="194">
        <v>0.32214765100671139</v>
      </c>
      <c r="G82" s="156">
        <v>744</v>
      </c>
      <c r="H82" s="194">
        <v>-0.30983302411873836</v>
      </c>
      <c r="I82" s="156">
        <v>1619</v>
      </c>
      <c r="J82" s="194">
        <v>-0.43843218869233436</v>
      </c>
      <c r="K82" s="156">
        <v>824</v>
      </c>
      <c r="L82" s="194">
        <v>-0.31046025104602515</v>
      </c>
      <c r="M82" s="156">
        <v>3464</v>
      </c>
      <c r="N82" s="194">
        <v>-0.3645202715098147</v>
      </c>
      <c r="O82" s="156">
        <v>3243</v>
      </c>
      <c r="P82" s="194">
        <v>-0.21817743490838959</v>
      </c>
      <c r="Q82" s="156">
        <v>6707</v>
      </c>
      <c r="R82" s="194">
        <v>-0.3012813834774456</v>
      </c>
      <c r="S82" s="257">
        <v>15</v>
      </c>
      <c r="T82" s="194">
        <v>-0.25</v>
      </c>
      <c r="U82" s="156">
        <v>53</v>
      </c>
      <c r="V82" s="194">
        <v>-0.25352112676056338</v>
      </c>
      <c r="W82" s="156">
        <v>26</v>
      </c>
      <c r="X82" s="194">
        <v>-0.44680851063829785</v>
      </c>
      <c r="Y82" s="156">
        <v>57</v>
      </c>
      <c r="Z82" s="194">
        <v>-9.5238095238095233E-2</v>
      </c>
      <c r="AA82" s="156">
        <v>151</v>
      </c>
      <c r="AB82" s="194">
        <v>-0.24875621890547261</v>
      </c>
      <c r="AC82" s="156">
        <v>151</v>
      </c>
      <c r="AD82" s="194">
        <v>-0.24875621890547261</v>
      </c>
      <c r="AE82" s="241">
        <v>41</v>
      </c>
      <c r="AF82" s="194">
        <v>0.10810810810810811</v>
      </c>
      <c r="AG82" s="156">
        <v>71</v>
      </c>
      <c r="AH82" s="194">
        <v>-0.55900621118012417</v>
      </c>
      <c r="AI82" s="156">
        <v>289</v>
      </c>
      <c r="AJ82" s="194">
        <v>-0.36343612334801767</v>
      </c>
      <c r="AK82" s="156">
        <v>401</v>
      </c>
      <c r="AL82" s="194">
        <v>-0.38496932515337423</v>
      </c>
      <c r="AM82" s="156">
        <v>154</v>
      </c>
      <c r="AN82" s="194">
        <v>-0.45195729537366547</v>
      </c>
      <c r="AO82" s="156">
        <v>555</v>
      </c>
      <c r="AP82" s="194">
        <v>-0.40514469453376201</v>
      </c>
      <c r="AQ82" s="322">
        <v>4</v>
      </c>
      <c r="AR82" s="194">
        <v>-0.84615384615384615</v>
      </c>
      <c r="AS82" s="156">
        <v>172</v>
      </c>
      <c r="AT82" s="194">
        <v>0.12418300653594772</v>
      </c>
      <c r="AU82" s="156">
        <v>659</v>
      </c>
      <c r="AV82" s="194">
        <v>-0.32755102040816331</v>
      </c>
      <c r="AW82" s="156">
        <v>90</v>
      </c>
      <c r="AX82" s="194">
        <v>-0.51871657754010703</v>
      </c>
      <c r="AY82" s="156">
        <v>925</v>
      </c>
      <c r="AZ82" s="194">
        <v>-0.31277860326894502</v>
      </c>
      <c r="BA82" s="156">
        <v>471</v>
      </c>
      <c r="BB82" s="194">
        <v>-0.46899661781285229</v>
      </c>
      <c r="BC82" s="156">
        <v>1396</v>
      </c>
      <c r="BD82" s="194">
        <v>-0.37483206448723694</v>
      </c>
      <c r="BE82" s="323">
        <v>69</v>
      </c>
      <c r="BF82" s="194">
        <v>2.9850746268656803E-2</v>
      </c>
      <c r="BG82" s="156">
        <v>463</v>
      </c>
      <c r="BH82" s="194">
        <v>-0.24959481361426261</v>
      </c>
      <c r="BI82" s="156">
        <v>555</v>
      </c>
      <c r="BJ82" s="194">
        <v>-0.57208943716268312</v>
      </c>
      <c r="BK82" s="156">
        <v>346</v>
      </c>
      <c r="BL82" s="194">
        <v>-0.42333333333333334</v>
      </c>
      <c r="BM82" s="156">
        <v>1433</v>
      </c>
      <c r="BN82" s="194">
        <v>-0.44478884153428899</v>
      </c>
      <c r="BO82" s="156">
        <v>1686</v>
      </c>
      <c r="BP82" s="194">
        <v>-0.1952267303102625</v>
      </c>
      <c r="BQ82" s="156">
        <v>3119</v>
      </c>
      <c r="BR82" s="194">
        <v>-0.33297690333618479</v>
      </c>
    </row>
    <row r="83" spans="2:70" s="4" customFormat="1" ht="15" hidden="1" customHeight="1" outlineLevel="1" x14ac:dyDescent="0.25">
      <c r="B83" s="71" t="s">
        <v>104</v>
      </c>
      <c r="C83" s="241">
        <v>96</v>
      </c>
      <c r="D83" s="194">
        <v>-0.27819548872180455</v>
      </c>
      <c r="E83" s="156">
        <v>113</v>
      </c>
      <c r="F83" s="194">
        <v>-8.1300813008130079E-2</v>
      </c>
      <c r="G83" s="156">
        <v>882</v>
      </c>
      <c r="H83" s="194">
        <v>-8.9887640449438644E-3</v>
      </c>
      <c r="I83" s="156">
        <v>1748</v>
      </c>
      <c r="J83" s="194">
        <v>-0.27408637873754149</v>
      </c>
      <c r="K83" s="156">
        <v>844</v>
      </c>
      <c r="L83" s="194">
        <v>-0.2430493273542601</v>
      </c>
      <c r="M83" s="156">
        <v>3683</v>
      </c>
      <c r="N83" s="194">
        <v>-0.21118012422360244</v>
      </c>
      <c r="O83" s="156">
        <v>2722</v>
      </c>
      <c r="P83" s="194">
        <v>-0.24367879966657402</v>
      </c>
      <c r="Q83" s="156">
        <v>6405</v>
      </c>
      <c r="R83" s="194">
        <v>-0.22532656023222064</v>
      </c>
      <c r="S83" s="257">
        <v>28</v>
      </c>
      <c r="T83" s="194">
        <v>0.64705882352941169</v>
      </c>
      <c r="U83" s="156">
        <v>15</v>
      </c>
      <c r="V83" s="194">
        <v>-0.7</v>
      </c>
      <c r="W83" s="156">
        <v>67</v>
      </c>
      <c r="X83" s="194">
        <v>-0.43220338983050843</v>
      </c>
      <c r="Y83" s="156">
        <v>42</v>
      </c>
      <c r="Z83" s="194">
        <v>-0.47499999999999998</v>
      </c>
      <c r="AA83" s="156">
        <v>152</v>
      </c>
      <c r="AB83" s="194">
        <v>-0.42641509433962266</v>
      </c>
      <c r="AC83" s="156">
        <v>152</v>
      </c>
      <c r="AD83" s="194">
        <v>-0.42641509433962266</v>
      </c>
      <c r="AE83" s="241">
        <v>11</v>
      </c>
      <c r="AF83" s="194">
        <v>-0.2142857142857143</v>
      </c>
      <c r="AG83" s="156">
        <v>49</v>
      </c>
      <c r="AH83" s="194">
        <v>0.44117647058823528</v>
      </c>
      <c r="AI83" s="156">
        <v>244</v>
      </c>
      <c r="AJ83" s="194">
        <v>-0.28445747800586507</v>
      </c>
      <c r="AK83" s="156">
        <v>304</v>
      </c>
      <c r="AL83" s="194">
        <v>-0.21850899742930596</v>
      </c>
      <c r="AM83" s="156">
        <v>129</v>
      </c>
      <c r="AN83" s="194">
        <v>4.8780487804878092E-2</v>
      </c>
      <c r="AO83" s="156">
        <v>433</v>
      </c>
      <c r="AP83" s="194">
        <v>-0.154296875</v>
      </c>
      <c r="AQ83" s="322">
        <v>1</v>
      </c>
      <c r="AR83" s="194">
        <v>-0.97142857142857142</v>
      </c>
      <c r="AS83" s="156">
        <v>228</v>
      </c>
      <c r="AT83" s="194">
        <v>0.12871287128712861</v>
      </c>
      <c r="AU83" s="156">
        <v>653</v>
      </c>
      <c r="AV83" s="194">
        <v>-0.22995283018867929</v>
      </c>
      <c r="AW83" s="156">
        <v>111</v>
      </c>
      <c r="AX83" s="194">
        <v>-0.36571428571428577</v>
      </c>
      <c r="AY83" s="156">
        <v>993</v>
      </c>
      <c r="AZ83" s="194">
        <v>-0.21190476190476193</v>
      </c>
      <c r="BA83" s="156">
        <v>476</v>
      </c>
      <c r="BB83" s="194">
        <v>-0.4968287526427061</v>
      </c>
      <c r="BC83" s="156">
        <v>1469</v>
      </c>
      <c r="BD83" s="194">
        <v>-0.33408884859474164</v>
      </c>
      <c r="BE83" s="323">
        <v>60</v>
      </c>
      <c r="BF83" s="194">
        <v>-0.18918918918918914</v>
      </c>
      <c r="BG83" s="156">
        <v>402</v>
      </c>
      <c r="BH83" s="194">
        <v>-9.2550790067720046E-2</v>
      </c>
      <c r="BI83" s="156">
        <v>658</v>
      </c>
      <c r="BJ83" s="194">
        <v>-0.3504442250740375</v>
      </c>
      <c r="BK83" s="156">
        <v>402</v>
      </c>
      <c r="BL83" s="194">
        <v>-0.35885167464114831</v>
      </c>
      <c r="BM83" s="156">
        <v>1522</v>
      </c>
      <c r="BN83" s="194">
        <v>-0.29439035697728322</v>
      </c>
      <c r="BO83" s="156">
        <v>1267</v>
      </c>
      <c r="BP83" s="194">
        <v>-0.14101694915254237</v>
      </c>
      <c r="BQ83" s="156">
        <v>2789</v>
      </c>
      <c r="BR83" s="194">
        <v>-0.23210352422907488</v>
      </c>
    </row>
    <row r="84" spans="2:70" s="4" customFormat="1" ht="15.75" collapsed="1" x14ac:dyDescent="0.25">
      <c r="B84" s="101">
        <v>2015</v>
      </c>
      <c r="C84" s="242">
        <v>1171</v>
      </c>
      <c r="D84" s="103">
        <v>-0.52629449838187703</v>
      </c>
      <c r="E84" s="102">
        <v>2521</v>
      </c>
      <c r="F84" s="103">
        <v>0.37459105779716473</v>
      </c>
      <c r="G84" s="102">
        <v>9589</v>
      </c>
      <c r="H84" s="103">
        <v>-0.56423540104521708</v>
      </c>
      <c r="I84" s="102">
        <v>24416</v>
      </c>
      <c r="J84" s="103">
        <v>-0.56608434484351955</v>
      </c>
      <c r="K84" s="102">
        <v>13168</v>
      </c>
      <c r="L84" s="103">
        <v>-0.43158076491409825</v>
      </c>
      <c r="M84" s="102">
        <v>50865</v>
      </c>
      <c r="N84" s="103">
        <v>-0.51898889792521707</v>
      </c>
      <c r="O84" s="102">
        <v>39297</v>
      </c>
      <c r="P84" s="103">
        <v>-0.40722248201167544</v>
      </c>
      <c r="Q84" s="102">
        <v>90162</v>
      </c>
      <c r="R84" s="103">
        <v>-0.47592115741198215</v>
      </c>
      <c r="S84" s="331">
        <v>200</v>
      </c>
      <c r="T84" s="103">
        <v>-0.22178988326848248</v>
      </c>
      <c r="U84" s="102">
        <v>378</v>
      </c>
      <c r="V84" s="103">
        <v>-0.24850894632206755</v>
      </c>
      <c r="W84" s="102">
        <v>521</v>
      </c>
      <c r="X84" s="103">
        <v>-0.44926004228329808</v>
      </c>
      <c r="Y84" s="102">
        <v>379</v>
      </c>
      <c r="Z84" s="103">
        <v>-0.34879725085910651</v>
      </c>
      <c r="AA84" s="102">
        <v>1478</v>
      </c>
      <c r="AB84" s="103">
        <v>-0.35402097902097907</v>
      </c>
      <c r="AC84" s="102">
        <v>1478</v>
      </c>
      <c r="AD84" s="103">
        <v>-0.35402097902097907</v>
      </c>
      <c r="AE84" s="242">
        <v>258</v>
      </c>
      <c r="AF84" s="103">
        <v>0.13157894736842102</v>
      </c>
      <c r="AG84" s="102">
        <v>796</v>
      </c>
      <c r="AH84" s="103">
        <v>-0.44568245125348194</v>
      </c>
      <c r="AI84" s="102">
        <v>3135</v>
      </c>
      <c r="AJ84" s="103">
        <v>-0.30687596727835509</v>
      </c>
      <c r="AK84" s="102">
        <v>4189</v>
      </c>
      <c r="AL84" s="103">
        <v>-0.32293518668175203</v>
      </c>
      <c r="AM84" s="102">
        <v>2333</v>
      </c>
      <c r="AN84" s="103">
        <v>-0.42195242814667988</v>
      </c>
      <c r="AO84" s="102">
        <v>6522</v>
      </c>
      <c r="AP84" s="103">
        <v>-0.36202680230852002</v>
      </c>
      <c r="AQ84" s="332">
        <v>99</v>
      </c>
      <c r="AR84" s="103">
        <v>-0.62068965517241381</v>
      </c>
      <c r="AS84" s="102">
        <v>2397</v>
      </c>
      <c r="AT84" s="103">
        <v>-0.57104509663564784</v>
      </c>
      <c r="AU84" s="102">
        <v>10118</v>
      </c>
      <c r="AV84" s="103">
        <v>-0.3418758943671133</v>
      </c>
      <c r="AW84" s="102">
        <v>1828</v>
      </c>
      <c r="AX84" s="103">
        <v>-0.6874679432381603</v>
      </c>
      <c r="AY84" s="102">
        <v>14442</v>
      </c>
      <c r="AZ84" s="103">
        <v>-0.46653368794326244</v>
      </c>
      <c r="BA84" s="102">
        <v>8078</v>
      </c>
      <c r="BB84" s="103">
        <v>-0.42089038640762777</v>
      </c>
      <c r="BC84" s="102">
        <v>22520</v>
      </c>
      <c r="BD84" s="103">
        <v>-0.45101289583384119</v>
      </c>
      <c r="BE84" s="333">
        <v>1868</v>
      </c>
      <c r="BF84" s="103">
        <v>-0.11427216690374586</v>
      </c>
      <c r="BG84" s="102">
        <v>5359</v>
      </c>
      <c r="BH84" s="103">
        <v>-0.57539022264479833</v>
      </c>
      <c r="BI84" s="102">
        <v>9944</v>
      </c>
      <c r="BJ84" s="103">
        <v>-0.69883094069901264</v>
      </c>
      <c r="BK84" s="102">
        <v>7131</v>
      </c>
      <c r="BL84" s="103">
        <v>-0.39170860701185706</v>
      </c>
      <c r="BM84" s="102">
        <v>24302</v>
      </c>
      <c r="BN84" s="103">
        <v>-0.59136385801483082</v>
      </c>
      <c r="BO84" s="102">
        <v>20291</v>
      </c>
      <c r="BP84" s="103">
        <v>-0.40280189539982925</v>
      </c>
      <c r="BQ84" s="102">
        <v>44593</v>
      </c>
      <c r="BR84" s="103">
        <v>-0.52280412635904461</v>
      </c>
    </row>
    <row r="85" spans="2:70" s="4" customFormat="1" ht="15" hidden="1" customHeight="1" outlineLevel="1" x14ac:dyDescent="0.25">
      <c r="B85" s="71" t="s">
        <v>93</v>
      </c>
      <c r="C85" s="241">
        <v>307</v>
      </c>
      <c r="D85" s="194">
        <v>0.36444444444444435</v>
      </c>
      <c r="E85" s="156">
        <v>150</v>
      </c>
      <c r="F85" s="194">
        <v>0.13636363636363646</v>
      </c>
      <c r="G85" s="156">
        <v>1725</v>
      </c>
      <c r="H85" s="194">
        <v>0.54847396768402157</v>
      </c>
      <c r="I85" s="156">
        <v>4883</v>
      </c>
      <c r="J85" s="194">
        <v>0.28975171685155843</v>
      </c>
      <c r="K85" s="156">
        <v>2635</v>
      </c>
      <c r="L85" s="194">
        <v>7.638888888888884E-2</v>
      </c>
      <c r="M85" s="156">
        <v>9700</v>
      </c>
      <c r="N85" s="194">
        <v>0.25892277741726155</v>
      </c>
      <c r="O85" s="156">
        <v>6697</v>
      </c>
      <c r="P85" s="194">
        <v>0.35869344694664229</v>
      </c>
      <c r="Q85" s="156">
        <v>16397</v>
      </c>
      <c r="R85" s="194">
        <v>0.29784707930979892</v>
      </c>
      <c r="S85" s="257">
        <v>28</v>
      </c>
      <c r="T85" s="194">
        <v>0.55555555555555558</v>
      </c>
      <c r="U85" s="156">
        <v>69</v>
      </c>
      <c r="V85" s="194">
        <v>1.4705882352941124E-2</v>
      </c>
      <c r="W85" s="156">
        <v>225</v>
      </c>
      <c r="X85" s="194">
        <v>1.2727272727272729</v>
      </c>
      <c r="Y85" s="156">
        <v>89</v>
      </c>
      <c r="Z85" s="194">
        <v>-0.42948717948717952</v>
      </c>
      <c r="AA85" s="156">
        <v>411</v>
      </c>
      <c r="AB85" s="194">
        <v>0.20527859237536661</v>
      </c>
      <c r="AC85" s="156">
        <v>411</v>
      </c>
      <c r="AD85" s="194">
        <v>0.20527859237536661</v>
      </c>
      <c r="AE85" s="241">
        <v>14</v>
      </c>
      <c r="AF85" s="194">
        <v>0.75</v>
      </c>
      <c r="AG85" s="156">
        <v>203</v>
      </c>
      <c r="AH85" s="194">
        <v>3.6136363636363633</v>
      </c>
      <c r="AI85" s="156">
        <v>500</v>
      </c>
      <c r="AJ85" s="194">
        <v>0.67224080267558528</v>
      </c>
      <c r="AK85" s="156">
        <v>717</v>
      </c>
      <c r="AL85" s="194">
        <v>1.0427350427350426</v>
      </c>
      <c r="AM85" s="156">
        <v>285</v>
      </c>
      <c r="AN85" s="194">
        <v>0.7168674698795181</v>
      </c>
      <c r="AO85" s="156">
        <v>1002</v>
      </c>
      <c r="AP85" s="194">
        <v>0.93810444874274657</v>
      </c>
      <c r="AQ85" s="322">
        <v>23</v>
      </c>
      <c r="AR85" s="194">
        <v>0.4375</v>
      </c>
      <c r="AS85" s="156">
        <v>446</v>
      </c>
      <c r="AT85" s="194">
        <v>0.56491228070175437</v>
      </c>
      <c r="AU85" s="156">
        <v>1267</v>
      </c>
      <c r="AV85" s="194">
        <v>0.63483870967741929</v>
      </c>
      <c r="AW85" s="156">
        <v>488</v>
      </c>
      <c r="AX85" s="194">
        <v>-0.50356052899287895</v>
      </c>
      <c r="AY85" s="156">
        <v>2224</v>
      </c>
      <c r="AZ85" s="194">
        <v>8.0135988343856157E-2</v>
      </c>
      <c r="BA85" s="156">
        <v>1157</v>
      </c>
      <c r="BB85" s="194">
        <v>0.49290322580645163</v>
      </c>
      <c r="BC85" s="156">
        <v>3381</v>
      </c>
      <c r="BD85" s="194">
        <v>0.19301340860973881</v>
      </c>
      <c r="BE85" s="323">
        <v>196</v>
      </c>
      <c r="BF85" s="194">
        <v>8.8888888888888795E-2</v>
      </c>
      <c r="BG85" s="156">
        <v>652</v>
      </c>
      <c r="BH85" s="194">
        <v>1.2797202797202796</v>
      </c>
      <c r="BI85" s="156">
        <v>2416</v>
      </c>
      <c r="BJ85" s="194">
        <v>0.12791783380018673</v>
      </c>
      <c r="BK85" s="156">
        <v>1517</v>
      </c>
      <c r="BL85" s="194">
        <v>0.88681592039800994</v>
      </c>
      <c r="BM85" s="156">
        <v>4781</v>
      </c>
      <c r="BN85" s="194">
        <v>0.40123094958968353</v>
      </c>
      <c r="BO85" s="156">
        <v>3511</v>
      </c>
      <c r="BP85" s="194">
        <v>0.15379559645087082</v>
      </c>
      <c r="BQ85" s="156">
        <v>8292</v>
      </c>
      <c r="BR85" s="194">
        <v>0.28458559256390403</v>
      </c>
    </row>
    <row r="86" spans="2:70" s="4" customFormat="1" ht="15" hidden="1" customHeight="1" outlineLevel="1" x14ac:dyDescent="0.25">
      <c r="B86" s="71" t="s">
        <v>94</v>
      </c>
      <c r="C86" s="241">
        <v>199</v>
      </c>
      <c r="D86" s="194">
        <v>-2.9268292682926855E-2</v>
      </c>
      <c r="E86" s="156">
        <v>111</v>
      </c>
      <c r="F86" s="194">
        <v>0.79032258064516125</v>
      </c>
      <c r="G86" s="156">
        <v>826</v>
      </c>
      <c r="H86" s="194">
        <v>5.3571428571428603E-2</v>
      </c>
      <c r="I86" s="156">
        <v>2560</v>
      </c>
      <c r="J86" s="194">
        <v>9.4484822573749572E-2</v>
      </c>
      <c r="K86" s="156">
        <v>1276</v>
      </c>
      <c r="L86" s="194">
        <v>0.26461843409316144</v>
      </c>
      <c r="M86" s="156">
        <v>4972</v>
      </c>
      <c r="N86" s="194">
        <v>0.13025687656285512</v>
      </c>
      <c r="O86" s="156">
        <v>3662</v>
      </c>
      <c r="P86" s="194">
        <v>5.838150289017352E-2</v>
      </c>
      <c r="Q86" s="156">
        <v>8634</v>
      </c>
      <c r="R86" s="194">
        <v>9.8613055096068214E-2</v>
      </c>
      <c r="S86" s="257">
        <v>45</v>
      </c>
      <c r="T86" s="194">
        <v>8</v>
      </c>
      <c r="U86" s="156">
        <v>68</v>
      </c>
      <c r="V86" s="194">
        <v>1</v>
      </c>
      <c r="W86" s="156">
        <v>163</v>
      </c>
      <c r="X86" s="194">
        <v>1.5873015873015874</v>
      </c>
      <c r="Y86" s="156">
        <v>99</v>
      </c>
      <c r="Z86" s="194">
        <v>2</v>
      </c>
      <c r="AA86" s="156">
        <v>375</v>
      </c>
      <c r="AB86" s="194">
        <v>1.7777777777777777</v>
      </c>
      <c r="AC86" s="156">
        <v>375</v>
      </c>
      <c r="AD86" s="194">
        <v>1.7777777777777777</v>
      </c>
      <c r="AE86" s="241">
        <v>22</v>
      </c>
      <c r="AF86" s="194">
        <v>1.4444444444444446</v>
      </c>
      <c r="AG86" s="156">
        <v>127</v>
      </c>
      <c r="AH86" s="194">
        <v>4.08</v>
      </c>
      <c r="AI86" s="156">
        <v>499</v>
      </c>
      <c r="AJ86" s="194">
        <v>0.59424920127795522</v>
      </c>
      <c r="AK86" s="156">
        <v>648</v>
      </c>
      <c r="AL86" s="194">
        <v>0.86743515850144082</v>
      </c>
      <c r="AM86" s="156">
        <v>127</v>
      </c>
      <c r="AN86" s="194">
        <v>4.9586776859504189E-2</v>
      </c>
      <c r="AO86" s="156">
        <v>775</v>
      </c>
      <c r="AP86" s="194">
        <v>0.65598290598290587</v>
      </c>
      <c r="AQ86" s="322">
        <v>16</v>
      </c>
      <c r="AR86" s="194">
        <v>6.6666666666666652E-2</v>
      </c>
      <c r="AS86" s="156">
        <v>166</v>
      </c>
      <c r="AT86" s="194">
        <v>-0.22065727699530513</v>
      </c>
      <c r="AU86" s="156">
        <v>661</v>
      </c>
      <c r="AV86" s="194">
        <v>-0.16750629722921917</v>
      </c>
      <c r="AW86" s="156">
        <v>431</v>
      </c>
      <c r="AX86" s="194">
        <v>-6.9114470842332576E-2</v>
      </c>
      <c r="AY86" s="156">
        <v>1274</v>
      </c>
      <c r="AZ86" s="194">
        <v>-0.14208754208754204</v>
      </c>
      <c r="BA86" s="156">
        <v>526</v>
      </c>
      <c r="BB86" s="194">
        <v>-2.2304832713754608E-2</v>
      </c>
      <c r="BC86" s="156">
        <v>1800</v>
      </c>
      <c r="BD86" s="194">
        <v>-0.11023232822540785</v>
      </c>
      <c r="BE86" s="323">
        <v>99</v>
      </c>
      <c r="BF86" s="194">
        <v>-0.37735849056603776</v>
      </c>
      <c r="BG86" s="156">
        <v>307</v>
      </c>
      <c r="BH86" s="194">
        <v>1.0331125827814569</v>
      </c>
      <c r="BI86" s="156">
        <v>1272</v>
      </c>
      <c r="BJ86" s="194">
        <v>0.14491449144914492</v>
      </c>
      <c r="BK86" s="156">
        <v>438</v>
      </c>
      <c r="BL86" s="194">
        <v>0.3035714285714286</v>
      </c>
      <c r="BM86" s="156">
        <v>2116</v>
      </c>
      <c r="BN86" s="194">
        <v>0.2043255549231644</v>
      </c>
      <c r="BO86" s="156">
        <v>1994</v>
      </c>
      <c r="BP86" s="194">
        <v>-7.3850441244774689E-2</v>
      </c>
      <c r="BQ86" s="156">
        <v>4110</v>
      </c>
      <c r="BR86" s="194">
        <v>5.1150895140664954E-2</v>
      </c>
    </row>
    <row r="87" spans="2:70" s="4" customFormat="1" ht="15" hidden="1" customHeight="1" outlineLevel="1" x14ac:dyDescent="0.25">
      <c r="B87" s="71" t="s">
        <v>95</v>
      </c>
      <c r="C87" s="241">
        <v>252</v>
      </c>
      <c r="D87" s="194">
        <v>-7.8740157480314821E-3</v>
      </c>
      <c r="E87" s="156">
        <v>127</v>
      </c>
      <c r="F87" s="194">
        <v>0.49411764705882355</v>
      </c>
      <c r="G87" s="156">
        <v>1000</v>
      </c>
      <c r="H87" s="194">
        <v>8.2251082251082241E-2</v>
      </c>
      <c r="I87" s="156">
        <v>3613</v>
      </c>
      <c r="J87" s="194">
        <v>-9.0153613699320068E-2</v>
      </c>
      <c r="K87" s="156">
        <v>1217</v>
      </c>
      <c r="L87" s="194">
        <v>-0.43157403082671653</v>
      </c>
      <c r="M87" s="156">
        <v>6209</v>
      </c>
      <c r="N87" s="194">
        <v>-0.15810169491525428</v>
      </c>
      <c r="O87" s="156">
        <v>4333</v>
      </c>
      <c r="P87" s="194">
        <v>-0.10456705930977472</v>
      </c>
      <c r="Q87" s="156">
        <v>10542</v>
      </c>
      <c r="R87" s="194">
        <v>-0.13689209104306532</v>
      </c>
      <c r="S87" s="257">
        <v>63</v>
      </c>
      <c r="T87" s="194">
        <v>2.7058823529411766</v>
      </c>
      <c r="U87" s="156">
        <v>61</v>
      </c>
      <c r="V87" s="194">
        <v>0.32608695652173902</v>
      </c>
      <c r="W87" s="156">
        <v>67</v>
      </c>
      <c r="X87" s="194">
        <v>0.76315789473684204</v>
      </c>
      <c r="Y87" s="156">
        <v>34</v>
      </c>
      <c r="Z87" s="194">
        <v>1</v>
      </c>
      <c r="AA87" s="156">
        <v>225</v>
      </c>
      <c r="AB87" s="194">
        <v>0.90677966101694918</v>
      </c>
      <c r="AC87" s="156">
        <v>225</v>
      </c>
      <c r="AD87" s="194">
        <v>0.90677966101694918</v>
      </c>
      <c r="AE87" s="241">
        <v>20</v>
      </c>
      <c r="AF87" s="194">
        <v>0.33333333333333326</v>
      </c>
      <c r="AG87" s="156">
        <v>77</v>
      </c>
      <c r="AH87" s="194">
        <v>1.2647058823529411</v>
      </c>
      <c r="AI87" s="156">
        <v>397</v>
      </c>
      <c r="AJ87" s="194">
        <v>0.12464589235127477</v>
      </c>
      <c r="AK87" s="156">
        <v>494</v>
      </c>
      <c r="AL87" s="194">
        <v>0.22885572139303489</v>
      </c>
      <c r="AM87" s="156">
        <v>295</v>
      </c>
      <c r="AN87" s="194">
        <v>1.1532846715328469</v>
      </c>
      <c r="AO87" s="156">
        <v>789</v>
      </c>
      <c r="AP87" s="194">
        <v>0.46382189239332106</v>
      </c>
      <c r="AQ87" s="322">
        <v>14</v>
      </c>
      <c r="AR87" s="194">
        <v>-0.17647058823529416</v>
      </c>
      <c r="AS87" s="156">
        <v>205</v>
      </c>
      <c r="AT87" s="194">
        <v>-0.35331230283911674</v>
      </c>
      <c r="AU87" s="156">
        <v>920</v>
      </c>
      <c r="AV87" s="194">
        <v>-0.16817359855334535</v>
      </c>
      <c r="AW87" s="156">
        <v>410</v>
      </c>
      <c r="AX87" s="194">
        <v>-0.51364175563463821</v>
      </c>
      <c r="AY87" s="156">
        <v>1549</v>
      </c>
      <c r="AZ87" s="194">
        <v>-0.32150678931230836</v>
      </c>
      <c r="BA87" s="156">
        <v>846</v>
      </c>
      <c r="BB87" s="194">
        <v>0.21551724137931028</v>
      </c>
      <c r="BC87" s="156">
        <v>2395</v>
      </c>
      <c r="BD87" s="194">
        <v>-0.19603893924135618</v>
      </c>
      <c r="BE87" s="323">
        <v>141</v>
      </c>
      <c r="BF87" s="194">
        <v>-0.28426395939086291</v>
      </c>
      <c r="BG87" s="156">
        <v>516</v>
      </c>
      <c r="BH87" s="194">
        <v>0.39837398373983746</v>
      </c>
      <c r="BI87" s="156">
        <v>2017</v>
      </c>
      <c r="BJ87" s="194">
        <v>-0.12646167171935907</v>
      </c>
      <c r="BK87" s="156">
        <v>486</v>
      </c>
      <c r="BL87" s="194">
        <v>-0.45454545454545459</v>
      </c>
      <c r="BM87" s="156">
        <v>3160</v>
      </c>
      <c r="BN87" s="194">
        <v>-0.16091343600637276</v>
      </c>
      <c r="BO87" s="156">
        <v>2237</v>
      </c>
      <c r="BP87" s="194">
        <v>-0.30246336139694419</v>
      </c>
      <c r="BQ87" s="156">
        <v>5397</v>
      </c>
      <c r="BR87" s="194">
        <v>-0.2260146278502797</v>
      </c>
    </row>
    <row r="88" spans="2:70" s="4" customFormat="1" ht="15" hidden="1" customHeight="1" outlineLevel="1" x14ac:dyDescent="0.25">
      <c r="B88" s="71" t="s">
        <v>96</v>
      </c>
      <c r="C88" s="241">
        <v>194</v>
      </c>
      <c r="D88" s="194">
        <v>2.5925925925925926</v>
      </c>
      <c r="E88" s="156">
        <v>200</v>
      </c>
      <c r="F88" s="194">
        <v>0.26582278481012667</v>
      </c>
      <c r="G88" s="156">
        <v>1437</v>
      </c>
      <c r="H88" s="194">
        <v>5.3519061583577665E-2</v>
      </c>
      <c r="I88" s="156">
        <v>3580</v>
      </c>
      <c r="J88" s="194">
        <v>-0.15526191599811234</v>
      </c>
      <c r="K88" s="156">
        <v>1940</v>
      </c>
      <c r="L88" s="194">
        <v>-0.4229625223081499</v>
      </c>
      <c r="M88" s="156">
        <v>7351</v>
      </c>
      <c r="N88" s="194">
        <v>-0.19888840453356582</v>
      </c>
      <c r="O88" s="156">
        <v>4717</v>
      </c>
      <c r="P88" s="194">
        <v>-0.12388558692421991</v>
      </c>
      <c r="Q88" s="156">
        <v>12068</v>
      </c>
      <c r="R88" s="194">
        <v>-0.1711538461538461</v>
      </c>
      <c r="S88" s="257">
        <v>28</v>
      </c>
      <c r="T88" s="194">
        <v>1.3333333333333335</v>
      </c>
      <c r="U88" s="156">
        <v>52</v>
      </c>
      <c r="V88" s="194">
        <v>0.57575757575757569</v>
      </c>
      <c r="W88" s="156">
        <v>65</v>
      </c>
      <c r="X88" s="194">
        <v>0.47727272727272729</v>
      </c>
      <c r="Y88" s="156">
        <v>22</v>
      </c>
      <c r="Z88" s="194">
        <v>-0.59259259259259256</v>
      </c>
      <c r="AA88" s="156">
        <v>167</v>
      </c>
      <c r="AB88" s="194">
        <v>0.16783216783216792</v>
      </c>
      <c r="AC88" s="156">
        <v>167</v>
      </c>
      <c r="AD88" s="194">
        <v>0.16783216783216792</v>
      </c>
      <c r="AE88" s="241">
        <v>12</v>
      </c>
      <c r="AF88" s="194" t="s">
        <v>113</v>
      </c>
      <c r="AG88" s="156">
        <v>117</v>
      </c>
      <c r="AH88" s="194">
        <v>0.647887323943662</v>
      </c>
      <c r="AI88" s="156">
        <v>299</v>
      </c>
      <c r="AJ88" s="194">
        <v>0.26160337552742607</v>
      </c>
      <c r="AK88" s="156">
        <v>428</v>
      </c>
      <c r="AL88" s="194">
        <v>0.38961038961038952</v>
      </c>
      <c r="AM88" s="156">
        <v>239</v>
      </c>
      <c r="AN88" s="194">
        <v>2.5751072961373467E-2</v>
      </c>
      <c r="AO88" s="156">
        <v>667</v>
      </c>
      <c r="AP88" s="194">
        <v>0.2329020332717191</v>
      </c>
      <c r="AQ88" s="322">
        <v>16</v>
      </c>
      <c r="AR88" s="194">
        <v>4.333333333333333</v>
      </c>
      <c r="AS88" s="156">
        <v>183</v>
      </c>
      <c r="AT88" s="194">
        <v>-0.41719745222929938</v>
      </c>
      <c r="AU88" s="156">
        <v>1113</v>
      </c>
      <c r="AV88" s="194">
        <v>0.2662116040955631</v>
      </c>
      <c r="AW88" s="156">
        <v>665</v>
      </c>
      <c r="AX88" s="194">
        <v>-0.46240905416329825</v>
      </c>
      <c r="AY88" s="156">
        <v>1977</v>
      </c>
      <c r="AZ88" s="194">
        <v>-0.18742293464858195</v>
      </c>
      <c r="BA88" s="156">
        <v>1145</v>
      </c>
      <c r="BB88" s="194">
        <v>-1.5477214101461745E-2</v>
      </c>
      <c r="BC88" s="156">
        <v>3122</v>
      </c>
      <c r="BD88" s="194">
        <v>-0.13181312569521686</v>
      </c>
      <c r="BE88" s="323">
        <v>193</v>
      </c>
      <c r="BF88" s="194">
        <v>1.0104166666666665</v>
      </c>
      <c r="BG88" s="156">
        <v>960</v>
      </c>
      <c r="BH88" s="194">
        <v>0.60000000000000009</v>
      </c>
      <c r="BI88" s="156">
        <v>1969</v>
      </c>
      <c r="BJ88" s="194">
        <v>-0.36647361647361643</v>
      </c>
      <c r="BK88" s="156">
        <v>963</v>
      </c>
      <c r="BL88" s="194">
        <v>-0.29963636363636359</v>
      </c>
      <c r="BM88" s="156">
        <v>4085</v>
      </c>
      <c r="BN88" s="194">
        <v>-0.21123769067387521</v>
      </c>
      <c r="BO88" s="156">
        <v>2439</v>
      </c>
      <c r="BP88" s="194">
        <v>-0.24066002490660021</v>
      </c>
      <c r="BQ88" s="156">
        <v>6524</v>
      </c>
      <c r="BR88" s="194">
        <v>-0.2225002979382672</v>
      </c>
    </row>
    <row r="89" spans="2:70" s="4" customFormat="1" ht="15" hidden="1" customHeight="1" outlineLevel="1" x14ac:dyDescent="0.25">
      <c r="B89" s="71" t="s">
        <v>97</v>
      </c>
      <c r="C89" s="241">
        <v>235</v>
      </c>
      <c r="D89" s="194">
        <v>-0.24193548387096775</v>
      </c>
      <c r="E89" s="156">
        <v>182</v>
      </c>
      <c r="F89" s="194">
        <v>-0.13744075829383884</v>
      </c>
      <c r="G89" s="156">
        <v>1886</v>
      </c>
      <c r="H89" s="194">
        <v>0.37463556851311952</v>
      </c>
      <c r="I89" s="156">
        <v>6140</v>
      </c>
      <c r="J89" s="194">
        <v>-4.8836073579683337E-4</v>
      </c>
      <c r="K89" s="156">
        <v>2196</v>
      </c>
      <c r="L89" s="194">
        <v>-0.30725552050473182</v>
      </c>
      <c r="M89" s="156">
        <v>10639</v>
      </c>
      <c r="N89" s="194">
        <v>-5.0597893985364961E-2</v>
      </c>
      <c r="O89" s="156">
        <v>5352</v>
      </c>
      <c r="P89" s="194">
        <v>1.9622785292436662E-2</v>
      </c>
      <c r="Q89" s="156">
        <v>15991</v>
      </c>
      <c r="R89" s="194">
        <v>-2.8198116074141577E-2</v>
      </c>
      <c r="S89" s="257">
        <v>8</v>
      </c>
      <c r="T89" s="194">
        <v>-0.46666666666666667</v>
      </c>
      <c r="U89" s="156">
        <v>24</v>
      </c>
      <c r="V89" s="194">
        <v>-0.41463414634146345</v>
      </c>
      <c r="W89" s="156">
        <v>46</v>
      </c>
      <c r="X89" s="194">
        <v>1.1904761904761907</v>
      </c>
      <c r="Y89" s="156">
        <v>41</v>
      </c>
      <c r="Z89" s="194">
        <v>0.78260869565217384</v>
      </c>
      <c r="AA89" s="156">
        <v>119</v>
      </c>
      <c r="AB89" s="194">
        <v>0.18999999999999995</v>
      </c>
      <c r="AC89" s="156">
        <v>119</v>
      </c>
      <c r="AD89" s="194">
        <v>0.18999999999999995</v>
      </c>
      <c r="AE89" s="241">
        <v>12</v>
      </c>
      <c r="AF89" s="194" t="s">
        <v>113</v>
      </c>
      <c r="AG89" s="156">
        <v>67</v>
      </c>
      <c r="AH89" s="194">
        <v>0.13559322033898313</v>
      </c>
      <c r="AI89" s="156">
        <v>307</v>
      </c>
      <c r="AJ89" s="194">
        <v>0.67759562841530063</v>
      </c>
      <c r="AK89" s="156">
        <v>386</v>
      </c>
      <c r="AL89" s="194">
        <v>0.5950413223140496</v>
      </c>
      <c r="AM89" s="156">
        <v>327</v>
      </c>
      <c r="AN89" s="194">
        <v>0</v>
      </c>
      <c r="AO89" s="156">
        <v>713</v>
      </c>
      <c r="AP89" s="194">
        <v>0.25307557117750434</v>
      </c>
      <c r="AQ89" s="322">
        <v>13</v>
      </c>
      <c r="AR89" s="194">
        <v>-0.1333333333333333</v>
      </c>
      <c r="AS89" s="156">
        <v>193</v>
      </c>
      <c r="AT89" s="194">
        <v>-0.61706349206349209</v>
      </c>
      <c r="AU89" s="156">
        <v>1466</v>
      </c>
      <c r="AV89" s="194">
        <v>0.12251148545176105</v>
      </c>
      <c r="AW89" s="156">
        <v>608</v>
      </c>
      <c r="AX89" s="194">
        <v>-0.32965821389195149</v>
      </c>
      <c r="AY89" s="156">
        <v>2280</v>
      </c>
      <c r="AZ89" s="194">
        <v>-0.16544655929721819</v>
      </c>
      <c r="BA89" s="156">
        <v>934</v>
      </c>
      <c r="BB89" s="194">
        <v>-1.684210526315788E-2</v>
      </c>
      <c r="BC89" s="156">
        <v>3214</v>
      </c>
      <c r="BD89" s="194">
        <v>-0.12710483432916897</v>
      </c>
      <c r="BE89" s="323">
        <v>284</v>
      </c>
      <c r="BF89" s="194">
        <v>-0.23655913978494625</v>
      </c>
      <c r="BG89" s="156">
        <v>1358</v>
      </c>
      <c r="BH89" s="194">
        <v>1.0924499229583975</v>
      </c>
      <c r="BI89" s="156">
        <v>4005</v>
      </c>
      <c r="BJ89" s="194">
        <v>-0.13405405405405402</v>
      </c>
      <c r="BK89" s="156">
        <v>1124</v>
      </c>
      <c r="BL89" s="194">
        <v>-0.27390180878552972</v>
      </c>
      <c r="BM89" s="156">
        <v>6771</v>
      </c>
      <c r="BN89" s="194">
        <v>-5.8798999165971644E-2</v>
      </c>
      <c r="BO89" s="156">
        <v>2997</v>
      </c>
      <c r="BP89" s="194">
        <v>-1.7054772056411927E-2</v>
      </c>
      <c r="BQ89" s="156">
        <v>9768</v>
      </c>
      <c r="BR89" s="194">
        <v>-4.6373132871229128E-2</v>
      </c>
    </row>
    <row r="90" spans="2:70" s="4" customFormat="1" ht="15" hidden="1" customHeight="1" outlineLevel="1" x14ac:dyDescent="0.25">
      <c r="B90" s="71" t="s">
        <v>98</v>
      </c>
      <c r="C90" s="241">
        <v>210</v>
      </c>
      <c r="D90" s="194">
        <v>0.33757961783439483</v>
      </c>
      <c r="E90" s="156">
        <v>192</v>
      </c>
      <c r="F90" s="194">
        <v>-1.538461538461533E-2</v>
      </c>
      <c r="G90" s="156">
        <v>2168</v>
      </c>
      <c r="H90" s="194">
        <v>0.30523780854906679</v>
      </c>
      <c r="I90" s="156">
        <v>7149</v>
      </c>
      <c r="J90" s="194">
        <v>6.8450156927215566E-2</v>
      </c>
      <c r="K90" s="156">
        <v>2392</v>
      </c>
      <c r="L90" s="194">
        <v>-0.352112676056338</v>
      </c>
      <c r="M90" s="156">
        <v>12111</v>
      </c>
      <c r="N90" s="194">
        <v>-2.2991287512100667E-2</v>
      </c>
      <c r="O90" s="156">
        <v>6441</v>
      </c>
      <c r="P90" s="194">
        <v>2.1894336030461758E-2</v>
      </c>
      <c r="Q90" s="156">
        <v>18552</v>
      </c>
      <c r="R90" s="194">
        <v>-7.8613829616557274E-3</v>
      </c>
      <c r="S90" s="257">
        <v>14</v>
      </c>
      <c r="T90" s="194">
        <v>-0.17647058823529416</v>
      </c>
      <c r="U90" s="156">
        <v>8</v>
      </c>
      <c r="V90" s="194">
        <v>-0.77142857142857146</v>
      </c>
      <c r="W90" s="156">
        <v>26</v>
      </c>
      <c r="X90" s="194">
        <v>-0.21212121212121215</v>
      </c>
      <c r="Y90" s="156">
        <v>17</v>
      </c>
      <c r="Z90" s="194">
        <v>-0.5</v>
      </c>
      <c r="AA90" s="156">
        <v>65</v>
      </c>
      <c r="AB90" s="194">
        <v>-0.45378151260504207</v>
      </c>
      <c r="AC90" s="156">
        <v>65</v>
      </c>
      <c r="AD90" s="194">
        <v>-0.45378151260504207</v>
      </c>
      <c r="AE90" s="241">
        <v>16</v>
      </c>
      <c r="AF90" s="194" t="s">
        <v>113</v>
      </c>
      <c r="AG90" s="156">
        <v>73</v>
      </c>
      <c r="AH90" s="194">
        <v>-0.1097560975609756</v>
      </c>
      <c r="AI90" s="156">
        <v>247</v>
      </c>
      <c r="AJ90" s="194">
        <v>-0.36503856041131111</v>
      </c>
      <c r="AK90" s="156">
        <v>336</v>
      </c>
      <c r="AL90" s="194">
        <v>-0.2866242038216561</v>
      </c>
      <c r="AM90" s="156">
        <v>486</v>
      </c>
      <c r="AN90" s="194">
        <v>0.42521994134897367</v>
      </c>
      <c r="AO90" s="156">
        <v>822</v>
      </c>
      <c r="AP90" s="194">
        <v>1.2315270935960632E-2</v>
      </c>
      <c r="AQ90" s="322">
        <v>40</v>
      </c>
      <c r="AR90" s="194">
        <v>2.3333333333333335</v>
      </c>
      <c r="AS90" s="156">
        <v>332</v>
      </c>
      <c r="AT90" s="194">
        <v>-0.29211087420042647</v>
      </c>
      <c r="AU90" s="156">
        <v>1650</v>
      </c>
      <c r="AV90" s="194">
        <v>1.7890191239975373E-2</v>
      </c>
      <c r="AW90" s="156">
        <v>668</v>
      </c>
      <c r="AX90" s="194">
        <v>-0.42214532871972321</v>
      </c>
      <c r="AY90" s="156">
        <v>2690</v>
      </c>
      <c r="AZ90" s="194">
        <v>-0.17434008594229589</v>
      </c>
      <c r="BA90" s="156">
        <v>1433</v>
      </c>
      <c r="BB90" s="194">
        <v>-2.7155465037338788E-2</v>
      </c>
      <c r="BC90" s="156">
        <v>4123</v>
      </c>
      <c r="BD90" s="194">
        <v>-0.12851405622489964</v>
      </c>
      <c r="BE90" s="323">
        <v>251</v>
      </c>
      <c r="BF90" s="194">
        <v>0.11061946902654873</v>
      </c>
      <c r="BG90" s="156">
        <v>1777</v>
      </c>
      <c r="BH90" s="194">
        <v>1.7380585516178737</v>
      </c>
      <c r="BI90" s="156">
        <v>4887</v>
      </c>
      <c r="BJ90" s="194">
        <v>9.7708894878706154E-2</v>
      </c>
      <c r="BK90" s="156">
        <v>1222</v>
      </c>
      <c r="BL90" s="194">
        <v>-0.35785601681555435</v>
      </c>
      <c r="BM90" s="156">
        <v>8137</v>
      </c>
      <c r="BN90" s="194">
        <v>0.12544951590594744</v>
      </c>
      <c r="BO90" s="156">
        <v>3293</v>
      </c>
      <c r="BP90" s="194">
        <v>-0.14667012179321071</v>
      </c>
      <c r="BQ90" s="156">
        <v>11430</v>
      </c>
      <c r="BR90" s="194">
        <v>3.0751194877806753E-2</v>
      </c>
    </row>
    <row r="91" spans="2:70" s="4" customFormat="1" ht="15" hidden="1" customHeight="1" outlineLevel="1" x14ac:dyDescent="0.25">
      <c r="B91" s="71" t="s">
        <v>99</v>
      </c>
      <c r="C91" s="241">
        <v>199</v>
      </c>
      <c r="D91" s="194">
        <v>-1.9704433497536922E-2</v>
      </c>
      <c r="E91" s="156">
        <v>125</v>
      </c>
      <c r="F91" s="194">
        <v>-3.1007751937984551E-2</v>
      </c>
      <c r="G91" s="156">
        <v>2562</v>
      </c>
      <c r="H91" s="194">
        <v>0.46066134549600912</v>
      </c>
      <c r="I91" s="156">
        <v>7081</v>
      </c>
      <c r="J91" s="194">
        <v>-2.3310344827586205E-2</v>
      </c>
      <c r="K91" s="156">
        <v>2523</v>
      </c>
      <c r="L91" s="194">
        <v>-0.36592108569992465</v>
      </c>
      <c r="M91" s="156">
        <v>12490</v>
      </c>
      <c r="N91" s="194">
        <v>-6.1960195268494167E-2</v>
      </c>
      <c r="O91" s="156">
        <v>6157</v>
      </c>
      <c r="P91" s="194">
        <v>-3.3892986034834482E-2</v>
      </c>
      <c r="Q91" s="156">
        <v>18647</v>
      </c>
      <c r="R91" s="194">
        <v>-5.2874847622917498E-2</v>
      </c>
      <c r="S91" s="257">
        <v>3</v>
      </c>
      <c r="T91" s="194">
        <v>-0.88</v>
      </c>
      <c r="U91" s="156">
        <v>12</v>
      </c>
      <c r="V91" s="194">
        <v>-0.77358490566037741</v>
      </c>
      <c r="W91" s="156">
        <v>48</v>
      </c>
      <c r="X91" s="194">
        <v>0.45454545454545459</v>
      </c>
      <c r="Y91" s="156">
        <v>31</v>
      </c>
      <c r="Z91" s="194">
        <v>-0.61728395061728403</v>
      </c>
      <c r="AA91" s="156">
        <v>94</v>
      </c>
      <c r="AB91" s="194">
        <v>-0.51041666666666674</v>
      </c>
      <c r="AC91" s="156">
        <v>94</v>
      </c>
      <c r="AD91" s="194">
        <v>-0.51041666666666674</v>
      </c>
      <c r="AE91" s="241">
        <v>5</v>
      </c>
      <c r="AF91" s="194" t="s">
        <v>113</v>
      </c>
      <c r="AG91" s="156">
        <v>90</v>
      </c>
      <c r="AH91" s="194">
        <v>0.55172413793103448</v>
      </c>
      <c r="AI91" s="156">
        <v>388</v>
      </c>
      <c r="AJ91" s="194">
        <v>-0.22399999999999998</v>
      </c>
      <c r="AK91" s="156">
        <v>483</v>
      </c>
      <c r="AL91" s="194">
        <v>-0.13440860215053763</v>
      </c>
      <c r="AM91" s="156">
        <v>521</v>
      </c>
      <c r="AN91" s="194">
        <v>0.17342342342342332</v>
      </c>
      <c r="AO91" s="156">
        <v>1004</v>
      </c>
      <c r="AP91" s="194">
        <v>1.9960079840319889E-3</v>
      </c>
      <c r="AQ91" s="322">
        <v>10</v>
      </c>
      <c r="AR91" s="194">
        <v>-0.41176470588235292</v>
      </c>
      <c r="AS91" s="156">
        <v>652</v>
      </c>
      <c r="AT91" s="194">
        <v>0.24190476190476184</v>
      </c>
      <c r="AU91" s="156">
        <v>1904</v>
      </c>
      <c r="AV91" s="194">
        <v>-0.23132821962050865</v>
      </c>
      <c r="AW91" s="156">
        <v>615</v>
      </c>
      <c r="AX91" s="194">
        <v>-0.4378427787934186</v>
      </c>
      <c r="AY91" s="156">
        <v>3181</v>
      </c>
      <c r="AZ91" s="194">
        <v>-0.2265985898371019</v>
      </c>
      <c r="BA91" s="156">
        <v>1451</v>
      </c>
      <c r="BB91" s="194">
        <v>-0.13579511614055984</v>
      </c>
      <c r="BC91" s="156">
        <v>4632</v>
      </c>
      <c r="BD91" s="194">
        <v>-0.20027624309392267</v>
      </c>
      <c r="BE91" s="323">
        <v>219</v>
      </c>
      <c r="BF91" s="194">
        <v>0.140625</v>
      </c>
      <c r="BG91" s="156">
        <v>1605</v>
      </c>
      <c r="BH91" s="194">
        <v>0.6212121212121211</v>
      </c>
      <c r="BI91" s="156">
        <v>4519</v>
      </c>
      <c r="BJ91" s="194">
        <v>0.1095015958752763</v>
      </c>
      <c r="BK91" s="156">
        <v>1361</v>
      </c>
      <c r="BL91" s="194">
        <v>-0.3440963855421687</v>
      </c>
      <c r="BM91" s="156">
        <v>7704</v>
      </c>
      <c r="BN91" s="194">
        <v>5.1023192360163616E-2</v>
      </c>
      <c r="BO91" s="156">
        <v>3222</v>
      </c>
      <c r="BP91" s="194">
        <v>-0.10475131981105867</v>
      </c>
      <c r="BQ91" s="156">
        <v>10926</v>
      </c>
      <c r="BR91" s="194">
        <v>-2.7449903925336194E-4</v>
      </c>
    </row>
    <row r="92" spans="2:70" s="4" customFormat="1" ht="15" hidden="1" customHeight="1" outlineLevel="1" x14ac:dyDescent="0.25">
      <c r="B92" s="71" t="s">
        <v>100</v>
      </c>
      <c r="C92" s="241">
        <v>237</v>
      </c>
      <c r="D92" s="194">
        <v>0.43636363636363629</v>
      </c>
      <c r="E92" s="156">
        <v>137</v>
      </c>
      <c r="F92" s="194">
        <v>-6.164383561643838E-2</v>
      </c>
      <c r="G92" s="156">
        <v>2679</v>
      </c>
      <c r="H92" s="194">
        <v>0.28736184526669861</v>
      </c>
      <c r="I92" s="156">
        <v>6364</v>
      </c>
      <c r="J92" s="194">
        <v>-8.4579976985040273E-2</v>
      </c>
      <c r="K92" s="156">
        <v>2731</v>
      </c>
      <c r="L92" s="194">
        <v>-0.25646610400217806</v>
      </c>
      <c r="M92" s="156">
        <v>12148</v>
      </c>
      <c r="N92" s="194">
        <v>-6.6758853806560658E-2</v>
      </c>
      <c r="O92" s="156">
        <v>6876</v>
      </c>
      <c r="P92" s="194">
        <v>3.6947670034685576E-2</v>
      </c>
      <c r="Q92" s="156">
        <v>19024</v>
      </c>
      <c r="R92" s="194">
        <v>-3.1758957654723141E-2</v>
      </c>
      <c r="S92" s="257">
        <v>20</v>
      </c>
      <c r="T92" s="194">
        <v>1.2222222222222223</v>
      </c>
      <c r="U92" s="156">
        <v>11</v>
      </c>
      <c r="V92" s="194">
        <v>-0.44999999999999996</v>
      </c>
      <c r="W92" s="156">
        <v>49</v>
      </c>
      <c r="X92" s="194">
        <v>-0.4731182795698925</v>
      </c>
      <c r="Y92" s="156">
        <v>40</v>
      </c>
      <c r="Z92" s="194">
        <v>-0.11111111111111116</v>
      </c>
      <c r="AA92" s="156">
        <v>120</v>
      </c>
      <c r="AB92" s="194">
        <v>-0.28143712574850299</v>
      </c>
      <c r="AC92" s="156">
        <v>120</v>
      </c>
      <c r="AD92" s="194">
        <v>-0.28143712574850299</v>
      </c>
      <c r="AE92" s="241">
        <v>22</v>
      </c>
      <c r="AF92" s="194" t="s">
        <v>113</v>
      </c>
      <c r="AG92" s="156">
        <v>170</v>
      </c>
      <c r="AH92" s="194">
        <v>1.9310344827586206</v>
      </c>
      <c r="AI92" s="156">
        <v>301</v>
      </c>
      <c r="AJ92" s="194">
        <v>-0.24937655860349128</v>
      </c>
      <c r="AK92" s="156">
        <v>493</v>
      </c>
      <c r="AL92" s="194">
        <v>7.4074074074074181E-2</v>
      </c>
      <c r="AM92" s="156">
        <v>458</v>
      </c>
      <c r="AN92" s="194">
        <v>7.7647058823529402E-2</v>
      </c>
      <c r="AO92" s="156">
        <v>951</v>
      </c>
      <c r="AP92" s="194">
        <v>7.5791855203619862E-2</v>
      </c>
      <c r="AQ92" s="322">
        <v>28</v>
      </c>
      <c r="AR92" s="194">
        <v>1.7999999999999998</v>
      </c>
      <c r="AS92" s="156">
        <v>526</v>
      </c>
      <c r="AT92" s="194">
        <v>-5.0541516245487417E-2</v>
      </c>
      <c r="AU92" s="156">
        <v>1914</v>
      </c>
      <c r="AV92" s="194">
        <v>-7.1774975751697334E-2</v>
      </c>
      <c r="AW92" s="156">
        <v>620</v>
      </c>
      <c r="AX92" s="194">
        <v>-0.23362175525339923</v>
      </c>
      <c r="AY92" s="156">
        <v>3088</v>
      </c>
      <c r="AZ92" s="194">
        <v>-0.10101892285298397</v>
      </c>
      <c r="BA92" s="156">
        <v>1550</v>
      </c>
      <c r="BB92" s="194">
        <v>0.19414483821263473</v>
      </c>
      <c r="BC92" s="156">
        <v>4638</v>
      </c>
      <c r="BD92" s="194">
        <v>-2.0071836044791902E-2</v>
      </c>
      <c r="BE92" s="323">
        <v>217</v>
      </c>
      <c r="BF92" s="194">
        <v>0.10714285714285721</v>
      </c>
      <c r="BG92" s="156">
        <v>1744</v>
      </c>
      <c r="BH92" s="194">
        <v>0.52181500872600339</v>
      </c>
      <c r="BI92" s="156">
        <v>3993</v>
      </c>
      <c r="BJ92" s="194">
        <v>-4.9285714285714266E-2</v>
      </c>
      <c r="BK92" s="156">
        <v>1411</v>
      </c>
      <c r="BL92" s="194">
        <v>-0.34126984126984128</v>
      </c>
      <c r="BM92" s="156">
        <v>7365</v>
      </c>
      <c r="BN92" s="194">
        <v>-4.1514836022904733E-2</v>
      </c>
      <c r="BO92" s="156">
        <v>3258</v>
      </c>
      <c r="BP92" s="194">
        <v>-0.1848886664998749</v>
      </c>
      <c r="BQ92" s="156">
        <v>10623</v>
      </c>
      <c r="BR92" s="194">
        <v>-9.0574437120109597E-2</v>
      </c>
    </row>
    <row r="93" spans="2:70" s="4" customFormat="1" ht="15" hidden="1" customHeight="1" outlineLevel="1" x14ac:dyDescent="0.25">
      <c r="B93" s="71" t="s">
        <v>101</v>
      </c>
      <c r="C93" s="241">
        <v>122</v>
      </c>
      <c r="D93" s="194">
        <v>-6.8702290076335881E-2</v>
      </c>
      <c r="E93" s="156">
        <v>184</v>
      </c>
      <c r="F93" s="194">
        <v>0.2432432432432432</v>
      </c>
      <c r="G93" s="156">
        <v>3459</v>
      </c>
      <c r="H93" s="194">
        <v>0.43885191347753749</v>
      </c>
      <c r="I93" s="156">
        <v>4718</v>
      </c>
      <c r="J93" s="194">
        <v>-0.21861543557469365</v>
      </c>
      <c r="K93" s="156">
        <v>1979</v>
      </c>
      <c r="L93" s="194">
        <v>-0.27747353048557866</v>
      </c>
      <c r="M93" s="156">
        <v>10462</v>
      </c>
      <c r="N93" s="194">
        <v>-8.7085514834205902E-2</v>
      </c>
      <c r="O93" s="156">
        <v>6750</v>
      </c>
      <c r="P93" s="194">
        <v>7.689853222718579E-2</v>
      </c>
      <c r="Q93" s="156">
        <v>17212</v>
      </c>
      <c r="R93" s="194">
        <v>-2.9106498194945818E-2</v>
      </c>
      <c r="S93" s="257">
        <v>3</v>
      </c>
      <c r="T93" s="194">
        <v>-0.85714285714285721</v>
      </c>
      <c r="U93" s="156">
        <v>45</v>
      </c>
      <c r="V93" s="194">
        <v>1.5</v>
      </c>
      <c r="W93" s="156">
        <v>63</v>
      </c>
      <c r="X93" s="194">
        <v>-0.7407407407407407</v>
      </c>
      <c r="Y93" s="156">
        <v>19</v>
      </c>
      <c r="Z93" s="194">
        <v>-0.40625</v>
      </c>
      <c r="AA93" s="156">
        <v>130</v>
      </c>
      <c r="AB93" s="194">
        <v>-0.5859872611464968</v>
      </c>
      <c r="AC93" s="156">
        <v>130</v>
      </c>
      <c r="AD93" s="194">
        <v>-0.5859872611464968</v>
      </c>
      <c r="AE93" s="241">
        <v>23</v>
      </c>
      <c r="AF93" s="194">
        <v>3.5999999999999996</v>
      </c>
      <c r="AG93" s="156">
        <v>175</v>
      </c>
      <c r="AH93" s="194">
        <v>1.5</v>
      </c>
      <c r="AI93" s="156">
        <v>165</v>
      </c>
      <c r="AJ93" s="194">
        <v>-0.65979381443298968</v>
      </c>
      <c r="AK93" s="156">
        <v>363</v>
      </c>
      <c r="AL93" s="194">
        <v>-0.35178571428571426</v>
      </c>
      <c r="AM93" s="156">
        <v>399</v>
      </c>
      <c r="AN93" s="194">
        <v>0.16666666666666674</v>
      </c>
      <c r="AO93" s="156">
        <v>762</v>
      </c>
      <c r="AP93" s="194">
        <v>-0.15521064301552101</v>
      </c>
      <c r="AQ93" s="322">
        <v>13</v>
      </c>
      <c r="AR93" s="194">
        <v>0.18181818181818188</v>
      </c>
      <c r="AS93" s="156">
        <v>1696</v>
      </c>
      <c r="AT93" s="194">
        <v>0.99764428739693756</v>
      </c>
      <c r="AU93" s="156">
        <v>1342</v>
      </c>
      <c r="AV93" s="194">
        <v>-9.8723975822699761E-2</v>
      </c>
      <c r="AW93" s="156">
        <v>572</v>
      </c>
      <c r="AX93" s="194">
        <v>-0.24835742444152431</v>
      </c>
      <c r="AY93" s="156">
        <v>3623</v>
      </c>
      <c r="AZ93" s="194">
        <v>0.16495176848874604</v>
      </c>
      <c r="BA93" s="156">
        <v>1545</v>
      </c>
      <c r="BB93" s="194">
        <v>0.24596774193548376</v>
      </c>
      <c r="BC93" s="156">
        <v>5168</v>
      </c>
      <c r="BD93" s="194">
        <v>0.18804597701149417</v>
      </c>
      <c r="BE93" s="323">
        <v>161</v>
      </c>
      <c r="BF93" s="194">
        <v>-5.2941176470588269E-2</v>
      </c>
      <c r="BG93" s="156">
        <v>1523</v>
      </c>
      <c r="BH93" s="194">
        <v>0.42469597754911126</v>
      </c>
      <c r="BI93" s="156">
        <v>2985</v>
      </c>
      <c r="BJ93" s="194">
        <v>-0.17450221238938057</v>
      </c>
      <c r="BK93" s="156">
        <v>979</v>
      </c>
      <c r="BL93" s="194">
        <v>-0.31777003484320554</v>
      </c>
      <c r="BM93" s="156">
        <v>5648</v>
      </c>
      <c r="BN93" s="194">
        <v>-0.10206677265500796</v>
      </c>
      <c r="BO93" s="156">
        <v>3449</v>
      </c>
      <c r="BP93" s="194">
        <v>-1.989201477692526E-2</v>
      </c>
      <c r="BQ93" s="156">
        <v>9097</v>
      </c>
      <c r="BR93" s="194">
        <v>-7.2586400244673221E-2</v>
      </c>
    </row>
    <row r="94" spans="2:70" s="4" customFormat="1" ht="15" hidden="1" customHeight="1" outlineLevel="1" x14ac:dyDescent="0.25">
      <c r="B94" s="71" t="s">
        <v>102</v>
      </c>
      <c r="C94" s="241">
        <v>238</v>
      </c>
      <c r="D94" s="194">
        <v>0.39181286549707606</v>
      </c>
      <c r="E94" s="156">
        <v>154</v>
      </c>
      <c r="F94" s="194">
        <v>0.1079136690647482</v>
      </c>
      <c r="G94" s="156">
        <v>2295</v>
      </c>
      <c r="H94" s="194">
        <v>-2.2572402044293005E-2</v>
      </c>
      <c r="I94" s="156">
        <v>4890</v>
      </c>
      <c r="J94" s="194">
        <v>-0.16166638093605346</v>
      </c>
      <c r="K94" s="156">
        <v>1967</v>
      </c>
      <c r="L94" s="194">
        <v>7.5451066156369651E-2</v>
      </c>
      <c r="M94" s="156">
        <v>9544</v>
      </c>
      <c r="N94" s="194">
        <v>-7.5193798449612381E-2</v>
      </c>
      <c r="O94" s="156">
        <v>7561</v>
      </c>
      <c r="P94" s="194">
        <v>0.12314319667260842</v>
      </c>
      <c r="Q94" s="156">
        <v>17105</v>
      </c>
      <c r="R94" s="194">
        <v>3.1081398076471256E-3</v>
      </c>
      <c r="S94" s="257">
        <v>8</v>
      </c>
      <c r="T94" s="194">
        <v>0.14285714285714279</v>
      </c>
      <c r="U94" s="156">
        <v>32</v>
      </c>
      <c r="V94" s="194">
        <v>-0.15789473684210531</v>
      </c>
      <c r="W94" s="156">
        <v>29</v>
      </c>
      <c r="X94" s="194">
        <v>-0.60273972602739723</v>
      </c>
      <c r="Y94" s="156">
        <v>47</v>
      </c>
      <c r="Z94" s="194">
        <v>-0.21666666666666667</v>
      </c>
      <c r="AA94" s="156">
        <v>116</v>
      </c>
      <c r="AB94" s="194">
        <v>-0.348314606741573</v>
      </c>
      <c r="AC94" s="156">
        <v>116</v>
      </c>
      <c r="AD94" s="194">
        <v>-0.348314606741573</v>
      </c>
      <c r="AE94" s="241">
        <v>31</v>
      </c>
      <c r="AF94" s="194">
        <v>2.875</v>
      </c>
      <c r="AG94" s="156">
        <v>142</v>
      </c>
      <c r="AH94" s="194">
        <v>0.22413793103448265</v>
      </c>
      <c r="AI94" s="156">
        <v>625</v>
      </c>
      <c r="AJ94" s="194">
        <v>0.28336755646817258</v>
      </c>
      <c r="AK94" s="156">
        <v>798</v>
      </c>
      <c r="AL94" s="194">
        <v>0.30605564648117833</v>
      </c>
      <c r="AM94" s="156">
        <v>495</v>
      </c>
      <c r="AN94" s="194">
        <v>0.33064516129032251</v>
      </c>
      <c r="AO94" s="156">
        <v>1293</v>
      </c>
      <c r="AP94" s="194">
        <v>0.31536113936927768</v>
      </c>
      <c r="AQ94" s="322">
        <v>27</v>
      </c>
      <c r="AR94" s="194">
        <v>0.8</v>
      </c>
      <c r="AS94" s="156">
        <v>834</v>
      </c>
      <c r="AT94" s="194">
        <v>-3.9170506912442393E-2</v>
      </c>
      <c r="AU94" s="156">
        <v>1309</v>
      </c>
      <c r="AV94" s="194">
        <v>-0.17413249211356463</v>
      </c>
      <c r="AW94" s="156">
        <v>410</v>
      </c>
      <c r="AX94" s="194">
        <v>1.9285714285714284</v>
      </c>
      <c r="AY94" s="156">
        <v>2580</v>
      </c>
      <c r="AZ94" s="194">
        <v>-1.0736196319018454E-2</v>
      </c>
      <c r="BA94" s="156">
        <v>1529</v>
      </c>
      <c r="BB94" s="194">
        <v>0.40146654445462882</v>
      </c>
      <c r="BC94" s="156">
        <v>4109</v>
      </c>
      <c r="BD94" s="194">
        <v>0.11084076777507423</v>
      </c>
      <c r="BE94" s="323">
        <v>207</v>
      </c>
      <c r="BF94" s="194">
        <v>0.37999999999999989</v>
      </c>
      <c r="BG94" s="156">
        <v>1119</v>
      </c>
      <c r="BH94" s="194">
        <v>4.6772684752104832E-2</v>
      </c>
      <c r="BI94" s="156">
        <v>2645</v>
      </c>
      <c r="BJ94" s="194">
        <v>-0.21953378577751548</v>
      </c>
      <c r="BK94" s="156">
        <v>995</v>
      </c>
      <c r="BL94" s="194">
        <v>-0.16386554621848737</v>
      </c>
      <c r="BM94" s="156">
        <v>4966</v>
      </c>
      <c r="BN94" s="194">
        <v>-0.1434977578475336</v>
      </c>
      <c r="BO94" s="156">
        <v>4007</v>
      </c>
      <c r="BP94" s="194">
        <v>-6.027204502814254E-2</v>
      </c>
      <c r="BQ94" s="156">
        <v>8973</v>
      </c>
      <c r="BR94" s="194">
        <v>-0.10822898032200357</v>
      </c>
    </row>
    <row r="95" spans="2:70" s="4" customFormat="1" ht="15" hidden="1" customHeight="1" outlineLevel="1" x14ac:dyDescent="0.25">
      <c r="B95" s="71" t="s">
        <v>103</v>
      </c>
      <c r="C95" s="241">
        <v>146</v>
      </c>
      <c r="D95" s="194">
        <v>-0.51495016611295674</v>
      </c>
      <c r="E95" s="156">
        <v>149</v>
      </c>
      <c r="F95" s="194">
        <v>0.23140495867768585</v>
      </c>
      <c r="G95" s="156">
        <v>1078</v>
      </c>
      <c r="H95" s="194">
        <v>-0.3094170403587444</v>
      </c>
      <c r="I95" s="156">
        <v>2883</v>
      </c>
      <c r="J95" s="194">
        <v>-0.44610951008645539</v>
      </c>
      <c r="K95" s="156">
        <v>1195</v>
      </c>
      <c r="L95" s="194">
        <v>-0.43764705882352939</v>
      </c>
      <c r="M95" s="156">
        <v>5451</v>
      </c>
      <c r="N95" s="194">
        <v>-0.41468914420702241</v>
      </c>
      <c r="O95" s="156">
        <v>4148</v>
      </c>
      <c r="P95" s="194">
        <v>-0.33182989690721654</v>
      </c>
      <c r="Q95" s="156">
        <v>9599</v>
      </c>
      <c r="R95" s="194">
        <v>-0.38154758069712003</v>
      </c>
      <c r="S95" s="257">
        <v>20</v>
      </c>
      <c r="T95" s="194">
        <v>-0.2592592592592593</v>
      </c>
      <c r="U95" s="156">
        <v>71</v>
      </c>
      <c r="V95" s="194">
        <v>0.33962264150943389</v>
      </c>
      <c r="W95" s="156">
        <v>47</v>
      </c>
      <c r="X95" s="194">
        <v>-0.34722222222222221</v>
      </c>
      <c r="Y95" s="156">
        <v>63</v>
      </c>
      <c r="Z95" s="194">
        <v>-0.11267605633802813</v>
      </c>
      <c r="AA95" s="156">
        <v>201</v>
      </c>
      <c r="AB95" s="194">
        <v>-9.8654708520179324E-2</v>
      </c>
      <c r="AC95" s="156">
        <v>201</v>
      </c>
      <c r="AD95" s="194">
        <v>-9.8654708520179324E-2</v>
      </c>
      <c r="AE95" s="241">
        <v>37</v>
      </c>
      <c r="AF95" s="194">
        <v>5.166666666666667</v>
      </c>
      <c r="AG95" s="156">
        <v>161</v>
      </c>
      <c r="AH95" s="194">
        <v>7.333333333333325E-2</v>
      </c>
      <c r="AI95" s="156">
        <v>454</v>
      </c>
      <c r="AJ95" s="194">
        <v>0.43217665615141954</v>
      </c>
      <c r="AK95" s="156">
        <v>652</v>
      </c>
      <c r="AL95" s="194">
        <v>0.37843551797040176</v>
      </c>
      <c r="AM95" s="156">
        <v>281</v>
      </c>
      <c r="AN95" s="194">
        <v>0.14693877551020407</v>
      </c>
      <c r="AO95" s="156">
        <v>933</v>
      </c>
      <c r="AP95" s="194">
        <v>0.29944289693593307</v>
      </c>
      <c r="AQ95" s="322">
        <v>26</v>
      </c>
      <c r="AR95" s="194">
        <v>-7.1428571428571397E-2</v>
      </c>
      <c r="AS95" s="156">
        <v>153</v>
      </c>
      <c r="AT95" s="194">
        <v>-0.59630606860158308</v>
      </c>
      <c r="AU95" s="156">
        <v>980</v>
      </c>
      <c r="AV95" s="194">
        <v>-0.25304878048780488</v>
      </c>
      <c r="AW95" s="156">
        <v>187</v>
      </c>
      <c r="AX95" s="194">
        <v>-0.51047120418848169</v>
      </c>
      <c r="AY95" s="156">
        <v>1346</v>
      </c>
      <c r="AZ95" s="194">
        <v>-0.35935268919562113</v>
      </c>
      <c r="BA95" s="156">
        <v>887</v>
      </c>
      <c r="BB95" s="194">
        <v>-1.4444444444444482E-2</v>
      </c>
      <c r="BC95" s="156">
        <v>2233</v>
      </c>
      <c r="BD95" s="194">
        <v>-0.25591469510163278</v>
      </c>
      <c r="BE95" s="323">
        <v>67</v>
      </c>
      <c r="BF95" s="194">
        <v>-0.65816326530612246</v>
      </c>
      <c r="BG95" s="156">
        <v>617</v>
      </c>
      <c r="BH95" s="194">
        <v>-0.18386243386243384</v>
      </c>
      <c r="BI95" s="156">
        <v>1297</v>
      </c>
      <c r="BJ95" s="194">
        <v>-0.58641581632653061</v>
      </c>
      <c r="BK95" s="156">
        <v>600</v>
      </c>
      <c r="BL95" s="194">
        <v>-0.48006932409012126</v>
      </c>
      <c r="BM95" s="156">
        <v>2581</v>
      </c>
      <c r="BN95" s="194">
        <v>-0.50763067531476536</v>
      </c>
      <c r="BO95" s="156">
        <v>2095</v>
      </c>
      <c r="BP95" s="194">
        <v>-0.42931081449196407</v>
      </c>
      <c r="BQ95" s="156">
        <v>4676</v>
      </c>
      <c r="BR95" s="194">
        <v>-0.47537305060024682</v>
      </c>
    </row>
    <row r="96" spans="2:70" s="4" customFormat="1" ht="15" hidden="1" customHeight="1" outlineLevel="1" x14ac:dyDescent="0.25">
      <c r="B96" s="71" t="s">
        <v>104</v>
      </c>
      <c r="C96" s="241">
        <v>133</v>
      </c>
      <c r="D96" s="194">
        <v>-0.41150442477876104</v>
      </c>
      <c r="E96" s="156">
        <v>123</v>
      </c>
      <c r="F96" s="194">
        <v>0.24242424242424243</v>
      </c>
      <c r="G96" s="156">
        <v>890</v>
      </c>
      <c r="H96" s="194">
        <v>-0.25272879932829551</v>
      </c>
      <c r="I96" s="156">
        <v>2408</v>
      </c>
      <c r="J96" s="194">
        <v>-0.41296928327645055</v>
      </c>
      <c r="K96" s="156">
        <v>1115</v>
      </c>
      <c r="L96" s="194">
        <v>-0.39697133585722011</v>
      </c>
      <c r="M96" s="156">
        <v>4669</v>
      </c>
      <c r="N96" s="194">
        <v>-0.37471541449042456</v>
      </c>
      <c r="O96" s="156">
        <v>3599</v>
      </c>
      <c r="P96" s="194">
        <v>-0.35164835164835162</v>
      </c>
      <c r="Q96" s="156">
        <v>8268</v>
      </c>
      <c r="R96" s="194">
        <v>-0.36487939775695188</v>
      </c>
      <c r="S96" s="257">
        <v>17</v>
      </c>
      <c r="T96" s="194">
        <v>-0.45161290322580649</v>
      </c>
      <c r="U96" s="156">
        <v>50</v>
      </c>
      <c r="V96" s="194">
        <v>2.0408163265306145E-2</v>
      </c>
      <c r="W96" s="156">
        <v>118</v>
      </c>
      <c r="X96" s="194">
        <v>0.47500000000000009</v>
      </c>
      <c r="Y96" s="156">
        <v>80</v>
      </c>
      <c r="Z96" s="194">
        <v>1.2857142857142856</v>
      </c>
      <c r="AA96" s="156">
        <v>265</v>
      </c>
      <c r="AB96" s="194">
        <v>0.35897435897435903</v>
      </c>
      <c r="AC96" s="156">
        <v>265</v>
      </c>
      <c r="AD96" s="194">
        <v>0.35897435897435903</v>
      </c>
      <c r="AE96" s="241">
        <v>14</v>
      </c>
      <c r="AF96" s="194">
        <v>0.75</v>
      </c>
      <c r="AG96" s="156">
        <v>34</v>
      </c>
      <c r="AH96" s="194">
        <v>-0.62222222222222223</v>
      </c>
      <c r="AI96" s="156">
        <v>341</v>
      </c>
      <c r="AJ96" s="194">
        <v>-0.3504761904761905</v>
      </c>
      <c r="AK96" s="156">
        <v>389</v>
      </c>
      <c r="AL96" s="194">
        <v>-0.3756019261637239</v>
      </c>
      <c r="AM96" s="156">
        <v>123</v>
      </c>
      <c r="AN96" s="194">
        <v>-0.39408866995073888</v>
      </c>
      <c r="AO96" s="156">
        <v>512</v>
      </c>
      <c r="AP96" s="194">
        <v>-0.38014527845036317</v>
      </c>
      <c r="AQ96" s="322">
        <v>35</v>
      </c>
      <c r="AR96" s="194">
        <v>1.6923076923076925</v>
      </c>
      <c r="AS96" s="156">
        <v>202</v>
      </c>
      <c r="AT96" s="194">
        <v>-0.30344827586206902</v>
      </c>
      <c r="AU96" s="156">
        <v>848</v>
      </c>
      <c r="AV96" s="194">
        <v>-0.25352112676056338</v>
      </c>
      <c r="AW96" s="156">
        <v>175</v>
      </c>
      <c r="AX96" s="194">
        <v>-0.55242966751918154</v>
      </c>
      <c r="AY96" s="156">
        <v>1260</v>
      </c>
      <c r="AZ96" s="194">
        <v>-0.31147540983606559</v>
      </c>
      <c r="BA96" s="156">
        <v>946</v>
      </c>
      <c r="BB96" s="194">
        <v>3.1624863685932425E-2</v>
      </c>
      <c r="BC96" s="156">
        <v>2206</v>
      </c>
      <c r="BD96" s="194">
        <v>-0.19694211867491807</v>
      </c>
      <c r="BE96" s="323">
        <v>74</v>
      </c>
      <c r="BF96" s="194">
        <v>-0.53164556962025311</v>
      </c>
      <c r="BG96" s="156">
        <v>443</v>
      </c>
      <c r="BH96" s="194">
        <v>-0.22280701754385968</v>
      </c>
      <c r="BI96" s="156">
        <v>1013</v>
      </c>
      <c r="BJ96" s="194">
        <v>-0.51967757230915124</v>
      </c>
      <c r="BK96" s="156">
        <v>627</v>
      </c>
      <c r="BL96" s="194">
        <v>-0.33999999999999997</v>
      </c>
      <c r="BM96" s="156">
        <v>2157</v>
      </c>
      <c r="BN96" s="194">
        <v>-0.43041985740691846</v>
      </c>
      <c r="BO96" s="156">
        <v>1475</v>
      </c>
      <c r="BP96" s="194">
        <v>-0.45511636497968233</v>
      </c>
      <c r="BQ96" s="156">
        <v>3632</v>
      </c>
      <c r="BR96" s="194">
        <v>-0.44071450569756698</v>
      </c>
    </row>
    <row r="97" spans="2:70" s="4" customFormat="1" ht="15.75" collapsed="1" x14ac:dyDescent="0.25">
      <c r="B97" s="101">
        <v>2014</v>
      </c>
      <c r="C97" s="242">
        <v>2472</v>
      </c>
      <c r="D97" s="103">
        <v>2.9142381348876034E-2</v>
      </c>
      <c r="E97" s="102">
        <v>1834</v>
      </c>
      <c r="F97" s="103">
        <v>0.12861538461538458</v>
      </c>
      <c r="G97" s="102">
        <v>22005</v>
      </c>
      <c r="H97" s="103">
        <v>0.1857419980601358</v>
      </c>
      <c r="I97" s="102">
        <v>56269</v>
      </c>
      <c r="J97" s="103">
        <v>-0.10038690285860463</v>
      </c>
      <c r="K97" s="102">
        <v>23166</v>
      </c>
      <c r="L97" s="103">
        <v>-0.27642428785607198</v>
      </c>
      <c r="M97" s="102">
        <v>105746</v>
      </c>
      <c r="N97" s="103">
        <v>-9.733757863916892E-2</v>
      </c>
      <c r="O97" s="102">
        <v>66293</v>
      </c>
      <c r="P97" s="103">
        <v>-2.4055235767809546E-2</v>
      </c>
      <c r="Q97" s="102">
        <v>172039</v>
      </c>
      <c r="R97" s="103">
        <v>-7.0441332209470686E-2</v>
      </c>
      <c r="S97" s="331">
        <v>257</v>
      </c>
      <c r="T97" s="103">
        <v>0.25980392156862742</v>
      </c>
      <c r="U97" s="102">
        <v>503</v>
      </c>
      <c r="V97" s="103">
        <v>3.0737704918032849E-2</v>
      </c>
      <c r="W97" s="102">
        <v>946</v>
      </c>
      <c r="X97" s="103">
        <v>6.0538116591928315E-2</v>
      </c>
      <c r="Y97" s="102">
        <v>582</v>
      </c>
      <c r="Z97" s="103">
        <v>-9.2043681747269845E-2</v>
      </c>
      <c r="AA97" s="102">
        <v>2288</v>
      </c>
      <c r="AB97" s="103">
        <v>2.8314606741572934E-2</v>
      </c>
      <c r="AC97" s="102">
        <v>2288</v>
      </c>
      <c r="AD97" s="103">
        <v>2.8314606741572934E-2</v>
      </c>
      <c r="AE97" s="242">
        <v>228</v>
      </c>
      <c r="AF97" s="103">
        <v>2.8644067796610169</v>
      </c>
      <c r="AG97" s="102">
        <v>1436</v>
      </c>
      <c r="AH97" s="103">
        <v>0.67561260210035012</v>
      </c>
      <c r="AI97" s="102">
        <v>4523</v>
      </c>
      <c r="AJ97" s="103">
        <v>7.5740699487636398E-3</v>
      </c>
      <c r="AK97" s="102">
        <v>6187</v>
      </c>
      <c r="AL97" s="103">
        <v>0.14468085106382977</v>
      </c>
      <c r="AM97" s="102">
        <v>4036</v>
      </c>
      <c r="AN97" s="103">
        <v>0.20262216924910614</v>
      </c>
      <c r="AO97" s="102">
        <v>10223</v>
      </c>
      <c r="AP97" s="103">
        <v>0.16687592740554735</v>
      </c>
      <c r="AQ97" s="332">
        <v>261</v>
      </c>
      <c r="AR97" s="103">
        <v>0.51744186046511631</v>
      </c>
      <c r="AS97" s="102">
        <v>5588</v>
      </c>
      <c r="AT97" s="103">
        <v>3.7722292078319342E-3</v>
      </c>
      <c r="AU97" s="102">
        <v>15374</v>
      </c>
      <c r="AV97" s="103">
        <v>-7.0608148954177219E-2</v>
      </c>
      <c r="AW97" s="102">
        <v>5849</v>
      </c>
      <c r="AX97" s="103">
        <v>-0.36188086406284092</v>
      </c>
      <c r="AY97" s="102">
        <v>27072</v>
      </c>
      <c r="AZ97" s="103">
        <v>-0.13912296880465547</v>
      </c>
      <c r="BA97" s="102">
        <v>13949</v>
      </c>
      <c r="BB97" s="103">
        <v>9.6619496855345988E-2</v>
      </c>
      <c r="BC97" s="102">
        <v>41021</v>
      </c>
      <c r="BD97" s="103">
        <v>-7.1229651096972879E-2</v>
      </c>
      <c r="BE97" s="333">
        <v>2109</v>
      </c>
      <c r="BF97" s="103">
        <v>-7.9842931937172734E-2</v>
      </c>
      <c r="BG97" s="102">
        <v>12621</v>
      </c>
      <c r="BH97" s="103">
        <v>0.51986994219653182</v>
      </c>
      <c r="BI97" s="102">
        <v>33018</v>
      </c>
      <c r="BJ97" s="103">
        <v>-0.13723543245361902</v>
      </c>
      <c r="BK97" s="102">
        <v>11723</v>
      </c>
      <c r="BL97" s="103">
        <v>-0.25817882680503701</v>
      </c>
      <c r="BM97" s="102">
        <v>59471</v>
      </c>
      <c r="BN97" s="103">
        <v>-8.037854304226133E-2</v>
      </c>
      <c r="BO97" s="102">
        <v>33977</v>
      </c>
      <c r="BP97" s="103">
        <v>-0.15647964250248259</v>
      </c>
      <c r="BQ97" s="102">
        <v>93448</v>
      </c>
      <c r="BR97" s="103">
        <v>-0.10958656109157783</v>
      </c>
    </row>
    <row r="98" spans="2:70" s="4" customFormat="1" ht="15" hidden="1" customHeight="1" outlineLevel="1" x14ac:dyDescent="0.25">
      <c r="B98" s="71" t="s">
        <v>93</v>
      </c>
      <c r="C98" s="241">
        <v>225</v>
      </c>
      <c r="D98" s="194">
        <v>-0.26470588235294112</v>
      </c>
      <c r="E98" s="156">
        <v>132</v>
      </c>
      <c r="F98" s="194">
        <v>0.15789473684210531</v>
      </c>
      <c r="G98" s="156">
        <v>1114</v>
      </c>
      <c r="H98" s="194">
        <v>0.51358695652173902</v>
      </c>
      <c r="I98" s="156">
        <v>3786</v>
      </c>
      <c r="J98" s="194">
        <v>0.23443104010433657</v>
      </c>
      <c r="K98" s="156">
        <v>2448</v>
      </c>
      <c r="L98" s="194">
        <v>0.26055612770339853</v>
      </c>
      <c r="M98" s="156">
        <v>7705</v>
      </c>
      <c r="N98" s="194">
        <v>0.24979724249797242</v>
      </c>
      <c r="O98" s="156">
        <v>4929</v>
      </c>
      <c r="P98" s="194">
        <v>0.13284302459204778</v>
      </c>
      <c r="Q98" s="156">
        <v>12634</v>
      </c>
      <c r="R98" s="194">
        <v>0.20140737923164709</v>
      </c>
      <c r="S98" s="257">
        <v>18</v>
      </c>
      <c r="T98" s="194">
        <v>5</v>
      </c>
      <c r="U98" s="156">
        <v>68</v>
      </c>
      <c r="V98" s="194">
        <v>-0.22727272727272729</v>
      </c>
      <c r="W98" s="156">
        <v>99</v>
      </c>
      <c r="X98" s="194">
        <v>3.7142857142857144</v>
      </c>
      <c r="Y98" s="156">
        <v>156</v>
      </c>
      <c r="Z98" s="194">
        <v>1.557377049180328</v>
      </c>
      <c r="AA98" s="156">
        <v>341</v>
      </c>
      <c r="AB98" s="194">
        <v>0.97109826589595372</v>
      </c>
      <c r="AC98" s="156">
        <v>341</v>
      </c>
      <c r="AD98" s="194">
        <v>0.97109826589595372</v>
      </c>
      <c r="AE98" s="241">
        <v>8</v>
      </c>
      <c r="AF98" s="194">
        <v>3</v>
      </c>
      <c r="AG98" s="156">
        <v>44</v>
      </c>
      <c r="AH98" s="194">
        <v>-0.26666666666666672</v>
      </c>
      <c r="AI98" s="156">
        <v>299</v>
      </c>
      <c r="AJ98" s="194">
        <v>1.5555555555555554</v>
      </c>
      <c r="AK98" s="156">
        <v>351</v>
      </c>
      <c r="AL98" s="194">
        <v>0.96089385474860345</v>
      </c>
      <c r="AM98" s="156">
        <v>166</v>
      </c>
      <c r="AN98" s="194">
        <v>-0.34645669291338588</v>
      </c>
      <c r="AO98" s="156">
        <v>517</v>
      </c>
      <c r="AP98" s="194">
        <v>0.19399538106235559</v>
      </c>
      <c r="AQ98" s="322">
        <v>16</v>
      </c>
      <c r="AR98" s="194">
        <v>1.2857142857142856</v>
      </c>
      <c r="AS98" s="156">
        <v>285</v>
      </c>
      <c r="AT98" s="194">
        <v>0.30136986301369872</v>
      </c>
      <c r="AU98" s="156">
        <v>775</v>
      </c>
      <c r="AV98" s="194">
        <v>0.43784786641929507</v>
      </c>
      <c r="AW98" s="156">
        <v>983</v>
      </c>
      <c r="AX98" s="194">
        <v>0.69191049913941471</v>
      </c>
      <c r="AY98" s="156">
        <v>2059</v>
      </c>
      <c r="AZ98" s="194">
        <v>0.52971768202080227</v>
      </c>
      <c r="BA98" s="156">
        <v>775</v>
      </c>
      <c r="BB98" s="194">
        <v>1.4397905759162333E-2</v>
      </c>
      <c r="BC98" s="156">
        <v>2834</v>
      </c>
      <c r="BD98" s="194">
        <v>0.34312796208530805</v>
      </c>
      <c r="BE98" s="323">
        <v>180</v>
      </c>
      <c r="BF98" s="194">
        <v>-2.1739130434782594E-2</v>
      </c>
      <c r="BG98" s="156">
        <v>286</v>
      </c>
      <c r="BH98" s="194">
        <v>-0.10062893081761004</v>
      </c>
      <c r="BI98" s="156">
        <v>2142</v>
      </c>
      <c r="BJ98" s="194">
        <v>5.0000000000000044E-2</v>
      </c>
      <c r="BK98" s="156">
        <v>804</v>
      </c>
      <c r="BL98" s="194">
        <v>-0.15899581589958156</v>
      </c>
      <c r="BM98" s="156">
        <v>3412</v>
      </c>
      <c r="BN98" s="194">
        <v>-2.4585477415666079E-2</v>
      </c>
      <c r="BO98" s="156">
        <v>3043</v>
      </c>
      <c r="BP98" s="194">
        <v>0.2758909853249476</v>
      </c>
      <c r="BQ98" s="156">
        <v>6455</v>
      </c>
      <c r="BR98" s="194">
        <v>9.7229304776474512E-2</v>
      </c>
    </row>
    <row r="99" spans="2:70" s="4" customFormat="1" ht="15" hidden="1" customHeight="1" outlineLevel="1" x14ac:dyDescent="0.25">
      <c r="B99" s="71" t="s">
        <v>94</v>
      </c>
      <c r="C99" s="241">
        <v>205</v>
      </c>
      <c r="D99" s="194">
        <v>0.69421487603305776</v>
      </c>
      <c r="E99" s="156">
        <v>62</v>
      </c>
      <c r="F99" s="194">
        <v>-0.12676056338028174</v>
      </c>
      <c r="G99" s="156">
        <v>784</v>
      </c>
      <c r="H99" s="194">
        <v>0.68240343347639487</v>
      </c>
      <c r="I99" s="156">
        <v>2339</v>
      </c>
      <c r="J99" s="194">
        <v>0.87570168404170001</v>
      </c>
      <c r="K99" s="156">
        <v>1009</v>
      </c>
      <c r="L99" s="194">
        <v>0.3417553191489362</v>
      </c>
      <c r="M99" s="156">
        <v>4399</v>
      </c>
      <c r="N99" s="194">
        <v>0.65562664659390291</v>
      </c>
      <c r="O99" s="156">
        <v>3460</v>
      </c>
      <c r="P99" s="194">
        <v>0.1833105335157319</v>
      </c>
      <c r="Q99" s="156">
        <v>7859</v>
      </c>
      <c r="R99" s="194">
        <v>0.40817057874932816</v>
      </c>
      <c r="S99" s="257">
        <v>5</v>
      </c>
      <c r="T99" s="194">
        <v>-0.375</v>
      </c>
      <c r="U99" s="156">
        <v>34</v>
      </c>
      <c r="V99" s="194">
        <v>-0.40350877192982459</v>
      </c>
      <c r="W99" s="156">
        <v>63</v>
      </c>
      <c r="X99" s="194">
        <v>0.96875</v>
      </c>
      <c r="Y99" s="156">
        <v>33</v>
      </c>
      <c r="Z99" s="194">
        <v>6.4516129032258007E-2</v>
      </c>
      <c r="AA99" s="156">
        <v>135</v>
      </c>
      <c r="AB99" s="194">
        <v>5.46875E-2</v>
      </c>
      <c r="AC99" s="156">
        <v>135</v>
      </c>
      <c r="AD99" s="194">
        <v>5.46875E-2</v>
      </c>
      <c r="AE99" s="241">
        <v>9</v>
      </c>
      <c r="AF99" s="194">
        <v>3.5</v>
      </c>
      <c r="AG99" s="156">
        <v>25</v>
      </c>
      <c r="AH99" s="194">
        <v>-0.40476190476190477</v>
      </c>
      <c r="AI99" s="156">
        <v>313</v>
      </c>
      <c r="AJ99" s="194">
        <v>5.520833333333333</v>
      </c>
      <c r="AK99" s="156">
        <v>347</v>
      </c>
      <c r="AL99" s="194">
        <v>2.7717391304347827</v>
      </c>
      <c r="AM99" s="156">
        <v>121</v>
      </c>
      <c r="AN99" s="194">
        <v>0.34444444444444455</v>
      </c>
      <c r="AO99" s="156">
        <v>468</v>
      </c>
      <c r="AP99" s="194">
        <v>1.5714285714285716</v>
      </c>
      <c r="AQ99" s="322">
        <v>15</v>
      </c>
      <c r="AR99" s="194">
        <v>0.66666666666666674</v>
      </c>
      <c r="AS99" s="156">
        <v>213</v>
      </c>
      <c r="AT99" s="194">
        <v>0.36538461538461542</v>
      </c>
      <c r="AU99" s="156">
        <v>794</v>
      </c>
      <c r="AV99" s="194">
        <v>1.0255102040816326</v>
      </c>
      <c r="AW99" s="156">
        <v>463</v>
      </c>
      <c r="AX99" s="194">
        <v>0.87449392712550611</v>
      </c>
      <c r="AY99" s="156">
        <v>1485</v>
      </c>
      <c r="AZ99" s="194">
        <v>0.84701492537313428</v>
      </c>
      <c r="BA99" s="156">
        <v>538</v>
      </c>
      <c r="BB99" s="194">
        <v>0.23394495412844041</v>
      </c>
      <c r="BC99" s="156">
        <v>2023</v>
      </c>
      <c r="BD99" s="194">
        <v>0.63145161290322571</v>
      </c>
      <c r="BE99" s="323">
        <v>159</v>
      </c>
      <c r="BF99" s="194">
        <v>0.89285714285714279</v>
      </c>
      <c r="BG99" s="156">
        <v>151</v>
      </c>
      <c r="BH99" s="194">
        <v>0.217741935483871</v>
      </c>
      <c r="BI99" s="156">
        <v>1111</v>
      </c>
      <c r="BJ99" s="194">
        <v>0.61717612809315869</v>
      </c>
      <c r="BK99" s="156">
        <v>336</v>
      </c>
      <c r="BL99" s="194">
        <v>3.7037037037036979E-2</v>
      </c>
      <c r="BM99" s="156">
        <v>1757</v>
      </c>
      <c r="BN99" s="194">
        <v>0.44134536505332234</v>
      </c>
      <c r="BO99" s="156">
        <v>2153</v>
      </c>
      <c r="BP99" s="194">
        <v>0.12252346193952035</v>
      </c>
      <c r="BQ99" s="156">
        <v>3910</v>
      </c>
      <c r="BR99" s="194">
        <v>0.24641377111890339</v>
      </c>
    </row>
    <row r="100" spans="2:70" s="4" customFormat="1" ht="15" hidden="1" customHeight="1" outlineLevel="1" x14ac:dyDescent="0.25">
      <c r="B100" s="71" t="s">
        <v>95</v>
      </c>
      <c r="C100" s="241">
        <v>254</v>
      </c>
      <c r="D100" s="194">
        <v>0.26368159203980102</v>
      </c>
      <c r="E100" s="156">
        <v>85</v>
      </c>
      <c r="F100" s="194">
        <v>0.77083333333333326</v>
      </c>
      <c r="G100" s="156">
        <v>924</v>
      </c>
      <c r="H100" s="194">
        <v>0.5</v>
      </c>
      <c r="I100" s="156">
        <v>3971</v>
      </c>
      <c r="J100" s="194">
        <v>0.70429184549356227</v>
      </c>
      <c r="K100" s="156">
        <v>2141</v>
      </c>
      <c r="L100" s="194">
        <v>0.54139668826493881</v>
      </c>
      <c r="M100" s="156">
        <v>7375</v>
      </c>
      <c r="N100" s="194">
        <v>0.6088568935427574</v>
      </c>
      <c r="O100" s="156">
        <v>4839</v>
      </c>
      <c r="P100" s="194">
        <v>1.7879680269246911E-2</v>
      </c>
      <c r="Q100" s="156">
        <v>12214</v>
      </c>
      <c r="R100" s="194">
        <v>0.3079888627115015</v>
      </c>
      <c r="S100" s="257">
        <v>17</v>
      </c>
      <c r="T100" s="194">
        <v>2.4</v>
      </c>
      <c r="U100" s="156">
        <v>46</v>
      </c>
      <c r="V100" s="194">
        <v>0.4375</v>
      </c>
      <c r="W100" s="156">
        <v>38</v>
      </c>
      <c r="X100" s="194">
        <v>1.375</v>
      </c>
      <c r="Y100" s="156">
        <v>17</v>
      </c>
      <c r="Z100" s="194">
        <v>7.5</v>
      </c>
      <c r="AA100" s="156">
        <v>118</v>
      </c>
      <c r="AB100" s="194">
        <v>1.1454545454545455</v>
      </c>
      <c r="AC100" s="156">
        <v>118</v>
      </c>
      <c r="AD100" s="194">
        <v>1.1454545454545455</v>
      </c>
      <c r="AE100" s="241">
        <v>15</v>
      </c>
      <c r="AF100" s="194" t="s">
        <v>113</v>
      </c>
      <c r="AG100" s="156">
        <v>34</v>
      </c>
      <c r="AH100" s="194">
        <v>-0.22727272727272729</v>
      </c>
      <c r="AI100" s="156">
        <v>353</v>
      </c>
      <c r="AJ100" s="194">
        <v>2.3942307692307692</v>
      </c>
      <c r="AK100" s="156">
        <v>402</v>
      </c>
      <c r="AL100" s="194">
        <v>1.7162162162162162</v>
      </c>
      <c r="AM100" s="156">
        <v>137</v>
      </c>
      <c r="AN100" s="194">
        <v>0.20175438596491224</v>
      </c>
      <c r="AO100" s="156">
        <v>539</v>
      </c>
      <c r="AP100" s="194">
        <v>1.0572519083969465</v>
      </c>
      <c r="AQ100" s="322">
        <v>17</v>
      </c>
      <c r="AR100" s="194">
        <v>0.30769230769230771</v>
      </c>
      <c r="AS100" s="156">
        <v>317</v>
      </c>
      <c r="AT100" s="194">
        <v>1.232394366197183</v>
      </c>
      <c r="AU100" s="156">
        <v>1106</v>
      </c>
      <c r="AV100" s="194">
        <v>0.51923076923076916</v>
      </c>
      <c r="AW100" s="156">
        <v>843</v>
      </c>
      <c r="AX100" s="194">
        <v>0.71690427698574344</v>
      </c>
      <c r="AY100" s="156">
        <v>2283</v>
      </c>
      <c r="AZ100" s="194">
        <v>0.66157205240174677</v>
      </c>
      <c r="BA100" s="156">
        <v>696</v>
      </c>
      <c r="BB100" s="194">
        <v>0.12439418416801296</v>
      </c>
      <c r="BC100" s="156">
        <v>2979</v>
      </c>
      <c r="BD100" s="194">
        <v>0.49473156046161559</v>
      </c>
      <c r="BE100" s="323">
        <v>197</v>
      </c>
      <c r="BF100" s="194">
        <v>0.44852941176470584</v>
      </c>
      <c r="BG100" s="156">
        <v>369</v>
      </c>
      <c r="BH100" s="194">
        <v>0.22999999999999998</v>
      </c>
      <c r="BI100" s="156">
        <v>2309</v>
      </c>
      <c r="BJ100" s="194">
        <v>0.6719768283852281</v>
      </c>
      <c r="BK100" s="156">
        <v>891</v>
      </c>
      <c r="BL100" s="194">
        <v>0.6716697936210132</v>
      </c>
      <c r="BM100" s="156">
        <v>3766</v>
      </c>
      <c r="BN100" s="194">
        <v>0.60255319148936159</v>
      </c>
      <c r="BO100" s="156">
        <v>3207</v>
      </c>
      <c r="BP100" s="194">
        <v>2.2966507177033524E-2</v>
      </c>
      <c r="BQ100" s="156">
        <v>6973</v>
      </c>
      <c r="BR100" s="194">
        <v>0.27128532360984514</v>
      </c>
    </row>
    <row r="101" spans="2:70" s="4" customFormat="1" ht="15" hidden="1" customHeight="1" outlineLevel="1" x14ac:dyDescent="0.25">
      <c r="B101" s="71" t="s">
        <v>96</v>
      </c>
      <c r="C101" s="241">
        <v>54</v>
      </c>
      <c r="D101" s="194">
        <v>-0.74038461538461542</v>
      </c>
      <c r="E101" s="156">
        <v>158</v>
      </c>
      <c r="F101" s="194">
        <v>0.10489510489510478</v>
      </c>
      <c r="G101" s="156">
        <v>1364</v>
      </c>
      <c r="H101" s="194">
        <v>1.1685214626391098</v>
      </c>
      <c r="I101" s="156">
        <v>4238</v>
      </c>
      <c r="J101" s="194">
        <v>0.32769423558897248</v>
      </c>
      <c r="K101" s="156">
        <v>3362</v>
      </c>
      <c r="L101" s="194">
        <v>0.41438788388725278</v>
      </c>
      <c r="M101" s="156">
        <v>9176</v>
      </c>
      <c r="N101" s="194">
        <v>0.40112994350282483</v>
      </c>
      <c r="O101" s="156">
        <v>5384</v>
      </c>
      <c r="P101" s="194">
        <v>0.18277680140597541</v>
      </c>
      <c r="Q101" s="156">
        <v>14560</v>
      </c>
      <c r="R101" s="194">
        <v>0.31159355013061885</v>
      </c>
      <c r="S101" s="257">
        <v>12</v>
      </c>
      <c r="T101" s="194" t="s">
        <v>113</v>
      </c>
      <c r="U101" s="156">
        <v>33</v>
      </c>
      <c r="V101" s="194">
        <v>-0.61176470588235299</v>
      </c>
      <c r="W101" s="156">
        <v>44</v>
      </c>
      <c r="X101" s="194">
        <v>-0.60360360360360366</v>
      </c>
      <c r="Y101" s="156">
        <v>54</v>
      </c>
      <c r="Z101" s="194">
        <v>-6.8965517241379337E-2</v>
      </c>
      <c r="AA101" s="156">
        <v>143</v>
      </c>
      <c r="AB101" s="194">
        <v>-0.43700787401574803</v>
      </c>
      <c r="AC101" s="156">
        <v>143</v>
      </c>
      <c r="AD101" s="194">
        <v>-0.43700787401574803</v>
      </c>
      <c r="AE101" s="241">
        <v>0</v>
      </c>
      <c r="AF101" s="194">
        <v>-1</v>
      </c>
      <c r="AG101" s="156">
        <v>71</v>
      </c>
      <c r="AH101" s="194">
        <v>0.14516129032258074</v>
      </c>
      <c r="AI101" s="156">
        <v>237</v>
      </c>
      <c r="AJ101" s="194">
        <v>0.76865671641791056</v>
      </c>
      <c r="AK101" s="156">
        <v>308</v>
      </c>
      <c r="AL101" s="194">
        <v>0.54773869346733672</v>
      </c>
      <c r="AM101" s="156">
        <v>233</v>
      </c>
      <c r="AN101" s="194">
        <v>1.026086956521739</v>
      </c>
      <c r="AO101" s="156">
        <v>541</v>
      </c>
      <c r="AP101" s="194">
        <v>0.72292993630573243</v>
      </c>
      <c r="AQ101" s="322">
        <v>3</v>
      </c>
      <c r="AR101" s="194">
        <v>-0.75</v>
      </c>
      <c r="AS101" s="156">
        <v>314</v>
      </c>
      <c r="AT101" s="194">
        <v>2.3404255319148937</v>
      </c>
      <c r="AU101" s="156">
        <v>879</v>
      </c>
      <c r="AV101" s="194">
        <v>9.057071960297769E-2</v>
      </c>
      <c r="AW101" s="156">
        <v>1237</v>
      </c>
      <c r="AX101" s="194">
        <v>0.53283767038413887</v>
      </c>
      <c r="AY101" s="156">
        <v>2433</v>
      </c>
      <c r="AZ101" s="194">
        <v>0.41535776614310649</v>
      </c>
      <c r="BA101" s="156">
        <v>1163</v>
      </c>
      <c r="BB101" s="194">
        <v>0.38287752675386444</v>
      </c>
      <c r="BC101" s="156">
        <v>3596</v>
      </c>
      <c r="BD101" s="194">
        <v>0.40468750000000009</v>
      </c>
      <c r="BE101" s="323">
        <v>96</v>
      </c>
      <c r="BF101" s="194">
        <v>-0.4514285714285714</v>
      </c>
      <c r="BG101" s="156">
        <v>600</v>
      </c>
      <c r="BH101" s="194">
        <v>1.3076923076923075</v>
      </c>
      <c r="BI101" s="156">
        <v>3108</v>
      </c>
      <c r="BJ101" s="194">
        <v>0.46396608572774367</v>
      </c>
      <c r="BK101" s="156">
        <v>1375</v>
      </c>
      <c r="BL101" s="194">
        <v>0.32466281310211942</v>
      </c>
      <c r="BM101" s="156">
        <v>5179</v>
      </c>
      <c r="BN101" s="194">
        <v>0.44021134593993327</v>
      </c>
      <c r="BO101" s="156">
        <v>3212</v>
      </c>
      <c r="BP101" s="194">
        <v>8.8075880758807568E-2</v>
      </c>
      <c r="BQ101" s="156">
        <v>8391</v>
      </c>
      <c r="BR101" s="194">
        <v>0.28145998778252901</v>
      </c>
    </row>
    <row r="102" spans="2:70" s="4" customFormat="1" ht="15" hidden="1" customHeight="1" outlineLevel="1" x14ac:dyDescent="0.25">
      <c r="B102" s="71" t="s">
        <v>97</v>
      </c>
      <c r="C102" s="241">
        <v>310</v>
      </c>
      <c r="D102" s="194">
        <v>0.8787878787878789</v>
      </c>
      <c r="E102" s="156">
        <v>211</v>
      </c>
      <c r="F102" s="194">
        <v>4.1463414634146343</v>
      </c>
      <c r="G102" s="156">
        <v>1372</v>
      </c>
      <c r="H102" s="194">
        <v>2.161290322580645</v>
      </c>
      <c r="I102" s="156">
        <v>6143</v>
      </c>
      <c r="J102" s="194">
        <v>0.9053970223325063</v>
      </c>
      <c r="K102" s="156">
        <v>3170</v>
      </c>
      <c r="L102" s="194">
        <v>0.45881270133456042</v>
      </c>
      <c r="M102" s="156">
        <v>11206</v>
      </c>
      <c r="N102" s="194">
        <v>0.85621997680967366</v>
      </c>
      <c r="O102" s="156">
        <v>5249</v>
      </c>
      <c r="P102" s="194">
        <v>0.23389750822755051</v>
      </c>
      <c r="Q102" s="156">
        <v>16455</v>
      </c>
      <c r="R102" s="194">
        <v>0.5989699737634826</v>
      </c>
      <c r="S102" s="257">
        <v>15</v>
      </c>
      <c r="T102" s="194">
        <v>0.25</v>
      </c>
      <c r="U102" s="156">
        <v>41</v>
      </c>
      <c r="V102" s="194">
        <v>1.2777777777777777</v>
      </c>
      <c r="W102" s="156">
        <v>21</v>
      </c>
      <c r="X102" s="194">
        <v>0.75</v>
      </c>
      <c r="Y102" s="156">
        <v>23</v>
      </c>
      <c r="Z102" s="194">
        <v>2.2857142857142856</v>
      </c>
      <c r="AA102" s="156">
        <v>100</v>
      </c>
      <c r="AB102" s="194">
        <v>1.0408163265306123</v>
      </c>
      <c r="AC102" s="156">
        <v>100</v>
      </c>
      <c r="AD102" s="194">
        <v>1.0408163265306123</v>
      </c>
      <c r="AE102" s="241">
        <v>0</v>
      </c>
      <c r="AF102" s="194" t="s">
        <v>113</v>
      </c>
      <c r="AG102" s="156">
        <v>59</v>
      </c>
      <c r="AH102" s="194">
        <v>0.96666666666666656</v>
      </c>
      <c r="AI102" s="156">
        <v>183</v>
      </c>
      <c r="AJ102" s="194">
        <v>0.41860465116279078</v>
      </c>
      <c r="AK102" s="156">
        <v>242</v>
      </c>
      <c r="AL102" s="194">
        <v>0.52201257861635231</v>
      </c>
      <c r="AM102" s="156">
        <v>327</v>
      </c>
      <c r="AN102" s="194">
        <v>1.1513157894736841</v>
      </c>
      <c r="AO102" s="156">
        <v>569</v>
      </c>
      <c r="AP102" s="194">
        <v>0.82958199356913176</v>
      </c>
      <c r="AQ102" s="322">
        <v>15</v>
      </c>
      <c r="AR102" s="194">
        <v>1.5</v>
      </c>
      <c r="AS102" s="156">
        <v>504</v>
      </c>
      <c r="AT102" s="194">
        <v>1.495049504950495</v>
      </c>
      <c r="AU102" s="156">
        <v>1306</v>
      </c>
      <c r="AV102" s="194">
        <v>0.65946632782719194</v>
      </c>
      <c r="AW102" s="156">
        <v>907</v>
      </c>
      <c r="AX102" s="194">
        <v>0.16133162612035856</v>
      </c>
      <c r="AY102" s="156">
        <v>2732</v>
      </c>
      <c r="AZ102" s="194">
        <v>0.53828828828828823</v>
      </c>
      <c r="BA102" s="156">
        <v>950</v>
      </c>
      <c r="BB102" s="194">
        <v>0.48669796557120493</v>
      </c>
      <c r="BC102" s="156">
        <v>3682</v>
      </c>
      <c r="BD102" s="194">
        <v>0.52463768115942022</v>
      </c>
      <c r="BE102" s="323">
        <v>372</v>
      </c>
      <c r="BF102" s="194">
        <v>1.7761194029850746</v>
      </c>
      <c r="BG102" s="156">
        <v>649</v>
      </c>
      <c r="BH102" s="194">
        <v>3.916666666666667</v>
      </c>
      <c r="BI102" s="156">
        <v>4625</v>
      </c>
      <c r="BJ102" s="194">
        <v>1.1693245778611634</v>
      </c>
      <c r="BK102" s="156">
        <v>1548</v>
      </c>
      <c r="BL102" s="194">
        <v>0.75909090909090904</v>
      </c>
      <c r="BM102" s="156">
        <v>7194</v>
      </c>
      <c r="BN102" s="194">
        <v>1.1946308724832213</v>
      </c>
      <c r="BO102" s="156">
        <v>3049</v>
      </c>
      <c r="BP102" s="194">
        <v>0.14753481369966126</v>
      </c>
      <c r="BQ102" s="156">
        <v>10243</v>
      </c>
      <c r="BR102" s="194">
        <v>0.72586352148272959</v>
      </c>
    </row>
    <row r="103" spans="2:70" s="4" customFormat="1" ht="15" hidden="1" customHeight="1" outlineLevel="1" x14ac:dyDescent="0.25">
      <c r="B103" s="71" t="s">
        <v>98</v>
      </c>
      <c r="C103" s="241">
        <v>157</v>
      </c>
      <c r="D103" s="194">
        <v>-0.50158730158730158</v>
      </c>
      <c r="E103" s="156">
        <v>195</v>
      </c>
      <c r="F103" s="194">
        <v>1.7857142857142856</v>
      </c>
      <c r="G103" s="156">
        <v>1661</v>
      </c>
      <c r="H103" s="194">
        <v>1.9502664298401422</v>
      </c>
      <c r="I103" s="156">
        <v>6691</v>
      </c>
      <c r="J103" s="194">
        <v>0.30048590864917402</v>
      </c>
      <c r="K103" s="156">
        <v>3692</v>
      </c>
      <c r="L103" s="194">
        <v>0.45468873128447607</v>
      </c>
      <c r="M103" s="156">
        <v>12396</v>
      </c>
      <c r="N103" s="194">
        <v>0.43621828293361142</v>
      </c>
      <c r="O103" s="156">
        <v>6303</v>
      </c>
      <c r="P103" s="194">
        <v>-5.260784608447322E-2</v>
      </c>
      <c r="Q103" s="156">
        <v>18699</v>
      </c>
      <c r="R103" s="194">
        <v>0.22343627322690396</v>
      </c>
      <c r="S103" s="257">
        <v>17</v>
      </c>
      <c r="T103" s="194">
        <v>4.666666666666667</v>
      </c>
      <c r="U103" s="156">
        <v>35</v>
      </c>
      <c r="V103" s="194">
        <v>1.0588235294117645</v>
      </c>
      <c r="W103" s="156">
        <v>33</v>
      </c>
      <c r="X103" s="194">
        <v>1.2000000000000002</v>
      </c>
      <c r="Y103" s="156">
        <v>34</v>
      </c>
      <c r="Z103" s="194">
        <v>16</v>
      </c>
      <c r="AA103" s="156">
        <v>119</v>
      </c>
      <c r="AB103" s="194">
        <v>2.2162162162162162</v>
      </c>
      <c r="AC103" s="156">
        <v>119</v>
      </c>
      <c r="AD103" s="194">
        <v>2.2162162162162162</v>
      </c>
      <c r="AE103" s="241">
        <v>0</v>
      </c>
      <c r="AF103" s="194" t="s">
        <v>113</v>
      </c>
      <c r="AG103" s="156">
        <v>82</v>
      </c>
      <c r="AH103" s="194">
        <v>0.95238095238095233</v>
      </c>
      <c r="AI103" s="156">
        <v>389</v>
      </c>
      <c r="AJ103" s="194">
        <v>1.4312499999999999</v>
      </c>
      <c r="AK103" s="156">
        <v>471</v>
      </c>
      <c r="AL103" s="194">
        <v>1.3316831683168315</v>
      </c>
      <c r="AM103" s="156">
        <v>341</v>
      </c>
      <c r="AN103" s="194">
        <v>0.47619047619047628</v>
      </c>
      <c r="AO103" s="156">
        <v>812</v>
      </c>
      <c r="AP103" s="194">
        <v>0.87528868360277134</v>
      </c>
      <c r="AQ103" s="322">
        <v>12</v>
      </c>
      <c r="AR103" s="194">
        <v>0.71428571428571419</v>
      </c>
      <c r="AS103" s="156">
        <v>469</v>
      </c>
      <c r="AT103" s="194">
        <v>1.0660792951541849</v>
      </c>
      <c r="AU103" s="156">
        <v>1621</v>
      </c>
      <c r="AV103" s="194">
        <v>2.6599113362888005E-2</v>
      </c>
      <c r="AW103" s="156">
        <v>1156</v>
      </c>
      <c r="AX103" s="194">
        <v>0.23636363636363633</v>
      </c>
      <c r="AY103" s="156">
        <v>3258</v>
      </c>
      <c r="AZ103" s="194">
        <v>0.18558951965065495</v>
      </c>
      <c r="BA103" s="156">
        <v>1473</v>
      </c>
      <c r="BB103" s="194">
        <v>0.53277835587929245</v>
      </c>
      <c r="BC103" s="156">
        <v>4731</v>
      </c>
      <c r="BD103" s="194">
        <v>0.27554596926395258</v>
      </c>
      <c r="BE103" s="323">
        <v>226</v>
      </c>
      <c r="BF103" s="194">
        <v>-0.15355805243445697</v>
      </c>
      <c r="BG103" s="156">
        <v>649</v>
      </c>
      <c r="BH103" s="194">
        <v>1.3948339483394836</v>
      </c>
      <c r="BI103" s="156">
        <v>4452</v>
      </c>
      <c r="BJ103" s="194">
        <v>0.37619783616692426</v>
      </c>
      <c r="BK103" s="156">
        <v>1903</v>
      </c>
      <c r="BL103" s="194">
        <v>0.76040703052728964</v>
      </c>
      <c r="BM103" s="156">
        <v>7230</v>
      </c>
      <c r="BN103" s="194">
        <v>0.48949320148331266</v>
      </c>
      <c r="BO103" s="156">
        <v>3859</v>
      </c>
      <c r="BP103" s="194">
        <v>-0.17117697594501713</v>
      </c>
      <c r="BQ103" s="156">
        <v>11089</v>
      </c>
      <c r="BR103" s="194">
        <v>0.16603575184016828</v>
      </c>
    </row>
    <row r="104" spans="2:70" s="4" customFormat="1" ht="15" hidden="1" customHeight="1" outlineLevel="1" x14ac:dyDescent="0.25">
      <c r="B104" s="71" t="s">
        <v>99</v>
      </c>
      <c r="C104" s="241">
        <v>203</v>
      </c>
      <c r="D104" s="194">
        <v>-0.17479674796747968</v>
      </c>
      <c r="E104" s="156">
        <v>129</v>
      </c>
      <c r="F104" s="194">
        <v>2</v>
      </c>
      <c r="G104" s="156">
        <v>1754</v>
      </c>
      <c r="H104" s="194">
        <v>0.86794462193823207</v>
      </c>
      <c r="I104" s="156">
        <v>7250</v>
      </c>
      <c r="J104" s="194">
        <v>0.65449566408032855</v>
      </c>
      <c r="K104" s="156">
        <v>3979</v>
      </c>
      <c r="L104" s="194">
        <v>7.9782903663500715E-2</v>
      </c>
      <c r="M104" s="156">
        <v>13315</v>
      </c>
      <c r="N104" s="194">
        <v>0.43249058633674009</v>
      </c>
      <c r="O104" s="156">
        <v>6373</v>
      </c>
      <c r="P104" s="194">
        <v>0.27817890092258324</v>
      </c>
      <c r="Q104" s="156">
        <v>19688</v>
      </c>
      <c r="R104" s="194">
        <v>0.37861494293116738</v>
      </c>
      <c r="S104" s="257">
        <v>25</v>
      </c>
      <c r="T104" s="194">
        <v>3.166666666666667</v>
      </c>
      <c r="U104" s="156">
        <v>53</v>
      </c>
      <c r="V104" s="194">
        <v>0.70967741935483875</v>
      </c>
      <c r="W104" s="156">
        <v>33</v>
      </c>
      <c r="X104" s="194">
        <v>-0.2142857142857143</v>
      </c>
      <c r="Y104" s="156">
        <v>81</v>
      </c>
      <c r="Z104" s="194">
        <v>3.05</v>
      </c>
      <c r="AA104" s="156">
        <v>192</v>
      </c>
      <c r="AB104" s="194">
        <v>0.93939393939393945</v>
      </c>
      <c r="AC104" s="156">
        <v>192</v>
      </c>
      <c r="AD104" s="194">
        <v>0.93939393939393945</v>
      </c>
      <c r="AE104" s="241">
        <v>0</v>
      </c>
      <c r="AF104" s="194">
        <v>-1</v>
      </c>
      <c r="AG104" s="156">
        <v>58</v>
      </c>
      <c r="AH104" s="194">
        <v>-0.17142857142857137</v>
      </c>
      <c r="AI104" s="156">
        <v>500</v>
      </c>
      <c r="AJ104" s="194">
        <v>1.6315789473684212</v>
      </c>
      <c r="AK104" s="156">
        <v>558</v>
      </c>
      <c r="AL104" s="194">
        <v>1.1216730038022815</v>
      </c>
      <c r="AM104" s="156">
        <v>444</v>
      </c>
      <c r="AN104" s="194">
        <v>1.9798657718120807</v>
      </c>
      <c r="AO104" s="156">
        <v>1002</v>
      </c>
      <c r="AP104" s="194">
        <v>1.4320388349514563</v>
      </c>
      <c r="AQ104" s="322">
        <v>17</v>
      </c>
      <c r="AR104" s="194">
        <v>1.8333333333333335</v>
      </c>
      <c r="AS104" s="156">
        <v>525</v>
      </c>
      <c r="AT104" s="194">
        <v>1.1784232365145226</v>
      </c>
      <c r="AU104" s="156">
        <v>2477</v>
      </c>
      <c r="AV104" s="194">
        <v>0.98636728147554131</v>
      </c>
      <c r="AW104" s="156">
        <v>1094</v>
      </c>
      <c r="AX104" s="194">
        <v>-0.13517786561264822</v>
      </c>
      <c r="AY104" s="156">
        <v>4113</v>
      </c>
      <c r="AZ104" s="194">
        <v>0.49075752084088431</v>
      </c>
      <c r="BA104" s="156">
        <v>1679</v>
      </c>
      <c r="BB104" s="194">
        <v>0.65581854043392496</v>
      </c>
      <c r="BC104" s="156">
        <v>5792</v>
      </c>
      <c r="BD104" s="194">
        <v>0.53511794328120854</v>
      </c>
      <c r="BE104" s="323">
        <v>192</v>
      </c>
      <c r="BF104" s="194">
        <v>0.15662650602409633</v>
      </c>
      <c r="BG104" s="156">
        <v>990</v>
      </c>
      <c r="BH104" s="194">
        <v>0.66107382550335569</v>
      </c>
      <c r="BI104" s="156">
        <v>4073</v>
      </c>
      <c r="BJ104" s="194">
        <v>0.4789397240377633</v>
      </c>
      <c r="BK104" s="156">
        <v>2075</v>
      </c>
      <c r="BL104" s="194">
        <v>0.29931120851596749</v>
      </c>
      <c r="BM104" s="156">
        <v>7330</v>
      </c>
      <c r="BN104" s="194">
        <v>0.43360062585566195</v>
      </c>
      <c r="BO104" s="156">
        <v>3599</v>
      </c>
      <c r="BP104" s="194">
        <v>0.35453519006398193</v>
      </c>
      <c r="BQ104" s="156">
        <v>10929</v>
      </c>
      <c r="BR104" s="194">
        <v>0.40656370656370666</v>
      </c>
    </row>
    <row r="105" spans="2:70" s="4" customFormat="1" ht="15" hidden="1" customHeight="1" outlineLevel="1" x14ac:dyDescent="0.25">
      <c r="B105" s="71" t="s">
        <v>100</v>
      </c>
      <c r="C105" s="241">
        <v>165</v>
      </c>
      <c r="D105" s="194">
        <v>-0.37022900763358779</v>
      </c>
      <c r="E105" s="156">
        <v>146</v>
      </c>
      <c r="F105" s="194">
        <v>1.6545454545454548</v>
      </c>
      <c r="G105" s="156">
        <v>2081</v>
      </c>
      <c r="H105" s="194">
        <v>0.7155812036273701</v>
      </c>
      <c r="I105" s="156">
        <v>6952</v>
      </c>
      <c r="J105" s="194">
        <v>0.47569518149012957</v>
      </c>
      <c r="K105" s="156">
        <v>3673</v>
      </c>
      <c r="L105" s="194">
        <v>-8.9037698412698374E-2</v>
      </c>
      <c r="M105" s="156">
        <v>13017</v>
      </c>
      <c r="N105" s="194">
        <v>0.26710795288620659</v>
      </c>
      <c r="O105" s="156">
        <v>6631</v>
      </c>
      <c r="P105" s="194">
        <v>0.20915390226112329</v>
      </c>
      <c r="Q105" s="156">
        <v>19648</v>
      </c>
      <c r="R105" s="194">
        <v>0.24693786888367075</v>
      </c>
      <c r="S105" s="257">
        <v>9</v>
      </c>
      <c r="T105" s="194">
        <v>2</v>
      </c>
      <c r="U105" s="156">
        <v>20</v>
      </c>
      <c r="V105" s="194">
        <v>0.4285714285714286</v>
      </c>
      <c r="W105" s="156">
        <v>93</v>
      </c>
      <c r="X105" s="194">
        <v>2.1</v>
      </c>
      <c r="Y105" s="156">
        <v>45</v>
      </c>
      <c r="Z105" s="194">
        <v>1.25</v>
      </c>
      <c r="AA105" s="156">
        <v>167</v>
      </c>
      <c r="AB105" s="194">
        <v>1.4925373134328357</v>
      </c>
      <c r="AC105" s="156">
        <v>167</v>
      </c>
      <c r="AD105" s="194">
        <v>1.4925373134328357</v>
      </c>
      <c r="AE105" s="241">
        <v>0</v>
      </c>
      <c r="AF105" s="194">
        <v>-1</v>
      </c>
      <c r="AG105" s="156">
        <v>58</v>
      </c>
      <c r="AH105" s="194">
        <v>0.41463414634146334</v>
      </c>
      <c r="AI105" s="156">
        <v>401</v>
      </c>
      <c r="AJ105" s="194">
        <v>1.3179190751445087</v>
      </c>
      <c r="AK105" s="156">
        <v>459</v>
      </c>
      <c r="AL105" s="194">
        <v>1.1055045871559632</v>
      </c>
      <c r="AM105" s="156">
        <v>425</v>
      </c>
      <c r="AN105" s="194">
        <v>0.25</v>
      </c>
      <c r="AO105" s="156">
        <v>884</v>
      </c>
      <c r="AP105" s="194">
        <v>0.58422939068100366</v>
      </c>
      <c r="AQ105" s="322">
        <v>10</v>
      </c>
      <c r="AR105" s="194">
        <v>2.3333333333333335</v>
      </c>
      <c r="AS105" s="156">
        <v>554</v>
      </c>
      <c r="AT105" s="194">
        <v>0.95759717314487625</v>
      </c>
      <c r="AU105" s="156">
        <v>2062</v>
      </c>
      <c r="AV105" s="194">
        <v>0.88138686131386867</v>
      </c>
      <c r="AW105" s="156">
        <v>809</v>
      </c>
      <c r="AX105" s="194">
        <v>-0.37383900928792568</v>
      </c>
      <c r="AY105" s="156">
        <v>3435</v>
      </c>
      <c r="AZ105" s="194">
        <v>0.2845923709798055</v>
      </c>
      <c r="BA105" s="156">
        <v>1298</v>
      </c>
      <c r="BB105" s="194">
        <v>0.71466314398943198</v>
      </c>
      <c r="BC105" s="156">
        <v>4733</v>
      </c>
      <c r="BD105" s="194">
        <v>0.3794812008160886</v>
      </c>
      <c r="BE105" s="323">
        <v>196</v>
      </c>
      <c r="BF105" s="194">
        <v>-0.15517241379310343</v>
      </c>
      <c r="BG105" s="156">
        <v>1146</v>
      </c>
      <c r="BH105" s="194">
        <v>0.37081339712918671</v>
      </c>
      <c r="BI105" s="156">
        <v>4200</v>
      </c>
      <c r="BJ105" s="194">
        <v>0.36674259681093391</v>
      </c>
      <c r="BK105" s="156">
        <v>2142</v>
      </c>
      <c r="BL105" s="194">
        <v>0.1179540709812108</v>
      </c>
      <c r="BM105" s="156">
        <v>7684</v>
      </c>
      <c r="BN105" s="194">
        <v>0.26861482582136365</v>
      </c>
      <c r="BO105" s="156">
        <v>3997</v>
      </c>
      <c r="BP105" s="194">
        <v>0.10781596452328168</v>
      </c>
      <c r="BQ105" s="156">
        <v>11681</v>
      </c>
      <c r="BR105" s="194">
        <v>0.20858768753233314</v>
      </c>
    </row>
    <row r="106" spans="2:70" s="4" customFormat="1" ht="15" hidden="1" customHeight="1" outlineLevel="1" x14ac:dyDescent="0.25">
      <c r="B106" s="71" t="s">
        <v>101</v>
      </c>
      <c r="C106" s="241">
        <v>131</v>
      </c>
      <c r="D106" s="194">
        <v>-0.29189189189189191</v>
      </c>
      <c r="E106" s="156">
        <v>148</v>
      </c>
      <c r="F106" s="194">
        <v>0.76190476190476186</v>
      </c>
      <c r="G106" s="156">
        <v>2404</v>
      </c>
      <c r="H106" s="194">
        <v>1.2115915363385463</v>
      </c>
      <c r="I106" s="156">
        <v>6038</v>
      </c>
      <c r="J106" s="194">
        <v>0.64927615405626882</v>
      </c>
      <c r="K106" s="156">
        <v>2739</v>
      </c>
      <c r="L106" s="194">
        <v>8.7336244541484698E-2</v>
      </c>
      <c r="M106" s="156">
        <v>11460</v>
      </c>
      <c r="N106" s="194">
        <v>0.52070063694267521</v>
      </c>
      <c r="O106" s="156">
        <v>6268</v>
      </c>
      <c r="P106" s="194">
        <v>0.35670995670995675</v>
      </c>
      <c r="Q106" s="156">
        <v>17728</v>
      </c>
      <c r="R106" s="194">
        <v>0.4583744652846331</v>
      </c>
      <c r="S106" s="257">
        <v>21</v>
      </c>
      <c r="T106" s="194">
        <v>6</v>
      </c>
      <c r="U106" s="156">
        <v>18</v>
      </c>
      <c r="V106" s="194">
        <v>-5.2631578947368474E-2</v>
      </c>
      <c r="W106" s="156">
        <v>243</v>
      </c>
      <c r="X106" s="194">
        <v>7.6785714285714288</v>
      </c>
      <c r="Y106" s="156">
        <v>32</v>
      </c>
      <c r="Z106" s="194">
        <v>3.2258064516129004E-2</v>
      </c>
      <c r="AA106" s="156">
        <v>314</v>
      </c>
      <c r="AB106" s="194">
        <v>2.8765432098765431</v>
      </c>
      <c r="AC106" s="156">
        <v>314</v>
      </c>
      <c r="AD106" s="194">
        <v>2.8765432098765431</v>
      </c>
      <c r="AE106" s="241">
        <v>5</v>
      </c>
      <c r="AF106" s="194" t="s">
        <v>113</v>
      </c>
      <c r="AG106" s="156">
        <v>70</v>
      </c>
      <c r="AH106" s="194">
        <v>-0.11392405063291144</v>
      </c>
      <c r="AI106" s="156">
        <v>485</v>
      </c>
      <c r="AJ106" s="194">
        <v>2.050314465408805</v>
      </c>
      <c r="AK106" s="156">
        <v>560</v>
      </c>
      <c r="AL106" s="194">
        <v>1.3529411764705883</v>
      </c>
      <c r="AM106" s="156">
        <v>342</v>
      </c>
      <c r="AN106" s="194">
        <v>0.15540540540540548</v>
      </c>
      <c r="AO106" s="156">
        <v>902</v>
      </c>
      <c r="AP106" s="194">
        <v>0.68913857677902612</v>
      </c>
      <c r="AQ106" s="322">
        <v>11</v>
      </c>
      <c r="AR106" s="194">
        <v>0.22222222222222232</v>
      </c>
      <c r="AS106" s="156">
        <v>849</v>
      </c>
      <c r="AT106" s="194">
        <v>1.2639999999999998</v>
      </c>
      <c r="AU106" s="156">
        <v>1489</v>
      </c>
      <c r="AV106" s="194">
        <v>0.88005050505050497</v>
      </c>
      <c r="AW106" s="156">
        <v>761</v>
      </c>
      <c r="AX106" s="194">
        <v>-0.32892416225749554</v>
      </c>
      <c r="AY106" s="156">
        <v>3110</v>
      </c>
      <c r="AZ106" s="194">
        <v>0.34632034632034636</v>
      </c>
      <c r="BA106" s="156">
        <v>1240</v>
      </c>
      <c r="BB106" s="194">
        <v>0.35964912280701755</v>
      </c>
      <c r="BC106" s="156">
        <v>4350</v>
      </c>
      <c r="BD106" s="194">
        <v>0.35009310986964626</v>
      </c>
      <c r="BE106" s="323">
        <v>170</v>
      </c>
      <c r="BF106" s="194">
        <v>5.9171597633136397E-3</v>
      </c>
      <c r="BG106" s="156">
        <v>1069</v>
      </c>
      <c r="BH106" s="194">
        <v>1.2890792291220556</v>
      </c>
      <c r="BI106" s="156">
        <v>3616</v>
      </c>
      <c r="BJ106" s="194">
        <v>0.4568896051571314</v>
      </c>
      <c r="BK106" s="156">
        <v>1435</v>
      </c>
      <c r="BL106" s="194">
        <v>0.56830601092896171</v>
      </c>
      <c r="BM106" s="156">
        <v>6290</v>
      </c>
      <c r="BN106" s="194">
        <v>0.55963302752293576</v>
      </c>
      <c r="BO106" s="156">
        <v>3519</v>
      </c>
      <c r="BP106" s="194">
        <v>0.27269439421338149</v>
      </c>
      <c r="BQ106" s="156">
        <v>9809</v>
      </c>
      <c r="BR106" s="194">
        <v>0.44292438952633129</v>
      </c>
    </row>
    <row r="107" spans="2:70" s="4" customFormat="1" ht="15" hidden="1" customHeight="1" outlineLevel="1" x14ac:dyDescent="0.25">
      <c r="B107" s="71" t="s">
        <v>102</v>
      </c>
      <c r="C107" s="241">
        <v>171</v>
      </c>
      <c r="D107" s="194">
        <v>-7.567567567567568E-2</v>
      </c>
      <c r="E107" s="156">
        <v>139</v>
      </c>
      <c r="F107" s="194">
        <v>0.4329896907216495</v>
      </c>
      <c r="G107" s="156">
        <v>2348</v>
      </c>
      <c r="H107" s="194">
        <v>0.89049919484702089</v>
      </c>
      <c r="I107" s="156">
        <v>5833</v>
      </c>
      <c r="J107" s="194">
        <v>0.82852664576802515</v>
      </c>
      <c r="K107" s="156">
        <v>1829</v>
      </c>
      <c r="L107" s="194">
        <v>-0.19498239436619713</v>
      </c>
      <c r="M107" s="156">
        <v>10320</v>
      </c>
      <c r="N107" s="194">
        <v>0.4772401946750644</v>
      </c>
      <c r="O107" s="156">
        <v>6732</v>
      </c>
      <c r="P107" s="194">
        <v>0.21647994217564159</v>
      </c>
      <c r="Q107" s="156">
        <v>17052</v>
      </c>
      <c r="R107" s="194">
        <v>0.36198083067092646</v>
      </c>
      <c r="S107" s="257">
        <v>7</v>
      </c>
      <c r="T107" s="194">
        <v>0.16666666666666674</v>
      </c>
      <c r="U107" s="156">
        <v>38</v>
      </c>
      <c r="V107" s="194">
        <v>-0.26923076923076927</v>
      </c>
      <c r="W107" s="156">
        <v>73</v>
      </c>
      <c r="X107" s="194">
        <v>0.35185185185185186</v>
      </c>
      <c r="Y107" s="156">
        <v>60</v>
      </c>
      <c r="Z107" s="194">
        <v>0.875</v>
      </c>
      <c r="AA107" s="156">
        <v>178</v>
      </c>
      <c r="AB107" s="194">
        <v>0.23611111111111116</v>
      </c>
      <c r="AC107" s="156">
        <v>178</v>
      </c>
      <c r="AD107" s="194">
        <v>0.23611111111111116</v>
      </c>
      <c r="AE107" s="241">
        <v>8</v>
      </c>
      <c r="AF107" s="194">
        <v>3</v>
      </c>
      <c r="AG107" s="156">
        <v>116</v>
      </c>
      <c r="AH107" s="194">
        <v>0.50649350649350655</v>
      </c>
      <c r="AI107" s="156">
        <v>487</v>
      </c>
      <c r="AJ107" s="194">
        <v>1.1082251082251084</v>
      </c>
      <c r="AK107" s="156">
        <v>611</v>
      </c>
      <c r="AL107" s="194">
        <v>0.97096774193548385</v>
      </c>
      <c r="AM107" s="156">
        <v>372</v>
      </c>
      <c r="AN107" s="194">
        <v>0.41984732824427473</v>
      </c>
      <c r="AO107" s="156">
        <v>983</v>
      </c>
      <c r="AP107" s="194">
        <v>0.71853146853146854</v>
      </c>
      <c r="AQ107" s="322">
        <v>15</v>
      </c>
      <c r="AR107" s="194">
        <v>0.36363636363636354</v>
      </c>
      <c r="AS107" s="156">
        <v>868</v>
      </c>
      <c r="AT107" s="194">
        <v>0.94618834080717495</v>
      </c>
      <c r="AU107" s="156">
        <v>1585</v>
      </c>
      <c r="AV107" s="194">
        <v>1.5898692810457518</v>
      </c>
      <c r="AW107" s="156">
        <v>140</v>
      </c>
      <c r="AX107" s="194">
        <v>-0.86792452830188682</v>
      </c>
      <c r="AY107" s="156">
        <v>2608</v>
      </c>
      <c r="AZ107" s="194">
        <v>0.22498825739783945</v>
      </c>
      <c r="BA107" s="156">
        <v>1091</v>
      </c>
      <c r="BB107" s="194">
        <v>0.24828375286041182</v>
      </c>
      <c r="BC107" s="156">
        <v>3699</v>
      </c>
      <c r="BD107" s="194">
        <v>0.23176823176823169</v>
      </c>
      <c r="BE107" s="323">
        <v>150</v>
      </c>
      <c r="BF107" s="194">
        <v>-5.6603773584905648E-2</v>
      </c>
      <c r="BG107" s="156">
        <v>1069</v>
      </c>
      <c r="BH107" s="194">
        <v>1.1683569979716024</v>
      </c>
      <c r="BI107" s="156">
        <v>3389</v>
      </c>
      <c r="BJ107" s="194">
        <v>0.60540028422548553</v>
      </c>
      <c r="BK107" s="156">
        <v>1190</v>
      </c>
      <c r="BL107" s="194">
        <v>0.58034528552456832</v>
      </c>
      <c r="BM107" s="156">
        <v>5798</v>
      </c>
      <c r="BN107" s="194">
        <v>0.64903299203640508</v>
      </c>
      <c r="BO107" s="156">
        <v>4264</v>
      </c>
      <c r="BP107" s="194">
        <v>0.17725013804527889</v>
      </c>
      <c r="BQ107" s="156">
        <v>10062</v>
      </c>
      <c r="BR107" s="194">
        <v>0.40963855421686746</v>
      </c>
    </row>
    <row r="108" spans="2:70" s="4" customFormat="1" ht="15" hidden="1" customHeight="1" outlineLevel="1" x14ac:dyDescent="0.25">
      <c r="B108" s="71" t="s">
        <v>103</v>
      </c>
      <c r="C108" s="241">
        <v>301</v>
      </c>
      <c r="D108" s="194">
        <v>-0.17759562841530052</v>
      </c>
      <c r="E108" s="156">
        <v>121</v>
      </c>
      <c r="F108" s="194">
        <v>0.15238095238095228</v>
      </c>
      <c r="G108" s="156">
        <v>1561</v>
      </c>
      <c r="H108" s="194">
        <v>0.46435272045028153</v>
      </c>
      <c r="I108" s="156">
        <v>5205</v>
      </c>
      <c r="J108" s="194">
        <v>0.4699237503530076</v>
      </c>
      <c r="K108" s="156">
        <v>2125</v>
      </c>
      <c r="L108" s="194">
        <v>-5.9734513274336321E-2</v>
      </c>
      <c r="M108" s="156">
        <v>9313</v>
      </c>
      <c r="N108" s="194">
        <v>0.26914690651403661</v>
      </c>
      <c r="O108" s="156">
        <v>6208</v>
      </c>
      <c r="P108" s="194">
        <v>6.0471472497437562E-2</v>
      </c>
      <c r="Q108" s="156">
        <v>15521</v>
      </c>
      <c r="R108" s="194">
        <v>0.17654639175257736</v>
      </c>
      <c r="S108" s="257">
        <v>27</v>
      </c>
      <c r="T108" s="194">
        <v>4.4000000000000004</v>
      </c>
      <c r="U108" s="156">
        <v>53</v>
      </c>
      <c r="V108" s="194">
        <v>0.23255813953488369</v>
      </c>
      <c r="W108" s="156">
        <v>72</v>
      </c>
      <c r="X108" s="194">
        <v>0.5</v>
      </c>
      <c r="Y108" s="156">
        <v>71</v>
      </c>
      <c r="Z108" s="194">
        <v>-7.7922077922077948E-2</v>
      </c>
      <c r="AA108" s="156">
        <v>223</v>
      </c>
      <c r="AB108" s="194">
        <v>0.28901734104046239</v>
      </c>
      <c r="AC108" s="156">
        <v>223</v>
      </c>
      <c r="AD108" s="194">
        <v>0.28901734104046239</v>
      </c>
      <c r="AE108" s="241">
        <v>6</v>
      </c>
      <c r="AF108" s="194">
        <v>-0.33333333333333337</v>
      </c>
      <c r="AG108" s="156">
        <v>150</v>
      </c>
      <c r="AH108" s="194">
        <v>2.1914893617021276</v>
      </c>
      <c r="AI108" s="156">
        <v>317</v>
      </c>
      <c r="AJ108" s="194">
        <v>0.21455938697318011</v>
      </c>
      <c r="AK108" s="156">
        <v>473</v>
      </c>
      <c r="AL108" s="194">
        <v>0.49211356466876977</v>
      </c>
      <c r="AM108" s="156">
        <v>245</v>
      </c>
      <c r="AN108" s="194">
        <v>0.80147058823529416</v>
      </c>
      <c r="AO108" s="156">
        <v>718</v>
      </c>
      <c r="AP108" s="194">
        <v>0.58498896247240628</v>
      </c>
      <c r="AQ108" s="322">
        <v>28</v>
      </c>
      <c r="AR108" s="194">
        <v>1.7999999999999998</v>
      </c>
      <c r="AS108" s="156">
        <v>379</v>
      </c>
      <c r="AT108" s="194">
        <v>0.50396825396825395</v>
      </c>
      <c r="AU108" s="156">
        <v>1312</v>
      </c>
      <c r="AV108" s="194">
        <v>0.6399999999999999</v>
      </c>
      <c r="AW108" s="156">
        <v>382</v>
      </c>
      <c r="AX108" s="194">
        <v>-0.56884875846501126</v>
      </c>
      <c r="AY108" s="156">
        <v>2101</v>
      </c>
      <c r="AZ108" s="194">
        <v>7.8542094455852141E-2</v>
      </c>
      <c r="BA108" s="156">
        <v>900</v>
      </c>
      <c r="BB108" s="194">
        <v>3.3295063145809323E-2</v>
      </c>
      <c r="BC108" s="156">
        <v>3001</v>
      </c>
      <c r="BD108" s="194">
        <v>6.4561901383469289E-2</v>
      </c>
      <c r="BE108" s="323">
        <v>196</v>
      </c>
      <c r="BF108" s="194">
        <v>-0.26865671641791045</v>
      </c>
      <c r="BG108" s="156">
        <v>756</v>
      </c>
      <c r="BH108" s="194">
        <v>0.38461538461538458</v>
      </c>
      <c r="BI108" s="156">
        <v>3136</v>
      </c>
      <c r="BJ108" s="194">
        <v>0.41197658712291751</v>
      </c>
      <c r="BK108" s="156">
        <v>1154</v>
      </c>
      <c r="BL108" s="194">
        <v>0.45157232704402506</v>
      </c>
      <c r="BM108" s="156">
        <v>5242</v>
      </c>
      <c r="BN108" s="194">
        <v>0.36866840731070494</v>
      </c>
      <c r="BO108" s="156">
        <v>3671</v>
      </c>
      <c r="BP108" s="194">
        <v>4.9274568847521572E-3</v>
      </c>
      <c r="BQ108" s="156">
        <v>8913</v>
      </c>
      <c r="BR108" s="194">
        <v>0.19109982627288513</v>
      </c>
    </row>
    <row r="109" spans="2:70" s="4" customFormat="1" ht="15" hidden="1" customHeight="1" outlineLevel="1" x14ac:dyDescent="0.25">
      <c r="B109" s="71" t="s">
        <v>104</v>
      </c>
      <c r="C109" s="241">
        <v>226</v>
      </c>
      <c r="D109" s="194">
        <v>1.3452914798206317E-2</v>
      </c>
      <c r="E109" s="156">
        <v>99</v>
      </c>
      <c r="F109" s="194">
        <v>0.25316455696202533</v>
      </c>
      <c r="G109" s="156">
        <v>1191</v>
      </c>
      <c r="H109" s="194">
        <v>0.168792934249264</v>
      </c>
      <c r="I109" s="156">
        <v>4102</v>
      </c>
      <c r="J109" s="194">
        <v>0.28953159383841554</v>
      </c>
      <c r="K109" s="156">
        <v>1849</v>
      </c>
      <c r="L109" s="194">
        <v>-1.4917421417155019E-2</v>
      </c>
      <c r="M109" s="156">
        <v>7467</v>
      </c>
      <c r="N109" s="194">
        <v>0.17055964884778185</v>
      </c>
      <c r="O109" s="156">
        <v>5551</v>
      </c>
      <c r="P109" s="194">
        <v>0.43882840850181437</v>
      </c>
      <c r="Q109" s="156">
        <v>13018</v>
      </c>
      <c r="R109" s="194">
        <v>0.27166161961512159</v>
      </c>
      <c r="S109" s="257">
        <v>31</v>
      </c>
      <c r="T109" s="194">
        <v>4.166666666666667</v>
      </c>
      <c r="U109" s="156">
        <v>49</v>
      </c>
      <c r="V109" s="194">
        <v>0.28947368421052633</v>
      </c>
      <c r="W109" s="156">
        <v>80</v>
      </c>
      <c r="X109" s="194">
        <v>0.4285714285714286</v>
      </c>
      <c r="Y109" s="156">
        <v>35</v>
      </c>
      <c r="Z109" s="194">
        <v>0.16666666666666674</v>
      </c>
      <c r="AA109" s="156">
        <v>195</v>
      </c>
      <c r="AB109" s="194">
        <v>0.5</v>
      </c>
      <c r="AC109" s="156">
        <v>195</v>
      </c>
      <c r="AD109" s="194">
        <v>0.5</v>
      </c>
      <c r="AE109" s="241">
        <v>8</v>
      </c>
      <c r="AF109" s="194">
        <v>1.6666666666666665</v>
      </c>
      <c r="AG109" s="156">
        <v>90</v>
      </c>
      <c r="AH109" s="194">
        <v>1.0454545454545454</v>
      </c>
      <c r="AI109" s="156">
        <v>525</v>
      </c>
      <c r="AJ109" s="194">
        <v>0.91605839416058399</v>
      </c>
      <c r="AK109" s="156">
        <v>623</v>
      </c>
      <c r="AL109" s="194">
        <v>0.94080996884735213</v>
      </c>
      <c r="AM109" s="156">
        <v>203</v>
      </c>
      <c r="AN109" s="194">
        <v>0.28481012658227844</v>
      </c>
      <c r="AO109" s="156">
        <v>826</v>
      </c>
      <c r="AP109" s="194">
        <v>0.72442588726513568</v>
      </c>
      <c r="AQ109" s="322">
        <v>13</v>
      </c>
      <c r="AR109" s="194">
        <v>0.625</v>
      </c>
      <c r="AS109" s="156">
        <v>290</v>
      </c>
      <c r="AT109" s="194">
        <v>0.2831858407079646</v>
      </c>
      <c r="AU109" s="156">
        <v>1136</v>
      </c>
      <c r="AV109" s="194">
        <v>1.2362204724409449</v>
      </c>
      <c r="AW109" s="156">
        <v>391</v>
      </c>
      <c r="AX109" s="194">
        <v>-0.43902439024390238</v>
      </c>
      <c r="AY109" s="156">
        <v>1830</v>
      </c>
      <c r="AZ109" s="194">
        <v>0.27171646977067399</v>
      </c>
      <c r="BA109" s="156">
        <v>917</v>
      </c>
      <c r="BB109" s="194">
        <v>0.55687606112054322</v>
      </c>
      <c r="BC109" s="156">
        <v>2747</v>
      </c>
      <c r="BD109" s="194">
        <v>0.35453648915187386</v>
      </c>
      <c r="BE109" s="323">
        <v>158</v>
      </c>
      <c r="BF109" s="194">
        <v>-9.7142857142857197E-2</v>
      </c>
      <c r="BG109" s="156">
        <v>570</v>
      </c>
      <c r="BH109" s="194">
        <v>0.39705882352941169</v>
      </c>
      <c r="BI109" s="156">
        <v>2109</v>
      </c>
      <c r="BJ109" s="194">
        <v>0.12841091492776879</v>
      </c>
      <c r="BK109" s="156">
        <v>950</v>
      </c>
      <c r="BL109" s="194">
        <v>0.21794871794871784</v>
      </c>
      <c r="BM109" s="156">
        <v>3787</v>
      </c>
      <c r="BN109" s="194">
        <v>0.17172029702970293</v>
      </c>
      <c r="BO109" s="156">
        <v>2707</v>
      </c>
      <c r="BP109" s="194">
        <v>6.8271507498026907E-2</v>
      </c>
      <c r="BQ109" s="156">
        <v>6494</v>
      </c>
      <c r="BR109" s="194">
        <v>0.12625737079431154</v>
      </c>
    </row>
    <row r="110" spans="2:70" s="4" customFormat="1" ht="15.75" collapsed="1" x14ac:dyDescent="0.25">
      <c r="B110" s="101">
        <v>2013</v>
      </c>
      <c r="C110" s="242">
        <v>2402</v>
      </c>
      <c r="D110" s="103">
        <v>-0.13690262306863099</v>
      </c>
      <c r="E110" s="102">
        <v>1625</v>
      </c>
      <c r="F110" s="103">
        <v>0.71052631578947367</v>
      </c>
      <c r="G110" s="102">
        <v>18558</v>
      </c>
      <c r="H110" s="103">
        <v>0.85394605394605394</v>
      </c>
      <c r="I110" s="102">
        <v>62548</v>
      </c>
      <c r="J110" s="103">
        <v>0.53037606126593428</v>
      </c>
      <c r="K110" s="102">
        <v>32016</v>
      </c>
      <c r="L110" s="103">
        <v>0.15099223468507339</v>
      </c>
      <c r="M110" s="102">
        <v>117149</v>
      </c>
      <c r="N110" s="103">
        <v>0.42119374014315181</v>
      </c>
      <c r="O110" s="102">
        <v>67927</v>
      </c>
      <c r="P110" s="103">
        <v>0.17471983951300496</v>
      </c>
      <c r="Q110" s="102">
        <v>185076</v>
      </c>
      <c r="R110" s="103">
        <v>0.31957733825773249</v>
      </c>
      <c r="S110" s="331">
        <v>204</v>
      </c>
      <c r="T110" s="103">
        <v>2.4</v>
      </c>
      <c r="U110" s="102">
        <v>488</v>
      </c>
      <c r="V110" s="103">
        <v>-1.2145748987854255E-2</v>
      </c>
      <c r="W110" s="102">
        <v>892</v>
      </c>
      <c r="X110" s="103">
        <v>0.91827956989247306</v>
      </c>
      <c r="Y110" s="102">
        <v>641</v>
      </c>
      <c r="Z110" s="103">
        <v>0.72776280323450138</v>
      </c>
      <c r="AA110" s="102">
        <v>2225</v>
      </c>
      <c r="AB110" s="103">
        <v>0.60071942446043169</v>
      </c>
      <c r="AC110" s="102">
        <v>2225</v>
      </c>
      <c r="AD110" s="103">
        <v>0.60071942446043169</v>
      </c>
      <c r="AE110" s="242">
        <v>59</v>
      </c>
      <c r="AF110" s="103">
        <v>1.1071428571428572</v>
      </c>
      <c r="AG110" s="102">
        <v>857</v>
      </c>
      <c r="AH110" s="103">
        <v>0.34326018808777436</v>
      </c>
      <c r="AI110" s="102">
        <v>4489</v>
      </c>
      <c r="AJ110" s="103">
        <v>1.2671717171717174</v>
      </c>
      <c r="AK110" s="102">
        <v>5405</v>
      </c>
      <c r="AL110" s="103">
        <v>1.0427059712774001</v>
      </c>
      <c r="AM110" s="102">
        <v>3356</v>
      </c>
      <c r="AN110" s="103">
        <v>0.46103613408794075</v>
      </c>
      <c r="AO110" s="102">
        <v>8761</v>
      </c>
      <c r="AP110" s="103">
        <v>0.77240542180861826</v>
      </c>
      <c r="AQ110" s="332">
        <v>172</v>
      </c>
      <c r="AR110" s="103">
        <v>0.70297029702970293</v>
      </c>
      <c r="AS110" s="102">
        <v>5567</v>
      </c>
      <c r="AT110" s="103">
        <v>0.94446384910932579</v>
      </c>
      <c r="AU110" s="102">
        <v>16542</v>
      </c>
      <c r="AV110" s="103">
        <v>0.67327533886303859</v>
      </c>
      <c r="AW110" s="102">
        <v>9166</v>
      </c>
      <c r="AX110" s="103">
        <v>-9.9253144654088077E-2</v>
      </c>
      <c r="AY110" s="102">
        <v>31447</v>
      </c>
      <c r="AZ110" s="103">
        <v>0.36571701554764169</v>
      </c>
      <c r="BA110" s="102">
        <v>12720</v>
      </c>
      <c r="BB110" s="103">
        <v>0.37113290934569365</v>
      </c>
      <c r="BC110" s="102">
        <v>44167</v>
      </c>
      <c r="BD110" s="103">
        <v>0.36727238956134101</v>
      </c>
      <c r="BE110" s="333">
        <v>2292</v>
      </c>
      <c r="BF110" s="103">
        <v>6.6542577943229375E-2</v>
      </c>
      <c r="BG110" s="102">
        <v>8304</v>
      </c>
      <c r="BH110" s="103">
        <v>0.74784255946116618</v>
      </c>
      <c r="BI110" s="102">
        <v>38270</v>
      </c>
      <c r="BJ110" s="103">
        <v>0.46583422705684074</v>
      </c>
      <c r="BK110" s="102">
        <v>15803</v>
      </c>
      <c r="BL110" s="103">
        <v>0.36609612724757956</v>
      </c>
      <c r="BM110" s="102">
        <v>64669</v>
      </c>
      <c r="BN110" s="103">
        <v>0.45075825556353188</v>
      </c>
      <c r="BO110" s="102">
        <v>40280</v>
      </c>
      <c r="BP110" s="103">
        <v>0.10229325160089764</v>
      </c>
      <c r="BQ110" s="102">
        <v>104949</v>
      </c>
      <c r="BR110" s="103">
        <v>0.29378189797578846</v>
      </c>
    </row>
    <row r="111" spans="2:70" s="4" customFormat="1" ht="15" hidden="1" customHeight="1" outlineLevel="1" x14ac:dyDescent="0.25">
      <c r="B111" s="71" t="s">
        <v>93</v>
      </c>
      <c r="C111" s="241">
        <v>306</v>
      </c>
      <c r="D111" s="194">
        <v>1</v>
      </c>
      <c r="E111" s="156">
        <v>114</v>
      </c>
      <c r="F111" s="194">
        <v>0.86885245901639352</v>
      </c>
      <c r="G111" s="156">
        <v>736</v>
      </c>
      <c r="H111" s="194">
        <v>0.6765375854214124</v>
      </c>
      <c r="I111" s="156">
        <v>3067</v>
      </c>
      <c r="J111" s="194">
        <v>0.54977261243052045</v>
      </c>
      <c r="K111" s="156">
        <v>1942</v>
      </c>
      <c r="L111" s="194">
        <v>0.86015325670498077</v>
      </c>
      <c r="M111" s="156">
        <v>6165</v>
      </c>
      <c r="N111" s="194">
        <v>0.67709466811751895</v>
      </c>
      <c r="O111" s="156">
        <v>4351</v>
      </c>
      <c r="P111" s="194">
        <v>6.5899069083782402E-2</v>
      </c>
      <c r="Q111" s="156">
        <v>10516</v>
      </c>
      <c r="R111" s="194">
        <v>0.35550399587522552</v>
      </c>
      <c r="S111" s="257">
        <v>3</v>
      </c>
      <c r="T111" s="194" t="s">
        <v>113</v>
      </c>
      <c r="U111" s="156">
        <v>88</v>
      </c>
      <c r="V111" s="194">
        <v>2.0344827586206895</v>
      </c>
      <c r="W111" s="156">
        <v>21</v>
      </c>
      <c r="X111" s="194">
        <v>1.1000000000000001</v>
      </c>
      <c r="Y111" s="156">
        <v>61</v>
      </c>
      <c r="Z111" s="194">
        <v>14.25</v>
      </c>
      <c r="AA111" s="156">
        <v>173</v>
      </c>
      <c r="AB111" s="194">
        <v>3.0232558139534884</v>
      </c>
      <c r="AC111" s="156">
        <v>173</v>
      </c>
      <c r="AD111" s="194">
        <v>3.0232558139534884</v>
      </c>
      <c r="AE111" s="241">
        <v>2</v>
      </c>
      <c r="AF111" s="194" t="s">
        <v>113</v>
      </c>
      <c r="AG111" s="156">
        <v>60</v>
      </c>
      <c r="AH111" s="194">
        <v>0.30434782608695654</v>
      </c>
      <c r="AI111" s="156">
        <v>117</v>
      </c>
      <c r="AJ111" s="194">
        <v>0.39285714285714279</v>
      </c>
      <c r="AK111" s="156">
        <v>179</v>
      </c>
      <c r="AL111" s="194">
        <v>0.37692307692307692</v>
      </c>
      <c r="AM111" s="156">
        <v>254</v>
      </c>
      <c r="AN111" s="194">
        <v>2.3421052631578947</v>
      </c>
      <c r="AO111" s="156">
        <v>433</v>
      </c>
      <c r="AP111" s="194">
        <v>1.1019417475728157</v>
      </c>
      <c r="AQ111" s="322">
        <v>7</v>
      </c>
      <c r="AR111" s="194">
        <v>-0.30000000000000004</v>
      </c>
      <c r="AS111" s="156">
        <v>219</v>
      </c>
      <c r="AT111" s="194">
        <v>0.26589595375722541</v>
      </c>
      <c r="AU111" s="156">
        <v>539</v>
      </c>
      <c r="AV111" s="194">
        <v>-7.2289156626506035E-2</v>
      </c>
      <c r="AW111" s="156">
        <v>581</v>
      </c>
      <c r="AX111" s="194">
        <v>0.52094240837696337</v>
      </c>
      <c r="AY111" s="156">
        <v>1346</v>
      </c>
      <c r="AZ111" s="194">
        <v>0.17452006980802803</v>
      </c>
      <c r="BA111" s="156">
        <v>764</v>
      </c>
      <c r="BB111" s="194">
        <v>1.8666666666666609E-2</v>
      </c>
      <c r="BC111" s="156">
        <v>2110</v>
      </c>
      <c r="BD111" s="194">
        <v>0.1128691983122363</v>
      </c>
      <c r="BE111" s="323">
        <v>184</v>
      </c>
      <c r="BF111" s="194">
        <v>0.70370370370370372</v>
      </c>
      <c r="BG111" s="156">
        <v>318</v>
      </c>
      <c r="BH111" s="194">
        <v>0.76666666666666661</v>
      </c>
      <c r="BI111" s="156">
        <v>2040</v>
      </c>
      <c r="BJ111" s="194">
        <v>0.61520190023752974</v>
      </c>
      <c r="BK111" s="156">
        <v>956</v>
      </c>
      <c r="BL111" s="194">
        <v>0.77365491651205942</v>
      </c>
      <c r="BM111" s="156">
        <v>3498</v>
      </c>
      <c r="BN111" s="194">
        <v>0.67368421052631589</v>
      </c>
      <c r="BO111" s="156">
        <v>2385</v>
      </c>
      <c r="BP111" s="194">
        <v>-2.9304029304029311E-2</v>
      </c>
      <c r="BQ111" s="156">
        <v>5883</v>
      </c>
      <c r="BR111" s="194">
        <v>0.29382010116560364</v>
      </c>
    </row>
    <row r="112" spans="2:70" s="4" customFormat="1" ht="15" hidden="1" customHeight="1" outlineLevel="1" x14ac:dyDescent="0.25">
      <c r="B112" s="71" t="s">
        <v>94</v>
      </c>
      <c r="C112" s="241">
        <v>121</v>
      </c>
      <c r="D112" s="194">
        <v>0.70422535211267601</v>
      </c>
      <c r="E112" s="156">
        <v>71</v>
      </c>
      <c r="F112" s="194">
        <v>0.44897959183673475</v>
      </c>
      <c r="G112" s="156">
        <v>466</v>
      </c>
      <c r="H112" s="194">
        <v>0.45171339563862922</v>
      </c>
      <c r="I112" s="156">
        <v>1247</v>
      </c>
      <c r="J112" s="194">
        <v>0.35543478260869565</v>
      </c>
      <c r="K112" s="156">
        <v>752</v>
      </c>
      <c r="L112" s="194">
        <v>0.49800796812749004</v>
      </c>
      <c r="M112" s="156">
        <v>2657</v>
      </c>
      <c r="N112" s="194">
        <v>0.42619431025228116</v>
      </c>
      <c r="O112" s="156">
        <v>2924</v>
      </c>
      <c r="P112" s="194">
        <v>0.13907284768211925</v>
      </c>
      <c r="Q112" s="156">
        <v>5581</v>
      </c>
      <c r="R112" s="194">
        <v>0.25981941309255085</v>
      </c>
      <c r="S112" s="257">
        <v>8</v>
      </c>
      <c r="T112" s="194">
        <v>0.60000000000000009</v>
      </c>
      <c r="U112" s="156">
        <v>57</v>
      </c>
      <c r="V112" s="194">
        <v>0.58333333333333326</v>
      </c>
      <c r="W112" s="156">
        <v>32</v>
      </c>
      <c r="X112" s="194">
        <v>5.4</v>
      </c>
      <c r="Y112" s="156">
        <v>31</v>
      </c>
      <c r="Z112" s="194" t="s">
        <v>113</v>
      </c>
      <c r="AA112" s="156">
        <v>128</v>
      </c>
      <c r="AB112" s="194">
        <v>1.7826086956521738</v>
      </c>
      <c r="AC112" s="156">
        <v>128</v>
      </c>
      <c r="AD112" s="194">
        <v>1.7826086956521738</v>
      </c>
      <c r="AE112" s="241">
        <v>2</v>
      </c>
      <c r="AF112" s="194">
        <v>1</v>
      </c>
      <c r="AG112" s="156">
        <v>42</v>
      </c>
      <c r="AH112" s="194">
        <v>1.7999999999999998</v>
      </c>
      <c r="AI112" s="156">
        <v>48</v>
      </c>
      <c r="AJ112" s="194">
        <v>-0.5752212389380531</v>
      </c>
      <c r="AK112" s="156">
        <v>92</v>
      </c>
      <c r="AL112" s="194">
        <v>-0.28682170542635654</v>
      </c>
      <c r="AM112" s="156">
        <v>90</v>
      </c>
      <c r="AN112" s="194">
        <v>1.3076923076923075</v>
      </c>
      <c r="AO112" s="156">
        <v>182</v>
      </c>
      <c r="AP112" s="194">
        <v>8.3333333333333259E-2</v>
      </c>
      <c r="AQ112" s="322">
        <v>9</v>
      </c>
      <c r="AR112" s="194">
        <v>0.28571428571428581</v>
      </c>
      <c r="AS112" s="156">
        <v>156</v>
      </c>
      <c r="AT112" s="194">
        <v>0.4579439252336448</v>
      </c>
      <c r="AU112" s="156">
        <v>392</v>
      </c>
      <c r="AV112" s="194">
        <v>0.25239616613418536</v>
      </c>
      <c r="AW112" s="156">
        <v>247</v>
      </c>
      <c r="AX112" s="194">
        <v>0.47904191616766467</v>
      </c>
      <c r="AY112" s="156">
        <v>804</v>
      </c>
      <c r="AZ112" s="194">
        <v>0.35353535353535359</v>
      </c>
      <c r="BA112" s="156">
        <v>436</v>
      </c>
      <c r="BB112" s="194">
        <v>-0.25850340136054417</v>
      </c>
      <c r="BC112" s="156">
        <v>1240</v>
      </c>
      <c r="BD112" s="194">
        <v>4.9069373942470351E-2</v>
      </c>
      <c r="BE112" s="323">
        <v>84</v>
      </c>
      <c r="BF112" s="194">
        <v>0.75</v>
      </c>
      <c r="BG112" s="156">
        <v>124</v>
      </c>
      <c r="BH112" s="194">
        <v>-0.28735632183908044</v>
      </c>
      <c r="BI112" s="156">
        <v>687</v>
      </c>
      <c r="BJ112" s="194">
        <v>0.47741935483870979</v>
      </c>
      <c r="BK112" s="156">
        <v>324</v>
      </c>
      <c r="BL112" s="194">
        <v>0.77049180327868849</v>
      </c>
      <c r="BM112" s="156">
        <v>1219</v>
      </c>
      <c r="BN112" s="194">
        <v>0.40114942528735642</v>
      </c>
      <c r="BO112" s="156">
        <v>1918</v>
      </c>
      <c r="BP112" s="194">
        <v>0.35739561217268223</v>
      </c>
      <c r="BQ112" s="156">
        <v>3137</v>
      </c>
      <c r="BR112" s="194">
        <v>0.37406920718353054</v>
      </c>
    </row>
    <row r="113" spans="2:70" s="4" customFormat="1" ht="15" hidden="1" customHeight="1" outlineLevel="1" x14ac:dyDescent="0.25">
      <c r="B113" s="71" t="s">
        <v>95</v>
      </c>
      <c r="C113" s="241">
        <v>201</v>
      </c>
      <c r="D113" s="194">
        <v>0.21818181818181825</v>
      </c>
      <c r="E113" s="156">
        <v>48</v>
      </c>
      <c r="F113" s="194">
        <v>-0.4606741573033708</v>
      </c>
      <c r="G113" s="156">
        <v>616</v>
      </c>
      <c r="H113" s="194">
        <v>0.55163727959697728</v>
      </c>
      <c r="I113" s="156">
        <v>2330</v>
      </c>
      <c r="J113" s="194">
        <v>0.49358974358974361</v>
      </c>
      <c r="K113" s="156">
        <v>1389</v>
      </c>
      <c r="L113" s="194">
        <v>0.2825484764542936</v>
      </c>
      <c r="M113" s="156">
        <v>4584</v>
      </c>
      <c r="N113" s="194">
        <v>0.39162112932604742</v>
      </c>
      <c r="O113" s="156">
        <v>4754</v>
      </c>
      <c r="P113" s="194">
        <v>0.11701127819548862</v>
      </c>
      <c r="Q113" s="156">
        <v>9338</v>
      </c>
      <c r="R113" s="194">
        <v>0.23682119205298013</v>
      </c>
      <c r="S113" s="257">
        <v>5</v>
      </c>
      <c r="T113" s="194">
        <v>-0.375</v>
      </c>
      <c r="U113" s="156">
        <v>32</v>
      </c>
      <c r="V113" s="194">
        <v>-0.60493827160493829</v>
      </c>
      <c r="W113" s="156">
        <v>16</v>
      </c>
      <c r="X113" s="194">
        <v>1</v>
      </c>
      <c r="Y113" s="156">
        <v>2</v>
      </c>
      <c r="Z113" s="194">
        <v>-0.33333333333333337</v>
      </c>
      <c r="AA113" s="156">
        <v>55</v>
      </c>
      <c r="AB113" s="194">
        <v>-0.44999999999999996</v>
      </c>
      <c r="AC113" s="156">
        <v>55</v>
      </c>
      <c r="AD113" s="194">
        <v>-0.44999999999999996</v>
      </c>
      <c r="AE113" s="241">
        <v>0</v>
      </c>
      <c r="AF113" s="194">
        <v>-1</v>
      </c>
      <c r="AG113" s="156">
        <v>44</v>
      </c>
      <c r="AH113" s="194">
        <v>5.2857142857142856</v>
      </c>
      <c r="AI113" s="156">
        <v>104</v>
      </c>
      <c r="AJ113" s="194">
        <v>0.82456140350877183</v>
      </c>
      <c r="AK113" s="156">
        <v>148</v>
      </c>
      <c r="AL113" s="194">
        <v>1.2424242424242422</v>
      </c>
      <c r="AM113" s="156">
        <v>114</v>
      </c>
      <c r="AN113" s="194">
        <v>0.86885245901639352</v>
      </c>
      <c r="AO113" s="156">
        <v>262</v>
      </c>
      <c r="AP113" s="194">
        <v>1.0629921259842519</v>
      </c>
      <c r="AQ113" s="322">
        <v>13</v>
      </c>
      <c r="AR113" s="194">
        <v>3.333333333333333</v>
      </c>
      <c r="AS113" s="156">
        <v>142</v>
      </c>
      <c r="AT113" s="194">
        <v>-0.2791878172588832</v>
      </c>
      <c r="AU113" s="156">
        <v>728</v>
      </c>
      <c r="AV113" s="194">
        <v>0.946524064171123</v>
      </c>
      <c r="AW113" s="156">
        <v>491</v>
      </c>
      <c r="AX113" s="194">
        <v>0.53437500000000004</v>
      </c>
      <c r="AY113" s="156">
        <v>1374</v>
      </c>
      <c r="AZ113" s="194">
        <v>0.53691275167785224</v>
      </c>
      <c r="BA113" s="156">
        <v>619</v>
      </c>
      <c r="BB113" s="194">
        <v>-0.38712871287128714</v>
      </c>
      <c r="BC113" s="156">
        <v>1993</v>
      </c>
      <c r="BD113" s="194">
        <v>4.6743697478991653E-2</v>
      </c>
      <c r="BE113" s="323">
        <v>136</v>
      </c>
      <c r="BF113" s="194">
        <v>0.22522522522522515</v>
      </c>
      <c r="BG113" s="156">
        <v>300</v>
      </c>
      <c r="BH113" s="194">
        <v>0.60427807486631013</v>
      </c>
      <c r="BI113" s="156">
        <v>1381</v>
      </c>
      <c r="BJ113" s="194">
        <v>0.27752081406105455</v>
      </c>
      <c r="BK113" s="156">
        <v>533</v>
      </c>
      <c r="BL113" s="194">
        <v>6.8136272545090248E-2</v>
      </c>
      <c r="BM113" s="156">
        <v>2350</v>
      </c>
      <c r="BN113" s="194">
        <v>0.25133120340788073</v>
      </c>
      <c r="BO113" s="156">
        <v>3135</v>
      </c>
      <c r="BP113" s="194">
        <v>0.30029033596018251</v>
      </c>
      <c r="BQ113" s="156">
        <v>5485</v>
      </c>
      <c r="BR113" s="194">
        <v>0.27885287945908144</v>
      </c>
    </row>
    <row r="114" spans="2:70" s="4" customFormat="1" ht="15" hidden="1" customHeight="1" outlineLevel="1" x14ac:dyDescent="0.25">
      <c r="B114" s="71" t="s">
        <v>96</v>
      </c>
      <c r="C114" s="241">
        <v>208</v>
      </c>
      <c r="D114" s="194">
        <v>1.4634146341463428E-2</v>
      </c>
      <c r="E114" s="156">
        <v>143</v>
      </c>
      <c r="F114" s="194">
        <v>0.47422680412371143</v>
      </c>
      <c r="G114" s="156">
        <v>629</v>
      </c>
      <c r="H114" s="194">
        <v>0.32700421940928259</v>
      </c>
      <c r="I114" s="156">
        <v>3192</v>
      </c>
      <c r="J114" s="194">
        <v>5.2076466710613056E-2</v>
      </c>
      <c r="K114" s="156">
        <v>2377</v>
      </c>
      <c r="L114" s="194">
        <v>0.51112523839796564</v>
      </c>
      <c r="M114" s="156">
        <v>6549</v>
      </c>
      <c r="N114" s="194">
        <v>0.21660783949470552</v>
      </c>
      <c r="O114" s="156">
        <v>4552</v>
      </c>
      <c r="P114" s="194">
        <v>0.12256473489519104</v>
      </c>
      <c r="Q114" s="156">
        <v>11101</v>
      </c>
      <c r="R114" s="194">
        <v>0.17620258529349431</v>
      </c>
      <c r="S114" s="257">
        <v>0</v>
      </c>
      <c r="T114" s="194">
        <v>-1</v>
      </c>
      <c r="U114" s="156">
        <v>85</v>
      </c>
      <c r="V114" s="194">
        <v>0</v>
      </c>
      <c r="W114" s="156">
        <v>111</v>
      </c>
      <c r="X114" s="194">
        <v>2.5806451612903225</v>
      </c>
      <c r="Y114" s="156">
        <v>58</v>
      </c>
      <c r="Z114" s="194">
        <v>6.25</v>
      </c>
      <c r="AA114" s="156">
        <v>254</v>
      </c>
      <c r="AB114" s="194">
        <v>0.984375</v>
      </c>
      <c r="AC114" s="156">
        <v>254</v>
      </c>
      <c r="AD114" s="194">
        <v>0.984375</v>
      </c>
      <c r="AE114" s="241">
        <v>3</v>
      </c>
      <c r="AF114" s="194" t="s">
        <v>113</v>
      </c>
      <c r="AG114" s="156">
        <v>62</v>
      </c>
      <c r="AH114" s="194">
        <v>2.4444444444444446</v>
      </c>
      <c r="AI114" s="156">
        <v>134</v>
      </c>
      <c r="AJ114" s="194">
        <v>-0.39090909090909087</v>
      </c>
      <c r="AK114" s="156">
        <v>199</v>
      </c>
      <c r="AL114" s="194">
        <v>-0.16386554621848737</v>
      </c>
      <c r="AM114" s="156">
        <v>115</v>
      </c>
      <c r="AN114" s="194">
        <v>0.18556701030927836</v>
      </c>
      <c r="AO114" s="156">
        <v>314</v>
      </c>
      <c r="AP114" s="194">
        <v>-6.2686567164179086E-2</v>
      </c>
      <c r="AQ114" s="322">
        <v>12</v>
      </c>
      <c r="AR114" s="194">
        <v>1.4</v>
      </c>
      <c r="AS114" s="156">
        <v>94</v>
      </c>
      <c r="AT114" s="194">
        <v>-0.48913043478260865</v>
      </c>
      <c r="AU114" s="156">
        <v>806</v>
      </c>
      <c r="AV114" s="194">
        <v>-7.2497123130034535E-2</v>
      </c>
      <c r="AW114" s="156">
        <v>807</v>
      </c>
      <c r="AX114" s="194">
        <v>0.67427385892116187</v>
      </c>
      <c r="AY114" s="156">
        <v>1719</v>
      </c>
      <c r="AZ114" s="194">
        <v>0.11623376623376624</v>
      </c>
      <c r="BA114" s="156">
        <v>841</v>
      </c>
      <c r="BB114" s="194">
        <v>-0.20208728652751418</v>
      </c>
      <c r="BC114" s="156">
        <v>2560</v>
      </c>
      <c r="BD114" s="194">
        <v>-1.3107170393215073E-2</v>
      </c>
      <c r="BE114" s="323">
        <v>175</v>
      </c>
      <c r="BF114" s="194">
        <v>0.25899280575539563</v>
      </c>
      <c r="BG114" s="156">
        <v>260</v>
      </c>
      <c r="BH114" s="194">
        <v>0.22641509433962259</v>
      </c>
      <c r="BI114" s="156">
        <v>2123</v>
      </c>
      <c r="BJ114" s="194">
        <v>0.14201183431952669</v>
      </c>
      <c r="BK114" s="156">
        <v>1038</v>
      </c>
      <c r="BL114" s="194">
        <v>0.57272727272727275</v>
      </c>
      <c r="BM114" s="156">
        <v>3596</v>
      </c>
      <c r="BN114" s="194">
        <v>0.25296167247386769</v>
      </c>
      <c r="BO114" s="156">
        <v>2952</v>
      </c>
      <c r="BP114" s="194">
        <v>0.24190155658392931</v>
      </c>
      <c r="BQ114" s="156">
        <v>6548</v>
      </c>
      <c r="BR114" s="194">
        <v>0.24795121021536115</v>
      </c>
    </row>
    <row r="115" spans="2:70" s="4" customFormat="1" ht="15" hidden="1" customHeight="1" outlineLevel="1" x14ac:dyDescent="0.25">
      <c r="B115" s="71" t="s">
        <v>97</v>
      </c>
      <c r="C115" s="241">
        <v>165</v>
      </c>
      <c r="D115" s="194">
        <v>1.661290322580645</v>
      </c>
      <c r="E115" s="156">
        <v>41</v>
      </c>
      <c r="F115" s="194">
        <v>0.6399999999999999</v>
      </c>
      <c r="G115" s="156">
        <v>434</v>
      </c>
      <c r="H115" s="194">
        <v>-5.8568329718004297E-2</v>
      </c>
      <c r="I115" s="156">
        <v>3224</v>
      </c>
      <c r="J115" s="194">
        <v>0.31807031888798032</v>
      </c>
      <c r="K115" s="156">
        <v>2173</v>
      </c>
      <c r="L115" s="194">
        <v>0.51745810055865915</v>
      </c>
      <c r="M115" s="156">
        <v>6037</v>
      </c>
      <c r="N115" s="194">
        <v>0.36398553999096239</v>
      </c>
      <c r="O115" s="156">
        <v>4254</v>
      </c>
      <c r="P115" s="194">
        <v>4.1116005873715222E-2</v>
      </c>
      <c r="Q115" s="156">
        <v>10291</v>
      </c>
      <c r="R115" s="194">
        <v>0.20899906015037595</v>
      </c>
      <c r="S115" s="257">
        <v>12</v>
      </c>
      <c r="T115" s="194">
        <v>2</v>
      </c>
      <c r="U115" s="156">
        <v>18</v>
      </c>
      <c r="V115" s="194">
        <v>-0.18181818181818177</v>
      </c>
      <c r="W115" s="156">
        <v>12</v>
      </c>
      <c r="X115" s="194" t="s">
        <v>113</v>
      </c>
      <c r="Y115" s="156">
        <v>7</v>
      </c>
      <c r="Z115" s="194">
        <v>0.75</v>
      </c>
      <c r="AA115" s="156">
        <v>49</v>
      </c>
      <c r="AB115" s="194">
        <v>0.6333333333333333</v>
      </c>
      <c r="AC115" s="156">
        <v>49</v>
      </c>
      <c r="AD115" s="194">
        <v>0.6333333333333333</v>
      </c>
      <c r="AE115" s="241">
        <v>0</v>
      </c>
      <c r="AF115" s="194" t="s">
        <v>113</v>
      </c>
      <c r="AG115" s="156">
        <v>30</v>
      </c>
      <c r="AH115" s="194">
        <v>-0.23076923076923073</v>
      </c>
      <c r="AI115" s="156">
        <v>129</v>
      </c>
      <c r="AJ115" s="194">
        <v>-0.25862068965517238</v>
      </c>
      <c r="AK115" s="156">
        <v>159</v>
      </c>
      <c r="AL115" s="194">
        <v>-0.25352112676056338</v>
      </c>
      <c r="AM115" s="156">
        <v>152</v>
      </c>
      <c r="AN115" s="194">
        <v>-6.1728395061728447E-2</v>
      </c>
      <c r="AO115" s="156">
        <v>311</v>
      </c>
      <c r="AP115" s="194">
        <v>-0.17066666666666663</v>
      </c>
      <c r="AQ115" s="322">
        <v>6</v>
      </c>
      <c r="AR115" s="194">
        <v>5</v>
      </c>
      <c r="AS115" s="156">
        <v>202</v>
      </c>
      <c r="AT115" s="194">
        <v>-0.17213114754098358</v>
      </c>
      <c r="AU115" s="156">
        <v>787</v>
      </c>
      <c r="AV115" s="194">
        <v>0.19423368740515934</v>
      </c>
      <c r="AW115" s="156">
        <v>781</v>
      </c>
      <c r="AX115" s="194">
        <v>0.45708955223880587</v>
      </c>
      <c r="AY115" s="156">
        <v>1776</v>
      </c>
      <c r="AZ115" s="194">
        <v>0.23333333333333339</v>
      </c>
      <c r="BA115" s="156">
        <v>639</v>
      </c>
      <c r="BB115" s="194">
        <v>-0.33228840125391845</v>
      </c>
      <c r="BC115" s="156">
        <v>2415</v>
      </c>
      <c r="BD115" s="194">
        <v>7.509386733416834E-3</v>
      </c>
      <c r="BE115" s="323">
        <v>134</v>
      </c>
      <c r="BF115" s="194">
        <v>2.1162790697674421</v>
      </c>
      <c r="BG115" s="156">
        <v>132</v>
      </c>
      <c r="BH115" s="194">
        <v>-0.1258278145695364</v>
      </c>
      <c r="BI115" s="156">
        <v>2132</v>
      </c>
      <c r="BJ115" s="194">
        <v>0.35193405199746364</v>
      </c>
      <c r="BK115" s="156">
        <v>880</v>
      </c>
      <c r="BL115" s="194">
        <v>0.86836518046709132</v>
      </c>
      <c r="BM115" s="156">
        <v>3278</v>
      </c>
      <c r="BN115" s="194">
        <v>0.46208742194469221</v>
      </c>
      <c r="BO115" s="156">
        <v>2657</v>
      </c>
      <c r="BP115" s="194">
        <v>7.7890466531440161E-2</v>
      </c>
      <c r="BQ115" s="156">
        <v>5935</v>
      </c>
      <c r="BR115" s="194">
        <v>0.26088803909071601</v>
      </c>
    </row>
    <row r="116" spans="2:70" s="4" customFormat="1" ht="15" hidden="1" customHeight="1" outlineLevel="1" x14ac:dyDescent="0.25">
      <c r="B116" s="71" t="s">
        <v>98</v>
      </c>
      <c r="C116" s="241">
        <v>315</v>
      </c>
      <c r="D116" s="194">
        <v>1.0192307692307692</v>
      </c>
      <c r="E116" s="156">
        <v>70</v>
      </c>
      <c r="F116" s="194">
        <v>0.4285714285714286</v>
      </c>
      <c r="G116" s="156">
        <v>563</v>
      </c>
      <c r="H116" s="194">
        <v>0.24282560706401757</v>
      </c>
      <c r="I116" s="156">
        <v>5145</v>
      </c>
      <c r="J116" s="194">
        <v>0.45338983050847448</v>
      </c>
      <c r="K116" s="156">
        <v>2538</v>
      </c>
      <c r="L116" s="194">
        <v>0.37859858772406296</v>
      </c>
      <c r="M116" s="156">
        <v>8631</v>
      </c>
      <c r="N116" s="194">
        <v>0.42921013412816689</v>
      </c>
      <c r="O116" s="156">
        <v>6653</v>
      </c>
      <c r="P116" s="194">
        <v>0.55735018726591767</v>
      </c>
      <c r="Q116" s="156">
        <v>15284</v>
      </c>
      <c r="R116" s="194">
        <v>0.48230045582387748</v>
      </c>
      <c r="S116" s="257">
        <v>3</v>
      </c>
      <c r="T116" s="194" t="s">
        <v>113</v>
      </c>
      <c r="U116" s="156">
        <v>17</v>
      </c>
      <c r="V116" s="194">
        <v>-0.15000000000000002</v>
      </c>
      <c r="W116" s="156">
        <v>15</v>
      </c>
      <c r="X116" s="194">
        <v>1.5</v>
      </c>
      <c r="Y116" s="156">
        <v>2</v>
      </c>
      <c r="Z116" s="194" t="s">
        <v>113</v>
      </c>
      <c r="AA116" s="156">
        <v>37</v>
      </c>
      <c r="AB116" s="194">
        <v>0.42307692307692313</v>
      </c>
      <c r="AC116" s="156">
        <v>37</v>
      </c>
      <c r="AD116" s="194">
        <v>0.42307692307692313</v>
      </c>
      <c r="AE116" s="241">
        <v>0</v>
      </c>
      <c r="AF116" s="194" t="s">
        <v>113</v>
      </c>
      <c r="AG116" s="156">
        <v>42</v>
      </c>
      <c r="AH116" s="194">
        <v>0.5</v>
      </c>
      <c r="AI116" s="156">
        <v>160</v>
      </c>
      <c r="AJ116" s="194">
        <v>-0.38931297709923662</v>
      </c>
      <c r="AK116" s="156">
        <v>202</v>
      </c>
      <c r="AL116" s="194">
        <v>-0.30344827586206902</v>
      </c>
      <c r="AM116" s="156">
        <v>231</v>
      </c>
      <c r="AN116" s="194">
        <v>0.68613138686131392</v>
      </c>
      <c r="AO116" s="156">
        <v>433</v>
      </c>
      <c r="AP116" s="194">
        <v>1.4051522248243575E-2</v>
      </c>
      <c r="AQ116" s="322">
        <v>7</v>
      </c>
      <c r="AR116" s="194" t="s">
        <v>113</v>
      </c>
      <c r="AS116" s="156">
        <v>227</v>
      </c>
      <c r="AT116" s="194">
        <v>0.17616580310880825</v>
      </c>
      <c r="AU116" s="156">
        <v>1579</v>
      </c>
      <c r="AV116" s="194">
        <v>0.99620733249051829</v>
      </c>
      <c r="AW116" s="156">
        <v>935</v>
      </c>
      <c r="AX116" s="194">
        <v>0.14443084455324362</v>
      </c>
      <c r="AY116" s="156">
        <v>2748</v>
      </c>
      <c r="AZ116" s="194">
        <v>0.52581898945030536</v>
      </c>
      <c r="BA116" s="156">
        <v>961</v>
      </c>
      <c r="BB116" s="194">
        <v>-3.5140562248995977E-2</v>
      </c>
      <c r="BC116" s="156">
        <v>3709</v>
      </c>
      <c r="BD116" s="194">
        <v>0.32606363961387208</v>
      </c>
      <c r="BE116" s="323">
        <v>267</v>
      </c>
      <c r="BF116" s="194">
        <v>0.78</v>
      </c>
      <c r="BG116" s="156">
        <v>271</v>
      </c>
      <c r="BH116" s="194">
        <v>0.69375000000000009</v>
      </c>
      <c r="BI116" s="156">
        <v>3235</v>
      </c>
      <c r="BJ116" s="194">
        <v>0.43141592920353977</v>
      </c>
      <c r="BK116" s="156">
        <v>1081</v>
      </c>
      <c r="BL116" s="194">
        <v>0.99815157116451014</v>
      </c>
      <c r="BM116" s="156">
        <v>4854</v>
      </c>
      <c r="BN116" s="194">
        <v>0.56027000964320162</v>
      </c>
      <c r="BO116" s="156">
        <v>4656</v>
      </c>
      <c r="BP116" s="194">
        <v>0.94</v>
      </c>
      <c r="BQ116" s="156">
        <v>9510</v>
      </c>
      <c r="BR116" s="194">
        <v>0.72563962983124664</v>
      </c>
    </row>
    <row r="117" spans="2:70" s="4" customFormat="1" ht="15" hidden="1" customHeight="1" outlineLevel="1" x14ac:dyDescent="0.25">
      <c r="B117" s="71" t="s">
        <v>99</v>
      </c>
      <c r="C117" s="241">
        <v>246</v>
      </c>
      <c r="D117" s="194">
        <v>-0.20388349514563109</v>
      </c>
      <c r="E117" s="156">
        <v>43</v>
      </c>
      <c r="F117" s="194">
        <v>-0.51136363636363635</v>
      </c>
      <c r="G117" s="156">
        <v>939</v>
      </c>
      <c r="H117" s="194">
        <v>0.305980528511822</v>
      </c>
      <c r="I117" s="156">
        <v>4382</v>
      </c>
      <c r="J117" s="194">
        <v>1.8122676579925612E-2</v>
      </c>
      <c r="K117" s="156">
        <v>3685</v>
      </c>
      <c r="L117" s="194">
        <v>0.52904564315352687</v>
      </c>
      <c r="M117" s="156">
        <v>9295</v>
      </c>
      <c r="N117" s="194">
        <v>0.18710089399744567</v>
      </c>
      <c r="O117" s="156">
        <v>4986</v>
      </c>
      <c r="P117" s="194">
        <v>-1.0321556173084612E-2</v>
      </c>
      <c r="Q117" s="156">
        <v>14281</v>
      </c>
      <c r="R117" s="194">
        <v>0.10980727385763123</v>
      </c>
      <c r="S117" s="257">
        <v>6</v>
      </c>
      <c r="T117" s="194">
        <v>1</v>
      </c>
      <c r="U117" s="156">
        <v>31</v>
      </c>
      <c r="V117" s="194">
        <v>-0.4464285714285714</v>
      </c>
      <c r="W117" s="156">
        <v>42</v>
      </c>
      <c r="X117" s="194">
        <v>1.4705882352941178</v>
      </c>
      <c r="Y117" s="156">
        <v>20</v>
      </c>
      <c r="Z117" s="194">
        <v>4</v>
      </c>
      <c r="AA117" s="156">
        <v>99</v>
      </c>
      <c r="AB117" s="194">
        <v>0.23750000000000004</v>
      </c>
      <c r="AC117" s="156">
        <v>99</v>
      </c>
      <c r="AD117" s="194">
        <v>0.23750000000000004</v>
      </c>
      <c r="AE117" s="241">
        <v>3</v>
      </c>
      <c r="AF117" s="194" t="s">
        <v>113</v>
      </c>
      <c r="AG117" s="156">
        <v>70</v>
      </c>
      <c r="AH117" s="194">
        <v>0.94444444444444442</v>
      </c>
      <c r="AI117" s="156">
        <v>190</v>
      </c>
      <c r="AJ117" s="194">
        <v>-0.48509485094850946</v>
      </c>
      <c r="AK117" s="156">
        <v>263</v>
      </c>
      <c r="AL117" s="194">
        <v>-0.35061728395061731</v>
      </c>
      <c r="AM117" s="156">
        <v>149</v>
      </c>
      <c r="AN117" s="194">
        <v>-0.36324786324786329</v>
      </c>
      <c r="AO117" s="156">
        <v>412</v>
      </c>
      <c r="AP117" s="194">
        <v>-0.35524256651017216</v>
      </c>
      <c r="AQ117" s="322">
        <v>6</v>
      </c>
      <c r="AR117" s="194">
        <v>-0.5</v>
      </c>
      <c r="AS117" s="156">
        <v>241</v>
      </c>
      <c r="AT117" s="194">
        <v>-9.398496240601506E-2</v>
      </c>
      <c r="AU117" s="156">
        <v>1247</v>
      </c>
      <c r="AV117" s="194">
        <v>0.18087121212121215</v>
      </c>
      <c r="AW117" s="156">
        <v>1265</v>
      </c>
      <c r="AX117" s="194">
        <v>0.41340782122905018</v>
      </c>
      <c r="AY117" s="156">
        <v>2759</v>
      </c>
      <c r="AZ117" s="194">
        <v>0.23777478689995513</v>
      </c>
      <c r="BA117" s="156">
        <v>1014</v>
      </c>
      <c r="BB117" s="194">
        <v>-0.22831050228310501</v>
      </c>
      <c r="BC117" s="156">
        <v>3773</v>
      </c>
      <c r="BD117" s="194">
        <v>6.4916737228337462E-2</v>
      </c>
      <c r="BE117" s="323">
        <v>166</v>
      </c>
      <c r="BF117" s="194">
        <v>-0.22790697674418603</v>
      </c>
      <c r="BG117" s="156">
        <v>596</v>
      </c>
      <c r="BH117" s="194">
        <v>0.59785522788203749</v>
      </c>
      <c r="BI117" s="156">
        <v>2754</v>
      </c>
      <c r="BJ117" s="194">
        <v>-3.0623020063357931E-2</v>
      </c>
      <c r="BK117" s="156">
        <v>1597</v>
      </c>
      <c r="BL117" s="194">
        <v>0.62296747967479682</v>
      </c>
      <c r="BM117" s="156">
        <v>5113</v>
      </c>
      <c r="BN117" s="194">
        <v>0.1586222524359846</v>
      </c>
      <c r="BO117" s="156">
        <v>2657</v>
      </c>
      <c r="BP117" s="194">
        <v>7.9642421779764216E-2</v>
      </c>
      <c r="BQ117" s="156">
        <v>7770</v>
      </c>
      <c r="BR117" s="194">
        <v>0.13034623217922614</v>
      </c>
    </row>
    <row r="118" spans="2:70" s="4" customFormat="1" ht="15" hidden="1" customHeight="1" outlineLevel="1" x14ac:dyDescent="0.25">
      <c r="B118" s="71" t="s">
        <v>100</v>
      </c>
      <c r="C118" s="241">
        <v>262</v>
      </c>
      <c r="D118" s="194">
        <v>0.48022598870056488</v>
      </c>
      <c r="E118" s="156">
        <v>55</v>
      </c>
      <c r="F118" s="194">
        <v>0.71875</v>
      </c>
      <c r="G118" s="156">
        <v>1213</v>
      </c>
      <c r="H118" s="194">
        <v>0.80237741456166423</v>
      </c>
      <c r="I118" s="156">
        <v>4711</v>
      </c>
      <c r="J118" s="194">
        <v>0.34947006588370089</v>
      </c>
      <c r="K118" s="156">
        <v>4032</v>
      </c>
      <c r="L118" s="194">
        <v>0.49112426035502965</v>
      </c>
      <c r="M118" s="156">
        <v>10273</v>
      </c>
      <c r="N118" s="194">
        <v>0.45160378691535952</v>
      </c>
      <c r="O118" s="156">
        <v>5484</v>
      </c>
      <c r="P118" s="194">
        <v>0.58680555555555558</v>
      </c>
      <c r="Q118" s="156">
        <v>15757</v>
      </c>
      <c r="R118" s="194">
        <v>0.49596506218551228</v>
      </c>
      <c r="S118" s="257">
        <v>3</v>
      </c>
      <c r="T118" s="194" t="s">
        <v>113</v>
      </c>
      <c r="U118" s="156">
        <v>14</v>
      </c>
      <c r="V118" s="194">
        <v>-0.22222222222222221</v>
      </c>
      <c r="W118" s="156">
        <v>30</v>
      </c>
      <c r="X118" s="194">
        <v>0.76470588235294112</v>
      </c>
      <c r="Y118" s="156">
        <v>20</v>
      </c>
      <c r="Z118" s="194">
        <v>1.8571428571428572</v>
      </c>
      <c r="AA118" s="156">
        <v>67</v>
      </c>
      <c r="AB118" s="194">
        <v>0.59523809523809534</v>
      </c>
      <c r="AC118" s="156">
        <v>67</v>
      </c>
      <c r="AD118" s="194">
        <v>0.59523809523809534</v>
      </c>
      <c r="AE118" s="241">
        <v>4</v>
      </c>
      <c r="AF118" s="194" t="s">
        <v>113</v>
      </c>
      <c r="AG118" s="156">
        <v>41</v>
      </c>
      <c r="AH118" s="194">
        <v>0.3666666666666667</v>
      </c>
      <c r="AI118" s="156">
        <v>173</v>
      </c>
      <c r="AJ118" s="194">
        <v>-0.47891566265060237</v>
      </c>
      <c r="AK118" s="156">
        <v>218</v>
      </c>
      <c r="AL118" s="194">
        <v>-0.39779005524861877</v>
      </c>
      <c r="AM118" s="156">
        <v>340</v>
      </c>
      <c r="AN118" s="194">
        <v>0.36546184738955834</v>
      </c>
      <c r="AO118" s="156">
        <v>558</v>
      </c>
      <c r="AP118" s="194">
        <v>-8.6743044189852681E-2</v>
      </c>
      <c r="AQ118" s="322">
        <v>3</v>
      </c>
      <c r="AR118" s="194" t="s">
        <v>113</v>
      </c>
      <c r="AS118" s="156">
        <v>283</v>
      </c>
      <c r="AT118" s="194">
        <v>5.9925093632958726E-2</v>
      </c>
      <c r="AU118" s="156">
        <v>1096</v>
      </c>
      <c r="AV118" s="194">
        <v>0.33658536585365861</v>
      </c>
      <c r="AW118" s="156">
        <v>1292</v>
      </c>
      <c r="AX118" s="194">
        <v>0.46818181818181825</v>
      </c>
      <c r="AY118" s="156">
        <v>2674</v>
      </c>
      <c r="AZ118" s="194">
        <v>0.35943060498220647</v>
      </c>
      <c r="BA118" s="156">
        <v>757</v>
      </c>
      <c r="BB118" s="194">
        <v>9.3333333333334156E-3</v>
      </c>
      <c r="BC118" s="156">
        <v>3431</v>
      </c>
      <c r="BD118" s="194">
        <v>0.26278984173721009</v>
      </c>
      <c r="BE118" s="323">
        <v>232</v>
      </c>
      <c r="BF118" s="194">
        <v>0.6934306569343065</v>
      </c>
      <c r="BG118" s="156">
        <v>836</v>
      </c>
      <c r="BH118" s="194">
        <v>1.7774086378737541</v>
      </c>
      <c r="BI118" s="156">
        <v>3073</v>
      </c>
      <c r="BJ118" s="194">
        <v>0.34075043630017454</v>
      </c>
      <c r="BK118" s="156">
        <v>1916</v>
      </c>
      <c r="BL118" s="194">
        <v>0.91408591408591411</v>
      </c>
      <c r="BM118" s="156">
        <v>6057</v>
      </c>
      <c r="BN118" s="194">
        <v>0.62342535513267228</v>
      </c>
      <c r="BO118" s="156">
        <v>3608</v>
      </c>
      <c r="BP118" s="194">
        <v>1.2749054224464063</v>
      </c>
      <c r="BQ118" s="156">
        <v>9665</v>
      </c>
      <c r="BR118" s="194">
        <v>0.81775437276659768</v>
      </c>
    </row>
    <row r="119" spans="2:70" s="4" customFormat="1" ht="15" hidden="1" customHeight="1" outlineLevel="1" x14ac:dyDescent="0.25">
      <c r="B119" s="71" t="s">
        <v>101</v>
      </c>
      <c r="C119" s="241">
        <v>185</v>
      </c>
      <c r="D119" s="194">
        <v>0.16352201257861632</v>
      </c>
      <c r="E119" s="156">
        <v>84</v>
      </c>
      <c r="F119" s="194">
        <v>0.37704918032786883</v>
      </c>
      <c r="G119" s="156">
        <v>1087</v>
      </c>
      <c r="H119" s="194">
        <v>0.25664739884393062</v>
      </c>
      <c r="I119" s="156">
        <v>3661</v>
      </c>
      <c r="J119" s="194">
        <v>0.12231759656652352</v>
      </c>
      <c r="K119" s="156">
        <v>2519</v>
      </c>
      <c r="L119" s="194">
        <v>0.29644879053010809</v>
      </c>
      <c r="M119" s="156">
        <v>7536</v>
      </c>
      <c r="N119" s="194">
        <v>0.19809220985691578</v>
      </c>
      <c r="O119" s="156">
        <v>4620</v>
      </c>
      <c r="P119" s="194">
        <v>0.13625184456468276</v>
      </c>
      <c r="Q119" s="156">
        <v>12156</v>
      </c>
      <c r="R119" s="194">
        <v>0.17381228273464666</v>
      </c>
      <c r="S119" s="257">
        <v>3</v>
      </c>
      <c r="T119" s="194">
        <v>-0.66666666666666674</v>
      </c>
      <c r="U119" s="156">
        <v>19</v>
      </c>
      <c r="V119" s="194">
        <v>0</v>
      </c>
      <c r="W119" s="156">
        <v>28</v>
      </c>
      <c r="X119" s="194">
        <v>2.5</v>
      </c>
      <c r="Y119" s="156">
        <v>31</v>
      </c>
      <c r="Z119" s="194">
        <v>2.875</v>
      </c>
      <c r="AA119" s="156">
        <v>81</v>
      </c>
      <c r="AB119" s="194">
        <v>0.84090909090909083</v>
      </c>
      <c r="AC119" s="156">
        <v>81</v>
      </c>
      <c r="AD119" s="194">
        <v>0.84090909090909083</v>
      </c>
      <c r="AE119" s="241">
        <v>0</v>
      </c>
      <c r="AF119" s="194" t="s">
        <v>113</v>
      </c>
      <c r="AG119" s="156">
        <v>79</v>
      </c>
      <c r="AH119" s="194">
        <v>0.79545454545454541</v>
      </c>
      <c r="AI119" s="156">
        <v>159</v>
      </c>
      <c r="AJ119" s="194">
        <v>-0.38372093023255816</v>
      </c>
      <c r="AK119" s="156">
        <v>238</v>
      </c>
      <c r="AL119" s="194">
        <v>-0.21192052980132448</v>
      </c>
      <c r="AM119" s="156">
        <v>296</v>
      </c>
      <c r="AN119" s="194">
        <v>6.8592057761732939E-2</v>
      </c>
      <c r="AO119" s="156">
        <v>534</v>
      </c>
      <c r="AP119" s="194">
        <v>-7.7720207253886064E-2</v>
      </c>
      <c r="AQ119" s="322">
        <v>9</v>
      </c>
      <c r="AR119" s="194">
        <v>-0.25</v>
      </c>
      <c r="AS119" s="156">
        <v>375</v>
      </c>
      <c r="AT119" s="194">
        <v>-0.16107382550335569</v>
      </c>
      <c r="AU119" s="156">
        <v>792</v>
      </c>
      <c r="AV119" s="194">
        <v>2.3255813953488413E-2</v>
      </c>
      <c r="AW119" s="156">
        <v>1134</v>
      </c>
      <c r="AX119" s="194">
        <v>0.54285714285714293</v>
      </c>
      <c r="AY119" s="156">
        <v>2310</v>
      </c>
      <c r="AZ119" s="194">
        <v>0.17378048780487809</v>
      </c>
      <c r="BA119" s="156">
        <v>912</v>
      </c>
      <c r="BB119" s="194">
        <v>2.7027027027026973E-2</v>
      </c>
      <c r="BC119" s="156">
        <v>3222</v>
      </c>
      <c r="BD119" s="194">
        <v>0.12815126050420167</v>
      </c>
      <c r="BE119" s="323">
        <v>169</v>
      </c>
      <c r="BF119" s="194">
        <v>0.27067669172932329</v>
      </c>
      <c r="BG119" s="156">
        <v>467</v>
      </c>
      <c r="BH119" s="194">
        <v>0.27247956403269757</v>
      </c>
      <c r="BI119" s="156">
        <v>2482</v>
      </c>
      <c r="BJ119" s="194">
        <v>0.21905697445972505</v>
      </c>
      <c r="BK119" s="156">
        <v>915</v>
      </c>
      <c r="BL119" s="194">
        <v>8.8202866593163343E-3</v>
      </c>
      <c r="BM119" s="156">
        <v>4033</v>
      </c>
      <c r="BN119" s="194">
        <v>0.17136218414173676</v>
      </c>
      <c r="BO119" s="156">
        <v>2765</v>
      </c>
      <c r="BP119" s="194">
        <v>0.30240226095148381</v>
      </c>
      <c r="BQ119" s="156">
        <v>6798</v>
      </c>
      <c r="BR119" s="194">
        <v>0.22134387351778662</v>
      </c>
    </row>
    <row r="120" spans="2:70" s="4" customFormat="1" ht="15" hidden="1" customHeight="1" outlineLevel="1" x14ac:dyDescent="0.25">
      <c r="B120" s="71" t="s">
        <v>102</v>
      </c>
      <c r="C120" s="241">
        <v>185</v>
      </c>
      <c r="D120" s="194">
        <v>0.25850340136054428</v>
      </c>
      <c r="E120" s="156">
        <v>97</v>
      </c>
      <c r="F120" s="194">
        <v>0.73214285714285721</v>
      </c>
      <c r="G120" s="156">
        <v>1242</v>
      </c>
      <c r="H120" s="194">
        <v>0.54669987546699872</v>
      </c>
      <c r="I120" s="156">
        <v>3190</v>
      </c>
      <c r="J120" s="194">
        <v>0.16892634664712358</v>
      </c>
      <c r="K120" s="156">
        <v>2272</v>
      </c>
      <c r="L120" s="194">
        <v>0.28652321630804067</v>
      </c>
      <c r="M120" s="156">
        <v>6986</v>
      </c>
      <c r="N120" s="194">
        <v>0.26995091801490645</v>
      </c>
      <c r="O120" s="156">
        <v>5534</v>
      </c>
      <c r="P120" s="194">
        <v>9.2596248766041445E-2</v>
      </c>
      <c r="Q120" s="156">
        <v>12520</v>
      </c>
      <c r="R120" s="194">
        <v>0.18493280333144058</v>
      </c>
      <c r="S120" s="257">
        <v>6</v>
      </c>
      <c r="T120" s="194">
        <v>-0.33333333333333337</v>
      </c>
      <c r="U120" s="156">
        <v>52</v>
      </c>
      <c r="V120" s="194">
        <v>1.736842105263158</v>
      </c>
      <c r="W120" s="156">
        <v>54</v>
      </c>
      <c r="X120" s="194">
        <v>1.7000000000000002</v>
      </c>
      <c r="Y120" s="156">
        <v>32</v>
      </c>
      <c r="Z120" s="194">
        <v>9.6666666666666661</v>
      </c>
      <c r="AA120" s="156">
        <v>144</v>
      </c>
      <c r="AB120" s="194">
        <v>1.8235294117647061</v>
      </c>
      <c r="AC120" s="156">
        <v>144</v>
      </c>
      <c r="AD120" s="194">
        <v>1.8235294117647061</v>
      </c>
      <c r="AE120" s="241">
        <v>2</v>
      </c>
      <c r="AF120" s="194">
        <v>-0.75</v>
      </c>
      <c r="AG120" s="156">
        <v>77</v>
      </c>
      <c r="AH120" s="194">
        <v>-2.5316455696202556E-2</v>
      </c>
      <c r="AI120" s="156">
        <v>231</v>
      </c>
      <c r="AJ120" s="194">
        <v>0.24864864864864855</v>
      </c>
      <c r="AK120" s="156">
        <v>310</v>
      </c>
      <c r="AL120" s="194">
        <v>0.13970588235294112</v>
      </c>
      <c r="AM120" s="156">
        <v>262</v>
      </c>
      <c r="AN120" s="194">
        <v>-0.41123595505617982</v>
      </c>
      <c r="AO120" s="156">
        <v>572</v>
      </c>
      <c r="AP120" s="194">
        <v>-0.20223152022315205</v>
      </c>
      <c r="AQ120" s="322">
        <v>11</v>
      </c>
      <c r="AR120" s="194">
        <v>1.2000000000000002</v>
      </c>
      <c r="AS120" s="156">
        <v>446</v>
      </c>
      <c r="AT120" s="194">
        <v>0.28901734104046239</v>
      </c>
      <c r="AU120" s="156">
        <v>612</v>
      </c>
      <c r="AV120" s="194">
        <v>-1.9230769230769273E-2</v>
      </c>
      <c r="AW120" s="156">
        <v>1060</v>
      </c>
      <c r="AX120" s="194">
        <v>0.52737752161383278</v>
      </c>
      <c r="AY120" s="156">
        <v>2129</v>
      </c>
      <c r="AZ120" s="194">
        <v>0.27561414020371489</v>
      </c>
      <c r="BA120" s="156">
        <v>874</v>
      </c>
      <c r="BB120" s="194">
        <v>-4.6892039258451423E-2</v>
      </c>
      <c r="BC120" s="156">
        <v>3003</v>
      </c>
      <c r="BD120" s="194">
        <v>0.16125290023201866</v>
      </c>
      <c r="BE120" s="323">
        <v>159</v>
      </c>
      <c r="BF120" s="194">
        <v>0.5</v>
      </c>
      <c r="BG120" s="156">
        <v>493</v>
      </c>
      <c r="BH120" s="194">
        <v>0.94861660079051391</v>
      </c>
      <c r="BI120" s="156">
        <v>2111</v>
      </c>
      <c r="BJ120" s="194">
        <v>0.148531011969532</v>
      </c>
      <c r="BK120" s="156">
        <v>753</v>
      </c>
      <c r="BL120" s="194">
        <v>0.18210361067503933</v>
      </c>
      <c r="BM120" s="156">
        <v>3516</v>
      </c>
      <c r="BN120" s="194">
        <v>0.24064925899788281</v>
      </c>
      <c r="BO120" s="156">
        <v>3622</v>
      </c>
      <c r="BP120" s="194">
        <v>0.39629915188897447</v>
      </c>
      <c r="BQ120" s="156">
        <v>7138</v>
      </c>
      <c r="BR120" s="194">
        <v>0.31503316138540893</v>
      </c>
    </row>
    <row r="121" spans="2:70" s="4" customFormat="1" ht="15" hidden="1" customHeight="1" outlineLevel="1" x14ac:dyDescent="0.25">
      <c r="B121" s="71" t="s">
        <v>103</v>
      </c>
      <c r="C121" s="241">
        <v>366</v>
      </c>
      <c r="D121" s="194">
        <v>2.1551724137931036</v>
      </c>
      <c r="E121" s="156">
        <v>105</v>
      </c>
      <c r="F121" s="194">
        <v>0</v>
      </c>
      <c r="G121" s="156">
        <v>1066</v>
      </c>
      <c r="H121" s="194">
        <v>0.68138801261829651</v>
      </c>
      <c r="I121" s="156">
        <v>3541</v>
      </c>
      <c r="J121" s="194">
        <v>0.33120300751879705</v>
      </c>
      <c r="K121" s="156">
        <v>2260</v>
      </c>
      <c r="L121" s="194">
        <v>0.80800000000000005</v>
      </c>
      <c r="M121" s="156">
        <v>7338</v>
      </c>
      <c r="N121" s="194">
        <v>0.53997901364113332</v>
      </c>
      <c r="O121" s="156">
        <v>5854</v>
      </c>
      <c r="P121" s="194">
        <v>0.4055222088835535</v>
      </c>
      <c r="Q121" s="156">
        <v>13192</v>
      </c>
      <c r="R121" s="194">
        <v>0.47726763717805154</v>
      </c>
      <c r="S121" s="257">
        <v>5</v>
      </c>
      <c r="T121" s="194">
        <v>-0.375</v>
      </c>
      <c r="U121" s="156">
        <v>43</v>
      </c>
      <c r="V121" s="194">
        <v>-0.5</v>
      </c>
      <c r="W121" s="156">
        <v>48</v>
      </c>
      <c r="X121" s="194">
        <v>3.3636363636363633</v>
      </c>
      <c r="Y121" s="156">
        <v>77</v>
      </c>
      <c r="Z121" s="194">
        <v>37.5</v>
      </c>
      <c r="AA121" s="156">
        <v>173</v>
      </c>
      <c r="AB121" s="194">
        <v>0.61682242990654212</v>
      </c>
      <c r="AC121" s="156">
        <v>173</v>
      </c>
      <c r="AD121" s="194">
        <v>0.61682242990654212</v>
      </c>
      <c r="AE121" s="241">
        <v>9</v>
      </c>
      <c r="AF121" s="194">
        <v>1.25</v>
      </c>
      <c r="AG121" s="156">
        <v>47</v>
      </c>
      <c r="AH121" s="194">
        <v>1.1363636363636362</v>
      </c>
      <c r="AI121" s="156">
        <v>261</v>
      </c>
      <c r="AJ121" s="194">
        <v>0.52631578947368429</v>
      </c>
      <c r="AK121" s="156">
        <v>317</v>
      </c>
      <c r="AL121" s="194">
        <v>0.6091370558375635</v>
      </c>
      <c r="AM121" s="156">
        <v>136</v>
      </c>
      <c r="AN121" s="194">
        <v>0.74358974358974361</v>
      </c>
      <c r="AO121" s="156">
        <v>453</v>
      </c>
      <c r="AP121" s="194">
        <v>0.64727272727272722</v>
      </c>
      <c r="AQ121" s="322">
        <v>10</v>
      </c>
      <c r="AR121" s="194">
        <v>-9.0909090909090939E-2</v>
      </c>
      <c r="AS121" s="156">
        <v>252</v>
      </c>
      <c r="AT121" s="194">
        <v>1.0487804878048781</v>
      </c>
      <c r="AU121" s="156">
        <v>800</v>
      </c>
      <c r="AV121" s="194">
        <v>0.27186009538950717</v>
      </c>
      <c r="AW121" s="156">
        <v>886</v>
      </c>
      <c r="AX121" s="194">
        <v>1.1609756097560977</v>
      </c>
      <c r="AY121" s="156">
        <v>1948</v>
      </c>
      <c r="AZ121" s="194">
        <v>0.6606990622335891</v>
      </c>
      <c r="BA121" s="156">
        <v>871</v>
      </c>
      <c r="BB121" s="194">
        <v>0.39807383627608339</v>
      </c>
      <c r="BC121" s="156">
        <v>2819</v>
      </c>
      <c r="BD121" s="194">
        <v>0.56959910913140321</v>
      </c>
      <c r="BE121" s="323">
        <v>268</v>
      </c>
      <c r="BF121" s="194">
        <v>2.2682926829268291</v>
      </c>
      <c r="BG121" s="156">
        <v>546</v>
      </c>
      <c r="BH121" s="194">
        <v>0.83838383838383845</v>
      </c>
      <c r="BI121" s="156">
        <v>2221</v>
      </c>
      <c r="BJ121" s="194">
        <v>0.40658644711842928</v>
      </c>
      <c r="BK121" s="156">
        <v>795</v>
      </c>
      <c r="BL121" s="194">
        <v>0.58682634730538918</v>
      </c>
      <c r="BM121" s="156">
        <v>3830</v>
      </c>
      <c r="BN121" s="194">
        <v>0.557543716958113</v>
      </c>
      <c r="BO121" s="156">
        <v>3653</v>
      </c>
      <c r="BP121" s="194">
        <v>0.47655618431689573</v>
      </c>
      <c r="BQ121" s="156">
        <v>7483</v>
      </c>
      <c r="BR121" s="194">
        <v>0.51692681937968787</v>
      </c>
    </row>
    <row r="122" spans="2:70" s="4" customFormat="1" ht="15" hidden="1" customHeight="1" outlineLevel="1" x14ac:dyDescent="0.25">
      <c r="B122" s="71" t="s">
        <v>104</v>
      </c>
      <c r="C122" s="241">
        <v>223</v>
      </c>
      <c r="D122" s="194">
        <v>0.18617021276595747</v>
      </c>
      <c r="E122" s="156">
        <v>79</v>
      </c>
      <c r="F122" s="194">
        <v>-0.30701754385964908</v>
      </c>
      <c r="G122" s="156">
        <v>1019</v>
      </c>
      <c r="H122" s="194">
        <v>0.19741480611045836</v>
      </c>
      <c r="I122" s="156">
        <v>3181</v>
      </c>
      <c r="J122" s="194">
        <v>7.9402782490668455E-2</v>
      </c>
      <c r="K122" s="156">
        <v>1877</v>
      </c>
      <c r="L122" s="194">
        <v>0.44830246913580241</v>
      </c>
      <c r="M122" s="156">
        <v>6379</v>
      </c>
      <c r="N122" s="194">
        <v>0.18217197924388429</v>
      </c>
      <c r="O122" s="156">
        <v>3858</v>
      </c>
      <c r="P122" s="194">
        <v>-0.24853915075964161</v>
      </c>
      <c r="Q122" s="156">
        <v>10237</v>
      </c>
      <c r="R122" s="194">
        <v>-2.7825261158594516E-2</v>
      </c>
      <c r="S122" s="257">
        <v>6</v>
      </c>
      <c r="T122" s="194">
        <v>1</v>
      </c>
      <c r="U122" s="156">
        <v>38</v>
      </c>
      <c r="V122" s="194">
        <v>-0.52500000000000002</v>
      </c>
      <c r="W122" s="156">
        <v>56</v>
      </c>
      <c r="X122" s="194">
        <v>2.1111111111111112</v>
      </c>
      <c r="Y122" s="156">
        <v>30</v>
      </c>
      <c r="Z122" s="194">
        <v>1.5</v>
      </c>
      <c r="AA122" s="156">
        <v>130</v>
      </c>
      <c r="AB122" s="194">
        <v>0.15044247787610621</v>
      </c>
      <c r="AC122" s="156">
        <v>130</v>
      </c>
      <c r="AD122" s="194">
        <v>0.15044247787610621</v>
      </c>
      <c r="AE122" s="241">
        <v>3</v>
      </c>
      <c r="AF122" s="194">
        <v>-0.5714285714285714</v>
      </c>
      <c r="AG122" s="156">
        <v>44</v>
      </c>
      <c r="AH122" s="194">
        <v>-0.19999999999999996</v>
      </c>
      <c r="AI122" s="156">
        <v>274</v>
      </c>
      <c r="AJ122" s="194">
        <v>2.2388059701492491E-2</v>
      </c>
      <c r="AK122" s="156">
        <v>321</v>
      </c>
      <c r="AL122" s="194">
        <v>-2.7272727272727226E-2</v>
      </c>
      <c r="AM122" s="156">
        <v>158</v>
      </c>
      <c r="AN122" s="194">
        <v>-0.11731843575418999</v>
      </c>
      <c r="AO122" s="156">
        <v>479</v>
      </c>
      <c r="AP122" s="194">
        <v>-5.8939096267190516E-2</v>
      </c>
      <c r="AQ122" s="322">
        <v>8</v>
      </c>
      <c r="AR122" s="194">
        <v>-0.38461538461538458</v>
      </c>
      <c r="AS122" s="156">
        <v>226</v>
      </c>
      <c r="AT122" s="194">
        <v>0.36969696969696964</v>
      </c>
      <c r="AU122" s="156">
        <v>508</v>
      </c>
      <c r="AV122" s="194">
        <v>-7.2992700729927029E-2</v>
      </c>
      <c r="AW122" s="156">
        <v>697</v>
      </c>
      <c r="AX122" s="194">
        <v>0.49250535331905776</v>
      </c>
      <c r="AY122" s="156">
        <v>1439</v>
      </c>
      <c r="AZ122" s="194">
        <v>0.2062028499580888</v>
      </c>
      <c r="BA122" s="156">
        <v>589</v>
      </c>
      <c r="BB122" s="194">
        <v>-0.24487179487179489</v>
      </c>
      <c r="BC122" s="156">
        <v>2028</v>
      </c>
      <c r="BD122" s="194">
        <v>2.7876330461226617E-2</v>
      </c>
      <c r="BE122" s="323">
        <v>175</v>
      </c>
      <c r="BF122" s="194">
        <v>0.27737226277372273</v>
      </c>
      <c r="BG122" s="156">
        <v>408</v>
      </c>
      <c r="BH122" s="194">
        <v>0.11475409836065564</v>
      </c>
      <c r="BI122" s="156">
        <v>1869</v>
      </c>
      <c r="BJ122" s="194">
        <v>3.7756801776790638E-2</v>
      </c>
      <c r="BK122" s="156">
        <v>780</v>
      </c>
      <c r="BL122" s="194">
        <v>0.52941176470588225</v>
      </c>
      <c r="BM122" s="156">
        <v>3232</v>
      </c>
      <c r="BN122" s="194">
        <v>0.14854299928926795</v>
      </c>
      <c r="BO122" s="156">
        <v>2534</v>
      </c>
      <c r="BP122" s="194">
        <v>-0.28031809145129227</v>
      </c>
      <c r="BQ122" s="156">
        <v>5766</v>
      </c>
      <c r="BR122" s="194">
        <v>-8.9818468823993691E-2</v>
      </c>
    </row>
    <row r="123" spans="2:70" s="4" customFormat="1" ht="15.75" collapsed="1" x14ac:dyDescent="0.25">
      <c r="B123" s="101">
        <v>2012</v>
      </c>
      <c r="C123" s="242">
        <v>2783</v>
      </c>
      <c r="D123" s="103">
        <v>0.45859538784067078</v>
      </c>
      <c r="E123" s="102">
        <v>950</v>
      </c>
      <c r="F123" s="103">
        <v>0.15012106537530268</v>
      </c>
      <c r="G123" s="102">
        <v>10010</v>
      </c>
      <c r="H123" s="103">
        <v>0.41184767277856138</v>
      </c>
      <c r="I123" s="102">
        <v>40871</v>
      </c>
      <c r="J123" s="103">
        <v>0.24333779508396214</v>
      </c>
      <c r="K123" s="102">
        <v>27816</v>
      </c>
      <c r="L123" s="103">
        <v>0.47611971980471246</v>
      </c>
      <c r="M123" s="102">
        <v>82430</v>
      </c>
      <c r="N123" s="103">
        <v>0.33945401364965866</v>
      </c>
      <c r="O123" s="102">
        <v>57824</v>
      </c>
      <c r="P123" s="103">
        <v>0.15090959754786826</v>
      </c>
      <c r="Q123" s="102">
        <v>140254</v>
      </c>
      <c r="R123" s="103">
        <v>0.25471006065377244</v>
      </c>
      <c r="S123" s="331">
        <v>60</v>
      </c>
      <c r="T123" s="103">
        <v>0.13207547169811318</v>
      </c>
      <c r="U123" s="102">
        <v>494</v>
      </c>
      <c r="V123" s="103">
        <v>-0.10344827586206895</v>
      </c>
      <c r="W123" s="102">
        <v>465</v>
      </c>
      <c r="X123" s="103">
        <v>2.0794701986754967</v>
      </c>
      <c r="Y123" s="102">
        <v>371</v>
      </c>
      <c r="Z123" s="103">
        <v>5.7454545454545451</v>
      </c>
      <c r="AA123" s="102">
        <v>1390</v>
      </c>
      <c r="AB123" s="103">
        <v>0.71604938271604945</v>
      </c>
      <c r="AC123" s="102">
        <v>1390</v>
      </c>
      <c r="AD123" s="103">
        <v>0.71604938271604945</v>
      </c>
      <c r="AE123" s="242">
        <v>28</v>
      </c>
      <c r="AF123" s="103">
        <v>0.27272727272727271</v>
      </c>
      <c r="AG123" s="102">
        <v>638</v>
      </c>
      <c r="AH123" s="103">
        <v>0.52267303102625307</v>
      </c>
      <c r="AI123" s="102">
        <v>1980</v>
      </c>
      <c r="AJ123" s="103">
        <v>-0.20577617328519859</v>
      </c>
      <c r="AK123" s="102">
        <v>2646</v>
      </c>
      <c r="AL123" s="103">
        <v>-9.8159509202453976E-2</v>
      </c>
      <c r="AM123" s="102">
        <v>2297</v>
      </c>
      <c r="AN123" s="103">
        <v>0.1293018682399214</v>
      </c>
      <c r="AO123" s="102">
        <v>4943</v>
      </c>
      <c r="AP123" s="103">
        <v>-5.0322061191626632E-3</v>
      </c>
      <c r="AQ123" s="332">
        <v>101</v>
      </c>
      <c r="AR123" s="103">
        <v>0.27848101265822778</v>
      </c>
      <c r="AS123" s="102">
        <v>2863</v>
      </c>
      <c r="AT123" s="103">
        <v>5.5678466076696242E-2</v>
      </c>
      <c r="AU123" s="102">
        <v>9886</v>
      </c>
      <c r="AV123" s="103">
        <v>0.22990793729783521</v>
      </c>
      <c r="AW123" s="102">
        <v>10176</v>
      </c>
      <c r="AX123" s="103">
        <v>0.49977892409727342</v>
      </c>
      <c r="AY123" s="102">
        <v>23026</v>
      </c>
      <c r="AZ123" s="103">
        <v>0.30725559214261389</v>
      </c>
      <c r="BA123" s="102">
        <v>9277</v>
      </c>
      <c r="BB123" s="103">
        <v>-0.1270349110755622</v>
      </c>
      <c r="BC123" s="102">
        <v>32303</v>
      </c>
      <c r="BD123" s="103">
        <v>0.14383343366028112</v>
      </c>
      <c r="BE123" s="333">
        <v>2149</v>
      </c>
      <c r="BF123" s="103">
        <v>0.52519517388218584</v>
      </c>
      <c r="BG123" s="102">
        <v>4751</v>
      </c>
      <c r="BH123" s="103">
        <v>0.57265806024495203</v>
      </c>
      <c r="BI123" s="102">
        <v>26108</v>
      </c>
      <c r="BJ123" s="103">
        <v>0.24966494351905033</v>
      </c>
      <c r="BK123" s="102">
        <v>11568</v>
      </c>
      <c r="BL123" s="103">
        <v>0.55630297322749889</v>
      </c>
      <c r="BM123" s="102">
        <v>44576</v>
      </c>
      <c r="BN123" s="103">
        <v>0.36089146695161034</v>
      </c>
      <c r="BO123" s="102">
        <v>36542</v>
      </c>
      <c r="BP123" s="103">
        <v>0.29205855314334195</v>
      </c>
      <c r="BQ123" s="102">
        <v>81118</v>
      </c>
      <c r="BR123" s="103">
        <v>0.32899716565361992</v>
      </c>
    </row>
    <row r="124" spans="2:70" s="4" customFormat="1" ht="15" hidden="1" customHeight="1" outlineLevel="1" x14ac:dyDescent="0.25">
      <c r="B124" s="71" t="s">
        <v>93</v>
      </c>
      <c r="C124" s="241">
        <v>153</v>
      </c>
      <c r="D124" s="194">
        <v>0.84337349397590367</v>
      </c>
      <c r="E124" s="156">
        <v>61</v>
      </c>
      <c r="F124" s="194">
        <v>3.0666666666666664</v>
      </c>
      <c r="G124" s="156">
        <v>439</v>
      </c>
      <c r="H124" s="194">
        <v>-0.12024048096192386</v>
      </c>
      <c r="I124" s="156">
        <v>1979</v>
      </c>
      <c r="J124" s="194">
        <v>0.30972865651886172</v>
      </c>
      <c r="K124" s="156">
        <v>1044</v>
      </c>
      <c r="L124" s="194">
        <v>-1.8796992481203034E-2</v>
      </c>
      <c r="M124" s="156">
        <v>3676</v>
      </c>
      <c r="N124" s="194">
        <v>0.15889029003783106</v>
      </c>
      <c r="O124" s="156">
        <v>4082</v>
      </c>
      <c r="P124" s="194">
        <v>0.38560760353021051</v>
      </c>
      <c r="Q124" s="156">
        <v>7758</v>
      </c>
      <c r="R124" s="194">
        <v>0.26806145799280801</v>
      </c>
      <c r="S124" s="257">
        <v>0</v>
      </c>
      <c r="T124" s="194">
        <v>-1</v>
      </c>
      <c r="U124" s="156">
        <v>29</v>
      </c>
      <c r="V124" s="194">
        <v>1.4166666666666665</v>
      </c>
      <c r="W124" s="156">
        <v>10</v>
      </c>
      <c r="X124" s="194">
        <v>-0.44444444444444442</v>
      </c>
      <c r="Y124" s="156">
        <v>4</v>
      </c>
      <c r="Z124" s="194">
        <v>0.33333333333333326</v>
      </c>
      <c r="AA124" s="156">
        <v>43</v>
      </c>
      <c r="AB124" s="194">
        <v>0.13157894736842102</v>
      </c>
      <c r="AC124" s="156">
        <v>43</v>
      </c>
      <c r="AD124" s="194">
        <v>0.13157894736842102</v>
      </c>
      <c r="AE124" s="241">
        <v>0</v>
      </c>
      <c r="AF124" s="194">
        <v>-1</v>
      </c>
      <c r="AG124" s="156">
        <v>46</v>
      </c>
      <c r="AH124" s="194">
        <v>1.1904761904761907</v>
      </c>
      <c r="AI124" s="156">
        <v>84</v>
      </c>
      <c r="AJ124" s="194">
        <v>0.58490566037735858</v>
      </c>
      <c r="AK124" s="156">
        <v>130</v>
      </c>
      <c r="AL124" s="194">
        <v>0.73333333333333339</v>
      </c>
      <c r="AM124" s="156">
        <v>76</v>
      </c>
      <c r="AN124" s="194">
        <v>0.33333333333333326</v>
      </c>
      <c r="AO124" s="156">
        <v>206</v>
      </c>
      <c r="AP124" s="194">
        <v>0.56060606060606055</v>
      </c>
      <c r="AQ124" s="322">
        <v>10</v>
      </c>
      <c r="AR124" s="194">
        <v>4</v>
      </c>
      <c r="AS124" s="156">
        <v>173</v>
      </c>
      <c r="AT124" s="194">
        <v>1.3698630136986303</v>
      </c>
      <c r="AU124" s="156">
        <v>581</v>
      </c>
      <c r="AV124" s="194">
        <v>0.11089866156787753</v>
      </c>
      <c r="AW124" s="156">
        <v>382</v>
      </c>
      <c r="AX124" s="194">
        <v>7.909604519774005E-2</v>
      </c>
      <c r="AY124" s="156">
        <v>1146</v>
      </c>
      <c r="AZ124" s="194">
        <v>0.20378151260504196</v>
      </c>
      <c r="BA124" s="156">
        <v>750</v>
      </c>
      <c r="BB124" s="194">
        <v>0.42585551330798488</v>
      </c>
      <c r="BC124" s="156">
        <v>1896</v>
      </c>
      <c r="BD124" s="194">
        <v>0.2828146143437078</v>
      </c>
      <c r="BE124" s="323">
        <v>108</v>
      </c>
      <c r="BF124" s="194">
        <v>1</v>
      </c>
      <c r="BG124" s="156">
        <v>180</v>
      </c>
      <c r="BH124" s="194">
        <v>-0.45121951219512191</v>
      </c>
      <c r="BI124" s="156">
        <v>1263</v>
      </c>
      <c r="BJ124" s="194">
        <v>0.37581699346405228</v>
      </c>
      <c r="BK124" s="156">
        <v>539</v>
      </c>
      <c r="BL124" s="194">
        <v>5.6862745098039236E-2</v>
      </c>
      <c r="BM124" s="156">
        <v>2090</v>
      </c>
      <c r="BN124" s="194">
        <v>0.15469613259668513</v>
      </c>
      <c r="BO124" s="156">
        <v>2457</v>
      </c>
      <c r="BP124" s="194">
        <v>0.35521235521235517</v>
      </c>
      <c r="BQ124" s="156">
        <v>4547</v>
      </c>
      <c r="BR124" s="194">
        <v>0.25503726193762066</v>
      </c>
    </row>
    <row r="125" spans="2:70" s="4" customFormat="1" ht="15" hidden="1" customHeight="1" outlineLevel="1" x14ac:dyDescent="0.25">
      <c r="B125" s="71" t="s">
        <v>94</v>
      </c>
      <c r="C125" s="241">
        <v>71</v>
      </c>
      <c r="D125" s="194">
        <v>4.4117647058823595E-2</v>
      </c>
      <c r="E125" s="156">
        <v>49</v>
      </c>
      <c r="F125" s="194">
        <v>0.48484848484848486</v>
      </c>
      <c r="G125" s="156">
        <v>321</v>
      </c>
      <c r="H125" s="194">
        <v>-5.0295857988165715E-2</v>
      </c>
      <c r="I125" s="156">
        <v>920</v>
      </c>
      <c r="J125" s="194">
        <v>0.53333333333333344</v>
      </c>
      <c r="K125" s="156">
        <v>502</v>
      </c>
      <c r="L125" s="194">
        <v>-5.8161350844277648E-2</v>
      </c>
      <c r="M125" s="156">
        <v>1863</v>
      </c>
      <c r="N125" s="194">
        <v>0.18511450381679384</v>
      </c>
      <c r="O125" s="156">
        <v>2567</v>
      </c>
      <c r="P125" s="194">
        <v>0.26765432098765429</v>
      </c>
      <c r="Q125" s="156">
        <v>4430</v>
      </c>
      <c r="R125" s="194">
        <v>0.23158187378370854</v>
      </c>
      <c r="S125" s="257">
        <v>5</v>
      </c>
      <c r="T125" s="194">
        <v>0.66666666666666674</v>
      </c>
      <c r="U125" s="156">
        <v>36</v>
      </c>
      <c r="V125" s="194">
        <v>1.7692307692307692</v>
      </c>
      <c r="W125" s="156">
        <v>5</v>
      </c>
      <c r="X125" s="194">
        <v>-0.86486486486486491</v>
      </c>
      <c r="Y125" s="156">
        <v>0</v>
      </c>
      <c r="Z125" s="194">
        <v>-1</v>
      </c>
      <c r="AA125" s="156">
        <v>46</v>
      </c>
      <c r="AB125" s="194">
        <v>-0.36986301369863017</v>
      </c>
      <c r="AC125" s="156">
        <v>46</v>
      </c>
      <c r="AD125" s="194">
        <v>-0.36986301369863017</v>
      </c>
      <c r="AE125" s="241">
        <v>1</v>
      </c>
      <c r="AF125" s="194" t="s">
        <v>113</v>
      </c>
      <c r="AG125" s="156">
        <v>15</v>
      </c>
      <c r="AH125" s="194">
        <v>0.875</v>
      </c>
      <c r="AI125" s="156">
        <v>113</v>
      </c>
      <c r="AJ125" s="194">
        <v>2.4242424242424243</v>
      </c>
      <c r="AK125" s="156">
        <v>129</v>
      </c>
      <c r="AL125" s="194">
        <v>2.1463414634146343</v>
      </c>
      <c r="AM125" s="156">
        <v>39</v>
      </c>
      <c r="AN125" s="194">
        <v>1.1666666666666665</v>
      </c>
      <c r="AO125" s="156">
        <v>168</v>
      </c>
      <c r="AP125" s="194">
        <v>1.847457627118644</v>
      </c>
      <c r="AQ125" s="322">
        <v>7</v>
      </c>
      <c r="AR125" s="194">
        <v>6</v>
      </c>
      <c r="AS125" s="156">
        <v>107</v>
      </c>
      <c r="AT125" s="194">
        <v>0.64615384615384608</v>
      </c>
      <c r="AU125" s="156">
        <v>313</v>
      </c>
      <c r="AV125" s="194">
        <v>0.55721393034825861</v>
      </c>
      <c r="AW125" s="156">
        <v>167</v>
      </c>
      <c r="AX125" s="194">
        <v>0.65346534653465338</v>
      </c>
      <c r="AY125" s="156">
        <v>594</v>
      </c>
      <c r="AZ125" s="194">
        <v>0.61413043478260865</v>
      </c>
      <c r="BA125" s="156">
        <v>588</v>
      </c>
      <c r="BB125" s="194">
        <v>1.1617647058823528</v>
      </c>
      <c r="BC125" s="156">
        <v>1182</v>
      </c>
      <c r="BD125" s="194">
        <v>0.84687500000000004</v>
      </c>
      <c r="BE125" s="323">
        <v>48</v>
      </c>
      <c r="BF125" s="194">
        <v>0.11627906976744184</v>
      </c>
      <c r="BG125" s="156">
        <v>174</v>
      </c>
      <c r="BH125" s="194">
        <v>-7.4468085106383031E-2</v>
      </c>
      <c r="BI125" s="156">
        <v>465</v>
      </c>
      <c r="BJ125" s="194">
        <v>0.35568513119533529</v>
      </c>
      <c r="BK125" s="156">
        <v>183</v>
      </c>
      <c r="BL125" s="194">
        <v>-0.42812499999999998</v>
      </c>
      <c r="BM125" s="156">
        <v>870</v>
      </c>
      <c r="BN125" s="194">
        <v>-2.6845637583892579E-2</v>
      </c>
      <c r="BO125" s="156">
        <v>1413</v>
      </c>
      <c r="BP125" s="194">
        <v>1.2177650429799458E-2</v>
      </c>
      <c r="BQ125" s="156">
        <v>2283</v>
      </c>
      <c r="BR125" s="194">
        <v>-3.0567685589519833E-3</v>
      </c>
    </row>
    <row r="126" spans="2:70" s="4" customFormat="1" ht="15" hidden="1" customHeight="1" outlineLevel="1" x14ac:dyDescent="0.25">
      <c r="B126" s="71" t="s">
        <v>95</v>
      </c>
      <c r="C126" s="241">
        <v>165</v>
      </c>
      <c r="D126" s="194">
        <v>0.4864864864864864</v>
      </c>
      <c r="E126" s="156">
        <v>89</v>
      </c>
      <c r="F126" s="194">
        <v>1.78125</v>
      </c>
      <c r="G126" s="156">
        <v>397</v>
      </c>
      <c r="H126" s="194">
        <v>-2.933985330073352E-2</v>
      </c>
      <c r="I126" s="156">
        <v>1560</v>
      </c>
      <c r="J126" s="194">
        <v>0.87951807228915668</v>
      </c>
      <c r="K126" s="156">
        <v>1083</v>
      </c>
      <c r="L126" s="194">
        <v>0.7439613526570048</v>
      </c>
      <c r="M126" s="156">
        <v>3294</v>
      </c>
      <c r="N126" s="194">
        <v>0.6445332001997004</v>
      </c>
      <c r="O126" s="156">
        <v>4256</v>
      </c>
      <c r="P126" s="194">
        <v>0.59460472086923932</v>
      </c>
      <c r="Q126" s="156">
        <v>7550</v>
      </c>
      <c r="R126" s="194">
        <v>0.61601027397260277</v>
      </c>
      <c r="S126" s="257">
        <v>8</v>
      </c>
      <c r="T126" s="194">
        <v>7</v>
      </c>
      <c r="U126" s="156">
        <v>81</v>
      </c>
      <c r="V126" s="194">
        <v>5.2307692307692308</v>
      </c>
      <c r="W126" s="156">
        <v>8</v>
      </c>
      <c r="X126" s="194">
        <v>-0.57894736842105265</v>
      </c>
      <c r="Y126" s="156">
        <v>3</v>
      </c>
      <c r="Z126" s="194">
        <v>-0.625</v>
      </c>
      <c r="AA126" s="156">
        <v>100</v>
      </c>
      <c r="AB126" s="194">
        <v>1.4390243902439024</v>
      </c>
      <c r="AC126" s="156">
        <v>100</v>
      </c>
      <c r="AD126" s="194">
        <v>1.4390243902439024</v>
      </c>
      <c r="AE126" s="241">
        <v>2</v>
      </c>
      <c r="AF126" s="194">
        <v>-0.33333333333333337</v>
      </c>
      <c r="AG126" s="156">
        <v>7</v>
      </c>
      <c r="AH126" s="194">
        <v>-0.46153846153846156</v>
      </c>
      <c r="AI126" s="156">
        <v>57</v>
      </c>
      <c r="AJ126" s="194">
        <v>-0.12307692307692308</v>
      </c>
      <c r="AK126" s="156">
        <v>66</v>
      </c>
      <c r="AL126" s="194">
        <v>-0.18518518518518523</v>
      </c>
      <c r="AM126" s="156">
        <v>61</v>
      </c>
      <c r="AN126" s="194">
        <v>0.52499999999999991</v>
      </c>
      <c r="AO126" s="156">
        <v>127</v>
      </c>
      <c r="AP126" s="194">
        <v>4.9586776859504189E-2</v>
      </c>
      <c r="AQ126" s="322">
        <v>3</v>
      </c>
      <c r="AR126" s="194">
        <v>-0.76923076923076916</v>
      </c>
      <c r="AS126" s="156">
        <v>197</v>
      </c>
      <c r="AT126" s="194">
        <v>0.4701492537313432</v>
      </c>
      <c r="AU126" s="156">
        <v>374</v>
      </c>
      <c r="AV126" s="194">
        <v>1.1494252873563218</v>
      </c>
      <c r="AW126" s="156">
        <v>320</v>
      </c>
      <c r="AX126" s="194">
        <v>1.1476510067114094</v>
      </c>
      <c r="AY126" s="156">
        <v>894</v>
      </c>
      <c r="AZ126" s="194">
        <v>0.90212765957446805</v>
      </c>
      <c r="BA126" s="156">
        <v>1010</v>
      </c>
      <c r="BB126" s="194">
        <v>2.3443708609271523</v>
      </c>
      <c r="BC126" s="156">
        <v>1904</v>
      </c>
      <c r="BD126" s="194">
        <v>1.4663212435233159</v>
      </c>
      <c r="BE126" s="323">
        <v>111</v>
      </c>
      <c r="BF126" s="194">
        <v>0.54166666666666674</v>
      </c>
      <c r="BG126" s="156">
        <v>187</v>
      </c>
      <c r="BH126" s="194">
        <v>-0.11792452830188682</v>
      </c>
      <c r="BI126" s="156">
        <v>1081</v>
      </c>
      <c r="BJ126" s="194">
        <v>0.84786324786324796</v>
      </c>
      <c r="BK126" s="156">
        <v>499</v>
      </c>
      <c r="BL126" s="194">
        <v>0.50301204819277112</v>
      </c>
      <c r="BM126" s="156">
        <v>1878</v>
      </c>
      <c r="BN126" s="194">
        <v>0.56369691923397158</v>
      </c>
      <c r="BO126" s="156">
        <v>2411</v>
      </c>
      <c r="BP126" s="194">
        <v>0.32764317180616742</v>
      </c>
      <c r="BQ126" s="156">
        <v>4289</v>
      </c>
      <c r="BR126" s="194">
        <v>0.42161087172688094</v>
      </c>
    </row>
    <row r="127" spans="2:70" s="4" customFormat="1" ht="15" hidden="1" customHeight="1" outlineLevel="1" x14ac:dyDescent="0.25">
      <c r="B127" s="71" t="s">
        <v>96</v>
      </c>
      <c r="C127" s="241">
        <v>205</v>
      </c>
      <c r="D127" s="194">
        <v>1.1134020618556701</v>
      </c>
      <c r="E127" s="156">
        <v>97</v>
      </c>
      <c r="F127" s="194">
        <v>2.5925925925925926</v>
      </c>
      <c r="G127" s="156">
        <v>474</v>
      </c>
      <c r="H127" s="194">
        <v>3.2679738562091609E-2</v>
      </c>
      <c r="I127" s="156">
        <v>3034</v>
      </c>
      <c r="J127" s="194">
        <v>0.85112873703477732</v>
      </c>
      <c r="K127" s="156">
        <v>1573</v>
      </c>
      <c r="L127" s="194">
        <v>0.92298288508557458</v>
      </c>
      <c r="M127" s="156">
        <v>5383</v>
      </c>
      <c r="N127" s="194">
        <v>0.77072368421052628</v>
      </c>
      <c r="O127" s="156">
        <v>4055</v>
      </c>
      <c r="P127" s="194">
        <v>3.6819227818972067E-2</v>
      </c>
      <c r="Q127" s="156">
        <v>9438</v>
      </c>
      <c r="R127" s="194">
        <v>0.35779024600776865</v>
      </c>
      <c r="S127" s="257">
        <v>4</v>
      </c>
      <c r="T127" s="194">
        <v>0</v>
      </c>
      <c r="U127" s="156">
        <v>85</v>
      </c>
      <c r="V127" s="194">
        <v>5.0714285714285712</v>
      </c>
      <c r="W127" s="156">
        <v>31</v>
      </c>
      <c r="X127" s="194">
        <v>1.3846153846153846</v>
      </c>
      <c r="Y127" s="156">
        <v>8</v>
      </c>
      <c r="Z127" s="194">
        <v>7</v>
      </c>
      <c r="AA127" s="156">
        <v>128</v>
      </c>
      <c r="AB127" s="194">
        <v>3</v>
      </c>
      <c r="AC127" s="156">
        <v>128</v>
      </c>
      <c r="AD127" s="194">
        <v>3</v>
      </c>
      <c r="AE127" s="241">
        <v>0</v>
      </c>
      <c r="AF127" s="194" t="s">
        <v>113</v>
      </c>
      <c r="AG127" s="156">
        <v>18</v>
      </c>
      <c r="AH127" s="194">
        <v>1.25</v>
      </c>
      <c r="AI127" s="156">
        <v>220</v>
      </c>
      <c r="AJ127" s="194">
        <v>2.7931034482758621</v>
      </c>
      <c r="AK127" s="156">
        <v>238</v>
      </c>
      <c r="AL127" s="194">
        <v>2.606060606060606</v>
      </c>
      <c r="AM127" s="156">
        <v>97</v>
      </c>
      <c r="AN127" s="194">
        <v>1.6944444444444446</v>
      </c>
      <c r="AO127" s="156">
        <v>335</v>
      </c>
      <c r="AP127" s="194">
        <v>2.284313725490196</v>
      </c>
      <c r="AQ127" s="322">
        <v>5</v>
      </c>
      <c r="AR127" s="194">
        <v>1.5</v>
      </c>
      <c r="AS127" s="156">
        <v>184</v>
      </c>
      <c r="AT127" s="194">
        <v>0.71962616822429903</v>
      </c>
      <c r="AU127" s="156">
        <v>869</v>
      </c>
      <c r="AV127" s="194">
        <v>0.48801369863013688</v>
      </c>
      <c r="AW127" s="156">
        <v>482</v>
      </c>
      <c r="AX127" s="194">
        <v>0.28191489361702127</v>
      </c>
      <c r="AY127" s="156">
        <v>1540</v>
      </c>
      <c r="AZ127" s="194">
        <v>0.44059869036482691</v>
      </c>
      <c r="BA127" s="156">
        <v>1054</v>
      </c>
      <c r="BB127" s="194">
        <v>1.2569593147751608</v>
      </c>
      <c r="BC127" s="156">
        <v>2594</v>
      </c>
      <c r="BD127" s="194">
        <v>0.68880208333333326</v>
      </c>
      <c r="BE127" s="323">
        <v>139</v>
      </c>
      <c r="BF127" s="194">
        <v>1.278688524590164</v>
      </c>
      <c r="BG127" s="156">
        <v>212</v>
      </c>
      <c r="BH127" s="194">
        <v>-0.28135593220338984</v>
      </c>
      <c r="BI127" s="156">
        <v>1859</v>
      </c>
      <c r="BJ127" s="194">
        <v>0.8154296875</v>
      </c>
      <c r="BK127" s="156">
        <v>660</v>
      </c>
      <c r="BL127" s="194">
        <v>0.91860465116279078</v>
      </c>
      <c r="BM127" s="156">
        <v>2870</v>
      </c>
      <c r="BN127" s="194">
        <v>0.66473317865429227</v>
      </c>
      <c r="BO127" s="156">
        <v>2377</v>
      </c>
      <c r="BP127" s="194">
        <v>-0.17379214459506431</v>
      </c>
      <c r="BQ127" s="156">
        <v>5247</v>
      </c>
      <c r="BR127" s="194">
        <v>0.14040425994349048</v>
      </c>
    </row>
    <row r="128" spans="2:70" s="4" customFormat="1" ht="15" hidden="1" customHeight="1" outlineLevel="1" x14ac:dyDescent="0.25">
      <c r="B128" s="71" t="s">
        <v>97</v>
      </c>
      <c r="C128" s="241">
        <v>62</v>
      </c>
      <c r="D128" s="194">
        <v>-0.28735632183908044</v>
      </c>
      <c r="E128" s="156">
        <v>25</v>
      </c>
      <c r="F128" s="194">
        <v>0.92307692307692313</v>
      </c>
      <c r="G128" s="156">
        <v>461</v>
      </c>
      <c r="H128" s="194">
        <v>0.85140562248995977</v>
      </c>
      <c r="I128" s="156">
        <v>2446</v>
      </c>
      <c r="J128" s="194">
        <v>0.95836669335468372</v>
      </c>
      <c r="K128" s="156">
        <v>1432</v>
      </c>
      <c r="L128" s="194">
        <v>0.63283922462941855</v>
      </c>
      <c r="M128" s="156">
        <v>4426</v>
      </c>
      <c r="N128" s="194">
        <v>0.78828282828282825</v>
      </c>
      <c r="O128" s="156">
        <v>4086</v>
      </c>
      <c r="P128" s="194">
        <v>0.29222011385199242</v>
      </c>
      <c r="Q128" s="156">
        <v>8512</v>
      </c>
      <c r="R128" s="194">
        <v>0.51002306191236468</v>
      </c>
      <c r="S128" s="257">
        <v>4</v>
      </c>
      <c r="T128" s="194" t="s">
        <v>113</v>
      </c>
      <c r="U128" s="156">
        <v>22</v>
      </c>
      <c r="V128" s="194">
        <v>0.69230769230769229</v>
      </c>
      <c r="W128" s="156">
        <v>0</v>
      </c>
      <c r="X128" s="194">
        <v>-1</v>
      </c>
      <c r="Y128" s="156">
        <v>4</v>
      </c>
      <c r="Z128" s="194">
        <v>1</v>
      </c>
      <c r="AA128" s="156">
        <v>30</v>
      </c>
      <c r="AB128" s="194">
        <v>-9.0909090909090939E-2</v>
      </c>
      <c r="AC128" s="156">
        <v>30</v>
      </c>
      <c r="AD128" s="194">
        <v>-9.0909090909090939E-2</v>
      </c>
      <c r="AE128" s="241">
        <v>0</v>
      </c>
      <c r="AF128" s="194" t="s">
        <v>113</v>
      </c>
      <c r="AG128" s="156">
        <v>39</v>
      </c>
      <c r="AH128" s="194">
        <v>2.9</v>
      </c>
      <c r="AI128" s="156">
        <v>174</v>
      </c>
      <c r="AJ128" s="194">
        <v>2.7826086956521738</v>
      </c>
      <c r="AK128" s="156">
        <v>213</v>
      </c>
      <c r="AL128" s="194">
        <v>2.8035714285714284</v>
      </c>
      <c r="AM128" s="156">
        <v>162</v>
      </c>
      <c r="AN128" s="194">
        <v>2.6</v>
      </c>
      <c r="AO128" s="156">
        <v>375</v>
      </c>
      <c r="AP128" s="194">
        <v>2.7128712871287131</v>
      </c>
      <c r="AQ128" s="322">
        <v>1</v>
      </c>
      <c r="AR128" s="194">
        <v>-0.90909090909090906</v>
      </c>
      <c r="AS128" s="156">
        <v>244</v>
      </c>
      <c r="AT128" s="194">
        <v>2.0499999999999998</v>
      </c>
      <c r="AU128" s="156">
        <v>659</v>
      </c>
      <c r="AV128" s="194">
        <v>0.41416309012875541</v>
      </c>
      <c r="AW128" s="156">
        <v>536</v>
      </c>
      <c r="AX128" s="194">
        <v>0.62917933130699089</v>
      </c>
      <c r="AY128" s="156">
        <v>1440</v>
      </c>
      <c r="AZ128" s="194">
        <v>0.62528216704288941</v>
      </c>
      <c r="BA128" s="156">
        <v>957</v>
      </c>
      <c r="BB128" s="194">
        <v>0.73684210526315796</v>
      </c>
      <c r="BC128" s="156">
        <v>2397</v>
      </c>
      <c r="BD128" s="194">
        <v>0.66805845511482254</v>
      </c>
      <c r="BE128" s="323">
        <v>43</v>
      </c>
      <c r="BF128" s="194">
        <v>0</v>
      </c>
      <c r="BG128" s="156">
        <v>151</v>
      </c>
      <c r="BH128" s="194">
        <v>0.26890756302521002</v>
      </c>
      <c r="BI128" s="156">
        <v>1577</v>
      </c>
      <c r="BJ128" s="194">
        <v>1.1602739726027398</v>
      </c>
      <c r="BK128" s="156">
        <v>471</v>
      </c>
      <c r="BL128" s="194">
        <v>5.8426966292134841E-2</v>
      </c>
      <c r="BM128" s="156">
        <v>2242</v>
      </c>
      <c r="BN128" s="194">
        <v>0.67688855646970825</v>
      </c>
      <c r="BO128" s="156">
        <v>2465</v>
      </c>
      <c r="BP128" s="194">
        <v>0.11588954277953833</v>
      </c>
      <c r="BQ128" s="156">
        <v>4707</v>
      </c>
      <c r="BR128" s="194">
        <v>0.32741116751269028</v>
      </c>
    </row>
    <row r="129" spans="2:70" s="4" customFormat="1" ht="15" hidden="1" customHeight="1" outlineLevel="1" x14ac:dyDescent="0.25">
      <c r="B129" s="71" t="s">
        <v>98</v>
      </c>
      <c r="C129" s="241">
        <v>156</v>
      </c>
      <c r="D129" s="194">
        <v>-0.23152709359605916</v>
      </c>
      <c r="E129" s="156">
        <v>49</v>
      </c>
      <c r="F129" s="194">
        <v>3.083333333333333</v>
      </c>
      <c r="G129" s="156">
        <v>453</v>
      </c>
      <c r="H129" s="194">
        <v>0.38109756097560976</v>
      </c>
      <c r="I129" s="156">
        <v>3540</v>
      </c>
      <c r="J129" s="194">
        <v>1.3061889250814334</v>
      </c>
      <c r="K129" s="156">
        <v>1841</v>
      </c>
      <c r="L129" s="194">
        <v>0.59670424978317427</v>
      </c>
      <c r="M129" s="156">
        <v>6039</v>
      </c>
      <c r="N129" s="194">
        <v>0.86908077994428967</v>
      </c>
      <c r="O129" s="156">
        <v>4272</v>
      </c>
      <c r="P129" s="194">
        <v>0.1558441558441559</v>
      </c>
      <c r="Q129" s="156">
        <v>10311</v>
      </c>
      <c r="R129" s="194">
        <v>0.48852317020355129</v>
      </c>
      <c r="S129" s="257">
        <v>0</v>
      </c>
      <c r="T129" s="194">
        <v>-1</v>
      </c>
      <c r="U129" s="156">
        <v>20</v>
      </c>
      <c r="V129" s="194">
        <v>9</v>
      </c>
      <c r="W129" s="156">
        <v>6</v>
      </c>
      <c r="X129" s="194">
        <v>-0.1428571428571429</v>
      </c>
      <c r="Y129" s="156">
        <v>0</v>
      </c>
      <c r="Z129" s="194">
        <v>-1</v>
      </c>
      <c r="AA129" s="156">
        <v>26</v>
      </c>
      <c r="AB129" s="194">
        <v>0.625</v>
      </c>
      <c r="AC129" s="156">
        <v>26</v>
      </c>
      <c r="AD129" s="194">
        <v>0.625</v>
      </c>
      <c r="AE129" s="241">
        <v>0</v>
      </c>
      <c r="AF129" s="194">
        <v>-1</v>
      </c>
      <c r="AG129" s="156">
        <v>28</v>
      </c>
      <c r="AH129" s="194">
        <v>3</v>
      </c>
      <c r="AI129" s="156">
        <v>262</v>
      </c>
      <c r="AJ129" s="194">
        <v>5.7179487179487181</v>
      </c>
      <c r="AK129" s="156">
        <v>290</v>
      </c>
      <c r="AL129" s="194">
        <v>4.8</v>
      </c>
      <c r="AM129" s="156">
        <v>137</v>
      </c>
      <c r="AN129" s="194">
        <v>1.5370370370370372</v>
      </c>
      <c r="AO129" s="156">
        <v>427</v>
      </c>
      <c r="AP129" s="194">
        <v>3.1057692307692308</v>
      </c>
      <c r="AQ129" s="322">
        <v>0</v>
      </c>
      <c r="AR129" s="194">
        <v>-1</v>
      </c>
      <c r="AS129" s="156">
        <v>193</v>
      </c>
      <c r="AT129" s="194">
        <v>1.0104166666666665</v>
      </c>
      <c r="AU129" s="156">
        <v>791</v>
      </c>
      <c r="AV129" s="194">
        <v>0.57569721115537842</v>
      </c>
      <c r="AW129" s="156">
        <v>817</v>
      </c>
      <c r="AX129" s="194">
        <v>1.0073710073710074</v>
      </c>
      <c r="AY129" s="156">
        <v>1801</v>
      </c>
      <c r="AZ129" s="194">
        <v>0.7831683168316832</v>
      </c>
      <c r="BA129" s="156">
        <v>996</v>
      </c>
      <c r="BB129" s="194">
        <v>0.48214285714285721</v>
      </c>
      <c r="BC129" s="156">
        <v>2797</v>
      </c>
      <c r="BD129" s="194">
        <v>0.66290130796670632</v>
      </c>
      <c r="BE129" s="323">
        <v>150</v>
      </c>
      <c r="BF129" s="194">
        <v>0.26050420168067223</v>
      </c>
      <c r="BG129" s="156">
        <v>160</v>
      </c>
      <c r="BH129" s="194">
        <v>-0.11602209944751385</v>
      </c>
      <c r="BI129" s="156">
        <v>2260</v>
      </c>
      <c r="BJ129" s="194">
        <v>1.2668004012036107</v>
      </c>
      <c r="BK129" s="156">
        <v>541</v>
      </c>
      <c r="BL129" s="194">
        <v>-9.8333333333333384E-2</v>
      </c>
      <c r="BM129" s="156">
        <v>3111</v>
      </c>
      <c r="BN129" s="194">
        <v>0.63995782814971003</v>
      </c>
      <c r="BO129" s="156">
        <v>2400</v>
      </c>
      <c r="BP129" s="194">
        <v>6.1477222467934522E-2</v>
      </c>
      <c r="BQ129" s="156">
        <v>5511</v>
      </c>
      <c r="BR129" s="194">
        <v>0.32539682539682535</v>
      </c>
    </row>
    <row r="130" spans="2:70" s="4" customFormat="1" ht="15" hidden="1" customHeight="1" outlineLevel="1" x14ac:dyDescent="0.25">
      <c r="B130" s="71" t="s">
        <v>99</v>
      </c>
      <c r="C130" s="241">
        <v>309</v>
      </c>
      <c r="D130" s="194">
        <v>0.45070422535211274</v>
      </c>
      <c r="E130" s="156">
        <v>88</v>
      </c>
      <c r="F130" s="194">
        <v>8.7777777777777786</v>
      </c>
      <c r="G130" s="156">
        <v>719</v>
      </c>
      <c r="H130" s="194">
        <v>0.68384074941452</v>
      </c>
      <c r="I130" s="156">
        <v>4304</v>
      </c>
      <c r="J130" s="194">
        <v>1.0903351141330742</v>
      </c>
      <c r="K130" s="156">
        <v>2410</v>
      </c>
      <c r="L130" s="194">
        <v>0.32928847214561507</v>
      </c>
      <c r="M130" s="156">
        <v>7830</v>
      </c>
      <c r="N130" s="194">
        <v>0.7319177173191771</v>
      </c>
      <c r="O130" s="156">
        <v>5038</v>
      </c>
      <c r="P130" s="194">
        <v>-9.6646942800789004E-2</v>
      </c>
      <c r="Q130" s="156">
        <v>12868</v>
      </c>
      <c r="R130" s="194">
        <v>0.27431174489998011</v>
      </c>
      <c r="S130" s="257">
        <v>3</v>
      </c>
      <c r="T130" s="194" t="s">
        <v>113</v>
      </c>
      <c r="U130" s="156">
        <v>56</v>
      </c>
      <c r="V130" s="194">
        <v>8.3333333333333339</v>
      </c>
      <c r="W130" s="156">
        <v>17</v>
      </c>
      <c r="X130" s="194">
        <v>1.8333333333333335</v>
      </c>
      <c r="Y130" s="156">
        <v>4</v>
      </c>
      <c r="Z130" s="194">
        <v>1</v>
      </c>
      <c r="AA130" s="156">
        <v>80</v>
      </c>
      <c r="AB130" s="194">
        <v>4.7142857142857144</v>
      </c>
      <c r="AC130" s="156">
        <v>80</v>
      </c>
      <c r="AD130" s="194">
        <v>4.7142857142857144</v>
      </c>
      <c r="AE130" s="241">
        <v>0</v>
      </c>
      <c r="AF130" s="194" t="s">
        <v>113</v>
      </c>
      <c r="AG130" s="156">
        <v>36</v>
      </c>
      <c r="AH130" s="194">
        <v>1.25</v>
      </c>
      <c r="AI130" s="156">
        <v>369</v>
      </c>
      <c r="AJ130" s="194">
        <v>3.92</v>
      </c>
      <c r="AK130" s="156">
        <v>405</v>
      </c>
      <c r="AL130" s="194">
        <v>3.4505494505494507</v>
      </c>
      <c r="AM130" s="156">
        <v>234</v>
      </c>
      <c r="AN130" s="194">
        <v>1.034782608695652</v>
      </c>
      <c r="AO130" s="156">
        <v>639</v>
      </c>
      <c r="AP130" s="194">
        <v>2.1019417475728157</v>
      </c>
      <c r="AQ130" s="322">
        <v>12</v>
      </c>
      <c r="AR130" s="194">
        <v>3</v>
      </c>
      <c r="AS130" s="156">
        <v>266</v>
      </c>
      <c r="AT130" s="194">
        <v>6.1891891891891895</v>
      </c>
      <c r="AU130" s="156">
        <v>1056</v>
      </c>
      <c r="AV130" s="194">
        <v>0.32830188679245276</v>
      </c>
      <c r="AW130" s="156">
        <v>895</v>
      </c>
      <c r="AX130" s="194">
        <v>0.32789317507418403</v>
      </c>
      <c r="AY130" s="156">
        <v>2229</v>
      </c>
      <c r="AZ130" s="194">
        <v>0.47713717693836988</v>
      </c>
      <c r="BA130" s="156">
        <v>1314</v>
      </c>
      <c r="BB130" s="194">
        <v>0.21105990783410133</v>
      </c>
      <c r="BC130" s="156">
        <v>3543</v>
      </c>
      <c r="BD130" s="194">
        <v>0.36584425597532766</v>
      </c>
      <c r="BE130" s="323">
        <v>215</v>
      </c>
      <c r="BF130" s="194">
        <v>0.45270270270270263</v>
      </c>
      <c r="BG130" s="156">
        <v>373</v>
      </c>
      <c r="BH130" s="194">
        <v>5.9659090909090828E-2</v>
      </c>
      <c r="BI130" s="156">
        <v>2841</v>
      </c>
      <c r="BJ130" s="194">
        <v>1.5075022065313326</v>
      </c>
      <c r="BK130" s="156">
        <v>984</v>
      </c>
      <c r="BL130" s="194">
        <v>-3.90625E-2</v>
      </c>
      <c r="BM130" s="156">
        <v>4413</v>
      </c>
      <c r="BN130" s="194">
        <v>0.66089574708317644</v>
      </c>
      <c r="BO130" s="156">
        <v>2461</v>
      </c>
      <c r="BP130" s="194">
        <v>-0.34180262102166359</v>
      </c>
      <c r="BQ130" s="156">
        <v>6874</v>
      </c>
      <c r="BR130" s="194">
        <v>7.4734208880550268E-2</v>
      </c>
    </row>
    <row r="131" spans="2:70" s="4" customFormat="1" ht="15" hidden="1" customHeight="1" outlineLevel="1" x14ac:dyDescent="0.25">
      <c r="B131" s="71" t="s">
        <v>100</v>
      </c>
      <c r="C131" s="241">
        <v>177</v>
      </c>
      <c r="D131" s="194">
        <v>0.33082706766917291</v>
      </c>
      <c r="E131" s="156">
        <v>32</v>
      </c>
      <c r="F131" s="194">
        <v>0.77777777777777768</v>
      </c>
      <c r="G131" s="156">
        <v>673</v>
      </c>
      <c r="H131" s="194">
        <v>0.44420600858369097</v>
      </c>
      <c r="I131" s="156">
        <v>3491</v>
      </c>
      <c r="J131" s="194">
        <v>0.40257131378063482</v>
      </c>
      <c r="K131" s="156">
        <v>2704</v>
      </c>
      <c r="L131" s="194">
        <v>0.53636363636363638</v>
      </c>
      <c r="M131" s="156">
        <v>7077</v>
      </c>
      <c r="N131" s="194">
        <v>0.45437731196054254</v>
      </c>
      <c r="O131" s="156">
        <v>3456</v>
      </c>
      <c r="P131" s="194">
        <v>-0.16279069767441856</v>
      </c>
      <c r="Q131" s="156">
        <v>10533</v>
      </c>
      <c r="R131" s="194">
        <v>0.17111407605070039</v>
      </c>
      <c r="S131" s="257">
        <v>0</v>
      </c>
      <c r="T131" s="194" t="s">
        <v>113</v>
      </c>
      <c r="U131" s="156">
        <v>18</v>
      </c>
      <c r="V131" s="194">
        <v>0.5</v>
      </c>
      <c r="W131" s="156">
        <v>17</v>
      </c>
      <c r="X131" s="194">
        <v>0.41666666666666674</v>
      </c>
      <c r="Y131" s="156">
        <v>7</v>
      </c>
      <c r="Z131" s="194">
        <v>-0.125</v>
      </c>
      <c r="AA131" s="156">
        <v>42</v>
      </c>
      <c r="AB131" s="194">
        <v>0.3125</v>
      </c>
      <c r="AC131" s="156">
        <v>42</v>
      </c>
      <c r="AD131" s="194">
        <v>0.3125</v>
      </c>
      <c r="AE131" s="241">
        <v>0</v>
      </c>
      <c r="AF131" s="194" t="s">
        <v>113</v>
      </c>
      <c r="AG131" s="156">
        <v>30</v>
      </c>
      <c r="AH131" s="194">
        <v>0.19999999999999996</v>
      </c>
      <c r="AI131" s="156">
        <v>332</v>
      </c>
      <c r="AJ131" s="194">
        <v>4.354838709677419</v>
      </c>
      <c r="AK131" s="156">
        <v>362</v>
      </c>
      <c r="AL131" s="194">
        <v>3.1609195402298846</v>
      </c>
      <c r="AM131" s="156">
        <v>249</v>
      </c>
      <c r="AN131" s="194">
        <v>2.074074074074074</v>
      </c>
      <c r="AO131" s="156">
        <v>611</v>
      </c>
      <c r="AP131" s="194">
        <v>2.6369047619047619</v>
      </c>
      <c r="AQ131" s="322">
        <v>0</v>
      </c>
      <c r="AR131" s="194">
        <v>-1</v>
      </c>
      <c r="AS131" s="156">
        <v>267</v>
      </c>
      <c r="AT131" s="194">
        <v>2.7083333333333335</v>
      </c>
      <c r="AU131" s="156">
        <v>820</v>
      </c>
      <c r="AV131" s="194">
        <v>-6.1784897025171648E-2</v>
      </c>
      <c r="AW131" s="156">
        <v>880</v>
      </c>
      <c r="AX131" s="194">
        <v>0.42164781906300486</v>
      </c>
      <c r="AY131" s="156">
        <v>1967</v>
      </c>
      <c r="AZ131" s="194">
        <v>0.25526483726866633</v>
      </c>
      <c r="BA131" s="156">
        <v>750</v>
      </c>
      <c r="BB131" s="194">
        <v>0.10782865583456425</v>
      </c>
      <c r="BC131" s="156">
        <v>2717</v>
      </c>
      <c r="BD131" s="194">
        <v>0.21078431372549011</v>
      </c>
      <c r="BE131" s="323">
        <v>137</v>
      </c>
      <c r="BF131" s="194">
        <v>0.25688073394495414</v>
      </c>
      <c r="BG131" s="156">
        <v>301</v>
      </c>
      <c r="BH131" s="194">
        <v>-0.11988304093567248</v>
      </c>
      <c r="BI131" s="156">
        <v>2292</v>
      </c>
      <c r="BJ131" s="194">
        <v>0.58835758835758845</v>
      </c>
      <c r="BK131" s="156">
        <v>1001</v>
      </c>
      <c r="BL131" s="194">
        <v>0.29328165374676995</v>
      </c>
      <c r="BM131" s="156">
        <v>3731</v>
      </c>
      <c r="BN131" s="194">
        <v>0.39842578710644672</v>
      </c>
      <c r="BO131" s="156">
        <v>1586</v>
      </c>
      <c r="BP131" s="194">
        <v>-0.42536231884057973</v>
      </c>
      <c r="BQ131" s="156">
        <v>5317</v>
      </c>
      <c r="BR131" s="194">
        <v>-2.0449521002210758E-2</v>
      </c>
    </row>
    <row r="132" spans="2:70" s="4" customFormat="1" ht="15" hidden="1" customHeight="1" outlineLevel="1" x14ac:dyDescent="0.25">
      <c r="B132" s="71" t="s">
        <v>101</v>
      </c>
      <c r="C132" s="241">
        <v>159</v>
      </c>
      <c r="D132" s="194">
        <v>0.12765957446808507</v>
      </c>
      <c r="E132" s="156">
        <v>61</v>
      </c>
      <c r="F132" s="194">
        <v>5.7777777777777777</v>
      </c>
      <c r="G132" s="156">
        <v>865</v>
      </c>
      <c r="H132" s="194">
        <v>1.8833333333333333</v>
      </c>
      <c r="I132" s="156">
        <v>3262</v>
      </c>
      <c r="J132" s="194">
        <v>0.79230769230769238</v>
      </c>
      <c r="K132" s="156">
        <v>1943</v>
      </c>
      <c r="L132" s="194">
        <v>0.8278457196613358</v>
      </c>
      <c r="M132" s="156">
        <v>6290</v>
      </c>
      <c r="N132" s="194">
        <v>0.88718871887188722</v>
      </c>
      <c r="O132" s="156">
        <v>4066</v>
      </c>
      <c r="P132" s="194">
        <v>1.3207076999750766E-2</v>
      </c>
      <c r="Q132" s="156">
        <v>10356</v>
      </c>
      <c r="R132" s="194">
        <v>0.40974680098012528</v>
      </c>
      <c r="S132" s="257">
        <v>9</v>
      </c>
      <c r="T132" s="194" t="s">
        <v>113</v>
      </c>
      <c r="U132" s="156">
        <v>19</v>
      </c>
      <c r="V132" s="194">
        <v>3.75</v>
      </c>
      <c r="W132" s="156">
        <v>8</v>
      </c>
      <c r="X132" s="194">
        <v>1.6666666666666665</v>
      </c>
      <c r="Y132" s="156">
        <v>8</v>
      </c>
      <c r="Z132" s="194">
        <v>7</v>
      </c>
      <c r="AA132" s="156">
        <v>44</v>
      </c>
      <c r="AB132" s="194">
        <v>4.5</v>
      </c>
      <c r="AC132" s="156">
        <v>44</v>
      </c>
      <c r="AD132" s="194">
        <v>4.5</v>
      </c>
      <c r="AE132" s="241">
        <v>0</v>
      </c>
      <c r="AF132" s="194">
        <v>-1</v>
      </c>
      <c r="AG132" s="156">
        <v>44</v>
      </c>
      <c r="AH132" s="194">
        <v>0.33333333333333326</v>
      </c>
      <c r="AI132" s="156">
        <v>258</v>
      </c>
      <c r="AJ132" s="194">
        <v>3.2295081967213113</v>
      </c>
      <c r="AK132" s="156">
        <v>302</v>
      </c>
      <c r="AL132" s="194">
        <v>2.1134020618556701</v>
      </c>
      <c r="AM132" s="156">
        <v>277</v>
      </c>
      <c r="AN132" s="194">
        <v>2.1123595505617976</v>
      </c>
      <c r="AO132" s="156">
        <v>579</v>
      </c>
      <c r="AP132" s="194">
        <v>2.1129032258064515</v>
      </c>
      <c r="AQ132" s="322">
        <v>12</v>
      </c>
      <c r="AR132" s="194">
        <v>11</v>
      </c>
      <c r="AS132" s="156">
        <v>447</v>
      </c>
      <c r="AT132" s="194">
        <v>2.9910714285714284</v>
      </c>
      <c r="AU132" s="156">
        <v>774</v>
      </c>
      <c r="AV132" s="194">
        <v>0.18167938931297711</v>
      </c>
      <c r="AW132" s="156">
        <v>735</v>
      </c>
      <c r="AX132" s="194">
        <v>0.8058968058968059</v>
      </c>
      <c r="AY132" s="156">
        <v>1968</v>
      </c>
      <c r="AZ132" s="194">
        <v>0.6748936170212767</v>
      </c>
      <c r="BA132" s="156">
        <v>888</v>
      </c>
      <c r="BB132" s="194">
        <v>0.54434782608695653</v>
      </c>
      <c r="BC132" s="156">
        <v>2856</v>
      </c>
      <c r="BD132" s="194">
        <v>0.6319999999999999</v>
      </c>
      <c r="BE132" s="323">
        <v>133</v>
      </c>
      <c r="BF132" s="194">
        <v>0.34343434343434343</v>
      </c>
      <c r="BG132" s="156">
        <v>367</v>
      </c>
      <c r="BH132" s="194">
        <v>1.2795031055900621</v>
      </c>
      <c r="BI132" s="156">
        <v>2036</v>
      </c>
      <c r="BJ132" s="194">
        <v>0.90994371482176351</v>
      </c>
      <c r="BK132" s="156">
        <v>907</v>
      </c>
      <c r="BL132" s="194">
        <v>0.56110154905335619</v>
      </c>
      <c r="BM132" s="156">
        <v>3443</v>
      </c>
      <c r="BN132" s="194">
        <v>0.80545359202936551</v>
      </c>
      <c r="BO132" s="156">
        <v>2123</v>
      </c>
      <c r="BP132" s="194">
        <v>-0.24286733238231095</v>
      </c>
      <c r="BQ132" s="156">
        <v>5566</v>
      </c>
      <c r="BR132" s="194">
        <v>0.18149012948418597</v>
      </c>
    </row>
    <row r="133" spans="2:70" s="4" customFormat="1" ht="15" hidden="1" customHeight="1" outlineLevel="1" x14ac:dyDescent="0.25">
      <c r="B133" s="71" t="s">
        <v>102</v>
      </c>
      <c r="C133" s="241">
        <v>147</v>
      </c>
      <c r="D133" s="194">
        <v>35.75</v>
      </c>
      <c r="E133" s="156">
        <v>56</v>
      </c>
      <c r="F133" s="194">
        <v>-5.084745762711862E-2</v>
      </c>
      <c r="G133" s="156">
        <v>803</v>
      </c>
      <c r="H133" s="194">
        <v>1.7881944444444446</v>
      </c>
      <c r="I133" s="156">
        <v>2729</v>
      </c>
      <c r="J133" s="194">
        <v>0.57381776239907722</v>
      </c>
      <c r="K133" s="156">
        <v>1766</v>
      </c>
      <c r="L133" s="194">
        <v>0.24805653710247344</v>
      </c>
      <c r="M133" s="156">
        <v>5501</v>
      </c>
      <c r="N133" s="194">
        <v>0.57171428571428562</v>
      </c>
      <c r="O133" s="156">
        <v>5065</v>
      </c>
      <c r="P133" s="194">
        <v>2.0963515420278078E-2</v>
      </c>
      <c r="Q133" s="156">
        <v>10566</v>
      </c>
      <c r="R133" s="194">
        <v>0.24878855927195365</v>
      </c>
      <c r="S133" s="257">
        <v>9</v>
      </c>
      <c r="T133" s="194">
        <v>1.25</v>
      </c>
      <c r="U133" s="156">
        <v>19</v>
      </c>
      <c r="V133" s="194">
        <v>-0.45714285714285718</v>
      </c>
      <c r="W133" s="156">
        <v>20</v>
      </c>
      <c r="X133" s="194">
        <v>1.8571428571428572</v>
      </c>
      <c r="Y133" s="156">
        <v>3</v>
      </c>
      <c r="Z133" s="194">
        <v>-0.7</v>
      </c>
      <c r="AA133" s="156">
        <v>51</v>
      </c>
      <c r="AB133" s="194">
        <v>-8.9285714285714302E-2</v>
      </c>
      <c r="AC133" s="156">
        <v>51</v>
      </c>
      <c r="AD133" s="194">
        <v>-8.9285714285714302E-2</v>
      </c>
      <c r="AE133" s="241">
        <v>8</v>
      </c>
      <c r="AF133" s="194">
        <v>3</v>
      </c>
      <c r="AG133" s="156">
        <v>79</v>
      </c>
      <c r="AH133" s="194">
        <v>6.9</v>
      </c>
      <c r="AI133" s="156">
        <v>185</v>
      </c>
      <c r="AJ133" s="194">
        <v>0.4453125</v>
      </c>
      <c r="AK133" s="156">
        <v>272</v>
      </c>
      <c r="AL133" s="194">
        <v>0.94285714285714284</v>
      </c>
      <c r="AM133" s="156">
        <v>445</v>
      </c>
      <c r="AN133" s="194">
        <v>5.6417910447761193</v>
      </c>
      <c r="AO133" s="156">
        <v>717</v>
      </c>
      <c r="AP133" s="194">
        <v>2.4637681159420288</v>
      </c>
      <c r="AQ133" s="322">
        <v>5</v>
      </c>
      <c r="AR133" s="194">
        <v>4</v>
      </c>
      <c r="AS133" s="156">
        <v>346</v>
      </c>
      <c r="AT133" s="194">
        <v>1.3221476510067114</v>
      </c>
      <c r="AU133" s="156">
        <v>624</v>
      </c>
      <c r="AV133" s="194">
        <v>0</v>
      </c>
      <c r="AW133" s="156">
        <v>694</v>
      </c>
      <c r="AX133" s="194">
        <v>0.78865979381443307</v>
      </c>
      <c r="AY133" s="156">
        <v>1669</v>
      </c>
      <c r="AZ133" s="194">
        <v>0.4363166953528399</v>
      </c>
      <c r="BA133" s="156">
        <v>917</v>
      </c>
      <c r="BB133" s="194">
        <v>0.49105691056910561</v>
      </c>
      <c r="BC133" s="156">
        <v>2586</v>
      </c>
      <c r="BD133" s="194">
        <v>0.45526167698368036</v>
      </c>
      <c r="BE133" s="323">
        <v>106</v>
      </c>
      <c r="BF133" s="194" t="s">
        <v>113</v>
      </c>
      <c r="BG133" s="156">
        <v>253</v>
      </c>
      <c r="BH133" s="194">
        <v>1.3425925925925926</v>
      </c>
      <c r="BI133" s="156">
        <v>1838</v>
      </c>
      <c r="BJ133" s="194">
        <v>0.88319672131147531</v>
      </c>
      <c r="BK133" s="156">
        <v>637</v>
      </c>
      <c r="BL133" s="194">
        <v>-0.17806451612903229</v>
      </c>
      <c r="BM133" s="156">
        <v>2834</v>
      </c>
      <c r="BN133" s="194">
        <v>0.52447552447552437</v>
      </c>
      <c r="BO133" s="156">
        <v>2594</v>
      </c>
      <c r="BP133" s="194">
        <v>-0.23299822590183328</v>
      </c>
      <c r="BQ133" s="156">
        <v>5428</v>
      </c>
      <c r="BR133" s="194">
        <v>3.5680213699675667E-2</v>
      </c>
    </row>
    <row r="134" spans="2:70" s="4" customFormat="1" ht="15" hidden="1" customHeight="1" outlineLevel="1" x14ac:dyDescent="0.25">
      <c r="B134" s="71" t="s">
        <v>103</v>
      </c>
      <c r="C134" s="241">
        <v>116</v>
      </c>
      <c r="D134" s="194">
        <v>1</v>
      </c>
      <c r="E134" s="156">
        <v>105</v>
      </c>
      <c r="F134" s="194">
        <v>2.28125</v>
      </c>
      <c r="G134" s="156">
        <v>634</v>
      </c>
      <c r="H134" s="194">
        <v>0.94478527607361973</v>
      </c>
      <c r="I134" s="156">
        <v>2660</v>
      </c>
      <c r="J134" s="194">
        <v>0.76744186046511631</v>
      </c>
      <c r="K134" s="156">
        <v>1250</v>
      </c>
      <c r="L134" s="194">
        <v>0.68463611859838269</v>
      </c>
      <c r="M134" s="156">
        <v>4765</v>
      </c>
      <c r="N134" s="194">
        <v>0.78933533608711981</v>
      </c>
      <c r="O134" s="156">
        <v>4165</v>
      </c>
      <c r="P134" s="194">
        <v>6.0066174599134659E-2</v>
      </c>
      <c r="Q134" s="156">
        <v>8930</v>
      </c>
      <c r="R134" s="194">
        <v>0.35467233009708732</v>
      </c>
      <c r="S134" s="257">
        <v>8</v>
      </c>
      <c r="T134" s="194">
        <v>0.60000000000000009</v>
      </c>
      <c r="U134" s="156">
        <v>86</v>
      </c>
      <c r="V134" s="194">
        <v>4.375</v>
      </c>
      <c r="W134" s="156">
        <v>11</v>
      </c>
      <c r="X134" s="194">
        <v>0.22222222222222232</v>
      </c>
      <c r="Y134" s="156">
        <v>2</v>
      </c>
      <c r="Z134" s="194">
        <v>-0.83333333333333337</v>
      </c>
      <c r="AA134" s="156">
        <v>107</v>
      </c>
      <c r="AB134" s="194">
        <v>1.5476190476190474</v>
      </c>
      <c r="AC134" s="156">
        <v>107</v>
      </c>
      <c r="AD134" s="194">
        <v>1.5476190476190474</v>
      </c>
      <c r="AE134" s="241">
        <v>4</v>
      </c>
      <c r="AF134" s="194" t="s">
        <v>113</v>
      </c>
      <c r="AG134" s="156">
        <v>22</v>
      </c>
      <c r="AH134" s="194">
        <v>-4.3478260869565188E-2</v>
      </c>
      <c r="AI134" s="156">
        <v>171</v>
      </c>
      <c r="AJ134" s="194">
        <v>1.5522388059701493</v>
      </c>
      <c r="AK134" s="156">
        <v>197</v>
      </c>
      <c r="AL134" s="194">
        <v>1.1888888888888891</v>
      </c>
      <c r="AM134" s="156">
        <v>78</v>
      </c>
      <c r="AN134" s="194">
        <v>-0.21212121212121215</v>
      </c>
      <c r="AO134" s="156">
        <v>275</v>
      </c>
      <c r="AP134" s="194">
        <v>0.45502645502645511</v>
      </c>
      <c r="AQ134" s="322">
        <v>11</v>
      </c>
      <c r="AR134" s="194">
        <v>0.22222222222222232</v>
      </c>
      <c r="AS134" s="156">
        <v>123</v>
      </c>
      <c r="AT134" s="194">
        <v>0.24242424242424243</v>
      </c>
      <c r="AU134" s="156">
        <v>629</v>
      </c>
      <c r="AV134" s="194">
        <v>0.51566265060240957</v>
      </c>
      <c r="AW134" s="156">
        <v>410</v>
      </c>
      <c r="AX134" s="194">
        <v>0.64658634538152615</v>
      </c>
      <c r="AY134" s="156">
        <v>1173</v>
      </c>
      <c r="AZ134" s="194">
        <v>0.51943005181347157</v>
      </c>
      <c r="BA134" s="156">
        <v>623</v>
      </c>
      <c r="BB134" s="194">
        <v>0.18666666666666676</v>
      </c>
      <c r="BC134" s="156">
        <v>1796</v>
      </c>
      <c r="BD134" s="194">
        <v>0.38473400154201998</v>
      </c>
      <c r="BE134" s="323">
        <v>82</v>
      </c>
      <c r="BF134" s="194">
        <v>0.82222222222222219</v>
      </c>
      <c r="BG134" s="156">
        <v>297</v>
      </c>
      <c r="BH134" s="194">
        <v>0.52307692307692299</v>
      </c>
      <c r="BI134" s="156">
        <v>1579</v>
      </c>
      <c r="BJ134" s="194">
        <v>0.62114989733059556</v>
      </c>
      <c r="BK134" s="156">
        <v>501</v>
      </c>
      <c r="BL134" s="194">
        <v>7.510729613733913E-2</v>
      </c>
      <c r="BM134" s="156">
        <v>2459</v>
      </c>
      <c r="BN134" s="194">
        <v>0.4636904761904761</v>
      </c>
      <c r="BO134" s="156">
        <v>2474</v>
      </c>
      <c r="BP134" s="194">
        <v>-0.15418803418803417</v>
      </c>
      <c r="BQ134" s="156">
        <v>4933</v>
      </c>
      <c r="BR134" s="194">
        <v>7.1226927252985961E-2</v>
      </c>
    </row>
    <row r="135" spans="2:70" s="4" customFormat="1" ht="15" hidden="1" customHeight="1" outlineLevel="1" x14ac:dyDescent="0.25">
      <c r="B135" s="71" t="s">
        <v>104</v>
      </c>
      <c r="C135" s="241">
        <v>188</v>
      </c>
      <c r="D135" s="194">
        <v>0.30555555555555558</v>
      </c>
      <c r="E135" s="156">
        <v>114</v>
      </c>
      <c r="F135" s="194">
        <v>0.89999999999999991</v>
      </c>
      <c r="G135" s="156">
        <v>851</v>
      </c>
      <c r="H135" s="194">
        <v>3.2128712871287126</v>
      </c>
      <c r="I135" s="156">
        <v>2947</v>
      </c>
      <c r="J135" s="194">
        <v>1.2427701674277016</v>
      </c>
      <c r="K135" s="156">
        <v>1296</v>
      </c>
      <c r="L135" s="194">
        <v>0.22611163670766321</v>
      </c>
      <c r="M135" s="156">
        <v>5396</v>
      </c>
      <c r="N135" s="194">
        <v>0.94310406913935907</v>
      </c>
      <c r="O135" s="156">
        <v>5134</v>
      </c>
      <c r="P135" s="194">
        <v>0.34327577184720037</v>
      </c>
      <c r="Q135" s="156">
        <v>10530</v>
      </c>
      <c r="R135" s="194">
        <v>0.59569631762388231</v>
      </c>
      <c r="S135" s="257">
        <v>3</v>
      </c>
      <c r="T135" s="194" t="s">
        <v>113</v>
      </c>
      <c r="U135" s="156">
        <v>80</v>
      </c>
      <c r="V135" s="194">
        <v>2.0769230769230771</v>
      </c>
      <c r="W135" s="156">
        <v>18</v>
      </c>
      <c r="X135" s="194">
        <v>1</v>
      </c>
      <c r="Y135" s="156">
        <v>12</v>
      </c>
      <c r="Z135" s="194">
        <v>3</v>
      </c>
      <c r="AA135" s="156">
        <v>113</v>
      </c>
      <c r="AB135" s="194">
        <v>1.9736842105263159</v>
      </c>
      <c r="AC135" s="156">
        <v>113</v>
      </c>
      <c r="AD135" s="194">
        <v>1.9736842105263159</v>
      </c>
      <c r="AE135" s="241">
        <v>7</v>
      </c>
      <c r="AF135" s="194" t="s">
        <v>113</v>
      </c>
      <c r="AG135" s="156">
        <v>55</v>
      </c>
      <c r="AH135" s="194">
        <v>5.875</v>
      </c>
      <c r="AI135" s="156">
        <v>268</v>
      </c>
      <c r="AJ135" s="194">
        <v>3.9629629629629628</v>
      </c>
      <c r="AK135" s="156">
        <v>330</v>
      </c>
      <c r="AL135" s="194">
        <v>4.32258064516129</v>
      </c>
      <c r="AM135" s="156">
        <v>179</v>
      </c>
      <c r="AN135" s="194">
        <v>1.5942028985507246</v>
      </c>
      <c r="AO135" s="156">
        <v>509</v>
      </c>
      <c r="AP135" s="194">
        <v>2.885496183206107</v>
      </c>
      <c r="AQ135" s="322">
        <v>13</v>
      </c>
      <c r="AR135" s="194">
        <v>8.3333333333333259E-2</v>
      </c>
      <c r="AS135" s="156">
        <v>165</v>
      </c>
      <c r="AT135" s="194">
        <v>1.8448275862068964</v>
      </c>
      <c r="AU135" s="156">
        <v>548</v>
      </c>
      <c r="AV135" s="194">
        <v>0.15856236786469347</v>
      </c>
      <c r="AW135" s="156">
        <v>467</v>
      </c>
      <c r="AX135" s="194">
        <v>1.6839080459770117</v>
      </c>
      <c r="AY135" s="156">
        <v>1193</v>
      </c>
      <c r="AZ135" s="194">
        <v>0.66387726638772659</v>
      </c>
      <c r="BA135" s="156">
        <v>780</v>
      </c>
      <c r="BB135" s="194">
        <v>0.20370370370370372</v>
      </c>
      <c r="BC135" s="156">
        <v>1973</v>
      </c>
      <c r="BD135" s="194">
        <v>0.44542124542124539</v>
      </c>
      <c r="BE135" s="323">
        <v>137</v>
      </c>
      <c r="BF135" s="194">
        <v>0.50549450549450547</v>
      </c>
      <c r="BG135" s="156">
        <v>366</v>
      </c>
      <c r="BH135" s="194">
        <v>2.4205607476635516</v>
      </c>
      <c r="BI135" s="156">
        <v>1801</v>
      </c>
      <c r="BJ135" s="194">
        <v>1.5118549511854953</v>
      </c>
      <c r="BK135" s="156">
        <v>510</v>
      </c>
      <c r="BL135" s="194">
        <v>-0.1866028708133971</v>
      </c>
      <c r="BM135" s="156">
        <v>2814</v>
      </c>
      <c r="BN135" s="194">
        <v>0.81665590703679802</v>
      </c>
      <c r="BO135" s="156">
        <v>3521</v>
      </c>
      <c r="BP135" s="194">
        <v>0.41576196220345807</v>
      </c>
      <c r="BQ135" s="156">
        <v>6335</v>
      </c>
      <c r="BR135" s="194">
        <v>0.56962338949454905</v>
      </c>
    </row>
    <row r="136" spans="2:70" s="4" customFormat="1" ht="15.75" collapsed="1" x14ac:dyDescent="0.25">
      <c r="B136" s="101">
        <v>2011</v>
      </c>
      <c r="C136" s="242">
        <v>1908</v>
      </c>
      <c r="D136" s="103">
        <v>0.42175856929955291</v>
      </c>
      <c r="E136" s="102">
        <v>826</v>
      </c>
      <c r="F136" s="103">
        <v>1.5893416927899686</v>
      </c>
      <c r="G136" s="102">
        <v>7090</v>
      </c>
      <c r="H136" s="103">
        <v>0.65229550221393606</v>
      </c>
      <c r="I136" s="102">
        <v>32872</v>
      </c>
      <c r="J136" s="103">
        <v>0.7977577249111294</v>
      </c>
      <c r="K136" s="102">
        <v>18844</v>
      </c>
      <c r="L136" s="103">
        <v>0.4589656240322082</v>
      </c>
      <c r="M136" s="102">
        <v>61540</v>
      </c>
      <c r="N136" s="103">
        <v>0.65639383091540382</v>
      </c>
      <c r="O136" s="102">
        <v>50242</v>
      </c>
      <c r="P136" s="103">
        <v>0.12049778094961971</v>
      </c>
      <c r="Q136" s="102">
        <v>111782</v>
      </c>
      <c r="R136" s="103">
        <v>0.36332812957361704</v>
      </c>
      <c r="S136" s="331">
        <v>53</v>
      </c>
      <c r="T136" s="103">
        <v>1.1200000000000001</v>
      </c>
      <c r="U136" s="102">
        <v>551</v>
      </c>
      <c r="V136" s="103">
        <v>2.3192771084337349</v>
      </c>
      <c r="W136" s="102">
        <v>151</v>
      </c>
      <c r="X136" s="103">
        <v>-4.4303797468354444E-2</v>
      </c>
      <c r="Y136" s="102">
        <v>55</v>
      </c>
      <c r="Z136" s="103">
        <v>-0.2567567567567568</v>
      </c>
      <c r="AA136" s="102">
        <v>810</v>
      </c>
      <c r="AB136" s="103">
        <v>0.91489361702127669</v>
      </c>
      <c r="AC136" s="102">
        <v>810</v>
      </c>
      <c r="AD136" s="103">
        <v>0.91489361702127669</v>
      </c>
      <c r="AE136" s="242">
        <v>22</v>
      </c>
      <c r="AF136" s="103">
        <v>0.69230769230769229</v>
      </c>
      <c r="AG136" s="102">
        <v>419</v>
      </c>
      <c r="AH136" s="103">
        <v>1.302197802197802</v>
      </c>
      <c r="AI136" s="102">
        <v>2493</v>
      </c>
      <c r="AJ136" s="103">
        <v>2.3643724696356276</v>
      </c>
      <c r="AK136" s="102">
        <v>2934</v>
      </c>
      <c r="AL136" s="103">
        <v>2.1346153846153846</v>
      </c>
      <c r="AM136" s="102">
        <v>2034</v>
      </c>
      <c r="AN136" s="103">
        <v>1.6415584415584417</v>
      </c>
      <c r="AO136" s="102">
        <v>4968</v>
      </c>
      <c r="AP136" s="103">
        <v>1.9120750293083235</v>
      </c>
      <c r="AQ136" s="332">
        <v>79</v>
      </c>
      <c r="AR136" s="103">
        <v>0.27419354838709675</v>
      </c>
      <c r="AS136" s="102">
        <v>2712</v>
      </c>
      <c r="AT136" s="103">
        <v>1.5064695009242146</v>
      </c>
      <c r="AU136" s="102">
        <v>8038</v>
      </c>
      <c r="AV136" s="103">
        <v>0.27871460388164171</v>
      </c>
      <c r="AW136" s="102">
        <v>6785</v>
      </c>
      <c r="AX136" s="103">
        <v>0.60515732197776195</v>
      </c>
      <c r="AY136" s="102">
        <v>17614</v>
      </c>
      <c r="AZ136" s="103">
        <v>0.51102341940464946</v>
      </c>
      <c r="BA136" s="102">
        <v>10627</v>
      </c>
      <c r="BB136" s="103">
        <v>0.53680404916847424</v>
      </c>
      <c r="BC136" s="102">
        <v>28241</v>
      </c>
      <c r="BD136" s="103">
        <v>0.52062244238638811</v>
      </c>
      <c r="BE136" s="333">
        <v>1409</v>
      </c>
      <c r="BF136" s="103">
        <v>0.59389140271493224</v>
      </c>
      <c r="BG136" s="102">
        <v>3021</v>
      </c>
      <c r="BH136" s="103">
        <v>0.16731066460587329</v>
      </c>
      <c r="BI136" s="102">
        <v>20892</v>
      </c>
      <c r="BJ136" s="103">
        <v>0.91564276545021084</v>
      </c>
      <c r="BK136" s="102">
        <v>7433</v>
      </c>
      <c r="BL136" s="103">
        <v>9.3409826419535102E-2</v>
      </c>
      <c r="BM136" s="102">
        <v>32755</v>
      </c>
      <c r="BN136" s="103">
        <v>0.54628711702780541</v>
      </c>
      <c r="BO136" s="102">
        <v>28282</v>
      </c>
      <c r="BP136" s="103">
        <v>-7.1777872591814673E-2</v>
      </c>
      <c r="BQ136" s="102">
        <v>61037</v>
      </c>
      <c r="BR136" s="103">
        <v>0.18169673971966227</v>
      </c>
    </row>
    <row r="137" spans="2:70" s="4" customFormat="1" ht="15" hidden="1" customHeight="1" outlineLevel="1" x14ac:dyDescent="0.25">
      <c r="B137" s="71" t="s">
        <v>93</v>
      </c>
      <c r="C137" s="241">
        <v>83</v>
      </c>
      <c r="D137" s="194">
        <v>0.3833333333333333</v>
      </c>
      <c r="E137" s="156">
        <v>15</v>
      </c>
      <c r="F137" s="194">
        <v>-0.75</v>
      </c>
      <c r="G137" s="156">
        <v>499</v>
      </c>
      <c r="H137" s="194">
        <v>0.72068965517241379</v>
      </c>
      <c r="I137" s="156">
        <v>1511</v>
      </c>
      <c r="J137" s="194">
        <v>-0.11843640606767791</v>
      </c>
      <c r="K137" s="156">
        <v>1064</v>
      </c>
      <c r="L137" s="194">
        <v>-0.11554447215295094</v>
      </c>
      <c r="M137" s="156">
        <v>3172</v>
      </c>
      <c r="N137" s="194">
        <v>-4.6588518184550676E-2</v>
      </c>
      <c r="O137" s="156">
        <v>2946</v>
      </c>
      <c r="P137" s="194">
        <v>-9.3817286988618909E-2</v>
      </c>
      <c r="Q137" s="156">
        <v>6118</v>
      </c>
      <c r="R137" s="194">
        <v>-6.9930069930069894E-2</v>
      </c>
      <c r="S137" s="257">
        <v>5</v>
      </c>
      <c r="T137" s="194">
        <v>0.25</v>
      </c>
      <c r="U137" s="156">
        <v>12</v>
      </c>
      <c r="V137" s="194">
        <v>-0.65714285714285714</v>
      </c>
      <c r="W137" s="156">
        <v>18</v>
      </c>
      <c r="X137" s="194">
        <v>-5.2631578947368474E-2</v>
      </c>
      <c r="Y137" s="156">
        <v>3</v>
      </c>
      <c r="Z137" s="194">
        <v>-0.66666666666666674</v>
      </c>
      <c r="AA137" s="156">
        <v>38</v>
      </c>
      <c r="AB137" s="194">
        <v>-0.43283582089552242</v>
      </c>
      <c r="AC137" s="156">
        <v>38</v>
      </c>
      <c r="AD137" s="194">
        <v>-0.43283582089552242</v>
      </c>
      <c r="AE137" s="241">
        <v>1</v>
      </c>
      <c r="AF137" s="194">
        <v>-0.75</v>
      </c>
      <c r="AG137" s="156">
        <v>21</v>
      </c>
      <c r="AH137" s="194">
        <v>1.625</v>
      </c>
      <c r="AI137" s="156">
        <v>53</v>
      </c>
      <c r="AJ137" s="194">
        <v>0.12765957446808507</v>
      </c>
      <c r="AK137" s="156">
        <v>75</v>
      </c>
      <c r="AL137" s="194">
        <v>0.27118644067796605</v>
      </c>
      <c r="AM137" s="156">
        <v>57</v>
      </c>
      <c r="AN137" s="194">
        <v>-0.14925373134328357</v>
      </c>
      <c r="AO137" s="156">
        <v>132</v>
      </c>
      <c r="AP137" s="194">
        <v>4.7619047619047672E-2</v>
      </c>
      <c r="AQ137" s="322">
        <v>2</v>
      </c>
      <c r="AR137" s="194">
        <v>-0.77777777777777779</v>
      </c>
      <c r="AS137" s="156">
        <v>73</v>
      </c>
      <c r="AT137" s="194">
        <v>4.2857142857142927E-2</v>
      </c>
      <c r="AU137" s="156">
        <v>523</v>
      </c>
      <c r="AV137" s="194">
        <v>0.24821002386634849</v>
      </c>
      <c r="AW137" s="156">
        <v>354</v>
      </c>
      <c r="AX137" s="194">
        <v>9.9378881987577605E-2</v>
      </c>
      <c r="AY137" s="156">
        <v>952</v>
      </c>
      <c r="AZ137" s="194">
        <v>0.16097560975609748</v>
      </c>
      <c r="BA137" s="156">
        <v>526</v>
      </c>
      <c r="BB137" s="194">
        <v>-9.4161958568738102E-3</v>
      </c>
      <c r="BC137" s="156">
        <v>1478</v>
      </c>
      <c r="BD137" s="194">
        <v>9.4004441154700302E-2</v>
      </c>
      <c r="BE137" s="323">
        <v>54</v>
      </c>
      <c r="BF137" s="194">
        <v>0.8</v>
      </c>
      <c r="BG137" s="156">
        <v>328</v>
      </c>
      <c r="BH137" s="194">
        <v>0.83240223463687157</v>
      </c>
      <c r="BI137" s="156">
        <v>918</v>
      </c>
      <c r="BJ137" s="194">
        <v>-0.18327402135231319</v>
      </c>
      <c r="BK137" s="156">
        <v>510</v>
      </c>
      <c r="BL137" s="194">
        <v>-2.8571428571428581E-2</v>
      </c>
      <c r="BM137" s="156">
        <v>1810</v>
      </c>
      <c r="BN137" s="194">
        <v>-2.58342303552207E-2</v>
      </c>
      <c r="BO137" s="156">
        <v>1813</v>
      </c>
      <c r="BP137" s="194">
        <v>-0.10069444444444442</v>
      </c>
      <c r="BQ137" s="156">
        <v>3623</v>
      </c>
      <c r="BR137" s="194">
        <v>-6.479091378420232E-2</v>
      </c>
    </row>
    <row r="138" spans="2:70" s="4" customFormat="1" ht="15" hidden="1" customHeight="1" outlineLevel="1" x14ac:dyDescent="0.25">
      <c r="B138" s="71" t="s">
        <v>94</v>
      </c>
      <c r="C138" s="241">
        <v>68</v>
      </c>
      <c r="D138" s="194">
        <v>10.333333333333334</v>
      </c>
      <c r="E138" s="156">
        <v>33</v>
      </c>
      <c r="F138" s="194">
        <v>0</v>
      </c>
      <c r="G138" s="156">
        <v>338</v>
      </c>
      <c r="H138" s="194">
        <v>-3.1518624641833859E-2</v>
      </c>
      <c r="I138" s="156">
        <v>600</v>
      </c>
      <c r="J138" s="194">
        <v>-0.16201117318435754</v>
      </c>
      <c r="K138" s="156">
        <v>533</v>
      </c>
      <c r="L138" s="194">
        <v>0.56764705882352939</v>
      </c>
      <c r="M138" s="156">
        <v>1572</v>
      </c>
      <c r="N138" s="194">
        <v>8.8642659279778435E-2</v>
      </c>
      <c r="O138" s="156">
        <v>2025</v>
      </c>
      <c r="P138" s="194">
        <v>0.16446233467510063</v>
      </c>
      <c r="Q138" s="156">
        <v>3597</v>
      </c>
      <c r="R138" s="194">
        <v>0.13006597549481613</v>
      </c>
      <c r="S138" s="257">
        <v>3</v>
      </c>
      <c r="T138" s="194">
        <v>2</v>
      </c>
      <c r="U138" s="156">
        <v>13</v>
      </c>
      <c r="V138" s="194">
        <v>-0.31578947368421051</v>
      </c>
      <c r="W138" s="156">
        <v>37</v>
      </c>
      <c r="X138" s="194">
        <v>17.5</v>
      </c>
      <c r="Y138" s="156">
        <v>20</v>
      </c>
      <c r="Z138" s="194" t="s">
        <v>113</v>
      </c>
      <c r="AA138" s="156">
        <v>73</v>
      </c>
      <c r="AB138" s="194">
        <v>2.3181818181818183</v>
      </c>
      <c r="AC138" s="156">
        <v>73</v>
      </c>
      <c r="AD138" s="194">
        <v>2.3181818181818183</v>
      </c>
      <c r="AE138" s="241">
        <v>0</v>
      </c>
      <c r="AF138" s="194" t="s">
        <v>113</v>
      </c>
      <c r="AG138" s="156">
        <v>8</v>
      </c>
      <c r="AH138" s="194">
        <v>3</v>
      </c>
      <c r="AI138" s="156">
        <v>33</v>
      </c>
      <c r="AJ138" s="194">
        <v>0.43478260869565211</v>
      </c>
      <c r="AK138" s="156">
        <v>41</v>
      </c>
      <c r="AL138" s="194">
        <v>0.6399999999999999</v>
      </c>
      <c r="AM138" s="156">
        <v>18</v>
      </c>
      <c r="AN138" s="194">
        <v>-0.41935483870967738</v>
      </c>
      <c r="AO138" s="156">
        <v>59</v>
      </c>
      <c r="AP138" s="194">
        <v>5.3571428571428603E-2</v>
      </c>
      <c r="AQ138" s="322">
        <v>1</v>
      </c>
      <c r="AR138" s="194">
        <v>-0.875</v>
      </c>
      <c r="AS138" s="156">
        <v>65</v>
      </c>
      <c r="AT138" s="194">
        <v>0.16071428571428581</v>
      </c>
      <c r="AU138" s="156">
        <v>201</v>
      </c>
      <c r="AV138" s="194">
        <v>0.12290502793296088</v>
      </c>
      <c r="AW138" s="156">
        <v>101</v>
      </c>
      <c r="AX138" s="194">
        <v>0.13483146067415741</v>
      </c>
      <c r="AY138" s="156">
        <v>368</v>
      </c>
      <c r="AZ138" s="194">
        <v>0.10843373493975905</v>
      </c>
      <c r="BA138" s="156">
        <v>272</v>
      </c>
      <c r="BB138" s="194">
        <v>-0.18072289156626509</v>
      </c>
      <c r="BC138" s="156">
        <v>640</v>
      </c>
      <c r="BD138" s="194">
        <v>-3.6144578313253017E-2</v>
      </c>
      <c r="BE138" s="323">
        <v>43</v>
      </c>
      <c r="BF138" s="194">
        <v>13.333333333333334</v>
      </c>
      <c r="BG138" s="156">
        <v>188</v>
      </c>
      <c r="BH138" s="194">
        <v>-0.3037037037037037</v>
      </c>
      <c r="BI138" s="156">
        <v>343</v>
      </c>
      <c r="BJ138" s="194">
        <v>-0.33138401559454189</v>
      </c>
      <c r="BK138" s="156">
        <v>320</v>
      </c>
      <c r="BL138" s="194">
        <v>1.1333333333333333</v>
      </c>
      <c r="BM138" s="156">
        <v>894</v>
      </c>
      <c r="BN138" s="194">
        <v>-4.4871794871794823E-2</v>
      </c>
      <c r="BO138" s="156">
        <v>1396</v>
      </c>
      <c r="BP138" s="194">
        <v>0.5043103448275863</v>
      </c>
      <c r="BQ138" s="156">
        <v>2290</v>
      </c>
      <c r="BR138" s="194">
        <v>0.22854077253218885</v>
      </c>
    </row>
    <row r="139" spans="2:70" s="4" customFormat="1" ht="15" hidden="1" customHeight="1" outlineLevel="1" x14ac:dyDescent="0.25">
      <c r="B139" s="71" t="s">
        <v>95</v>
      </c>
      <c r="C139" s="241">
        <v>111</v>
      </c>
      <c r="D139" s="194">
        <v>1.5227272727272729</v>
      </c>
      <c r="E139" s="156">
        <v>32</v>
      </c>
      <c r="F139" s="194">
        <v>-0.2558139534883721</v>
      </c>
      <c r="G139" s="156">
        <v>409</v>
      </c>
      <c r="H139" s="194">
        <v>0.12362637362637363</v>
      </c>
      <c r="I139" s="156">
        <v>830</v>
      </c>
      <c r="J139" s="194">
        <v>-0.13900414937759331</v>
      </c>
      <c r="K139" s="156">
        <v>621</v>
      </c>
      <c r="L139" s="194">
        <v>-0.3669724770642202</v>
      </c>
      <c r="M139" s="156">
        <v>2003</v>
      </c>
      <c r="N139" s="194">
        <v>-0.16402337228714525</v>
      </c>
      <c r="O139" s="156">
        <v>2669</v>
      </c>
      <c r="P139" s="194">
        <v>0.19045495093666376</v>
      </c>
      <c r="Q139" s="156">
        <v>4672</v>
      </c>
      <c r="R139" s="194">
        <v>7.3307460112117528E-3</v>
      </c>
      <c r="S139" s="257">
        <v>1</v>
      </c>
      <c r="T139" s="194" t="s">
        <v>113</v>
      </c>
      <c r="U139" s="156">
        <v>13</v>
      </c>
      <c r="V139" s="194">
        <v>-0.40909090909090906</v>
      </c>
      <c r="W139" s="156">
        <v>19</v>
      </c>
      <c r="X139" s="194">
        <v>0.35714285714285721</v>
      </c>
      <c r="Y139" s="156">
        <v>8</v>
      </c>
      <c r="Z139" s="194" t="s">
        <v>113</v>
      </c>
      <c r="AA139" s="156">
        <v>41</v>
      </c>
      <c r="AB139" s="194">
        <v>0.13888888888888884</v>
      </c>
      <c r="AC139" s="156">
        <v>41</v>
      </c>
      <c r="AD139" s="194">
        <v>0.13888888888888884</v>
      </c>
      <c r="AE139" s="241">
        <v>3</v>
      </c>
      <c r="AF139" s="194">
        <v>-0.625</v>
      </c>
      <c r="AG139" s="156">
        <v>13</v>
      </c>
      <c r="AH139" s="194">
        <v>0.625</v>
      </c>
      <c r="AI139" s="156">
        <v>65</v>
      </c>
      <c r="AJ139" s="194">
        <v>2.25</v>
      </c>
      <c r="AK139" s="156">
        <v>81</v>
      </c>
      <c r="AL139" s="194">
        <v>1.25</v>
      </c>
      <c r="AM139" s="156">
        <v>40</v>
      </c>
      <c r="AN139" s="194">
        <v>-0.14893617021276595</v>
      </c>
      <c r="AO139" s="156">
        <v>121</v>
      </c>
      <c r="AP139" s="194">
        <v>0.45783132530120474</v>
      </c>
      <c r="AQ139" s="322">
        <v>13</v>
      </c>
      <c r="AR139" s="194">
        <v>5.5</v>
      </c>
      <c r="AS139" s="156">
        <v>134</v>
      </c>
      <c r="AT139" s="194">
        <v>1.8510638297872339</v>
      </c>
      <c r="AU139" s="156">
        <v>174</v>
      </c>
      <c r="AV139" s="194">
        <v>-0.26582278481012656</v>
      </c>
      <c r="AW139" s="156">
        <v>149</v>
      </c>
      <c r="AX139" s="194">
        <v>6.7567567567567988E-3</v>
      </c>
      <c r="AY139" s="156">
        <v>470</v>
      </c>
      <c r="AZ139" s="194">
        <v>8.2949308755760454E-2</v>
      </c>
      <c r="BA139" s="156">
        <v>302</v>
      </c>
      <c r="BB139" s="194">
        <v>-0.22564102564102562</v>
      </c>
      <c r="BC139" s="156">
        <v>772</v>
      </c>
      <c r="BD139" s="194">
        <v>-6.3106796116504826E-2</v>
      </c>
      <c r="BE139" s="323">
        <v>72</v>
      </c>
      <c r="BF139" s="194">
        <v>1.6666666666666665</v>
      </c>
      <c r="BG139" s="156">
        <v>212</v>
      </c>
      <c r="BH139" s="194">
        <v>-0.15200000000000002</v>
      </c>
      <c r="BI139" s="156">
        <v>585</v>
      </c>
      <c r="BJ139" s="194">
        <v>-0.12556053811659196</v>
      </c>
      <c r="BK139" s="156">
        <v>332</v>
      </c>
      <c r="BL139" s="194">
        <v>-0.39526411657559202</v>
      </c>
      <c r="BM139" s="156">
        <v>1201</v>
      </c>
      <c r="BN139" s="194">
        <v>-0.19665551839464879</v>
      </c>
      <c r="BO139" s="156">
        <v>1816</v>
      </c>
      <c r="BP139" s="194">
        <v>0.38098859315589362</v>
      </c>
      <c r="BQ139" s="156">
        <v>3017</v>
      </c>
      <c r="BR139" s="194">
        <v>7.3665480427046237E-2</v>
      </c>
    </row>
    <row r="140" spans="2:70" s="4" customFormat="1" ht="15" hidden="1" customHeight="1" outlineLevel="1" x14ac:dyDescent="0.25">
      <c r="B140" s="71" t="s">
        <v>96</v>
      </c>
      <c r="C140" s="241">
        <v>97</v>
      </c>
      <c r="D140" s="194">
        <v>2.2333333333333334</v>
      </c>
      <c r="E140" s="156">
        <v>27</v>
      </c>
      <c r="F140" s="194">
        <v>-0.41304347826086951</v>
      </c>
      <c r="G140" s="156">
        <v>459</v>
      </c>
      <c r="H140" s="194">
        <v>0.1829896907216495</v>
      </c>
      <c r="I140" s="156">
        <v>1639</v>
      </c>
      <c r="J140" s="194">
        <v>0.20161290322580649</v>
      </c>
      <c r="K140" s="156">
        <v>818</v>
      </c>
      <c r="L140" s="194">
        <v>-8.3986562150055954E-2</v>
      </c>
      <c r="M140" s="156">
        <v>3040</v>
      </c>
      <c r="N140" s="194">
        <v>0.11723631018008085</v>
      </c>
      <c r="O140" s="156">
        <v>3911</v>
      </c>
      <c r="P140" s="194">
        <v>0.48877046060144647</v>
      </c>
      <c r="Q140" s="156">
        <v>6951</v>
      </c>
      <c r="R140" s="194">
        <v>0.29973821989528804</v>
      </c>
      <c r="S140" s="257">
        <v>4</v>
      </c>
      <c r="T140" s="194">
        <v>3</v>
      </c>
      <c r="U140" s="156">
        <v>14</v>
      </c>
      <c r="V140" s="194">
        <v>-0.65853658536585358</v>
      </c>
      <c r="W140" s="156">
        <v>13</v>
      </c>
      <c r="X140" s="194">
        <v>1.1666666666666665</v>
      </c>
      <c r="Y140" s="156">
        <v>1</v>
      </c>
      <c r="Z140" s="194" t="s">
        <v>113</v>
      </c>
      <c r="AA140" s="156">
        <v>32</v>
      </c>
      <c r="AB140" s="194">
        <v>-0.33333333333333337</v>
      </c>
      <c r="AC140" s="156">
        <v>32</v>
      </c>
      <c r="AD140" s="194">
        <v>-0.33333333333333337</v>
      </c>
      <c r="AE140" s="241">
        <v>0</v>
      </c>
      <c r="AF140" s="194">
        <v>-1</v>
      </c>
      <c r="AG140" s="156">
        <v>8</v>
      </c>
      <c r="AH140" s="194">
        <v>1</v>
      </c>
      <c r="AI140" s="156">
        <v>58</v>
      </c>
      <c r="AJ140" s="194">
        <v>-0.20547945205479456</v>
      </c>
      <c r="AK140" s="156">
        <v>66</v>
      </c>
      <c r="AL140" s="194">
        <v>-0.16455696202531644</v>
      </c>
      <c r="AM140" s="156">
        <v>36</v>
      </c>
      <c r="AN140" s="194">
        <v>-0.18181818181818177</v>
      </c>
      <c r="AO140" s="156">
        <v>102</v>
      </c>
      <c r="AP140" s="194">
        <v>-0.17073170731707321</v>
      </c>
      <c r="AQ140" s="322">
        <v>2</v>
      </c>
      <c r="AR140" s="194">
        <v>0</v>
      </c>
      <c r="AS140" s="156">
        <v>107</v>
      </c>
      <c r="AT140" s="194">
        <v>1.6749999999999998</v>
      </c>
      <c r="AU140" s="156">
        <v>584</v>
      </c>
      <c r="AV140" s="194">
        <v>0.37089201877934275</v>
      </c>
      <c r="AW140" s="156">
        <v>376</v>
      </c>
      <c r="AX140" s="194">
        <v>0.14984709480122316</v>
      </c>
      <c r="AY140" s="156">
        <v>1069</v>
      </c>
      <c r="AZ140" s="194">
        <v>0.34465408805031439</v>
      </c>
      <c r="BA140" s="156">
        <v>467</v>
      </c>
      <c r="BB140" s="194">
        <v>-0.1934369602763385</v>
      </c>
      <c r="BC140" s="156">
        <v>1536</v>
      </c>
      <c r="BD140" s="194">
        <v>0.11790393013100431</v>
      </c>
      <c r="BE140" s="323">
        <v>61</v>
      </c>
      <c r="BF140" s="194">
        <v>2.0499999999999998</v>
      </c>
      <c r="BG140" s="156">
        <v>295</v>
      </c>
      <c r="BH140" s="194">
        <v>-1.0067114093959773E-2</v>
      </c>
      <c r="BI140" s="156">
        <v>1024</v>
      </c>
      <c r="BJ140" s="194">
        <v>0.23225030084235865</v>
      </c>
      <c r="BK140" s="156">
        <v>344</v>
      </c>
      <c r="BL140" s="194">
        <v>2.9154518950438302E-3</v>
      </c>
      <c r="BM140" s="156">
        <v>1724</v>
      </c>
      <c r="BN140" s="194">
        <v>0.15549597855227892</v>
      </c>
      <c r="BO140" s="156">
        <v>2877</v>
      </c>
      <c r="BP140" s="194">
        <v>0.95448369565217384</v>
      </c>
      <c r="BQ140" s="156">
        <v>4601</v>
      </c>
      <c r="BR140" s="194">
        <v>0.5522941970310391</v>
      </c>
    </row>
    <row r="141" spans="2:70" s="4" customFormat="1" ht="15" hidden="1" customHeight="1" outlineLevel="1" x14ac:dyDescent="0.25">
      <c r="B141" s="71" t="s">
        <v>97</v>
      </c>
      <c r="C141" s="241">
        <v>87</v>
      </c>
      <c r="D141" s="194">
        <v>0.52631578947368429</v>
      </c>
      <c r="E141" s="156">
        <v>13</v>
      </c>
      <c r="F141" s="194">
        <v>-0.5185185185185186</v>
      </c>
      <c r="G141" s="156">
        <v>249</v>
      </c>
      <c r="H141" s="194">
        <v>-0.30640668523676884</v>
      </c>
      <c r="I141" s="156">
        <v>1249</v>
      </c>
      <c r="J141" s="194">
        <v>-0.2462281231140615</v>
      </c>
      <c r="K141" s="156">
        <v>877</v>
      </c>
      <c r="L141" s="194">
        <v>-0.51385809312638586</v>
      </c>
      <c r="M141" s="156">
        <v>2475</v>
      </c>
      <c r="N141" s="194">
        <v>-0.36603483606557374</v>
      </c>
      <c r="O141" s="156">
        <v>3162</v>
      </c>
      <c r="P141" s="194">
        <v>-0.10979729729729726</v>
      </c>
      <c r="Q141" s="156">
        <v>5637</v>
      </c>
      <c r="R141" s="194">
        <v>-0.24396459227467815</v>
      </c>
      <c r="S141" s="257">
        <v>0</v>
      </c>
      <c r="T141" s="194" t="s">
        <v>113</v>
      </c>
      <c r="U141" s="156">
        <v>13</v>
      </c>
      <c r="V141" s="194">
        <v>-0.38095238095238093</v>
      </c>
      <c r="W141" s="156">
        <v>18</v>
      </c>
      <c r="X141" s="194">
        <v>5.8823529411764719E-2</v>
      </c>
      <c r="Y141" s="156">
        <v>2</v>
      </c>
      <c r="Z141" s="194" t="s">
        <v>113</v>
      </c>
      <c r="AA141" s="156">
        <v>33</v>
      </c>
      <c r="AB141" s="194">
        <v>-0.13157894736842102</v>
      </c>
      <c r="AC141" s="156">
        <v>33</v>
      </c>
      <c r="AD141" s="194">
        <v>-0.13157894736842102</v>
      </c>
      <c r="AE141" s="241">
        <v>0</v>
      </c>
      <c r="AF141" s="194" t="s">
        <v>113</v>
      </c>
      <c r="AG141" s="156">
        <v>10</v>
      </c>
      <c r="AH141" s="194">
        <v>-0.16666666666666663</v>
      </c>
      <c r="AI141" s="156">
        <v>46</v>
      </c>
      <c r="AJ141" s="194">
        <v>-6.1224489795918324E-2</v>
      </c>
      <c r="AK141" s="156">
        <v>56</v>
      </c>
      <c r="AL141" s="194">
        <v>-8.1967213114754078E-2</v>
      </c>
      <c r="AM141" s="156">
        <v>45</v>
      </c>
      <c r="AN141" s="194">
        <v>1.1428571428571428</v>
      </c>
      <c r="AO141" s="156">
        <v>101</v>
      </c>
      <c r="AP141" s="194">
        <v>0.23170731707317072</v>
      </c>
      <c r="AQ141" s="322">
        <v>11</v>
      </c>
      <c r="AR141" s="194" t="s">
        <v>113</v>
      </c>
      <c r="AS141" s="156">
        <v>80</v>
      </c>
      <c r="AT141" s="194">
        <v>1.0512820512820511</v>
      </c>
      <c r="AU141" s="156">
        <v>466</v>
      </c>
      <c r="AV141" s="194">
        <v>-0.28086419753086422</v>
      </c>
      <c r="AW141" s="156">
        <v>329</v>
      </c>
      <c r="AX141" s="194">
        <v>-9.6153846153846145E-2</v>
      </c>
      <c r="AY141" s="156">
        <v>886</v>
      </c>
      <c r="AZ141" s="194">
        <v>-0.15699333967649853</v>
      </c>
      <c r="BA141" s="156">
        <v>551</v>
      </c>
      <c r="BB141" s="194">
        <v>-0.10841423948220064</v>
      </c>
      <c r="BC141" s="156">
        <v>1437</v>
      </c>
      <c r="BD141" s="194">
        <v>-0.1390053924505692</v>
      </c>
      <c r="BE141" s="323">
        <v>43</v>
      </c>
      <c r="BF141" s="194">
        <v>0.13157894736842102</v>
      </c>
      <c r="BG141" s="156">
        <v>119</v>
      </c>
      <c r="BH141" s="194">
        <v>-0.5641025641025641</v>
      </c>
      <c r="BI141" s="156">
        <v>730</v>
      </c>
      <c r="BJ141" s="194">
        <v>-0.21841541755888649</v>
      </c>
      <c r="BK141" s="156">
        <v>445</v>
      </c>
      <c r="BL141" s="194">
        <v>-0.51098901098901095</v>
      </c>
      <c r="BM141" s="156">
        <v>1337</v>
      </c>
      <c r="BN141" s="194">
        <v>-0.37958236658932709</v>
      </c>
      <c r="BO141" s="156">
        <v>2209</v>
      </c>
      <c r="BP141" s="194">
        <v>-5.4366438356164393E-2</v>
      </c>
      <c r="BQ141" s="156">
        <v>3546</v>
      </c>
      <c r="BR141" s="194">
        <v>-0.21042084168336672</v>
      </c>
    </row>
    <row r="142" spans="2:70" s="4" customFormat="1" ht="15" hidden="1" customHeight="1" outlineLevel="1" x14ac:dyDescent="0.25">
      <c r="B142" s="71" t="s">
        <v>98</v>
      </c>
      <c r="C142" s="241">
        <v>203</v>
      </c>
      <c r="D142" s="194">
        <v>1.5375000000000001</v>
      </c>
      <c r="E142" s="156">
        <v>12</v>
      </c>
      <c r="F142" s="194">
        <v>-0.61290322580645162</v>
      </c>
      <c r="G142" s="156">
        <v>328</v>
      </c>
      <c r="H142" s="194">
        <v>0.10810810810810811</v>
      </c>
      <c r="I142" s="156">
        <v>1535</v>
      </c>
      <c r="J142" s="194">
        <v>4.6353101567825572E-2</v>
      </c>
      <c r="K142" s="156">
        <v>1153</v>
      </c>
      <c r="L142" s="194">
        <v>-7.9808459696727896E-2</v>
      </c>
      <c r="M142" s="156">
        <v>3231</v>
      </c>
      <c r="N142" s="194">
        <v>3.3258714422769398E-2</v>
      </c>
      <c r="O142" s="156">
        <v>3696</v>
      </c>
      <c r="P142" s="194">
        <v>0.17296096477308787</v>
      </c>
      <c r="Q142" s="156">
        <v>6927</v>
      </c>
      <c r="R142" s="194">
        <v>0.10337687161516396</v>
      </c>
      <c r="S142" s="257">
        <v>3</v>
      </c>
      <c r="T142" s="194" t="s">
        <v>113</v>
      </c>
      <c r="U142" s="156">
        <v>2</v>
      </c>
      <c r="V142" s="194">
        <v>-0.77777777777777779</v>
      </c>
      <c r="W142" s="156">
        <v>7</v>
      </c>
      <c r="X142" s="194">
        <v>-0.41666666666666663</v>
      </c>
      <c r="Y142" s="156">
        <v>4</v>
      </c>
      <c r="Z142" s="194">
        <v>0</v>
      </c>
      <c r="AA142" s="156">
        <v>16</v>
      </c>
      <c r="AB142" s="194">
        <v>-0.36</v>
      </c>
      <c r="AC142" s="156">
        <v>16</v>
      </c>
      <c r="AD142" s="194">
        <v>-0.36</v>
      </c>
      <c r="AE142" s="241">
        <v>4</v>
      </c>
      <c r="AF142" s="194">
        <v>-0.19999999999999996</v>
      </c>
      <c r="AG142" s="156">
        <v>7</v>
      </c>
      <c r="AH142" s="194">
        <v>-0.125</v>
      </c>
      <c r="AI142" s="156">
        <v>39</v>
      </c>
      <c r="AJ142" s="194">
        <v>-0.23529411764705888</v>
      </c>
      <c r="AK142" s="156">
        <v>50</v>
      </c>
      <c r="AL142" s="194">
        <v>-0.21875</v>
      </c>
      <c r="AM142" s="156">
        <v>54</v>
      </c>
      <c r="AN142" s="194">
        <v>-0.11475409836065575</v>
      </c>
      <c r="AO142" s="156">
        <v>104</v>
      </c>
      <c r="AP142" s="194">
        <v>-0.16800000000000004</v>
      </c>
      <c r="AQ142" s="322">
        <v>5</v>
      </c>
      <c r="AR142" s="194">
        <v>0</v>
      </c>
      <c r="AS142" s="156">
        <v>96</v>
      </c>
      <c r="AT142" s="194">
        <v>0.62711864406779672</v>
      </c>
      <c r="AU142" s="156">
        <v>502</v>
      </c>
      <c r="AV142" s="194">
        <v>-5.9405940594059459E-3</v>
      </c>
      <c r="AW142" s="156">
        <v>407</v>
      </c>
      <c r="AX142" s="194">
        <v>0.2185628742514969</v>
      </c>
      <c r="AY142" s="156">
        <v>1010</v>
      </c>
      <c r="AZ142" s="194">
        <v>0.11849390919158354</v>
      </c>
      <c r="BA142" s="156">
        <v>672</v>
      </c>
      <c r="BB142" s="194">
        <v>0.24444444444444446</v>
      </c>
      <c r="BC142" s="156">
        <v>1682</v>
      </c>
      <c r="BD142" s="194">
        <v>0.16562716562716573</v>
      </c>
      <c r="BE142" s="323">
        <v>119</v>
      </c>
      <c r="BF142" s="194">
        <v>1.6444444444444444</v>
      </c>
      <c r="BG142" s="156">
        <v>181</v>
      </c>
      <c r="BH142" s="194">
        <v>-0.13809523809523805</v>
      </c>
      <c r="BI142" s="156">
        <v>997</v>
      </c>
      <c r="BJ142" s="194">
        <v>9.200438116100762E-2</v>
      </c>
      <c r="BK142" s="156">
        <v>600</v>
      </c>
      <c r="BL142" s="194">
        <v>0.10294117647058831</v>
      </c>
      <c r="BM142" s="156">
        <v>1897</v>
      </c>
      <c r="BN142" s="194">
        <v>0.10806074766355134</v>
      </c>
      <c r="BO142" s="156">
        <v>2261</v>
      </c>
      <c r="BP142" s="194">
        <v>0.18501048218029359</v>
      </c>
      <c r="BQ142" s="156">
        <v>4158</v>
      </c>
      <c r="BR142" s="194">
        <v>0.14861878453038679</v>
      </c>
    </row>
    <row r="143" spans="2:70" s="4" customFormat="1" ht="15" hidden="1" customHeight="1" outlineLevel="1" x14ac:dyDescent="0.25">
      <c r="B143" s="71" t="s">
        <v>99</v>
      </c>
      <c r="C143" s="241">
        <v>213</v>
      </c>
      <c r="D143" s="194">
        <v>5.0857142857142854</v>
      </c>
      <c r="E143" s="156">
        <v>9</v>
      </c>
      <c r="F143" s="194">
        <v>-0.59090909090909083</v>
      </c>
      <c r="G143" s="156">
        <v>427</v>
      </c>
      <c r="H143" s="194">
        <v>4.4009779951100336E-2</v>
      </c>
      <c r="I143" s="156">
        <v>2059</v>
      </c>
      <c r="J143" s="194">
        <v>0.32667525773195871</v>
      </c>
      <c r="K143" s="156">
        <v>1813</v>
      </c>
      <c r="L143" s="194">
        <v>6.7726737338044796E-2</v>
      </c>
      <c r="M143" s="156">
        <v>4521</v>
      </c>
      <c r="N143" s="194">
        <v>0.21663078579117334</v>
      </c>
      <c r="O143" s="156">
        <v>5577</v>
      </c>
      <c r="P143" s="194">
        <v>0.60443037974683533</v>
      </c>
      <c r="Q143" s="156">
        <v>10098</v>
      </c>
      <c r="R143" s="194">
        <v>0.40406006674082318</v>
      </c>
      <c r="S143" s="257">
        <v>0</v>
      </c>
      <c r="T143" s="194" t="s">
        <v>113</v>
      </c>
      <c r="U143" s="156">
        <v>6</v>
      </c>
      <c r="V143" s="194">
        <v>-0.53846153846153844</v>
      </c>
      <c r="W143" s="156">
        <v>6</v>
      </c>
      <c r="X143" s="194">
        <v>0.19999999999999996</v>
      </c>
      <c r="Y143" s="156">
        <v>2</v>
      </c>
      <c r="Z143" s="194">
        <v>0</v>
      </c>
      <c r="AA143" s="156">
        <v>14</v>
      </c>
      <c r="AB143" s="194">
        <v>-0.30000000000000004</v>
      </c>
      <c r="AC143" s="156">
        <v>14</v>
      </c>
      <c r="AD143" s="194">
        <v>-0.30000000000000004</v>
      </c>
      <c r="AE143" s="241">
        <v>0</v>
      </c>
      <c r="AF143" s="194">
        <v>-1</v>
      </c>
      <c r="AG143" s="156">
        <v>16</v>
      </c>
      <c r="AH143" s="194">
        <v>15</v>
      </c>
      <c r="AI143" s="156">
        <v>75</v>
      </c>
      <c r="AJ143" s="194">
        <v>0.22950819672131151</v>
      </c>
      <c r="AK143" s="156">
        <v>91</v>
      </c>
      <c r="AL143" s="194">
        <v>0.421875</v>
      </c>
      <c r="AM143" s="156">
        <v>115</v>
      </c>
      <c r="AN143" s="194">
        <v>0.53333333333333344</v>
      </c>
      <c r="AO143" s="156">
        <v>206</v>
      </c>
      <c r="AP143" s="194">
        <v>0.48201438848920852</v>
      </c>
      <c r="AQ143" s="322">
        <v>3</v>
      </c>
      <c r="AR143" s="194">
        <v>0</v>
      </c>
      <c r="AS143" s="156">
        <v>37</v>
      </c>
      <c r="AT143" s="194">
        <v>-0.28846153846153844</v>
      </c>
      <c r="AU143" s="156">
        <v>795</v>
      </c>
      <c r="AV143" s="194">
        <v>0.41711229946524053</v>
      </c>
      <c r="AW143" s="156">
        <v>674</v>
      </c>
      <c r="AX143" s="194">
        <v>0.88795518207282909</v>
      </c>
      <c r="AY143" s="156">
        <v>1509</v>
      </c>
      <c r="AZ143" s="194">
        <v>0.5508735868448098</v>
      </c>
      <c r="BA143" s="156">
        <v>1085</v>
      </c>
      <c r="BB143" s="194">
        <v>0.82659932659932656</v>
      </c>
      <c r="BC143" s="156">
        <v>2594</v>
      </c>
      <c r="BD143" s="194">
        <v>0.65539246968730058</v>
      </c>
      <c r="BE143" s="323">
        <v>148</v>
      </c>
      <c r="BF143" s="194">
        <v>4.6923076923076925</v>
      </c>
      <c r="BG143" s="156">
        <v>352</v>
      </c>
      <c r="BH143" s="194">
        <v>-0.13513513513513509</v>
      </c>
      <c r="BI143" s="156">
        <v>1133</v>
      </c>
      <c r="BJ143" s="194">
        <v>0.26028921023359297</v>
      </c>
      <c r="BK143" s="156">
        <v>1024</v>
      </c>
      <c r="BL143" s="194">
        <v>0.36533333333333329</v>
      </c>
      <c r="BM143" s="156">
        <v>2657</v>
      </c>
      <c r="BN143" s="194">
        <v>0.27617675312199808</v>
      </c>
      <c r="BO143" s="156">
        <v>3739</v>
      </c>
      <c r="BP143" s="194">
        <v>0.76451156205757442</v>
      </c>
      <c r="BQ143" s="156">
        <v>6396</v>
      </c>
      <c r="BR143" s="194">
        <v>0.52249464413234947</v>
      </c>
    </row>
    <row r="144" spans="2:70" s="4" customFormat="1" ht="15" hidden="1" customHeight="1" outlineLevel="1" x14ac:dyDescent="0.25">
      <c r="B144" s="71" t="s">
        <v>100</v>
      </c>
      <c r="C144" s="241">
        <v>133</v>
      </c>
      <c r="D144" s="194">
        <v>1.418181818181818</v>
      </c>
      <c r="E144" s="156">
        <v>18</v>
      </c>
      <c r="F144" s="194">
        <v>-0.37931034482758619</v>
      </c>
      <c r="G144" s="156">
        <v>466</v>
      </c>
      <c r="H144" s="194">
        <v>0.73880597014925375</v>
      </c>
      <c r="I144" s="156">
        <v>2489</v>
      </c>
      <c r="J144" s="194">
        <v>0.35418933623503812</v>
      </c>
      <c r="K144" s="156">
        <v>1760</v>
      </c>
      <c r="L144" s="194">
        <v>0.35176651305683571</v>
      </c>
      <c r="M144" s="156">
        <v>4866</v>
      </c>
      <c r="N144" s="194">
        <v>0.39347079037800681</v>
      </c>
      <c r="O144" s="156">
        <v>4128</v>
      </c>
      <c r="P144" s="194">
        <v>0.44588441330998241</v>
      </c>
      <c r="Q144" s="156">
        <v>8994</v>
      </c>
      <c r="R144" s="194">
        <v>0.41704742397983297</v>
      </c>
      <c r="S144" s="257">
        <v>0</v>
      </c>
      <c r="T144" s="194" t="s">
        <v>113</v>
      </c>
      <c r="U144" s="156">
        <v>12</v>
      </c>
      <c r="V144" s="194">
        <v>-0.45454545454545459</v>
      </c>
      <c r="W144" s="156">
        <v>12</v>
      </c>
      <c r="X144" s="194">
        <v>1</v>
      </c>
      <c r="Y144" s="156">
        <v>8</v>
      </c>
      <c r="Z144" s="194">
        <v>7</v>
      </c>
      <c r="AA144" s="156">
        <v>32</v>
      </c>
      <c r="AB144" s="194">
        <v>0.10344827586206895</v>
      </c>
      <c r="AC144" s="156">
        <v>32</v>
      </c>
      <c r="AD144" s="194">
        <v>0.10344827586206895</v>
      </c>
      <c r="AE144" s="241">
        <v>0</v>
      </c>
      <c r="AF144" s="194">
        <v>-1</v>
      </c>
      <c r="AG144" s="156">
        <v>25</v>
      </c>
      <c r="AH144" s="194">
        <v>0.78571428571428581</v>
      </c>
      <c r="AI144" s="156">
        <v>62</v>
      </c>
      <c r="AJ144" s="194">
        <v>-0.10144927536231885</v>
      </c>
      <c r="AK144" s="156">
        <v>87</v>
      </c>
      <c r="AL144" s="194">
        <v>1.1627906976744207E-2</v>
      </c>
      <c r="AM144" s="156">
        <v>81</v>
      </c>
      <c r="AN144" s="194">
        <v>-0.22115384615384615</v>
      </c>
      <c r="AO144" s="156">
        <v>168</v>
      </c>
      <c r="AP144" s="194">
        <v>-0.11578947368421055</v>
      </c>
      <c r="AQ144" s="322">
        <v>2</v>
      </c>
      <c r="AR144" s="194" t="s">
        <v>113</v>
      </c>
      <c r="AS144" s="156">
        <v>72</v>
      </c>
      <c r="AT144" s="194">
        <v>1.1176470588235294</v>
      </c>
      <c r="AU144" s="156">
        <v>874</v>
      </c>
      <c r="AV144" s="194">
        <v>0.18267929634641411</v>
      </c>
      <c r="AW144" s="156">
        <v>619</v>
      </c>
      <c r="AX144" s="194">
        <v>0.88145896656534961</v>
      </c>
      <c r="AY144" s="156">
        <v>1567</v>
      </c>
      <c r="AZ144" s="194">
        <v>0.42196007259528123</v>
      </c>
      <c r="BA144" s="156">
        <v>677</v>
      </c>
      <c r="BB144" s="194">
        <v>0.33267716535433078</v>
      </c>
      <c r="BC144" s="156">
        <v>2244</v>
      </c>
      <c r="BD144" s="194">
        <v>0.39378881987577641</v>
      </c>
      <c r="BE144" s="323">
        <v>109</v>
      </c>
      <c r="BF144" s="194">
        <v>1.5952380952380953</v>
      </c>
      <c r="BG144" s="156">
        <v>342</v>
      </c>
      <c r="BH144" s="194">
        <v>0.57603686635944706</v>
      </c>
      <c r="BI144" s="156">
        <v>1443</v>
      </c>
      <c r="BJ144" s="194">
        <v>0.48304213771839666</v>
      </c>
      <c r="BK144" s="156">
        <v>774</v>
      </c>
      <c r="BL144" s="194">
        <v>7.3509015256588039E-2</v>
      </c>
      <c r="BM144" s="156">
        <v>2668</v>
      </c>
      <c r="BN144" s="194">
        <v>0.36610343061955963</v>
      </c>
      <c r="BO144" s="156">
        <v>2760</v>
      </c>
      <c r="BP144" s="194">
        <v>0.60932944606413986</v>
      </c>
      <c r="BQ144" s="156">
        <v>5428</v>
      </c>
      <c r="BR144" s="194">
        <v>0.47982551799345696</v>
      </c>
    </row>
    <row r="145" spans="2:70" s="4" customFormat="1" ht="15" hidden="1" customHeight="1" outlineLevel="1" x14ac:dyDescent="0.25">
      <c r="B145" s="71" t="s">
        <v>101</v>
      </c>
      <c r="C145" s="241">
        <v>141</v>
      </c>
      <c r="D145" s="194">
        <v>3.2727272727272725</v>
      </c>
      <c r="E145" s="156">
        <v>9</v>
      </c>
      <c r="F145" s="194">
        <v>-9.9999999999999978E-2</v>
      </c>
      <c r="G145" s="156">
        <v>300</v>
      </c>
      <c r="H145" s="194">
        <v>0.19999999999999996</v>
      </c>
      <c r="I145" s="156">
        <v>1820</v>
      </c>
      <c r="J145" s="194">
        <v>0.30935251798561159</v>
      </c>
      <c r="K145" s="156">
        <v>1063</v>
      </c>
      <c r="L145" s="194">
        <v>-0.19408642911296436</v>
      </c>
      <c r="M145" s="156">
        <v>3333</v>
      </c>
      <c r="N145" s="194">
        <v>0.1102598267821453</v>
      </c>
      <c r="O145" s="156">
        <v>4013</v>
      </c>
      <c r="P145" s="194">
        <v>0.71349274124679751</v>
      </c>
      <c r="Q145" s="156">
        <v>7346</v>
      </c>
      <c r="R145" s="194">
        <v>0.37462574850299402</v>
      </c>
      <c r="S145" s="257">
        <v>0</v>
      </c>
      <c r="T145" s="194">
        <v>-1</v>
      </c>
      <c r="U145" s="156">
        <v>4</v>
      </c>
      <c r="V145" s="194">
        <v>0.33333333333333326</v>
      </c>
      <c r="W145" s="156">
        <v>3</v>
      </c>
      <c r="X145" s="194">
        <v>-0.66666666666666674</v>
      </c>
      <c r="Y145" s="156">
        <v>1</v>
      </c>
      <c r="Z145" s="194">
        <v>-0.75</v>
      </c>
      <c r="AA145" s="156">
        <v>8</v>
      </c>
      <c r="AB145" s="194">
        <v>-0.63636363636363635</v>
      </c>
      <c r="AC145" s="156">
        <v>8</v>
      </c>
      <c r="AD145" s="194">
        <v>-0.63636363636363635</v>
      </c>
      <c r="AE145" s="241">
        <v>3</v>
      </c>
      <c r="AF145" s="194">
        <v>0.5</v>
      </c>
      <c r="AG145" s="156">
        <v>33</v>
      </c>
      <c r="AH145" s="194">
        <v>1.5384615384615383</v>
      </c>
      <c r="AI145" s="156">
        <v>61</v>
      </c>
      <c r="AJ145" s="194">
        <v>-0.11594202898550721</v>
      </c>
      <c r="AK145" s="156">
        <v>97</v>
      </c>
      <c r="AL145" s="194">
        <v>0.15476190476190466</v>
      </c>
      <c r="AM145" s="156">
        <v>89</v>
      </c>
      <c r="AN145" s="194">
        <v>0.23611111111111116</v>
      </c>
      <c r="AO145" s="156">
        <v>186</v>
      </c>
      <c r="AP145" s="194">
        <v>0.19230769230769229</v>
      </c>
      <c r="AQ145" s="322">
        <v>1</v>
      </c>
      <c r="AR145" s="194" t="s">
        <v>113</v>
      </c>
      <c r="AS145" s="156">
        <v>112</v>
      </c>
      <c r="AT145" s="194">
        <v>7.6923076923076872E-2</v>
      </c>
      <c r="AU145" s="156">
        <v>655</v>
      </c>
      <c r="AV145" s="194">
        <v>0.44273127753303965</v>
      </c>
      <c r="AW145" s="156">
        <v>407</v>
      </c>
      <c r="AX145" s="194">
        <v>0.12430939226519344</v>
      </c>
      <c r="AY145" s="156">
        <v>1175</v>
      </c>
      <c r="AZ145" s="194">
        <v>0.27717391304347827</v>
      </c>
      <c r="BA145" s="156">
        <v>575</v>
      </c>
      <c r="BB145" s="194">
        <v>0.60167130919220058</v>
      </c>
      <c r="BC145" s="156">
        <v>1750</v>
      </c>
      <c r="BD145" s="194">
        <v>0.36825645035183729</v>
      </c>
      <c r="BE145" s="323">
        <v>99</v>
      </c>
      <c r="BF145" s="194">
        <v>3.7142857142857144</v>
      </c>
      <c r="BG145" s="156">
        <v>161</v>
      </c>
      <c r="BH145" s="194">
        <v>0.57843137254901955</v>
      </c>
      <c r="BI145" s="156">
        <v>1066</v>
      </c>
      <c r="BJ145" s="194">
        <v>0.2936893203883495</v>
      </c>
      <c r="BK145" s="156">
        <v>581</v>
      </c>
      <c r="BL145" s="194">
        <v>-7.923930269413626E-2</v>
      </c>
      <c r="BM145" s="156">
        <v>1907</v>
      </c>
      <c r="BN145" s="194">
        <v>0.20849176172370099</v>
      </c>
      <c r="BO145" s="156">
        <v>2804</v>
      </c>
      <c r="BP145" s="194">
        <v>1.0333575054387238</v>
      </c>
      <c r="BQ145" s="156">
        <v>4711</v>
      </c>
      <c r="BR145" s="194">
        <v>0.59316875211362863</v>
      </c>
    </row>
    <row r="146" spans="2:70" s="4" customFormat="1" ht="15" hidden="1" customHeight="1" outlineLevel="1" x14ac:dyDescent="0.25">
      <c r="B146" s="71" t="s">
        <v>102</v>
      </c>
      <c r="C146" s="241">
        <v>4</v>
      </c>
      <c r="D146" s="194">
        <v>-0.88235294117647056</v>
      </c>
      <c r="E146" s="156">
        <v>59</v>
      </c>
      <c r="F146" s="194">
        <v>1.7241379310344751E-2</v>
      </c>
      <c r="G146" s="156">
        <v>288</v>
      </c>
      <c r="H146" s="194">
        <v>-4.9504950495049549E-2</v>
      </c>
      <c r="I146" s="156">
        <v>1734</v>
      </c>
      <c r="J146" s="194">
        <v>-6.9742489270386288E-2</v>
      </c>
      <c r="K146" s="156">
        <v>1415</v>
      </c>
      <c r="L146" s="194">
        <v>0.6377314814814814</v>
      </c>
      <c r="M146" s="156">
        <v>3500</v>
      </c>
      <c r="N146" s="194">
        <v>0.12071725904578923</v>
      </c>
      <c r="O146" s="156">
        <v>4961</v>
      </c>
      <c r="P146" s="194">
        <v>0.41459937268320513</v>
      </c>
      <c r="Q146" s="156">
        <v>8461</v>
      </c>
      <c r="R146" s="194">
        <v>0.27616892911010549</v>
      </c>
      <c r="S146" s="257">
        <v>4</v>
      </c>
      <c r="T146" s="194" t="s">
        <v>113</v>
      </c>
      <c r="U146" s="156">
        <v>35</v>
      </c>
      <c r="V146" s="194">
        <v>-5.4054054054054057E-2</v>
      </c>
      <c r="W146" s="156">
        <v>7</v>
      </c>
      <c r="X146" s="194">
        <v>1.3333333333333335</v>
      </c>
      <c r="Y146" s="156">
        <v>10</v>
      </c>
      <c r="Z146" s="194">
        <v>2.3333333333333335</v>
      </c>
      <c r="AA146" s="156">
        <v>56</v>
      </c>
      <c r="AB146" s="194">
        <v>0.30232558139534893</v>
      </c>
      <c r="AC146" s="156">
        <v>56</v>
      </c>
      <c r="AD146" s="194">
        <v>0.30232558139534893</v>
      </c>
      <c r="AE146" s="241">
        <v>2</v>
      </c>
      <c r="AF146" s="194" t="s">
        <v>113</v>
      </c>
      <c r="AG146" s="156">
        <v>10</v>
      </c>
      <c r="AH146" s="194">
        <v>0.66666666666666674</v>
      </c>
      <c r="AI146" s="156">
        <v>128</v>
      </c>
      <c r="AJ146" s="194">
        <v>1.9767441860465116</v>
      </c>
      <c r="AK146" s="156">
        <v>140</v>
      </c>
      <c r="AL146" s="194">
        <v>1.8571428571428572</v>
      </c>
      <c r="AM146" s="156">
        <v>67</v>
      </c>
      <c r="AN146" s="194">
        <v>0.71794871794871784</v>
      </c>
      <c r="AO146" s="156">
        <v>207</v>
      </c>
      <c r="AP146" s="194">
        <v>1.3522727272727271</v>
      </c>
      <c r="AQ146" s="322">
        <v>1</v>
      </c>
      <c r="AR146" s="194">
        <v>-0.8</v>
      </c>
      <c r="AS146" s="156">
        <v>149</v>
      </c>
      <c r="AT146" s="194">
        <v>1.3605442176870763E-2</v>
      </c>
      <c r="AU146" s="156">
        <v>624</v>
      </c>
      <c r="AV146" s="194">
        <v>-4.44104134762634E-2</v>
      </c>
      <c r="AW146" s="156">
        <v>388</v>
      </c>
      <c r="AX146" s="194">
        <v>0.39068100358422941</v>
      </c>
      <c r="AY146" s="156">
        <v>1162</v>
      </c>
      <c r="AZ146" s="194">
        <v>7.1955719557195597E-2</v>
      </c>
      <c r="BA146" s="156">
        <v>615</v>
      </c>
      <c r="BB146" s="194">
        <v>8.6572438162544119E-2</v>
      </c>
      <c r="BC146" s="156">
        <v>1777</v>
      </c>
      <c r="BD146" s="194">
        <v>7.696969696969691E-2</v>
      </c>
      <c r="BE146" s="323">
        <v>0</v>
      </c>
      <c r="BF146" s="194">
        <v>-1</v>
      </c>
      <c r="BG146" s="156">
        <v>108</v>
      </c>
      <c r="BH146" s="194">
        <v>-0.14960629921259838</v>
      </c>
      <c r="BI146" s="156">
        <v>976</v>
      </c>
      <c r="BJ146" s="194">
        <v>-0.10704483074107962</v>
      </c>
      <c r="BK146" s="156">
        <v>775</v>
      </c>
      <c r="BL146" s="194">
        <v>0.89024390243902429</v>
      </c>
      <c r="BM146" s="156">
        <v>1859</v>
      </c>
      <c r="BN146" s="194">
        <v>0.11987951807228914</v>
      </c>
      <c r="BO146" s="156">
        <v>3382</v>
      </c>
      <c r="BP146" s="194">
        <v>0.53448275862068972</v>
      </c>
      <c r="BQ146" s="156">
        <v>5241</v>
      </c>
      <c r="BR146" s="194">
        <v>0.35636645962732927</v>
      </c>
    </row>
    <row r="147" spans="2:70" s="4" customFormat="1" ht="15" hidden="1" customHeight="1" outlineLevel="1" x14ac:dyDescent="0.25">
      <c r="B147" s="71" t="s">
        <v>103</v>
      </c>
      <c r="C147" s="241">
        <v>58</v>
      </c>
      <c r="D147" s="194">
        <v>0.61111111111111116</v>
      </c>
      <c r="E147" s="156">
        <v>32</v>
      </c>
      <c r="F147" s="194">
        <v>0.23076923076923084</v>
      </c>
      <c r="G147" s="156">
        <v>326</v>
      </c>
      <c r="H147" s="194">
        <v>0.57487922705314021</v>
      </c>
      <c r="I147" s="156">
        <v>1505</v>
      </c>
      <c r="J147" s="194">
        <v>0.24380165289256195</v>
      </c>
      <c r="K147" s="156">
        <v>742</v>
      </c>
      <c r="L147" s="194">
        <v>-0.22303664921465971</v>
      </c>
      <c r="M147" s="156">
        <v>2663</v>
      </c>
      <c r="N147" s="194">
        <v>9.4083812654067289E-2</v>
      </c>
      <c r="O147" s="156">
        <v>3929</v>
      </c>
      <c r="P147" s="194">
        <v>0.79734675205855443</v>
      </c>
      <c r="Q147" s="156">
        <v>6592</v>
      </c>
      <c r="R147" s="194">
        <v>0.4268398268398268</v>
      </c>
      <c r="S147" s="257">
        <v>5</v>
      </c>
      <c r="T147" s="194">
        <v>0.25</v>
      </c>
      <c r="U147" s="156">
        <v>16</v>
      </c>
      <c r="V147" s="194">
        <v>-5.8823529411764719E-2</v>
      </c>
      <c r="W147" s="156">
        <v>9</v>
      </c>
      <c r="X147" s="194">
        <v>0.8</v>
      </c>
      <c r="Y147" s="156">
        <v>12</v>
      </c>
      <c r="Z147" s="194">
        <v>0.5</v>
      </c>
      <c r="AA147" s="156">
        <v>42</v>
      </c>
      <c r="AB147" s="194">
        <v>0.23529411764705888</v>
      </c>
      <c r="AC147" s="156">
        <v>42</v>
      </c>
      <c r="AD147" s="194">
        <v>0.23529411764705888</v>
      </c>
      <c r="AE147" s="241">
        <v>0</v>
      </c>
      <c r="AF147" s="194" t="s">
        <v>113</v>
      </c>
      <c r="AG147" s="156">
        <v>23</v>
      </c>
      <c r="AH147" s="194">
        <v>2.8333333333333335</v>
      </c>
      <c r="AI147" s="156">
        <v>67</v>
      </c>
      <c r="AJ147" s="194">
        <v>0.97058823529411775</v>
      </c>
      <c r="AK147" s="156">
        <v>90</v>
      </c>
      <c r="AL147" s="194">
        <v>1.25</v>
      </c>
      <c r="AM147" s="156">
        <v>99</v>
      </c>
      <c r="AN147" s="194">
        <v>2.4137931034482758</v>
      </c>
      <c r="AO147" s="156">
        <v>189</v>
      </c>
      <c r="AP147" s="194">
        <v>1.7391304347826089</v>
      </c>
      <c r="AQ147" s="322">
        <v>9</v>
      </c>
      <c r="AR147" s="194">
        <v>3.5</v>
      </c>
      <c r="AS147" s="156">
        <v>99</v>
      </c>
      <c r="AT147" s="194">
        <v>1.0204081632653059</v>
      </c>
      <c r="AU147" s="156">
        <v>415</v>
      </c>
      <c r="AV147" s="194">
        <v>0.33870967741935476</v>
      </c>
      <c r="AW147" s="156">
        <v>249</v>
      </c>
      <c r="AX147" s="194">
        <v>0.12162162162162171</v>
      </c>
      <c r="AY147" s="156">
        <v>772</v>
      </c>
      <c r="AZ147" s="194">
        <v>0.32418524871355059</v>
      </c>
      <c r="BA147" s="156">
        <v>525</v>
      </c>
      <c r="BB147" s="194">
        <v>0.70454545454545459</v>
      </c>
      <c r="BC147" s="156">
        <v>1297</v>
      </c>
      <c r="BD147" s="194">
        <v>0.45566778900112226</v>
      </c>
      <c r="BE147" s="323">
        <v>45</v>
      </c>
      <c r="BF147" s="194">
        <v>0.95652173913043481</v>
      </c>
      <c r="BG147" s="156">
        <v>195</v>
      </c>
      <c r="BH147" s="194">
        <v>0.5</v>
      </c>
      <c r="BI147" s="156">
        <v>974</v>
      </c>
      <c r="BJ147" s="194">
        <v>0.19803198031980318</v>
      </c>
      <c r="BK147" s="156">
        <v>466</v>
      </c>
      <c r="BL147" s="194">
        <v>0.37058823529411766</v>
      </c>
      <c r="BM147" s="156">
        <v>1680</v>
      </c>
      <c r="BN147" s="194">
        <v>0.28637059724349156</v>
      </c>
      <c r="BO147" s="156">
        <v>2925</v>
      </c>
      <c r="BP147" s="194">
        <v>0.98979591836734704</v>
      </c>
      <c r="BQ147" s="156">
        <v>4605</v>
      </c>
      <c r="BR147" s="194">
        <v>0.65886167146974062</v>
      </c>
    </row>
    <row r="148" spans="2:70" s="4" customFormat="1" ht="15" hidden="1" customHeight="1" outlineLevel="1" x14ac:dyDescent="0.25">
      <c r="B148" s="71" t="s">
        <v>104</v>
      </c>
      <c r="C148" s="241">
        <v>144</v>
      </c>
      <c r="D148" s="194">
        <v>1.360655737704918</v>
      </c>
      <c r="E148" s="156">
        <v>60</v>
      </c>
      <c r="F148" s="194">
        <v>0.57894736842105265</v>
      </c>
      <c r="G148" s="156">
        <v>202</v>
      </c>
      <c r="H148" s="194">
        <v>-0.45108695652173914</v>
      </c>
      <c r="I148" s="156">
        <v>1314</v>
      </c>
      <c r="J148" s="194">
        <v>0.32193158953722345</v>
      </c>
      <c r="K148" s="156">
        <v>1057</v>
      </c>
      <c r="L148" s="194">
        <v>0.56592592592592594</v>
      </c>
      <c r="M148" s="156">
        <v>2777</v>
      </c>
      <c r="N148" s="194">
        <v>0.30009363295880154</v>
      </c>
      <c r="O148" s="156">
        <v>3822</v>
      </c>
      <c r="P148" s="194">
        <v>0.70853822083147078</v>
      </c>
      <c r="Q148" s="156">
        <v>6599</v>
      </c>
      <c r="R148" s="194">
        <v>0.50903270066316031</v>
      </c>
      <c r="S148" s="257">
        <v>0</v>
      </c>
      <c r="T148" s="194" t="s">
        <v>113</v>
      </c>
      <c r="U148" s="156">
        <v>26</v>
      </c>
      <c r="V148" s="194">
        <v>0.85714285714285721</v>
      </c>
      <c r="W148" s="156">
        <v>9</v>
      </c>
      <c r="X148" s="194">
        <v>0.8</v>
      </c>
      <c r="Y148" s="156">
        <v>3</v>
      </c>
      <c r="Z148" s="194">
        <v>0.5</v>
      </c>
      <c r="AA148" s="156">
        <v>38</v>
      </c>
      <c r="AB148" s="194">
        <v>0.80952380952380953</v>
      </c>
      <c r="AC148" s="156">
        <v>38</v>
      </c>
      <c r="AD148" s="194">
        <v>0.80952380952380953</v>
      </c>
      <c r="AE148" s="241">
        <v>0</v>
      </c>
      <c r="AF148" s="194">
        <v>-1</v>
      </c>
      <c r="AG148" s="156">
        <v>8</v>
      </c>
      <c r="AH148" s="194">
        <v>-0.6</v>
      </c>
      <c r="AI148" s="156">
        <v>54</v>
      </c>
      <c r="AJ148" s="194">
        <v>0.19999999999999996</v>
      </c>
      <c r="AK148" s="156">
        <v>62</v>
      </c>
      <c r="AL148" s="194">
        <v>-7.4626865671641784E-2</v>
      </c>
      <c r="AM148" s="156">
        <v>69</v>
      </c>
      <c r="AN148" s="194">
        <v>-0.21590909090909094</v>
      </c>
      <c r="AO148" s="156">
        <v>131</v>
      </c>
      <c r="AP148" s="194">
        <v>-0.15483870967741931</v>
      </c>
      <c r="AQ148" s="322">
        <v>12</v>
      </c>
      <c r="AR148" s="194">
        <v>0</v>
      </c>
      <c r="AS148" s="156">
        <v>58</v>
      </c>
      <c r="AT148" s="194">
        <v>1.9</v>
      </c>
      <c r="AU148" s="156">
        <v>473</v>
      </c>
      <c r="AV148" s="194">
        <v>0.2994505494505495</v>
      </c>
      <c r="AW148" s="156">
        <v>174</v>
      </c>
      <c r="AX148" s="194">
        <v>1.7543859649122862E-2</v>
      </c>
      <c r="AY148" s="156">
        <v>717</v>
      </c>
      <c r="AZ148" s="194">
        <v>0.26455026455026465</v>
      </c>
      <c r="BA148" s="156">
        <v>648</v>
      </c>
      <c r="BB148" s="194">
        <v>0.9285714285714286</v>
      </c>
      <c r="BC148" s="156">
        <v>1365</v>
      </c>
      <c r="BD148" s="194">
        <v>0.51162790697674421</v>
      </c>
      <c r="BE148" s="323">
        <v>91</v>
      </c>
      <c r="BF148" s="194">
        <v>1.2195121951219514</v>
      </c>
      <c r="BG148" s="156">
        <v>107</v>
      </c>
      <c r="BH148" s="194">
        <v>-0.62323943661971826</v>
      </c>
      <c r="BI148" s="156">
        <v>717</v>
      </c>
      <c r="BJ148" s="194">
        <v>0.27353463587921856</v>
      </c>
      <c r="BK148" s="156">
        <v>627</v>
      </c>
      <c r="BL148" s="194">
        <v>0.73684210526315796</v>
      </c>
      <c r="BM148" s="156">
        <v>1549</v>
      </c>
      <c r="BN148" s="194">
        <v>0.24019215372297831</v>
      </c>
      <c r="BO148" s="156">
        <v>2487</v>
      </c>
      <c r="BP148" s="194">
        <v>0.71754143646408841</v>
      </c>
      <c r="BQ148" s="156">
        <v>4036</v>
      </c>
      <c r="BR148" s="194">
        <v>0.49647756766777906</v>
      </c>
    </row>
    <row r="149" spans="2:70" s="4" customFormat="1" ht="15.75" collapsed="1" x14ac:dyDescent="0.25">
      <c r="B149" s="101">
        <v>2010</v>
      </c>
      <c r="C149" s="242">
        <v>1342</v>
      </c>
      <c r="D149" s="103">
        <v>1.5273069679849343</v>
      </c>
      <c r="E149" s="102">
        <v>319</v>
      </c>
      <c r="F149" s="103">
        <v>-0.24586288416075652</v>
      </c>
      <c r="G149" s="102">
        <v>4291</v>
      </c>
      <c r="H149" s="103">
        <v>0.11425603739288492</v>
      </c>
      <c r="I149" s="102">
        <v>18285</v>
      </c>
      <c r="J149" s="103">
        <v>9.294680215182316E-2</v>
      </c>
      <c r="K149" s="102">
        <v>12916</v>
      </c>
      <c r="L149" s="103">
        <v>-2.7922029050952091E-2</v>
      </c>
      <c r="M149" s="102">
        <v>37153</v>
      </c>
      <c r="N149" s="103">
        <v>6.6940439951754582E-2</v>
      </c>
      <c r="O149" s="102">
        <v>44839</v>
      </c>
      <c r="P149" s="103">
        <v>0.35199758781848334</v>
      </c>
      <c r="Q149" s="102">
        <v>81992</v>
      </c>
      <c r="R149" s="103">
        <v>0.20599526380043254</v>
      </c>
      <c r="S149" s="331">
        <v>25</v>
      </c>
      <c r="T149" s="103">
        <v>0.5625</v>
      </c>
      <c r="U149" s="102">
        <v>166</v>
      </c>
      <c r="V149" s="103">
        <v>-0.34387351778656128</v>
      </c>
      <c r="W149" s="102">
        <v>158</v>
      </c>
      <c r="X149" s="103">
        <v>0.53398058252427183</v>
      </c>
      <c r="Y149" s="102">
        <v>74</v>
      </c>
      <c r="Z149" s="103">
        <v>1.2424242424242422</v>
      </c>
      <c r="AA149" s="102">
        <v>423</v>
      </c>
      <c r="AB149" s="103">
        <v>4.4444444444444509E-2</v>
      </c>
      <c r="AC149" s="102">
        <v>423</v>
      </c>
      <c r="AD149" s="103">
        <v>4.4444444444444509E-2</v>
      </c>
      <c r="AE149" s="242">
        <v>13</v>
      </c>
      <c r="AF149" s="103">
        <v>-0.5357142857142857</v>
      </c>
      <c r="AG149" s="102">
        <v>182</v>
      </c>
      <c r="AH149" s="103">
        <v>0.78431372549019618</v>
      </c>
      <c r="AI149" s="102">
        <v>741</v>
      </c>
      <c r="AJ149" s="103">
        <v>0.26883561643835607</v>
      </c>
      <c r="AK149" s="102">
        <v>936</v>
      </c>
      <c r="AL149" s="103">
        <v>0.31092436974789917</v>
      </c>
      <c r="AM149" s="102">
        <v>770</v>
      </c>
      <c r="AN149" s="103">
        <v>0.13569321533923295</v>
      </c>
      <c r="AO149" s="102">
        <v>1706</v>
      </c>
      <c r="AP149" s="103">
        <v>0.22557471264367823</v>
      </c>
      <c r="AQ149" s="332">
        <v>62</v>
      </c>
      <c r="AR149" s="103">
        <v>0.29166666666666674</v>
      </c>
      <c r="AS149" s="102">
        <v>1082</v>
      </c>
      <c r="AT149" s="103">
        <v>0.50906555090655514</v>
      </c>
      <c r="AU149" s="102">
        <v>6286</v>
      </c>
      <c r="AV149" s="103">
        <v>0.14394904458598723</v>
      </c>
      <c r="AW149" s="102">
        <v>4227</v>
      </c>
      <c r="AX149" s="103">
        <v>0.27935835351089588</v>
      </c>
      <c r="AY149" s="102">
        <v>11657</v>
      </c>
      <c r="AZ149" s="103">
        <v>0.21884148891677113</v>
      </c>
      <c r="BA149" s="102">
        <v>6915</v>
      </c>
      <c r="BB149" s="103">
        <v>0.22151563328033919</v>
      </c>
      <c r="BC149" s="102">
        <v>18572</v>
      </c>
      <c r="BD149" s="103">
        <v>0.2198357963875206</v>
      </c>
      <c r="BE149" s="333">
        <v>884</v>
      </c>
      <c r="BF149" s="103">
        <v>1.554913294797688</v>
      </c>
      <c r="BG149" s="102">
        <v>2588</v>
      </c>
      <c r="BH149" s="103">
        <v>-5.7881325081907575E-2</v>
      </c>
      <c r="BI149" s="102">
        <v>10906</v>
      </c>
      <c r="BJ149" s="103">
        <v>7.4588629421617814E-2</v>
      </c>
      <c r="BK149" s="102">
        <v>6798</v>
      </c>
      <c r="BL149" s="103">
        <v>9.0471607314725588E-2</v>
      </c>
      <c r="BM149" s="102">
        <v>21183</v>
      </c>
      <c r="BN149" s="103">
        <v>8.7646333949476185E-2</v>
      </c>
      <c r="BO149" s="102">
        <v>30469</v>
      </c>
      <c r="BP149" s="103">
        <v>0.50019694731659281</v>
      </c>
      <c r="BQ149" s="102">
        <v>51652</v>
      </c>
      <c r="BR149" s="103">
        <v>0.29824561403508776</v>
      </c>
    </row>
    <row r="150" spans="2:70" s="4" customFormat="1" ht="15" hidden="1" customHeight="1" outlineLevel="1" x14ac:dyDescent="0.25">
      <c r="B150" s="71" t="s">
        <v>93</v>
      </c>
      <c r="C150" s="241">
        <v>60</v>
      </c>
      <c r="D150" s="194">
        <v>3.4482758620689724E-2</v>
      </c>
      <c r="E150" s="156">
        <v>60</v>
      </c>
      <c r="F150" s="194">
        <v>0.17647058823529416</v>
      </c>
      <c r="G150" s="156">
        <v>290</v>
      </c>
      <c r="H150" s="194">
        <v>-0.55038759689922478</v>
      </c>
      <c r="I150" s="156">
        <v>1714</v>
      </c>
      <c r="J150" s="194">
        <v>-0.19303201506591339</v>
      </c>
      <c r="K150" s="156">
        <v>1203</v>
      </c>
      <c r="L150" s="194">
        <v>0.38275862068965516</v>
      </c>
      <c r="M150" s="156">
        <v>3327</v>
      </c>
      <c r="N150" s="194">
        <v>-0.11232657417289216</v>
      </c>
      <c r="O150" s="156">
        <v>3251</v>
      </c>
      <c r="P150" s="194">
        <v>-6.1218596592549801E-2</v>
      </c>
      <c r="Q150" s="156">
        <v>6578</v>
      </c>
      <c r="R150" s="194">
        <v>-8.7782554430730797E-2</v>
      </c>
      <c r="S150" s="257">
        <v>4</v>
      </c>
      <c r="T150" s="194">
        <v>1</v>
      </c>
      <c r="U150" s="156">
        <v>35</v>
      </c>
      <c r="V150" s="194">
        <v>-0.14634146341463417</v>
      </c>
      <c r="W150" s="156">
        <v>19</v>
      </c>
      <c r="X150" s="194">
        <v>2.1666666666666665</v>
      </c>
      <c r="Y150" s="156">
        <v>9</v>
      </c>
      <c r="Z150" s="194" t="s">
        <v>113</v>
      </c>
      <c r="AA150" s="156">
        <v>67</v>
      </c>
      <c r="AB150" s="194">
        <v>0.36734693877551017</v>
      </c>
      <c r="AC150" s="156">
        <v>67</v>
      </c>
      <c r="AD150" s="194">
        <v>0.36734693877551017</v>
      </c>
      <c r="AE150" s="241">
        <v>4</v>
      </c>
      <c r="AF150" s="194">
        <v>0.33333333333333326</v>
      </c>
      <c r="AG150" s="156">
        <v>8</v>
      </c>
      <c r="AH150" s="194">
        <v>0</v>
      </c>
      <c r="AI150" s="156">
        <v>47</v>
      </c>
      <c r="AJ150" s="194">
        <v>-0.24193548387096775</v>
      </c>
      <c r="AK150" s="156">
        <v>59</v>
      </c>
      <c r="AL150" s="194">
        <v>-0.19178082191780821</v>
      </c>
      <c r="AM150" s="156">
        <v>67</v>
      </c>
      <c r="AN150" s="194">
        <v>-0.27173913043478259</v>
      </c>
      <c r="AO150" s="156">
        <v>126</v>
      </c>
      <c r="AP150" s="194">
        <v>-0.23636363636363633</v>
      </c>
      <c r="AQ150" s="322">
        <v>9</v>
      </c>
      <c r="AR150" s="194">
        <v>3.5</v>
      </c>
      <c r="AS150" s="156">
        <v>70</v>
      </c>
      <c r="AT150" s="194">
        <v>0.59090909090909083</v>
      </c>
      <c r="AU150" s="156">
        <v>419</v>
      </c>
      <c r="AV150" s="194">
        <v>-0.60767790262172283</v>
      </c>
      <c r="AW150" s="156">
        <v>322</v>
      </c>
      <c r="AX150" s="194">
        <v>0.7988826815642458</v>
      </c>
      <c r="AY150" s="156">
        <v>820</v>
      </c>
      <c r="AZ150" s="194">
        <v>-0.36581593194122197</v>
      </c>
      <c r="BA150" s="156">
        <v>531</v>
      </c>
      <c r="BB150" s="194">
        <v>0.47910863509749313</v>
      </c>
      <c r="BC150" s="156">
        <v>1351</v>
      </c>
      <c r="BD150" s="194">
        <v>-0.18220338983050843</v>
      </c>
      <c r="BE150" s="323">
        <v>30</v>
      </c>
      <c r="BF150" s="194">
        <v>-0.36170212765957444</v>
      </c>
      <c r="BG150" s="156">
        <v>179</v>
      </c>
      <c r="BH150" s="194">
        <v>-0.74132947976878616</v>
      </c>
      <c r="BI150" s="156">
        <v>1124</v>
      </c>
      <c r="BJ150" s="194">
        <v>0.12287712287712282</v>
      </c>
      <c r="BK150" s="156">
        <v>525</v>
      </c>
      <c r="BL150" s="194">
        <v>-8.6956521739130488E-2</v>
      </c>
      <c r="BM150" s="156">
        <v>1858</v>
      </c>
      <c r="BN150" s="194">
        <v>-0.19740820734341258</v>
      </c>
      <c r="BO150" s="156">
        <v>2016</v>
      </c>
      <c r="BP150" s="194">
        <v>-0.2115760657019945</v>
      </c>
      <c r="BQ150" s="156">
        <v>3874</v>
      </c>
      <c r="BR150" s="194">
        <v>-0.2048440065681445</v>
      </c>
    </row>
    <row r="151" spans="2:70" s="4" customFormat="1" ht="15" hidden="1" customHeight="1" outlineLevel="1" x14ac:dyDescent="0.25">
      <c r="B151" s="71" t="s">
        <v>94</v>
      </c>
      <c r="C151" s="241">
        <v>6</v>
      </c>
      <c r="D151" s="194">
        <v>-0.8125</v>
      </c>
      <c r="E151" s="156">
        <v>33</v>
      </c>
      <c r="F151" s="194">
        <v>-0.15384615384615385</v>
      </c>
      <c r="G151" s="156">
        <v>349</v>
      </c>
      <c r="H151" s="194">
        <v>-0.17494089834515369</v>
      </c>
      <c r="I151" s="156">
        <v>716</v>
      </c>
      <c r="J151" s="194">
        <v>-0.54568527918781728</v>
      </c>
      <c r="K151" s="156">
        <v>340</v>
      </c>
      <c r="L151" s="194">
        <v>-0.44078947368421051</v>
      </c>
      <c r="M151" s="156">
        <v>1444</v>
      </c>
      <c r="N151" s="194">
        <v>-0.46079163554891711</v>
      </c>
      <c r="O151" s="156">
        <v>1739</v>
      </c>
      <c r="P151" s="194">
        <v>-0.27450980392156865</v>
      </c>
      <c r="Q151" s="156">
        <v>3183</v>
      </c>
      <c r="R151" s="194">
        <v>-0.37280788177339896</v>
      </c>
      <c r="S151" s="257">
        <v>1</v>
      </c>
      <c r="T151" s="194" t="s">
        <v>113</v>
      </c>
      <c r="U151" s="156">
        <v>19</v>
      </c>
      <c r="V151" s="194">
        <v>-0.45714285714285718</v>
      </c>
      <c r="W151" s="156">
        <v>2</v>
      </c>
      <c r="X151" s="194">
        <v>1</v>
      </c>
      <c r="Y151" s="156">
        <v>0</v>
      </c>
      <c r="Z151" s="194" t="s">
        <v>113</v>
      </c>
      <c r="AA151" s="156">
        <v>22</v>
      </c>
      <c r="AB151" s="194">
        <v>-0.38888888888888884</v>
      </c>
      <c r="AC151" s="156">
        <v>22</v>
      </c>
      <c r="AD151" s="194">
        <v>-0.38888888888888884</v>
      </c>
      <c r="AE151" s="241">
        <v>0</v>
      </c>
      <c r="AF151" s="194" t="s">
        <v>113</v>
      </c>
      <c r="AG151" s="156">
        <v>2</v>
      </c>
      <c r="AH151" s="194">
        <v>-0.7142857142857143</v>
      </c>
      <c r="AI151" s="156">
        <v>23</v>
      </c>
      <c r="AJ151" s="194">
        <v>-0.76767676767676774</v>
      </c>
      <c r="AK151" s="156">
        <v>25</v>
      </c>
      <c r="AL151" s="194">
        <v>-0.76415094339622636</v>
      </c>
      <c r="AM151" s="156">
        <v>31</v>
      </c>
      <c r="AN151" s="194">
        <v>-0.55072463768115942</v>
      </c>
      <c r="AO151" s="156">
        <v>56</v>
      </c>
      <c r="AP151" s="194">
        <v>-0.67999999999999994</v>
      </c>
      <c r="AQ151" s="322">
        <v>8</v>
      </c>
      <c r="AR151" s="194" t="s">
        <v>113</v>
      </c>
      <c r="AS151" s="156">
        <v>56</v>
      </c>
      <c r="AT151" s="194">
        <v>0.5135135135135136</v>
      </c>
      <c r="AU151" s="156">
        <v>179</v>
      </c>
      <c r="AV151" s="194">
        <v>-0.65444015444015446</v>
      </c>
      <c r="AW151" s="156">
        <v>89</v>
      </c>
      <c r="AX151" s="194">
        <v>-0.71924290220820186</v>
      </c>
      <c r="AY151" s="156">
        <v>332</v>
      </c>
      <c r="AZ151" s="194">
        <v>-0.61926605504587151</v>
      </c>
      <c r="BA151" s="156">
        <v>332</v>
      </c>
      <c r="BB151" s="194">
        <v>1.3055555555555554</v>
      </c>
      <c r="BC151" s="156">
        <v>664</v>
      </c>
      <c r="BD151" s="194">
        <v>-0.34645669291338588</v>
      </c>
      <c r="BE151" s="323">
        <v>3</v>
      </c>
      <c r="BF151" s="194">
        <v>-0.88</v>
      </c>
      <c r="BG151" s="156">
        <v>270</v>
      </c>
      <c r="BH151" s="194">
        <v>-0.3632075471698113</v>
      </c>
      <c r="BI151" s="156">
        <v>513</v>
      </c>
      <c r="BJ151" s="194">
        <v>-0.46226415094339623</v>
      </c>
      <c r="BK151" s="156">
        <v>150</v>
      </c>
      <c r="BL151" s="194">
        <v>0.33928571428571419</v>
      </c>
      <c r="BM151" s="156">
        <v>936</v>
      </c>
      <c r="BN151" s="194">
        <v>-0.38217821782178218</v>
      </c>
      <c r="BO151" s="156">
        <v>928</v>
      </c>
      <c r="BP151" s="194">
        <v>-0.46512968299711821</v>
      </c>
      <c r="BQ151" s="156">
        <v>1864</v>
      </c>
      <c r="BR151" s="194">
        <v>-0.42646153846153845</v>
      </c>
    </row>
    <row r="152" spans="2:70" s="4" customFormat="1" ht="15" hidden="1" customHeight="1" outlineLevel="1" x14ac:dyDescent="0.25">
      <c r="B152" s="71" t="s">
        <v>95</v>
      </c>
      <c r="C152" s="241">
        <v>44</v>
      </c>
      <c r="D152" s="194">
        <v>4.5</v>
      </c>
      <c r="E152" s="156">
        <v>43</v>
      </c>
      <c r="F152" s="194">
        <v>0.79166666666666674</v>
      </c>
      <c r="G152" s="156">
        <v>364</v>
      </c>
      <c r="H152" s="194">
        <v>-0.30798479087452468</v>
      </c>
      <c r="I152" s="156">
        <v>964</v>
      </c>
      <c r="J152" s="194">
        <v>-0.39332913782252987</v>
      </c>
      <c r="K152" s="156">
        <v>981</v>
      </c>
      <c r="L152" s="194">
        <v>0.59253246753246747</v>
      </c>
      <c r="M152" s="156">
        <v>2396</v>
      </c>
      <c r="N152" s="194">
        <v>-0.13282663771263115</v>
      </c>
      <c r="O152" s="156">
        <v>2242</v>
      </c>
      <c r="P152" s="194">
        <v>-0.16561220692221812</v>
      </c>
      <c r="Q152" s="156">
        <v>4638</v>
      </c>
      <c r="R152" s="194">
        <v>-0.14899082568807342</v>
      </c>
      <c r="S152" s="257">
        <v>0</v>
      </c>
      <c r="T152" s="194">
        <v>-1</v>
      </c>
      <c r="U152" s="156">
        <v>22</v>
      </c>
      <c r="V152" s="194">
        <v>-4.3478260869565188E-2</v>
      </c>
      <c r="W152" s="156">
        <v>14</v>
      </c>
      <c r="X152" s="194">
        <v>3.666666666666667</v>
      </c>
      <c r="Y152" s="156">
        <v>0</v>
      </c>
      <c r="Z152" s="194" t="s">
        <v>113</v>
      </c>
      <c r="AA152" s="156">
        <v>36</v>
      </c>
      <c r="AB152" s="194">
        <v>0.28571428571428581</v>
      </c>
      <c r="AC152" s="156">
        <v>36</v>
      </c>
      <c r="AD152" s="194">
        <v>0.28571428571428581</v>
      </c>
      <c r="AE152" s="241">
        <v>8</v>
      </c>
      <c r="AF152" s="194" t="s">
        <v>113</v>
      </c>
      <c r="AG152" s="156">
        <v>8</v>
      </c>
      <c r="AH152" s="194">
        <v>-0.5</v>
      </c>
      <c r="AI152" s="156">
        <v>20</v>
      </c>
      <c r="AJ152" s="194">
        <v>-0.6</v>
      </c>
      <c r="AK152" s="156">
        <v>36</v>
      </c>
      <c r="AL152" s="194">
        <v>-0.45454545454545459</v>
      </c>
      <c r="AM152" s="156">
        <v>47</v>
      </c>
      <c r="AN152" s="194">
        <v>0.14634146341463405</v>
      </c>
      <c r="AO152" s="156">
        <v>83</v>
      </c>
      <c r="AP152" s="194">
        <v>-0.22429906542056077</v>
      </c>
      <c r="AQ152" s="322">
        <v>2</v>
      </c>
      <c r="AR152" s="194">
        <v>1</v>
      </c>
      <c r="AS152" s="156">
        <v>47</v>
      </c>
      <c r="AT152" s="194">
        <v>-0.54807692307692313</v>
      </c>
      <c r="AU152" s="156">
        <v>237</v>
      </c>
      <c r="AV152" s="194">
        <v>-0.50105263157894742</v>
      </c>
      <c r="AW152" s="156">
        <v>148</v>
      </c>
      <c r="AX152" s="194">
        <v>-0.54878048780487809</v>
      </c>
      <c r="AY152" s="156">
        <v>434</v>
      </c>
      <c r="AZ152" s="194">
        <v>-0.52202643171806162</v>
      </c>
      <c r="BA152" s="156">
        <v>390</v>
      </c>
      <c r="BB152" s="194">
        <v>0.31313131313131315</v>
      </c>
      <c r="BC152" s="156">
        <v>824</v>
      </c>
      <c r="BD152" s="194">
        <v>-0.31618257261410787</v>
      </c>
      <c r="BE152" s="323">
        <v>27</v>
      </c>
      <c r="BF152" s="194">
        <v>5.75</v>
      </c>
      <c r="BG152" s="156">
        <v>250</v>
      </c>
      <c r="BH152" s="194">
        <v>-0.3902439024390244</v>
      </c>
      <c r="BI152" s="156">
        <v>669</v>
      </c>
      <c r="BJ152" s="194">
        <v>-0.38567493112947659</v>
      </c>
      <c r="BK152" s="156">
        <v>549</v>
      </c>
      <c r="BL152" s="194">
        <v>3.2230769230769232</v>
      </c>
      <c r="BM152" s="156">
        <v>1495</v>
      </c>
      <c r="BN152" s="194">
        <v>-8.4507042253521125E-2</v>
      </c>
      <c r="BO152" s="156">
        <v>1315</v>
      </c>
      <c r="BP152" s="194">
        <v>-0.28259683578832517</v>
      </c>
      <c r="BQ152" s="156">
        <v>2810</v>
      </c>
      <c r="BR152" s="194">
        <v>-0.18926716676283906</v>
      </c>
    </row>
    <row r="153" spans="2:70" s="4" customFormat="1" ht="15" hidden="1" customHeight="1" outlineLevel="1" x14ac:dyDescent="0.25">
      <c r="B153" s="71" t="s">
        <v>96</v>
      </c>
      <c r="C153" s="241">
        <v>30</v>
      </c>
      <c r="D153" s="194">
        <v>0</v>
      </c>
      <c r="E153" s="156">
        <v>46</v>
      </c>
      <c r="F153" s="194">
        <v>0.84000000000000008</v>
      </c>
      <c r="G153" s="156">
        <v>388</v>
      </c>
      <c r="H153" s="194">
        <v>-0.1899791231732777</v>
      </c>
      <c r="I153" s="156">
        <v>1364</v>
      </c>
      <c r="J153" s="194">
        <v>-0.46022952117134941</v>
      </c>
      <c r="K153" s="156">
        <v>893</v>
      </c>
      <c r="L153" s="194">
        <v>-9.7979797979797945E-2</v>
      </c>
      <c r="M153" s="156">
        <v>2721</v>
      </c>
      <c r="N153" s="194">
        <v>-0.32831399654406324</v>
      </c>
      <c r="O153" s="156">
        <v>2627</v>
      </c>
      <c r="P153" s="194">
        <v>-0.10463531015678251</v>
      </c>
      <c r="Q153" s="156">
        <v>5348</v>
      </c>
      <c r="R153" s="194">
        <v>-0.2343593414459556</v>
      </c>
      <c r="S153" s="257">
        <v>1</v>
      </c>
      <c r="T153" s="194">
        <v>-0.66666666666666674</v>
      </c>
      <c r="U153" s="156">
        <v>41</v>
      </c>
      <c r="V153" s="194">
        <v>0.78260869565217384</v>
      </c>
      <c r="W153" s="156">
        <v>6</v>
      </c>
      <c r="X153" s="194">
        <v>-0.7142857142857143</v>
      </c>
      <c r="Y153" s="156">
        <v>0</v>
      </c>
      <c r="Z153" s="194" t="s">
        <v>113</v>
      </c>
      <c r="AA153" s="156">
        <v>48</v>
      </c>
      <c r="AB153" s="194">
        <v>2.1276595744680771E-2</v>
      </c>
      <c r="AC153" s="156">
        <v>48</v>
      </c>
      <c r="AD153" s="194">
        <v>2.1276595744680771E-2</v>
      </c>
      <c r="AE153" s="241">
        <v>2</v>
      </c>
      <c r="AF153" s="194" t="s">
        <v>113</v>
      </c>
      <c r="AG153" s="156">
        <v>4</v>
      </c>
      <c r="AH153" s="194">
        <v>-0.5</v>
      </c>
      <c r="AI153" s="156">
        <v>73</v>
      </c>
      <c r="AJ153" s="194">
        <v>-0.21505376344086025</v>
      </c>
      <c r="AK153" s="156">
        <v>79</v>
      </c>
      <c r="AL153" s="194">
        <v>-0.21782178217821779</v>
      </c>
      <c r="AM153" s="156">
        <v>44</v>
      </c>
      <c r="AN153" s="194">
        <v>-0.40540540540540537</v>
      </c>
      <c r="AO153" s="156">
        <v>123</v>
      </c>
      <c r="AP153" s="194">
        <v>-0.29714285714285715</v>
      </c>
      <c r="AQ153" s="322">
        <v>2</v>
      </c>
      <c r="AR153" s="194">
        <v>0</v>
      </c>
      <c r="AS153" s="156">
        <v>40</v>
      </c>
      <c r="AT153" s="194">
        <v>-0.65811965811965811</v>
      </c>
      <c r="AU153" s="156">
        <v>426</v>
      </c>
      <c r="AV153" s="194">
        <v>-0.49406175771971494</v>
      </c>
      <c r="AW153" s="156">
        <v>327</v>
      </c>
      <c r="AX153" s="194">
        <v>-0.39779005524861877</v>
      </c>
      <c r="AY153" s="156">
        <v>795</v>
      </c>
      <c r="AZ153" s="194">
        <v>-0.47140957446808507</v>
      </c>
      <c r="BA153" s="156">
        <v>579</v>
      </c>
      <c r="BB153" s="194">
        <v>1.4533898305084745</v>
      </c>
      <c r="BC153" s="156">
        <v>1374</v>
      </c>
      <c r="BD153" s="194">
        <v>-0.21034482758620687</v>
      </c>
      <c r="BE153" s="323">
        <v>20</v>
      </c>
      <c r="BF153" s="194">
        <v>-4.7619047619047672E-2</v>
      </c>
      <c r="BG153" s="156">
        <v>298</v>
      </c>
      <c r="BH153" s="194">
        <v>-8.5889570552147187E-2</v>
      </c>
      <c r="BI153" s="156">
        <v>831</v>
      </c>
      <c r="BJ153" s="194">
        <v>-0.49727767695099823</v>
      </c>
      <c r="BK153" s="156">
        <v>343</v>
      </c>
      <c r="BL153" s="194">
        <v>-0.10677083333333337</v>
      </c>
      <c r="BM153" s="156">
        <v>1492</v>
      </c>
      <c r="BN153" s="194">
        <v>-0.37416107382550334</v>
      </c>
      <c r="BO153" s="156">
        <v>1472</v>
      </c>
      <c r="BP153" s="194">
        <v>-0.32723948811700188</v>
      </c>
      <c r="BQ153" s="156">
        <v>2964</v>
      </c>
      <c r="BR153" s="194">
        <v>-0.35170603674540679</v>
      </c>
    </row>
    <row r="154" spans="2:70" s="4" customFormat="1" ht="15" hidden="1" customHeight="1" outlineLevel="1" x14ac:dyDescent="0.25">
      <c r="B154" s="71" t="s">
        <v>97</v>
      </c>
      <c r="C154" s="241">
        <v>57</v>
      </c>
      <c r="D154" s="194">
        <v>1.0357142857142856</v>
      </c>
      <c r="E154" s="156">
        <v>27</v>
      </c>
      <c r="F154" s="194">
        <v>-9.9999999999999978E-2</v>
      </c>
      <c r="G154" s="156">
        <v>359</v>
      </c>
      <c r="H154" s="194">
        <v>-0.14523809523809528</v>
      </c>
      <c r="I154" s="156">
        <v>1657</v>
      </c>
      <c r="J154" s="194">
        <v>-0.41303577754162235</v>
      </c>
      <c r="K154" s="156">
        <v>1804</v>
      </c>
      <c r="L154" s="194">
        <v>0.63553943789664546</v>
      </c>
      <c r="M154" s="156">
        <v>3904</v>
      </c>
      <c r="N154" s="194">
        <v>-0.11353315168029066</v>
      </c>
      <c r="O154" s="156">
        <v>3552</v>
      </c>
      <c r="P154" s="194">
        <v>-0.10166919575113809</v>
      </c>
      <c r="Q154" s="156">
        <v>7456</v>
      </c>
      <c r="R154" s="194">
        <v>-0.10792055515673604</v>
      </c>
      <c r="S154" s="257">
        <v>0</v>
      </c>
      <c r="T154" s="194" t="s">
        <v>113</v>
      </c>
      <c r="U154" s="156">
        <v>21</v>
      </c>
      <c r="V154" s="194">
        <v>-4.5454545454545414E-2</v>
      </c>
      <c r="W154" s="156">
        <v>17</v>
      </c>
      <c r="X154" s="194">
        <v>-5.555555555555558E-2</v>
      </c>
      <c r="Y154" s="156">
        <v>0</v>
      </c>
      <c r="Z154" s="194" t="s">
        <v>113</v>
      </c>
      <c r="AA154" s="156">
        <v>38</v>
      </c>
      <c r="AB154" s="194">
        <v>-5.0000000000000044E-2</v>
      </c>
      <c r="AC154" s="156">
        <v>38</v>
      </c>
      <c r="AD154" s="194">
        <v>-5.0000000000000044E-2</v>
      </c>
      <c r="AE154" s="241">
        <v>0</v>
      </c>
      <c r="AF154" s="194" t="s">
        <v>113</v>
      </c>
      <c r="AG154" s="156">
        <v>12</v>
      </c>
      <c r="AH154" s="194">
        <v>0.19999999999999996</v>
      </c>
      <c r="AI154" s="156">
        <v>49</v>
      </c>
      <c r="AJ154" s="194">
        <v>-0.15517241379310343</v>
      </c>
      <c r="AK154" s="156">
        <v>61</v>
      </c>
      <c r="AL154" s="194">
        <v>-0.1029411764705882</v>
      </c>
      <c r="AM154" s="156">
        <v>21</v>
      </c>
      <c r="AN154" s="194">
        <v>-0.65</v>
      </c>
      <c r="AO154" s="156">
        <v>82</v>
      </c>
      <c r="AP154" s="194">
        <v>-0.359375</v>
      </c>
      <c r="AQ154" s="322">
        <v>0</v>
      </c>
      <c r="AR154" s="194">
        <v>-1</v>
      </c>
      <c r="AS154" s="156">
        <v>39</v>
      </c>
      <c r="AT154" s="194">
        <v>-0.57608695652173914</v>
      </c>
      <c r="AU154" s="156">
        <v>648</v>
      </c>
      <c r="AV154" s="194">
        <v>-0.35005015045135401</v>
      </c>
      <c r="AW154" s="156">
        <v>364</v>
      </c>
      <c r="AX154" s="194">
        <v>-0.14150943396226412</v>
      </c>
      <c r="AY154" s="156">
        <v>1051</v>
      </c>
      <c r="AZ154" s="194">
        <v>-0.30855263157894741</v>
      </c>
      <c r="BA154" s="156">
        <v>618</v>
      </c>
      <c r="BB154" s="194">
        <v>1.1837455830388692</v>
      </c>
      <c r="BC154" s="156">
        <v>1669</v>
      </c>
      <c r="BD154" s="194">
        <v>-7.4320576816417128E-2</v>
      </c>
      <c r="BE154" s="323">
        <v>38</v>
      </c>
      <c r="BF154" s="194">
        <v>0.80952380952380953</v>
      </c>
      <c r="BG154" s="156">
        <v>273</v>
      </c>
      <c r="BH154" s="194">
        <v>-7.7702702702702742E-2</v>
      </c>
      <c r="BI154" s="156">
        <v>934</v>
      </c>
      <c r="BJ154" s="194">
        <v>-0.48849945235487402</v>
      </c>
      <c r="BK154" s="156">
        <v>910</v>
      </c>
      <c r="BL154" s="194">
        <v>0.38931297709923673</v>
      </c>
      <c r="BM154" s="156">
        <v>2155</v>
      </c>
      <c r="BN154" s="194">
        <v>-0.22980700500357398</v>
      </c>
      <c r="BO154" s="156">
        <v>2336</v>
      </c>
      <c r="BP154" s="194">
        <v>-0.20435967302452318</v>
      </c>
      <c r="BQ154" s="156">
        <v>4491</v>
      </c>
      <c r="BR154" s="194">
        <v>-0.21677711893965823</v>
      </c>
    </row>
    <row r="155" spans="2:70" s="4" customFormat="1" ht="15" hidden="1" customHeight="1" outlineLevel="1" x14ac:dyDescent="0.25">
      <c r="B155" s="71" t="s">
        <v>98</v>
      </c>
      <c r="C155" s="241">
        <v>80</v>
      </c>
      <c r="D155" s="194">
        <v>5.2631578947368363E-2</v>
      </c>
      <c r="E155" s="156">
        <v>31</v>
      </c>
      <c r="F155" s="194">
        <v>2.1</v>
      </c>
      <c r="G155" s="156">
        <v>296</v>
      </c>
      <c r="H155" s="194">
        <v>-3.2679738562091498E-2</v>
      </c>
      <c r="I155" s="156">
        <v>1467</v>
      </c>
      <c r="J155" s="194">
        <v>-0.22870662460567825</v>
      </c>
      <c r="K155" s="156">
        <v>1253</v>
      </c>
      <c r="L155" s="194">
        <v>0.2024952015355086</v>
      </c>
      <c r="M155" s="156">
        <v>3127</v>
      </c>
      <c r="N155" s="194">
        <v>-6.2649880095923316E-2</v>
      </c>
      <c r="O155" s="156">
        <v>3151</v>
      </c>
      <c r="P155" s="194">
        <v>-0.20529634300126098</v>
      </c>
      <c r="Q155" s="156">
        <v>6278</v>
      </c>
      <c r="R155" s="194">
        <v>-0.14011779208327624</v>
      </c>
      <c r="S155" s="257">
        <v>0</v>
      </c>
      <c r="T155" s="194" t="s">
        <v>113</v>
      </c>
      <c r="U155" s="156">
        <v>9</v>
      </c>
      <c r="V155" s="194">
        <v>-9.9999999999999978E-2</v>
      </c>
      <c r="W155" s="156">
        <v>12</v>
      </c>
      <c r="X155" s="194">
        <v>1</v>
      </c>
      <c r="Y155" s="156">
        <v>4</v>
      </c>
      <c r="Z155" s="194" t="s">
        <v>113</v>
      </c>
      <c r="AA155" s="156">
        <v>25</v>
      </c>
      <c r="AB155" s="194">
        <v>0.5625</v>
      </c>
      <c r="AC155" s="156">
        <v>25</v>
      </c>
      <c r="AD155" s="194">
        <v>0.5625</v>
      </c>
      <c r="AE155" s="241">
        <v>5</v>
      </c>
      <c r="AF155" s="194" t="s">
        <v>113</v>
      </c>
      <c r="AG155" s="156">
        <v>8</v>
      </c>
      <c r="AH155" s="194">
        <v>0.14285714285714279</v>
      </c>
      <c r="AI155" s="156">
        <v>51</v>
      </c>
      <c r="AJ155" s="194">
        <v>-0.12068965517241381</v>
      </c>
      <c r="AK155" s="156">
        <v>64</v>
      </c>
      <c r="AL155" s="194">
        <v>-1.538461538461533E-2</v>
      </c>
      <c r="AM155" s="156">
        <v>61</v>
      </c>
      <c r="AN155" s="194">
        <v>0.32608695652173902</v>
      </c>
      <c r="AO155" s="156">
        <v>125</v>
      </c>
      <c r="AP155" s="194">
        <v>0.12612612612612617</v>
      </c>
      <c r="AQ155" s="322">
        <v>5</v>
      </c>
      <c r="AR155" s="194" t="s">
        <v>113</v>
      </c>
      <c r="AS155" s="156">
        <v>59</v>
      </c>
      <c r="AT155" s="194">
        <v>0.78787878787878785</v>
      </c>
      <c r="AU155" s="156">
        <v>505</v>
      </c>
      <c r="AV155" s="194">
        <v>9.7826086956521729E-2</v>
      </c>
      <c r="AW155" s="156">
        <v>334</v>
      </c>
      <c r="AX155" s="194">
        <v>-0.18932038834951459</v>
      </c>
      <c r="AY155" s="156">
        <v>903</v>
      </c>
      <c r="AZ155" s="194">
        <v>-2.2099447513812542E-3</v>
      </c>
      <c r="BA155" s="156">
        <v>540</v>
      </c>
      <c r="BB155" s="194">
        <v>0.69811320754716988</v>
      </c>
      <c r="BC155" s="156">
        <v>1443</v>
      </c>
      <c r="BD155" s="194">
        <v>0.17988552739165975</v>
      </c>
      <c r="BE155" s="323">
        <v>45</v>
      </c>
      <c r="BF155" s="194">
        <v>-0.21052631578947367</v>
      </c>
      <c r="BG155" s="156">
        <v>210</v>
      </c>
      <c r="BH155" s="194">
        <v>-0.18604651162790697</v>
      </c>
      <c r="BI155" s="156">
        <v>913</v>
      </c>
      <c r="BJ155" s="194">
        <v>-0.32669616519174038</v>
      </c>
      <c r="BK155" s="156">
        <v>544</v>
      </c>
      <c r="BL155" s="194">
        <v>0.4584450402144773</v>
      </c>
      <c r="BM155" s="156">
        <v>1712</v>
      </c>
      <c r="BN155" s="194">
        <v>-0.16242661448140905</v>
      </c>
      <c r="BO155" s="156">
        <v>1908</v>
      </c>
      <c r="BP155" s="194">
        <v>-0.37809647979139505</v>
      </c>
      <c r="BQ155" s="156">
        <v>3620</v>
      </c>
      <c r="BR155" s="194">
        <v>-0.29186228482003129</v>
      </c>
    </row>
    <row r="156" spans="2:70" s="4" customFormat="1" ht="15" hidden="1" customHeight="1" outlineLevel="1" x14ac:dyDescent="0.25">
      <c r="B156" s="71" t="s">
        <v>99</v>
      </c>
      <c r="C156" s="241">
        <v>35</v>
      </c>
      <c r="D156" s="194">
        <v>-7.8947368421052655E-2</v>
      </c>
      <c r="E156" s="156">
        <v>22</v>
      </c>
      <c r="F156" s="194">
        <v>0</v>
      </c>
      <c r="G156" s="156">
        <v>409</v>
      </c>
      <c r="H156" s="194">
        <v>0.17867435158501443</v>
      </c>
      <c r="I156" s="156">
        <v>1552</v>
      </c>
      <c r="J156" s="194">
        <v>-0.32784755305326985</v>
      </c>
      <c r="K156" s="156">
        <v>1698</v>
      </c>
      <c r="L156" s="194">
        <v>-8.1665765278528979E-2</v>
      </c>
      <c r="M156" s="156">
        <v>3716</v>
      </c>
      <c r="N156" s="194">
        <v>-0.18598028477546547</v>
      </c>
      <c r="O156" s="156">
        <v>3476</v>
      </c>
      <c r="P156" s="194">
        <v>-0.17844481210115815</v>
      </c>
      <c r="Q156" s="156">
        <v>7192</v>
      </c>
      <c r="R156" s="194">
        <v>-0.18235561618917695</v>
      </c>
      <c r="S156" s="257">
        <v>0</v>
      </c>
      <c r="T156" s="194">
        <v>-1</v>
      </c>
      <c r="U156" s="156">
        <v>13</v>
      </c>
      <c r="V156" s="194">
        <v>-0.1333333333333333</v>
      </c>
      <c r="W156" s="156">
        <v>5</v>
      </c>
      <c r="X156" s="194">
        <v>-0.61538461538461542</v>
      </c>
      <c r="Y156" s="156">
        <v>2</v>
      </c>
      <c r="Z156" s="194">
        <v>-0.81818181818181812</v>
      </c>
      <c r="AA156" s="156">
        <v>20</v>
      </c>
      <c r="AB156" s="194">
        <v>-0.51219512195121952</v>
      </c>
      <c r="AC156" s="156">
        <v>20</v>
      </c>
      <c r="AD156" s="194">
        <v>-0.51219512195121952</v>
      </c>
      <c r="AE156" s="241">
        <v>2</v>
      </c>
      <c r="AF156" s="194" t="s">
        <v>113</v>
      </c>
      <c r="AG156" s="156">
        <v>1</v>
      </c>
      <c r="AH156" s="194">
        <v>-0.94117647058823528</v>
      </c>
      <c r="AI156" s="156">
        <v>61</v>
      </c>
      <c r="AJ156" s="194">
        <v>-0.3146067415730337</v>
      </c>
      <c r="AK156" s="156">
        <v>64</v>
      </c>
      <c r="AL156" s="194">
        <v>-0.39622641509433965</v>
      </c>
      <c r="AM156" s="156">
        <v>75</v>
      </c>
      <c r="AN156" s="194">
        <v>-0.12790697674418605</v>
      </c>
      <c r="AO156" s="156">
        <v>139</v>
      </c>
      <c r="AP156" s="194">
        <v>-0.27604166666666663</v>
      </c>
      <c r="AQ156" s="322">
        <v>3</v>
      </c>
      <c r="AR156" s="194">
        <v>-0.8</v>
      </c>
      <c r="AS156" s="156">
        <v>52</v>
      </c>
      <c r="AT156" s="194">
        <v>-0.22388059701492535</v>
      </c>
      <c r="AU156" s="156">
        <v>561</v>
      </c>
      <c r="AV156" s="194">
        <v>-0.31751824817518248</v>
      </c>
      <c r="AW156" s="156">
        <v>357</v>
      </c>
      <c r="AX156" s="194">
        <v>-0.45076923076923081</v>
      </c>
      <c r="AY156" s="156">
        <v>973</v>
      </c>
      <c r="AZ156" s="194">
        <v>-0.37387387387387383</v>
      </c>
      <c r="BA156" s="156">
        <v>594</v>
      </c>
      <c r="BB156" s="194">
        <v>2.7681660899653959E-2</v>
      </c>
      <c r="BC156" s="156">
        <v>1567</v>
      </c>
      <c r="BD156" s="194">
        <v>-0.26500938086303938</v>
      </c>
      <c r="BE156" s="323">
        <v>26</v>
      </c>
      <c r="BF156" s="194">
        <v>4.0000000000000036E-2</v>
      </c>
      <c r="BG156" s="156">
        <v>407</v>
      </c>
      <c r="BH156" s="194">
        <v>0.73191489361702122</v>
      </c>
      <c r="BI156" s="156">
        <v>899</v>
      </c>
      <c r="BJ156" s="194">
        <v>-0.26851098454027666</v>
      </c>
      <c r="BK156" s="156">
        <v>750</v>
      </c>
      <c r="BL156" s="194">
        <v>-2.2164276401564487E-2</v>
      </c>
      <c r="BM156" s="156">
        <v>2082</v>
      </c>
      <c r="BN156" s="194">
        <v>-7.7127659574468099E-2</v>
      </c>
      <c r="BO156" s="156">
        <v>2119</v>
      </c>
      <c r="BP156" s="194">
        <v>-0.22917424518006546</v>
      </c>
      <c r="BQ156" s="156">
        <v>4201</v>
      </c>
      <c r="BR156" s="194">
        <v>-0.16063936063936068</v>
      </c>
    </row>
    <row r="157" spans="2:70" s="4" customFormat="1" ht="15" hidden="1" customHeight="1" outlineLevel="1" x14ac:dyDescent="0.25">
      <c r="B157" s="71" t="s">
        <v>100</v>
      </c>
      <c r="C157" s="241">
        <v>55</v>
      </c>
      <c r="D157" s="194">
        <v>-3.5087719298245612E-2</v>
      </c>
      <c r="E157" s="156">
        <v>29</v>
      </c>
      <c r="F157" s="194">
        <v>0.93333333333333335</v>
      </c>
      <c r="G157" s="156">
        <v>268</v>
      </c>
      <c r="H157" s="194">
        <v>-0.55183946488294322</v>
      </c>
      <c r="I157" s="156">
        <v>1838</v>
      </c>
      <c r="J157" s="194">
        <v>-0.33163636363636362</v>
      </c>
      <c r="K157" s="156">
        <v>1302</v>
      </c>
      <c r="L157" s="194">
        <v>-0.4929906542056075</v>
      </c>
      <c r="M157" s="156">
        <v>3492</v>
      </c>
      <c r="N157" s="194">
        <v>-0.41683366733466931</v>
      </c>
      <c r="O157" s="156">
        <v>2855</v>
      </c>
      <c r="P157" s="194">
        <v>-0.27353689567430028</v>
      </c>
      <c r="Q157" s="156">
        <v>6347</v>
      </c>
      <c r="R157" s="194">
        <v>-0.36005242992538822</v>
      </c>
      <c r="S157" s="257">
        <v>0</v>
      </c>
      <c r="T157" s="194" t="s">
        <v>113</v>
      </c>
      <c r="U157" s="156">
        <v>22</v>
      </c>
      <c r="V157" s="194">
        <v>0.5714285714285714</v>
      </c>
      <c r="W157" s="156">
        <v>6</v>
      </c>
      <c r="X157" s="194">
        <v>-0.94</v>
      </c>
      <c r="Y157" s="156">
        <v>1</v>
      </c>
      <c r="Z157" s="194">
        <v>-0.99632352941176472</v>
      </c>
      <c r="AA157" s="156">
        <v>29</v>
      </c>
      <c r="AB157" s="194">
        <v>-0.92487046632124348</v>
      </c>
      <c r="AC157" s="156">
        <v>29</v>
      </c>
      <c r="AD157" s="194">
        <v>-0.92487046632124348</v>
      </c>
      <c r="AE157" s="241">
        <v>3</v>
      </c>
      <c r="AF157" s="194" t="s">
        <v>113</v>
      </c>
      <c r="AG157" s="156">
        <v>14</v>
      </c>
      <c r="AH157" s="194">
        <v>2.5</v>
      </c>
      <c r="AI157" s="156">
        <v>69</v>
      </c>
      <c r="AJ157" s="194">
        <v>0.25454545454545463</v>
      </c>
      <c r="AK157" s="156">
        <v>86</v>
      </c>
      <c r="AL157" s="194">
        <v>0.45762711864406769</v>
      </c>
      <c r="AM157" s="156">
        <v>104</v>
      </c>
      <c r="AN157" s="194">
        <v>4.0000000000000036E-2</v>
      </c>
      <c r="AO157" s="156">
        <v>190</v>
      </c>
      <c r="AP157" s="194">
        <v>0.19496855345911945</v>
      </c>
      <c r="AQ157" s="322">
        <v>0</v>
      </c>
      <c r="AR157" s="194" t="s">
        <v>113</v>
      </c>
      <c r="AS157" s="156">
        <v>34</v>
      </c>
      <c r="AT157" s="194">
        <v>-0.63440860215053763</v>
      </c>
      <c r="AU157" s="156">
        <v>739</v>
      </c>
      <c r="AV157" s="194">
        <v>-0.32879200726612168</v>
      </c>
      <c r="AW157" s="156">
        <v>329</v>
      </c>
      <c r="AX157" s="194">
        <v>-0.59079601990049757</v>
      </c>
      <c r="AY157" s="156">
        <v>1102</v>
      </c>
      <c r="AZ157" s="194">
        <v>-0.44844844844844844</v>
      </c>
      <c r="BA157" s="156">
        <v>508</v>
      </c>
      <c r="BB157" s="194">
        <v>-0.47682801235839345</v>
      </c>
      <c r="BC157" s="156">
        <v>1610</v>
      </c>
      <c r="BD157" s="194">
        <v>-0.45772987537891541</v>
      </c>
      <c r="BE157" s="323">
        <v>42</v>
      </c>
      <c r="BF157" s="194">
        <v>-6.6666666666666652E-2</v>
      </c>
      <c r="BG157" s="156">
        <v>217</v>
      </c>
      <c r="BH157" s="194">
        <v>-0.43044619422572183</v>
      </c>
      <c r="BI157" s="156">
        <v>973</v>
      </c>
      <c r="BJ157" s="194">
        <v>-0.38064926798217691</v>
      </c>
      <c r="BK157" s="156">
        <v>721</v>
      </c>
      <c r="BL157" s="194">
        <v>-0.35624999999999996</v>
      </c>
      <c r="BM157" s="156">
        <v>1953</v>
      </c>
      <c r="BN157" s="194">
        <v>-0.37343599615014433</v>
      </c>
      <c r="BO157" s="156">
        <v>1715</v>
      </c>
      <c r="BP157" s="194">
        <v>-0.27330508474576276</v>
      </c>
      <c r="BQ157" s="156">
        <v>3668</v>
      </c>
      <c r="BR157" s="194">
        <v>-0.33029030491144784</v>
      </c>
    </row>
    <row r="158" spans="2:70" s="4" customFormat="1" ht="15" hidden="1" customHeight="1" outlineLevel="1" x14ac:dyDescent="0.25">
      <c r="B158" s="71" t="s">
        <v>101</v>
      </c>
      <c r="C158" s="241">
        <v>33</v>
      </c>
      <c r="D158" s="194">
        <v>0.375</v>
      </c>
      <c r="E158" s="156">
        <v>10</v>
      </c>
      <c r="F158" s="194">
        <v>-0.41176470588235292</v>
      </c>
      <c r="G158" s="156">
        <v>250</v>
      </c>
      <c r="H158" s="194">
        <v>-0.34554973821989532</v>
      </c>
      <c r="I158" s="156">
        <v>1390</v>
      </c>
      <c r="J158" s="194">
        <v>-0.3323727185398655</v>
      </c>
      <c r="K158" s="156">
        <v>1319</v>
      </c>
      <c r="L158" s="194">
        <v>-9.2222986923606309E-2</v>
      </c>
      <c r="M158" s="156">
        <v>3002</v>
      </c>
      <c r="N158" s="194">
        <v>-0.24153612935826174</v>
      </c>
      <c r="O158" s="156">
        <v>2342</v>
      </c>
      <c r="P158" s="194">
        <v>-0.31259172292339299</v>
      </c>
      <c r="Q158" s="156">
        <v>5344</v>
      </c>
      <c r="R158" s="194">
        <v>-0.27440597420230817</v>
      </c>
      <c r="S158" s="257">
        <v>6</v>
      </c>
      <c r="T158" s="194" t="s">
        <v>113</v>
      </c>
      <c r="U158" s="156">
        <v>3</v>
      </c>
      <c r="V158" s="194">
        <v>-0.72727272727272729</v>
      </c>
      <c r="W158" s="156">
        <v>9</v>
      </c>
      <c r="X158" s="194">
        <v>-0.5714285714285714</v>
      </c>
      <c r="Y158" s="156">
        <v>4</v>
      </c>
      <c r="Z158" s="194" t="s">
        <v>113</v>
      </c>
      <c r="AA158" s="156">
        <v>22</v>
      </c>
      <c r="AB158" s="194">
        <v>-0.3125</v>
      </c>
      <c r="AC158" s="156">
        <v>22</v>
      </c>
      <c r="AD158" s="194">
        <v>-0.3125</v>
      </c>
      <c r="AE158" s="241">
        <v>2</v>
      </c>
      <c r="AF158" s="194" t="s">
        <v>113</v>
      </c>
      <c r="AG158" s="156">
        <v>13</v>
      </c>
      <c r="AH158" s="194">
        <v>-7.1428571428571397E-2</v>
      </c>
      <c r="AI158" s="156">
        <v>69</v>
      </c>
      <c r="AJ158" s="194">
        <v>-0.11538461538461542</v>
      </c>
      <c r="AK158" s="156">
        <v>84</v>
      </c>
      <c r="AL158" s="194">
        <v>-8.6956521739130488E-2</v>
      </c>
      <c r="AM158" s="156">
        <v>72</v>
      </c>
      <c r="AN158" s="194">
        <v>4.3478260869565188E-2</v>
      </c>
      <c r="AO158" s="156">
        <v>156</v>
      </c>
      <c r="AP158" s="194">
        <v>-3.105590062111796E-2</v>
      </c>
      <c r="AQ158" s="322">
        <v>0</v>
      </c>
      <c r="AR158" s="194">
        <v>-1</v>
      </c>
      <c r="AS158" s="156">
        <v>104</v>
      </c>
      <c r="AT158" s="194">
        <v>0.76271186440677963</v>
      </c>
      <c r="AU158" s="156">
        <v>454</v>
      </c>
      <c r="AV158" s="194">
        <v>-0.51287553648068673</v>
      </c>
      <c r="AW158" s="156">
        <v>362</v>
      </c>
      <c r="AX158" s="194">
        <v>-0.18834080717488788</v>
      </c>
      <c r="AY158" s="156">
        <v>920</v>
      </c>
      <c r="AZ158" s="194">
        <v>-0.36199722607489593</v>
      </c>
      <c r="BA158" s="156">
        <v>359</v>
      </c>
      <c r="BB158" s="194">
        <v>-0.56432038834951459</v>
      </c>
      <c r="BC158" s="156">
        <v>1279</v>
      </c>
      <c r="BD158" s="194">
        <v>-0.43556928508384818</v>
      </c>
      <c r="BE158" s="323">
        <v>21</v>
      </c>
      <c r="BF158" s="194">
        <v>0.16666666666666674</v>
      </c>
      <c r="BG158" s="156">
        <v>102</v>
      </c>
      <c r="BH158" s="194">
        <v>-0.63176895306859204</v>
      </c>
      <c r="BI158" s="156">
        <v>824</v>
      </c>
      <c r="BJ158" s="194">
        <v>-0.17269076305220887</v>
      </c>
      <c r="BK158" s="156">
        <v>631</v>
      </c>
      <c r="BL158" s="194">
        <v>-2.3219814241486114E-2</v>
      </c>
      <c r="BM158" s="156">
        <v>1578</v>
      </c>
      <c r="BN158" s="194">
        <v>-0.1853381517811048</v>
      </c>
      <c r="BO158" s="156">
        <v>1379</v>
      </c>
      <c r="BP158" s="194">
        <v>-0.34768211920529801</v>
      </c>
      <c r="BQ158" s="156">
        <v>2957</v>
      </c>
      <c r="BR158" s="194">
        <v>-0.2700567761046655</v>
      </c>
    </row>
    <row r="159" spans="2:70" s="4" customFormat="1" ht="15" hidden="1" customHeight="1" outlineLevel="1" x14ac:dyDescent="0.25">
      <c r="B159" s="71" t="s">
        <v>102</v>
      </c>
      <c r="C159" s="241">
        <v>34</v>
      </c>
      <c r="D159" s="194">
        <v>9.6774193548387011E-2</v>
      </c>
      <c r="E159" s="156">
        <v>58</v>
      </c>
      <c r="F159" s="194">
        <v>0.11538461538461542</v>
      </c>
      <c r="G159" s="156">
        <v>303</v>
      </c>
      <c r="H159" s="194">
        <v>-0.4598930481283422</v>
      </c>
      <c r="I159" s="156">
        <v>1864</v>
      </c>
      <c r="J159" s="194">
        <v>-0.60187953865869281</v>
      </c>
      <c r="K159" s="156">
        <v>864</v>
      </c>
      <c r="L159" s="194">
        <v>-0.82089552238805974</v>
      </c>
      <c r="M159" s="156">
        <v>3123</v>
      </c>
      <c r="N159" s="194">
        <v>-0.69231527093596057</v>
      </c>
      <c r="O159" s="156">
        <v>3507</v>
      </c>
      <c r="P159" s="194">
        <v>-0.23942745608327909</v>
      </c>
      <c r="Q159" s="156">
        <v>6630</v>
      </c>
      <c r="R159" s="194">
        <v>-0.55084343879140985</v>
      </c>
      <c r="S159" s="257">
        <v>0</v>
      </c>
      <c r="T159" s="194">
        <v>-1</v>
      </c>
      <c r="U159" s="156">
        <v>37</v>
      </c>
      <c r="V159" s="194">
        <v>-0.24489795918367352</v>
      </c>
      <c r="W159" s="156">
        <v>3</v>
      </c>
      <c r="X159" s="194">
        <v>-0.8125</v>
      </c>
      <c r="Y159" s="156">
        <v>3</v>
      </c>
      <c r="Z159" s="194" t="s">
        <v>113</v>
      </c>
      <c r="AA159" s="156">
        <v>43</v>
      </c>
      <c r="AB159" s="194">
        <v>-0.35820895522388063</v>
      </c>
      <c r="AC159" s="156">
        <v>43</v>
      </c>
      <c r="AD159" s="194">
        <v>-0.35820895522388063</v>
      </c>
      <c r="AE159" s="241">
        <v>0</v>
      </c>
      <c r="AF159" s="194">
        <v>-1</v>
      </c>
      <c r="AG159" s="156">
        <v>6</v>
      </c>
      <c r="AH159" s="194">
        <v>-0.5714285714285714</v>
      </c>
      <c r="AI159" s="156">
        <v>43</v>
      </c>
      <c r="AJ159" s="194">
        <v>-0.45569620253164556</v>
      </c>
      <c r="AK159" s="156">
        <v>49</v>
      </c>
      <c r="AL159" s="194">
        <v>-0.48958333333333337</v>
      </c>
      <c r="AM159" s="156">
        <v>39</v>
      </c>
      <c r="AN159" s="194">
        <v>-0.62857142857142856</v>
      </c>
      <c r="AO159" s="156">
        <v>88</v>
      </c>
      <c r="AP159" s="194">
        <v>-0.56218905472636815</v>
      </c>
      <c r="AQ159" s="322">
        <v>5</v>
      </c>
      <c r="AR159" s="194" t="s">
        <v>113</v>
      </c>
      <c r="AS159" s="156">
        <v>147</v>
      </c>
      <c r="AT159" s="194">
        <v>-5.1612903225806472E-2</v>
      </c>
      <c r="AU159" s="156">
        <v>653</v>
      </c>
      <c r="AV159" s="194">
        <v>-0.54965517241379303</v>
      </c>
      <c r="AW159" s="156">
        <v>279</v>
      </c>
      <c r="AX159" s="194">
        <v>-0.37443946188340804</v>
      </c>
      <c r="AY159" s="156">
        <v>1084</v>
      </c>
      <c r="AZ159" s="194">
        <v>-0.47147732813261822</v>
      </c>
      <c r="BA159" s="156">
        <v>566</v>
      </c>
      <c r="BB159" s="194">
        <v>-0.25329815303430081</v>
      </c>
      <c r="BC159" s="156">
        <v>1650</v>
      </c>
      <c r="BD159" s="194">
        <v>-0.4126023495906016</v>
      </c>
      <c r="BE159" s="323">
        <v>30</v>
      </c>
      <c r="BF159" s="194">
        <v>0.19999999999999996</v>
      </c>
      <c r="BG159" s="156">
        <v>127</v>
      </c>
      <c r="BH159" s="194">
        <v>-0.66490765171503963</v>
      </c>
      <c r="BI159" s="156">
        <v>1093</v>
      </c>
      <c r="BJ159" s="194">
        <v>-0.64057875698783295</v>
      </c>
      <c r="BK159" s="156">
        <v>410</v>
      </c>
      <c r="BL159" s="194">
        <v>-0.88489612577203813</v>
      </c>
      <c r="BM159" s="156">
        <v>1660</v>
      </c>
      <c r="BN159" s="194">
        <v>-0.76309404880833454</v>
      </c>
      <c r="BO159" s="156">
        <v>2204</v>
      </c>
      <c r="BP159" s="194">
        <v>-0.2187167671038639</v>
      </c>
      <c r="BQ159" s="156">
        <v>3864</v>
      </c>
      <c r="BR159" s="194">
        <v>-0.6068376068376069</v>
      </c>
    </row>
    <row r="160" spans="2:70" s="4" customFormat="1" ht="15" hidden="1" customHeight="1" outlineLevel="1" x14ac:dyDescent="0.25">
      <c r="B160" s="71" t="s">
        <v>103</v>
      </c>
      <c r="C160" s="241">
        <v>36</v>
      </c>
      <c r="D160" s="194">
        <v>5</v>
      </c>
      <c r="E160" s="156">
        <v>26</v>
      </c>
      <c r="F160" s="194">
        <v>-0.69767441860465118</v>
      </c>
      <c r="G160" s="156">
        <v>207</v>
      </c>
      <c r="H160" s="194">
        <v>-0.58350100603621735</v>
      </c>
      <c r="I160" s="156">
        <v>1210</v>
      </c>
      <c r="J160" s="194">
        <v>-0.33807439824945296</v>
      </c>
      <c r="K160" s="156">
        <v>955</v>
      </c>
      <c r="L160" s="194">
        <v>0.4602446483180429</v>
      </c>
      <c r="M160" s="156">
        <v>2434</v>
      </c>
      <c r="N160" s="194">
        <v>-0.20742429176164112</v>
      </c>
      <c r="O160" s="156">
        <v>2186</v>
      </c>
      <c r="P160" s="194">
        <v>-0.27254575707154738</v>
      </c>
      <c r="Q160" s="156">
        <v>4620</v>
      </c>
      <c r="R160" s="194">
        <v>-0.23963133640552992</v>
      </c>
      <c r="S160" s="257">
        <v>4</v>
      </c>
      <c r="T160" s="194" t="s">
        <v>113</v>
      </c>
      <c r="U160" s="156">
        <v>17</v>
      </c>
      <c r="V160" s="194">
        <v>-0.79518072289156627</v>
      </c>
      <c r="W160" s="156">
        <v>5</v>
      </c>
      <c r="X160" s="194">
        <v>-0.76190476190476186</v>
      </c>
      <c r="Y160" s="156">
        <v>8</v>
      </c>
      <c r="Z160" s="194" t="s">
        <v>113</v>
      </c>
      <c r="AA160" s="156">
        <v>34</v>
      </c>
      <c r="AB160" s="194">
        <v>-0.67307692307692313</v>
      </c>
      <c r="AC160" s="156">
        <v>34</v>
      </c>
      <c r="AD160" s="194">
        <v>-0.67307692307692313</v>
      </c>
      <c r="AE160" s="241">
        <v>0</v>
      </c>
      <c r="AF160" s="194">
        <v>-1</v>
      </c>
      <c r="AG160" s="156">
        <v>6</v>
      </c>
      <c r="AH160" s="194">
        <v>-0.5</v>
      </c>
      <c r="AI160" s="156">
        <v>34</v>
      </c>
      <c r="AJ160" s="194">
        <v>-0.58024691358024694</v>
      </c>
      <c r="AK160" s="156">
        <v>40</v>
      </c>
      <c r="AL160" s="194">
        <v>-0.58333333333333326</v>
      </c>
      <c r="AM160" s="156">
        <v>29</v>
      </c>
      <c r="AN160" s="194">
        <v>-0.4821428571428571</v>
      </c>
      <c r="AO160" s="156">
        <v>69</v>
      </c>
      <c r="AP160" s="194">
        <v>-0.54605263157894735</v>
      </c>
      <c r="AQ160" s="322">
        <v>2</v>
      </c>
      <c r="AR160" s="194" t="s">
        <v>113</v>
      </c>
      <c r="AS160" s="156">
        <v>49</v>
      </c>
      <c r="AT160" s="194">
        <v>-0.60799999999999998</v>
      </c>
      <c r="AU160" s="156">
        <v>310</v>
      </c>
      <c r="AV160" s="194">
        <v>-0.10404624277456642</v>
      </c>
      <c r="AW160" s="156">
        <v>222</v>
      </c>
      <c r="AX160" s="194">
        <v>0.14432989690721643</v>
      </c>
      <c r="AY160" s="156">
        <v>583</v>
      </c>
      <c r="AZ160" s="194">
        <v>-0.1233082706766917</v>
      </c>
      <c r="BA160" s="156">
        <v>308</v>
      </c>
      <c r="BB160" s="194">
        <v>-0.25783132530120478</v>
      </c>
      <c r="BC160" s="156">
        <v>891</v>
      </c>
      <c r="BD160" s="194">
        <v>-0.17500000000000004</v>
      </c>
      <c r="BE160" s="323">
        <v>23</v>
      </c>
      <c r="BF160" s="194">
        <v>4.75</v>
      </c>
      <c r="BG160" s="156">
        <v>130</v>
      </c>
      <c r="BH160" s="194">
        <v>-0.59876543209876543</v>
      </c>
      <c r="BI160" s="156">
        <v>813</v>
      </c>
      <c r="BJ160" s="194">
        <v>-0.38918106686701726</v>
      </c>
      <c r="BK160" s="156">
        <v>340</v>
      </c>
      <c r="BL160" s="194">
        <v>-3.9548022598870025E-2</v>
      </c>
      <c r="BM160" s="156">
        <v>1306</v>
      </c>
      <c r="BN160" s="194">
        <v>-0.35121708892200698</v>
      </c>
      <c r="BO160" s="156">
        <v>1470</v>
      </c>
      <c r="BP160" s="194">
        <v>-0.24421593830334187</v>
      </c>
      <c r="BQ160" s="156">
        <v>2776</v>
      </c>
      <c r="BR160" s="194">
        <v>-0.29863567458312279</v>
      </c>
    </row>
    <row r="161" spans="2:70" s="4" customFormat="1" ht="15" hidden="1" customHeight="1" outlineLevel="1" x14ac:dyDescent="0.25">
      <c r="B161" s="71" t="s">
        <v>104</v>
      </c>
      <c r="C161" s="241">
        <v>61</v>
      </c>
      <c r="D161" s="194">
        <v>3.3571428571428568</v>
      </c>
      <c r="E161" s="156">
        <v>38</v>
      </c>
      <c r="F161" s="194">
        <v>-0.5957446808510638</v>
      </c>
      <c r="G161" s="156">
        <v>368</v>
      </c>
      <c r="H161" s="194">
        <v>-8.4577114427860645E-2</v>
      </c>
      <c r="I161" s="156">
        <v>994</v>
      </c>
      <c r="J161" s="194">
        <v>-0.37562814070351758</v>
      </c>
      <c r="K161" s="156">
        <v>675</v>
      </c>
      <c r="L161" s="194">
        <v>-0.13682864450127874</v>
      </c>
      <c r="M161" s="156">
        <v>2136</v>
      </c>
      <c r="N161" s="194">
        <v>-0.25936199722607489</v>
      </c>
      <c r="O161" s="156">
        <v>2237</v>
      </c>
      <c r="P161" s="194">
        <v>-0.13058686358336569</v>
      </c>
      <c r="Q161" s="156">
        <v>4373</v>
      </c>
      <c r="R161" s="194">
        <v>-0.19864394355873194</v>
      </c>
      <c r="S161" s="257">
        <v>0</v>
      </c>
      <c r="T161" s="194">
        <v>-1</v>
      </c>
      <c r="U161" s="156">
        <v>14</v>
      </c>
      <c r="V161" s="194">
        <v>-0.81578947368421051</v>
      </c>
      <c r="W161" s="156">
        <v>5</v>
      </c>
      <c r="X161" s="194">
        <v>-0.73684210526315796</v>
      </c>
      <c r="Y161" s="156">
        <v>2</v>
      </c>
      <c r="Z161" s="194" t="s">
        <v>113</v>
      </c>
      <c r="AA161" s="156">
        <v>21</v>
      </c>
      <c r="AB161" s="194">
        <v>-0.78350515463917525</v>
      </c>
      <c r="AC161" s="156">
        <v>21</v>
      </c>
      <c r="AD161" s="194">
        <v>-0.78350515463917525</v>
      </c>
      <c r="AE161" s="241">
        <v>2</v>
      </c>
      <c r="AF161" s="194" t="s">
        <v>113</v>
      </c>
      <c r="AG161" s="156">
        <v>20</v>
      </c>
      <c r="AH161" s="194">
        <v>1</v>
      </c>
      <c r="AI161" s="156">
        <v>45</v>
      </c>
      <c r="AJ161" s="194">
        <v>-0.16666666666666663</v>
      </c>
      <c r="AK161" s="156">
        <v>67</v>
      </c>
      <c r="AL161" s="194">
        <v>4.6875E-2</v>
      </c>
      <c r="AM161" s="156">
        <v>88</v>
      </c>
      <c r="AN161" s="194">
        <v>-0.24137931034482762</v>
      </c>
      <c r="AO161" s="156">
        <v>155</v>
      </c>
      <c r="AP161" s="194">
        <v>-0.13888888888888884</v>
      </c>
      <c r="AQ161" s="322">
        <v>12</v>
      </c>
      <c r="AR161" s="194">
        <v>0.19999999999999996</v>
      </c>
      <c r="AS161" s="156">
        <v>20</v>
      </c>
      <c r="AT161" s="194">
        <v>-0.67741935483870974</v>
      </c>
      <c r="AU161" s="156">
        <v>364</v>
      </c>
      <c r="AV161" s="194">
        <v>-9.9009900990098987E-2</v>
      </c>
      <c r="AW161" s="156">
        <v>171</v>
      </c>
      <c r="AX161" s="194">
        <v>-0.17391304347826086</v>
      </c>
      <c r="AY161" s="156">
        <v>567</v>
      </c>
      <c r="AZ161" s="194">
        <v>-0.1698389458272328</v>
      </c>
      <c r="BA161" s="156">
        <v>336</v>
      </c>
      <c r="BB161" s="194">
        <v>-0.17647058823529416</v>
      </c>
      <c r="BC161" s="156">
        <v>903</v>
      </c>
      <c r="BD161" s="194">
        <v>-0.1723189734188818</v>
      </c>
      <c r="BE161" s="323">
        <v>41</v>
      </c>
      <c r="BF161" s="194">
        <v>4.125</v>
      </c>
      <c r="BG161" s="156">
        <v>284</v>
      </c>
      <c r="BH161" s="194">
        <v>-3.0716723549488067E-2</v>
      </c>
      <c r="BI161" s="156">
        <v>563</v>
      </c>
      <c r="BJ161" s="194">
        <v>-0.49049773755656112</v>
      </c>
      <c r="BK161" s="156">
        <v>361</v>
      </c>
      <c r="BL161" s="194">
        <v>-3.9893617021276584E-2</v>
      </c>
      <c r="BM161" s="156">
        <v>1249</v>
      </c>
      <c r="BN161" s="194">
        <v>-0.2991021324354658</v>
      </c>
      <c r="BO161" s="156">
        <v>1448</v>
      </c>
      <c r="BP161" s="194">
        <v>-7.9465988556897682E-2</v>
      </c>
      <c r="BQ161" s="156">
        <v>2697</v>
      </c>
      <c r="BR161" s="194">
        <v>-0.19612518628912068</v>
      </c>
    </row>
    <row r="162" spans="2:70" s="4" customFormat="1" ht="15.75" collapsed="1" x14ac:dyDescent="0.25">
      <c r="B162" s="101">
        <v>2009</v>
      </c>
      <c r="C162" s="242">
        <v>531</v>
      </c>
      <c r="D162" s="103">
        <v>0.32089552238805963</v>
      </c>
      <c r="E162" s="102">
        <v>423</v>
      </c>
      <c r="F162" s="103">
        <v>-9.0322580645161299E-2</v>
      </c>
      <c r="G162" s="102">
        <v>3851</v>
      </c>
      <c r="H162" s="103">
        <v>-0.31059792337987824</v>
      </c>
      <c r="I162" s="102">
        <v>16730</v>
      </c>
      <c r="J162" s="103">
        <v>-0.39785488050676654</v>
      </c>
      <c r="K162" s="102">
        <v>13287</v>
      </c>
      <c r="L162" s="103">
        <v>-0.23457572440808805</v>
      </c>
      <c r="M162" s="102">
        <v>34822</v>
      </c>
      <c r="N162" s="103">
        <v>-0.32510272114117378</v>
      </c>
      <c r="O162" s="102">
        <v>33165</v>
      </c>
      <c r="P162" s="103">
        <v>-0.1941832495079816</v>
      </c>
      <c r="Q162" s="102">
        <v>67987</v>
      </c>
      <c r="R162" s="103">
        <v>-0.2670102314749927</v>
      </c>
      <c r="S162" s="331">
        <v>16</v>
      </c>
      <c r="T162" s="103">
        <v>0.23076923076923084</v>
      </c>
      <c r="U162" s="102">
        <v>253</v>
      </c>
      <c r="V162" s="103">
        <v>-0.37064676616915426</v>
      </c>
      <c r="W162" s="102">
        <v>103</v>
      </c>
      <c r="X162" s="103">
        <v>-0.57959183673469394</v>
      </c>
      <c r="Y162" s="102">
        <v>33</v>
      </c>
      <c r="Z162" s="103">
        <v>-0.88339222614840995</v>
      </c>
      <c r="AA162" s="102">
        <v>405</v>
      </c>
      <c r="AB162" s="103">
        <v>-0.57051961823966058</v>
      </c>
      <c r="AC162" s="102">
        <v>405</v>
      </c>
      <c r="AD162" s="103">
        <v>-0.57051961823966058</v>
      </c>
      <c r="AE162" s="242">
        <v>28</v>
      </c>
      <c r="AF162" s="103">
        <v>2.1111111111111112</v>
      </c>
      <c r="AG162" s="102">
        <v>102</v>
      </c>
      <c r="AH162" s="103">
        <v>-0.19685039370078738</v>
      </c>
      <c r="AI162" s="102">
        <v>584</v>
      </c>
      <c r="AJ162" s="103">
        <v>-0.31775700934579443</v>
      </c>
      <c r="AK162" s="102">
        <v>714</v>
      </c>
      <c r="AL162" s="103">
        <v>-0.280241935483871</v>
      </c>
      <c r="AM162" s="102">
        <v>678</v>
      </c>
      <c r="AN162" s="103">
        <v>-0.25820568927789933</v>
      </c>
      <c r="AO162" s="102">
        <v>1392</v>
      </c>
      <c r="AP162" s="103">
        <v>-0.26967471143756561</v>
      </c>
      <c r="AQ162" s="332">
        <v>48</v>
      </c>
      <c r="AR162" s="103">
        <v>0.14285714285714279</v>
      </c>
      <c r="AS162" s="102">
        <v>717</v>
      </c>
      <c r="AT162" s="103">
        <v>-0.27429149797570851</v>
      </c>
      <c r="AU162" s="102">
        <v>5495</v>
      </c>
      <c r="AV162" s="103">
        <v>-0.41635687732342008</v>
      </c>
      <c r="AW162" s="102">
        <v>3304</v>
      </c>
      <c r="AX162" s="103">
        <v>-0.33252525252525256</v>
      </c>
      <c r="AY162" s="102">
        <v>9564</v>
      </c>
      <c r="AZ162" s="103">
        <v>-0.37875933744722312</v>
      </c>
      <c r="BA162" s="102">
        <v>5661</v>
      </c>
      <c r="BB162" s="103">
        <v>1.2520121624038705E-2</v>
      </c>
      <c r="BC162" s="102">
        <v>15225</v>
      </c>
      <c r="BD162" s="103">
        <v>-0.27451634422948634</v>
      </c>
      <c r="BE162" s="333">
        <v>346</v>
      </c>
      <c r="BF162" s="103">
        <v>0.15333333333333332</v>
      </c>
      <c r="BG162" s="102">
        <v>2747</v>
      </c>
      <c r="BH162" s="103">
        <v>-0.36041909196740396</v>
      </c>
      <c r="BI162" s="102">
        <v>10149</v>
      </c>
      <c r="BJ162" s="103">
        <v>-0.40829057835820892</v>
      </c>
      <c r="BK162" s="102">
        <v>6234</v>
      </c>
      <c r="BL162" s="103">
        <v>-0.31146454605699136</v>
      </c>
      <c r="BM162" s="102">
        <v>19476</v>
      </c>
      <c r="BN162" s="103">
        <v>-0.36768286743936884</v>
      </c>
      <c r="BO162" s="102">
        <v>20310</v>
      </c>
      <c r="BP162" s="103">
        <v>-0.27149467341009359</v>
      </c>
      <c r="BQ162" s="102">
        <v>39786</v>
      </c>
      <c r="BR162" s="103">
        <v>-0.32198364008179958</v>
      </c>
    </row>
    <row r="163" spans="2:70" s="4" customFormat="1" ht="15" hidden="1" customHeight="1" outlineLevel="1" x14ac:dyDescent="0.25">
      <c r="B163" s="71" t="s">
        <v>93</v>
      </c>
      <c r="C163" s="241">
        <v>58</v>
      </c>
      <c r="D163" s="194">
        <v>-7.9365079365079416E-2</v>
      </c>
      <c r="E163" s="156">
        <v>51</v>
      </c>
      <c r="F163" s="194">
        <v>1.4285714285714284</v>
      </c>
      <c r="G163" s="156">
        <v>645</v>
      </c>
      <c r="H163" s="194">
        <v>0.71087533156498672</v>
      </c>
      <c r="I163" s="156">
        <v>2124</v>
      </c>
      <c r="J163" s="194">
        <v>-8.5665088247955268E-2</v>
      </c>
      <c r="K163" s="156">
        <v>870</v>
      </c>
      <c r="L163" s="194">
        <v>0.44518272425249172</v>
      </c>
      <c r="M163" s="156">
        <v>3748</v>
      </c>
      <c r="N163" s="194">
        <v>0.10691080921441221</v>
      </c>
      <c r="O163" s="156">
        <v>3463</v>
      </c>
      <c r="P163" s="194">
        <v>5.3223844282238364E-2</v>
      </c>
      <c r="Q163" s="156">
        <v>7211</v>
      </c>
      <c r="R163" s="194">
        <v>8.0461492358405717E-2</v>
      </c>
      <c r="S163" s="257">
        <v>2</v>
      </c>
      <c r="T163" s="194">
        <v>0</v>
      </c>
      <c r="U163" s="156">
        <v>41</v>
      </c>
      <c r="V163" s="194">
        <v>3.5555555555555554</v>
      </c>
      <c r="W163" s="156">
        <v>6</v>
      </c>
      <c r="X163" s="194">
        <v>-0.53846153846153844</v>
      </c>
      <c r="Y163" s="156">
        <v>0</v>
      </c>
      <c r="Z163" s="194" t="s">
        <v>113</v>
      </c>
      <c r="AA163" s="156">
        <v>49</v>
      </c>
      <c r="AB163" s="194">
        <v>1.0416666666666665</v>
      </c>
      <c r="AC163" s="156">
        <v>49</v>
      </c>
      <c r="AD163" s="194">
        <v>1.0416666666666665</v>
      </c>
      <c r="AE163" s="241">
        <v>3</v>
      </c>
      <c r="AF163" s="194" t="s">
        <v>113</v>
      </c>
      <c r="AG163" s="156">
        <v>8</v>
      </c>
      <c r="AH163" s="194">
        <v>-0.33333333333333337</v>
      </c>
      <c r="AI163" s="156">
        <v>62</v>
      </c>
      <c r="AJ163" s="194">
        <v>-0.48333333333333328</v>
      </c>
      <c r="AK163" s="156">
        <v>73</v>
      </c>
      <c r="AL163" s="194">
        <v>-0.44696969696969702</v>
      </c>
      <c r="AM163" s="156">
        <v>92</v>
      </c>
      <c r="AN163" s="194">
        <v>2.2222222222222143E-2</v>
      </c>
      <c r="AO163" s="156">
        <v>165</v>
      </c>
      <c r="AP163" s="194">
        <v>-0.2567567567567568</v>
      </c>
      <c r="AQ163" s="322">
        <v>2</v>
      </c>
      <c r="AR163" s="194">
        <v>-0.77777777777777779</v>
      </c>
      <c r="AS163" s="156">
        <v>44</v>
      </c>
      <c r="AT163" s="194">
        <v>0.51724137931034475</v>
      </c>
      <c r="AU163" s="156">
        <v>1068</v>
      </c>
      <c r="AV163" s="194">
        <v>-0.12816326530612243</v>
      </c>
      <c r="AW163" s="156">
        <v>179</v>
      </c>
      <c r="AX163" s="194">
        <v>-0.41503267973856206</v>
      </c>
      <c r="AY163" s="156">
        <v>1293</v>
      </c>
      <c r="AZ163" s="194">
        <v>-0.17590822179732313</v>
      </c>
      <c r="BA163" s="156">
        <v>359</v>
      </c>
      <c r="BB163" s="194">
        <v>-0.54383735705209657</v>
      </c>
      <c r="BC163" s="156">
        <v>1652</v>
      </c>
      <c r="BD163" s="194">
        <v>-0.29881154499151108</v>
      </c>
      <c r="BE163" s="323">
        <v>47</v>
      </c>
      <c r="BF163" s="194">
        <v>0</v>
      </c>
      <c r="BG163" s="156">
        <v>692</v>
      </c>
      <c r="BH163" s="194">
        <v>0.8907103825136613</v>
      </c>
      <c r="BI163" s="156">
        <v>1001</v>
      </c>
      <c r="BJ163" s="194">
        <v>-7.2289156626506035E-2</v>
      </c>
      <c r="BK163" s="156">
        <v>575</v>
      </c>
      <c r="BL163" s="194">
        <v>1.2727272727272729</v>
      </c>
      <c r="BM163" s="156">
        <v>2315</v>
      </c>
      <c r="BN163" s="194">
        <v>0.32664756446991405</v>
      </c>
      <c r="BO163" s="156">
        <v>2557</v>
      </c>
      <c r="BP163" s="194">
        <v>0.39498090561920352</v>
      </c>
      <c r="BQ163" s="156">
        <v>4872</v>
      </c>
      <c r="BR163" s="194">
        <v>0.36165455561766358</v>
      </c>
    </row>
    <row r="164" spans="2:70" s="4" customFormat="1" ht="15" hidden="1" customHeight="1" outlineLevel="1" x14ac:dyDescent="0.25">
      <c r="B164" s="71" t="s">
        <v>94</v>
      </c>
      <c r="C164" s="241">
        <v>32</v>
      </c>
      <c r="D164" s="194">
        <v>3</v>
      </c>
      <c r="E164" s="156">
        <v>39</v>
      </c>
      <c r="F164" s="194">
        <v>0.25806451612903225</v>
      </c>
      <c r="G164" s="156">
        <v>423</v>
      </c>
      <c r="H164" s="194">
        <v>0.52158273381294973</v>
      </c>
      <c r="I164" s="156">
        <v>1576</v>
      </c>
      <c r="J164" s="194">
        <v>0.7037837837837837</v>
      </c>
      <c r="K164" s="156">
        <v>608</v>
      </c>
      <c r="L164" s="194">
        <v>0.59580052493438318</v>
      </c>
      <c r="M164" s="156">
        <v>2678</v>
      </c>
      <c r="N164" s="194">
        <v>0.65003080714725825</v>
      </c>
      <c r="O164" s="156">
        <v>2397</v>
      </c>
      <c r="P164" s="194">
        <v>0.29148706896551735</v>
      </c>
      <c r="Q164" s="156">
        <v>5075</v>
      </c>
      <c r="R164" s="194">
        <v>0.45875251509054316</v>
      </c>
      <c r="S164" s="257">
        <v>0</v>
      </c>
      <c r="T164" s="194">
        <v>-1</v>
      </c>
      <c r="U164" s="156">
        <v>35</v>
      </c>
      <c r="V164" s="194">
        <v>1.1875</v>
      </c>
      <c r="W164" s="156">
        <v>1</v>
      </c>
      <c r="X164" s="194">
        <v>-0.5</v>
      </c>
      <c r="Y164" s="156">
        <v>0</v>
      </c>
      <c r="Z164" s="194" t="s">
        <v>113</v>
      </c>
      <c r="AA164" s="156">
        <v>36</v>
      </c>
      <c r="AB164" s="194">
        <v>0.71428571428571419</v>
      </c>
      <c r="AC164" s="156">
        <v>36</v>
      </c>
      <c r="AD164" s="194">
        <v>0.71428571428571419</v>
      </c>
      <c r="AE164" s="241">
        <v>0</v>
      </c>
      <c r="AF164" s="194" t="s">
        <v>113</v>
      </c>
      <c r="AG164" s="156">
        <v>7</v>
      </c>
      <c r="AH164" s="194">
        <v>0.16666666666666674</v>
      </c>
      <c r="AI164" s="156">
        <v>99</v>
      </c>
      <c r="AJ164" s="194">
        <v>1.152173913043478</v>
      </c>
      <c r="AK164" s="156">
        <v>106</v>
      </c>
      <c r="AL164" s="194">
        <v>1.0384615384615383</v>
      </c>
      <c r="AM164" s="156">
        <v>69</v>
      </c>
      <c r="AN164" s="194">
        <v>0.97142857142857153</v>
      </c>
      <c r="AO164" s="156">
        <v>175</v>
      </c>
      <c r="AP164" s="194">
        <v>1.0114942528735633</v>
      </c>
      <c r="AQ164" s="322">
        <v>0</v>
      </c>
      <c r="AR164" s="194">
        <v>-1</v>
      </c>
      <c r="AS164" s="156">
        <v>37</v>
      </c>
      <c r="AT164" s="194">
        <v>0.85000000000000009</v>
      </c>
      <c r="AU164" s="156">
        <v>518</v>
      </c>
      <c r="AV164" s="194">
        <v>0.42699724517906334</v>
      </c>
      <c r="AW164" s="156">
        <v>317</v>
      </c>
      <c r="AX164" s="194">
        <v>0.30991735537190079</v>
      </c>
      <c r="AY164" s="156">
        <v>872</v>
      </c>
      <c r="AZ164" s="194">
        <v>0.36891679748822614</v>
      </c>
      <c r="BA164" s="156">
        <v>144</v>
      </c>
      <c r="BB164" s="194">
        <v>-0.25388601036269431</v>
      </c>
      <c r="BC164" s="156">
        <v>1016</v>
      </c>
      <c r="BD164" s="194">
        <v>0.22409638554216871</v>
      </c>
      <c r="BE164" s="323">
        <v>25</v>
      </c>
      <c r="BF164" s="194" t="s">
        <v>113</v>
      </c>
      <c r="BG164" s="156">
        <v>424</v>
      </c>
      <c r="BH164" s="194">
        <v>0.45205479452054798</v>
      </c>
      <c r="BI164" s="156">
        <v>954</v>
      </c>
      <c r="BJ164" s="194">
        <v>0.75690607734806625</v>
      </c>
      <c r="BK164" s="156">
        <v>112</v>
      </c>
      <c r="BL164" s="194">
        <v>1</v>
      </c>
      <c r="BM164" s="156">
        <v>1515</v>
      </c>
      <c r="BN164" s="194">
        <v>0.70033670033670026</v>
      </c>
      <c r="BO164" s="156">
        <v>1735</v>
      </c>
      <c r="BP164" s="194">
        <v>0.37262658227848111</v>
      </c>
      <c r="BQ164" s="156">
        <v>3250</v>
      </c>
      <c r="BR164" s="194">
        <v>0.50812064965197212</v>
      </c>
    </row>
    <row r="165" spans="2:70" s="4" customFormat="1" ht="15" hidden="1" customHeight="1" outlineLevel="1" x14ac:dyDescent="0.25">
      <c r="B165" s="71" t="s">
        <v>95</v>
      </c>
      <c r="C165" s="241">
        <v>8</v>
      </c>
      <c r="D165" s="194">
        <v>-0.76470588235294112</v>
      </c>
      <c r="E165" s="156">
        <v>24</v>
      </c>
      <c r="F165" s="194">
        <v>-0.55555555555555558</v>
      </c>
      <c r="G165" s="156">
        <v>526</v>
      </c>
      <c r="H165" s="194">
        <v>0.47752808988764039</v>
      </c>
      <c r="I165" s="156">
        <v>1589</v>
      </c>
      <c r="J165" s="194">
        <v>0.39999999999999991</v>
      </c>
      <c r="K165" s="156">
        <v>616</v>
      </c>
      <c r="L165" s="194">
        <v>-0.12747875354107652</v>
      </c>
      <c r="M165" s="156">
        <v>2763</v>
      </c>
      <c r="N165" s="194">
        <v>0.20919037199124735</v>
      </c>
      <c r="O165" s="156">
        <v>2687</v>
      </c>
      <c r="P165" s="194">
        <v>4.7155105222135729E-2</v>
      </c>
      <c r="Q165" s="156">
        <v>5450</v>
      </c>
      <c r="R165" s="194">
        <v>0.12347969490826638</v>
      </c>
      <c r="S165" s="257">
        <v>2</v>
      </c>
      <c r="T165" s="194">
        <v>-0.33333333333333337</v>
      </c>
      <c r="U165" s="156">
        <v>23</v>
      </c>
      <c r="V165" s="194">
        <v>0.21052631578947367</v>
      </c>
      <c r="W165" s="156">
        <v>3</v>
      </c>
      <c r="X165" s="194">
        <v>-0.88888888888888884</v>
      </c>
      <c r="Y165" s="156">
        <v>0</v>
      </c>
      <c r="Z165" s="194" t="s">
        <v>113</v>
      </c>
      <c r="AA165" s="156">
        <v>28</v>
      </c>
      <c r="AB165" s="194">
        <v>-0.4285714285714286</v>
      </c>
      <c r="AC165" s="156">
        <v>28</v>
      </c>
      <c r="AD165" s="194">
        <v>-0.4285714285714286</v>
      </c>
      <c r="AE165" s="241">
        <v>0</v>
      </c>
      <c r="AF165" s="194">
        <v>-1</v>
      </c>
      <c r="AG165" s="156">
        <v>16</v>
      </c>
      <c r="AH165" s="194">
        <v>0</v>
      </c>
      <c r="AI165" s="156">
        <v>50</v>
      </c>
      <c r="AJ165" s="194">
        <v>-0.24242424242424243</v>
      </c>
      <c r="AK165" s="156">
        <v>66</v>
      </c>
      <c r="AL165" s="194">
        <v>-0.2142857142857143</v>
      </c>
      <c r="AM165" s="156">
        <v>41</v>
      </c>
      <c r="AN165" s="194">
        <v>-0.43055555555555558</v>
      </c>
      <c r="AO165" s="156">
        <v>107</v>
      </c>
      <c r="AP165" s="194">
        <v>-0.3141025641025641</v>
      </c>
      <c r="AQ165" s="322">
        <v>1</v>
      </c>
      <c r="AR165" s="194">
        <v>-0.9285714285714286</v>
      </c>
      <c r="AS165" s="156">
        <v>104</v>
      </c>
      <c r="AT165" s="194">
        <v>4.4736842105263159</v>
      </c>
      <c r="AU165" s="156">
        <v>475</v>
      </c>
      <c r="AV165" s="194">
        <v>0.82692307692307687</v>
      </c>
      <c r="AW165" s="156">
        <v>328</v>
      </c>
      <c r="AX165" s="194">
        <v>9.3333333333333268E-2</v>
      </c>
      <c r="AY165" s="156">
        <v>908</v>
      </c>
      <c r="AZ165" s="194">
        <v>0.53119730185497471</v>
      </c>
      <c r="BA165" s="156">
        <v>297</v>
      </c>
      <c r="BB165" s="194">
        <v>-8.333333333333337E-2</v>
      </c>
      <c r="BC165" s="156">
        <v>1205</v>
      </c>
      <c r="BD165" s="194">
        <v>0.31406761177753539</v>
      </c>
      <c r="BE165" s="323">
        <v>4</v>
      </c>
      <c r="BF165" s="194">
        <v>-0.83333333333333337</v>
      </c>
      <c r="BG165" s="156">
        <v>410</v>
      </c>
      <c r="BH165" s="194">
        <v>0.25382262996941907</v>
      </c>
      <c r="BI165" s="156">
        <v>1089</v>
      </c>
      <c r="BJ165" s="194">
        <v>0.39794608472400506</v>
      </c>
      <c r="BK165" s="156">
        <v>130</v>
      </c>
      <c r="BL165" s="194">
        <v>-0.55932203389830515</v>
      </c>
      <c r="BM165" s="156">
        <v>1633</v>
      </c>
      <c r="BN165" s="194">
        <v>0.14596491228070185</v>
      </c>
      <c r="BO165" s="156">
        <v>1833</v>
      </c>
      <c r="BP165" s="194">
        <v>5.9537572254335203E-2</v>
      </c>
      <c r="BQ165" s="156">
        <v>3466</v>
      </c>
      <c r="BR165" s="194">
        <v>9.8573692551505498E-2</v>
      </c>
    </row>
    <row r="166" spans="2:70" s="4" customFormat="1" ht="15" hidden="1" customHeight="1" outlineLevel="1" x14ac:dyDescent="0.25">
      <c r="B166" s="71" t="s">
        <v>96</v>
      </c>
      <c r="C166" s="241">
        <v>30</v>
      </c>
      <c r="D166" s="194">
        <v>-0.36170212765957444</v>
      </c>
      <c r="E166" s="156">
        <v>25</v>
      </c>
      <c r="F166" s="194">
        <v>0.31578947368421062</v>
      </c>
      <c r="G166" s="156">
        <v>479</v>
      </c>
      <c r="H166" s="194">
        <v>0.61279461279461289</v>
      </c>
      <c r="I166" s="156">
        <v>2527</v>
      </c>
      <c r="J166" s="194">
        <v>0.49261665682220901</v>
      </c>
      <c r="K166" s="156">
        <v>990</v>
      </c>
      <c r="L166" s="194">
        <v>0.50684931506849318</v>
      </c>
      <c r="M166" s="156">
        <v>4051</v>
      </c>
      <c r="N166" s="194">
        <v>0.49318098046443049</v>
      </c>
      <c r="O166" s="156">
        <v>2934</v>
      </c>
      <c r="P166" s="194">
        <v>-1.2121212121212088E-2</v>
      </c>
      <c r="Q166" s="156">
        <v>6985</v>
      </c>
      <c r="R166" s="194">
        <v>0.22910434629597054</v>
      </c>
      <c r="S166" s="257">
        <v>3</v>
      </c>
      <c r="T166" s="194" t="s">
        <v>113</v>
      </c>
      <c r="U166" s="156">
        <v>23</v>
      </c>
      <c r="V166" s="194">
        <v>0.35294117647058831</v>
      </c>
      <c r="W166" s="156">
        <v>21</v>
      </c>
      <c r="X166" s="194">
        <v>0.16666666666666674</v>
      </c>
      <c r="Y166" s="156">
        <v>0</v>
      </c>
      <c r="Z166" s="194" t="s">
        <v>113</v>
      </c>
      <c r="AA166" s="156">
        <v>47</v>
      </c>
      <c r="AB166" s="194">
        <v>0.34285714285714275</v>
      </c>
      <c r="AC166" s="156">
        <v>47</v>
      </c>
      <c r="AD166" s="194">
        <v>0.34285714285714275</v>
      </c>
      <c r="AE166" s="241">
        <v>0</v>
      </c>
      <c r="AF166" s="194" t="s">
        <v>113</v>
      </c>
      <c r="AG166" s="156">
        <v>8</v>
      </c>
      <c r="AH166" s="194">
        <v>-0.5</v>
      </c>
      <c r="AI166" s="156">
        <v>93</v>
      </c>
      <c r="AJ166" s="194">
        <v>-2.1052631578947323E-2</v>
      </c>
      <c r="AK166" s="156">
        <v>101</v>
      </c>
      <c r="AL166" s="194">
        <v>-9.0090090090090058E-2</v>
      </c>
      <c r="AM166" s="156">
        <v>74</v>
      </c>
      <c r="AN166" s="194">
        <v>2.7777777777777679E-2</v>
      </c>
      <c r="AO166" s="156">
        <v>175</v>
      </c>
      <c r="AP166" s="194">
        <v>-4.3715846994535568E-2</v>
      </c>
      <c r="AQ166" s="322">
        <v>2</v>
      </c>
      <c r="AR166" s="194">
        <v>-0.81818181818181812</v>
      </c>
      <c r="AS166" s="156">
        <v>117</v>
      </c>
      <c r="AT166" s="194">
        <v>4.5714285714285712</v>
      </c>
      <c r="AU166" s="156">
        <v>842</v>
      </c>
      <c r="AV166" s="194">
        <v>0.17107093184979139</v>
      </c>
      <c r="AW166" s="156">
        <v>543</v>
      </c>
      <c r="AX166" s="194">
        <v>1.0646387832699622</v>
      </c>
      <c r="AY166" s="156">
        <v>1504</v>
      </c>
      <c r="AZ166" s="194">
        <v>0.4832347140039448</v>
      </c>
      <c r="BA166" s="156">
        <v>236</v>
      </c>
      <c r="BB166" s="194">
        <v>-0.59795570698466782</v>
      </c>
      <c r="BC166" s="156">
        <v>1740</v>
      </c>
      <c r="BD166" s="194">
        <v>8.6820737039350337E-2</v>
      </c>
      <c r="BE166" s="323">
        <v>21</v>
      </c>
      <c r="BF166" s="194">
        <v>-0.36363636363636365</v>
      </c>
      <c r="BG166" s="156">
        <v>326</v>
      </c>
      <c r="BH166" s="194">
        <v>0.22556390977443619</v>
      </c>
      <c r="BI166" s="156">
        <v>1653</v>
      </c>
      <c r="BJ166" s="194">
        <v>0.81448957189901217</v>
      </c>
      <c r="BK166" s="156">
        <v>384</v>
      </c>
      <c r="BL166" s="194">
        <v>-5.4187192118226646E-2</v>
      </c>
      <c r="BM166" s="156">
        <v>2384</v>
      </c>
      <c r="BN166" s="194">
        <v>0.47524752475247523</v>
      </c>
      <c r="BO166" s="156">
        <v>2188</v>
      </c>
      <c r="BP166" s="194">
        <v>0.13662337662337665</v>
      </c>
      <c r="BQ166" s="156">
        <v>4572</v>
      </c>
      <c r="BR166" s="194">
        <v>0.29116068907088399</v>
      </c>
    </row>
    <row r="167" spans="2:70" s="4" customFormat="1" ht="15" hidden="1" customHeight="1" outlineLevel="1" x14ac:dyDescent="0.25">
      <c r="B167" s="71" t="s">
        <v>97</v>
      </c>
      <c r="C167" s="241">
        <v>28</v>
      </c>
      <c r="D167" s="194">
        <v>-0.4042553191489362</v>
      </c>
      <c r="E167" s="156">
        <v>30</v>
      </c>
      <c r="F167" s="194">
        <v>0.5</v>
      </c>
      <c r="G167" s="156">
        <v>420</v>
      </c>
      <c r="H167" s="194">
        <v>0.89189189189189189</v>
      </c>
      <c r="I167" s="156">
        <v>2823</v>
      </c>
      <c r="J167" s="194">
        <v>1.0666178623718889</v>
      </c>
      <c r="K167" s="156">
        <v>1103</v>
      </c>
      <c r="L167" s="194">
        <v>0.23932584269662915</v>
      </c>
      <c r="M167" s="156">
        <v>4404</v>
      </c>
      <c r="N167" s="194">
        <v>0.73045186640471504</v>
      </c>
      <c r="O167" s="156">
        <v>3954</v>
      </c>
      <c r="P167" s="194">
        <v>0.69046601111586159</v>
      </c>
      <c r="Q167" s="156">
        <v>8358</v>
      </c>
      <c r="R167" s="194">
        <v>0.71130221130221138</v>
      </c>
      <c r="S167" s="257">
        <v>0</v>
      </c>
      <c r="T167" s="194" t="s">
        <v>113</v>
      </c>
      <c r="U167" s="156">
        <v>22</v>
      </c>
      <c r="V167" s="194">
        <v>0.83333333333333326</v>
      </c>
      <c r="W167" s="156">
        <v>18</v>
      </c>
      <c r="X167" s="194">
        <v>0.19999999999999996</v>
      </c>
      <c r="Y167" s="156">
        <v>0</v>
      </c>
      <c r="Z167" s="194" t="s">
        <v>113</v>
      </c>
      <c r="AA167" s="156">
        <v>40</v>
      </c>
      <c r="AB167" s="194">
        <v>0.4814814814814814</v>
      </c>
      <c r="AC167" s="156">
        <v>40</v>
      </c>
      <c r="AD167" s="194">
        <v>0.4814814814814814</v>
      </c>
      <c r="AE167" s="241">
        <v>0</v>
      </c>
      <c r="AF167" s="194" t="s">
        <v>113</v>
      </c>
      <c r="AG167" s="156">
        <v>10</v>
      </c>
      <c r="AH167" s="194">
        <v>0.25</v>
      </c>
      <c r="AI167" s="156">
        <v>58</v>
      </c>
      <c r="AJ167" s="194">
        <v>5.4545454545454453E-2</v>
      </c>
      <c r="AK167" s="156">
        <v>68</v>
      </c>
      <c r="AL167" s="194">
        <v>7.9365079365079305E-2</v>
      </c>
      <c r="AM167" s="156">
        <v>60</v>
      </c>
      <c r="AN167" s="194">
        <v>-0.26829268292682928</v>
      </c>
      <c r="AO167" s="156">
        <v>128</v>
      </c>
      <c r="AP167" s="194">
        <v>-0.11724137931034484</v>
      </c>
      <c r="AQ167" s="322">
        <v>7</v>
      </c>
      <c r="AR167" s="194">
        <v>0.39999999999999991</v>
      </c>
      <c r="AS167" s="156">
        <v>92</v>
      </c>
      <c r="AT167" s="194">
        <v>1.13953488372093</v>
      </c>
      <c r="AU167" s="156">
        <v>997</v>
      </c>
      <c r="AV167" s="194">
        <v>0.63980263157894735</v>
      </c>
      <c r="AW167" s="156">
        <v>424</v>
      </c>
      <c r="AX167" s="194">
        <v>0.25443786982248517</v>
      </c>
      <c r="AY167" s="156">
        <v>1520</v>
      </c>
      <c r="AZ167" s="194">
        <v>0.52917505030181089</v>
      </c>
      <c r="BA167" s="156">
        <v>283</v>
      </c>
      <c r="BB167" s="194">
        <v>0.48167539267015713</v>
      </c>
      <c r="BC167" s="156">
        <v>1803</v>
      </c>
      <c r="BD167" s="194">
        <v>0.52151898734177204</v>
      </c>
      <c r="BE167" s="323">
        <v>21</v>
      </c>
      <c r="BF167" s="194">
        <v>-0.46153846153846156</v>
      </c>
      <c r="BG167" s="156">
        <v>296</v>
      </c>
      <c r="BH167" s="194">
        <v>1.0273972602739727</v>
      </c>
      <c r="BI167" s="156">
        <v>1826</v>
      </c>
      <c r="BJ167" s="194">
        <v>1.6656934306569342</v>
      </c>
      <c r="BK167" s="156">
        <v>655</v>
      </c>
      <c r="BL167" s="194">
        <v>0.33401221995926678</v>
      </c>
      <c r="BM167" s="156">
        <v>2798</v>
      </c>
      <c r="BN167" s="194">
        <v>1.0558412931667891</v>
      </c>
      <c r="BO167" s="156">
        <v>2936</v>
      </c>
      <c r="BP167" s="194">
        <v>0.80899568699938396</v>
      </c>
      <c r="BQ167" s="156">
        <v>5734</v>
      </c>
      <c r="BR167" s="194">
        <v>0.92158176943699721</v>
      </c>
    </row>
    <row r="168" spans="2:70" s="4" customFormat="1" ht="15" hidden="1" customHeight="1" outlineLevel="1" x14ac:dyDescent="0.25">
      <c r="B168" s="71" t="s">
        <v>98</v>
      </c>
      <c r="C168" s="241">
        <v>76</v>
      </c>
      <c r="D168" s="194">
        <v>0.1692307692307693</v>
      </c>
      <c r="E168" s="156">
        <v>10</v>
      </c>
      <c r="F168" s="194">
        <v>9</v>
      </c>
      <c r="G168" s="156">
        <v>306</v>
      </c>
      <c r="H168" s="194">
        <v>-1.6077170418006381E-2</v>
      </c>
      <c r="I168" s="156">
        <v>1902</v>
      </c>
      <c r="J168" s="194">
        <v>-0.15013404825737264</v>
      </c>
      <c r="K168" s="156">
        <v>1042</v>
      </c>
      <c r="L168" s="194">
        <v>-0.13598673300165842</v>
      </c>
      <c r="M168" s="156">
        <v>3336</v>
      </c>
      <c r="N168" s="194">
        <v>-0.12693012300444906</v>
      </c>
      <c r="O168" s="156">
        <v>3965</v>
      </c>
      <c r="P168" s="194">
        <v>0.34133964817320694</v>
      </c>
      <c r="Q168" s="156">
        <v>7301</v>
      </c>
      <c r="R168" s="194">
        <v>7.7320348236682879E-2</v>
      </c>
      <c r="S168" s="257">
        <v>0</v>
      </c>
      <c r="T168" s="194" t="s">
        <v>113</v>
      </c>
      <c r="U168" s="156">
        <v>10</v>
      </c>
      <c r="V168" s="194">
        <v>9</v>
      </c>
      <c r="W168" s="156">
        <v>6</v>
      </c>
      <c r="X168" s="194">
        <v>5</v>
      </c>
      <c r="Y168" s="156">
        <v>0</v>
      </c>
      <c r="Z168" s="194" t="s">
        <v>113</v>
      </c>
      <c r="AA168" s="156">
        <v>16</v>
      </c>
      <c r="AB168" s="194">
        <v>7</v>
      </c>
      <c r="AC168" s="156">
        <v>16</v>
      </c>
      <c r="AD168" s="194">
        <v>7</v>
      </c>
      <c r="AE168" s="241">
        <v>0</v>
      </c>
      <c r="AF168" s="194" t="s">
        <v>113</v>
      </c>
      <c r="AG168" s="156">
        <v>7</v>
      </c>
      <c r="AH168" s="194">
        <v>-0.125</v>
      </c>
      <c r="AI168" s="156">
        <v>58</v>
      </c>
      <c r="AJ168" s="194">
        <v>-0.19444444444444442</v>
      </c>
      <c r="AK168" s="156">
        <v>65</v>
      </c>
      <c r="AL168" s="194">
        <v>-0.1875</v>
      </c>
      <c r="AM168" s="156">
        <v>46</v>
      </c>
      <c r="AN168" s="194">
        <v>-0.30303030303030298</v>
      </c>
      <c r="AO168" s="156">
        <v>111</v>
      </c>
      <c r="AP168" s="194">
        <v>-0.23972602739726023</v>
      </c>
      <c r="AQ168" s="322">
        <v>0</v>
      </c>
      <c r="AR168" s="194" t="s">
        <v>113</v>
      </c>
      <c r="AS168" s="156">
        <v>33</v>
      </c>
      <c r="AT168" s="194">
        <v>-0.19512195121951215</v>
      </c>
      <c r="AU168" s="156">
        <v>460</v>
      </c>
      <c r="AV168" s="194">
        <v>-0.21367521367521369</v>
      </c>
      <c r="AW168" s="156">
        <v>412</v>
      </c>
      <c r="AX168" s="194">
        <v>0.17045454545454541</v>
      </c>
      <c r="AY168" s="156">
        <v>905</v>
      </c>
      <c r="AZ168" s="194">
        <v>-7.4642126789366103E-2</v>
      </c>
      <c r="BA168" s="156">
        <v>318</v>
      </c>
      <c r="BB168" s="194">
        <v>-0.49363057324840764</v>
      </c>
      <c r="BC168" s="156">
        <v>1223</v>
      </c>
      <c r="BD168" s="194">
        <v>-0.23848069738480693</v>
      </c>
      <c r="BE168" s="323">
        <v>57</v>
      </c>
      <c r="BF168" s="194">
        <v>0.16326530612244894</v>
      </c>
      <c r="BG168" s="156">
        <v>258</v>
      </c>
      <c r="BH168" s="194">
        <v>3.8910505836575737E-3</v>
      </c>
      <c r="BI168" s="156">
        <v>1356</v>
      </c>
      <c r="BJ168" s="194">
        <v>-0.14716981132075468</v>
      </c>
      <c r="BK168" s="156">
        <v>373</v>
      </c>
      <c r="BL168" s="194">
        <v>-0.44985250737463123</v>
      </c>
      <c r="BM168" s="156">
        <v>2044</v>
      </c>
      <c r="BN168" s="194">
        <v>-0.20590520590520589</v>
      </c>
      <c r="BO168" s="156">
        <v>3068</v>
      </c>
      <c r="BP168" s="194">
        <v>0.66377440347071581</v>
      </c>
      <c r="BQ168" s="156">
        <v>5112</v>
      </c>
      <c r="BR168" s="194">
        <v>0.15708465368945235</v>
      </c>
    </row>
    <row r="169" spans="2:70" s="4" customFormat="1" ht="15" hidden="1" customHeight="1" outlineLevel="1" x14ac:dyDescent="0.25">
      <c r="B169" s="71" t="s">
        <v>99</v>
      </c>
      <c r="C169" s="241">
        <v>38</v>
      </c>
      <c r="D169" s="194">
        <v>1.7142857142857144</v>
      </c>
      <c r="E169" s="156">
        <v>22</v>
      </c>
      <c r="F169" s="194">
        <v>1.2000000000000002</v>
      </c>
      <c r="G169" s="156">
        <v>347</v>
      </c>
      <c r="H169" s="194">
        <v>-0.18160377358490565</v>
      </c>
      <c r="I169" s="156">
        <v>2309</v>
      </c>
      <c r="J169" s="194">
        <v>0.28922389726409836</v>
      </c>
      <c r="K169" s="156">
        <v>1849</v>
      </c>
      <c r="L169" s="194">
        <v>0.79863813229571989</v>
      </c>
      <c r="M169" s="156">
        <v>4565</v>
      </c>
      <c r="N169" s="194">
        <v>0.39730639730639727</v>
      </c>
      <c r="O169" s="156">
        <v>4231</v>
      </c>
      <c r="P169" s="194">
        <v>0.18548613056878671</v>
      </c>
      <c r="Q169" s="156">
        <v>8796</v>
      </c>
      <c r="R169" s="194">
        <v>0.28671737858396718</v>
      </c>
      <c r="S169" s="257">
        <v>2</v>
      </c>
      <c r="T169" s="194" t="s">
        <v>113</v>
      </c>
      <c r="U169" s="156">
        <v>15</v>
      </c>
      <c r="V169" s="194">
        <v>1.5</v>
      </c>
      <c r="W169" s="156">
        <v>13</v>
      </c>
      <c r="X169" s="194">
        <v>5.5</v>
      </c>
      <c r="Y169" s="156">
        <v>11</v>
      </c>
      <c r="Z169" s="194" t="s">
        <v>113</v>
      </c>
      <c r="AA169" s="156">
        <v>41</v>
      </c>
      <c r="AB169" s="194">
        <v>4.125</v>
      </c>
      <c r="AC169" s="156">
        <v>41</v>
      </c>
      <c r="AD169" s="194">
        <v>4.125</v>
      </c>
      <c r="AE169" s="241">
        <v>0</v>
      </c>
      <c r="AF169" s="194" t="s">
        <v>113</v>
      </c>
      <c r="AG169" s="156">
        <v>17</v>
      </c>
      <c r="AH169" s="194">
        <v>3.25</v>
      </c>
      <c r="AI169" s="156">
        <v>89</v>
      </c>
      <c r="AJ169" s="194">
        <v>0.48333333333333339</v>
      </c>
      <c r="AK169" s="156">
        <v>106</v>
      </c>
      <c r="AL169" s="194">
        <v>0.65625</v>
      </c>
      <c r="AM169" s="156">
        <v>86</v>
      </c>
      <c r="AN169" s="194">
        <v>-0.16504854368932043</v>
      </c>
      <c r="AO169" s="156">
        <v>192</v>
      </c>
      <c r="AP169" s="194">
        <v>0.14970059880239517</v>
      </c>
      <c r="AQ169" s="322">
        <v>15</v>
      </c>
      <c r="AR169" s="194" t="s">
        <v>113</v>
      </c>
      <c r="AS169" s="156">
        <v>67</v>
      </c>
      <c r="AT169" s="194">
        <v>0.28846153846153855</v>
      </c>
      <c r="AU169" s="156">
        <v>822</v>
      </c>
      <c r="AV169" s="194">
        <v>0.37688442211055273</v>
      </c>
      <c r="AW169" s="156">
        <v>650</v>
      </c>
      <c r="AX169" s="194">
        <v>0.46396396396396389</v>
      </c>
      <c r="AY169" s="156">
        <v>1554</v>
      </c>
      <c r="AZ169" s="194">
        <v>0.42177493138151867</v>
      </c>
      <c r="BA169" s="156">
        <v>578</v>
      </c>
      <c r="BB169" s="194">
        <v>-6.8728522336769515E-3</v>
      </c>
      <c r="BC169" s="156">
        <v>2132</v>
      </c>
      <c r="BD169" s="194">
        <v>0.27283582089552239</v>
      </c>
      <c r="BE169" s="323">
        <v>25</v>
      </c>
      <c r="BF169" s="194">
        <v>0.92307692307692313</v>
      </c>
      <c r="BG169" s="156">
        <v>235</v>
      </c>
      <c r="BH169" s="194">
        <v>-0.375</v>
      </c>
      <c r="BI169" s="156">
        <v>1229</v>
      </c>
      <c r="BJ169" s="194">
        <v>8.7610619469026485E-2</v>
      </c>
      <c r="BK169" s="156">
        <v>767</v>
      </c>
      <c r="BL169" s="194">
        <v>0.23311897106109325</v>
      </c>
      <c r="BM169" s="156">
        <v>2256</v>
      </c>
      <c r="BN169" s="194">
        <v>5.371321812237273E-2</v>
      </c>
      <c r="BO169" s="156">
        <v>2749</v>
      </c>
      <c r="BP169" s="194">
        <v>0.13924575217571489</v>
      </c>
      <c r="BQ169" s="156">
        <v>5005</v>
      </c>
      <c r="BR169" s="194">
        <v>9.9033816425120769E-2</v>
      </c>
    </row>
    <row r="170" spans="2:70" s="4" customFormat="1" ht="15" hidden="1" customHeight="1" outlineLevel="1" x14ac:dyDescent="0.25">
      <c r="B170" s="71" t="s">
        <v>100</v>
      </c>
      <c r="C170" s="241">
        <v>57</v>
      </c>
      <c r="D170" s="194">
        <v>0.67647058823529416</v>
      </c>
      <c r="E170" s="156">
        <v>15</v>
      </c>
      <c r="F170" s="194">
        <v>0.15384615384615374</v>
      </c>
      <c r="G170" s="156">
        <v>598</v>
      </c>
      <c r="H170" s="194">
        <v>0.19599999999999995</v>
      </c>
      <c r="I170" s="156">
        <v>2750</v>
      </c>
      <c r="J170" s="194">
        <v>0.19669277632724103</v>
      </c>
      <c r="K170" s="156">
        <v>2568</v>
      </c>
      <c r="L170" s="194">
        <v>1.185531914893617</v>
      </c>
      <c r="M170" s="156">
        <v>5988</v>
      </c>
      <c r="N170" s="194">
        <v>0.4895522388059701</v>
      </c>
      <c r="O170" s="156">
        <v>3930</v>
      </c>
      <c r="P170" s="194">
        <v>3.5750766087845331E-3</v>
      </c>
      <c r="Q170" s="156">
        <v>9918</v>
      </c>
      <c r="R170" s="194">
        <v>0.24974798387096775</v>
      </c>
      <c r="S170" s="257">
        <v>0</v>
      </c>
      <c r="T170" s="194" t="s">
        <v>113</v>
      </c>
      <c r="U170" s="156">
        <v>14</v>
      </c>
      <c r="V170" s="194">
        <v>0.55555555555555558</v>
      </c>
      <c r="W170" s="156">
        <v>100</v>
      </c>
      <c r="X170" s="194">
        <v>10.111111111111111</v>
      </c>
      <c r="Y170" s="156">
        <v>272</v>
      </c>
      <c r="Z170" s="194" t="s">
        <v>113</v>
      </c>
      <c r="AA170" s="156">
        <v>386</v>
      </c>
      <c r="AB170" s="194">
        <v>20.444444444444443</v>
      </c>
      <c r="AC170" s="156">
        <v>386</v>
      </c>
      <c r="AD170" s="194">
        <v>20.444444444444443</v>
      </c>
      <c r="AE170" s="241">
        <v>0</v>
      </c>
      <c r="AF170" s="194" t="s">
        <v>113</v>
      </c>
      <c r="AG170" s="156">
        <v>4</v>
      </c>
      <c r="AH170" s="194">
        <v>-0.4285714285714286</v>
      </c>
      <c r="AI170" s="156">
        <v>55</v>
      </c>
      <c r="AJ170" s="194">
        <v>0.12244897959183665</v>
      </c>
      <c r="AK170" s="156">
        <v>59</v>
      </c>
      <c r="AL170" s="194">
        <v>5.3571428571428603E-2</v>
      </c>
      <c r="AM170" s="156">
        <v>100</v>
      </c>
      <c r="AN170" s="194">
        <v>0.4285714285714286</v>
      </c>
      <c r="AO170" s="156">
        <v>159</v>
      </c>
      <c r="AP170" s="194">
        <v>0.26190476190476186</v>
      </c>
      <c r="AQ170" s="322">
        <v>0</v>
      </c>
      <c r="AR170" s="194" t="s">
        <v>113</v>
      </c>
      <c r="AS170" s="156">
        <v>93</v>
      </c>
      <c r="AT170" s="194">
        <v>3.2272727272727275</v>
      </c>
      <c r="AU170" s="156">
        <v>1101</v>
      </c>
      <c r="AV170" s="194">
        <v>0.1303901437371664</v>
      </c>
      <c r="AW170" s="156">
        <v>804</v>
      </c>
      <c r="AX170" s="194">
        <v>1.3372093023255816</v>
      </c>
      <c r="AY170" s="156">
        <v>1998</v>
      </c>
      <c r="AZ170" s="194">
        <v>0.491044776119403</v>
      </c>
      <c r="BA170" s="156">
        <v>971</v>
      </c>
      <c r="BB170" s="194">
        <v>0.3695345557122709</v>
      </c>
      <c r="BC170" s="156">
        <v>2969</v>
      </c>
      <c r="BD170" s="194">
        <v>0.44899951195705223</v>
      </c>
      <c r="BE170" s="323">
        <v>45</v>
      </c>
      <c r="BF170" s="194">
        <v>0.875</v>
      </c>
      <c r="BG170" s="156">
        <v>381</v>
      </c>
      <c r="BH170" s="194">
        <v>-9.285714285714286E-2</v>
      </c>
      <c r="BI170" s="156">
        <v>1571</v>
      </c>
      <c r="BJ170" s="194">
        <v>0.20383141762452106</v>
      </c>
      <c r="BK170" s="156">
        <v>1120</v>
      </c>
      <c r="BL170" s="194">
        <v>0.68168168168168175</v>
      </c>
      <c r="BM170" s="156">
        <v>3117</v>
      </c>
      <c r="BN170" s="194">
        <v>0.29068322981366457</v>
      </c>
      <c r="BO170" s="156">
        <v>2360</v>
      </c>
      <c r="BP170" s="194">
        <v>-0.11344853493613827</v>
      </c>
      <c r="BQ170" s="156">
        <v>5477</v>
      </c>
      <c r="BR170" s="194">
        <v>7.8786685050226568E-2</v>
      </c>
    </row>
    <row r="171" spans="2:70" s="4" customFormat="1" ht="15" hidden="1" customHeight="1" outlineLevel="1" x14ac:dyDescent="0.25">
      <c r="B171" s="71" t="s">
        <v>101</v>
      </c>
      <c r="C171" s="241">
        <v>24</v>
      </c>
      <c r="D171" s="194">
        <v>-4.0000000000000036E-2</v>
      </c>
      <c r="E171" s="156">
        <v>17</v>
      </c>
      <c r="F171" s="194">
        <v>1.8333333333333335</v>
      </c>
      <c r="G171" s="156">
        <v>382</v>
      </c>
      <c r="H171" s="194">
        <v>2.9649595687331498E-2</v>
      </c>
      <c r="I171" s="156">
        <v>2082</v>
      </c>
      <c r="J171" s="194">
        <v>-2.5737014506317268E-2</v>
      </c>
      <c r="K171" s="156">
        <v>1453</v>
      </c>
      <c r="L171" s="194">
        <v>-4.794520547945158E-3</v>
      </c>
      <c r="M171" s="156">
        <v>3958</v>
      </c>
      <c r="N171" s="194">
        <v>-1.0252563140785154E-2</v>
      </c>
      <c r="O171" s="156">
        <v>3407</v>
      </c>
      <c r="P171" s="194">
        <v>-7.2843822843823292E-3</v>
      </c>
      <c r="Q171" s="156">
        <v>7365</v>
      </c>
      <c r="R171" s="194">
        <v>-8.8817117480823882E-3</v>
      </c>
      <c r="S171" s="257">
        <v>0</v>
      </c>
      <c r="T171" s="194" t="s">
        <v>113</v>
      </c>
      <c r="U171" s="156">
        <v>11</v>
      </c>
      <c r="V171" s="194">
        <v>1.2000000000000002</v>
      </c>
      <c r="W171" s="156">
        <v>21</v>
      </c>
      <c r="X171" s="194">
        <v>2.5</v>
      </c>
      <c r="Y171" s="156">
        <v>0</v>
      </c>
      <c r="Z171" s="194" t="s">
        <v>113</v>
      </c>
      <c r="AA171" s="156">
        <v>32</v>
      </c>
      <c r="AB171" s="194">
        <v>1.9090909090909092</v>
      </c>
      <c r="AC171" s="156">
        <v>32</v>
      </c>
      <c r="AD171" s="194">
        <v>1.9090909090909092</v>
      </c>
      <c r="AE171" s="241">
        <v>0</v>
      </c>
      <c r="AF171" s="194" t="s">
        <v>113</v>
      </c>
      <c r="AG171" s="156">
        <v>14</v>
      </c>
      <c r="AH171" s="194">
        <v>-0.125</v>
      </c>
      <c r="AI171" s="156">
        <v>78</v>
      </c>
      <c r="AJ171" s="194">
        <v>1</v>
      </c>
      <c r="AK171" s="156">
        <v>92</v>
      </c>
      <c r="AL171" s="194">
        <v>0.67272727272727262</v>
      </c>
      <c r="AM171" s="156">
        <v>69</v>
      </c>
      <c r="AN171" s="194">
        <v>1.4705882352941124E-2</v>
      </c>
      <c r="AO171" s="156">
        <v>161</v>
      </c>
      <c r="AP171" s="194">
        <v>0.30894308943089421</v>
      </c>
      <c r="AQ171" s="322">
        <v>5</v>
      </c>
      <c r="AR171" s="194">
        <v>4</v>
      </c>
      <c r="AS171" s="156">
        <v>59</v>
      </c>
      <c r="AT171" s="194">
        <v>1.6818181818181817</v>
      </c>
      <c r="AU171" s="156">
        <v>932</v>
      </c>
      <c r="AV171" s="194">
        <v>1.4145077720207255</v>
      </c>
      <c r="AW171" s="156">
        <v>446</v>
      </c>
      <c r="AX171" s="194">
        <v>0.29275362318840581</v>
      </c>
      <c r="AY171" s="156">
        <v>1442</v>
      </c>
      <c r="AZ171" s="194">
        <v>0.91246684350132634</v>
      </c>
      <c r="BA171" s="156">
        <v>824</v>
      </c>
      <c r="BB171" s="194">
        <v>0.45583038869257941</v>
      </c>
      <c r="BC171" s="156">
        <v>2266</v>
      </c>
      <c r="BD171" s="194">
        <v>0.71666666666666656</v>
      </c>
      <c r="BE171" s="323">
        <v>18</v>
      </c>
      <c r="BF171" s="194">
        <v>-5.2631578947368474E-2</v>
      </c>
      <c r="BG171" s="156">
        <v>277</v>
      </c>
      <c r="BH171" s="194">
        <v>-0.19942196531791911</v>
      </c>
      <c r="BI171" s="156">
        <v>996</v>
      </c>
      <c r="BJ171" s="194">
        <v>-0.41446208112874783</v>
      </c>
      <c r="BK171" s="156">
        <v>646</v>
      </c>
      <c r="BL171" s="194">
        <v>-0.34215885947046842</v>
      </c>
      <c r="BM171" s="156">
        <v>1937</v>
      </c>
      <c r="BN171" s="194">
        <v>-0.36450131233595795</v>
      </c>
      <c r="BO171" s="156">
        <v>2114</v>
      </c>
      <c r="BP171" s="194">
        <v>-8.6825053995680301E-2</v>
      </c>
      <c r="BQ171" s="156">
        <v>4051</v>
      </c>
      <c r="BR171" s="194">
        <v>-0.24463919448070115</v>
      </c>
    </row>
    <row r="172" spans="2:70" s="4" customFormat="1" ht="15" hidden="1" customHeight="1" outlineLevel="1" x14ac:dyDescent="0.25">
      <c r="B172" s="71" t="s">
        <v>102</v>
      </c>
      <c r="C172" s="241">
        <v>31</v>
      </c>
      <c r="D172" s="194">
        <v>-6.0606060606060552E-2</v>
      </c>
      <c r="E172" s="156">
        <v>52</v>
      </c>
      <c r="F172" s="194">
        <v>1.08</v>
      </c>
      <c r="G172" s="156">
        <v>561</v>
      </c>
      <c r="H172" s="194">
        <v>0.10000000000000009</v>
      </c>
      <c r="I172" s="156">
        <v>4682</v>
      </c>
      <c r="J172" s="194">
        <v>1.3610690872415532</v>
      </c>
      <c r="K172" s="156">
        <v>4824</v>
      </c>
      <c r="L172" s="194">
        <v>5.7</v>
      </c>
      <c r="M172" s="156">
        <v>10150</v>
      </c>
      <c r="N172" s="194">
        <v>2.1030265973708344</v>
      </c>
      <c r="O172" s="156">
        <v>4611</v>
      </c>
      <c r="P172" s="194">
        <v>0.17268565615462861</v>
      </c>
      <c r="Q172" s="156">
        <v>14761</v>
      </c>
      <c r="R172" s="194">
        <v>1.0492850201305011</v>
      </c>
      <c r="S172" s="257">
        <v>2</v>
      </c>
      <c r="T172" s="194">
        <v>0</v>
      </c>
      <c r="U172" s="156">
        <v>49</v>
      </c>
      <c r="V172" s="194">
        <v>3.083333333333333</v>
      </c>
      <c r="W172" s="156">
        <v>16</v>
      </c>
      <c r="X172" s="194">
        <v>7</v>
      </c>
      <c r="Y172" s="156">
        <v>0</v>
      </c>
      <c r="Z172" s="194" t="s">
        <v>113</v>
      </c>
      <c r="AA172" s="156">
        <v>67</v>
      </c>
      <c r="AB172" s="194">
        <v>3.1875</v>
      </c>
      <c r="AC172" s="156">
        <v>67</v>
      </c>
      <c r="AD172" s="194">
        <v>3.1875</v>
      </c>
      <c r="AE172" s="241">
        <v>3</v>
      </c>
      <c r="AF172" s="194" t="s">
        <v>113</v>
      </c>
      <c r="AG172" s="156">
        <v>14</v>
      </c>
      <c r="AH172" s="194">
        <v>6</v>
      </c>
      <c r="AI172" s="156">
        <v>79</v>
      </c>
      <c r="AJ172" s="194">
        <v>-0.4625850340136054</v>
      </c>
      <c r="AK172" s="156">
        <v>96</v>
      </c>
      <c r="AL172" s="194">
        <v>-0.35570469798657722</v>
      </c>
      <c r="AM172" s="156">
        <v>105</v>
      </c>
      <c r="AN172" s="194">
        <v>0.90909090909090917</v>
      </c>
      <c r="AO172" s="156">
        <v>201</v>
      </c>
      <c r="AP172" s="194">
        <v>-1.4705882352941124E-2</v>
      </c>
      <c r="AQ172" s="322">
        <v>0</v>
      </c>
      <c r="AR172" s="194">
        <v>-1</v>
      </c>
      <c r="AS172" s="156">
        <v>155</v>
      </c>
      <c r="AT172" s="194">
        <v>0.37168141592920345</v>
      </c>
      <c r="AU172" s="156">
        <v>1450</v>
      </c>
      <c r="AV172" s="194">
        <v>2.008298755186722</v>
      </c>
      <c r="AW172" s="156">
        <v>446</v>
      </c>
      <c r="AX172" s="194">
        <v>0.39811912225705326</v>
      </c>
      <c r="AY172" s="156">
        <v>2051</v>
      </c>
      <c r="AZ172" s="194">
        <v>1.2245119305856833</v>
      </c>
      <c r="BA172" s="156">
        <v>758</v>
      </c>
      <c r="BB172" s="194">
        <v>0.39338235294117641</v>
      </c>
      <c r="BC172" s="156">
        <v>2809</v>
      </c>
      <c r="BD172" s="194">
        <v>0.91609822646657579</v>
      </c>
      <c r="BE172" s="323">
        <v>25</v>
      </c>
      <c r="BF172" s="194">
        <v>-0.1071428571428571</v>
      </c>
      <c r="BG172" s="156">
        <v>379</v>
      </c>
      <c r="BH172" s="194">
        <v>-4.2929292929292928E-2</v>
      </c>
      <c r="BI172" s="156">
        <v>3041</v>
      </c>
      <c r="BJ172" s="194">
        <v>1.2459379615952733</v>
      </c>
      <c r="BK172" s="156">
        <v>3562</v>
      </c>
      <c r="BL172" s="194">
        <v>12.047619047619047</v>
      </c>
      <c r="BM172" s="156">
        <v>7007</v>
      </c>
      <c r="BN172" s="194">
        <v>2.4163822525597269</v>
      </c>
      <c r="BO172" s="156">
        <v>2821</v>
      </c>
      <c r="BP172" s="194">
        <v>-2.387543252595159E-2</v>
      </c>
      <c r="BQ172" s="156">
        <v>9828</v>
      </c>
      <c r="BR172" s="194">
        <v>0.98907103825136611</v>
      </c>
    </row>
    <row r="173" spans="2:70" s="4" customFormat="1" ht="15" hidden="1" customHeight="1" outlineLevel="1" x14ac:dyDescent="0.25">
      <c r="B173" s="71" t="s">
        <v>103</v>
      </c>
      <c r="C173" s="241">
        <v>6</v>
      </c>
      <c r="D173" s="194">
        <v>-0.84210526315789469</v>
      </c>
      <c r="E173" s="156">
        <v>86</v>
      </c>
      <c r="F173" s="194">
        <v>3.3</v>
      </c>
      <c r="G173" s="156">
        <v>497</v>
      </c>
      <c r="H173" s="194">
        <v>-0.23773006134969321</v>
      </c>
      <c r="I173" s="156">
        <v>1828</v>
      </c>
      <c r="J173" s="194">
        <v>-0.27229299363057324</v>
      </c>
      <c r="K173" s="156">
        <v>654</v>
      </c>
      <c r="L173" s="194">
        <v>-9.6685082872928207E-2</v>
      </c>
      <c r="M173" s="156">
        <v>3071</v>
      </c>
      <c r="N173" s="194">
        <v>-0.22174353775975675</v>
      </c>
      <c r="O173" s="156">
        <v>3005</v>
      </c>
      <c r="P173" s="194">
        <v>-0.21601878424210796</v>
      </c>
      <c r="Q173" s="156">
        <v>6076</v>
      </c>
      <c r="R173" s="194">
        <v>-0.21892274071217377</v>
      </c>
      <c r="S173" s="257">
        <v>0</v>
      </c>
      <c r="T173" s="194" t="s">
        <v>113</v>
      </c>
      <c r="U173" s="156">
        <v>83</v>
      </c>
      <c r="V173" s="194">
        <v>5.916666666666667</v>
      </c>
      <c r="W173" s="156">
        <v>21</v>
      </c>
      <c r="X173" s="194">
        <v>4.25</v>
      </c>
      <c r="Y173" s="156">
        <v>0</v>
      </c>
      <c r="Z173" s="194" t="s">
        <v>113</v>
      </c>
      <c r="AA173" s="156">
        <v>104</v>
      </c>
      <c r="AB173" s="194">
        <v>5.5</v>
      </c>
      <c r="AC173" s="156">
        <v>104</v>
      </c>
      <c r="AD173" s="194">
        <v>5.5</v>
      </c>
      <c r="AE173" s="241">
        <v>3</v>
      </c>
      <c r="AF173" s="194" t="s">
        <v>113</v>
      </c>
      <c r="AG173" s="156">
        <v>12</v>
      </c>
      <c r="AH173" s="194">
        <v>-0.29411764705882348</v>
      </c>
      <c r="AI173" s="156">
        <v>81</v>
      </c>
      <c r="AJ173" s="194">
        <v>-4.705882352941182E-2</v>
      </c>
      <c r="AK173" s="156">
        <v>96</v>
      </c>
      <c r="AL173" s="194">
        <v>-5.8823529411764719E-2</v>
      </c>
      <c r="AM173" s="156">
        <v>56</v>
      </c>
      <c r="AN173" s="194">
        <v>-0.16417910447761197</v>
      </c>
      <c r="AO173" s="156">
        <v>152</v>
      </c>
      <c r="AP173" s="194">
        <v>-0.10059171597633132</v>
      </c>
      <c r="AQ173" s="322">
        <v>0</v>
      </c>
      <c r="AR173" s="194">
        <v>-1</v>
      </c>
      <c r="AS173" s="156">
        <v>125</v>
      </c>
      <c r="AT173" s="194">
        <v>0.5625</v>
      </c>
      <c r="AU173" s="156">
        <v>346</v>
      </c>
      <c r="AV173" s="194">
        <v>-0.63693599160545644</v>
      </c>
      <c r="AW173" s="156">
        <v>194</v>
      </c>
      <c r="AX173" s="194">
        <v>-0.41916167664670656</v>
      </c>
      <c r="AY173" s="156">
        <v>665</v>
      </c>
      <c r="AZ173" s="194">
        <v>-0.51424397370343322</v>
      </c>
      <c r="BA173" s="156">
        <v>415</v>
      </c>
      <c r="BB173" s="194">
        <v>1.9432624113475176</v>
      </c>
      <c r="BC173" s="156">
        <v>1080</v>
      </c>
      <c r="BD173" s="194">
        <v>-0.28476821192052981</v>
      </c>
      <c r="BE173" s="323">
        <v>4</v>
      </c>
      <c r="BF173" s="194">
        <v>-0.8666666666666667</v>
      </c>
      <c r="BG173" s="156">
        <v>324</v>
      </c>
      <c r="BH173" s="194">
        <v>-0.41090909090909089</v>
      </c>
      <c r="BI173" s="156">
        <v>1331</v>
      </c>
      <c r="BJ173" s="194">
        <v>-9.1467576791808836E-2</v>
      </c>
      <c r="BK173" s="156">
        <v>354</v>
      </c>
      <c r="BL173" s="194">
        <v>0.48117154811715479</v>
      </c>
      <c r="BM173" s="156">
        <v>2013</v>
      </c>
      <c r="BN173" s="194">
        <v>-0.11865148861646235</v>
      </c>
      <c r="BO173" s="156">
        <v>1945</v>
      </c>
      <c r="BP173" s="194">
        <v>-0.25735013363879344</v>
      </c>
      <c r="BQ173" s="156">
        <v>3958</v>
      </c>
      <c r="BR173" s="194">
        <v>-0.19273913930246789</v>
      </c>
    </row>
    <row r="174" spans="2:70" s="4" customFormat="1" ht="15" hidden="1" customHeight="1" outlineLevel="1" x14ac:dyDescent="0.25">
      <c r="B174" s="71" t="s">
        <v>104</v>
      </c>
      <c r="C174" s="241">
        <v>14</v>
      </c>
      <c r="D174" s="194">
        <v>0.16666666666666674</v>
      </c>
      <c r="E174" s="156">
        <v>94</v>
      </c>
      <c r="F174" s="194">
        <v>1.35</v>
      </c>
      <c r="G174" s="156">
        <v>402</v>
      </c>
      <c r="H174" s="194">
        <v>-0.37089201877934275</v>
      </c>
      <c r="I174" s="156">
        <v>1592</v>
      </c>
      <c r="J174" s="194">
        <v>-7.8170237405906229E-2</v>
      </c>
      <c r="K174" s="156">
        <v>782</v>
      </c>
      <c r="L174" s="194">
        <v>0.91198044009779955</v>
      </c>
      <c r="M174" s="156">
        <v>2884</v>
      </c>
      <c r="N174" s="194">
        <v>2.0162716660771185E-2</v>
      </c>
      <c r="O174" s="156">
        <v>2573</v>
      </c>
      <c r="P174" s="194">
        <v>7.432150313152408E-2</v>
      </c>
      <c r="Q174" s="156">
        <v>5457</v>
      </c>
      <c r="R174" s="194">
        <v>4.5001914975105306E-2</v>
      </c>
      <c r="S174" s="257">
        <v>2</v>
      </c>
      <c r="T174" s="194">
        <v>0</v>
      </c>
      <c r="U174" s="156">
        <v>76</v>
      </c>
      <c r="V174" s="194">
        <v>1.2352941176470589</v>
      </c>
      <c r="W174" s="156">
        <v>19</v>
      </c>
      <c r="X174" s="194">
        <v>8.5</v>
      </c>
      <c r="Y174" s="156">
        <v>0</v>
      </c>
      <c r="Z174" s="194" t="s">
        <v>113</v>
      </c>
      <c r="AA174" s="156">
        <v>97</v>
      </c>
      <c r="AB174" s="194">
        <v>1.5526315789473686</v>
      </c>
      <c r="AC174" s="156">
        <v>97</v>
      </c>
      <c r="AD174" s="194">
        <v>1.5526315789473686</v>
      </c>
      <c r="AE174" s="241">
        <v>0</v>
      </c>
      <c r="AF174" s="194" t="s">
        <v>113</v>
      </c>
      <c r="AG174" s="156">
        <v>10</v>
      </c>
      <c r="AH174" s="194">
        <v>-0.2857142857142857</v>
      </c>
      <c r="AI174" s="156">
        <v>54</v>
      </c>
      <c r="AJ174" s="194">
        <v>8.0000000000000071E-2</v>
      </c>
      <c r="AK174" s="156">
        <v>64</v>
      </c>
      <c r="AL174" s="194">
        <v>0</v>
      </c>
      <c r="AM174" s="156">
        <v>116</v>
      </c>
      <c r="AN174" s="194">
        <v>-0.19999999999999996</v>
      </c>
      <c r="AO174" s="156">
        <v>180</v>
      </c>
      <c r="AP174" s="194">
        <v>-0.13875598086124397</v>
      </c>
      <c r="AQ174" s="322">
        <v>10</v>
      </c>
      <c r="AR174" s="194">
        <v>9</v>
      </c>
      <c r="AS174" s="156">
        <v>62</v>
      </c>
      <c r="AT174" s="194">
        <v>0.37777777777777777</v>
      </c>
      <c r="AU174" s="156">
        <v>404</v>
      </c>
      <c r="AV174" s="194">
        <v>-0.44733242134062923</v>
      </c>
      <c r="AW174" s="156">
        <v>207</v>
      </c>
      <c r="AX174" s="194">
        <v>6.7010309278350499E-2</v>
      </c>
      <c r="AY174" s="156">
        <v>683</v>
      </c>
      <c r="AZ174" s="194">
        <v>-0.29660144181256431</v>
      </c>
      <c r="BA174" s="156">
        <v>408</v>
      </c>
      <c r="BB174" s="194">
        <v>0.41176470588235303</v>
      </c>
      <c r="BC174" s="156">
        <v>1091</v>
      </c>
      <c r="BD174" s="194">
        <v>-0.13412698412698409</v>
      </c>
      <c r="BE174" s="323">
        <v>8</v>
      </c>
      <c r="BF174" s="194">
        <v>-0.11111111111111116</v>
      </c>
      <c r="BG174" s="156">
        <v>293</v>
      </c>
      <c r="BH174" s="194">
        <v>-0.51809210526315796</v>
      </c>
      <c r="BI174" s="156">
        <v>1105</v>
      </c>
      <c r="BJ174" s="194">
        <v>0.21029572836801758</v>
      </c>
      <c r="BK174" s="156">
        <v>376</v>
      </c>
      <c r="BL174" s="194">
        <v>1.2787878787878788</v>
      </c>
      <c r="BM174" s="156">
        <v>1782</v>
      </c>
      <c r="BN174" s="194">
        <v>5.1327433628318486E-2</v>
      </c>
      <c r="BO174" s="156">
        <v>1573</v>
      </c>
      <c r="BP174" s="194">
        <v>-7.0880094506792668E-2</v>
      </c>
      <c r="BQ174" s="156">
        <v>3355</v>
      </c>
      <c r="BR174" s="194">
        <v>-9.7402597402597157E-3</v>
      </c>
    </row>
    <row r="175" spans="2:70" s="4" customFormat="1" ht="15.75" collapsed="1" x14ac:dyDescent="0.25">
      <c r="B175" s="101">
        <v>2008</v>
      </c>
      <c r="C175" s="242">
        <v>402</v>
      </c>
      <c r="D175" s="103">
        <v>-4.2857142857142816E-2</v>
      </c>
      <c r="E175" s="102">
        <v>465</v>
      </c>
      <c r="F175" s="103">
        <v>0.78846153846153855</v>
      </c>
      <c r="G175" s="102">
        <v>5586</v>
      </c>
      <c r="H175" s="103">
        <v>0.13145635001012757</v>
      </c>
      <c r="I175" s="102">
        <v>27784</v>
      </c>
      <c r="J175" s="103">
        <v>0.25560375994215478</v>
      </c>
      <c r="K175" s="102">
        <v>17359</v>
      </c>
      <c r="L175" s="103">
        <v>0.74322153042779671</v>
      </c>
      <c r="M175" s="102">
        <v>51596</v>
      </c>
      <c r="N175" s="103">
        <v>0.36848526642442248</v>
      </c>
      <c r="O175" s="102">
        <v>41157</v>
      </c>
      <c r="P175" s="103">
        <v>0.11079024074273991</v>
      </c>
      <c r="Q175" s="102">
        <v>92753</v>
      </c>
      <c r="R175" s="103">
        <v>0.24075981539696345</v>
      </c>
      <c r="S175" s="331">
        <v>13</v>
      </c>
      <c r="T175" s="103">
        <v>8.3333333333333259E-2</v>
      </c>
      <c r="U175" s="102">
        <v>402</v>
      </c>
      <c r="V175" s="103">
        <v>1.6447368421052633</v>
      </c>
      <c r="W175" s="102">
        <v>245</v>
      </c>
      <c r="X175" s="103">
        <v>1.4257425742574257</v>
      </c>
      <c r="Y175" s="102">
        <v>283</v>
      </c>
      <c r="Z175" s="103" t="s">
        <v>113</v>
      </c>
      <c r="AA175" s="102">
        <v>943</v>
      </c>
      <c r="AB175" s="103">
        <v>2.5584905660377357</v>
      </c>
      <c r="AC175" s="102">
        <v>943</v>
      </c>
      <c r="AD175" s="103">
        <v>2.5584905660377357</v>
      </c>
      <c r="AE175" s="242">
        <v>9</v>
      </c>
      <c r="AF175" s="103">
        <v>3.5</v>
      </c>
      <c r="AG175" s="102">
        <v>127</v>
      </c>
      <c r="AH175" s="103">
        <v>7.9365079365079083E-3</v>
      </c>
      <c r="AI175" s="102">
        <v>856</v>
      </c>
      <c r="AJ175" s="103">
        <v>-3.1674208144796379E-2</v>
      </c>
      <c r="AK175" s="102">
        <v>992</v>
      </c>
      <c r="AL175" s="103">
        <v>-1.9762845849802368E-2</v>
      </c>
      <c r="AM175" s="102">
        <v>914</v>
      </c>
      <c r="AN175" s="103">
        <v>-1.1891891891891881E-2</v>
      </c>
      <c r="AO175" s="102">
        <v>1906</v>
      </c>
      <c r="AP175" s="103">
        <v>-1.6004130098089875E-2</v>
      </c>
      <c r="AQ175" s="332">
        <v>42</v>
      </c>
      <c r="AR175" s="103">
        <v>-0.33333333333333337</v>
      </c>
      <c r="AS175" s="102">
        <v>988</v>
      </c>
      <c r="AT175" s="103">
        <v>0.94871794871794868</v>
      </c>
      <c r="AU175" s="102">
        <v>9415</v>
      </c>
      <c r="AV175" s="103">
        <v>0.19434225548648998</v>
      </c>
      <c r="AW175" s="102">
        <v>4950</v>
      </c>
      <c r="AX175" s="103">
        <v>0.3091774662787623</v>
      </c>
      <c r="AY175" s="102">
        <v>15395</v>
      </c>
      <c r="AZ175" s="103">
        <v>0.25837829001144352</v>
      </c>
      <c r="BA175" s="102">
        <v>5591</v>
      </c>
      <c r="BB175" s="103">
        <v>9.0236419418876501E-3</v>
      </c>
      <c r="BC175" s="102">
        <v>20986</v>
      </c>
      <c r="BD175" s="103">
        <v>0.18064697609001401</v>
      </c>
      <c r="BE175" s="333">
        <v>300</v>
      </c>
      <c r="BF175" s="103">
        <v>-4.7619047619047672E-2</v>
      </c>
      <c r="BG175" s="102">
        <v>4295</v>
      </c>
      <c r="BH175" s="103">
        <v>-1.2643678160919491E-2</v>
      </c>
      <c r="BI175" s="102">
        <v>17152</v>
      </c>
      <c r="BJ175" s="103">
        <v>0.27476774433296169</v>
      </c>
      <c r="BK175" s="102">
        <v>9054</v>
      </c>
      <c r="BL175" s="103">
        <v>0.76628950448692934</v>
      </c>
      <c r="BM175" s="102">
        <v>30801</v>
      </c>
      <c r="BN175" s="103">
        <v>0.32500215090768303</v>
      </c>
      <c r="BO175" s="102">
        <v>27879</v>
      </c>
      <c r="BP175" s="103">
        <v>0.1236548305187215</v>
      </c>
      <c r="BQ175" s="102">
        <v>58680</v>
      </c>
      <c r="BR175" s="103">
        <v>0.22105000312129341</v>
      </c>
    </row>
    <row r="176" spans="2:70" s="4" customFormat="1" ht="15" hidden="1" customHeight="1" outlineLevel="1" x14ac:dyDescent="0.25">
      <c r="B176" s="71" t="s">
        <v>93</v>
      </c>
      <c r="C176" s="241">
        <v>63</v>
      </c>
      <c r="D176" s="194">
        <v>0</v>
      </c>
      <c r="E176" s="156">
        <v>21</v>
      </c>
      <c r="F176" s="194">
        <v>-4.5454545454545414E-2</v>
      </c>
      <c r="G176" s="156">
        <v>377</v>
      </c>
      <c r="H176" s="194">
        <v>0.27364864864864868</v>
      </c>
      <c r="I176" s="156">
        <v>2323</v>
      </c>
      <c r="J176" s="194">
        <v>0.68577648766328014</v>
      </c>
      <c r="K176" s="156">
        <v>602</v>
      </c>
      <c r="L176" s="194">
        <v>-6.3763608087091805E-2</v>
      </c>
      <c r="M176" s="156">
        <v>3386</v>
      </c>
      <c r="N176" s="194">
        <v>0.40965861781848467</v>
      </c>
      <c r="O176" s="156">
        <v>3288</v>
      </c>
      <c r="P176" s="194">
        <v>0.28487690504103158</v>
      </c>
      <c r="Q176" s="156">
        <v>6674</v>
      </c>
      <c r="R176" s="194">
        <v>0.34529328764362033</v>
      </c>
      <c r="S176" s="257">
        <v>2</v>
      </c>
      <c r="T176" s="194" t="s">
        <v>113</v>
      </c>
      <c r="U176" s="156">
        <v>9</v>
      </c>
      <c r="V176" s="194">
        <v>-0.30769230769230771</v>
      </c>
      <c r="W176" s="156">
        <v>13</v>
      </c>
      <c r="X176" s="194">
        <v>1.6</v>
      </c>
      <c r="Y176" s="156">
        <v>0</v>
      </c>
      <c r="Z176" s="194" t="s">
        <v>113</v>
      </c>
      <c r="AA176" s="156">
        <v>24</v>
      </c>
      <c r="AB176" s="194">
        <v>0.33333333333333326</v>
      </c>
      <c r="AC176" s="156">
        <v>24</v>
      </c>
      <c r="AD176" s="194">
        <v>0.33333333333333326</v>
      </c>
      <c r="AE176" s="241">
        <v>0</v>
      </c>
      <c r="AF176" s="194" t="s">
        <v>113</v>
      </c>
      <c r="AG176" s="156">
        <v>12</v>
      </c>
      <c r="AH176" s="194">
        <v>-0.55555555555555558</v>
      </c>
      <c r="AI176" s="156">
        <v>120</v>
      </c>
      <c r="AJ176" s="194">
        <v>2</v>
      </c>
      <c r="AK176" s="156">
        <v>132</v>
      </c>
      <c r="AL176" s="194">
        <v>0.9701492537313432</v>
      </c>
      <c r="AM176" s="156">
        <v>90</v>
      </c>
      <c r="AN176" s="194">
        <v>0.63636363636363646</v>
      </c>
      <c r="AO176" s="156">
        <v>222</v>
      </c>
      <c r="AP176" s="194">
        <v>0.81967213114754101</v>
      </c>
      <c r="AQ176" s="322">
        <v>9</v>
      </c>
      <c r="AR176" s="194">
        <v>8</v>
      </c>
      <c r="AS176" s="156">
        <v>29</v>
      </c>
      <c r="AT176" s="194">
        <v>0.38095238095238093</v>
      </c>
      <c r="AU176" s="156">
        <v>1225</v>
      </c>
      <c r="AV176" s="194">
        <v>1.1758436944937833</v>
      </c>
      <c r="AW176" s="156">
        <v>306</v>
      </c>
      <c r="AX176" s="194">
        <v>0.10869565217391308</v>
      </c>
      <c r="AY176" s="156">
        <v>1569</v>
      </c>
      <c r="AZ176" s="194">
        <v>0.82229965156794416</v>
      </c>
      <c r="BA176" s="156">
        <v>787</v>
      </c>
      <c r="BB176" s="194">
        <v>0.94801980198019797</v>
      </c>
      <c r="BC176" s="156">
        <v>2356</v>
      </c>
      <c r="BD176" s="194">
        <v>0.8624505928853754</v>
      </c>
      <c r="BE176" s="323">
        <v>47</v>
      </c>
      <c r="BF176" s="194">
        <v>-0.1607142857142857</v>
      </c>
      <c r="BG176" s="156">
        <v>366</v>
      </c>
      <c r="BH176" s="194">
        <v>0.3707865168539326</v>
      </c>
      <c r="BI176" s="156">
        <v>1079</v>
      </c>
      <c r="BJ176" s="194">
        <v>0.33209876543209882</v>
      </c>
      <c r="BK176" s="156">
        <v>253</v>
      </c>
      <c r="BL176" s="194">
        <v>-8.333333333333337E-2</v>
      </c>
      <c r="BM176" s="156">
        <v>1745</v>
      </c>
      <c r="BN176" s="194">
        <v>0.23846699787083048</v>
      </c>
      <c r="BO176" s="156">
        <v>1833</v>
      </c>
      <c r="BP176" s="194">
        <v>0.10488245931283902</v>
      </c>
      <c r="BQ176" s="156">
        <v>3578</v>
      </c>
      <c r="BR176" s="194">
        <v>0.16623207301173393</v>
      </c>
    </row>
    <row r="177" spans="2:70" s="4" customFormat="1" ht="15" hidden="1" customHeight="1" outlineLevel="1" x14ac:dyDescent="0.25">
      <c r="B177" s="71" t="s">
        <v>94</v>
      </c>
      <c r="C177" s="241">
        <v>8</v>
      </c>
      <c r="D177" s="194">
        <v>-0.73333333333333339</v>
      </c>
      <c r="E177" s="156">
        <v>31</v>
      </c>
      <c r="F177" s="194">
        <v>0.9375</v>
      </c>
      <c r="G177" s="156">
        <v>278</v>
      </c>
      <c r="H177" s="194">
        <v>-4.1379310344827558E-2</v>
      </c>
      <c r="I177" s="156">
        <v>925</v>
      </c>
      <c r="J177" s="194">
        <v>0.50162337662337664</v>
      </c>
      <c r="K177" s="156">
        <v>381</v>
      </c>
      <c r="L177" s="194">
        <v>0.53629032258064524</v>
      </c>
      <c r="M177" s="156">
        <v>1623</v>
      </c>
      <c r="N177" s="194">
        <v>0.35250000000000004</v>
      </c>
      <c r="O177" s="156">
        <v>1856</v>
      </c>
      <c r="P177" s="194">
        <v>8.3479276123759494E-2</v>
      </c>
      <c r="Q177" s="156">
        <v>3479</v>
      </c>
      <c r="R177" s="194">
        <v>0.19430140748369373</v>
      </c>
      <c r="S177" s="257">
        <v>3</v>
      </c>
      <c r="T177" s="194" t="s">
        <v>113</v>
      </c>
      <c r="U177" s="156">
        <v>16</v>
      </c>
      <c r="V177" s="194">
        <v>0.14285714285714279</v>
      </c>
      <c r="W177" s="156">
        <v>2</v>
      </c>
      <c r="X177" s="194">
        <v>-0.88235294117647056</v>
      </c>
      <c r="Y177" s="156">
        <v>0</v>
      </c>
      <c r="Z177" s="194">
        <v>-1</v>
      </c>
      <c r="AA177" s="156">
        <v>21</v>
      </c>
      <c r="AB177" s="194">
        <v>-0.36363636363636365</v>
      </c>
      <c r="AC177" s="156">
        <v>21</v>
      </c>
      <c r="AD177" s="194">
        <v>-0.36363636363636365</v>
      </c>
      <c r="AE177" s="241">
        <v>0</v>
      </c>
      <c r="AF177" s="194" t="s">
        <v>113</v>
      </c>
      <c r="AG177" s="156">
        <v>6</v>
      </c>
      <c r="AH177" s="194">
        <v>-0.68421052631578949</v>
      </c>
      <c r="AI177" s="156">
        <v>46</v>
      </c>
      <c r="AJ177" s="194">
        <v>1.875</v>
      </c>
      <c r="AK177" s="156">
        <v>52</v>
      </c>
      <c r="AL177" s="194">
        <v>0.48571428571428577</v>
      </c>
      <c r="AM177" s="156">
        <v>35</v>
      </c>
      <c r="AN177" s="194">
        <v>2.9411764705882248E-2</v>
      </c>
      <c r="AO177" s="156">
        <v>87</v>
      </c>
      <c r="AP177" s="194">
        <v>0.26086956521739135</v>
      </c>
      <c r="AQ177" s="322">
        <v>12</v>
      </c>
      <c r="AR177" s="194" t="s">
        <v>113</v>
      </c>
      <c r="AS177" s="156">
        <v>20</v>
      </c>
      <c r="AT177" s="194">
        <v>1.5</v>
      </c>
      <c r="AU177" s="156">
        <v>363</v>
      </c>
      <c r="AV177" s="194">
        <v>0.92063492063492069</v>
      </c>
      <c r="AW177" s="156">
        <v>242</v>
      </c>
      <c r="AX177" s="194">
        <v>1.4948453608247423</v>
      </c>
      <c r="AY177" s="156">
        <v>637</v>
      </c>
      <c r="AZ177" s="194">
        <v>1.1666666666666665</v>
      </c>
      <c r="BA177" s="156">
        <v>193</v>
      </c>
      <c r="BB177" s="194">
        <v>-0.32042253521126762</v>
      </c>
      <c r="BC177" s="156">
        <v>830</v>
      </c>
      <c r="BD177" s="194">
        <v>0.43598615916955019</v>
      </c>
      <c r="BE177" s="323">
        <v>0</v>
      </c>
      <c r="BF177" s="194">
        <v>-1</v>
      </c>
      <c r="BG177" s="156">
        <v>292</v>
      </c>
      <c r="BH177" s="194">
        <v>5.0359712230215736E-2</v>
      </c>
      <c r="BI177" s="156">
        <v>543</v>
      </c>
      <c r="BJ177" s="194">
        <v>0.30215827338129486</v>
      </c>
      <c r="BK177" s="156">
        <v>56</v>
      </c>
      <c r="BL177" s="194">
        <v>-0.47169811320754718</v>
      </c>
      <c r="BM177" s="156">
        <v>891</v>
      </c>
      <c r="BN177" s="194">
        <v>7.8692493946731279E-2</v>
      </c>
      <c r="BO177" s="156">
        <v>1264</v>
      </c>
      <c r="BP177" s="194">
        <v>0.15963302752293584</v>
      </c>
      <c r="BQ177" s="156">
        <v>2155</v>
      </c>
      <c r="BR177" s="194">
        <v>0.12473903966597066</v>
      </c>
    </row>
    <row r="178" spans="2:70" s="4" customFormat="1" ht="15" hidden="1" customHeight="1" outlineLevel="1" x14ac:dyDescent="0.25">
      <c r="B178" s="71" t="s">
        <v>95</v>
      </c>
      <c r="C178" s="241">
        <v>34</v>
      </c>
      <c r="D178" s="194">
        <v>-0.20930232558139539</v>
      </c>
      <c r="E178" s="156">
        <v>54</v>
      </c>
      <c r="F178" s="194">
        <v>2.6</v>
      </c>
      <c r="G178" s="156">
        <v>356</v>
      </c>
      <c r="H178" s="194">
        <v>0.51489361702127656</v>
      </c>
      <c r="I178" s="156">
        <v>1135</v>
      </c>
      <c r="J178" s="194">
        <v>-1.7590149516271136E-3</v>
      </c>
      <c r="K178" s="156">
        <v>706</v>
      </c>
      <c r="L178" s="194">
        <v>0.75621890547263693</v>
      </c>
      <c r="M178" s="156">
        <v>2285</v>
      </c>
      <c r="N178" s="194">
        <v>0.24727074235807867</v>
      </c>
      <c r="O178" s="156">
        <v>2566</v>
      </c>
      <c r="P178" s="194">
        <v>-3.1332578331445871E-2</v>
      </c>
      <c r="Q178" s="156">
        <v>4851</v>
      </c>
      <c r="R178" s="194">
        <v>8.2570854719928644E-2</v>
      </c>
      <c r="S178" s="257">
        <v>3</v>
      </c>
      <c r="T178" s="194" t="s">
        <v>113</v>
      </c>
      <c r="U178" s="156">
        <v>19</v>
      </c>
      <c r="V178" s="194">
        <v>0.72727272727272729</v>
      </c>
      <c r="W178" s="156">
        <v>27</v>
      </c>
      <c r="X178" s="194">
        <v>0.28571428571428581</v>
      </c>
      <c r="Y178" s="156">
        <v>0</v>
      </c>
      <c r="Z178" s="194" t="s">
        <v>113</v>
      </c>
      <c r="AA178" s="156">
        <v>49</v>
      </c>
      <c r="AB178" s="194">
        <v>0.53125</v>
      </c>
      <c r="AC178" s="156">
        <v>49</v>
      </c>
      <c r="AD178" s="194">
        <v>0.53125</v>
      </c>
      <c r="AE178" s="241">
        <v>2</v>
      </c>
      <c r="AF178" s="194" t="s">
        <v>113</v>
      </c>
      <c r="AG178" s="156">
        <v>16</v>
      </c>
      <c r="AH178" s="194">
        <v>6.6666666666666652E-2</v>
      </c>
      <c r="AI178" s="156">
        <v>66</v>
      </c>
      <c r="AJ178" s="194">
        <v>1.4444444444444446</v>
      </c>
      <c r="AK178" s="156">
        <v>84</v>
      </c>
      <c r="AL178" s="194">
        <v>1</v>
      </c>
      <c r="AM178" s="156">
        <v>72</v>
      </c>
      <c r="AN178" s="194">
        <v>0.43999999999999995</v>
      </c>
      <c r="AO178" s="156">
        <v>156</v>
      </c>
      <c r="AP178" s="194">
        <v>0.69565217391304346</v>
      </c>
      <c r="AQ178" s="322">
        <v>14</v>
      </c>
      <c r="AR178" s="194">
        <v>3.666666666666667</v>
      </c>
      <c r="AS178" s="156">
        <v>19</v>
      </c>
      <c r="AT178" s="194">
        <v>-5.0000000000000044E-2</v>
      </c>
      <c r="AU178" s="156">
        <v>260</v>
      </c>
      <c r="AV178" s="194">
        <v>7.7519379844961378E-3</v>
      </c>
      <c r="AW178" s="156">
        <v>300</v>
      </c>
      <c r="AX178" s="194">
        <v>0.81818181818181812</v>
      </c>
      <c r="AY178" s="156">
        <v>593</v>
      </c>
      <c r="AZ178" s="194">
        <v>0.32959641255605376</v>
      </c>
      <c r="BA178" s="156">
        <v>324</v>
      </c>
      <c r="BB178" s="194">
        <v>-0.42245989304812837</v>
      </c>
      <c r="BC178" s="156">
        <v>917</v>
      </c>
      <c r="BD178" s="194">
        <v>-8.9374379344587918E-2</v>
      </c>
      <c r="BE178" s="323">
        <v>24</v>
      </c>
      <c r="BF178" s="194">
        <v>-0.36842105263157898</v>
      </c>
      <c r="BG178" s="156">
        <v>327</v>
      </c>
      <c r="BH178" s="194">
        <v>0.74866310160427818</v>
      </c>
      <c r="BI178" s="156">
        <v>779</v>
      </c>
      <c r="BJ178" s="194">
        <v>-8.8888888888888906E-2</v>
      </c>
      <c r="BK178" s="156">
        <v>295</v>
      </c>
      <c r="BL178" s="194">
        <v>0.68571428571428572</v>
      </c>
      <c r="BM178" s="156">
        <v>1425</v>
      </c>
      <c r="BN178" s="194">
        <v>0.13545816733067739</v>
      </c>
      <c r="BO178" s="156">
        <v>1730</v>
      </c>
      <c r="BP178" s="194">
        <v>3.5308198683423164E-2</v>
      </c>
      <c r="BQ178" s="156">
        <v>3155</v>
      </c>
      <c r="BR178" s="194">
        <v>7.8263841421736258E-2</v>
      </c>
    </row>
    <row r="179" spans="2:70" s="4" customFormat="1" ht="15" hidden="1" customHeight="1" outlineLevel="1" x14ac:dyDescent="0.25">
      <c r="B179" s="71" t="s">
        <v>96</v>
      </c>
      <c r="C179" s="241">
        <v>47</v>
      </c>
      <c r="D179" s="194">
        <v>-0.1454545454545455</v>
      </c>
      <c r="E179" s="156">
        <v>19</v>
      </c>
      <c r="F179" s="194">
        <v>-0.52500000000000002</v>
      </c>
      <c r="G179" s="156">
        <v>297</v>
      </c>
      <c r="H179" s="194">
        <v>9.5940959409594129E-2</v>
      </c>
      <c r="I179" s="156">
        <v>1693</v>
      </c>
      <c r="J179" s="194">
        <v>-0.2248168498168498</v>
      </c>
      <c r="K179" s="156">
        <v>657</v>
      </c>
      <c r="L179" s="194">
        <v>-0.43067590987868287</v>
      </c>
      <c r="M179" s="156">
        <v>2713</v>
      </c>
      <c r="N179" s="194">
        <v>-0.26754859611231097</v>
      </c>
      <c r="O179" s="156">
        <v>2970</v>
      </c>
      <c r="P179" s="194">
        <v>0.12117780294450742</v>
      </c>
      <c r="Q179" s="156">
        <v>5683</v>
      </c>
      <c r="R179" s="194">
        <v>-0.10546198646308835</v>
      </c>
      <c r="S179" s="257">
        <v>0</v>
      </c>
      <c r="T179" s="194" t="s">
        <v>113</v>
      </c>
      <c r="U179" s="156">
        <v>17</v>
      </c>
      <c r="V179" s="194">
        <v>-0.5641025641025641</v>
      </c>
      <c r="W179" s="156">
        <v>18</v>
      </c>
      <c r="X179" s="194">
        <v>0.63636363636363646</v>
      </c>
      <c r="Y179" s="156">
        <v>0</v>
      </c>
      <c r="Z179" s="194">
        <v>-1</v>
      </c>
      <c r="AA179" s="156">
        <v>35</v>
      </c>
      <c r="AB179" s="194">
        <v>-0.32692307692307687</v>
      </c>
      <c r="AC179" s="156">
        <v>35</v>
      </c>
      <c r="AD179" s="194">
        <v>-0.32692307692307687</v>
      </c>
      <c r="AE179" s="241">
        <v>0</v>
      </c>
      <c r="AF179" s="194" t="s">
        <v>113</v>
      </c>
      <c r="AG179" s="156">
        <v>16</v>
      </c>
      <c r="AH179" s="194">
        <v>-0.15789473684210531</v>
      </c>
      <c r="AI179" s="156">
        <v>95</v>
      </c>
      <c r="AJ179" s="194">
        <v>1.2619047619047619</v>
      </c>
      <c r="AK179" s="156">
        <v>111</v>
      </c>
      <c r="AL179" s="194">
        <v>0.81967213114754101</v>
      </c>
      <c r="AM179" s="156">
        <v>72</v>
      </c>
      <c r="AN179" s="194">
        <v>-0.21739130434782605</v>
      </c>
      <c r="AO179" s="156">
        <v>183</v>
      </c>
      <c r="AP179" s="194">
        <v>0.19607843137254899</v>
      </c>
      <c r="AQ179" s="322">
        <v>11</v>
      </c>
      <c r="AR179" s="194">
        <v>10</v>
      </c>
      <c r="AS179" s="156">
        <v>21</v>
      </c>
      <c r="AT179" s="194">
        <v>-0.4</v>
      </c>
      <c r="AU179" s="156">
        <v>719</v>
      </c>
      <c r="AV179" s="194">
        <v>-0.13164251207729472</v>
      </c>
      <c r="AW179" s="156">
        <v>263</v>
      </c>
      <c r="AX179" s="194">
        <v>-0.18322981366459623</v>
      </c>
      <c r="AY179" s="156">
        <v>1014</v>
      </c>
      <c r="AZ179" s="194">
        <v>-0.14502529510961215</v>
      </c>
      <c r="BA179" s="156">
        <v>587</v>
      </c>
      <c r="BB179" s="194">
        <v>-6.6772655007949155E-2</v>
      </c>
      <c r="BC179" s="156">
        <v>1601</v>
      </c>
      <c r="BD179" s="194">
        <v>-0.11790633608815426</v>
      </c>
      <c r="BE179" s="323">
        <v>33</v>
      </c>
      <c r="BF179" s="194">
        <v>-0.3125</v>
      </c>
      <c r="BG179" s="156">
        <v>266</v>
      </c>
      <c r="BH179" s="194">
        <v>0.17699115044247793</v>
      </c>
      <c r="BI179" s="156">
        <v>911</v>
      </c>
      <c r="BJ179" s="194">
        <v>-0.31400602409638556</v>
      </c>
      <c r="BK179" s="156">
        <v>406</v>
      </c>
      <c r="BL179" s="194">
        <v>-0.39130434782608692</v>
      </c>
      <c r="BM179" s="156">
        <v>1616</v>
      </c>
      <c r="BN179" s="194">
        <v>-0.28779197884530627</v>
      </c>
      <c r="BO179" s="156">
        <v>1925</v>
      </c>
      <c r="BP179" s="194">
        <v>0.20012468827930174</v>
      </c>
      <c r="BQ179" s="156">
        <v>3541</v>
      </c>
      <c r="BR179" s="194">
        <v>-8.5721662793699971E-2</v>
      </c>
    </row>
    <row r="180" spans="2:70" s="4" customFormat="1" ht="15" hidden="1" customHeight="1" outlineLevel="1" x14ac:dyDescent="0.25">
      <c r="B180" s="71" t="s">
        <v>97</v>
      </c>
      <c r="C180" s="241">
        <v>47</v>
      </c>
      <c r="D180" s="194">
        <v>0.87999999999999989</v>
      </c>
      <c r="E180" s="156">
        <v>20</v>
      </c>
      <c r="F180" s="194">
        <v>-0.44444444444444442</v>
      </c>
      <c r="G180" s="156">
        <v>222</v>
      </c>
      <c r="H180" s="194">
        <v>-0.39178082191780816</v>
      </c>
      <c r="I180" s="156">
        <v>1366</v>
      </c>
      <c r="J180" s="194">
        <v>-8.2605775688381455E-2</v>
      </c>
      <c r="K180" s="156">
        <v>890</v>
      </c>
      <c r="L180" s="194">
        <v>0.31268436578171088</v>
      </c>
      <c r="M180" s="156">
        <v>2545</v>
      </c>
      <c r="N180" s="194">
        <v>-1.8511376783648337E-2</v>
      </c>
      <c r="O180" s="156">
        <v>2339</v>
      </c>
      <c r="P180" s="194">
        <v>1.7841601392515338E-2</v>
      </c>
      <c r="Q180" s="156">
        <v>4884</v>
      </c>
      <c r="R180" s="194">
        <v>-1.4312001635656824E-3</v>
      </c>
      <c r="S180" s="257">
        <v>0</v>
      </c>
      <c r="T180" s="194" t="s">
        <v>113</v>
      </c>
      <c r="U180" s="156">
        <v>12</v>
      </c>
      <c r="V180" s="194">
        <v>-0.63636363636363635</v>
      </c>
      <c r="W180" s="156">
        <v>15</v>
      </c>
      <c r="X180" s="194">
        <v>1.1428571428571428</v>
      </c>
      <c r="Y180" s="156">
        <v>0</v>
      </c>
      <c r="Z180" s="194">
        <v>-1</v>
      </c>
      <c r="AA180" s="156">
        <v>27</v>
      </c>
      <c r="AB180" s="194">
        <v>-0.3571428571428571</v>
      </c>
      <c r="AC180" s="156">
        <v>27</v>
      </c>
      <c r="AD180" s="194">
        <v>-0.3571428571428571</v>
      </c>
      <c r="AE180" s="241">
        <v>0</v>
      </c>
      <c r="AF180" s="194" t="s">
        <v>113</v>
      </c>
      <c r="AG180" s="156">
        <v>8</v>
      </c>
      <c r="AH180" s="194">
        <v>1.6666666666666665</v>
      </c>
      <c r="AI180" s="156">
        <v>55</v>
      </c>
      <c r="AJ180" s="194">
        <v>1.0370370370370372</v>
      </c>
      <c r="AK180" s="156">
        <v>63</v>
      </c>
      <c r="AL180" s="194">
        <v>1.1000000000000001</v>
      </c>
      <c r="AM180" s="156">
        <v>82</v>
      </c>
      <c r="AN180" s="194">
        <v>1.1578947368421053</v>
      </c>
      <c r="AO180" s="156">
        <v>145</v>
      </c>
      <c r="AP180" s="194">
        <v>1.1323529411764706</v>
      </c>
      <c r="AQ180" s="322">
        <v>5</v>
      </c>
      <c r="AR180" s="194">
        <v>1.5</v>
      </c>
      <c r="AS180" s="156">
        <v>43</v>
      </c>
      <c r="AT180" s="194">
        <v>1.6875</v>
      </c>
      <c r="AU180" s="156">
        <v>608</v>
      </c>
      <c r="AV180" s="194">
        <v>0.2184368737474951</v>
      </c>
      <c r="AW180" s="156">
        <v>338</v>
      </c>
      <c r="AX180" s="194">
        <v>0.78835978835978837</v>
      </c>
      <c r="AY180" s="156">
        <v>994</v>
      </c>
      <c r="AZ180" s="194">
        <v>0.40793201133144485</v>
      </c>
      <c r="BA180" s="156">
        <v>191</v>
      </c>
      <c r="BB180" s="194">
        <v>-0.53414634146341466</v>
      </c>
      <c r="BC180" s="156">
        <v>1185</v>
      </c>
      <c r="BD180" s="194">
        <v>6.1827956989247257E-2</v>
      </c>
      <c r="BE180" s="323">
        <v>39</v>
      </c>
      <c r="BF180" s="194">
        <v>0.95</v>
      </c>
      <c r="BG180" s="156">
        <v>146</v>
      </c>
      <c r="BH180" s="194">
        <v>-0.61979166666666674</v>
      </c>
      <c r="BI180" s="156">
        <v>685</v>
      </c>
      <c r="BJ180" s="194">
        <v>-0.27359490986214208</v>
      </c>
      <c r="BK180" s="156">
        <v>491</v>
      </c>
      <c r="BL180" s="194">
        <v>0.25897435897435894</v>
      </c>
      <c r="BM180" s="156">
        <v>1361</v>
      </c>
      <c r="BN180" s="194">
        <v>-0.21646516983304553</v>
      </c>
      <c r="BO180" s="156">
        <v>1623</v>
      </c>
      <c r="BP180" s="194">
        <v>-1.4571948998178486E-2</v>
      </c>
      <c r="BQ180" s="156">
        <v>2984</v>
      </c>
      <c r="BR180" s="194">
        <v>-0.11820330969267134</v>
      </c>
    </row>
    <row r="181" spans="2:70" s="4" customFormat="1" ht="15" hidden="1" customHeight="1" outlineLevel="1" x14ac:dyDescent="0.25">
      <c r="B181" s="71" t="s">
        <v>98</v>
      </c>
      <c r="C181" s="241">
        <v>65</v>
      </c>
      <c r="D181" s="194">
        <v>6.5573770491803351E-2</v>
      </c>
      <c r="E181" s="156">
        <v>1</v>
      </c>
      <c r="F181" s="194">
        <v>-0.85714285714285721</v>
      </c>
      <c r="G181" s="156">
        <v>311</v>
      </c>
      <c r="H181" s="194">
        <v>0.53201970443349755</v>
      </c>
      <c r="I181" s="156">
        <v>2238</v>
      </c>
      <c r="J181" s="194">
        <v>0.31724543849323128</v>
      </c>
      <c r="K181" s="156">
        <v>1206</v>
      </c>
      <c r="L181" s="194">
        <v>0.39260969976905313</v>
      </c>
      <c r="M181" s="156">
        <v>3821</v>
      </c>
      <c r="N181" s="194">
        <v>0.34732016925246834</v>
      </c>
      <c r="O181" s="156">
        <v>2956</v>
      </c>
      <c r="P181" s="194">
        <v>-0.16708932093547479</v>
      </c>
      <c r="Q181" s="156">
        <v>6777</v>
      </c>
      <c r="R181" s="194">
        <v>6.1393891934220735E-2</v>
      </c>
      <c r="S181" s="257">
        <v>0</v>
      </c>
      <c r="T181" s="194" t="s">
        <v>113</v>
      </c>
      <c r="U181" s="156">
        <v>1</v>
      </c>
      <c r="V181" s="194">
        <v>-0.83333333333333337</v>
      </c>
      <c r="W181" s="156">
        <v>1</v>
      </c>
      <c r="X181" s="194">
        <v>-0.875</v>
      </c>
      <c r="Y181" s="156">
        <v>0</v>
      </c>
      <c r="Z181" s="194">
        <v>-1</v>
      </c>
      <c r="AA181" s="156">
        <v>2</v>
      </c>
      <c r="AB181" s="194">
        <v>-0.88235294117647056</v>
      </c>
      <c r="AC181" s="156">
        <v>2</v>
      </c>
      <c r="AD181" s="194">
        <v>-0.88235294117647056</v>
      </c>
      <c r="AE181" s="241">
        <v>0</v>
      </c>
      <c r="AF181" s="194" t="s">
        <v>113</v>
      </c>
      <c r="AG181" s="156">
        <v>8</v>
      </c>
      <c r="AH181" s="194">
        <v>0.60000000000000009</v>
      </c>
      <c r="AI181" s="156">
        <v>72</v>
      </c>
      <c r="AJ181" s="194">
        <v>1.6666666666666665</v>
      </c>
      <c r="AK181" s="156">
        <v>80</v>
      </c>
      <c r="AL181" s="194">
        <v>1.5</v>
      </c>
      <c r="AM181" s="156">
        <v>66</v>
      </c>
      <c r="AN181" s="194">
        <v>-0.17500000000000004</v>
      </c>
      <c r="AO181" s="156">
        <v>146</v>
      </c>
      <c r="AP181" s="194">
        <v>0.3035714285714286</v>
      </c>
      <c r="AQ181" s="322">
        <v>0</v>
      </c>
      <c r="AR181" s="194">
        <v>-1</v>
      </c>
      <c r="AS181" s="156">
        <v>41</v>
      </c>
      <c r="AT181" s="194">
        <v>0.20588235294117641</v>
      </c>
      <c r="AU181" s="156">
        <v>585</v>
      </c>
      <c r="AV181" s="194">
        <v>0.2367864693446089</v>
      </c>
      <c r="AW181" s="156">
        <v>352</v>
      </c>
      <c r="AX181" s="194">
        <v>0.23943661971830976</v>
      </c>
      <c r="AY181" s="156">
        <v>978</v>
      </c>
      <c r="AZ181" s="194">
        <v>0.23484848484848486</v>
      </c>
      <c r="BA181" s="156">
        <v>628</v>
      </c>
      <c r="BB181" s="194">
        <v>-5.8470764617691184E-2</v>
      </c>
      <c r="BC181" s="156">
        <v>1606</v>
      </c>
      <c r="BD181" s="194">
        <v>0.10075394105551738</v>
      </c>
      <c r="BE181" s="323">
        <v>49</v>
      </c>
      <c r="BF181" s="194">
        <v>-3.9215686274509776E-2</v>
      </c>
      <c r="BG181" s="156">
        <v>257</v>
      </c>
      <c r="BH181" s="194">
        <v>0.7482993197278911</v>
      </c>
      <c r="BI181" s="156">
        <v>1590</v>
      </c>
      <c r="BJ181" s="194">
        <v>0.35665529010238917</v>
      </c>
      <c r="BK181" s="156">
        <v>678</v>
      </c>
      <c r="BL181" s="194">
        <v>0.47071583514099791</v>
      </c>
      <c r="BM181" s="156">
        <v>2574</v>
      </c>
      <c r="BN181" s="194">
        <v>0.40578918623702886</v>
      </c>
      <c r="BO181" s="156">
        <v>1844</v>
      </c>
      <c r="BP181" s="194">
        <v>-0.24052718286655683</v>
      </c>
      <c r="BQ181" s="156">
        <v>4418</v>
      </c>
      <c r="BR181" s="194">
        <v>3.7332707208264759E-2</v>
      </c>
    </row>
    <row r="182" spans="2:70" s="4" customFormat="1" ht="15" hidden="1" customHeight="1" outlineLevel="1" x14ac:dyDescent="0.25">
      <c r="B182" s="71" t="s">
        <v>99</v>
      </c>
      <c r="C182" s="241">
        <v>14</v>
      </c>
      <c r="D182" s="194">
        <v>-0.8271604938271605</v>
      </c>
      <c r="E182" s="156">
        <v>10</v>
      </c>
      <c r="F182" s="194">
        <v>-0.16666666666666663</v>
      </c>
      <c r="G182" s="156">
        <v>424</v>
      </c>
      <c r="H182" s="194">
        <v>0.90134529147982057</v>
      </c>
      <c r="I182" s="156">
        <v>1791</v>
      </c>
      <c r="J182" s="194">
        <v>6.1018957345971625E-2</v>
      </c>
      <c r="K182" s="156">
        <v>1028</v>
      </c>
      <c r="L182" s="194">
        <v>-6.763285024154575E-3</v>
      </c>
      <c r="M182" s="156">
        <v>3267</v>
      </c>
      <c r="N182" s="194">
        <v>7.5024679170779818E-2</v>
      </c>
      <c r="O182" s="156">
        <v>3569</v>
      </c>
      <c r="P182" s="194">
        <v>0.23238950276243098</v>
      </c>
      <c r="Q182" s="156">
        <v>6836</v>
      </c>
      <c r="R182" s="194">
        <v>0.15181128896377416</v>
      </c>
      <c r="S182" s="257">
        <v>0</v>
      </c>
      <c r="T182" s="194" t="s">
        <v>113</v>
      </c>
      <c r="U182" s="156">
        <v>6</v>
      </c>
      <c r="V182" s="194">
        <v>-0.25</v>
      </c>
      <c r="W182" s="156">
        <v>2</v>
      </c>
      <c r="X182" s="194">
        <v>-0.8666666666666667</v>
      </c>
      <c r="Y182" s="156">
        <v>0</v>
      </c>
      <c r="Z182" s="194" t="s">
        <v>113</v>
      </c>
      <c r="AA182" s="156">
        <v>8</v>
      </c>
      <c r="AB182" s="194">
        <v>-0.65217391304347827</v>
      </c>
      <c r="AC182" s="156">
        <v>8</v>
      </c>
      <c r="AD182" s="194">
        <v>-0.65217391304347827</v>
      </c>
      <c r="AE182" s="241">
        <v>0</v>
      </c>
      <c r="AF182" s="194" t="s">
        <v>113</v>
      </c>
      <c r="AG182" s="156">
        <v>4</v>
      </c>
      <c r="AH182" s="194">
        <v>-0.6</v>
      </c>
      <c r="AI182" s="156">
        <v>60</v>
      </c>
      <c r="AJ182" s="194">
        <v>1.8571428571428572</v>
      </c>
      <c r="AK182" s="156">
        <v>64</v>
      </c>
      <c r="AL182" s="194">
        <v>1.064516129032258</v>
      </c>
      <c r="AM182" s="156">
        <v>103</v>
      </c>
      <c r="AN182" s="194">
        <v>0.10752688172043001</v>
      </c>
      <c r="AO182" s="156">
        <v>167</v>
      </c>
      <c r="AP182" s="194">
        <v>0.34677419354838701</v>
      </c>
      <c r="AQ182" s="322">
        <v>0</v>
      </c>
      <c r="AR182" s="194">
        <v>-1</v>
      </c>
      <c r="AS182" s="156">
        <v>52</v>
      </c>
      <c r="AT182" s="194">
        <v>0.23809523809523814</v>
      </c>
      <c r="AU182" s="156">
        <v>597</v>
      </c>
      <c r="AV182" s="194">
        <v>-2.7687296416938123E-2</v>
      </c>
      <c r="AW182" s="156">
        <v>444</v>
      </c>
      <c r="AX182" s="194">
        <v>0.19676549865229109</v>
      </c>
      <c r="AY182" s="156">
        <v>1093</v>
      </c>
      <c r="AZ182" s="194">
        <v>6.2196307094266379E-2</v>
      </c>
      <c r="BA182" s="156">
        <v>582</v>
      </c>
      <c r="BB182" s="194">
        <v>-0.15283842794759828</v>
      </c>
      <c r="BC182" s="156">
        <v>1675</v>
      </c>
      <c r="BD182" s="194">
        <v>-2.3892773892773889E-2</v>
      </c>
      <c r="BE182" s="323">
        <v>13</v>
      </c>
      <c r="BF182" s="194">
        <v>-0.82894736842105265</v>
      </c>
      <c r="BG182" s="156">
        <v>376</v>
      </c>
      <c r="BH182" s="194">
        <v>1.4736842105263159</v>
      </c>
      <c r="BI182" s="156">
        <v>1130</v>
      </c>
      <c r="BJ182" s="194">
        <v>0.10459433040078192</v>
      </c>
      <c r="BK182" s="156">
        <v>622</v>
      </c>
      <c r="BL182" s="194">
        <v>0.21011673151750965</v>
      </c>
      <c r="BM182" s="156">
        <v>2141</v>
      </c>
      <c r="BN182" s="194">
        <v>0.21303116147308776</v>
      </c>
      <c r="BO182" s="156">
        <v>2413</v>
      </c>
      <c r="BP182" s="194">
        <v>0.41524926686217012</v>
      </c>
      <c r="BQ182" s="156">
        <v>4554</v>
      </c>
      <c r="BR182" s="194">
        <v>0.3123919308357348</v>
      </c>
    </row>
    <row r="183" spans="2:70" s="4" customFormat="1" ht="15" hidden="1" customHeight="1" outlineLevel="1" x14ac:dyDescent="0.25">
      <c r="B183" s="71" t="s">
        <v>100</v>
      </c>
      <c r="C183" s="241">
        <v>34</v>
      </c>
      <c r="D183" s="194">
        <v>-0.62637362637362637</v>
      </c>
      <c r="E183" s="156">
        <v>13</v>
      </c>
      <c r="F183" s="194">
        <v>1.6</v>
      </c>
      <c r="G183" s="156">
        <v>500</v>
      </c>
      <c r="H183" s="194">
        <v>1.7322404371584699</v>
      </c>
      <c r="I183" s="156">
        <v>2298</v>
      </c>
      <c r="J183" s="194">
        <v>0.23948220064724923</v>
      </c>
      <c r="K183" s="156">
        <v>1175</v>
      </c>
      <c r="L183" s="194">
        <v>0.10536218250235185</v>
      </c>
      <c r="M183" s="156">
        <v>4020</v>
      </c>
      <c r="N183" s="194">
        <v>0.25782227784730916</v>
      </c>
      <c r="O183" s="156">
        <v>3916</v>
      </c>
      <c r="P183" s="194">
        <v>0.11250000000000004</v>
      </c>
      <c r="Q183" s="156">
        <v>7936</v>
      </c>
      <c r="R183" s="194">
        <v>0.18165574746873148</v>
      </c>
      <c r="S183" s="257">
        <v>0</v>
      </c>
      <c r="T183" s="194" t="s">
        <v>113</v>
      </c>
      <c r="U183" s="156">
        <v>9</v>
      </c>
      <c r="V183" s="194">
        <v>3.5</v>
      </c>
      <c r="W183" s="156">
        <v>9</v>
      </c>
      <c r="X183" s="194">
        <v>0.5</v>
      </c>
      <c r="Y183" s="156">
        <v>0</v>
      </c>
      <c r="Z183" s="194">
        <v>-1</v>
      </c>
      <c r="AA183" s="156">
        <v>18</v>
      </c>
      <c r="AB183" s="194">
        <v>1</v>
      </c>
      <c r="AC183" s="156">
        <v>18</v>
      </c>
      <c r="AD183" s="194">
        <v>1</v>
      </c>
      <c r="AE183" s="241">
        <v>0</v>
      </c>
      <c r="AF183" s="194" t="s">
        <v>113</v>
      </c>
      <c r="AG183" s="156">
        <v>7</v>
      </c>
      <c r="AH183" s="194">
        <v>0.39999999999999991</v>
      </c>
      <c r="AI183" s="156">
        <v>49</v>
      </c>
      <c r="AJ183" s="194">
        <v>0</v>
      </c>
      <c r="AK183" s="156">
        <v>56</v>
      </c>
      <c r="AL183" s="194">
        <v>3.7037037037036979E-2</v>
      </c>
      <c r="AM183" s="156">
        <v>70</v>
      </c>
      <c r="AN183" s="194">
        <v>-0.25531914893617025</v>
      </c>
      <c r="AO183" s="156">
        <v>126</v>
      </c>
      <c r="AP183" s="194">
        <v>-0.14864864864864868</v>
      </c>
      <c r="AQ183" s="322">
        <v>0</v>
      </c>
      <c r="AR183" s="194">
        <v>-1</v>
      </c>
      <c r="AS183" s="156">
        <v>22</v>
      </c>
      <c r="AT183" s="194">
        <v>0.69230769230769229</v>
      </c>
      <c r="AU183" s="156">
        <v>974</v>
      </c>
      <c r="AV183" s="194">
        <v>0.49157733537519133</v>
      </c>
      <c r="AW183" s="156">
        <v>344</v>
      </c>
      <c r="AX183" s="194">
        <v>-7.2776280323450182E-2</v>
      </c>
      <c r="AY183" s="156">
        <v>1340</v>
      </c>
      <c r="AZ183" s="194">
        <v>0.28970163618864286</v>
      </c>
      <c r="BA183" s="156">
        <v>709</v>
      </c>
      <c r="BB183" s="194">
        <v>-0.13219094247246022</v>
      </c>
      <c r="BC183" s="156">
        <v>2049</v>
      </c>
      <c r="BD183" s="194">
        <v>0.10398706896551735</v>
      </c>
      <c r="BE183" s="323">
        <v>24</v>
      </c>
      <c r="BF183" s="194">
        <v>-0.66666666666666674</v>
      </c>
      <c r="BG183" s="156">
        <v>420</v>
      </c>
      <c r="BH183" s="194">
        <v>1.641509433962264</v>
      </c>
      <c r="BI183" s="156">
        <v>1305</v>
      </c>
      <c r="BJ183" s="194">
        <v>0.17461746174617465</v>
      </c>
      <c r="BK183" s="156">
        <v>666</v>
      </c>
      <c r="BL183" s="194">
        <v>0.22651933701657456</v>
      </c>
      <c r="BM183" s="156">
        <v>2415</v>
      </c>
      <c r="BN183" s="194">
        <v>0.28116710875331563</v>
      </c>
      <c r="BO183" s="156">
        <v>2662</v>
      </c>
      <c r="BP183" s="194">
        <v>0.30426261636452723</v>
      </c>
      <c r="BQ183" s="156">
        <v>5077</v>
      </c>
      <c r="BR183" s="194">
        <v>0.29317371370351508</v>
      </c>
    </row>
    <row r="184" spans="2:70" s="4" customFormat="1" ht="15" hidden="1" customHeight="1" outlineLevel="1" x14ac:dyDescent="0.25">
      <c r="B184" s="71" t="s">
        <v>101</v>
      </c>
      <c r="C184" s="241">
        <v>25</v>
      </c>
      <c r="D184" s="194">
        <v>-0.61538461538461542</v>
      </c>
      <c r="E184" s="156">
        <v>6</v>
      </c>
      <c r="F184" s="194">
        <v>-0.45454545454545459</v>
      </c>
      <c r="G184" s="156">
        <v>371</v>
      </c>
      <c r="H184" s="194">
        <v>0.30175438596491233</v>
      </c>
      <c r="I184" s="156">
        <v>2137</v>
      </c>
      <c r="J184" s="194">
        <v>0.41710875331564989</v>
      </c>
      <c r="K184" s="156">
        <v>1460</v>
      </c>
      <c r="L184" s="194">
        <v>0.3531047265987024</v>
      </c>
      <c r="M184" s="156">
        <v>3999</v>
      </c>
      <c r="N184" s="194">
        <v>0.35651289009497966</v>
      </c>
      <c r="O184" s="156">
        <v>3432</v>
      </c>
      <c r="P184" s="194">
        <v>-8.9655172413793061E-2</v>
      </c>
      <c r="Q184" s="156">
        <v>7431</v>
      </c>
      <c r="R184" s="194">
        <v>0.1061327776123846</v>
      </c>
      <c r="S184" s="257">
        <v>0</v>
      </c>
      <c r="T184" s="194" t="s">
        <v>113</v>
      </c>
      <c r="U184" s="156">
        <v>5</v>
      </c>
      <c r="V184" s="194">
        <v>1.5</v>
      </c>
      <c r="W184" s="156">
        <v>6</v>
      </c>
      <c r="X184" s="194">
        <v>0.5</v>
      </c>
      <c r="Y184" s="156">
        <v>0</v>
      </c>
      <c r="Z184" s="194" t="s">
        <v>113</v>
      </c>
      <c r="AA184" s="156">
        <v>11</v>
      </c>
      <c r="AB184" s="194">
        <v>0.83333333333333326</v>
      </c>
      <c r="AC184" s="156">
        <v>11</v>
      </c>
      <c r="AD184" s="194">
        <v>0.83333333333333326</v>
      </c>
      <c r="AE184" s="241">
        <v>0</v>
      </c>
      <c r="AF184" s="194" t="s">
        <v>113</v>
      </c>
      <c r="AG184" s="156">
        <v>16</v>
      </c>
      <c r="AH184" s="194">
        <v>3</v>
      </c>
      <c r="AI184" s="156">
        <v>39</v>
      </c>
      <c r="AJ184" s="194">
        <v>-0.25</v>
      </c>
      <c r="AK184" s="156">
        <v>55</v>
      </c>
      <c r="AL184" s="194">
        <v>-1.7857142857142905E-2</v>
      </c>
      <c r="AM184" s="156">
        <v>68</v>
      </c>
      <c r="AN184" s="194">
        <v>1.4925373134328401E-2</v>
      </c>
      <c r="AO184" s="156">
        <v>123</v>
      </c>
      <c r="AP184" s="194">
        <v>0</v>
      </c>
      <c r="AQ184" s="322">
        <v>1</v>
      </c>
      <c r="AR184" s="194">
        <v>-0.66666666666666674</v>
      </c>
      <c r="AS184" s="156">
        <v>22</v>
      </c>
      <c r="AT184" s="194">
        <v>-0.56862745098039214</v>
      </c>
      <c r="AU184" s="156">
        <v>386</v>
      </c>
      <c r="AV184" s="194">
        <v>-3.2581453634085267E-2</v>
      </c>
      <c r="AW184" s="156">
        <v>345</v>
      </c>
      <c r="AX184" s="194">
        <v>-0.19767441860465118</v>
      </c>
      <c r="AY184" s="156">
        <v>754</v>
      </c>
      <c r="AZ184" s="194">
        <v>-0.14609286523216303</v>
      </c>
      <c r="BA184" s="156">
        <v>566</v>
      </c>
      <c r="BB184" s="194">
        <v>8.0152671755725269E-2</v>
      </c>
      <c r="BC184" s="156">
        <v>1320</v>
      </c>
      <c r="BD184" s="194">
        <v>-6.1833688699360345E-2</v>
      </c>
      <c r="BE184" s="323">
        <v>19</v>
      </c>
      <c r="BF184" s="194">
        <v>-0.61224489795918369</v>
      </c>
      <c r="BG184" s="156">
        <v>346</v>
      </c>
      <c r="BH184" s="194">
        <v>0.4723404255319148</v>
      </c>
      <c r="BI184" s="156">
        <v>1701</v>
      </c>
      <c r="BJ184" s="194">
        <v>0.60471698113207539</v>
      </c>
      <c r="BK184" s="156">
        <v>982</v>
      </c>
      <c r="BL184" s="194">
        <v>1.0501043841336117</v>
      </c>
      <c r="BM184" s="156">
        <v>3048</v>
      </c>
      <c r="BN184" s="194">
        <v>0.67196928140427858</v>
      </c>
      <c r="BO184" s="156">
        <v>2315</v>
      </c>
      <c r="BP184" s="194">
        <v>-8.3531274742676187E-2</v>
      </c>
      <c r="BQ184" s="156">
        <v>5363</v>
      </c>
      <c r="BR184" s="194">
        <v>0.23315704759714873</v>
      </c>
    </row>
    <row r="185" spans="2:70" s="4" customFormat="1" ht="15" hidden="1" customHeight="1" outlineLevel="1" x14ac:dyDescent="0.25">
      <c r="B185" s="71" t="s">
        <v>102</v>
      </c>
      <c r="C185" s="241">
        <v>33</v>
      </c>
      <c r="D185" s="194">
        <v>6.4516129032258007E-2</v>
      </c>
      <c r="E185" s="156">
        <v>25</v>
      </c>
      <c r="F185" s="194">
        <v>2.5714285714285716</v>
      </c>
      <c r="G185" s="156">
        <v>510</v>
      </c>
      <c r="H185" s="194">
        <v>0.1778290993071594</v>
      </c>
      <c r="I185" s="156">
        <v>1983</v>
      </c>
      <c r="J185" s="194">
        <v>0.37612768910478844</v>
      </c>
      <c r="K185" s="156">
        <v>720</v>
      </c>
      <c r="L185" s="194">
        <v>0.18032786885245899</v>
      </c>
      <c r="M185" s="156">
        <v>3271</v>
      </c>
      <c r="N185" s="194">
        <v>0.29698651863600323</v>
      </c>
      <c r="O185" s="156">
        <v>3932</v>
      </c>
      <c r="P185" s="194">
        <v>0.20465686274509798</v>
      </c>
      <c r="Q185" s="156">
        <v>7203</v>
      </c>
      <c r="R185" s="194">
        <v>0.24490148634635323</v>
      </c>
      <c r="S185" s="257">
        <v>2</v>
      </c>
      <c r="T185" s="194">
        <v>0</v>
      </c>
      <c r="U185" s="156">
        <v>12</v>
      </c>
      <c r="V185" s="194">
        <v>3</v>
      </c>
      <c r="W185" s="156">
        <v>2</v>
      </c>
      <c r="X185" s="194">
        <v>-0.6</v>
      </c>
      <c r="Y185" s="156">
        <v>0</v>
      </c>
      <c r="Z185" s="194">
        <v>-1</v>
      </c>
      <c r="AA185" s="156">
        <v>16</v>
      </c>
      <c r="AB185" s="194">
        <v>0.14285714285714279</v>
      </c>
      <c r="AC185" s="156">
        <v>16</v>
      </c>
      <c r="AD185" s="194">
        <v>0.14285714285714279</v>
      </c>
      <c r="AE185" s="241">
        <v>0</v>
      </c>
      <c r="AF185" s="194" t="s">
        <v>113</v>
      </c>
      <c r="AG185" s="156">
        <v>2</v>
      </c>
      <c r="AH185" s="194">
        <v>-0.83333333333333337</v>
      </c>
      <c r="AI185" s="156">
        <v>147</v>
      </c>
      <c r="AJ185" s="194">
        <v>2.7692307692307692</v>
      </c>
      <c r="AK185" s="156">
        <v>149</v>
      </c>
      <c r="AL185" s="194">
        <v>1.9215686274509802</v>
      </c>
      <c r="AM185" s="156">
        <v>55</v>
      </c>
      <c r="AN185" s="194">
        <v>0.89655172413793105</v>
      </c>
      <c r="AO185" s="156">
        <v>204</v>
      </c>
      <c r="AP185" s="194">
        <v>1.5499999999999998</v>
      </c>
      <c r="AQ185" s="322">
        <v>8</v>
      </c>
      <c r="AR185" s="194">
        <v>0</v>
      </c>
      <c r="AS185" s="156">
        <v>113</v>
      </c>
      <c r="AT185" s="194">
        <v>0.39506172839506171</v>
      </c>
      <c r="AU185" s="156">
        <v>482</v>
      </c>
      <c r="AV185" s="194">
        <v>9.7949886104783612E-2</v>
      </c>
      <c r="AW185" s="156">
        <v>319</v>
      </c>
      <c r="AX185" s="194">
        <v>0.16423357664233573</v>
      </c>
      <c r="AY185" s="156">
        <v>922</v>
      </c>
      <c r="AZ185" s="194">
        <v>0.14962593516209477</v>
      </c>
      <c r="BA185" s="156">
        <v>544</v>
      </c>
      <c r="BB185" s="194">
        <v>-7.0085470085470059E-2</v>
      </c>
      <c r="BC185" s="156">
        <v>1466</v>
      </c>
      <c r="BD185" s="194">
        <v>5.6957462148522042E-2</v>
      </c>
      <c r="BE185" s="323">
        <v>28</v>
      </c>
      <c r="BF185" s="194">
        <v>0.39999999999999991</v>
      </c>
      <c r="BG185" s="156">
        <v>396</v>
      </c>
      <c r="BH185" s="194">
        <v>0.1445086705202312</v>
      </c>
      <c r="BI185" s="156">
        <v>1354</v>
      </c>
      <c r="BJ185" s="194">
        <v>0.42526315789473679</v>
      </c>
      <c r="BK185" s="156">
        <v>273</v>
      </c>
      <c r="BL185" s="194">
        <v>7.4803149606299302E-2</v>
      </c>
      <c r="BM185" s="156">
        <v>2051</v>
      </c>
      <c r="BN185" s="194">
        <v>0.3063694267515924</v>
      </c>
      <c r="BO185" s="156">
        <v>2890</v>
      </c>
      <c r="BP185" s="194">
        <v>0.35744480976984505</v>
      </c>
      <c r="BQ185" s="156">
        <v>4941</v>
      </c>
      <c r="BR185" s="194">
        <v>0.33576642335766427</v>
      </c>
    </row>
    <row r="186" spans="2:70" s="4" customFormat="1" ht="15" hidden="1" customHeight="1" outlineLevel="1" x14ac:dyDescent="0.25">
      <c r="B186" s="71" t="s">
        <v>103</v>
      </c>
      <c r="C186" s="241">
        <v>38</v>
      </c>
      <c r="D186" s="194">
        <v>0.40740740740740744</v>
      </c>
      <c r="E186" s="156">
        <v>20</v>
      </c>
      <c r="F186" s="194">
        <v>-9.0909090909090939E-2</v>
      </c>
      <c r="G186" s="156">
        <v>652</v>
      </c>
      <c r="H186" s="194">
        <v>0.29880478087649398</v>
      </c>
      <c r="I186" s="156">
        <v>2512</v>
      </c>
      <c r="J186" s="194">
        <v>0.25788683024536807</v>
      </c>
      <c r="K186" s="156">
        <v>724</v>
      </c>
      <c r="L186" s="194">
        <v>1.1294117647058823</v>
      </c>
      <c r="M186" s="156">
        <v>3946</v>
      </c>
      <c r="N186" s="194">
        <v>0.36634349030470914</v>
      </c>
      <c r="O186" s="156">
        <v>3833</v>
      </c>
      <c r="P186" s="194">
        <v>0.34491228070175439</v>
      </c>
      <c r="Q186" s="156">
        <v>7779</v>
      </c>
      <c r="R186" s="194">
        <v>0.35569884977344013</v>
      </c>
      <c r="S186" s="257">
        <v>0</v>
      </c>
      <c r="T186" s="194" t="s">
        <v>113</v>
      </c>
      <c r="U186" s="156">
        <v>12</v>
      </c>
      <c r="V186" s="194">
        <v>1.4</v>
      </c>
      <c r="W186" s="156">
        <v>4</v>
      </c>
      <c r="X186" s="194">
        <v>-0.81818181818181812</v>
      </c>
      <c r="Y186" s="156">
        <v>0</v>
      </c>
      <c r="Z186" s="194" t="s">
        <v>113</v>
      </c>
      <c r="AA186" s="156">
        <v>16</v>
      </c>
      <c r="AB186" s="194">
        <v>-0.40740740740740744</v>
      </c>
      <c r="AC186" s="156">
        <v>16</v>
      </c>
      <c r="AD186" s="194">
        <v>-0.40740740740740744</v>
      </c>
      <c r="AE186" s="241">
        <v>0</v>
      </c>
      <c r="AF186" s="194" t="s">
        <v>113</v>
      </c>
      <c r="AG186" s="156">
        <v>17</v>
      </c>
      <c r="AH186" s="194">
        <v>0.21428571428571419</v>
      </c>
      <c r="AI186" s="156">
        <v>85</v>
      </c>
      <c r="AJ186" s="194">
        <v>-0.30894308943089432</v>
      </c>
      <c r="AK186" s="156">
        <v>102</v>
      </c>
      <c r="AL186" s="194">
        <v>-0.25547445255474455</v>
      </c>
      <c r="AM186" s="156">
        <v>67</v>
      </c>
      <c r="AN186" s="194">
        <v>2.35</v>
      </c>
      <c r="AO186" s="156">
        <v>169</v>
      </c>
      <c r="AP186" s="194">
        <v>7.6433121019108263E-2</v>
      </c>
      <c r="AQ186" s="322">
        <v>2</v>
      </c>
      <c r="AR186" s="194">
        <v>-0.93939393939393945</v>
      </c>
      <c r="AS186" s="156">
        <v>80</v>
      </c>
      <c r="AT186" s="194">
        <v>0.14285714285714279</v>
      </c>
      <c r="AU186" s="156">
        <v>953</v>
      </c>
      <c r="AV186" s="194">
        <v>0.51269841269841265</v>
      </c>
      <c r="AW186" s="156">
        <v>334</v>
      </c>
      <c r="AX186" s="194">
        <v>1.2721088435374148</v>
      </c>
      <c r="AY186" s="156">
        <v>1369</v>
      </c>
      <c r="AZ186" s="194">
        <v>0.55568181818181817</v>
      </c>
      <c r="BA186" s="156">
        <v>141</v>
      </c>
      <c r="BB186" s="194">
        <v>-0.75176056338028174</v>
      </c>
      <c r="BC186" s="156">
        <v>1510</v>
      </c>
      <c r="BD186" s="194">
        <v>4.2817679558011079E-2</v>
      </c>
      <c r="BE186" s="323">
        <v>30</v>
      </c>
      <c r="BF186" s="194">
        <v>0.66666666666666674</v>
      </c>
      <c r="BG186" s="156">
        <v>550</v>
      </c>
      <c r="BH186" s="194">
        <v>0.39593908629441632</v>
      </c>
      <c r="BI186" s="156">
        <v>1465</v>
      </c>
      <c r="BJ186" s="194">
        <v>0.14811912225705326</v>
      </c>
      <c r="BK186" s="156">
        <v>239</v>
      </c>
      <c r="BL186" s="194">
        <v>1.4895833333333335</v>
      </c>
      <c r="BM186" s="156">
        <v>2284</v>
      </c>
      <c r="BN186" s="194">
        <v>0.28026905829596416</v>
      </c>
      <c r="BO186" s="156">
        <v>2619</v>
      </c>
      <c r="BP186" s="194">
        <v>0.46887268648345493</v>
      </c>
      <c r="BQ186" s="156">
        <v>4903</v>
      </c>
      <c r="BR186" s="194">
        <v>0.37454443509952351</v>
      </c>
    </row>
    <row r="187" spans="2:70" s="4" customFormat="1" ht="15" hidden="1" customHeight="1" outlineLevel="1" x14ac:dyDescent="0.25">
      <c r="B187" s="71" t="s">
        <v>104</v>
      </c>
      <c r="C187" s="241">
        <v>12</v>
      </c>
      <c r="D187" s="194">
        <v>-0.45454545454545459</v>
      </c>
      <c r="E187" s="156">
        <v>40</v>
      </c>
      <c r="F187" s="194">
        <v>-0.18367346938775508</v>
      </c>
      <c r="G187" s="156">
        <v>639</v>
      </c>
      <c r="H187" s="194">
        <v>0.33402922755741127</v>
      </c>
      <c r="I187" s="156">
        <v>1727</v>
      </c>
      <c r="J187" s="194">
        <v>0.21791255289139633</v>
      </c>
      <c r="K187" s="156">
        <v>409</v>
      </c>
      <c r="L187" s="194">
        <v>-0.26702508960573479</v>
      </c>
      <c r="M187" s="156">
        <v>2827</v>
      </c>
      <c r="N187" s="194">
        <v>0.1191607284243863</v>
      </c>
      <c r="O187" s="156">
        <v>2395</v>
      </c>
      <c r="P187" s="194">
        <v>-0.29288455860643636</v>
      </c>
      <c r="Q187" s="156">
        <v>5222</v>
      </c>
      <c r="R187" s="194">
        <v>-0.11686115339083381</v>
      </c>
      <c r="S187" s="257">
        <v>2</v>
      </c>
      <c r="T187" s="194">
        <v>-0.7142857142857143</v>
      </c>
      <c r="U187" s="156">
        <v>34</v>
      </c>
      <c r="V187" s="194">
        <v>-8.108108108108103E-2</v>
      </c>
      <c r="W187" s="156">
        <v>2</v>
      </c>
      <c r="X187" s="194">
        <v>-0.77777777777777779</v>
      </c>
      <c r="Y187" s="156">
        <v>0</v>
      </c>
      <c r="Z187" s="194">
        <v>-1</v>
      </c>
      <c r="AA187" s="156">
        <v>38</v>
      </c>
      <c r="AB187" s="194">
        <v>-0.34482758620689657</v>
      </c>
      <c r="AC187" s="156">
        <v>38</v>
      </c>
      <c r="AD187" s="194">
        <v>-0.34482758620689657</v>
      </c>
      <c r="AE187" s="241">
        <v>0</v>
      </c>
      <c r="AF187" s="194">
        <v>-1</v>
      </c>
      <c r="AG187" s="156">
        <v>14</v>
      </c>
      <c r="AH187" s="194">
        <v>-0.57575757575757569</v>
      </c>
      <c r="AI187" s="156">
        <v>50</v>
      </c>
      <c r="AJ187" s="194">
        <v>0.38888888888888884</v>
      </c>
      <c r="AK187" s="156">
        <v>64</v>
      </c>
      <c r="AL187" s="194">
        <v>-9.8591549295774628E-2</v>
      </c>
      <c r="AM187" s="156">
        <v>145</v>
      </c>
      <c r="AN187" s="194">
        <v>0.5934065934065933</v>
      </c>
      <c r="AO187" s="156">
        <v>209</v>
      </c>
      <c r="AP187" s="194">
        <v>0.29012345679012341</v>
      </c>
      <c r="AQ187" s="322">
        <v>1</v>
      </c>
      <c r="AR187" s="194">
        <v>-0.91666666666666663</v>
      </c>
      <c r="AS187" s="156">
        <v>45</v>
      </c>
      <c r="AT187" s="194">
        <v>2.75</v>
      </c>
      <c r="AU187" s="156">
        <v>731</v>
      </c>
      <c r="AV187" s="194">
        <v>2.6549999999999998</v>
      </c>
      <c r="AW187" s="156">
        <v>194</v>
      </c>
      <c r="AX187" s="194">
        <v>-0.29454545454545455</v>
      </c>
      <c r="AY187" s="156">
        <v>971</v>
      </c>
      <c r="AZ187" s="194">
        <v>0.94589178356713433</v>
      </c>
      <c r="BA187" s="156">
        <v>289</v>
      </c>
      <c r="BB187" s="194">
        <v>-0.23544973544973546</v>
      </c>
      <c r="BC187" s="156">
        <v>1260</v>
      </c>
      <c r="BD187" s="194">
        <v>0.43671607753705821</v>
      </c>
      <c r="BE187" s="323">
        <v>9</v>
      </c>
      <c r="BF187" s="194">
        <v>-0.30769230769230771</v>
      </c>
      <c r="BG187" s="156">
        <v>608</v>
      </c>
      <c r="BH187" s="194">
        <v>0.2282828282828282</v>
      </c>
      <c r="BI187" s="156">
        <v>913</v>
      </c>
      <c r="BJ187" s="194">
        <v>-0.16161616161616166</v>
      </c>
      <c r="BK187" s="156">
        <v>165</v>
      </c>
      <c r="BL187" s="194">
        <v>-1.7857142857142905E-2</v>
      </c>
      <c r="BM187" s="156">
        <v>1695</v>
      </c>
      <c r="BN187" s="194">
        <v>-3.966005665722383E-2</v>
      </c>
      <c r="BO187" s="156">
        <v>1693</v>
      </c>
      <c r="BP187" s="194">
        <v>-0.27370227370227374</v>
      </c>
      <c r="BQ187" s="156">
        <v>3388</v>
      </c>
      <c r="BR187" s="194">
        <v>-0.1728515625</v>
      </c>
    </row>
    <row r="188" spans="2:70" s="4" customFormat="1" ht="15.75" collapsed="1" x14ac:dyDescent="0.25">
      <c r="B188" s="101">
        <v>2007</v>
      </c>
      <c r="C188" s="242">
        <v>420</v>
      </c>
      <c r="D188" s="103">
        <v>-0.29292929292929293</v>
      </c>
      <c r="E188" s="102">
        <v>260</v>
      </c>
      <c r="F188" s="103">
        <v>7.4380165289256173E-2</v>
      </c>
      <c r="G188" s="102">
        <v>4937</v>
      </c>
      <c r="H188" s="103">
        <v>0.31128818061088981</v>
      </c>
      <c r="I188" s="102">
        <v>22128</v>
      </c>
      <c r="J188" s="103">
        <v>0.20202075071975667</v>
      </c>
      <c r="K188" s="102">
        <v>9958</v>
      </c>
      <c r="L188" s="103">
        <v>0.14776394651913316</v>
      </c>
      <c r="M188" s="102">
        <v>37703</v>
      </c>
      <c r="N188" s="103">
        <v>0.18989459067095882</v>
      </c>
      <c r="O188" s="102">
        <v>37052</v>
      </c>
      <c r="P188" s="103">
        <v>5.5492251595259834E-2</v>
      </c>
      <c r="Q188" s="102">
        <v>74755</v>
      </c>
      <c r="R188" s="103">
        <v>0.11925437939811356</v>
      </c>
      <c r="S188" s="331">
        <v>12</v>
      </c>
      <c r="T188" s="103">
        <v>0.33333333333333326</v>
      </c>
      <c r="U188" s="102">
        <v>152</v>
      </c>
      <c r="V188" s="103">
        <v>-0.12138728323699421</v>
      </c>
      <c r="W188" s="102">
        <v>101</v>
      </c>
      <c r="X188" s="103">
        <v>-0.22307692307692306</v>
      </c>
      <c r="Y188" s="102">
        <v>0</v>
      </c>
      <c r="Z188" s="103">
        <v>-1</v>
      </c>
      <c r="AA188" s="102">
        <v>265</v>
      </c>
      <c r="AB188" s="103">
        <v>-0.19939577039274925</v>
      </c>
      <c r="AC188" s="102">
        <v>265</v>
      </c>
      <c r="AD188" s="103">
        <v>-0.19939577039274925</v>
      </c>
      <c r="AE188" s="242">
        <v>2</v>
      </c>
      <c r="AF188" s="103">
        <v>0</v>
      </c>
      <c r="AG188" s="102">
        <v>126</v>
      </c>
      <c r="AH188" s="103">
        <v>-0.24096385542168675</v>
      </c>
      <c r="AI188" s="102">
        <v>884</v>
      </c>
      <c r="AJ188" s="103">
        <v>0.77154308617234468</v>
      </c>
      <c r="AK188" s="102">
        <v>1012</v>
      </c>
      <c r="AL188" s="103">
        <v>0.51724137931034475</v>
      </c>
      <c r="AM188" s="102">
        <v>925</v>
      </c>
      <c r="AN188" s="103">
        <v>0.24495289367429351</v>
      </c>
      <c r="AO188" s="102">
        <v>1937</v>
      </c>
      <c r="AP188" s="103">
        <v>0.37375886524822688</v>
      </c>
      <c r="AQ188" s="332">
        <v>63</v>
      </c>
      <c r="AR188" s="103">
        <v>-7.3529411764705843E-2</v>
      </c>
      <c r="AS188" s="102">
        <v>507</v>
      </c>
      <c r="AT188" s="103">
        <v>0.25806451612903225</v>
      </c>
      <c r="AU188" s="102">
        <v>7883</v>
      </c>
      <c r="AV188" s="103">
        <v>0.37214969538729337</v>
      </c>
      <c r="AW188" s="102">
        <v>3781</v>
      </c>
      <c r="AX188" s="103">
        <v>0.18119337706966565</v>
      </c>
      <c r="AY188" s="102">
        <v>12234</v>
      </c>
      <c r="AZ188" s="103">
        <v>0.29913985345651484</v>
      </c>
      <c r="BA188" s="102">
        <v>5541</v>
      </c>
      <c r="BB188" s="103">
        <v>-0.1493705864292294</v>
      </c>
      <c r="BC188" s="102">
        <v>17775</v>
      </c>
      <c r="BD188" s="103">
        <v>0.115749168288243</v>
      </c>
      <c r="BE188" s="333">
        <v>315</v>
      </c>
      <c r="BF188" s="103">
        <v>-0.35185185185185186</v>
      </c>
      <c r="BG188" s="102">
        <v>4350</v>
      </c>
      <c r="BH188" s="103">
        <v>0.33027522935779818</v>
      </c>
      <c r="BI188" s="102">
        <v>13455</v>
      </c>
      <c r="BJ188" s="103">
        <v>0.11808210071464176</v>
      </c>
      <c r="BK188" s="102">
        <v>5126</v>
      </c>
      <c r="BL188" s="103">
        <v>0.24146282392831186</v>
      </c>
      <c r="BM188" s="102">
        <v>23246</v>
      </c>
      <c r="BN188" s="103">
        <v>0.16702645715146347</v>
      </c>
      <c r="BO188" s="102">
        <v>24811</v>
      </c>
      <c r="BP188" s="103">
        <v>9.7152206597682866E-2</v>
      </c>
      <c r="BQ188" s="102">
        <v>48057</v>
      </c>
      <c r="BR188" s="103">
        <v>0.12987562598452973</v>
      </c>
    </row>
    <row r="189" spans="2:70" s="4" customFormat="1" ht="15" hidden="1" customHeight="1" outlineLevel="1" x14ac:dyDescent="0.25">
      <c r="B189" s="71" t="s">
        <v>93</v>
      </c>
      <c r="C189" s="241">
        <v>63</v>
      </c>
      <c r="D189" s="194">
        <v>0.70270270270270263</v>
      </c>
      <c r="E189" s="156">
        <v>22</v>
      </c>
      <c r="F189" s="194">
        <v>-0.18518518518518523</v>
      </c>
      <c r="G189" s="156">
        <v>296</v>
      </c>
      <c r="H189" s="194">
        <v>-0.17318435754189943</v>
      </c>
      <c r="I189" s="156">
        <v>1378</v>
      </c>
      <c r="J189" s="194">
        <v>0.56769055745164954</v>
      </c>
      <c r="K189" s="156">
        <v>643</v>
      </c>
      <c r="L189" s="194">
        <v>0.71010638297872331</v>
      </c>
      <c r="M189" s="156">
        <v>2402</v>
      </c>
      <c r="N189" s="194">
        <v>0.43231961836612998</v>
      </c>
      <c r="O189" s="156">
        <v>2559</v>
      </c>
      <c r="P189" s="194">
        <v>4.5770331017572552E-2</v>
      </c>
      <c r="Q189" s="156">
        <v>4961</v>
      </c>
      <c r="R189" s="194">
        <v>0.20295829291949574</v>
      </c>
      <c r="S189" s="257">
        <v>0</v>
      </c>
      <c r="T189" s="194" t="s">
        <v>113</v>
      </c>
      <c r="U189" s="156">
        <v>13</v>
      </c>
      <c r="V189" s="194" t="s">
        <v>113</v>
      </c>
      <c r="W189" s="156">
        <v>5</v>
      </c>
      <c r="X189" s="194" t="s">
        <v>113</v>
      </c>
      <c r="Y189" s="156">
        <v>0</v>
      </c>
      <c r="Z189" s="194" t="s">
        <v>113</v>
      </c>
      <c r="AA189" s="156">
        <v>18</v>
      </c>
      <c r="AB189" s="194" t="s">
        <v>113</v>
      </c>
      <c r="AC189" s="156">
        <v>18</v>
      </c>
      <c r="AD189" s="194" t="s">
        <v>113</v>
      </c>
      <c r="AE189" s="241">
        <v>0</v>
      </c>
      <c r="AF189" s="194" t="s">
        <v>113</v>
      </c>
      <c r="AG189" s="156">
        <v>27</v>
      </c>
      <c r="AH189" s="194" t="s">
        <v>113</v>
      </c>
      <c r="AI189" s="156">
        <v>40</v>
      </c>
      <c r="AJ189" s="194" t="s">
        <v>113</v>
      </c>
      <c r="AK189" s="156">
        <v>67</v>
      </c>
      <c r="AL189" s="194" t="s">
        <v>113</v>
      </c>
      <c r="AM189" s="156">
        <v>55</v>
      </c>
      <c r="AN189" s="194" t="s">
        <v>113</v>
      </c>
      <c r="AO189" s="156">
        <v>122</v>
      </c>
      <c r="AP189" s="194" t="s">
        <v>113</v>
      </c>
      <c r="AQ189" s="322">
        <v>1</v>
      </c>
      <c r="AR189" s="194" t="s">
        <v>113</v>
      </c>
      <c r="AS189" s="156">
        <v>21</v>
      </c>
      <c r="AT189" s="194" t="s">
        <v>113</v>
      </c>
      <c r="AU189" s="156">
        <v>563</v>
      </c>
      <c r="AV189" s="194" t="s">
        <v>113</v>
      </c>
      <c r="AW189" s="156">
        <v>276</v>
      </c>
      <c r="AX189" s="194" t="s">
        <v>113</v>
      </c>
      <c r="AY189" s="156">
        <v>861</v>
      </c>
      <c r="AZ189" s="194" t="s">
        <v>113</v>
      </c>
      <c r="BA189" s="156">
        <v>404</v>
      </c>
      <c r="BB189" s="194" t="s">
        <v>113</v>
      </c>
      <c r="BC189" s="156">
        <v>1265</v>
      </c>
      <c r="BD189" s="194" t="s">
        <v>113</v>
      </c>
      <c r="BE189" s="323">
        <v>56</v>
      </c>
      <c r="BF189" s="194" t="s">
        <v>113</v>
      </c>
      <c r="BG189" s="156">
        <v>267</v>
      </c>
      <c r="BH189" s="194" t="s">
        <v>113</v>
      </c>
      <c r="BI189" s="156">
        <v>810</v>
      </c>
      <c r="BJ189" s="194" t="s">
        <v>113</v>
      </c>
      <c r="BK189" s="156">
        <v>276</v>
      </c>
      <c r="BL189" s="194" t="s">
        <v>113</v>
      </c>
      <c r="BM189" s="156">
        <v>1409</v>
      </c>
      <c r="BN189" s="194" t="s">
        <v>113</v>
      </c>
      <c r="BO189" s="156">
        <v>1659</v>
      </c>
      <c r="BP189" s="194" t="s">
        <v>113</v>
      </c>
      <c r="BQ189" s="156">
        <v>3068</v>
      </c>
      <c r="BR189" s="194" t="s">
        <v>113</v>
      </c>
    </row>
    <row r="190" spans="2:70" s="4" customFormat="1" ht="15" hidden="1" customHeight="1" outlineLevel="1" x14ac:dyDescent="0.25">
      <c r="B190" s="71" t="s">
        <v>94</v>
      </c>
      <c r="C190" s="241">
        <v>30</v>
      </c>
      <c r="D190" s="194">
        <v>-0.1428571428571429</v>
      </c>
      <c r="E190" s="156">
        <v>16</v>
      </c>
      <c r="F190" s="194">
        <v>-0.44827586206896552</v>
      </c>
      <c r="G190" s="156">
        <v>290</v>
      </c>
      <c r="H190" s="194">
        <v>3.2028469750889688E-2</v>
      </c>
      <c r="I190" s="156">
        <v>616</v>
      </c>
      <c r="J190" s="194">
        <v>0.16226415094339619</v>
      </c>
      <c r="K190" s="156">
        <v>248</v>
      </c>
      <c r="L190" s="194">
        <v>1.2752293577981653</v>
      </c>
      <c r="M190" s="156">
        <v>1200</v>
      </c>
      <c r="N190" s="194">
        <v>0.21951219512195119</v>
      </c>
      <c r="O190" s="156">
        <v>1713</v>
      </c>
      <c r="P190" s="194">
        <v>-7.3051948051948035E-2</v>
      </c>
      <c r="Q190" s="156">
        <v>2913</v>
      </c>
      <c r="R190" s="194">
        <v>2.8601694915254328E-2</v>
      </c>
      <c r="S190" s="257">
        <v>0</v>
      </c>
      <c r="T190" s="194" t="s">
        <v>113</v>
      </c>
      <c r="U190" s="156">
        <v>14</v>
      </c>
      <c r="V190" s="194" t="s">
        <v>113</v>
      </c>
      <c r="W190" s="156">
        <v>17</v>
      </c>
      <c r="X190" s="194" t="s">
        <v>113</v>
      </c>
      <c r="Y190" s="156">
        <v>2</v>
      </c>
      <c r="Z190" s="194" t="s">
        <v>113</v>
      </c>
      <c r="AA190" s="156">
        <v>33</v>
      </c>
      <c r="AB190" s="194" t="s">
        <v>113</v>
      </c>
      <c r="AC190" s="156">
        <v>33</v>
      </c>
      <c r="AD190" s="194" t="s">
        <v>113</v>
      </c>
      <c r="AE190" s="241">
        <v>0</v>
      </c>
      <c r="AF190" s="194" t="s">
        <v>113</v>
      </c>
      <c r="AG190" s="156">
        <v>19</v>
      </c>
      <c r="AH190" s="194" t="s">
        <v>113</v>
      </c>
      <c r="AI190" s="156">
        <v>16</v>
      </c>
      <c r="AJ190" s="194" t="s">
        <v>113</v>
      </c>
      <c r="AK190" s="156">
        <v>35</v>
      </c>
      <c r="AL190" s="194" t="s">
        <v>113</v>
      </c>
      <c r="AM190" s="156">
        <v>34</v>
      </c>
      <c r="AN190" s="194" t="s">
        <v>113</v>
      </c>
      <c r="AO190" s="156">
        <v>69</v>
      </c>
      <c r="AP190" s="194" t="s">
        <v>113</v>
      </c>
      <c r="AQ190" s="322">
        <v>0</v>
      </c>
      <c r="AR190" s="194" t="s">
        <v>113</v>
      </c>
      <c r="AS190" s="156">
        <v>8</v>
      </c>
      <c r="AT190" s="194" t="s">
        <v>113</v>
      </c>
      <c r="AU190" s="156">
        <v>189</v>
      </c>
      <c r="AV190" s="194" t="s">
        <v>113</v>
      </c>
      <c r="AW190" s="156">
        <v>97</v>
      </c>
      <c r="AX190" s="194" t="s">
        <v>113</v>
      </c>
      <c r="AY190" s="156">
        <v>294</v>
      </c>
      <c r="AZ190" s="194" t="s">
        <v>113</v>
      </c>
      <c r="BA190" s="156">
        <v>284</v>
      </c>
      <c r="BB190" s="194" t="s">
        <v>113</v>
      </c>
      <c r="BC190" s="156">
        <v>578</v>
      </c>
      <c r="BD190" s="194" t="s">
        <v>113</v>
      </c>
      <c r="BE190" s="323">
        <v>25</v>
      </c>
      <c r="BF190" s="194" t="s">
        <v>113</v>
      </c>
      <c r="BG190" s="156">
        <v>278</v>
      </c>
      <c r="BH190" s="194" t="s">
        <v>113</v>
      </c>
      <c r="BI190" s="156">
        <v>417</v>
      </c>
      <c r="BJ190" s="194" t="s">
        <v>113</v>
      </c>
      <c r="BK190" s="156">
        <v>106</v>
      </c>
      <c r="BL190" s="194" t="s">
        <v>113</v>
      </c>
      <c r="BM190" s="156">
        <v>826</v>
      </c>
      <c r="BN190" s="194" t="s">
        <v>113</v>
      </c>
      <c r="BO190" s="156">
        <v>1090</v>
      </c>
      <c r="BP190" s="194" t="s">
        <v>113</v>
      </c>
      <c r="BQ190" s="156">
        <v>1916</v>
      </c>
      <c r="BR190" s="194" t="s">
        <v>113</v>
      </c>
    </row>
    <row r="191" spans="2:70" s="4" customFormat="1" ht="15" hidden="1" customHeight="1" outlineLevel="1" x14ac:dyDescent="0.25">
      <c r="B191" s="71" t="s">
        <v>95</v>
      </c>
      <c r="C191" s="241">
        <v>43</v>
      </c>
      <c r="D191" s="194">
        <v>0.53571428571428581</v>
      </c>
      <c r="E191" s="156">
        <v>15</v>
      </c>
      <c r="F191" s="194" t="s">
        <v>113</v>
      </c>
      <c r="G191" s="156">
        <v>235</v>
      </c>
      <c r="H191" s="194">
        <v>3.524229074889873E-2</v>
      </c>
      <c r="I191" s="156">
        <v>1137</v>
      </c>
      <c r="J191" s="194">
        <v>0.72534142640364196</v>
      </c>
      <c r="K191" s="156">
        <v>402</v>
      </c>
      <c r="L191" s="194">
        <v>0.45652173913043481</v>
      </c>
      <c r="M191" s="156">
        <v>1832</v>
      </c>
      <c r="N191" s="194">
        <v>0.53949579831932781</v>
      </c>
      <c r="O191" s="156">
        <v>2649</v>
      </c>
      <c r="P191" s="194">
        <v>6.30016051364366E-2</v>
      </c>
      <c r="Q191" s="156">
        <v>4481</v>
      </c>
      <c r="R191" s="194">
        <v>0.21700162954915814</v>
      </c>
      <c r="S191" s="257">
        <v>0</v>
      </c>
      <c r="T191" s="194" t="s">
        <v>113</v>
      </c>
      <c r="U191" s="156">
        <v>11</v>
      </c>
      <c r="V191" s="194" t="s">
        <v>113</v>
      </c>
      <c r="W191" s="156">
        <v>21</v>
      </c>
      <c r="X191" s="194" t="s">
        <v>113</v>
      </c>
      <c r="Y191" s="156">
        <v>0</v>
      </c>
      <c r="Z191" s="194" t="s">
        <v>113</v>
      </c>
      <c r="AA191" s="156">
        <v>32</v>
      </c>
      <c r="AB191" s="194" t="s">
        <v>113</v>
      </c>
      <c r="AC191" s="156">
        <v>32</v>
      </c>
      <c r="AD191" s="194" t="s">
        <v>113</v>
      </c>
      <c r="AE191" s="241">
        <v>0</v>
      </c>
      <c r="AF191" s="194" t="s">
        <v>113</v>
      </c>
      <c r="AG191" s="156">
        <v>15</v>
      </c>
      <c r="AH191" s="194" t="s">
        <v>113</v>
      </c>
      <c r="AI191" s="156">
        <v>27</v>
      </c>
      <c r="AJ191" s="194" t="s">
        <v>113</v>
      </c>
      <c r="AK191" s="156">
        <v>42</v>
      </c>
      <c r="AL191" s="194" t="s">
        <v>113</v>
      </c>
      <c r="AM191" s="156">
        <v>50</v>
      </c>
      <c r="AN191" s="194" t="s">
        <v>113</v>
      </c>
      <c r="AO191" s="156">
        <v>92</v>
      </c>
      <c r="AP191" s="194" t="s">
        <v>113</v>
      </c>
      <c r="AQ191" s="322">
        <v>3</v>
      </c>
      <c r="AR191" s="194" t="s">
        <v>113</v>
      </c>
      <c r="AS191" s="156">
        <v>20</v>
      </c>
      <c r="AT191" s="194" t="s">
        <v>113</v>
      </c>
      <c r="AU191" s="156">
        <v>258</v>
      </c>
      <c r="AV191" s="194" t="s">
        <v>113</v>
      </c>
      <c r="AW191" s="156">
        <v>165</v>
      </c>
      <c r="AX191" s="194" t="s">
        <v>113</v>
      </c>
      <c r="AY191" s="156">
        <v>446</v>
      </c>
      <c r="AZ191" s="194" t="s">
        <v>113</v>
      </c>
      <c r="BA191" s="156">
        <v>561</v>
      </c>
      <c r="BB191" s="194" t="s">
        <v>113</v>
      </c>
      <c r="BC191" s="156">
        <v>1007</v>
      </c>
      <c r="BD191" s="194" t="s">
        <v>113</v>
      </c>
      <c r="BE191" s="323">
        <v>38</v>
      </c>
      <c r="BF191" s="194" t="s">
        <v>113</v>
      </c>
      <c r="BG191" s="156">
        <v>187</v>
      </c>
      <c r="BH191" s="194" t="s">
        <v>113</v>
      </c>
      <c r="BI191" s="156">
        <v>855</v>
      </c>
      <c r="BJ191" s="194" t="s">
        <v>113</v>
      </c>
      <c r="BK191" s="156">
        <v>175</v>
      </c>
      <c r="BL191" s="194" t="s">
        <v>113</v>
      </c>
      <c r="BM191" s="156">
        <v>1255</v>
      </c>
      <c r="BN191" s="194" t="s">
        <v>113</v>
      </c>
      <c r="BO191" s="156">
        <v>1671</v>
      </c>
      <c r="BP191" s="194" t="s">
        <v>113</v>
      </c>
      <c r="BQ191" s="156">
        <v>2926</v>
      </c>
      <c r="BR191" s="194" t="s">
        <v>113</v>
      </c>
    </row>
    <row r="192" spans="2:70" s="4" customFormat="1" ht="15" hidden="1" customHeight="1" outlineLevel="1" x14ac:dyDescent="0.25">
      <c r="B192" s="71" t="s">
        <v>96</v>
      </c>
      <c r="C192" s="241">
        <v>55</v>
      </c>
      <c r="D192" s="194">
        <v>0.10000000000000009</v>
      </c>
      <c r="E192" s="156">
        <v>40</v>
      </c>
      <c r="F192" s="194">
        <v>2.0769230769230771</v>
      </c>
      <c r="G192" s="156">
        <v>271</v>
      </c>
      <c r="H192" s="194">
        <v>0.70440251572327051</v>
      </c>
      <c r="I192" s="156">
        <v>2184</v>
      </c>
      <c r="J192" s="194">
        <v>0.69040247678018574</v>
      </c>
      <c r="K192" s="156">
        <v>1154</v>
      </c>
      <c r="L192" s="194">
        <v>1.2065009560229445</v>
      </c>
      <c r="M192" s="156">
        <v>3704</v>
      </c>
      <c r="N192" s="194">
        <v>0.81836033382425133</v>
      </c>
      <c r="O192" s="156">
        <v>2649</v>
      </c>
      <c r="P192" s="194">
        <v>-2.1787296898079789E-2</v>
      </c>
      <c r="Q192" s="156">
        <v>6353</v>
      </c>
      <c r="R192" s="194">
        <v>0.33888303477344572</v>
      </c>
      <c r="S192" s="257">
        <v>0</v>
      </c>
      <c r="T192" s="194" t="s">
        <v>113</v>
      </c>
      <c r="U192" s="156">
        <v>39</v>
      </c>
      <c r="V192" s="194" t="s">
        <v>113</v>
      </c>
      <c r="W192" s="156">
        <v>11</v>
      </c>
      <c r="X192" s="194" t="s">
        <v>113</v>
      </c>
      <c r="Y192" s="156">
        <v>2</v>
      </c>
      <c r="Z192" s="194" t="s">
        <v>113</v>
      </c>
      <c r="AA192" s="156">
        <v>52</v>
      </c>
      <c r="AB192" s="194" t="s">
        <v>113</v>
      </c>
      <c r="AC192" s="156">
        <v>52</v>
      </c>
      <c r="AD192" s="194" t="s">
        <v>113</v>
      </c>
      <c r="AE192" s="241">
        <v>0</v>
      </c>
      <c r="AF192" s="194" t="s">
        <v>113</v>
      </c>
      <c r="AG192" s="156">
        <v>19</v>
      </c>
      <c r="AH192" s="194" t="s">
        <v>113</v>
      </c>
      <c r="AI192" s="156">
        <v>42</v>
      </c>
      <c r="AJ192" s="194" t="s">
        <v>113</v>
      </c>
      <c r="AK192" s="156">
        <v>61</v>
      </c>
      <c r="AL192" s="194" t="s">
        <v>113</v>
      </c>
      <c r="AM192" s="156">
        <v>92</v>
      </c>
      <c r="AN192" s="194" t="s">
        <v>113</v>
      </c>
      <c r="AO192" s="156">
        <v>153</v>
      </c>
      <c r="AP192" s="194" t="s">
        <v>113</v>
      </c>
      <c r="AQ192" s="322">
        <v>1</v>
      </c>
      <c r="AR192" s="194" t="s">
        <v>113</v>
      </c>
      <c r="AS192" s="156">
        <v>35</v>
      </c>
      <c r="AT192" s="194" t="s">
        <v>113</v>
      </c>
      <c r="AU192" s="156">
        <v>828</v>
      </c>
      <c r="AV192" s="194" t="s">
        <v>113</v>
      </c>
      <c r="AW192" s="156">
        <v>322</v>
      </c>
      <c r="AX192" s="194" t="s">
        <v>113</v>
      </c>
      <c r="AY192" s="156">
        <v>1186</v>
      </c>
      <c r="AZ192" s="194" t="s">
        <v>113</v>
      </c>
      <c r="BA192" s="156">
        <v>629</v>
      </c>
      <c r="BB192" s="194" t="s">
        <v>113</v>
      </c>
      <c r="BC192" s="156">
        <v>1815</v>
      </c>
      <c r="BD192" s="194" t="s">
        <v>113</v>
      </c>
      <c r="BE192" s="323">
        <v>48</v>
      </c>
      <c r="BF192" s="194" t="s">
        <v>113</v>
      </c>
      <c r="BG192" s="156">
        <v>226</v>
      </c>
      <c r="BH192" s="194" t="s">
        <v>113</v>
      </c>
      <c r="BI192" s="156">
        <v>1328</v>
      </c>
      <c r="BJ192" s="194" t="s">
        <v>113</v>
      </c>
      <c r="BK192" s="156">
        <v>667</v>
      </c>
      <c r="BL192" s="194" t="s">
        <v>113</v>
      </c>
      <c r="BM192" s="156">
        <v>2269</v>
      </c>
      <c r="BN192" s="194" t="s">
        <v>113</v>
      </c>
      <c r="BO192" s="156">
        <v>1604</v>
      </c>
      <c r="BP192" s="194" t="s">
        <v>113</v>
      </c>
      <c r="BQ192" s="156">
        <v>3873</v>
      </c>
      <c r="BR192" s="194" t="s">
        <v>113</v>
      </c>
    </row>
    <row r="193" spans="2:70" s="4" customFormat="1" ht="15" hidden="1" customHeight="1" outlineLevel="1" x14ac:dyDescent="0.25">
      <c r="B193" s="71" t="s">
        <v>97</v>
      </c>
      <c r="C193" s="241">
        <v>25</v>
      </c>
      <c r="D193" s="194">
        <v>0.31578947368421062</v>
      </c>
      <c r="E193" s="156">
        <v>36</v>
      </c>
      <c r="F193" s="194">
        <v>3.5</v>
      </c>
      <c r="G193" s="156">
        <v>365</v>
      </c>
      <c r="H193" s="194">
        <v>1.5704225352112675</v>
      </c>
      <c r="I193" s="156">
        <v>1489</v>
      </c>
      <c r="J193" s="194">
        <v>0.13490853658536595</v>
      </c>
      <c r="K193" s="156">
        <v>678</v>
      </c>
      <c r="L193" s="194">
        <v>0.9152542372881356</v>
      </c>
      <c r="M193" s="156">
        <v>2593</v>
      </c>
      <c r="N193" s="194">
        <v>0.41307901907356959</v>
      </c>
      <c r="O193" s="156">
        <v>2298</v>
      </c>
      <c r="P193" s="194">
        <v>4.644808743169393E-2</v>
      </c>
      <c r="Q193" s="156">
        <v>4891</v>
      </c>
      <c r="R193" s="194">
        <v>0.2133465641280079</v>
      </c>
      <c r="S193" s="257">
        <v>0</v>
      </c>
      <c r="T193" s="194" t="s">
        <v>113</v>
      </c>
      <c r="U193" s="156">
        <v>33</v>
      </c>
      <c r="V193" s="194" t="s">
        <v>113</v>
      </c>
      <c r="W193" s="156">
        <v>7</v>
      </c>
      <c r="X193" s="194" t="s">
        <v>113</v>
      </c>
      <c r="Y193" s="156">
        <v>2</v>
      </c>
      <c r="Z193" s="194" t="s">
        <v>113</v>
      </c>
      <c r="AA193" s="156">
        <v>42</v>
      </c>
      <c r="AB193" s="194" t="s">
        <v>113</v>
      </c>
      <c r="AC193" s="156">
        <v>42</v>
      </c>
      <c r="AD193" s="194" t="s">
        <v>113</v>
      </c>
      <c r="AE193" s="241">
        <v>0</v>
      </c>
      <c r="AF193" s="194" t="s">
        <v>113</v>
      </c>
      <c r="AG193" s="156">
        <v>3</v>
      </c>
      <c r="AH193" s="194" t="s">
        <v>113</v>
      </c>
      <c r="AI193" s="156">
        <v>27</v>
      </c>
      <c r="AJ193" s="194" t="s">
        <v>113</v>
      </c>
      <c r="AK193" s="156">
        <v>30</v>
      </c>
      <c r="AL193" s="194" t="s">
        <v>113</v>
      </c>
      <c r="AM193" s="156">
        <v>38</v>
      </c>
      <c r="AN193" s="194" t="s">
        <v>113</v>
      </c>
      <c r="AO193" s="156">
        <v>68</v>
      </c>
      <c r="AP193" s="194" t="s">
        <v>113</v>
      </c>
      <c r="AQ193" s="322">
        <v>2</v>
      </c>
      <c r="AR193" s="194" t="s">
        <v>113</v>
      </c>
      <c r="AS193" s="156">
        <v>16</v>
      </c>
      <c r="AT193" s="194" t="s">
        <v>113</v>
      </c>
      <c r="AU193" s="156">
        <v>499</v>
      </c>
      <c r="AV193" s="194" t="s">
        <v>113</v>
      </c>
      <c r="AW193" s="156">
        <v>189</v>
      </c>
      <c r="AX193" s="194" t="s">
        <v>113</v>
      </c>
      <c r="AY193" s="156">
        <v>706</v>
      </c>
      <c r="AZ193" s="194" t="s">
        <v>113</v>
      </c>
      <c r="BA193" s="156">
        <v>410</v>
      </c>
      <c r="BB193" s="194" t="s">
        <v>113</v>
      </c>
      <c r="BC193" s="156">
        <v>1116</v>
      </c>
      <c r="BD193" s="194" t="s">
        <v>113</v>
      </c>
      <c r="BE193" s="323">
        <v>20</v>
      </c>
      <c r="BF193" s="194" t="s">
        <v>113</v>
      </c>
      <c r="BG193" s="156">
        <v>384</v>
      </c>
      <c r="BH193" s="194" t="s">
        <v>113</v>
      </c>
      <c r="BI193" s="156">
        <v>943</v>
      </c>
      <c r="BJ193" s="194" t="s">
        <v>113</v>
      </c>
      <c r="BK193" s="156">
        <v>390</v>
      </c>
      <c r="BL193" s="194" t="s">
        <v>113</v>
      </c>
      <c r="BM193" s="156">
        <v>1737</v>
      </c>
      <c r="BN193" s="194" t="s">
        <v>113</v>
      </c>
      <c r="BO193" s="156">
        <v>1647</v>
      </c>
      <c r="BP193" s="194" t="s">
        <v>113</v>
      </c>
      <c r="BQ193" s="156">
        <v>3384</v>
      </c>
      <c r="BR193" s="194" t="s">
        <v>113</v>
      </c>
    </row>
    <row r="194" spans="2:70" s="4" customFormat="1" ht="15" hidden="1" customHeight="1" outlineLevel="1" x14ac:dyDescent="0.25">
      <c r="B194" s="71" t="s">
        <v>98</v>
      </c>
      <c r="C194" s="241">
        <v>61</v>
      </c>
      <c r="D194" s="194">
        <v>-0.14084507042253525</v>
      </c>
      <c r="E194" s="156">
        <v>7</v>
      </c>
      <c r="F194" s="194">
        <v>-0.63157894736842102</v>
      </c>
      <c r="G194" s="156">
        <v>203</v>
      </c>
      <c r="H194" s="194">
        <v>1.0299999999999998</v>
      </c>
      <c r="I194" s="156">
        <v>1699</v>
      </c>
      <c r="J194" s="194">
        <v>0.40297274979355913</v>
      </c>
      <c r="K194" s="156">
        <v>866</v>
      </c>
      <c r="L194" s="194">
        <v>1.68944099378882</v>
      </c>
      <c r="M194" s="156">
        <v>2836</v>
      </c>
      <c r="N194" s="194">
        <v>0.64596633778293677</v>
      </c>
      <c r="O194" s="156">
        <v>3549</v>
      </c>
      <c r="P194" s="194">
        <v>0.29478292593943811</v>
      </c>
      <c r="Q194" s="156">
        <v>6385</v>
      </c>
      <c r="R194" s="194">
        <v>0.43033154121863793</v>
      </c>
      <c r="S194" s="257">
        <v>0</v>
      </c>
      <c r="T194" s="194" t="s">
        <v>113</v>
      </c>
      <c r="U194" s="156">
        <v>6</v>
      </c>
      <c r="V194" s="194" t="s">
        <v>113</v>
      </c>
      <c r="W194" s="156">
        <v>8</v>
      </c>
      <c r="X194" s="194" t="s">
        <v>113</v>
      </c>
      <c r="Y194" s="156">
        <v>3</v>
      </c>
      <c r="Z194" s="194" t="s">
        <v>113</v>
      </c>
      <c r="AA194" s="156">
        <v>17</v>
      </c>
      <c r="AB194" s="194" t="s">
        <v>113</v>
      </c>
      <c r="AC194" s="156">
        <v>17</v>
      </c>
      <c r="AD194" s="194" t="s">
        <v>113</v>
      </c>
      <c r="AE194" s="241">
        <v>0</v>
      </c>
      <c r="AF194" s="194" t="s">
        <v>113</v>
      </c>
      <c r="AG194" s="156">
        <v>5</v>
      </c>
      <c r="AH194" s="194" t="s">
        <v>113</v>
      </c>
      <c r="AI194" s="156">
        <v>27</v>
      </c>
      <c r="AJ194" s="194" t="s">
        <v>113</v>
      </c>
      <c r="AK194" s="156">
        <v>32</v>
      </c>
      <c r="AL194" s="194" t="s">
        <v>113</v>
      </c>
      <c r="AM194" s="156">
        <v>80</v>
      </c>
      <c r="AN194" s="194" t="s">
        <v>113</v>
      </c>
      <c r="AO194" s="156">
        <v>112</v>
      </c>
      <c r="AP194" s="194" t="s">
        <v>113</v>
      </c>
      <c r="AQ194" s="322">
        <v>1</v>
      </c>
      <c r="AR194" s="194" t="s">
        <v>113</v>
      </c>
      <c r="AS194" s="156">
        <v>34</v>
      </c>
      <c r="AT194" s="194" t="s">
        <v>113</v>
      </c>
      <c r="AU194" s="156">
        <v>473</v>
      </c>
      <c r="AV194" s="194" t="s">
        <v>113</v>
      </c>
      <c r="AW194" s="156">
        <v>284</v>
      </c>
      <c r="AX194" s="194" t="s">
        <v>113</v>
      </c>
      <c r="AY194" s="156">
        <v>792</v>
      </c>
      <c r="AZ194" s="194" t="s">
        <v>113</v>
      </c>
      <c r="BA194" s="156">
        <v>667</v>
      </c>
      <c r="BB194" s="194" t="s">
        <v>113</v>
      </c>
      <c r="BC194" s="156">
        <v>1459</v>
      </c>
      <c r="BD194" s="194" t="s">
        <v>113</v>
      </c>
      <c r="BE194" s="323">
        <v>51</v>
      </c>
      <c r="BF194" s="194" t="s">
        <v>113</v>
      </c>
      <c r="BG194" s="156">
        <v>147</v>
      </c>
      <c r="BH194" s="194" t="s">
        <v>113</v>
      </c>
      <c r="BI194" s="156">
        <v>1172</v>
      </c>
      <c r="BJ194" s="194" t="s">
        <v>113</v>
      </c>
      <c r="BK194" s="156">
        <v>461</v>
      </c>
      <c r="BL194" s="194" t="s">
        <v>113</v>
      </c>
      <c r="BM194" s="156">
        <v>1831</v>
      </c>
      <c r="BN194" s="194" t="s">
        <v>113</v>
      </c>
      <c r="BO194" s="156">
        <v>2428</v>
      </c>
      <c r="BP194" s="194" t="s">
        <v>113</v>
      </c>
      <c r="BQ194" s="156">
        <v>4259</v>
      </c>
      <c r="BR194" s="194" t="s">
        <v>113</v>
      </c>
    </row>
    <row r="195" spans="2:70" s="4" customFormat="1" ht="15" hidden="1" customHeight="1" outlineLevel="1" x14ac:dyDescent="0.25">
      <c r="B195" s="71" t="s">
        <v>99</v>
      </c>
      <c r="C195" s="241">
        <v>81</v>
      </c>
      <c r="D195" s="194">
        <v>1.3142857142857145</v>
      </c>
      <c r="E195" s="156">
        <v>12</v>
      </c>
      <c r="F195" s="194">
        <v>-0.7931034482758621</v>
      </c>
      <c r="G195" s="156">
        <v>223</v>
      </c>
      <c r="H195" s="194">
        <v>0.32738095238095233</v>
      </c>
      <c r="I195" s="156">
        <v>1688</v>
      </c>
      <c r="J195" s="194">
        <v>0.12834224598930488</v>
      </c>
      <c r="K195" s="156">
        <v>1035</v>
      </c>
      <c r="L195" s="194">
        <v>0.69950738916256161</v>
      </c>
      <c r="M195" s="156">
        <v>3039</v>
      </c>
      <c r="N195" s="194">
        <v>0.28444632290786132</v>
      </c>
      <c r="O195" s="156">
        <v>2896</v>
      </c>
      <c r="P195" s="194">
        <v>-0.14167160640189691</v>
      </c>
      <c r="Q195" s="156">
        <v>5935</v>
      </c>
      <c r="R195" s="194">
        <v>3.3972125435540068E-2</v>
      </c>
      <c r="S195" s="257">
        <v>0</v>
      </c>
      <c r="T195" s="194" t="s">
        <v>113</v>
      </c>
      <c r="U195" s="156">
        <v>8</v>
      </c>
      <c r="V195" s="194" t="s">
        <v>113</v>
      </c>
      <c r="W195" s="156">
        <v>15</v>
      </c>
      <c r="X195" s="194" t="s">
        <v>113</v>
      </c>
      <c r="Y195" s="156">
        <v>0</v>
      </c>
      <c r="Z195" s="194" t="s">
        <v>113</v>
      </c>
      <c r="AA195" s="156">
        <v>23</v>
      </c>
      <c r="AB195" s="194" t="s">
        <v>113</v>
      </c>
      <c r="AC195" s="156">
        <v>23</v>
      </c>
      <c r="AD195" s="194" t="s">
        <v>113</v>
      </c>
      <c r="AE195" s="241">
        <v>0</v>
      </c>
      <c r="AF195" s="194" t="s">
        <v>113</v>
      </c>
      <c r="AG195" s="156">
        <v>10</v>
      </c>
      <c r="AH195" s="194" t="s">
        <v>113</v>
      </c>
      <c r="AI195" s="156">
        <v>21</v>
      </c>
      <c r="AJ195" s="194" t="s">
        <v>113</v>
      </c>
      <c r="AK195" s="156">
        <v>31</v>
      </c>
      <c r="AL195" s="194" t="s">
        <v>113</v>
      </c>
      <c r="AM195" s="156">
        <v>93</v>
      </c>
      <c r="AN195" s="194" t="s">
        <v>113</v>
      </c>
      <c r="AO195" s="156">
        <v>124</v>
      </c>
      <c r="AP195" s="194" t="s">
        <v>113</v>
      </c>
      <c r="AQ195" s="322">
        <v>2</v>
      </c>
      <c r="AR195" s="194" t="s">
        <v>113</v>
      </c>
      <c r="AS195" s="156">
        <v>42</v>
      </c>
      <c r="AT195" s="194" t="s">
        <v>113</v>
      </c>
      <c r="AU195" s="156">
        <v>614</v>
      </c>
      <c r="AV195" s="194" t="s">
        <v>113</v>
      </c>
      <c r="AW195" s="156">
        <v>371</v>
      </c>
      <c r="AX195" s="194" t="s">
        <v>113</v>
      </c>
      <c r="AY195" s="156">
        <v>1029</v>
      </c>
      <c r="AZ195" s="194" t="s">
        <v>113</v>
      </c>
      <c r="BA195" s="156">
        <v>687</v>
      </c>
      <c r="BB195" s="194" t="s">
        <v>113</v>
      </c>
      <c r="BC195" s="156">
        <v>1716</v>
      </c>
      <c r="BD195" s="194" t="s">
        <v>113</v>
      </c>
      <c r="BE195" s="323">
        <v>76</v>
      </c>
      <c r="BF195" s="194" t="s">
        <v>113</v>
      </c>
      <c r="BG195" s="156">
        <v>152</v>
      </c>
      <c r="BH195" s="194" t="s">
        <v>113</v>
      </c>
      <c r="BI195" s="156">
        <v>1023</v>
      </c>
      <c r="BJ195" s="194" t="s">
        <v>113</v>
      </c>
      <c r="BK195" s="156">
        <v>514</v>
      </c>
      <c r="BL195" s="194" t="s">
        <v>113</v>
      </c>
      <c r="BM195" s="156">
        <v>1765</v>
      </c>
      <c r="BN195" s="194" t="s">
        <v>113</v>
      </c>
      <c r="BO195" s="156">
        <v>1705</v>
      </c>
      <c r="BP195" s="194" t="s">
        <v>113</v>
      </c>
      <c r="BQ195" s="156">
        <v>3470</v>
      </c>
      <c r="BR195" s="194" t="s">
        <v>113</v>
      </c>
    </row>
    <row r="196" spans="2:70" s="4" customFormat="1" ht="15" hidden="1" customHeight="1" outlineLevel="1" x14ac:dyDescent="0.25">
      <c r="B196" s="71" t="s">
        <v>100</v>
      </c>
      <c r="C196" s="241">
        <v>91</v>
      </c>
      <c r="D196" s="194">
        <v>0.54237288135593231</v>
      </c>
      <c r="E196" s="156">
        <v>5</v>
      </c>
      <c r="F196" s="194">
        <v>-0.58333333333333326</v>
      </c>
      <c r="G196" s="156">
        <v>183</v>
      </c>
      <c r="H196" s="194">
        <v>0.59130434782608687</v>
      </c>
      <c r="I196" s="156">
        <v>1854</v>
      </c>
      <c r="J196" s="194">
        <v>0.47611464968152872</v>
      </c>
      <c r="K196" s="156">
        <v>1063</v>
      </c>
      <c r="L196" s="194">
        <v>0.91531531531531529</v>
      </c>
      <c r="M196" s="156">
        <v>3196</v>
      </c>
      <c r="N196" s="194">
        <v>0.60040060090135206</v>
      </c>
      <c r="O196" s="156">
        <v>3520</v>
      </c>
      <c r="P196" s="194">
        <v>0.28467153284671531</v>
      </c>
      <c r="Q196" s="156">
        <v>6716</v>
      </c>
      <c r="R196" s="194">
        <v>0.41777496305678707</v>
      </c>
      <c r="S196" s="257">
        <v>0</v>
      </c>
      <c r="T196" s="194" t="s">
        <v>113</v>
      </c>
      <c r="U196" s="156">
        <v>2</v>
      </c>
      <c r="V196" s="194" t="s">
        <v>113</v>
      </c>
      <c r="W196" s="156">
        <v>6</v>
      </c>
      <c r="X196" s="194" t="s">
        <v>113</v>
      </c>
      <c r="Y196" s="156">
        <v>1</v>
      </c>
      <c r="Z196" s="194" t="s">
        <v>113</v>
      </c>
      <c r="AA196" s="156">
        <v>9</v>
      </c>
      <c r="AB196" s="194" t="s">
        <v>113</v>
      </c>
      <c r="AC196" s="156">
        <v>9</v>
      </c>
      <c r="AD196" s="194" t="s">
        <v>113</v>
      </c>
      <c r="AE196" s="241">
        <v>0</v>
      </c>
      <c r="AF196" s="194" t="s">
        <v>113</v>
      </c>
      <c r="AG196" s="156">
        <v>5</v>
      </c>
      <c r="AH196" s="194" t="s">
        <v>113</v>
      </c>
      <c r="AI196" s="156">
        <v>49</v>
      </c>
      <c r="AJ196" s="194" t="s">
        <v>113</v>
      </c>
      <c r="AK196" s="156">
        <v>54</v>
      </c>
      <c r="AL196" s="194" t="s">
        <v>113</v>
      </c>
      <c r="AM196" s="156">
        <v>94</v>
      </c>
      <c r="AN196" s="194" t="s">
        <v>113</v>
      </c>
      <c r="AO196" s="156">
        <v>148</v>
      </c>
      <c r="AP196" s="194" t="s">
        <v>113</v>
      </c>
      <c r="AQ196" s="322">
        <v>2</v>
      </c>
      <c r="AR196" s="194" t="s">
        <v>113</v>
      </c>
      <c r="AS196" s="156">
        <v>13</v>
      </c>
      <c r="AT196" s="194" t="s">
        <v>113</v>
      </c>
      <c r="AU196" s="156">
        <v>653</v>
      </c>
      <c r="AV196" s="194" t="s">
        <v>113</v>
      </c>
      <c r="AW196" s="156">
        <v>371</v>
      </c>
      <c r="AX196" s="194" t="s">
        <v>113</v>
      </c>
      <c r="AY196" s="156">
        <v>1039</v>
      </c>
      <c r="AZ196" s="194" t="s">
        <v>113</v>
      </c>
      <c r="BA196" s="156">
        <v>817</v>
      </c>
      <c r="BB196" s="194" t="s">
        <v>113</v>
      </c>
      <c r="BC196" s="156">
        <v>1856</v>
      </c>
      <c r="BD196" s="194" t="s">
        <v>113</v>
      </c>
      <c r="BE196" s="323">
        <v>72</v>
      </c>
      <c r="BF196" s="194" t="s">
        <v>113</v>
      </c>
      <c r="BG196" s="156">
        <v>159</v>
      </c>
      <c r="BH196" s="194" t="s">
        <v>113</v>
      </c>
      <c r="BI196" s="156">
        <v>1111</v>
      </c>
      <c r="BJ196" s="194" t="s">
        <v>113</v>
      </c>
      <c r="BK196" s="156">
        <v>543</v>
      </c>
      <c r="BL196" s="194" t="s">
        <v>113</v>
      </c>
      <c r="BM196" s="156">
        <v>1885</v>
      </c>
      <c r="BN196" s="194" t="s">
        <v>113</v>
      </c>
      <c r="BO196" s="156">
        <v>2041</v>
      </c>
      <c r="BP196" s="194" t="s">
        <v>113</v>
      </c>
      <c r="BQ196" s="156">
        <v>3926</v>
      </c>
      <c r="BR196" s="194" t="s">
        <v>113</v>
      </c>
    </row>
    <row r="197" spans="2:70" s="4" customFormat="1" ht="15" hidden="1" customHeight="1" outlineLevel="1" x14ac:dyDescent="0.25">
      <c r="B197" s="71" t="s">
        <v>101</v>
      </c>
      <c r="C197" s="241">
        <v>65</v>
      </c>
      <c r="D197" s="194">
        <v>-7.1428571428571397E-2</v>
      </c>
      <c r="E197" s="156">
        <v>11</v>
      </c>
      <c r="F197" s="194">
        <v>-8.333333333333337E-2</v>
      </c>
      <c r="G197" s="156">
        <v>285</v>
      </c>
      <c r="H197" s="194">
        <v>1.2265625</v>
      </c>
      <c r="I197" s="156">
        <v>1508</v>
      </c>
      <c r="J197" s="194">
        <v>-3.3046926635822427E-3</v>
      </c>
      <c r="K197" s="156">
        <v>1079</v>
      </c>
      <c r="L197" s="194">
        <v>0.78938640132669979</v>
      </c>
      <c r="M197" s="156">
        <v>2948</v>
      </c>
      <c r="N197" s="194">
        <v>0.26741186586414445</v>
      </c>
      <c r="O197" s="156">
        <v>3770</v>
      </c>
      <c r="P197" s="194">
        <v>0.30721220527045778</v>
      </c>
      <c r="Q197" s="156">
        <v>6718</v>
      </c>
      <c r="R197" s="194">
        <v>0.289443378119002</v>
      </c>
      <c r="S197" s="257">
        <v>0</v>
      </c>
      <c r="T197" s="194" t="s">
        <v>113</v>
      </c>
      <c r="U197" s="156">
        <v>2</v>
      </c>
      <c r="V197" s="194" t="s">
        <v>113</v>
      </c>
      <c r="W197" s="156">
        <v>4</v>
      </c>
      <c r="X197" s="194" t="s">
        <v>113</v>
      </c>
      <c r="Y197" s="156">
        <v>0</v>
      </c>
      <c r="Z197" s="194" t="s">
        <v>113</v>
      </c>
      <c r="AA197" s="156">
        <v>6</v>
      </c>
      <c r="AB197" s="194" t="s">
        <v>113</v>
      </c>
      <c r="AC197" s="156">
        <v>6</v>
      </c>
      <c r="AD197" s="194" t="s">
        <v>113</v>
      </c>
      <c r="AE197" s="241">
        <v>0</v>
      </c>
      <c r="AF197" s="194" t="s">
        <v>113</v>
      </c>
      <c r="AG197" s="156">
        <v>4</v>
      </c>
      <c r="AH197" s="194" t="s">
        <v>113</v>
      </c>
      <c r="AI197" s="156">
        <v>52</v>
      </c>
      <c r="AJ197" s="194" t="s">
        <v>113</v>
      </c>
      <c r="AK197" s="156">
        <v>56</v>
      </c>
      <c r="AL197" s="194" t="s">
        <v>113</v>
      </c>
      <c r="AM197" s="156">
        <v>67</v>
      </c>
      <c r="AN197" s="194" t="s">
        <v>113</v>
      </c>
      <c r="AO197" s="156">
        <v>123</v>
      </c>
      <c r="AP197" s="194" t="s">
        <v>113</v>
      </c>
      <c r="AQ197" s="322">
        <v>3</v>
      </c>
      <c r="AR197" s="194" t="s">
        <v>113</v>
      </c>
      <c r="AS197" s="156">
        <v>51</v>
      </c>
      <c r="AT197" s="194" t="s">
        <v>113</v>
      </c>
      <c r="AU197" s="156">
        <v>399</v>
      </c>
      <c r="AV197" s="194" t="s">
        <v>113</v>
      </c>
      <c r="AW197" s="156">
        <v>430</v>
      </c>
      <c r="AX197" s="194" t="s">
        <v>113</v>
      </c>
      <c r="AY197" s="156">
        <v>883</v>
      </c>
      <c r="AZ197" s="194" t="s">
        <v>113</v>
      </c>
      <c r="BA197" s="156">
        <v>524</v>
      </c>
      <c r="BB197" s="194" t="s">
        <v>113</v>
      </c>
      <c r="BC197" s="156">
        <v>1407</v>
      </c>
      <c r="BD197" s="194" t="s">
        <v>113</v>
      </c>
      <c r="BE197" s="323">
        <v>49</v>
      </c>
      <c r="BF197" s="194" t="s">
        <v>113</v>
      </c>
      <c r="BG197" s="156">
        <v>235</v>
      </c>
      <c r="BH197" s="194" t="s">
        <v>113</v>
      </c>
      <c r="BI197" s="156">
        <v>1060</v>
      </c>
      <c r="BJ197" s="194" t="s">
        <v>113</v>
      </c>
      <c r="BK197" s="156">
        <v>479</v>
      </c>
      <c r="BL197" s="194" t="s">
        <v>113</v>
      </c>
      <c r="BM197" s="156">
        <v>1823</v>
      </c>
      <c r="BN197" s="194" t="s">
        <v>113</v>
      </c>
      <c r="BO197" s="156">
        <v>2526</v>
      </c>
      <c r="BP197" s="194" t="s">
        <v>113</v>
      </c>
      <c r="BQ197" s="156">
        <v>4349</v>
      </c>
      <c r="BR197" s="194" t="s">
        <v>113</v>
      </c>
    </row>
    <row r="198" spans="2:70" s="4" customFormat="1" ht="15" hidden="1" customHeight="1" outlineLevel="1" x14ac:dyDescent="0.25">
      <c r="B198" s="71" t="s">
        <v>102</v>
      </c>
      <c r="C198" s="241">
        <v>31</v>
      </c>
      <c r="D198" s="194">
        <v>9.3333333333333339</v>
      </c>
      <c r="E198" s="156">
        <v>7</v>
      </c>
      <c r="F198" s="194">
        <v>-0.65</v>
      </c>
      <c r="G198" s="156">
        <v>433</v>
      </c>
      <c r="H198" s="194">
        <v>1.0817307692307692</v>
      </c>
      <c r="I198" s="156">
        <v>1441</v>
      </c>
      <c r="J198" s="194">
        <v>-0.18679458239277658</v>
      </c>
      <c r="K198" s="156">
        <v>610</v>
      </c>
      <c r="L198" s="194">
        <v>0.67123287671232879</v>
      </c>
      <c r="M198" s="156">
        <v>2522</v>
      </c>
      <c r="N198" s="194">
        <v>6.5033783783783772E-2</v>
      </c>
      <c r="O198" s="156">
        <v>3264</v>
      </c>
      <c r="P198" s="194">
        <v>5.8709049626986642E-2</v>
      </c>
      <c r="Q198" s="156">
        <v>5786</v>
      </c>
      <c r="R198" s="194">
        <v>6.1456613465419085E-2</v>
      </c>
      <c r="S198" s="257">
        <v>2</v>
      </c>
      <c r="T198" s="194" t="s">
        <v>113</v>
      </c>
      <c r="U198" s="156">
        <v>3</v>
      </c>
      <c r="V198" s="194" t="s">
        <v>113</v>
      </c>
      <c r="W198" s="156">
        <v>5</v>
      </c>
      <c r="X198" s="194" t="s">
        <v>113</v>
      </c>
      <c r="Y198" s="156">
        <v>4</v>
      </c>
      <c r="Z198" s="194" t="s">
        <v>113</v>
      </c>
      <c r="AA198" s="156">
        <v>14</v>
      </c>
      <c r="AB198" s="194" t="s">
        <v>113</v>
      </c>
      <c r="AC198" s="156">
        <v>14</v>
      </c>
      <c r="AD198" s="194" t="s">
        <v>113</v>
      </c>
      <c r="AE198" s="241">
        <v>0</v>
      </c>
      <c r="AF198" s="194" t="s">
        <v>113</v>
      </c>
      <c r="AG198" s="156">
        <v>12</v>
      </c>
      <c r="AH198" s="194" t="s">
        <v>113</v>
      </c>
      <c r="AI198" s="156">
        <v>39</v>
      </c>
      <c r="AJ198" s="194" t="s">
        <v>113</v>
      </c>
      <c r="AK198" s="156">
        <v>51</v>
      </c>
      <c r="AL198" s="194" t="s">
        <v>113</v>
      </c>
      <c r="AM198" s="156">
        <v>29</v>
      </c>
      <c r="AN198" s="194" t="s">
        <v>113</v>
      </c>
      <c r="AO198" s="156">
        <v>80</v>
      </c>
      <c r="AP198" s="194" t="s">
        <v>113</v>
      </c>
      <c r="AQ198" s="322">
        <v>8</v>
      </c>
      <c r="AR198" s="194" t="s">
        <v>113</v>
      </c>
      <c r="AS198" s="156">
        <v>81</v>
      </c>
      <c r="AT198" s="194" t="s">
        <v>113</v>
      </c>
      <c r="AU198" s="156">
        <v>439</v>
      </c>
      <c r="AV198" s="194" t="s">
        <v>113</v>
      </c>
      <c r="AW198" s="156">
        <v>274</v>
      </c>
      <c r="AX198" s="194" t="s">
        <v>113</v>
      </c>
      <c r="AY198" s="156">
        <v>802</v>
      </c>
      <c r="AZ198" s="194" t="s">
        <v>113</v>
      </c>
      <c r="BA198" s="156">
        <v>585</v>
      </c>
      <c r="BB198" s="194" t="s">
        <v>113</v>
      </c>
      <c r="BC198" s="156">
        <v>1387</v>
      </c>
      <c r="BD198" s="194" t="s">
        <v>113</v>
      </c>
      <c r="BE198" s="323">
        <v>20</v>
      </c>
      <c r="BF198" s="194" t="s">
        <v>113</v>
      </c>
      <c r="BG198" s="156">
        <v>346</v>
      </c>
      <c r="BH198" s="194" t="s">
        <v>113</v>
      </c>
      <c r="BI198" s="156">
        <v>950</v>
      </c>
      <c r="BJ198" s="194" t="s">
        <v>113</v>
      </c>
      <c r="BK198" s="156">
        <v>254</v>
      </c>
      <c r="BL198" s="194" t="s">
        <v>113</v>
      </c>
      <c r="BM198" s="156">
        <v>1570</v>
      </c>
      <c r="BN198" s="194" t="s">
        <v>113</v>
      </c>
      <c r="BO198" s="156">
        <v>2129</v>
      </c>
      <c r="BP198" s="194" t="s">
        <v>113</v>
      </c>
      <c r="BQ198" s="156">
        <v>3699</v>
      </c>
      <c r="BR198" s="194" t="s">
        <v>113</v>
      </c>
    </row>
    <row r="199" spans="2:70" s="4" customFormat="1" ht="15" hidden="1" customHeight="1" outlineLevel="1" x14ac:dyDescent="0.25">
      <c r="B199" s="71" t="s">
        <v>103</v>
      </c>
      <c r="C199" s="241">
        <v>27</v>
      </c>
      <c r="D199" s="194">
        <v>2.8571428571428572</v>
      </c>
      <c r="E199" s="156">
        <v>22</v>
      </c>
      <c r="F199" s="194">
        <v>0.29411764705882359</v>
      </c>
      <c r="G199" s="156">
        <v>502</v>
      </c>
      <c r="H199" s="194">
        <v>0.98418972332015819</v>
      </c>
      <c r="I199" s="156">
        <v>1997</v>
      </c>
      <c r="J199" s="194">
        <v>0.32956058588548598</v>
      </c>
      <c r="K199" s="156">
        <v>340</v>
      </c>
      <c r="L199" s="194">
        <v>-3.9548022598870025E-2</v>
      </c>
      <c r="M199" s="156">
        <v>2888</v>
      </c>
      <c r="N199" s="194">
        <v>0.35396155649320216</v>
      </c>
      <c r="O199" s="156">
        <v>2850</v>
      </c>
      <c r="P199" s="194">
        <v>-5.7851239669421517E-2</v>
      </c>
      <c r="Q199" s="156">
        <v>5738</v>
      </c>
      <c r="R199" s="194">
        <v>0.11244668476153552</v>
      </c>
      <c r="S199" s="257">
        <v>0</v>
      </c>
      <c r="T199" s="194" t="s">
        <v>113</v>
      </c>
      <c r="U199" s="156">
        <v>5</v>
      </c>
      <c r="V199" s="194" t="s">
        <v>113</v>
      </c>
      <c r="W199" s="156">
        <v>22</v>
      </c>
      <c r="X199" s="194" t="s">
        <v>113</v>
      </c>
      <c r="Y199" s="156">
        <v>0</v>
      </c>
      <c r="Z199" s="194" t="s">
        <v>113</v>
      </c>
      <c r="AA199" s="156">
        <v>27</v>
      </c>
      <c r="AB199" s="194" t="s">
        <v>113</v>
      </c>
      <c r="AC199" s="156">
        <v>27</v>
      </c>
      <c r="AD199" s="194" t="s">
        <v>113</v>
      </c>
      <c r="AE199" s="241">
        <v>0</v>
      </c>
      <c r="AF199" s="194" t="s">
        <v>113</v>
      </c>
      <c r="AG199" s="156">
        <v>14</v>
      </c>
      <c r="AH199" s="194" t="s">
        <v>113</v>
      </c>
      <c r="AI199" s="156">
        <v>123</v>
      </c>
      <c r="AJ199" s="194" t="s">
        <v>113</v>
      </c>
      <c r="AK199" s="156">
        <v>137</v>
      </c>
      <c r="AL199" s="194" t="s">
        <v>113</v>
      </c>
      <c r="AM199" s="156">
        <v>20</v>
      </c>
      <c r="AN199" s="194" t="s">
        <v>113</v>
      </c>
      <c r="AO199" s="156">
        <v>157</v>
      </c>
      <c r="AP199" s="194" t="s">
        <v>113</v>
      </c>
      <c r="AQ199" s="322">
        <v>33</v>
      </c>
      <c r="AR199" s="194" t="s">
        <v>113</v>
      </c>
      <c r="AS199" s="156">
        <v>70</v>
      </c>
      <c r="AT199" s="194" t="s">
        <v>113</v>
      </c>
      <c r="AU199" s="156">
        <v>630</v>
      </c>
      <c r="AV199" s="194" t="s">
        <v>113</v>
      </c>
      <c r="AW199" s="156">
        <v>147</v>
      </c>
      <c r="AX199" s="194" t="s">
        <v>113</v>
      </c>
      <c r="AY199" s="156">
        <v>880</v>
      </c>
      <c r="AZ199" s="194" t="s">
        <v>113</v>
      </c>
      <c r="BA199" s="156">
        <v>568</v>
      </c>
      <c r="BB199" s="194" t="s">
        <v>113</v>
      </c>
      <c r="BC199" s="156">
        <v>1448</v>
      </c>
      <c r="BD199" s="194" t="s">
        <v>113</v>
      </c>
      <c r="BE199" s="323">
        <v>18</v>
      </c>
      <c r="BF199" s="194" t="s">
        <v>113</v>
      </c>
      <c r="BG199" s="156">
        <v>394</v>
      </c>
      <c r="BH199" s="194" t="s">
        <v>113</v>
      </c>
      <c r="BI199" s="156">
        <v>1276</v>
      </c>
      <c r="BJ199" s="194" t="s">
        <v>113</v>
      </c>
      <c r="BK199" s="156">
        <v>96</v>
      </c>
      <c r="BL199" s="194" t="s">
        <v>113</v>
      </c>
      <c r="BM199" s="156">
        <v>1784</v>
      </c>
      <c r="BN199" s="194" t="s">
        <v>113</v>
      </c>
      <c r="BO199" s="156">
        <v>1783</v>
      </c>
      <c r="BP199" s="194" t="s">
        <v>113</v>
      </c>
      <c r="BQ199" s="156">
        <v>3567</v>
      </c>
      <c r="BR199" s="194" t="s">
        <v>113</v>
      </c>
    </row>
    <row r="200" spans="2:70" s="4" customFormat="1" ht="15" hidden="1" customHeight="1" outlineLevel="1" x14ac:dyDescent="0.25">
      <c r="B200" s="71" t="s">
        <v>104</v>
      </c>
      <c r="C200" s="241">
        <v>22</v>
      </c>
      <c r="D200" s="194">
        <v>0.22222222222222232</v>
      </c>
      <c r="E200" s="156">
        <v>49</v>
      </c>
      <c r="F200" s="194">
        <v>4.4444444444444446</v>
      </c>
      <c r="G200" s="156">
        <v>479</v>
      </c>
      <c r="H200" s="194">
        <v>2.0920502092049986E-3</v>
      </c>
      <c r="I200" s="156">
        <v>1418</v>
      </c>
      <c r="J200" s="194">
        <v>5.1928783382789279E-2</v>
      </c>
      <c r="K200" s="156">
        <v>558</v>
      </c>
      <c r="L200" s="194">
        <v>0.19230769230769229</v>
      </c>
      <c r="M200" s="156">
        <v>2526</v>
      </c>
      <c r="N200" s="194">
        <v>8.8323998276604865E-2</v>
      </c>
      <c r="O200" s="156">
        <v>3387</v>
      </c>
      <c r="P200" s="194">
        <v>0.31636222308589201</v>
      </c>
      <c r="Q200" s="156">
        <v>5913</v>
      </c>
      <c r="R200" s="194">
        <v>0.20821413976297509</v>
      </c>
      <c r="S200" s="257">
        <v>7</v>
      </c>
      <c r="T200" s="194" t="s">
        <v>113</v>
      </c>
      <c r="U200" s="156">
        <v>37</v>
      </c>
      <c r="V200" s="194" t="s">
        <v>113</v>
      </c>
      <c r="W200" s="156">
        <v>9</v>
      </c>
      <c r="X200" s="194" t="s">
        <v>113</v>
      </c>
      <c r="Y200" s="156">
        <v>5</v>
      </c>
      <c r="Z200" s="194" t="s">
        <v>113</v>
      </c>
      <c r="AA200" s="156">
        <v>58</v>
      </c>
      <c r="AB200" s="194" t="s">
        <v>113</v>
      </c>
      <c r="AC200" s="156">
        <v>58</v>
      </c>
      <c r="AD200" s="194" t="s">
        <v>113</v>
      </c>
      <c r="AE200" s="241">
        <v>2</v>
      </c>
      <c r="AF200" s="194" t="s">
        <v>113</v>
      </c>
      <c r="AG200" s="156">
        <v>33</v>
      </c>
      <c r="AH200" s="194" t="s">
        <v>113</v>
      </c>
      <c r="AI200" s="156">
        <v>36</v>
      </c>
      <c r="AJ200" s="194" t="s">
        <v>113</v>
      </c>
      <c r="AK200" s="156">
        <v>71</v>
      </c>
      <c r="AL200" s="194" t="s">
        <v>113</v>
      </c>
      <c r="AM200" s="156">
        <v>91</v>
      </c>
      <c r="AN200" s="194" t="s">
        <v>113</v>
      </c>
      <c r="AO200" s="156">
        <v>162</v>
      </c>
      <c r="AP200" s="194" t="s">
        <v>113</v>
      </c>
      <c r="AQ200" s="322">
        <v>12</v>
      </c>
      <c r="AR200" s="194" t="s">
        <v>113</v>
      </c>
      <c r="AS200" s="156">
        <v>12</v>
      </c>
      <c r="AT200" s="194" t="s">
        <v>113</v>
      </c>
      <c r="AU200" s="156">
        <v>200</v>
      </c>
      <c r="AV200" s="194" t="s">
        <v>113</v>
      </c>
      <c r="AW200" s="156">
        <v>275</v>
      </c>
      <c r="AX200" s="194" t="s">
        <v>113</v>
      </c>
      <c r="AY200" s="156">
        <v>499</v>
      </c>
      <c r="AZ200" s="194" t="s">
        <v>113</v>
      </c>
      <c r="BA200" s="156">
        <v>378</v>
      </c>
      <c r="BB200" s="194" t="s">
        <v>113</v>
      </c>
      <c r="BC200" s="156">
        <v>877</v>
      </c>
      <c r="BD200" s="194" t="s">
        <v>113</v>
      </c>
      <c r="BE200" s="323">
        <v>13</v>
      </c>
      <c r="BF200" s="194" t="s">
        <v>113</v>
      </c>
      <c r="BG200" s="156">
        <v>495</v>
      </c>
      <c r="BH200" s="194" t="s">
        <v>113</v>
      </c>
      <c r="BI200" s="156">
        <v>1089</v>
      </c>
      <c r="BJ200" s="194" t="s">
        <v>113</v>
      </c>
      <c r="BK200" s="156">
        <v>168</v>
      </c>
      <c r="BL200" s="194" t="s">
        <v>113</v>
      </c>
      <c r="BM200" s="156">
        <v>1765</v>
      </c>
      <c r="BN200" s="194" t="s">
        <v>113</v>
      </c>
      <c r="BO200" s="156">
        <v>2331</v>
      </c>
      <c r="BP200" s="194" t="s">
        <v>113</v>
      </c>
      <c r="BQ200" s="156">
        <v>4096</v>
      </c>
      <c r="BR200" s="194" t="s">
        <v>113</v>
      </c>
    </row>
    <row r="201" spans="2:70" s="4" customFormat="1" ht="15.75" collapsed="1" x14ac:dyDescent="0.25">
      <c r="B201" s="101">
        <v>2006</v>
      </c>
      <c r="C201" s="242">
        <v>594</v>
      </c>
      <c r="D201" s="103">
        <v>0.375</v>
      </c>
      <c r="E201" s="102">
        <v>242</v>
      </c>
      <c r="F201" s="103">
        <v>8.0357142857142794E-2</v>
      </c>
      <c r="G201" s="102">
        <v>3765</v>
      </c>
      <c r="H201" s="103">
        <v>0.43867023309132591</v>
      </c>
      <c r="I201" s="102">
        <v>18409</v>
      </c>
      <c r="J201" s="103">
        <v>0.24637779282329042</v>
      </c>
      <c r="K201" s="102">
        <v>8676</v>
      </c>
      <c r="L201" s="103">
        <v>0.76556776556776551</v>
      </c>
      <c r="M201" s="102">
        <v>31686</v>
      </c>
      <c r="N201" s="103">
        <v>0.38023260879034715</v>
      </c>
      <c r="O201" s="102">
        <v>35104</v>
      </c>
      <c r="P201" s="103">
        <v>9.3207934975553464E-2</v>
      </c>
      <c r="Q201" s="102">
        <v>66790</v>
      </c>
      <c r="R201" s="103">
        <v>0.21286409530035599</v>
      </c>
      <c r="S201" s="331">
        <v>9</v>
      </c>
      <c r="T201" s="103" t="s">
        <v>113</v>
      </c>
      <c r="U201" s="102">
        <v>173</v>
      </c>
      <c r="V201" s="103" t="s">
        <v>113</v>
      </c>
      <c r="W201" s="102">
        <v>130</v>
      </c>
      <c r="X201" s="103" t="s">
        <v>113</v>
      </c>
      <c r="Y201" s="102">
        <v>19</v>
      </c>
      <c r="Z201" s="103" t="s">
        <v>113</v>
      </c>
      <c r="AA201" s="102">
        <v>331</v>
      </c>
      <c r="AB201" s="103" t="s">
        <v>113</v>
      </c>
      <c r="AC201" s="102">
        <v>331</v>
      </c>
      <c r="AD201" s="103" t="s">
        <v>113</v>
      </c>
      <c r="AE201" s="242">
        <v>2</v>
      </c>
      <c r="AF201" s="103" t="s">
        <v>113</v>
      </c>
      <c r="AG201" s="102">
        <v>166</v>
      </c>
      <c r="AH201" s="103" t="s">
        <v>113</v>
      </c>
      <c r="AI201" s="102">
        <v>499</v>
      </c>
      <c r="AJ201" s="103" t="s">
        <v>113</v>
      </c>
      <c r="AK201" s="102">
        <v>667</v>
      </c>
      <c r="AL201" s="103" t="s">
        <v>113</v>
      </c>
      <c r="AM201" s="102">
        <v>743</v>
      </c>
      <c r="AN201" s="103" t="s">
        <v>113</v>
      </c>
      <c r="AO201" s="102">
        <v>1410</v>
      </c>
      <c r="AP201" s="103" t="s">
        <v>113</v>
      </c>
      <c r="AQ201" s="332">
        <v>68</v>
      </c>
      <c r="AR201" s="103" t="s">
        <v>113</v>
      </c>
      <c r="AS201" s="102">
        <v>403</v>
      </c>
      <c r="AT201" s="103" t="s">
        <v>113</v>
      </c>
      <c r="AU201" s="102">
        <v>5745</v>
      </c>
      <c r="AV201" s="103" t="s">
        <v>113</v>
      </c>
      <c r="AW201" s="102">
        <v>3201</v>
      </c>
      <c r="AX201" s="103" t="s">
        <v>113</v>
      </c>
      <c r="AY201" s="102">
        <v>9417</v>
      </c>
      <c r="AZ201" s="103" t="s">
        <v>113</v>
      </c>
      <c r="BA201" s="102">
        <v>6514</v>
      </c>
      <c r="BB201" s="103" t="s">
        <v>113</v>
      </c>
      <c r="BC201" s="102">
        <v>15931</v>
      </c>
      <c r="BD201" s="103" t="s">
        <v>113</v>
      </c>
      <c r="BE201" s="333">
        <v>486</v>
      </c>
      <c r="BF201" s="103" t="s">
        <v>113</v>
      </c>
      <c r="BG201" s="102">
        <v>3270</v>
      </c>
      <c r="BH201" s="103" t="s">
        <v>113</v>
      </c>
      <c r="BI201" s="102">
        <v>12034</v>
      </c>
      <c r="BJ201" s="103" t="s">
        <v>113</v>
      </c>
      <c r="BK201" s="102">
        <v>4129</v>
      </c>
      <c r="BL201" s="103" t="s">
        <v>113</v>
      </c>
      <c r="BM201" s="102">
        <v>19919</v>
      </c>
      <c r="BN201" s="103" t="s">
        <v>113</v>
      </c>
      <c r="BO201" s="102">
        <v>22614</v>
      </c>
      <c r="BP201" s="103" t="s">
        <v>113</v>
      </c>
      <c r="BQ201" s="102">
        <v>42533</v>
      </c>
      <c r="BR201" s="103" t="s">
        <v>113</v>
      </c>
    </row>
    <row r="202" spans="2:70" s="4" customFormat="1" ht="15" hidden="1" customHeight="1" outlineLevel="1" x14ac:dyDescent="0.25">
      <c r="B202" s="71" t="s">
        <v>93</v>
      </c>
      <c r="C202" s="241">
        <v>37</v>
      </c>
      <c r="D202" s="194">
        <v>0.19354838709677424</v>
      </c>
      <c r="E202" s="156">
        <v>27</v>
      </c>
      <c r="F202" s="194">
        <v>-0.15625</v>
      </c>
      <c r="G202" s="156">
        <v>358</v>
      </c>
      <c r="H202" s="194">
        <v>0.14012738853503182</v>
      </c>
      <c r="I202" s="156">
        <v>879</v>
      </c>
      <c r="J202" s="194">
        <v>-0.34840622683469236</v>
      </c>
      <c r="K202" s="156">
        <v>376</v>
      </c>
      <c r="L202" s="194">
        <v>0.22077922077922074</v>
      </c>
      <c r="M202" s="156">
        <v>1677</v>
      </c>
      <c r="N202" s="194">
        <v>-0.17551622418879054</v>
      </c>
      <c r="O202" s="156">
        <v>2447</v>
      </c>
      <c r="P202" s="194">
        <v>-0.2653857700390273</v>
      </c>
      <c r="Q202" s="156">
        <v>4124</v>
      </c>
      <c r="R202" s="194">
        <v>-0.231314072693383</v>
      </c>
      <c r="S202" s="257"/>
      <c r="T202" s="201"/>
      <c r="U202" s="156"/>
      <c r="V202" s="201"/>
      <c r="W202" s="156"/>
      <c r="X202" s="201"/>
      <c r="Y202" s="156"/>
      <c r="Z202" s="201"/>
      <c r="AA202" s="156"/>
      <c r="AB202" s="201"/>
      <c r="AC202" s="156"/>
      <c r="AD202" s="73"/>
      <c r="AE202" s="241"/>
      <c r="AF202" s="201"/>
      <c r="AG202" s="156"/>
      <c r="AH202" s="201"/>
      <c r="AI202" s="156"/>
      <c r="AJ202" s="201"/>
      <c r="AK202" s="156"/>
      <c r="AL202" s="201"/>
      <c r="AM202" s="156"/>
      <c r="AN202" s="201"/>
      <c r="AO202" s="156"/>
      <c r="AP202" s="73"/>
      <c r="AQ202" s="322"/>
      <c r="AR202" s="201"/>
      <c r="AS202" s="156"/>
      <c r="AT202" s="201"/>
      <c r="AU202" s="156"/>
      <c r="AV202" s="201"/>
      <c r="AW202" s="156"/>
      <c r="AX202" s="201"/>
      <c r="AY202" s="156"/>
      <c r="AZ202" s="201"/>
      <c r="BA202" s="156"/>
      <c r="BB202" s="201"/>
      <c r="BC202" s="156"/>
      <c r="BD202" s="73"/>
      <c r="BE202" s="323"/>
      <c r="BF202" s="201"/>
      <c r="BG202" s="156"/>
      <c r="BH202" s="201"/>
      <c r="BI202" s="156"/>
      <c r="BJ202" s="201"/>
      <c r="BK202" s="156"/>
      <c r="BL202" s="201"/>
      <c r="BM202" s="156"/>
      <c r="BN202" s="201"/>
      <c r="BO202" s="156"/>
      <c r="BP202" s="201"/>
      <c r="BQ202" s="156"/>
      <c r="BR202" s="334"/>
    </row>
    <row r="203" spans="2:70" s="4" customFormat="1" ht="15" hidden="1" customHeight="1" outlineLevel="1" x14ac:dyDescent="0.25">
      <c r="B203" s="71" t="s">
        <v>94</v>
      </c>
      <c r="C203" s="241">
        <v>35</v>
      </c>
      <c r="D203" s="194" t="s">
        <v>113</v>
      </c>
      <c r="E203" s="156">
        <v>29</v>
      </c>
      <c r="F203" s="194">
        <v>1.9</v>
      </c>
      <c r="G203" s="156">
        <v>281</v>
      </c>
      <c r="H203" s="194">
        <v>-0.10509554140127386</v>
      </c>
      <c r="I203" s="156">
        <v>530</v>
      </c>
      <c r="J203" s="194">
        <v>-0.33997509339975096</v>
      </c>
      <c r="K203" s="156">
        <v>109</v>
      </c>
      <c r="L203" s="194">
        <v>-0.34730538922155685</v>
      </c>
      <c r="M203" s="156">
        <v>984</v>
      </c>
      <c r="N203" s="194">
        <v>-0.2395672333848532</v>
      </c>
      <c r="O203" s="156">
        <v>1848</v>
      </c>
      <c r="P203" s="194">
        <v>-0.12747875354107652</v>
      </c>
      <c r="Q203" s="156">
        <v>2832</v>
      </c>
      <c r="R203" s="194">
        <v>-0.16998827667057448</v>
      </c>
      <c r="S203" s="257"/>
      <c r="T203" s="201"/>
      <c r="U203" s="156"/>
      <c r="V203" s="201"/>
      <c r="W203" s="156"/>
      <c r="X203" s="201"/>
      <c r="Y203" s="156"/>
      <c r="Z203" s="201"/>
      <c r="AA203" s="156"/>
      <c r="AB203" s="201"/>
      <c r="AC203" s="156"/>
      <c r="AD203" s="73"/>
      <c r="AE203" s="241"/>
      <c r="AF203" s="201"/>
      <c r="AG203" s="156"/>
      <c r="AH203" s="201"/>
      <c r="AI203" s="156"/>
      <c r="AJ203" s="201"/>
      <c r="AK203" s="156"/>
      <c r="AL203" s="201"/>
      <c r="AM203" s="156"/>
      <c r="AN203" s="201"/>
      <c r="AO203" s="156"/>
      <c r="AP203" s="73"/>
      <c r="AQ203" s="322"/>
      <c r="AR203" s="201"/>
      <c r="AS203" s="156"/>
      <c r="AT203" s="201"/>
      <c r="AU203" s="156"/>
      <c r="AV203" s="201"/>
      <c r="AW203" s="156"/>
      <c r="AX203" s="201"/>
      <c r="AY203" s="156"/>
      <c r="AZ203" s="201"/>
      <c r="BA203" s="156"/>
      <c r="BB203" s="201"/>
      <c r="BC203" s="156"/>
      <c r="BD203" s="73"/>
      <c r="BE203" s="323"/>
      <c r="BF203" s="201"/>
      <c r="BG203" s="156"/>
      <c r="BH203" s="201"/>
      <c r="BI203" s="156"/>
      <c r="BJ203" s="201"/>
      <c r="BK203" s="156"/>
      <c r="BL203" s="201"/>
      <c r="BM203" s="156"/>
      <c r="BN203" s="201"/>
      <c r="BO203" s="156"/>
      <c r="BP203" s="201"/>
      <c r="BQ203" s="156"/>
      <c r="BR203" s="334"/>
    </row>
    <row r="204" spans="2:70" s="4" customFormat="1" ht="15" hidden="1" customHeight="1" outlineLevel="1" x14ac:dyDescent="0.25">
      <c r="B204" s="71" t="s">
        <v>95</v>
      </c>
      <c r="C204" s="241">
        <v>28</v>
      </c>
      <c r="D204" s="194">
        <v>-0.46153846153846156</v>
      </c>
      <c r="E204" s="156">
        <v>0</v>
      </c>
      <c r="F204" s="194">
        <v>-1</v>
      </c>
      <c r="G204" s="156">
        <v>227</v>
      </c>
      <c r="H204" s="194">
        <v>-0.2483443708609272</v>
      </c>
      <c r="I204" s="156">
        <v>659</v>
      </c>
      <c r="J204" s="194">
        <v>-0.35518590998043054</v>
      </c>
      <c r="K204" s="156">
        <v>276</v>
      </c>
      <c r="L204" s="194">
        <v>0.94366197183098599</v>
      </c>
      <c r="M204" s="156">
        <v>1190</v>
      </c>
      <c r="N204" s="194">
        <v>-0.2186474064346684</v>
      </c>
      <c r="O204" s="156">
        <v>2492</v>
      </c>
      <c r="P204" s="194">
        <v>0.27598566308243733</v>
      </c>
      <c r="Q204" s="156">
        <v>3682</v>
      </c>
      <c r="R204" s="194">
        <v>5.9263521288837717E-2</v>
      </c>
      <c r="S204" s="257"/>
      <c r="T204" s="201"/>
      <c r="U204" s="156"/>
      <c r="V204" s="201"/>
      <c r="W204" s="156"/>
      <c r="X204" s="201"/>
      <c r="Y204" s="156"/>
      <c r="Z204" s="201"/>
      <c r="AA204" s="156"/>
      <c r="AB204" s="201"/>
      <c r="AC204" s="156"/>
      <c r="AD204" s="73"/>
      <c r="AE204" s="241"/>
      <c r="AF204" s="201"/>
      <c r="AG204" s="156"/>
      <c r="AH204" s="201"/>
      <c r="AI204" s="156"/>
      <c r="AJ204" s="201"/>
      <c r="AK204" s="156"/>
      <c r="AL204" s="201"/>
      <c r="AM204" s="156"/>
      <c r="AN204" s="201"/>
      <c r="AO204" s="156"/>
      <c r="AP204" s="73"/>
      <c r="AQ204" s="322"/>
      <c r="AR204" s="201"/>
      <c r="AS204" s="156"/>
      <c r="AT204" s="201"/>
      <c r="AU204" s="156"/>
      <c r="AV204" s="201"/>
      <c r="AW204" s="156"/>
      <c r="AX204" s="201"/>
      <c r="AY204" s="156"/>
      <c r="AZ204" s="201"/>
      <c r="BA204" s="156"/>
      <c r="BB204" s="201"/>
      <c r="BC204" s="156"/>
      <c r="BD204" s="73"/>
      <c r="BE204" s="323"/>
      <c r="BF204" s="201"/>
      <c r="BG204" s="156"/>
      <c r="BH204" s="201"/>
      <c r="BI204" s="156"/>
      <c r="BJ204" s="201"/>
      <c r="BK204" s="156"/>
      <c r="BL204" s="201"/>
      <c r="BM204" s="156"/>
      <c r="BN204" s="201"/>
      <c r="BO204" s="156"/>
      <c r="BP204" s="201"/>
      <c r="BQ204" s="156"/>
      <c r="BR204" s="334"/>
    </row>
    <row r="205" spans="2:70" s="4" customFormat="1" ht="15" hidden="1" customHeight="1" outlineLevel="1" x14ac:dyDescent="0.25">
      <c r="B205" s="71" t="s">
        <v>96</v>
      </c>
      <c r="C205" s="241">
        <v>50</v>
      </c>
      <c r="D205" s="194">
        <v>-0.33333333333333337</v>
      </c>
      <c r="E205" s="156">
        <v>13</v>
      </c>
      <c r="F205" s="194">
        <v>12</v>
      </c>
      <c r="G205" s="156">
        <v>159</v>
      </c>
      <c r="H205" s="194">
        <v>-0.44210526315789478</v>
      </c>
      <c r="I205" s="156">
        <v>1292</v>
      </c>
      <c r="J205" s="194">
        <v>-0.27982162764771457</v>
      </c>
      <c r="K205" s="156">
        <v>523</v>
      </c>
      <c r="L205" s="194">
        <v>-0.33375796178343953</v>
      </c>
      <c r="M205" s="156">
        <v>2037</v>
      </c>
      <c r="N205" s="194">
        <v>-0.30714285714285716</v>
      </c>
      <c r="O205" s="156">
        <v>2708</v>
      </c>
      <c r="P205" s="194">
        <v>0.24163227877120597</v>
      </c>
      <c r="Q205" s="156">
        <v>4745</v>
      </c>
      <c r="R205" s="194">
        <v>-7.3423159539152461E-2</v>
      </c>
      <c r="S205" s="257"/>
      <c r="T205" s="201"/>
      <c r="U205" s="156"/>
      <c r="V205" s="201"/>
      <c r="W205" s="156"/>
      <c r="X205" s="201"/>
      <c r="Y205" s="156"/>
      <c r="Z205" s="201"/>
      <c r="AA205" s="156"/>
      <c r="AB205" s="201"/>
      <c r="AC205" s="156"/>
      <c r="AD205" s="73"/>
      <c r="AE205" s="241"/>
      <c r="AF205" s="201"/>
      <c r="AG205" s="156"/>
      <c r="AH205" s="201"/>
      <c r="AI205" s="156"/>
      <c r="AJ205" s="201"/>
      <c r="AK205" s="156"/>
      <c r="AL205" s="201"/>
      <c r="AM205" s="156"/>
      <c r="AN205" s="201"/>
      <c r="AO205" s="156"/>
      <c r="AP205" s="73"/>
      <c r="AQ205" s="322"/>
      <c r="AR205" s="201"/>
      <c r="AS205" s="156"/>
      <c r="AT205" s="201"/>
      <c r="AU205" s="156"/>
      <c r="AV205" s="201"/>
      <c r="AW205" s="156"/>
      <c r="AX205" s="201"/>
      <c r="AY205" s="156"/>
      <c r="AZ205" s="201"/>
      <c r="BA205" s="156"/>
      <c r="BB205" s="201"/>
      <c r="BC205" s="156"/>
      <c r="BD205" s="73"/>
      <c r="BE205" s="323"/>
      <c r="BF205" s="201"/>
      <c r="BG205" s="156"/>
      <c r="BH205" s="201"/>
      <c r="BI205" s="156"/>
      <c r="BJ205" s="201"/>
      <c r="BK205" s="156"/>
      <c r="BL205" s="201"/>
      <c r="BM205" s="156"/>
      <c r="BN205" s="201"/>
      <c r="BO205" s="156"/>
      <c r="BP205" s="201"/>
      <c r="BQ205" s="156"/>
      <c r="BR205" s="334"/>
    </row>
    <row r="206" spans="2:70" s="4" customFormat="1" ht="15" hidden="1" customHeight="1" outlineLevel="1" x14ac:dyDescent="0.25">
      <c r="B206" s="71" t="s">
        <v>97</v>
      </c>
      <c r="C206" s="241">
        <v>19</v>
      </c>
      <c r="D206" s="194">
        <v>-0.67796610169491522</v>
      </c>
      <c r="E206" s="156">
        <v>8</v>
      </c>
      <c r="F206" s="194" t="s">
        <v>113</v>
      </c>
      <c r="G206" s="156">
        <v>142</v>
      </c>
      <c r="H206" s="194">
        <v>-0.31400966183574874</v>
      </c>
      <c r="I206" s="156">
        <v>1312</v>
      </c>
      <c r="J206" s="194">
        <v>0.22502334267040158</v>
      </c>
      <c r="K206" s="156">
        <v>354</v>
      </c>
      <c r="L206" s="194">
        <v>-1.1173184357541888E-2</v>
      </c>
      <c r="M206" s="156">
        <v>1835</v>
      </c>
      <c r="N206" s="194">
        <v>8.259587020648973E-2</v>
      </c>
      <c r="O206" s="156">
        <v>2196</v>
      </c>
      <c r="P206" s="194">
        <v>0.2357906584130558</v>
      </c>
      <c r="Q206" s="156">
        <v>4031</v>
      </c>
      <c r="R206" s="194">
        <v>0.16100230414746552</v>
      </c>
      <c r="S206" s="257"/>
      <c r="T206" s="201"/>
      <c r="U206" s="156"/>
      <c r="V206" s="201"/>
      <c r="W206" s="156"/>
      <c r="X206" s="201"/>
      <c r="Y206" s="156"/>
      <c r="Z206" s="201"/>
      <c r="AA206" s="156"/>
      <c r="AB206" s="201"/>
      <c r="AC206" s="156"/>
      <c r="AD206" s="73"/>
      <c r="AE206" s="241"/>
      <c r="AF206" s="201"/>
      <c r="AG206" s="156"/>
      <c r="AH206" s="201"/>
      <c r="AI206" s="156"/>
      <c r="AJ206" s="201"/>
      <c r="AK206" s="156"/>
      <c r="AL206" s="201"/>
      <c r="AM206" s="156"/>
      <c r="AN206" s="201"/>
      <c r="AO206" s="156"/>
      <c r="AP206" s="73"/>
      <c r="AQ206" s="322"/>
      <c r="AR206" s="201"/>
      <c r="AS206" s="156"/>
      <c r="AT206" s="201"/>
      <c r="AU206" s="156"/>
      <c r="AV206" s="201"/>
      <c r="AW206" s="156"/>
      <c r="AX206" s="201"/>
      <c r="AY206" s="156"/>
      <c r="AZ206" s="201"/>
      <c r="BA206" s="156"/>
      <c r="BB206" s="201"/>
      <c r="BC206" s="156"/>
      <c r="BD206" s="73"/>
      <c r="BE206" s="323"/>
      <c r="BF206" s="201"/>
      <c r="BG206" s="156"/>
      <c r="BH206" s="201"/>
      <c r="BI206" s="156"/>
      <c r="BJ206" s="201"/>
      <c r="BK206" s="156"/>
      <c r="BL206" s="201"/>
      <c r="BM206" s="156"/>
      <c r="BN206" s="201"/>
      <c r="BO206" s="156"/>
      <c r="BP206" s="201"/>
      <c r="BQ206" s="156"/>
      <c r="BR206" s="334"/>
    </row>
    <row r="207" spans="2:70" s="4" customFormat="1" ht="15" hidden="1" customHeight="1" outlineLevel="1" x14ac:dyDescent="0.25">
      <c r="B207" s="71" t="s">
        <v>98</v>
      </c>
      <c r="C207" s="241">
        <v>71</v>
      </c>
      <c r="D207" s="194">
        <v>1.4482758620689653</v>
      </c>
      <c r="E207" s="156">
        <v>19</v>
      </c>
      <c r="F207" s="194">
        <v>5.333333333333333</v>
      </c>
      <c r="G207" s="156">
        <v>100</v>
      </c>
      <c r="H207" s="194">
        <v>-0.73821989528795817</v>
      </c>
      <c r="I207" s="156">
        <v>1211</v>
      </c>
      <c r="J207" s="194">
        <v>0.34406215316315203</v>
      </c>
      <c r="K207" s="156">
        <v>322</v>
      </c>
      <c r="L207" s="194">
        <v>0.46363636363636362</v>
      </c>
      <c r="M207" s="156">
        <v>1723</v>
      </c>
      <c r="N207" s="194">
        <v>0.12247557003257326</v>
      </c>
      <c r="O207" s="156">
        <v>2741</v>
      </c>
      <c r="P207" s="194">
        <v>5.1803530314658452E-2</v>
      </c>
      <c r="Q207" s="156">
        <v>4464</v>
      </c>
      <c r="R207" s="194">
        <v>7.800048297512685E-2</v>
      </c>
      <c r="S207" s="257"/>
      <c r="T207" s="201"/>
      <c r="U207" s="156"/>
      <c r="V207" s="201"/>
      <c r="W207" s="156"/>
      <c r="X207" s="201"/>
      <c r="Y207" s="156"/>
      <c r="Z207" s="201"/>
      <c r="AA207" s="156"/>
      <c r="AB207" s="201"/>
      <c r="AC207" s="156"/>
      <c r="AD207" s="73"/>
      <c r="AE207" s="241"/>
      <c r="AF207" s="201"/>
      <c r="AG207" s="156"/>
      <c r="AH207" s="201"/>
      <c r="AI207" s="156"/>
      <c r="AJ207" s="201"/>
      <c r="AK207" s="156"/>
      <c r="AL207" s="201"/>
      <c r="AM207" s="156"/>
      <c r="AN207" s="201"/>
      <c r="AO207" s="156"/>
      <c r="AP207" s="73"/>
      <c r="AQ207" s="322"/>
      <c r="AR207" s="201"/>
      <c r="AS207" s="156"/>
      <c r="AT207" s="201"/>
      <c r="AU207" s="156"/>
      <c r="AV207" s="201"/>
      <c r="AW207" s="156"/>
      <c r="AX207" s="201"/>
      <c r="AY207" s="156"/>
      <c r="AZ207" s="201"/>
      <c r="BA207" s="156"/>
      <c r="BB207" s="201"/>
      <c r="BC207" s="156"/>
      <c r="BD207" s="73"/>
      <c r="BE207" s="323"/>
      <c r="BF207" s="201"/>
      <c r="BG207" s="156"/>
      <c r="BH207" s="201"/>
      <c r="BI207" s="156"/>
      <c r="BJ207" s="201"/>
      <c r="BK207" s="156"/>
      <c r="BL207" s="201"/>
      <c r="BM207" s="156"/>
      <c r="BN207" s="201"/>
      <c r="BO207" s="156"/>
      <c r="BP207" s="201"/>
      <c r="BQ207" s="156"/>
      <c r="BR207" s="334"/>
    </row>
    <row r="208" spans="2:70" s="4" customFormat="1" ht="15" hidden="1" customHeight="1" outlineLevel="1" x14ac:dyDescent="0.25">
      <c r="B208" s="71" t="s">
        <v>99</v>
      </c>
      <c r="C208" s="241">
        <v>35</v>
      </c>
      <c r="D208" s="194">
        <v>1.6923076923076925</v>
      </c>
      <c r="E208" s="156">
        <v>58</v>
      </c>
      <c r="F208" s="194">
        <v>8.6666666666666661</v>
      </c>
      <c r="G208" s="156">
        <v>168</v>
      </c>
      <c r="H208" s="194">
        <v>-0.73375594294770208</v>
      </c>
      <c r="I208" s="156">
        <v>1496</v>
      </c>
      <c r="J208" s="194">
        <v>7.7809798270893404E-2</v>
      </c>
      <c r="K208" s="156">
        <v>609</v>
      </c>
      <c r="L208" s="194">
        <v>0.70588235294117641</v>
      </c>
      <c r="M208" s="156">
        <v>2366</v>
      </c>
      <c r="N208" s="194">
        <v>-1.2108559498956173E-2</v>
      </c>
      <c r="O208" s="156">
        <v>3374</v>
      </c>
      <c r="P208" s="194">
        <v>-3.3514752219994226E-2</v>
      </c>
      <c r="Q208" s="156">
        <v>5740</v>
      </c>
      <c r="R208" s="194">
        <v>-2.4804621134896343E-2</v>
      </c>
      <c r="S208" s="257"/>
      <c r="T208" s="201"/>
      <c r="U208" s="156"/>
      <c r="V208" s="201"/>
      <c r="W208" s="156"/>
      <c r="X208" s="201"/>
      <c r="Y208" s="156"/>
      <c r="Z208" s="201"/>
      <c r="AA208" s="156"/>
      <c r="AB208" s="201"/>
      <c r="AC208" s="156"/>
      <c r="AD208" s="73"/>
      <c r="AE208" s="241"/>
      <c r="AF208" s="201"/>
      <c r="AG208" s="156"/>
      <c r="AH208" s="201"/>
      <c r="AI208" s="156"/>
      <c r="AJ208" s="201"/>
      <c r="AK208" s="156"/>
      <c r="AL208" s="201"/>
      <c r="AM208" s="156"/>
      <c r="AN208" s="201"/>
      <c r="AO208" s="156"/>
      <c r="AP208" s="73"/>
      <c r="AQ208" s="322"/>
      <c r="AR208" s="201"/>
      <c r="AS208" s="156"/>
      <c r="AT208" s="201"/>
      <c r="AU208" s="156"/>
      <c r="AV208" s="201"/>
      <c r="AW208" s="156"/>
      <c r="AX208" s="201"/>
      <c r="AY208" s="156"/>
      <c r="AZ208" s="201"/>
      <c r="BA208" s="156"/>
      <c r="BB208" s="201"/>
      <c r="BC208" s="156"/>
      <c r="BD208" s="73"/>
      <c r="BE208" s="323"/>
      <c r="BF208" s="201"/>
      <c r="BG208" s="156"/>
      <c r="BH208" s="201"/>
      <c r="BI208" s="156"/>
      <c r="BJ208" s="201"/>
      <c r="BK208" s="156"/>
      <c r="BL208" s="201"/>
      <c r="BM208" s="156"/>
      <c r="BN208" s="201"/>
      <c r="BO208" s="156"/>
      <c r="BP208" s="201"/>
      <c r="BQ208" s="156"/>
      <c r="BR208" s="334"/>
    </row>
    <row r="209" spans="2:70" s="4" customFormat="1" ht="15" hidden="1" customHeight="1" outlineLevel="1" x14ac:dyDescent="0.25">
      <c r="B209" s="71" t="s">
        <v>100</v>
      </c>
      <c r="C209" s="241">
        <v>59</v>
      </c>
      <c r="D209" s="194">
        <v>4.3636363636363633</v>
      </c>
      <c r="E209" s="156">
        <v>12</v>
      </c>
      <c r="F209" s="194">
        <v>-0.1428571428571429</v>
      </c>
      <c r="G209" s="156">
        <v>115</v>
      </c>
      <c r="H209" s="194">
        <v>-0.81239804241435565</v>
      </c>
      <c r="I209" s="156">
        <v>1256</v>
      </c>
      <c r="J209" s="194">
        <v>-0.10858765081618171</v>
      </c>
      <c r="K209" s="156">
        <v>555</v>
      </c>
      <c r="L209" s="194">
        <v>0.31205673758865249</v>
      </c>
      <c r="M209" s="156">
        <v>1997</v>
      </c>
      <c r="N209" s="194">
        <v>-0.19149797570850202</v>
      </c>
      <c r="O209" s="156">
        <v>2740</v>
      </c>
      <c r="P209" s="194">
        <v>-2.9745042492917873E-2</v>
      </c>
      <c r="Q209" s="156">
        <v>4737</v>
      </c>
      <c r="R209" s="194">
        <v>-0.10521344918775977</v>
      </c>
      <c r="S209" s="257"/>
      <c r="T209" s="201"/>
      <c r="U209" s="156"/>
      <c r="V209" s="201"/>
      <c r="W209" s="156"/>
      <c r="X209" s="201"/>
      <c r="Y209" s="156"/>
      <c r="Z209" s="201"/>
      <c r="AA209" s="156"/>
      <c r="AB209" s="201"/>
      <c r="AC209" s="156"/>
      <c r="AD209" s="73"/>
      <c r="AE209" s="241"/>
      <c r="AF209" s="201"/>
      <c r="AG209" s="156"/>
      <c r="AH209" s="201"/>
      <c r="AI209" s="156"/>
      <c r="AJ209" s="201"/>
      <c r="AK209" s="156"/>
      <c r="AL209" s="201"/>
      <c r="AM209" s="156"/>
      <c r="AN209" s="201"/>
      <c r="AO209" s="156"/>
      <c r="AP209" s="73"/>
      <c r="AQ209" s="322"/>
      <c r="AR209" s="201"/>
      <c r="AS209" s="156"/>
      <c r="AT209" s="201"/>
      <c r="AU209" s="156"/>
      <c r="AV209" s="201"/>
      <c r="AW209" s="156"/>
      <c r="AX209" s="201"/>
      <c r="AY209" s="156"/>
      <c r="AZ209" s="201"/>
      <c r="BA209" s="156"/>
      <c r="BB209" s="201"/>
      <c r="BC209" s="156"/>
      <c r="BD209" s="73"/>
      <c r="BE209" s="323"/>
      <c r="BF209" s="201"/>
      <c r="BG209" s="156"/>
      <c r="BH209" s="201"/>
      <c r="BI209" s="156"/>
      <c r="BJ209" s="201"/>
      <c r="BK209" s="156"/>
      <c r="BL209" s="201"/>
      <c r="BM209" s="156"/>
      <c r="BN209" s="201"/>
      <c r="BO209" s="156"/>
      <c r="BP209" s="201"/>
      <c r="BQ209" s="156"/>
      <c r="BR209" s="334"/>
    </row>
    <row r="210" spans="2:70" s="4" customFormat="1" ht="15" hidden="1" customHeight="1" outlineLevel="1" x14ac:dyDescent="0.25">
      <c r="B210" s="71" t="s">
        <v>101</v>
      </c>
      <c r="C210" s="241">
        <v>70</v>
      </c>
      <c r="D210" s="194">
        <v>0.45833333333333326</v>
      </c>
      <c r="E210" s="156">
        <v>12</v>
      </c>
      <c r="F210" s="194">
        <v>-0.19999999999999996</v>
      </c>
      <c r="G210" s="156">
        <v>128</v>
      </c>
      <c r="H210" s="194">
        <v>-0.60124610591900307</v>
      </c>
      <c r="I210" s="156">
        <v>1513</v>
      </c>
      <c r="J210" s="194">
        <v>0.15232292460015229</v>
      </c>
      <c r="K210" s="156">
        <v>603</v>
      </c>
      <c r="L210" s="194">
        <v>-0.55067064083457529</v>
      </c>
      <c r="M210" s="156">
        <v>2326</v>
      </c>
      <c r="N210" s="194">
        <v>-0.23461665021388611</v>
      </c>
      <c r="O210" s="156">
        <v>2884</v>
      </c>
      <c r="P210" s="194">
        <v>4.3415340086830678E-2</v>
      </c>
      <c r="Q210" s="156">
        <v>5210</v>
      </c>
      <c r="R210" s="194">
        <v>-0.10218852317766669</v>
      </c>
      <c r="S210" s="257"/>
      <c r="T210" s="201"/>
      <c r="U210" s="156"/>
      <c r="V210" s="201"/>
      <c r="W210" s="156"/>
      <c r="X210" s="201"/>
      <c r="Y210" s="156"/>
      <c r="Z210" s="201"/>
      <c r="AA210" s="156"/>
      <c r="AB210" s="201"/>
      <c r="AC210" s="156"/>
      <c r="AD210" s="73"/>
      <c r="AE210" s="241"/>
      <c r="AF210" s="201"/>
      <c r="AG210" s="156"/>
      <c r="AH210" s="201"/>
      <c r="AI210" s="156"/>
      <c r="AJ210" s="201"/>
      <c r="AK210" s="156"/>
      <c r="AL210" s="201"/>
      <c r="AM210" s="156"/>
      <c r="AN210" s="201"/>
      <c r="AO210" s="156"/>
      <c r="AP210" s="73"/>
      <c r="AQ210" s="322"/>
      <c r="AR210" s="201"/>
      <c r="AS210" s="156"/>
      <c r="AT210" s="201"/>
      <c r="AU210" s="156"/>
      <c r="AV210" s="201"/>
      <c r="AW210" s="156"/>
      <c r="AX210" s="201"/>
      <c r="AY210" s="156"/>
      <c r="AZ210" s="201"/>
      <c r="BA210" s="156"/>
      <c r="BB210" s="201"/>
      <c r="BC210" s="156"/>
      <c r="BD210" s="73"/>
      <c r="BE210" s="323"/>
      <c r="BF210" s="201"/>
      <c r="BG210" s="156"/>
      <c r="BH210" s="201"/>
      <c r="BI210" s="156"/>
      <c r="BJ210" s="201"/>
      <c r="BK210" s="156"/>
      <c r="BL210" s="201"/>
      <c r="BM210" s="156"/>
      <c r="BN210" s="201"/>
      <c r="BO210" s="156"/>
      <c r="BP210" s="201"/>
      <c r="BQ210" s="156"/>
      <c r="BR210" s="334"/>
    </row>
    <row r="211" spans="2:70" s="4" customFormat="1" ht="15" hidden="1" customHeight="1" outlineLevel="1" x14ac:dyDescent="0.25">
      <c r="B211" s="71" t="s">
        <v>102</v>
      </c>
      <c r="C211" s="241">
        <v>3</v>
      </c>
      <c r="D211" s="194">
        <v>-0.88461538461538458</v>
      </c>
      <c r="E211" s="156">
        <v>20</v>
      </c>
      <c r="F211" s="194">
        <v>0.17647058823529416</v>
      </c>
      <c r="G211" s="156">
        <v>208</v>
      </c>
      <c r="H211" s="194">
        <v>-0.60606060606060608</v>
      </c>
      <c r="I211" s="156">
        <v>1772</v>
      </c>
      <c r="J211" s="194">
        <v>0.20135593220338976</v>
      </c>
      <c r="K211" s="156">
        <v>365</v>
      </c>
      <c r="L211" s="194">
        <v>-0.11835748792270528</v>
      </c>
      <c r="M211" s="156">
        <v>2368</v>
      </c>
      <c r="N211" s="194">
        <v>-3.7398373983739797E-2</v>
      </c>
      <c r="O211" s="156">
        <v>3083</v>
      </c>
      <c r="P211" s="194">
        <v>-5.4294478527607382E-2</v>
      </c>
      <c r="Q211" s="156">
        <v>5451</v>
      </c>
      <c r="R211" s="194">
        <v>-4.7027972027972043E-2</v>
      </c>
      <c r="S211" s="257"/>
      <c r="T211" s="201"/>
      <c r="U211" s="156"/>
      <c r="V211" s="201"/>
      <c r="W211" s="156"/>
      <c r="X211" s="201"/>
      <c r="Y211" s="156"/>
      <c r="Z211" s="201"/>
      <c r="AA211" s="156"/>
      <c r="AB211" s="201"/>
      <c r="AC211" s="156"/>
      <c r="AD211" s="73"/>
      <c r="AE211" s="241"/>
      <c r="AF211" s="201"/>
      <c r="AG211" s="156"/>
      <c r="AH211" s="201"/>
      <c r="AI211" s="156"/>
      <c r="AJ211" s="201"/>
      <c r="AK211" s="156"/>
      <c r="AL211" s="201"/>
      <c r="AM211" s="156"/>
      <c r="AN211" s="201"/>
      <c r="AO211" s="156"/>
      <c r="AP211" s="73"/>
      <c r="AQ211" s="322"/>
      <c r="AR211" s="201"/>
      <c r="AS211" s="156"/>
      <c r="AT211" s="201"/>
      <c r="AU211" s="156"/>
      <c r="AV211" s="201"/>
      <c r="AW211" s="156"/>
      <c r="AX211" s="201"/>
      <c r="AY211" s="156"/>
      <c r="AZ211" s="201"/>
      <c r="BA211" s="156"/>
      <c r="BB211" s="201"/>
      <c r="BC211" s="156"/>
      <c r="BD211" s="73"/>
      <c r="BE211" s="323"/>
      <c r="BF211" s="201"/>
      <c r="BG211" s="156"/>
      <c r="BH211" s="201"/>
      <c r="BI211" s="156"/>
      <c r="BJ211" s="201"/>
      <c r="BK211" s="156"/>
      <c r="BL211" s="201"/>
      <c r="BM211" s="156"/>
      <c r="BN211" s="201"/>
      <c r="BO211" s="156"/>
      <c r="BP211" s="201"/>
      <c r="BQ211" s="156"/>
      <c r="BR211" s="334"/>
    </row>
    <row r="212" spans="2:70" s="4" customFormat="1" ht="15" hidden="1" customHeight="1" outlineLevel="1" x14ac:dyDescent="0.25">
      <c r="B212" s="71" t="s">
        <v>103</v>
      </c>
      <c r="C212" s="241">
        <v>7</v>
      </c>
      <c r="D212" s="194">
        <v>-0.75862068965517238</v>
      </c>
      <c r="E212" s="156">
        <v>17</v>
      </c>
      <c r="F212" s="194">
        <v>-0.78481012658227844</v>
      </c>
      <c r="G212" s="156">
        <v>253</v>
      </c>
      <c r="H212" s="194">
        <v>-0.17589576547231267</v>
      </c>
      <c r="I212" s="156">
        <v>1502</v>
      </c>
      <c r="J212" s="194">
        <v>0.96854521625163836</v>
      </c>
      <c r="K212" s="156">
        <v>354</v>
      </c>
      <c r="L212" s="194">
        <v>0.63133640552995396</v>
      </c>
      <c r="M212" s="156">
        <v>2133</v>
      </c>
      <c r="N212" s="194">
        <v>0.52903225806451615</v>
      </c>
      <c r="O212" s="156">
        <v>3025</v>
      </c>
      <c r="P212" s="194">
        <v>0.25310687655343833</v>
      </c>
      <c r="Q212" s="156">
        <v>5158</v>
      </c>
      <c r="R212" s="194">
        <v>0.35416119716461014</v>
      </c>
      <c r="S212" s="257"/>
      <c r="T212" s="201"/>
      <c r="U212" s="156"/>
      <c r="V212" s="201"/>
      <c r="W212" s="156"/>
      <c r="X212" s="201"/>
      <c r="Y212" s="156"/>
      <c r="Z212" s="201"/>
      <c r="AA212" s="156"/>
      <c r="AB212" s="201"/>
      <c r="AC212" s="156"/>
      <c r="AD212" s="73"/>
      <c r="AE212" s="241"/>
      <c r="AF212" s="201"/>
      <c r="AG212" s="156"/>
      <c r="AH212" s="201"/>
      <c r="AI212" s="156"/>
      <c r="AJ212" s="201"/>
      <c r="AK212" s="156"/>
      <c r="AL212" s="201"/>
      <c r="AM212" s="156"/>
      <c r="AN212" s="201"/>
      <c r="AO212" s="156"/>
      <c r="AP212" s="73"/>
      <c r="AQ212" s="322"/>
      <c r="AR212" s="201"/>
      <c r="AS212" s="156"/>
      <c r="AT212" s="201"/>
      <c r="AU212" s="156"/>
      <c r="AV212" s="201"/>
      <c r="AW212" s="156"/>
      <c r="AX212" s="201"/>
      <c r="AY212" s="156"/>
      <c r="AZ212" s="201"/>
      <c r="BA212" s="156"/>
      <c r="BB212" s="201"/>
      <c r="BC212" s="156"/>
      <c r="BD212" s="73"/>
      <c r="BE212" s="323"/>
      <c r="BF212" s="201"/>
      <c r="BG212" s="156"/>
      <c r="BH212" s="201"/>
      <c r="BI212" s="156"/>
      <c r="BJ212" s="201"/>
      <c r="BK212" s="156"/>
      <c r="BL212" s="201"/>
      <c r="BM212" s="156"/>
      <c r="BN212" s="201"/>
      <c r="BO212" s="156"/>
      <c r="BP212" s="201"/>
      <c r="BQ212" s="156"/>
      <c r="BR212" s="334"/>
    </row>
    <row r="213" spans="2:70" s="4" customFormat="1" ht="15" hidden="1" customHeight="1" outlineLevel="1" x14ac:dyDescent="0.25">
      <c r="B213" s="71" t="s">
        <v>104</v>
      </c>
      <c r="C213" s="241">
        <v>18</v>
      </c>
      <c r="D213" s="194">
        <v>-0.30769230769230771</v>
      </c>
      <c r="E213" s="156">
        <v>9</v>
      </c>
      <c r="F213" s="194">
        <v>-0.47058823529411764</v>
      </c>
      <c r="G213" s="156">
        <v>478</v>
      </c>
      <c r="H213" s="194">
        <v>1.1150442477876106</v>
      </c>
      <c r="I213" s="156">
        <v>1348</v>
      </c>
      <c r="J213" s="194">
        <v>0.60476190476190483</v>
      </c>
      <c r="K213" s="156">
        <v>468</v>
      </c>
      <c r="L213" s="194">
        <v>0.4011976047904191</v>
      </c>
      <c r="M213" s="156">
        <v>2321</v>
      </c>
      <c r="N213" s="194">
        <v>0.60845460845460853</v>
      </c>
      <c r="O213" s="156">
        <v>2573</v>
      </c>
      <c r="P213" s="194">
        <v>-0.18550174105729667</v>
      </c>
      <c r="Q213" s="156">
        <v>4894</v>
      </c>
      <c r="R213" s="194">
        <v>6.345067362016521E-2</v>
      </c>
      <c r="S213" s="257"/>
      <c r="T213" s="201"/>
      <c r="U213" s="156"/>
      <c r="V213" s="201"/>
      <c r="W213" s="156"/>
      <c r="X213" s="201"/>
      <c r="Y213" s="156"/>
      <c r="Z213" s="201"/>
      <c r="AA213" s="156"/>
      <c r="AB213" s="201"/>
      <c r="AC213" s="156"/>
      <c r="AD213" s="73"/>
      <c r="AE213" s="241"/>
      <c r="AF213" s="201"/>
      <c r="AG213" s="156"/>
      <c r="AH213" s="201"/>
      <c r="AI213" s="156"/>
      <c r="AJ213" s="201"/>
      <c r="AK213" s="156"/>
      <c r="AL213" s="201"/>
      <c r="AM213" s="156"/>
      <c r="AN213" s="201"/>
      <c r="AO213" s="156"/>
      <c r="AP213" s="73"/>
      <c r="AQ213" s="322"/>
      <c r="AR213" s="201"/>
      <c r="AS213" s="156"/>
      <c r="AT213" s="201"/>
      <c r="AU213" s="156"/>
      <c r="AV213" s="201"/>
      <c r="AW213" s="156"/>
      <c r="AX213" s="201"/>
      <c r="AY213" s="156"/>
      <c r="AZ213" s="201"/>
      <c r="BA213" s="156"/>
      <c r="BB213" s="201"/>
      <c r="BC213" s="156"/>
      <c r="BD213" s="73"/>
      <c r="BE213" s="323"/>
      <c r="BF213" s="201"/>
      <c r="BG213" s="156"/>
      <c r="BH213" s="201"/>
      <c r="BI213" s="156"/>
      <c r="BJ213" s="201"/>
      <c r="BK213" s="156"/>
      <c r="BL213" s="201"/>
      <c r="BM213" s="156"/>
      <c r="BN213" s="201"/>
      <c r="BO213" s="156"/>
      <c r="BP213" s="201"/>
      <c r="BQ213" s="156"/>
      <c r="BR213" s="334"/>
    </row>
    <row r="214" spans="2:70" s="4" customFormat="1" ht="15.75" collapsed="1" x14ac:dyDescent="0.25">
      <c r="B214" s="101">
        <v>2005</v>
      </c>
      <c r="C214" s="242">
        <v>432</v>
      </c>
      <c r="D214" s="103">
        <v>8.2706766917293173E-2</v>
      </c>
      <c r="E214" s="102">
        <v>224</v>
      </c>
      <c r="F214" s="103">
        <v>0.12562814070351758</v>
      </c>
      <c r="G214" s="102">
        <v>2617</v>
      </c>
      <c r="H214" s="103">
        <v>-0.40925507900677205</v>
      </c>
      <c r="I214" s="102">
        <v>14770</v>
      </c>
      <c r="J214" s="103">
        <v>4.5441676104190254E-2</v>
      </c>
      <c r="K214" s="102">
        <v>4914</v>
      </c>
      <c r="L214" s="103">
        <v>-3.0195381882770822E-2</v>
      </c>
      <c r="M214" s="102">
        <v>22957</v>
      </c>
      <c r="N214" s="103">
        <v>-5.2264376831936632E-2</v>
      </c>
      <c r="O214" s="102">
        <v>32111</v>
      </c>
      <c r="P214" s="103">
        <v>7.3091160047682457E-3</v>
      </c>
      <c r="Q214" s="102">
        <v>55068</v>
      </c>
      <c r="R214" s="103">
        <v>-1.8413219015703808E-2</v>
      </c>
      <c r="S214" s="331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5"/>
      <c r="AE214" s="242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5"/>
      <c r="AQ214" s="332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5"/>
      <c r="BE214" s="333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6"/>
    </row>
    <row r="215" spans="2:70" s="4" customFormat="1" ht="15" hidden="1" customHeight="1" outlineLevel="1" x14ac:dyDescent="0.25">
      <c r="B215" s="71" t="s">
        <v>93</v>
      </c>
      <c r="C215" s="241">
        <v>31</v>
      </c>
      <c r="D215" s="194">
        <v>0.40909090909090917</v>
      </c>
      <c r="E215" s="156">
        <v>32</v>
      </c>
      <c r="F215" s="194">
        <v>9.6666666666666661</v>
      </c>
      <c r="G215" s="156">
        <v>314</v>
      </c>
      <c r="H215" s="194">
        <v>-0.10795454545454541</v>
      </c>
      <c r="I215" s="156">
        <v>1349</v>
      </c>
      <c r="J215" s="194">
        <v>0.27144203581526871</v>
      </c>
      <c r="K215" s="156">
        <v>308</v>
      </c>
      <c r="L215" s="194">
        <v>-0.46527777777777779</v>
      </c>
      <c r="M215" s="156">
        <v>2034</v>
      </c>
      <c r="N215" s="194">
        <v>9.9304865938429909E-3</v>
      </c>
      <c r="O215" s="156">
        <v>3331</v>
      </c>
      <c r="P215" s="194">
        <v>0.49842555105713005</v>
      </c>
      <c r="Q215" s="156">
        <v>5365</v>
      </c>
      <c r="R215" s="194">
        <v>0.2662261033750295</v>
      </c>
      <c r="S215" s="257"/>
      <c r="T215" s="201"/>
      <c r="U215" s="156"/>
      <c r="V215" s="201"/>
      <c r="W215" s="156"/>
      <c r="X215" s="201"/>
      <c r="Y215" s="156"/>
      <c r="Z215" s="201"/>
      <c r="AA215" s="156"/>
      <c r="AB215" s="201"/>
      <c r="AC215" s="156"/>
      <c r="AD215" s="73"/>
      <c r="AE215" s="241"/>
      <c r="AF215" s="201"/>
      <c r="AG215" s="156"/>
      <c r="AH215" s="201"/>
      <c r="AI215" s="156"/>
      <c r="AJ215" s="201"/>
      <c r="AK215" s="156"/>
      <c r="AL215" s="201"/>
      <c r="AM215" s="156"/>
      <c r="AN215" s="201"/>
      <c r="AO215" s="156"/>
      <c r="AP215" s="73"/>
      <c r="AQ215" s="322"/>
      <c r="AR215" s="201"/>
      <c r="AS215" s="156"/>
      <c r="AT215" s="201"/>
      <c r="AU215" s="156"/>
      <c r="AV215" s="201"/>
      <c r="AW215" s="156"/>
      <c r="AX215" s="201"/>
      <c r="AY215" s="156"/>
      <c r="AZ215" s="201"/>
      <c r="BA215" s="156"/>
      <c r="BB215" s="201"/>
      <c r="BC215" s="156"/>
      <c r="BD215" s="73"/>
      <c r="BE215" s="323"/>
      <c r="BF215" s="201"/>
      <c r="BG215" s="156"/>
      <c r="BH215" s="201"/>
      <c r="BI215" s="156"/>
      <c r="BJ215" s="201"/>
      <c r="BK215" s="156"/>
      <c r="BL215" s="201"/>
      <c r="BM215" s="156"/>
      <c r="BN215" s="201"/>
      <c r="BO215" s="156"/>
      <c r="BP215" s="201"/>
      <c r="BQ215" s="156"/>
      <c r="BR215" s="334"/>
    </row>
    <row r="216" spans="2:70" s="4" customFormat="1" ht="15" hidden="1" customHeight="1" outlineLevel="1" x14ac:dyDescent="0.25">
      <c r="B216" s="71" t="s">
        <v>94</v>
      </c>
      <c r="C216" s="241">
        <v>0</v>
      </c>
      <c r="D216" s="194">
        <v>-1</v>
      </c>
      <c r="E216" s="156">
        <v>10</v>
      </c>
      <c r="F216" s="194">
        <v>0.66666666666666674</v>
      </c>
      <c r="G216" s="156">
        <v>314</v>
      </c>
      <c r="H216" s="194">
        <v>1.5528455284552845</v>
      </c>
      <c r="I216" s="156">
        <v>803</v>
      </c>
      <c r="J216" s="194">
        <v>1.6677740863787376</v>
      </c>
      <c r="K216" s="156">
        <v>167</v>
      </c>
      <c r="L216" s="194">
        <v>0.89772727272727271</v>
      </c>
      <c r="M216" s="156">
        <v>1294</v>
      </c>
      <c r="N216" s="194">
        <v>1.4600760456273765</v>
      </c>
      <c r="O216" s="156">
        <v>2118</v>
      </c>
      <c r="P216" s="194">
        <v>0.29779411764705888</v>
      </c>
      <c r="Q216" s="156">
        <v>3412</v>
      </c>
      <c r="R216" s="194">
        <v>0.58109360518999065</v>
      </c>
      <c r="S216" s="257"/>
      <c r="T216" s="201"/>
      <c r="U216" s="156"/>
      <c r="V216" s="201"/>
      <c r="W216" s="156"/>
      <c r="X216" s="201"/>
      <c r="Y216" s="156"/>
      <c r="Z216" s="201"/>
      <c r="AA216" s="156"/>
      <c r="AB216" s="201"/>
      <c r="AC216" s="156"/>
      <c r="AD216" s="73"/>
      <c r="AE216" s="241"/>
      <c r="AF216" s="201"/>
      <c r="AG216" s="156"/>
      <c r="AH216" s="201"/>
      <c r="AI216" s="156"/>
      <c r="AJ216" s="201"/>
      <c r="AK216" s="156"/>
      <c r="AL216" s="201"/>
      <c r="AM216" s="156"/>
      <c r="AN216" s="201"/>
      <c r="AO216" s="156"/>
      <c r="AP216" s="73"/>
      <c r="AQ216" s="322"/>
      <c r="AR216" s="201"/>
      <c r="AS216" s="156"/>
      <c r="AT216" s="201"/>
      <c r="AU216" s="156"/>
      <c r="AV216" s="201"/>
      <c r="AW216" s="156"/>
      <c r="AX216" s="201"/>
      <c r="AY216" s="156"/>
      <c r="AZ216" s="201"/>
      <c r="BA216" s="156"/>
      <c r="BB216" s="201"/>
      <c r="BC216" s="156"/>
      <c r="BD216" s="73"/>
      <c r="BE216" s="323"/>
      <c r="BF216" s="201"/>
      <c r="BG216" s="156"/>
      <c r="BH216" s="201"/>
      <c r="BI216" s="156"/>
      <c r="BJ216" s="201"/>
      <c r="BK216" s="156"/>
      <c r="BL216" s="201"/>
      <c r="BM216" s="156"/>
      <c r="BN216" s="201"/>
      <c r="BO216" s="156"/>
      <c r="BP216" s="201"/>
      <c r="BQ216" s="156"/>
      <c r="BR216" s="334"/>
    </row>
    <row r="217" spans="2:70" s="4" customFormat="1" ht="15" hidden="1" customHeight="1" outlineLevel="1" x14ac:dyDescent="0.25">
      <c r="B217" s="71" t="s">
        <v>95</v>
      </c>
      <c r="C217" s="241">
        <v>52</v>
      </c>
      <c r="D217" s="194">
        <v>12</v>
      </c>
      <c r="E217" s="156">
        <v>5</v>
      </c>
      <c r="F217" s="194">
        <v>-0.2857142857142857</v>
      </c>
      <c r="G217" s="156">
        <v>302</v>
      </c>
      <c r="H217" s="194">
        <v>0.6502732240437159</v>
      </c>
      <c r="I217" s="156">
        <v>1022</v>
      </c>
      <c r="J217" s="194">
        <v>1.2660753880266076</v>
      </c>
      <c r="K217" s="156">
        <v>142</v>
      </c>
      <c r="L217" s="194">
        <v>-0.43650793650793651</v>
      </c>
      <c r="M217" s="156">
        <v>1523</v>
      </c>
      <c r="N217" s="194">
        <v>0.69788182831661083</v>
      </c>
      <c r="O217" s="156">
        <v>1953</v>
      </c>
      <c r="P217" s="194">
        <v>2.0376175548589393E-2</v>
      </c>
      <c r="Q217" s="156">
        <v>3476</v>
      </c>
      <c r="R217" s="194">
        <v>0.23657061543934543</v>
      </c>
      <c r="S217" s="257"/>
      <c r="T217" s="201"/>
      <c r="U217" s="156"/>
      <c r="V217" s="201"/>
      <c r="W217" s="156"/>
      <c r="X217" s="201"/>
      <c r="Y217" s="156"/>
      <c r="Z217" s="201"/>
      <c r="AA217" s="156"/>
      <c r="AB217" s="201"/>
      <c r="AC217" s="156"/>
      <c r="AD217" s="73"/>
      <c r="AE217" s="241"/>
      <c r="AF217" s="201"/>
      <c r="AG217" s="156"/>
      <c r="AH217" s="201"/>
      <c r="AI217" s="156"/>
      <c r="AJ217" s="201"/>
      <c r="AK217" s="156"/>
      <c r="AL217" s="201"/>
      <c r="AM217" s="156"/>
      <c r="AN217" s="201"/>
      <c r="AO217" s="156"/>
      <c r="AP217" s="73"/>
      <c r="AQ217" s="322"/>
      <c r="AR217" s="201"/>
      <c r="AS217" s="156"/>
      <c r="AT217" s="201"/>
      <c r="AU217" s="156"/>
      <c r="AV217" s="201"/>
      <c r="AW217" s="156"/>
      <c r="AX217" s="201"/>
      <c r="AY217" s="156"/>
      <c r="AZ217" s="201"/>
      <c r="BA217" s="156"/>
      <c r="BB217" s="201"/>
      <c r="BC217" s="156"/>
      <c r="BD217" s="73"/>
      <c r="BE217" s="323"/>
      <c r="BF217" s="201"/>
      <c r="BG217" s="156"/>
      <c r="BH217" s="201"/>
      <c r="BI217" s="156"/>
      <c r="BJ217" s="201"/>
      <c r="BK217" s="156"/>
      <c r="BL217" s="201"/>
      <c r="BM217" s="156"/>
      <c r="BN217" s="201"/>
      <c r="BO217" s="156"/>
      <c r="BP217" s="201"/>
      <c r="BQ217" s="156"/>
      <c r="BR217" s="334"/>
    </row>
    <row r="218" spans="2:70" s="4" customFormat="1" ht="15" hidden="1" customHeight="1" outlineLevel="1" x14ac:dyDescent="0.25">
      <c r="B218" s="71" t="s">
        <v>96</v>
      </c>
      <c r="C218" s="241">
        <v>75</v>
      </c>
      <c r="D218" s="194" t="s">
        <v>113</v>
      </c>
      <c r="E218" s="156">
        <v>1</v>
      </c>
      <c r="F218" s="194">
        <v>-0.96551724137931039</v>
      </c>
      <c r="G218" s="156">
        <v>285</v>
      </c>
      <c r="H218" s="194">
        <v>0.39024390243902429</v>
      </c>
      <c r="I218" s="156">
        <v>1794</v>
      </c>
      <c r="J218" s="194">
        <v>0.58901682905225861</v>
      </c>
      <c r="K218" s="156">
        <v>785</v>
      </c>
      <c r="L218" s="194">
        <v>0.90072639225181605</v>
      </c>
      <c r="M218" s="156">
        <v>2940</v>
      </c>
      <c r="N218" s="194">
        <v>0.65540540540540548</v>
      </c>
      <c r="O218" s="156">
        <v>2181</v>
      </c>
      <c r="P218" s="194">
        <v>5.6686046511627897E-2</v>
      </c>
      <c r="Q218" s="156">
        <v>5121</v>
      </c>
      <c r="R218" s="194">
        <v>0.33359374999999991</v>
      </c>
      <c r="S218" s="257"/>
      <c r="T218" s="201"/>
      <c r="U218" s="156"/>
      <c r="V218" s="201"/>
      <c r="W218" s="156"/>
      <c r="X218" s="201"/>
      <c r="Y218" s="156"/>
      <c r="Z218" s="201"/>
      <c r="AA218" s="156"/>
      <c r="AB218" s="201"/>
      <c r="AC218" s="156"/>
      <c r="AD218" s="73"/>
      <c r="AE218" s="241"/>
      <c r="AF218" s="201"/>
      <c r="AG218" s="156"/>
      <c r="AH218" s="201"/>
      <c r="AI218" s="156"/>
      <c r="AJ218" s="201"/>
      <c r="AK218" s="156"/>
      <c r="AL218" s="201"/>
      <c r="AM218" s="156"/>
      <c r="AN218" s="201"/>
      <c r="AO218" s="156"/>
      <c r="AP218" s="73"/>
      <c r="AQ218" s="322"/>
      <c r="AR218" s="201"/>
      <c r="AS218" s="156"/>
      <c r="AT218" s="201"/>
      <c r="AU218" s="156"/>
      <c r="AV218" s="201"/>
      <c r="AW218" s="156"/>
      <c r="AX218" s="201"/>
      <c r="AY218" s="156"/>
      <c r="AZ218" s="201"/>
      <c r="BA218" s="156"/>
      <c r="BB218" s="201"/>
      <c r="BC218" s="156"/>
      <c r="BD218" s="73"/>
      <c r="BE218" s="323"/>
      <c r="BF218" s="201"/>
      <c r="BG218" s="156"/>
      <c r="BH218" s="201"/>
      <c r="BI218" s="156"/>
      <c r="BJ218" s="201"/>
      <c r="BK218" s="156"/>
      <c r="BL218" s="201"/>
      <c r="BM218" s="156"/>
      <c r="BN218" s="201"/>
      <c r="BO218" s="156"/>
      <c r="BP218" s="201"/>
      <c r="BQ218" s="156"/>
      <c r="BR218" s="334"/>
    </row>
    <row r="219" spans="2:70" s="4" customFormat="1" ht="15" hidden="1" customHeight="1" outlineLevel="1" x14ac:dyDescent="0.25">
      <c r="B219" s="71" t="s">
        <v>97</v>
      </c>
      <c r="C219" s="241">
        <v>59</v>
      </c>
      <c r="D219" s="194">
        <v>2.6875</v>
      </c>
      <c r="E219" s="156">
        <v>0</v>
      </c>
      <c r="F219" s="194">
        <v>-1</v>
      </c>
      <c r="G219" s="156">
        <v>207</v>
      </c>
      <c r="H219" s="194">
        <v>0.5923076923076922</v>
      </c>
      <c r="I219" s="156">
        <v>1071</v>
      </c>
      <c r="J219" s="194">
        <v>5.7255676209279294E-2</v>
      </c>
      <c r="K219" s="156">
        <v>358</v>
      </c>
      <c r="L219" s="194">
        <v>-0.625130890052356</v>
      </c>
      <c r="M219" s="156">
        <v>1695</v>
      </c>
      <c r="N219" s="194">
        <v>-0.20794392523364491</v>
      </c>
      <c r="O219" s="156">
        <v>1777</v>
      </c>
      <c r="P219" s="194">
        <v>-0.32587253414264039</v>
      </c>
      <c r="Q219" s="156">
        <v>3472</v>
      </c>
      <c r="R219" s="194">
        <v>-0.27303182579564489</v>
      </c>
      <c r="S219" s="257"/>
      <c r="T219" s="201"/>
      <c r="U219" s="156"/>
      <c r="V219" s="201"/>
      <c r="W219" s="156"/>
      <c r="X219" s="201"/>
      <c r="Y219" s="156"/>
      <c r="Z219" s="201"/>
      <c r="AA219" s="156"/>
      <c r="AB219" s="201"/>
      <c r="AC219" s="156"/>
      <c r="AD219" s="73"/>
      <c r="AE219" s="241"/>
      <c r="AF219" s="201"/>
      <c r="AG219" s="156"/>
      <c r="AH219" s="201"/>
      <c r="AI219" s="156"/>
      <c r="AJ219" s="201"/>
      <c r="AK219" s="156"/>
      <c r="AL219" s="201"/>
      <c r="AM219" s="156"/>
      <c r="AN219" s="201"/>
      <c r="AO219" s="156"/>
      <c r="AP219" s="73"/>
      <c r="AQ219" s="322"/>
      <c r="AR219" s="201"/>
      <c r="AS219" s="156"/>
      <c r="AT219" s="201"/>
      <c r="AU219" s="156"/>
      <c r="AV219" s="201"/>
      <c r="AW219" s="156"/>
      <c r="AX219" s="201"/>
      <c r="AY219" s="156"/>
      <c r="AZ219" s="201"/>
      <c r="BA219" s="156"/>
      <c r="BB219" s="201"/>
      <c r="BC219" s="156"/>
      <c r="BD219" s="73"/>
      <c r="BE219" s="323"/>
      <c r="BF219" s="201"/>
      <c r="BG219" s="156"/>
      <c r="BH219" s="201"/>
      <c r="BI219" s="156"/>
      <c r="BJ219" s="201"/>
      <c r="BK219" s="156"/>
      <c r="BL219" s="201"/>
      <c r="BM219" s="156"/>
      <c r="BN219" s="201"/>
      <c r="BO219" s="156"/>
      <c r="BP219" s="201"/>
      <c r="BQ219" s="156"/>
      <c r="BR219" s="334"/>
    </row>
    <row r="220" spans="2:70" s="4" customFormat="1" ht="15" hidden="1" customHeight="1" outlineLevel="1" x14ac:dyDescent="0.25">
      <c r="B220" s="71" t="s">
        <v>98</v>
      </c>
      <c r="C220" s="241">
        <v>29</v>
      </c>
      <c r="D220" s="194">
        <v>2.625</v>
      </c>
      <c r="E220" s="156">
        <v>3</v>
      </c>
      <c r="F220" s="194">
        <v>-0.86956521739130432</v>
      </c>
      <c r="G220" s="156">
        <v>382</v>
      </c>
      <c r="H220" s="194">
        <v>4.7014925373134329</v>
      </c>
      <c r="I220" s="156">
        <v>901</v>
      </c>
      <c r="J220" s="194">
        <v>0.52711864406779663</v>
      </c>
      <c r="K220" s="156">
        <v>220</v>
      </c>
      <c r="L220" s="194">
        <v>-0.17602996254681647</v>
      </c>
      <c r="M220" s="156">
        <v>1535</v>
      </c>
      <c r="N220" s="194">
        <v>0.60732984293193715</v>
      </c>
      <c r="O220" s="156">
        <v>2606</v>
      </c>
      <c r="P220" s="194">
        <v>0.14298245614035077</v>
      </c>
      <c r="Q220" s="156">
        <v>4141</v>
      </c>
      <c r="R220" s="194">
        <v>0.28006182380216393</v>
      </c>
      <c r="S220" s="257"/>
      <c r="T220" s="201"/>
      <c r="U220" s="156"/>
      <c r="V220" s="201"/>
      <c r="W220" s="156"/>
      <c r="X220" s="201"/>
      <c r="Y220" s="156"/>
      <c r="Z220" s="201"/>
      <c r="AA220" s="156"/>
      <c r="AB220" s="201"/>
      <c r="AC220" s="156"/>
      <c r="AD220" s="73"/>
      <c r="AE220" s="241"/>
      <c r="AF220" s="201"/>
      <c r="AG220" s="156"/>
      <c r="AH220" s="201"/>
      <c r="AI220" s="156"/>
      <c r="AJ220" s="201"/>
      <c r="AK220" s="156"/>
      <c r="AL220" s="201"/>
      <c r="AM220" s="156"/>
      <c r="AN220" s="201"/>
      <c r="AO220" s="156"/>
      <c r="AP220" s="73"/>
      <c r="AQ220" s="322"/>
      <c r="AR220" s="201"/>
      <c r="AS220" s="156"/>
      <c r="AT220" s="201"/>
      <c r="AU220" s="156"/>
      <c r="AV220" s="201"/>
      <c r="AW220" s="156"/>
      <c r="AX220" s="201"/>
      <c r="AY220" s="156"/>
      <c r="AZ220" s="201"/>
      <c r="BA220" s="156"/>
      <c r="BB220" s="201"/>
      <c r="BC220" s="156"/>
      <c r="BD220" s="73"/>
      <c r="BE220" s="323"/>
      <c r="BF220" s="201"/>
      <c r="BG220" s="156"/>
      <c r="BH220" s="201"/>
      <c r="BI220" s="156"/>
      <c r="BJ220" s="201"/>
      <c r="BK220" s="156"/>
      <c r="BL220" s="201"/>
      <c r="BM220" s="156"/>
      <c r="BN220" s="201"/>
      <c r="BO220" s="156"/>
      <c r="BP220" s="201"/>
      <c r="BQ220" s="156"/>
      <c r="BR220" s="334"/>
    </row>
    <row r="221" spans="2:70" s="4" customFormat="1" ht="15" hidden="1" customHeight="1" outlineLevel="1" x14ac:dyDescent="0.25">
      <c r="B221" s="71" t="s">
        <v>99</v>
      </c>
      <c r="C221" s="241">
        <v>13</v>
      </c>
      <c r="D221" s="194">
        <v>-0.55172413793103448</v>
      </c>
      <c r="E221" s="156">
        <v>6</v>
      </c>
      <c r="F221" s="194">
        <v>1</v>
      </c>
      <c r="G221" s="156">
        <v>631</v>
      </c>
      <c r="H221" s="194">
        <v>4.8971962616822431</v>
      </c>
      <c r="I221" s="156">
        <v>1388</v>
      </c>
      <c r="J221" s="194">
        <v>0.91977869986168748</v>
      </c>
      <c r="K221" s="156">
        <v>357</v>
      </c>
      <c r="L221" s="194">
        <v>0.27046263345195731</v>
      </c>
      <c r="M221" s="156">
        <v>2395</v>
      </c>
      <c r="N221" s="194">
        <v>1.0953630796150482</v>
      </c>
      <c r="O221" s="156">
        <v>3491</v>
      </c>
      <c r="P221" s="194">
        <v>0.27688368690563281</v>
      </c>
      <c r="Q221" s="156">
        <v>5886</v>
      </c>
      <c r="R221" s="194">
        <v>0.5181841630126387</v>
      </c>
      <c r="S221" s="257"/>
      <c r="T221" s="201"/>
      <c r="U221" s="156"/>
      <c r="V221" s="201"/>
      <c r="W221" s="156"/>
      <c r="X221" s="201"/>
      <c r="Y221" s="156"/>
      <c r="Z221" s="201"/>
      <c r="AA221" s="156"/>
      <c r="AB221" s="201"/>
      <c r="AC221" s="156"/>
      <c r="AD221" s="73"/>
      <c r="AE221" s="241"/>
      <c r="AF221" s="201"/>
      <c r="AG221" s="156"/>
      <c r="AH221" s="201"/>
      <c r="AI221" s="156"/>
      <c r="AJ221" s="201"/>
      <c r="AK221" s="156"/>
      <c r="AL221" s="201"/>
      <c r="AM221" s="156"/>
      <c r="AN221" s="201"/>
      <c r="AO221" s="156"/>
      <c r="AP221" s="73"/>
      <c r="AQ221" s="322"/>
      <c r="AR221" s="201"/>
      <c r="AS221" s="156"/>
      <c r="AT221" s="201"/>
      <c r="AU221" s="156"/>
      <c r="AV221" s="201"/>
      <c r="AW221" s="156"/>
      <c r="AX221" s="201"/>
      <c r="AY221" s="156"/>
      <c r="AZ221" s="201"/>
      <c r="BA221" s="156"/>
      <c r="BB221" s="201"/>
      <c r="BC221" s="156"/>
      <c r="BD221" s="73"/>
      <c r="BE221" s="323"/>
      <c r="BF221" s="201"/>
      <c r="BG221" s="156"/>
      <c r="BH221" s="201"/>
      <c r="BI221" s="156"/>
      <c r="BJ221" s="201"/>
      <c r="BK221" s="156"/>
      <c r="BL221" s="201"/>
      <c r="BM221" s="156"/>
      <c r="BN221" s="201"/>
      <c r="BO221" s="156"/>
      <c r="BP221" s="201"/>
      <c r="BQ221" s="156"/>
      <c r="BR221" s="334"/>
    </row>
    <row r="222" spans="2:70" s="4" customFormat="1" ht="15" hidden="1" customHeight="1" outlineLevel="1" x14ac:dyDescent="0.25">
      <c r="B222" s="71" t="s">
        <v>100</v>
      </c>
      <c r="C222" s="241">
        <v>11</v>
      </c>
      <c r="D222" s="194">
        <v>-0.42105263157894735</v>
      </c>
      <c r="E222" s="156">
        <v>14</v>
      </c>
      <c r="F222" s="194">
        <v>1.3333333333333335</v>
      </c>
      <c r="G222" s="156">
        <v>613</v>
      </c>
      <c r="H222" s="194">
        <v>4.2393162393162394</v>
      </c>
      <c r="I222" s="156">
        <v>1409</v>
      </c>
      <c r="J222" s="194">
        <v>0.46010362694300522</v>
      </c>
      <c r="K222" s="156">
        <v>423</v>
      </c>
      <c r="L222" s="194">
        <v>-0.27938671209540034</v>
      </c>
      <c r="M222" s="156">
        <v>2470</v>
      </c>
      <c r="N222" s="194">
        <v>0.45808736717827636</v>
      </c>
      <c r="O222" s="156">
        <v>2824</v>
      </c>
      <c r="P222" s="194">
        <v>-0.14216281895504257</v>
      </c>
      <c r="Q222" s="156">
        <v>5294</v>
      </c>
      <c r="R222" s="194">
        <v>6.1772964300040201E-2</v>
      </c>
      <c r="S222" s="257"/>
      <c r="T222" s="201"/>
      <c r="U222" s="156"/>
      <c r="V222" s="201"/>
      <c r="W222" s="156"/>
      <c r="X222" s="201"/>
      <c r="Y222" s="156"/>
      <c r="Z222" s="201"/>
      <c r="AA222" s="156"/>
      <c r="AB222" s="201"/>
      <c r="AC222" s="156"/>
      <c r="AD222" s="73"/>
      <c r="AE222" s="241"/>
      <c r="AF222" s="201"/>
      <c r="AG222" s="156"/>
      <c r="AH222" s="201"/>
      <c r="AI222" s="156"/>
      <c r="AJ222" s="201"/>
      <c r="AK222" s="156"/>
      <c r="AL222" s="201"/>
      <c r="AM222" s="156"/>
      <c r="AN222" s="201"/>
      <c r="AO222" s="156"/>
      <c r="AP222" s="73"/>
      <c r="AQ222" s="322"/>
      <c r="AR222" s="201"/>
      <c r="AS222" s="156"/>
      <c r="AT222" s="201"/>
      <c r="AU222" s="156"/>
      <c r="AV222" s="201"/>
      <c r="AW222" s="156"/>
      <c r="AX222" s="201"/>
      <c r="AY222" s="156"/>
      <c r="AZ222" s="201"/>
      <c r="BA222" s="156"/>
      <c r="BB222" s="201"/>
      <c r="BC222" s="156"/>
      <c r="BD222" s="73"/>
      <c r="BE222" s="323"/>
      <c r="BF222" s="201"/>
      <c r="BG222" s="156"/>
      <c r="BH222" s="201"/>
      <c r="BI222" s="156"/>
      <c r="BJ222" s="201"/>
      <c r="BK222" s="156"/>
      <c r="BL222" s="201"/>
      <c r="BM222" s="156"/>
      <c r="BN222" s="201"/>
      <c r="BO222" s="156"/>
      <c r="BP222" s="201"/>
      <c r="BQ222" s="156"/>
      <c r="BR222" s="334"/>
    </row>
    <row r="223" spans="2:70" s="4" customFormat="1" ht="15" hidden="1" customHeight="1" outlineLevel="1" x14ac:dyDescent="0.25">
      <c r="B223" s="71" t="s">
        <v>101</v>
      </c>
      <c r="C223" s="241">
        <v>48</v>
      </c>
      <c r="D223" s="194">
        <v>0.77777777777777768</v>
      </c>
      <c r="E223" s="156">
        <v>15</v>
      </c>
      <c r="F223" s="194">
        <v>0.66666666666666674</v>
      </c>
      <c r="G223" s="156">
        <v>321</v>
      </c>
      <c r="H223" s="194">
        <v>-5.8651026392961825E-2</v>
      </c>
      <c r="I223" s="156">
        <v>1313</v>
      </c>
      <c r="J223" s="194">
        <v>0.48361581920903962</v>
      </c>
      <c r="K223" s="156">
        <v>1342</v>
      </c>
      <c r="L223" s="194">
        <v>3.8978102189781021</v>
      </c>
      <c r="M223" s="156">
        <v>3039</v>
      </c>
      <c r="N223" s="194">
        <v>0.978515625</v>
      </c>
      <c r="O223" s="156">
        <v>2764</v>
      </c>
      <c r="P223" s="194">
        <v>9.0335305719921211E-2</v>
      </c>
      <c r="Q223" s="156">
        <v>5803</v>
      </c>
      <c r="R223" s="194">
        <v>0.4254482928027512</v>
      </c>
      <c r="S223" s="257"/>
      <c r="T223" s="201"/>
      <c r="U223" s="156"/>
      <c r="V223" s="201"/>
      <c r="W223" s="156"/>
      <c r="X223" s="201"/>
      <c r="Y223" s="156"/>
      <c r="Z223" s="201"/>
      <c r="AA223" s="156"/>
      <c r="AB223" s="201"/>
      <c r="AC223" s="156"/>
      <c r="AD223" s="73"/>
      <c r="AE223" s="241"/>
      <c r="AF223" s="201"/>
      <c r="AG223" s="156"/>
      <c r="AH223" s="201"/>
      <c r="AI223" s="156"/>
      <c r="AJ223" s="201"/>
      <c r="AK223" s="156"/>
      <c r="AL223" s="201"/>
      <c r="AM223" s="156"/>
      <c r="AN223" s="201"/>
      <c r="AO223" s="156"/>
      <c r="AP223" s="73"/>
      <c r="AQ223" s="322"/>
      <c r="AR223" s="201"/>
      <c r="AS223" s="156"/>
      <c r="AT223" s="201"/>
      <c r="AU223" s="156"/>
      <c r="AV223" s="201"/>
      <c r="AW223" s="156"/>
      <c r="AX223" s="201"/>
      <c r="AY223" s="156"/>
      <c r="AZ223" s="201"/>
      <c r="BA223" s="156"/>
      <c r="BB223" s="201"/>
      <c r="BC223" s="156"/>
      <c r="BD223" s="73"/>
      <c r="BE223" s="323"/>
      <c r="BF223" s="201"/>
      <c r="BG223" s="156"/>
      <c r="BH223" s="201"/>
      <c r="BI223" s="156"/>
      <c r="BJ223" s="201"/>
      <c r="BK223" s="156"/>
      <c r="BL223" s="201"/>
      <c r="BM223" s="156"/>
      <c r="BN223" s="201"/>
      <c r="BO223" s="156"/>
      <c r="BP223" s="201"/>
      <c r="BQ223" s="156"/>
      <c r="BR223" s="334"/>
    </row>
    <row r="224" spans="2:70" s="4" customFormat="1" ht="15" hidden="1" customHeight="1" outlineLevel="1" x14ac:dyDescent="0.25">
      <c r="B224" s="71" t="s">
        <v>102</v>
      </c>
      <c r="C224" s="241">
        <v>26</v>
      </c>
      <c r="D224" s="194">
        <v>1.6</v>
      </c>
      <c r="E224" s="156">
        <v>17</v>
      </c>
      <c r="F224" s="194">
        <v>0.54545454545454541</v>
      </c>
      <c r="G224" s="156">
        <v>528</v>
      </c>
      <c r="H224" s="194">
        <v>1.6400000000000001</v>
      </c>
      <c r="I224" s="156">
        <v>1475</v>
      </c>
      <c r="J224" s="194">
        <v>6.8066618392469191E-2</v>
      </c>
      <c r="K224" s="156">
        <v>414</v>
      </c>
      <c r="L224" s="194">
        <v>8.0939947780678922E-2</v>
      </c>
      <c r="M224" s="156">
        <v>2460</v>
      </c>
      <c r="N224" s="194">
        <v>0.23929471032745586</v>
      </c>
      <c r="O224" s="156">
        <v>3260</v>
      </c>
      <c r="P224" s="194">
        <v>6.4316030035912464E-2</v>
      </c>
      <c r="Q224" s="156">
        <v>5720</v>
      </c>
      <c r="R224" s="194">
        <v>0.13312202852614896</v>
      </c>
      <c r="S224" s="257"/>
      <c r="T224" s="201"/>
      <c r="U224" s="156"/>
      <c r="V224" s="201"/>
      <c r="W224" s="156"/>
      <c r="X224" s="201"/>
      <c r="Y224" s="156"/>
      <c r="Z224" s="201"/>
      <c r="AA224" s="156"/>
      <c r="AB224" s="201"/>
      <c r="AC224" s="156"/>
      <c r="AD224" s="73"/>
      <c r="AE224" s="241"/>
      <c r="AF224" s="201"/>
      <c r="AG224" s="156"/>
      <c r="AH224" s="201"/>
      <c r="AI224" s="156"/>
      <c r="AJ224" s="201"/>
      <c r="AK224" s="156"/>
      <c r="AL224" s="201"/>
      <c r="AM224" s="156"/>
      <c r="AN224" s="201"/>
      <c r="AO224" s="156"/>
      <c r="AP224" s="73"/>
      <c r="AQ224" s="322"/>
      <c r="AR224" s="201"/>
      <c r="AS224" s="156"/>
      <c r="AT224" s="201"/>
      <c r="AU224" s="156"/>
      <c r="AV224" s="201"/>
      <c r="AW224" s="156"/>
      <c r="AX224" s="201"/>
      <c r="AY224" s="156"/>
      <c r="AZ224" s="201"/>
      <c r="BA224" s="156"/>
      <c r="BB224" s="201"/>
      <c r="BC224" s="156"/>
      <c r="BD224" s="73"/>
      <c r="BE224" s="323"/>
      <c r="BF224" s="201"/>
      <c r="BG224" s="156"/>
      <c r="BH224" s="201"/>
      <c r="BI224" s="156"/>
      <c r="BJ224" s="201"/>
      <c r="BK224" s="156"/>
      <c r="BL224" s="201"/>
      <c r="BM224" s="156"/>
      <c r="BN224" s="201"/>
      <c r="BO224" s="156"/>
      <c r="BP224" s="201"/>
      <c r="BQ224" s="156"/>
      <c r="BR224" s="334"/>
    </row>
    <row r="225" spans="2:70" s="4" customFormat="1" ht="15" hidden="1" customHeight="1" outlineLevel="1" x14ac:dyDescent="0.25">
      <c r="B225" s="71" t="s">
        <v>103</v>
      </c>
      <c r="C225" s="241">
        <v>29</v>
      </c>
      <c r="D225" s="194">
        <v>2.2222222222222223</v>
      </c>
      <c r="E225" s="156">
        <v>79</v>
      </c>
      <c r="F225" s="194">
        <v>1.925925925925926</v>
      </c>
      <c r="G225" s="156">
        <v>307</v>
      </c>
      <c r="H225" s="194">
        <v>-0.41856060606060608</v>
      </c>
      <c r="I225" s="156">
        <v>763</v>
      </c>
      <c r="J225" s="194">
        <v>-0.32117437722419928</v>
      </c>
      <c r="K225" s="156">
        <v>217</v>
      </c>
      <c r="L225" s="194">
        <v>-0.46551724137931039</v>
      </c>
      <c r="M225" s="156">
        <v>1395</v>
      </c>
      <c r="N225" s="194">
        <v>-0.333810888252149</v>
      </c>
      <c r="O225" s="156">
        <v>2414</v>
      </c>
      <c r="P225" s="194">
        <v>-0.10493140526510936</v>
      </c>
      <c r="Q225" s="156">
        <v>3809</v>
      </c>
      <c r="R225" s="194">
        <v>-0.20496764767271969</v>
      </c>
      <c r="S225" s="257"/>
      <c r="T225" s="201"/>
      <c r="U225" s="156"/>
      <c r="V225" s="201"/>
      <c r="W225" s="156"/>
      <c r="X225" s="201"/>
      <c r="Y225" s="156"/>
      <c r="Z225" s="201"/>
      <c r="AA225" s="156"/>
      <c r="AB225" s="201"/>
      <c r="AC225" s="156"/>
      <c r="AD225" s="73"/>
      <c r="AE225" s="241"/>
      <c r="AF225" s="201"/>
      <c r="AG225" s="156"/>
      <c r="AH225" s="201"/>
      <c r="AI225" s="156"/>
      <c r="AJ225" s="201"/>
      <c r="AK225" s="156"/>
      <c r="AL225" s="201"/>
      <c r="AM225" s="156"/>
      <c r="AN225" s="201"/>
      <c r="AO225" s="156"/>
      <c r="AP225" s="73"/>
      <c r="AQ225" s="322"/>
      <c r="AR225" s="201"/>
      <c r="AS225" s="156"/>
      <c r="AT225" s="201"/>
      <c r="AU225" s="156"/>
      <c r="AV225" s="201"/>
      <c r="AW225" s="156"/>
      <c r="AX225" s="201"/>
      <c r="AY225" s="156"/>
      <c r="AZ225" s="201"/>
      <c r="BA225" s="156"/>
      <c r="BB225" s="201"/>
      <c r="BC225" s="156"/>
      <c r="BD225" s="73"/>
      <c r="BE225" s="323"/>
      <c r="BF225" s="201"/>
      <c r="BG225" s="156"/>
      <c r="BH225" s="201"/>
      <c r="BI225" s="156"/>
      <c r="BJ225" s="201"/>
      <c r="BK225" s="156"/>
      <c r="BL225" s="201"/>
      <c r="BM225" s="156"/>
      <c r="BN225" s="201"/>
      <c r="BO225" s="156"/>
      <c r="BP225" s="201"/>
      <c r="BQ225" s="156"/>
      <c r="BR225" s="334"/>
    </row>
    <row r="226" spans="2:70" s="4" customFormat="1" ht="15" hidden="1" customHeight="1" outlineLevel="1" x14ac:dyDescent="0.25">
      <c r="B226" s="71" t="s">
        <v>104</v>
      </c>
      <c r="C226" s="241">
        <v>26</v>
      </c>
      <c r="D226" s="194">
        <v>5.5</v>
      </c>
      <c r="E226" s="156">
        <v>17</v>
      </c>
      <c r="F226" s="194">
        <v>0.30769230769230771</v>
      </c>
      <c r="G226" s="156">
        <v>226</v>
      </c>
      <c r="H226" s="194">
        <v>-0.36871508379888274</v>
      </c>
      <c r="I226" s="156">
        <v>840</v>
      </c>
      <c r="J226" s="194">
        <v>-0.25200356188780049</v>
      </c>
      <c r="K226" s="156">
        <v>334</v>
      </c>
      <c r="L226" s="194">
        <v>0.50450450450450446</v>
      </c>
      <c r="M226" s="156">
        <v>1443</v>
      </c>
      <c r="N226" s="194">
        <v>-0.16104651162790695</v>
      </c>
      <c r="O226" s="156">
        <v>3159</v>
      </c>
      <c r="P226" s="194">
        <v>0.38613426941641071</v>
      </c>
      <c r="Q226" s="156">
        <v>4602</v>
      </c>
      <c r="R226" s="194">
        <v>0.150787696924231</v>
      </c>
      <c r="S226" s="257"/>
      <c r="T226" s="201"/>
      <c r="U226" s="156"/>
      <c r="V226" s="201"/>
      <c r="W226" s="156"/>
      <c r="X226" s="201"/>
      <c r="Y226" s="156"/>
      <c r="Z226" s="201"/>
      <c r="AA226" s="156"/>
      <c r="AB226" s="201"/>
      <c r="AC226" s="156"/>
      <c r="AD226" s="73"/>
      <c r="AE226" s="241"/>
      <c r="AF226" s="201"/>
      <c r="AG226" s="156"/>
      <c r="AH226" s="201"/>
      <c r="AI226" s="156"/>
      <c r="AJ226" s="201"/>
      <c r="AK226" s="156"/>
      <c r="AL226" s="201"/>
      <c r="AM226" s="156"/>
      <c r="AN226" s="201"/>
      <c r="AO226" s="156"/>
      <c r="AP226" s="73"/>
      <c r="AQ226" s="322"/>
      <c r="AR226" s="201"/>
      <c r="AS226" s="156"/>
      <c r="AT226" s="201"/>
      <c r="AU226" s="156"/>
      <c r="AV226" s="201"/>
      <c r="AW226" s="156"/>
      <c r="AX226" s="201"/>
      <c r="AY226" s="156"/>
      <c r="AZ226" s="201"/>
      <c r="BA226" s="156"/>
      <c r="BB226" s="201"/>
      <c r="BC226" s="156"/>
      <c r="BD226" s="73"/>
      <c r="BE226" s="323"/>
      <c r="BF226" s="201"/>
      <c r="BG226" s="156"/>
      <c r="BH226" s="201"/>
      <c r="BI226" s="156"/>
      <c r="BJ226" s="201"/>
      <c r="BK226" s="156"/>
      <c r="BL226" s="201"/>
      <c r="BM226" s="156"/>
      <c r="BN226" s="201"/>
      <c r="BO226" s="156"/>
      <c r="BP226" s="201"/>
      <c r="BQ226" s="156"/>
      <c r="BR226" s="334"/>
    </row>
    <row r="227" spans="2:70" s="4" customFormat="1" ht="15.75" collapsed="1" x14ac:dyDescent="0.25">
      <c r="B227" s="101">
        <v>2004</v>
      </c>
      <c r="C227" s="242">
        <v>399</v>
      </c>
      <c r="D227" s="103">
        <v>1.5576923076923075</v>
      </c>
      <c r="E227" s="102">
        <v>199</v>
      </c>
      <c r="F227" s="103">
        <v>0.22085889570552153</v>
      </c>
      <c r="G227" s="102">
        <v>4430</v>
      </c>
      <c r="H227" s="103">
        <v>0.63408336407229804</v>
      </c>
      <c r="I227" s="102">
        <v>14128</v>
      </c>
      <c r="J227" s="103">
        <v>0.31472175693281224</v>
      </c>
      <c r="K227" s="102">
        <v>5067</v>
      </c>
      <c r="L227" s="103">
        <v>7.7168367346938771E-2</v>
      </c>
      <c r="M227" s="102">
        <v>24223</v>
      </c>
      <c r="N227" s="103">
        <v>0.31076839826839819</v>
      </c>
      <c r="O227" s="102">
        <v>31878</v>
      </c>
      <c r="P227" s="103">
        <v>8.616988653787172E-2</v>
      </c>
      <c r="Q227" s="102">
        <v>56101</v>
      </c>
      <c r="R227" s="103">
        <v>0.1729494658052646</v>
      </c>
      <c r="S227" s="331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5"/>
      <c r="AE227" s="242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5"/>
      <c r="AQ227" s="332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5"/>
      <c r="BE227" s="333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6"/>
    </row>
    <row r="228" spans="2:70" s="4" customFormat="1" ht="15" hidden="1" customHeight="1" outlineLevel="1" x14ac:dyDescent="0.25">
      <c r="B228" s="71" t="s">
        <v>93</v>
      </c>
      <c r="C228" s="241">
        <v>22</v>
      </c>
      <c r="D228" s="194">
        <v>4.5</v>
      </c>
      <c r="E228" s="156">
        <v>3</v>
      </c>
      <c r="F228" s="194">
        <v>-0.25</v>
      </c>
      <c r="G228" s="156">
        <v>352</v>
      </c>
      <c r="H228" s="194">
        <v>0.76</v>
      </c>
      <c r="I228" s="156">
        <v>1061</v>
      </c>
      <c r="J228" s="194">
        <v>-0.34344059405940597</v>
      </c>
      <c r="K228" s="156">
        <v>576</v>
      </c>
      <c r="L228" s="194">
        <v>2.6</v>
      </c>
      <c r="M228" s="156">
        <v>2014</v>
      </c>
      <c r="N228" s="194">
        <v>1.5120967741935498E-2</v>
      </c>
      <c r="O228" s="156">
        <v>2223</v>
      </c>
      <c r="P228" s="194">
        <v>-9.9270664505672568E-2</v>
      </c>
      <c r="Q228" s="156">
        <v>4237</v>
      </c>
      <c r="R228" s="194">
        <v>-4.8292902066486953E-2</v>
      </c>
      <c r="S228" s="257"/>
      <c r="T228" s="201"/>
      <c r="U228" s="156"/>
      <c r="V228" s="201"/>
      <c r="W228" s="156"/>
      <c r="X228" s="201"/>
      <c r="Y228" s="156"/>
      <c r="Z228" s="201"/>
      <c r="AA228" s="156"/>
      <c r="AB228" s="201"/>
      <c r="AC228" s="156"/>
      <c r="AD228" s="73"/>
      <c r="AE228" s="241"/>
      <c r="AF228" s="201"/>
      <c r="AG228" s="156"/>
      <c r="AH228" s="201"/>
      <c r="AI228" s="156"/>
      <c r="AJ228" s="201"/>
      <c r="AK228" s="156"/>
      <c r="AL228" s="201"/>
      <c r="AM228" s="156"/>
      <c r="AN228" s="201"/>
      <c r="AO228" s="156"/>
      <c r="AP228" s="73"/>
      <c r="AQ228" s="322"/>
      <c r="AR228" s="201"/>
      <c r="AS228" s="156"/>
      <c r="AT228" s="201"/>
      <c r="AU228" s="156"/>
      <c r="AV228" s="201"/>
      <c r="AW228" s="156"/>
      <c r="AX228" s="201"/>
      <c r="AY228" s="156"/>
      <c r="AZ228" s="201"/>
      <c r="BA228" s="156"/>
      <c r="BB228" s="201"/>
      <c r="BC228" s="156"/>
      <c r="BD228" s="73"/>
      <c r="BE228" s="323"/>
      <c r="BF228" s="201"/>
      <c r="BG228" s="156"/>
      <c r="BH228" s="201"/>
      <c r="BI228" s="156"/>
      <c r="BJ228" s="201"/>
      <c r="BK228" s="156"/>
      <c r="BL228" s="201"/>
      <c r="BM228" s="156"/>
      <c r="BN228" s="201"/>
      <c r="BO228" s="156"/>
      <c r="BP228" s="201"/>
      <c r="BQ228" s="156"/>
      <c r="BR228" s="334"/>
    </row>
    <row r="229" spans="2:70" s="4" customFormat="1" ht="15" hidden="1" customHeight="1" outlineLevel="1" x14ac:dyDescent="0.25">
      <c r="B229" s="71" t="s">
        <v>94</v>
      </c>
      <c r="C229" s="241">
        <v>8</v>
      </c>
      <c r="D229" s="194" t="s">
        <v>113</v>
      </c>
      <c r="E229" s="156">
        <v>6</v>
      </c>
      <c r="F229" s="194">
        <v>0.19999999999999996</v>
      </c>
      <c r="G229" s="156">
        <v>123</v>
      </c>
      <c r="H229" s="194">
        <v>-0.23124999999999996</v>
      </c>
      <c r="I229" s="156">
        <v>301</v>
      </c>
      <c r="J229" s="194">
        <v>-0.6717557251908397</v>
      </c>
      <c r="K229" s="156">
        <v>88</v>
      </c>
      <c r="L229" s="194">
        <v>-0.11111111111111116</v>
      </c>
      <c r="M229" s="156">
        <v>526</v>
      </c>
      <c r="N229" s="194">
        <v>-0.55461473327688404</v>
      </c>
      <c r="O229" s="156">
        <v>1632</v>
      </c>
      <c r="P229" s="194">
        <v>-0.25034451079467157</v>
      </c>
      <c r="Q229" s="156">
        <v>2158</v>
      </c>
      <c r="R229" s="194">
        <v>-0.35735556879094699</v>
      </c>
      <c r="S229" s="257"/>
      <c r="T229" s="201"/>
      <c r="U229" s="156"/>
      <c r="V229" s="201"/>
      <c r="W229" s="156"/>
      <c r="X229" s="201"/>
      <c r="Y229" s="156"/>
      <c r="Z229" s="201"/>
      <c r="AA229" s="156"/>
      <c r="AB229" s="201"/>
      <c r="AC229" s="156"/>
      <c r="AD229" s="73"/>
      <c r="AE229" s="241"/>
      <c r="AF229" s="201"/>
      <c r="AG229" s="156"/>
      <c r="AH229" s="201"/>
      <c r="AI229" s="156"/>
      <c r="AJ229" s="201"/>
      <c r="AK229" s="156"/>
      <c r="AL229" s="201"/>
      <c r="AM229" s="156"/>
      <c r="AN229" s="201"/>
      <c r="AO229" s="156"/>
      <c r="AP229" s="73"/>
      <c r="AQ229" s="322"/>
      <c r="AR229" s="201"/>
      <c r="AS229" s="156"/>
      <c r="AT229" s="201"/>
      <c r="AU229" s="156"/>
      <c r="AV229" s="201"/>
      <c r="AW229" s="156"/>
      <c r="AX229" s="201"/>
      <c r="AY229" s="156"/>
      <c r="AZ229" s="201"/>
      <c r="BA229" s="156"/>
      <c r="BB229" s="201"/>
      <c r="BC229" s="156"/>
      <c r="BD229" s="73"/>
      <c r="BE229" s="323"/>
      <c r="BF229" s="201"/>
      <c r="BG229" s="156"/>
      <c r="BH229" s="201"/>
      <c r="BI229" s="156"/>
      <c r="BJ229" s="201"/>
      <c r="BK229" s="156"/>
      <c r="BL229" s="201"/>
      <c r="BM229" s="156"/>
      <c r="BN229" s="201"/>
      <c r="BO229" s="156"/>
      <c r="BP229" s="201"/>
      <c r="BQ229" s="156"/>
      <c r="BR229" s="334"/>
    </row>
    <row r="230" spans="2:70" s="4" customFormat="1" ht="15" hidden="1" customHeight="1" outlineLevel="1" x14ac:dyDescent="0.25">
      <c r="B230" s="71" t="s">
        <v>95</v>
      </c>
      <c r="C230" s="241">
        <v>4</v>
      </c>
      <c r="D230" s="194">
        <v>-0.55555555555555558</v>
      </c>
      <c r="E230" s="156">
        <v>7</v>
      </c>
      <c r="F230" s="194">
        <v>0.16666666666666674</v>
      </c>
      <c r="G230" s="156">
        <v>183</v>
      </c>
      <c r="H230" s="194">
        <v>0.35555555555555562</v>
      </c>
      <c r="I230" s="156">
        <v>451</v>
      </c>
      <c r="J230" s="194">
        <v>-0.49888888888888894</v>
      </c>
      <c r="K230" s="156">
        <v>252</v>
      </c>
      <c r="L230" s="194">
        <v>2.3157894736842106</v>
      </c>
      <c r="M230" s="156">
        <v>897</v>
      </c>
      <c r="N230" s="194">
        <v>-0.20337477797513326</v>
      </c>
      <c r="O230" s="156">
        <v>1914</v>
      </c>
      <c r="P230" s="194">
        <v>1.4308426073131875E-2</v>
      </c>
      <c r="Q230" s="156">
        <v>2811</v>
      </c>
      <c r="R230" s="194">
        <v>-6.7042814470627321E-2</v>
      </c>
      <c r="S230" s="257"/>
      <c r="T230" s="201"/>
      <c r="U230" s="156"/>
      <c r="V230" s="201"/>
      <c r="W230" s="156"/>
      <c r="X230" s="201"/>
      <c r="Y230" s="156"/>
      <c r="Z230" s="201"/>
      <c r="AA230" s="156"/>
      <c r="AB230" s="201"/>
      <c r="AC230" s="156"/>
      <c r="AD230" s="73"/>
      <c r="AE230" s="241"/>
      <c r="AF230" s="201"/>
      <c r="AG230" s="156"/>
      <c r="AH230" s="201"/>
      <c r="AI230" s="156"/>
      <c r="AJ230" s="201"/>
      <c r="AK230" s="156"/>
      <c r="AL230" s="201"/>
      <c r="AM230" s="156"/>
      <c r="AN230" s="201"/>
      <c r="AO230" s="156"/>
      <c r="AP230" s="73"/>
      <c r="AQ230" s="322"/>
      <c r="AR230" s="201"/>
      <c r="AS230" s="156"/>
      <c r="AT230" s="201"/>
      <c r="AU230" s="156"/>
      <c r="AV230" s="201"/>
      <c r="AW230" s="156"/>
      <c r="AX230" s="201"/>
      <c r="AY230" s="156"/>
      <c r="AZ230" s="201"/>
      <c r="BA230" s="156"/>
      <c r="BB230" s="201"/>
      <c r="BC230" s="156"/>
      <c r="BD230" s="73"/>
      <c r="BE230" s="323"/>
      <c r="BF230" s="201"/>
      <c r="BG230" s="156"/>
      <c r="BH230" s="201"/>
      <c r="BI230" s="156"/>
      <c r="BJ230" s="201"/>
      <c r="BK230" s="156"/>
      <c r="BL230" s="201"/>
      <c r="BM230" s="156"/>
      <c r="BN230" s="201"/>
      <c r="BO230" s="156"/>
      <c r="BP230" s="201"/>
      <c r="BQ230" s="156"/>
      <c r="BR230" s="334"/>
    </row>
    <row r="231" spans="2:70" s="4" customFormat="1" ht="15" hidden="1" customHeight="1" outlineLevel="1" x14ac:dyDescent="0.25">
      <c r="B231" s="71" t="s">
        <v>96</v>
      </c>
      <c r="C231" s="241">
        <v>0</v>
      </c>
      <c r="D231" s="194">
        <v>-1</v>
      </c>
      <c r="E231" s="156">
        <v>29</v>
      </c>
      <c r="F231" s="194">
        <v>8.6666666666666661</v>
      </c>
      <c r="G231" s="156">
        <v>205</v>
      </c>
      <c r="H231" s="194">
        <v>0.95238095238095233</v>
      </c>
      <c r="I231" s="156">
        <v>1129</v>
      </c>
      <c r="J231" s="194">
        <v>6.6100094428706235E-2</v>
      </c>
      <c r="K231" s="156">
        <v>413</v>
      </c>
      <c r="L231" s="194">
        <v>9.5490716180371304E-2</v>
      </c>
      <c r="M231" s="156">
        <v>1776</v>
      </c>
      <c r="N231" s="194">
        <v>0.14802844214608912</v>
      </c>
      <c r="O231" s="156">
        <v>2064</v>
      </c>
      <c r="P231" s="194">
        <v>0.13907284768211925</v>
      </c>
      <c r="Q231" s="156">
        <v>3840</v>
      </c>
      <c r="R231" s="194">
        <v>0.14319738017267047</v>
      </c>
      <c r="S231" s="257"/>
      <c r="T231" s="201"/>
      <c r="U231" s="156"/>
      <c r="V231" s="201"/>
      <c r="W231" s="156"/>
      <c r="X231" s="201"/>
      <c r="Y231" s="156"/>
      <c r="Z231" s="201"/>
      <c r="AA231" s="156"/>
      <c r="AB231" s="201"/>
      <c r="AC231" s="156"/>
      <c r="AD231" s="73"/>
      <c r="AE231" s="241"/>
      <c r="AF231" s="201"/>
      <c r="AG231" s="156"/>
      <c r="AH231" s="201"/>
      <c r="AI231" s="156"/>
      <c r="AJ231" s="201"/>
      <c r="AK231" s="156"/>
      <c r="AL231" s="201"/>
      <c r="AM231" s="156"/>
      <c r="AN231" s="201"/>
      <c r="AO231" s="156"/>
      <c r="AP231" s="73"/>
      <c r="AQ231" s="322"/>
      <c r="AR231" s="201"/>
      <c r="AS231" s="156"/>
      <c r="AT231" s="201"/>
      <c r="AU231" s="156"/>
      <c r="AV231" s="201"/>
      <c r="AW231" s="156"/>
      <c r="AX231" s="201"/>
      <c r="AY231" s="156"/>
      <c r="AZ231" s="201"/>
      <c r="BA231" s="156"/>
      <c r="BB231" s="201"/>
      <c r="BC231" s="156"/>
      <c r="BD231" s="73"/>
      <c r="BE231" s="323"/>
      <c r="BF231" s="201"/>
      <c r="BG231" s="156"/>
      <c r="BH231" s="201"/>
      <c r="BI231" s="156"/>
      <c r="BJ231" s="201"/>
      <c r="BK231" s="156"/>
      <c r="BL231" s="201"/>
      <c r="BM231" s="156"/>
      <c r="BN231" s="201"/>
      <c r="BO231" s="156"/>
      <c r="BP231" s="201"/>
      <c r="BQ231" s="156"/>
      <c r="BR231" s="334"/>
    </row>
    <row r="232" spans="2:70" s="4" customFormat="1" ht="15" hidden="1" customHeight="1" outlineLevel="1" x14ac:dyDescent="0.25">
      <c r="B232" s="71" t="s">
        <v>97</v>
      </c>
      <c r="C232" s="241">
        <v>16</v>
      </c>
      <c r="D232" s="194">
        <v>0.45454545454545459</v>
      </c>
      <c r="E232" s="156">
        <v>26</v>
      </c>
      <c r="F232" s="194">
        <v>5.5</v>
      </c>
      <c r="G232" s="156">
        <v>130</v>
      </c>
      <c r="H232" s="194">
        <v>-0.1216216216216216</v>
      </c>
      <c r="I232" s="156">
        <v>1013</v>
      </c>
      <c r="J232" s="194">
        <v>3.964321110009994E-3</v>
      </c>
      <c r="K232" s="156">
        <v>955</v>
      </c>
      <c r="L232" s="194">
        <v>1.5398936170212765</v>
      </c>
      <c r="M232" s="156">
        <v>2140</v>
      </c>
      <c r="N232" s="194">
        <v>0.38242894056847554</v>
      </c>
      <c r="O232" s="156">
        <v>2636</v>
      </c>
      <c r="P232" s="194">
        <v>0.36580310880829026</v>
      </c>
      <c r="Q232" s="156">
        <v>4776</v>
      </c>
      <c r="R232" s="194">
        <v>0.37320299022426684</v>
      </c>
      <c r="S232" s="257"/>
      <c r="T232" s="201"/>
      <c r="U232" s="156"/>
      <c r="V232" s="201"/>
      <c r="W232" s="156"/>
      <c r="X232" s="201"/>
      <c r="Y232" s="156"/>
      <c r="Z232" s="201"/>
      <c r="AA232" s="156"/>
      <c r="AB232" s="201"/>
      <c r="AC232" s="156"/>
      <c r="AD232" s="73"/>
      <c r="AE232" s="241"/>
      <c r="AF232" s="201"/>
      <c r="AG232" s="156"/>
      <c r="AH232" s="201"/>
      <c r="AI232" s="156"/>
      <c r="AJ232" s="201"/>
      <c r="AK232" s="156"/>
      <c r="AL232" s="201"/>
      <c r="AM232" s="156"/>
      <c r="AN232" s="201"/>
      <c r="AO232" s="156"/>
      <c r="AP232" s="73"/>
      <c r="AQ232" s="322"/>
      <c r="AR232" s="201"/>
      <c r="AS232" s="156"/>
      <c r="AT232" s="201"/>
      <c r="AU232" s="156"/>
      <c r="AV232" s="201"/>
      <c r="AW232" s="156"/>
      <c r="AX232" s="201"/>
      <c r="AY232" s="156"/>
      <c r="AZ232" s="201"/>
      <c r="BA232" s="156"/>
      <c r="BB232" s="201"/>
      <c r="BC232" s="156"/>
      <c r="BD232" s="73"/>
      <c r="BE232" s="323"/>
      <c r="BF232" s="201"/>
      <c r="BG232" s="156"/>
      <c r="BH232" s="201"/>
      <c r="BI232" s="156"/>
      <c r="BJ232" s="201"/>
      <c r="BK232" s="156"/>
      <c r="BL232" s="201"/>
      <c r="BM232" s="156"/>
      <c r="BN232" s="201"/>
      <c r="BO232" s="156"/>
      <c r="BP232" s="201"/>
      <c r="BQ232" s="156"/>
      <c r="BR232" s="334"/>
    </row>
    <row r="233" spans="2:70" s="4" customFormat="1" ht="15" hidden="1" customHeight="1" outlineLevel="1" x14ac:dyDescent="0.25">
      <c r="B233" s="71" t="s">
        <v>98</v>
      </c>
      <c r="C233" s="241">
        <v>8</v>
      </c>
      <c r="D233" s="194">
        <v>-0.11111111111111116</v>
      </c>
      <c r="E233" s="156">
        <v>23</v>
      </c>
      <c r="F233" s="194">
        <v>0.91666666666666674</v>
      </c>
      <c r="G233" s="156">
        <v>67</v>
      </c>
      <c r="H233" s="194">
        <v>-0.76655052264808365</v>
      </c>
      <c r="I233" s="156">
        <v>590</v>
      </c>
      <c r="J233" s="194">
        <v>-0.1736694677871149</v>
      </c>
      <c r="K233" s="156">
        <v>267</v>
      </c>
      <c r="L233" s="194">
        <v>0.43548387096774199</v>
      </c>
      <c r="M233" s="156">
        <v>955</v>
      </c>
      <c r="N233" s="194">
        <v>-0.20943708609271527</v>
      </c>
      <c r="O233" s="156">
        <v>2280</v>
      </c>
      <c r="P233" s="194">
        <v>0.66301969365426694</v>
      </c>
      <c r="Q233" s="156">
        <v>3235</v>
      </c>
      <c r="R233" s="194">
        <v>0.25436215587436983</v>
      </c>
      <c r="S233" s="257"/>
      <c r="T233" s="201"/>
      <c r="U233" s="156"/>
      <c r="V233" s="201"/>
      <c r="W233" s="156"/>
      <c r="X233" s="201"/>
      <c r="Y233" s="156"/>
      <c r="Z233" s="201"/>
      <c r="AA233" s="156"/>
      <c r="AB233" s="201"/>
      <c r="AC233" s="156"/>
      <c r="AD233" s="73"/>
      <c r="AE233" s="241"/>
      <c r="AF233" s="201"/>
      <c r="AG233" s="156"/>
      <c r="AH233" s="201"/>
      <c r="AI233" s="156"/>
      <c r="AJ233" s="201"/>
      <c r="AK233" s="156"/>
      <c r="AL233" s="201"/>
      <c r="AM233" s="156"/>
      <c r="AN233" s="201"/>
      <c r="AO233" s="156"/>
      <c r="AP233" s="73"/>
      <c r="AQ233" s="322"/>
      <c r="AR233" s="201"/>
      <c r="AS233" s="156"/>
      <c r="AT233" s="201"/>
      <c r="AU233" s="156"/>
      <c r="AV233" s="201"/>
      <c r="AW233" s="156"/>
      <c r="AX233" s="201"/>
      <c r="AY233" s="156"/>
      <c r="AZ233" s="201"/>
      <c r="BA233" s="156"/>
      <c r="BB233" s="201"/>
      <c r="BC233" s="156"/>
      <c r="BD233" s="73"/>
      <c r="BE233" s="323"/>
      <c r="BF233" s="201"/>
      <c r="BG233" s="156"/>
      <c r="BH233" s="201"/>
      <c r="BI233" s="156"/>
      <c r="BJ233" s="201"/>
      <c r="BK233" s="156"/>
      <c r="BL233" s="201"/>
      <c r="BM233" s="156"/>
      <c r="BN233" s="201"/>
      <c r="BO233" s="156"/>
      <c r="BP233" s="201"/>
      <c r="BQ233" s="156"/>
      <c r="BR233" s="334"/>
    </row>
    <row r="234" spans="2:70" s="4" customFormat="1" ht="15" hidden="1" customHeight="1" outlineLevel="1" x14ac:dyDescent="0.25">
      <c r="B234" s="71" t="s">
        <v>99</v>
      </c>
      <c r="C234" s="241">
        <v>29</v>
      </c>
      <c r="D234" s="194" t="s">
        <v>113</v>
      </c>
      <c r="E234" s="156">
        <v>3</v>
      </c>
      <c r="F234" s="194">
        <v>-0.4</v>
      </c>
      <c r="G234" s="156">
        <v>107</v>
      </c>
      <c r="H234" s="194">
        <v>9.1836734693877542E-2</v>
      </c>
      <c r="I234" s="156">
        <v>723</v>
      </c>
      <c r="J234" s="194">
        <v>-9.2848180677540748E-2</v>
      </c>
      <c r="K234" s="156">
        <v>281</v>
      </c>
      <c r="L234" s="194">
        <v>-0.25464190981432355</v>
      </c>
      <c r="M234" s="156">
        <v>1143</v>
      </c>
      <c r="N234" s="194">
        <v>-0.1049334377447142</v>
      </c>
      <c r="O234" s="156">
        <v>2734</v>
      </c>
      <c r="P234" s="194">
        <v>0.42618675013041218</v>
      </c>
      <c r="Q234" s="156">
        <v>3877</v>
      </c>
      <c r="R234" s="194">
        <v>0.21383844708829058</v>
      </c>
      <c r="S234" s="257"/>
      <c r="T234" s="201"/>
      <c r="U234" s="156"/>
      <c r="V234" s="201"/>
      <c r="W234" s="156"/>
      <c r="X234" s="201"/>
      <c r="Y234" s="156"/>
      <c r="Z234" s="201"/>
      <c r="AA234" s="156"/>
      <c r="AB234" s="201"/>
      <c r="AC234" s="156"/>
      <c r="AD234" s="73"/>
      <c r="AE234" s="241"/>
      <c r="AF234" s="201"/>
      <c r="AG234" s="156"/>
      <c r="AH234" s="201"/>
      <c r="AI234" s="156"/>
      <c r="AJ234" s="201"/>
      <c r="AK234" s="156"/>
      <c r="AL234" s="201"/>
      <c r="AM234" s="156"/>
      <c r="AN234" s="201"/>
      <c r="AO234" s="156"/>
      <c r="AP234" s="73"/>
      <c r="AQ234" s="322"/>
      <c r="AR234" s="201"/>
      <c r="AS234" s="156"/>
      <c r="AT234" s="201"/>
      <c r="AU234" s="156"/>
      <c r="AV234" s="201"/>
      <c r="AW234" s="156"/>
      <c r="AX234" s="201"/>
      <c r="AY234" s="156"/>
      <c r="AZ234" s="201"/>
      <c r="BA234" s="156"/>
      <c r="BB234" s="201"/>
      <c r="BC234" s="156"/>
      <c r="BD234" s="73"/>
      <c r="BE234" s="323"/>
      <c r="BF234" s="201"/>
      <c r="BG234" s="156"/>
      <c r="BH234" s="201"/>
      <c r="BI234" s="156"/>
      <c r="BJ234" s="201"/>
      <c r="BK234" s="156"/>
      <c r="BL234" s="201"/>
      <c r="BM234" s="156"/>
      <c r="BN234" s="201"/>
      <c r="BO234" s="156"/>
      <c r="BP234" s="201"/>
      <c r="BQ234" s="156"/>
      <c r="BR234" s="334"/>
    </row>
    <row r="235" spans="2:70" s="4" customFormat="1" ht="15" hidden="1" customHeight="1" outlineLevel="1" x14ac:dyDescent="0.25">
      <c r="B235" s="71" t="s">
        <v>100</v>
      </c>
      <c r="C235" s="241">
        <v>19</v>
      </c>
      <c r="D235" s="194">
        <v>0.1875</v>
      </c>
      <c r="E235" s="156">
        <v>6</v>
      </c>
      <c r="F235" s="194">
        <v>-0.1428571428571429</v>
      </c>
      <c r="G235" s="156">
        <v>117</v>
      </c>
      <c r="H235" s="194">
        <v>-7.8740157480314932E-2</v>
      </c>
      <c r="I235" s="156">
        <v>965</v>
      </c>
      <c r="J235" s="194">
        <v>0.38252148997134672</v>
      </c>
      <c r="K235" s="156">
        <v>587</v>
      </c>
      <c r="L235" s="194">
        <v>0.1138519924098671</v>
      </c>
      <c r="M235" s="156">
        <v>1694</v>
      </c>
      <c r="N235" s="194">
        <v>0.23199999999999998</v>
      </c>
      <c r="O235" s="156">
        <v>3292</v>
      </c>
      <c r="P235" s="194">
        <v>0.31838205847016421</v>
      </c>
      <c r="Q235" s="156">
        <v>4986</v>
      </c>
      <c r="R235" s="194">
        <v>0.28770661157024802</v>
      </c>
      <c r="S235" s="257"/>
      <c r="T235" s="201"/>
      <c r="U235" s="156"/>
      <c r="V235" s="201"/>
      <c r="W235" s="156"/>
      <c r="X235" s="201"/>
      <c r="Y235" s="156"/>
      <c r="Z235" s="201"/>
      <c r="AA235" s="156"/>
      <c r="AB235" s="201"/>
      <c r="AC235" s="156"/>
      <c r="AD235" s="73"/>
      <c r="AE235" s="241"/>
      <c r="AF235" s="201"/>
      <c r="AG235" s="156"/>
      <c r="AH235" s="201"/>
      <c r="AI235" s="156"/>
      <c r="AJ235" s="201"/>
      <c r="AK235" s="156"/>
      <c r="AL235" s="201"/>
      <c r="AM235" s="156"/>
      <c r="AN235" s="201"/>
      <c r="AO235" s="156"/>
      <c r="AP235" s="73"/>
      <c r="AQ235" s="322"/>
      <c r="AR235" s="201"/>
      <c r="AS235" s="156"/>
      <c r="AT235" s="201"/>
      <c r="AU235" s="156"/>
      <c r="AV235" s="201"/>
      <c r="AW235" s="156"/>
      <c r="AX235" s="201"/>
      <c r="AY235" s="156"/>
      <c r="AZ235" s="201"/>
      <c r="BA235" s="156"/>
      <c r="BB235" s="201"/>
      <c r="BC235" s="156"/>
      <c r="BD235" s="73"/>
      <c r="BE235" s="323"/>
      <c r="BF235" s="201"/>
      <c r="BG235" s="156"/>
      <c r="BH235" s="201"/>
      <c r="BI235" s="156"/>
      <c r="BJ235" s="201"/>
      <c r="BK235" s="156"/>
      <c r="BL235" s="201"/>
      <c r="BM235" s="156"/>
      <c r="BN235" s="201"/>
      <c r="BO235" s="156"/>
      <c r="BP235" s="201"/>
      <c r="BQ235" s="156"/>
      <c r="BR235" s="334"/>
    </row>
    <row r="236" spans="2:70" s="4" customFormat="1" ht="15" hidden="1" customHeight="1" outlineLevel="1" x14ac:dyDescent="0.25">
      <c r="B236" s="71" t="s">
        <v>101</v>
      </c>
      <c r="C236" s="241">
        <v>27</v>
      </c>
      <c r="D236" s="194" t="s">
        <v>113</v>
      </c>
      <c r="E236" s="156">
        <v>9</v>
      </c>
      <c r="F236" s="194">
        <v>0.28571428571428581</v>
      </c>
      <c r="G236" s="156">
        <v>341</v>
      </c>
      <c r="H236" s="194">
        <v>1.7280000000000002</v>
      </c>
      <c r="I236" s="156">
        <v>885</v>
      </c>
      <c r="J236" s="194">
        <v>0.4297253634894993</v>
      </c>
      <c r="K236" s="156">
        <v>274</v>
      </c>
      <c r="L236" s="194">
        <v>0.40512820512820502</v>
      </c>
      <c r="M236" s="156">
        <v>1536</v>
      </c>
      <c r="N236" s="194">
        <v>0.62367864693446085</v>
      </c>
      <c r="O236" s="156">
        <v>2535</v>
      </c>
      <c r="P236" s="194">
        <v>0.50445103857566775</v>
      </c>
      <c r="Q236" s="156">
        <v>4071</v>
      </c>
      <c r="R236" s="194">
        <v>0.54732041049030777</v>
      </c>
      <c r="S236" s="257"/>
      <c r="T236" s="201"/>
      <c r="U236" s="156"/>
      <c r="V236" s="201"/>
      <c r="W236" s="156"/>
      <c r="X236" s="201"/>
      <c r="Y236" s="156"/>
      <c r="Z236" s="201"/>
      <c r="AA236" s="156"/>
      <c r="AB236" s="201"/>
      <c r="AC236" s="156"/>
      <c r="AD236" s="73"/>
      <c r="AE236" s="241"/>
      <c r="AF236" s="201"/>
      <c r="AG236" s="156"/>
      <c r="AH236" s="201"/>
      <c r="AI236" s="156"/>
      <c r="AJ236" s="201"/>
      <c r="AK236" s="156"/>
      <c r="AL236" s="201"/>
      <c r="AM236" s="156"/>
      <c r="AN236" s="201"/>
      <c r="AO236" s="156"/>
      <c r="AP236" s="73"/>
      <c r="AQ236" s="322"/>
      <c r="AR236" s="201"/>
      <c r="AS236" s="156"/>
      <c r="AT236" s="201"/>
      <c r="AU236" s="156"/>
      <c r="AV236" s="201"/>
      <c r="AW236" s="156"/>
      <c r="AX236" s="201"/>
      <c r="AY236" s="156"/>
      <c r="AZ236" s="201"/>
      <c r="BA236" s="156"/>
      <c r="BB236" s="201"/>
      <c r="BC236" s="156"/>
      <c r="BD236" s="73"/>
      <c r="BE236" s="323"/>
      <c r="BF236" s="201"/>
      <c r="BG236" s="156"/>
      <c r="BH236" s="201"/>
      <c r="BI236" s="156"/>
      <c r="BJ236" s="201"/>
      <c r="BK236" s="156"/>
      <c r="BL236" s="201"/>
      <c r="BM236" s="156"/>
      <c r="BN236" s="201"/>
      <c r="BO236" s="156"/>
      <c r="BP236" s="201"/>
      <c r="BQ236" s="156"/>
      <c r="BR236" s="334"/>
    </row>
    <row r="237" spans="2:70" s="4" customFormat="1" ht="15" hidden="1" customHeight="1" outlineLevel="1" x14ac:dyDescent="0.25">
      <c r="B237" s="71" t="s">
        <v>102</v>
      </c>
      <c r="C237" s="241">
        <v>10</v>
      </c>
      <c r="D237" s="194" t="s">
        <v>113</v>
      </c>
      <c r="E237" s="156">
        <v>11</v>
      </c>
      <c r="F237" s="194">
        <v>-0.54166666666666674</v>
      </c>
      <c r="G237" s="156">
        <v>200</v>
      </c>
      <c r="H237" s="194">
        <v>0.16959064327485374</v>
      </c>
      <c r="I237" s="156">
        <v>1381</v>
      </c>
      <c r="J237" s="194">
        <v>0.64600715137067932</v>
      </c>
      <c r="K237" s="156">
        <v>383</v>
      </c>
      <c r="L237" s="194">
        <v>0.50196078431372548</v>
      </c>
      <c r="M237" s="156">
        <v>1985</v>
      </c>
      <c r="N237" s="194">
        <v>0.53995345228859581</v>
      </c>
      <c r="O237" s="156">
        <v>3063</v>
      </c>
      <c r="P237" s="194">
        <v>0.6950747094631986</v>
      </c>
      <c r="Q237" s="156">
        <v>5048</v>
      </c>
      <c r="R237" s="194">
        <v>0.6304909560723515</v>
      </c>
      <c r="S237" s="257"/>
      <c r="T237" s="201"/>
      <c r="U237" s="156"/>
      <c r="V237" s="201"/>
      <c r="W237" s="156"/>
      <c r="X237" s="201"/>
      <c r="Y237" s="156"/>
      <c r="Z237" s="201"/>
      <c r="AA237" s="156"/>
      <c r="AB237" s="201"/>
      <c r="AC237" s="156"/>
      <c r="AD237" s="73"/>
      <c r="AE237" s="241"/>
      <c r="AF237" s="201"/>
      <c r="AG237" s="156"/>
      <c r="AH237" s="201"/>
      <c r="AI237" s="156"/>
      <c r="AJ237" s="201"/>
      <c r="AK237" s="156"/>
      <c r="AL237" s="201"/>
      <c r="AM237" s="156"/>
      <c r="AN237" s="201"/>
      <c r="AO237" s="156"/>
      <c r="AP237" s="73"/>
      <c r="AQ237" s="322"/>
      <c r="AR237" s="201"/>
      <c r="AS237" s="156"/>
      <c r="AT237" s="201"/>
      <c r="AU237" s="156"/>
      <c r="AV237" s="201"/>
      <c r="AW237" s="156"/>
      <c r="AX237" s="201"/>
      <c r="AY237" s="156"/>
      <c r="AZ237" s="201"/>
      <c r="BA237" s="156"/>
      <c r="BB237" s="201"/>
      <c r="BC237" s="156"/>
      <c r="BD237" s="73"/>
      <c r="BE237" s="323"/>
      <c r="BF237" s="201"/>
      <c r="BG237" s="156"/>
      <c r="BH237" s="201"/>
      <c r="BI237" s="156"/>
      <c r="BJ237" s="201"/>
      <c r="BK237" s="156"/>
      <c r="BL237" s="201"/>
      <c r="BM237" s="156"/>
      <c r="BN237" s="201"/>
      <c r="BO237" s="156"/>
      <c r="BP237" s="201"/>
      <c r="BQ237" s="156"/>
      <c r="BR237" s="334"/>
    </row>
    <row r="238" spans="2:70" s="4" customFormat="1" ht="15" hidden="1" customHeight="1" outlineLevel="1" x14ac:dyDescent="0.25">
      <c r="B238" s="71" t="s">
        <v>103</v>
      </c>
      <c r="C238" s="241">
        <v>9</v>
      </c>
      <c r="D238" s="194">
        <v>8</v>
      </c>
      <c r="E238" s="156">
        <v>27</v>
      </c>
      <c r="F238" s="194">
        <v>0.42105263157894735</v>
      </c>
      <c r="G238" s="156">
        <v>528</v>
      </c>
      <c r="H238" s="194">
        <v>0.50857142857142867</v>
      </c>
      <c r="I238" s="156">
        <v>1124</v>
      </c>
      <c r="J238" s="194">
        <v>0.17573221757322166</v>
      </c>
      <c r="K238" s="156">
        <v>406</v>
      </c>
      <c r="L238" s="194">
        <v>1.2430939226519335</v>
      </c>
      <c r="M238" s="156">
        <v>2094</v>
      </c>
      <c r="N238" s="194">
        <v>0.389515593895156</v>
      </c>
      <c r="O238" s="156">
        <v>2697</v>
      </c>
      <c r="P238" s="194">
        <v>0.32011747430249637</v>
      </c>
      <c r="Q238" s="156">
        <v>4791</v>
      </c>
      <c r="R238" s="194">
        <v>0.34957746478873242</v>
      </c>
      <c r="S238" s="257"/>
      <c r="T238" s="201"/>
      <c r="U238" s="156"/>
      <c r="V238" s="201"/>
      <c r="W238" s="156"/>
      <c r="X238" s="201"/>
      <c r="Y238" s="156"/>
      <c r="Z238" s="201"/>
      <c r="AA238" s="156"/>
      <c r="AB238" s="201"/>
      <c r="AC238" s="156"/>
      <c r="AD238" s="73"/>
      <c r="AE238" s="241"/>
      <c r="AF238" s="201"/>
      <c r="AG238" s="156"/>
      <c r="AH238" s="201"/>
      <c r="AI238" s="156"/>
      <c r="AJ238" s="201"/>
      <c r="AK238" s="156"/>
      <c r="AL238" s="201"/>
      <c r="AM238" s="156"/>
      <c r="AN238" s="201"/>
      <c r="AO238" s="156"/>
      <c r="AP238" s="73"/>
      <c r="AQ238" s="322"/>
      <c r="AR238" s="201"/>
      <c r="AS238" s="156"/>
      <c r="AT238" s="201"/>
      <c r="AU238" s="156"/>
      <c r="AV238" s="201"/>
      <c r="AW238" s="156"/>
      <c r="AX238" s="201"/>
      <c r="AY238" s="156"/>
      <c r="AZ238" s="201"/>
      <c r="BA238" s="156"/>
      <c r="BB238" s="201"/>
      <c r="BC238" s="156"/>
      <c r="BD238" s="73"/>
      <c r="BE238" s="323"/>
      <c r="BF238" s="201"/>
      <c r="BG238" s="156"/>
      <c r="BH238" s="201"/>
      <c r="BI238" s="156"/>
      <c r="BJ238" s="201"/>
      <c r="BK238" s="156"/>
      <c r="BL238" s="201"/>
      <c r="BM238" s="156"/>
      <c r="BN238" s="201"/>
      <c r="BO238" s="156"/>
      <c r="BP238" s="201"/>
      <c r="BQ238" s="156"/>
      <c r="BR238" s="334"/>
    </row>
    <row r="239" spans="2:70" s="4" customFormat="1" ht="15" hidden="1" customHeight="1" outlineLevel="1" x14ac:dyDescent="0.25">
      <c r="B239" s="71" t="s">
        <v>104</v>
      </c>
      <c r="C239" s="241">
        <v>4</v>
      </c>
      <c r="D239" s="194">
        <v>-0.55555555555555558</v>
      </c>
      <c r="E239" s="156">
        <v>13</v>
      </c>
      <c r="F239" s="194">
        <v>-0.48</v>
      </c>
      <c r="G239" s="156">
        <v>358</v>
      </c>
      <c r="H239" s="194">
        <v>0.30181818181818176</v>
      </c>
      <c r="I239" s="156">
        <v>1123</v>
      </c>
      <c r="J239" s="194">
        <v>0.48938992042440321</v>
      </c>
      <c r="K239" s="156">
        <v>222</v>
      </c>
      <c r="L239" s="194">
        <v>2.7777777777777679E-2</v>
      </c>
      <c r="M239" s="156">
        <v>1720</v>
      </c>
      <c r="N239" s="194">
        <v>0.34480062548866308</v>
      </c>
      <c r="O239" s="156">
        <v>2279</v>
      </c>
      <c r="P239" s="194">
        <v>0.25288620120945571</v>
      </c>
      <c r="Q239" s="156">
        <v>3999</v>
      </c>
      <c r="R239" s="194">
        <v>0.29083279535183992</v>
      </c>
      <c r="S239" s="257"/>
      <c r="T239" s="201"/>
      <c r="U239" s="156"/>
      <c r="V239" s="201"/>
      <c r="W239" s="156"/>
      <c r="X239" s="201"/>
      <c r="Y239" s="156"/>
      <c r="Z239" s="201"/>
      <c r="AA239" s="156"/>
      <c r="AB239" s="201"/>
      <c r="AC239" s="156"/>
      <c r="AD239" s="73"/>
      <c r="AE239" s="241"/>
      <c r="AF239" s="201"/>
      <c r="AG239" s="156"/>
      <c r="AH239" s="201"/>
      <c r="AI239" s="156"/>
      <c r="AJ239" s="201"/>
      <c r="AK239" s="156"/>
      <c r="AL239" s="201"/>
      <c r="AM239" s="156"/>
      <c r="AN239" s="201"/>
      <c r="AO239" s="156"/>
      <c r="AP239" s="73"/>
      <c r="AQ239" s="322"/>
      <c r="AR239" s="201"/>
      <c r="AS239" s="156"/>
      <c r="AT239" s="201"/>
      <c r="AU239" s="156"/>
      <c r="AV239" s="201"/>
      <c r="AW239" s="156"/>
      <c r="AX239" s="201"/>
      <c r="AY239" s="156"/>
      <c r="AZ239" s="201"/>
      <c r="BA239" s="156"/>
      <c r="BB239" s="201"/>
      <c r="BC239" s="156"/>
      <c r="BD239" s="73"/>
      <c r="BE239" s="323"/>
      <c r="BF239" s="201"/>
      <c r="BG239" s="156"/>
      <c r="BH239" s="201"/>
      <c r="BI239" s="156"/>
      <c r="BJ239" s="201"/>
      <c r="BK239" s="156"/>
      <c r="BL239" s="201"/>
      <c r="BM239" s="156"/>
      <c r="BN239" s="201"/>
      <c r="BO239" s="156"/>
      <c r="BP239" s="201"/>
      <c r="BQ239" s="156"/>
      <c r="BR239" s="334"/>
    </row>
    <row r="240" spans="2:70" s="4" customFormat="1" ht="15.75" collapsed="1" x14ac:dyDescent="0.25">
      <c r="B240" s="101">
        <v>2003</v>
      </c>
      <c r="C240" s="242">
        <v>156</v>
      </c>
      <c r="D240" s="103">
        <v>1.5161290322580645</v>
      </c>
      <c r="E240" s="102">
        <v>163</v>
      </c>
      <c r="F240" s="103">
        <v>0.34710743801652888</v>
      </c>
      <c r="G240" s="102">
        <v>2711</v>
      </c>
      <c r="H240" s="103">
        <v>0.24300779458963784</v>
      </c>
      <c r="I240" s="102">
        <v>10746</v>
      </c>
      <c r="J240" s="103">
        <v>-1.2134583563154999E-2</v>
      </c>
      <c r="K240" s="102">
        <v>4704</v>
      </c>
      <c r="L240" s="103">
        <v>0.55504132231404957</v>
      </c>
      <c r="M240" s="102">
        <v>18480</v>
      </c>
      <c r="N240" s="103">
        <v>0.13604229421528258</v>
      </c>
      <c r="O240" s="102">
        <v>29349</v>
      </c>
      <c r="P240" s="103">
        <v>0.25353436125229578</v>
      </c>
      <c r="Q240" s="102">
        <v>47829</v>
      </c>
      <c r="R240" s="103">
        <v>0.20536794354838706</v>
      </c>
      <c r="S240" s="331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5"/>
      <c r="AE240" s="242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5"/>
      <c r="AQ240" s="332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5"/>
      <c r="BE240" s="333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6"/>
    </row>
    <row r="241" spans="2:70" s="4" customFormat="1" ht="15" hidden="1" customHeight="1" outlineLevel="1" x14ac:dyDescent="0.25">
      <c r="B241" s="71" t="s">
        <v>93</v>
      </c>
      <c r="C241" s="241">
        <v>4</v>
      </c>
      <c r="D241" s="194">
        <v>-0.19999999999999996</v>
      </c>
      <c r="E241" s="156">
        <v>4</v>
      </c>
      <c r="F241" s="194">
        <v>-0.55555555555555558</v>
      </c>
      <c r="G241" s="156">
        <v>200</v>
      </c>
      <c r="H241" s="194">
        <v>0.36986301369863006</v>
      </c>
      <c r="I241" s="156">
        <v>1616</v>
      </c>
      <c r="J241" s="194">
        <v>0.67634854771784236</v>
      </c>
      <c r="K241" s="156">
        <v>160</v>
      </c>
      <c r="L241" s="194">
        <v>-0.41818181818181821</v>
      </c>
      <c r="M241" s="156">
        <v>1984</v>
      </c>
      <c r="N241" s="194">
        <v>0.41815582558970688</v>
      </c>
      <c r="O241" s="156">
        <v>2468</v>
      </c>
      <c r="P241" s="194">
        <v>0.31346460883448635</v>
      </c>
      <c r="Q241" s="156">
        <v>4452</v>
      </c>
      <c r="R241" s="194">
        <v>0.35814521049420378</v>
      </c>
      <c r="S241" s="257"/>
      <c r="T241" s="201"/>
      <c r="U241" s="156"/>
      <c r="V241" s="201"/>
      <c r="W241" s="156"/>
      <c r="X241" s="201"/>
      <c r="Y241" s="156"/>
      <c r="Z241" s="201"/>
      <c r="AA241" s="156"/>
      <c r="AB241" s="201"/>
      <c r="AC241" s="156"/>
      <c r="AD241" s="73"/>
      <c r="AE241" s="241"/>
      <c r="AF241" s="201"/>
      <c r="AG241" s="156"/>
      <c r="AH241" s="201"/>
      <c r="AI241" s="156"/>
      <c r="AJ241" s="201"/>
      <c r="AK241" s="156"/>
      <c r="AL241" s="201"/>
      <c r="AM241" s="156"/>
      <c r="AN241" s="201"/>
      <c r="AO241" s="156"/>
      <c r="AP241" s="73"/>
      <c r="AQ241" s="322"/>
      <c r="AR241" s="201"/>
      <c r="AS241" s="156"/>
      <c r="AT241" s="201"/>
      <c r="AU241" s="156"/>
      <c r="AV241" s="201"/>
      <c r="AW241" s="156"/>
      <c r="AX241" s="201"/>
      <c r="AY241" s="156"/>
      <c r="AZ241" s="201"/>
      <c r="BA241" s="156"/>
      <c r="BB241" s="201"/>
      <c r="BC241" s="156"/>
      <c r="BD241" s="73"/>
      <c r="BE241" s="323"/>
      <c r="BF241" s="201"/>
      <c r="BG241" s="156"/>
      <c r="BH241" s="201"/>
      <c r="BI241" s="156"/>
      <c r="BJ241" s="201"/>
      <c r="BK241" s="156"/>
      <c r="BL241" s="201"/>
      <c r="BM241" s="156"/>
      <c r="BN241" s="201"/>
      <c r="BO241" s="156"/>
      <c r="BP241" s="201"/>
      <c r="BQ241" s="156"/>
      <c r="BR241" s="334"/>
    </row>
    <row r="242" spans="2:70" s="4" customFormat="1" ht="15" hidden="1" customHeight="1" outlineLevel="1" x14ac:dyDescent="0.25">
      <c r="B242" s="71" t="s">
        <v>94</v>
      </c>
      <c r="C242" s="241">
        <v>0</v>
      </c>
      <c r="D242" s="194">
        <v>-1</v>
      </c>
      <c r="E242" s="156">
        <v>5</v>
      </c>
      <c r="F242" s="194">
        <v>0.25</v>
      </c>
      <c r="G242" s="156">
        <v>160</v>
      </c>
      <c r="H242" s="194">
        <v>2.4042553191489362</v>
      </c>
      <c r="I242" s="156">
        <v>917</v>
      </c>
      <c r="J242" s="194">
        <v>1.0332594235033259</v>
      </c>
      <c r="K242" s="156">
        <v>99</v>
      </c>
      <c r="L242" s="194">
        <v>-8.333333333333337E-2</v>
      </c>
      <c r="M242" s="156">
        <v>1181</v>
      </c>
      <c r="N242" s="194">
        <v>0.92659053833605221</v>
      </c>
      <c r="O242" s="156">
        <v>2177</v>
      </c>
      <c r="P242" s="194">
        <v>0.38662420382165608</v>
      </c>
      <c r="Q242" s="156">
        <v>3358</v>
      </c>
      <c r="R242" s="194">
        <v>0.538250114521301</v>
      </c>
      <c r="S242" s="257"/>
      <c r="T242" s="201"/>
      <c r="U242" s="156"/>
      <c r="V242" s="201"/>
      <c r="W242" s="156"/>
      <c r="X242" s="201"/>
      <c r="Y242" s="156"/>
      <c r="Z242" s="201"/>
      <c r="AA242" s="156"/>
      <c r="AB242" s="201"/>
      <c r="AC242" s="156"/>
      <c r="AD242" s="73"/>
      <c r="AE242" s="241"/>
      <c r="AF242" s="201"/>
      <c r="AG242" s="156"/>
      <c r="AH242" s="201"/>
      <c r="AI242" s="156"/>
      <c r="AJ242" s="201"/>
      <c r="AK242" s="156"/>
      <c r="AL242" s="201"/>
      <c r="AM242" s="156"/>
      <c r="AN242" s="201"/>
      <c r="AO242" s="156"/>
      <c r="AP242" s="73"/>
      <c r="AQ242" s="322"/>
      <c r="AR242" s="201"/>
      <c r="AS242" s="156"/>
      <c r="AT242" s="201"/>
      <c r="AU242" s="156"/>
      <c r="AV242" s="201"/>
      <c r="AW242" s="156"/>
      <c r="AX242" s="201"/>
      <c r="AY242" s="156"/>
      <c r="AZ242" s="201"/>
      <c r="BA242" s="156"/>
      <c r="BB242" s="201"/>
      <c r="BC242" s="156"/>
      <c r="BD242" s="73"/>
      <c r="BE242" s="323"/>
      <c r="BF242" s="201"/>
      <c r="BG242" s="156"/>
      <c r="BH242" s="201"/>
      <c r="BI242" s="156"/>
      <c r="BJ242" s="201"/>
      <c r="BK242" s="156"/>
      <c r="BL242" s="201"/>
      <c r="BM242" s="156"/>
      <c r="BN242" s="201"/>
      <c r="BO242" s="156"/>
      <c r="BP242" s="201"/>
      <c r="BQ242" s="156"/>
      <c r="BR242" s="334"/>
    </row>
    <row r="243" spans="2:70" s="4" customFormat="1" ht="15" hidden="1" customHeight="1" outlineLevel="1" x14ac:dyDescent="0.25">
      <c r="B243" s="71" t="s">
        <v>95</v>
      </c>
      <c r="C243" s="241">
        <v>9</v>
      </c>
      <c r="D243" s="194" t="s">
        <v>113</v>
      </c>
      <c r="E243" s="156">
        <v>6</v>
      </c>
      <c r="F243" s="194">
        <v>-0.1428571428571429</v>
      </c>
      <c r="G243" s="156">
        <v>135</v>
      </c>
      <c r="H243" s="194">
        <v>-0.35406698564593297</v>
      </c>
      <c r="I243" s="156">
        <v>900</v>
      </c>
      <c r="J243" s="194">
        <v>-0.11067193675889331</v>
      </c>
      <c r="K243" s="156">
        <v>76</v>
      </c>
      <c r="L243" s="194">
        <v>-0.25490196078431371</v>
      </c>
      <c r="M243" s="156">
        <v>1126</v>
      </c>
      <c r="N243" s="194">
        <v>-0.15338345864661651</v>
      </c>
      <c r="O243" s="156">
        <v>1887</v>
      </c>
      <c r="P243" s="194">
        <v>-0.40379146919431275</v>
      </c>
      <c r="Q243" s="156">
        <v>3013</v>
      </c>
      <c r="R243" s="194">
        <v>-0.32969966629588432</v>
      </c>
      <c r="S243" s="257"/>
      <c r="T243" s="201"/>
      <c r="U243" s="156"/>
      <c r="V243" s="201"/>
      <c r="W243" s="156"/>
      <c r="X243" s="201"/>
      <c r="Y243" s="156"/>
      <c r="Z243" s="201"/>
      <c r="AA243" s="156"/>
      <c r="AB243" s="201"/>
      <c r="AC243" s="156"/>
      <c r="AD243" s="73"/>
      <c r="AE243" s="241"/>
      <c r="AF243" s="201"/>
      <c r="AG243" s="156"/>
      <c r="AH243" s="201"/>
      <c r="AI243" s="156"/>
      <c r="AJ243" s="201"/>
      <c r="AK243" s="156"/>
      <c r="AL243" s="201"/>
      <c r="AM243" s="156"/>
      <c r="AN243" s="201"/>
      <c r="AO243" s="156"/>
      <c r="AP243" s="73"/>
      <c r="AQ243" s="322"/>
      <c r="AR243" s="201"/>
      <c r="AS243" s="156"/>
      <c r="AT243" s="201"/>
      <c r="AU243" s="156"/>
      <c r="AV243" s="201"/>
      <c r="AW243" s="156"/>
      <c r="AX243" s="201"/>
      <c r="AY243" s="156"/>
      <c r="AZ243" s="201"/>
      <c r="BA243" s="156"/>
      <c r="BB243" s="201"/>
      <c r="BC243" s="156"/>
      <c r="BD243" s="73"/>
      <c r="BE243" s="323"/>
      <c r="BF243" s="201"/>
      <c r="BG243" s="156"/>
      <c r="BH243" s="201"/>
      <c r="BI243" s="156"/>
      <c r="BJ243" s="201"/>
      <c r="BK243" s="156"/>
      <c r="BL243" s="201"/>
      <c r="BM243" s="156"/>
      <c r="BN243" s="201"/>
      <c r="BO243" s="156"/>
      <c r="BP243" s="201"/>
      <c r="BQ243" s="156"/>
      <c r="BR243" s="334"/>
    </row>
    <row r="244" spans="2:70" s="4" customFormat="1" ht="15" hidden="1" customHeight="1" outlineLevel="1" x14ac:dyDescent="0.25">
      <c r="B244" s="71" t="s">
        <v>96</v>
      </c>
      <c r="C244" s="241">
        <v>3</v>
      </c>
      <c r="D244" s="194">
        <v>0</v>
      </c>
      <c r="E244" s="156">
        <v>3</v>
      </c>
      <c r="F244" s="194">
        <v>0.5</v>
      </c>
      <c r="G244" s="156">
        <v>105</v>
      </c>
      <c r="H244" s="194">
        <v>-0.11764705882352944</v>
      </c>
      <c r="I244" s="156">
        <v>1059</v>
      </c>
      <c r="J244" s="194">
        <v>-0.11232187761944679</v>
      </c>
      <c r="K244" s="156">
        <v>377</v>
      </c>
      <c r="L244" s="194">
        <v>0.61802575107296143</v>
      </c>
      <c r="M244" s="156">
        <v>1547</v>
      </c>
      <c r="N244" s="194">
        <v>-1.935483870967758E-3</v>
      </c>
      <c r="O244" s="156">
        <v>1812</v>
      </c>
      <c r="P244" s="194">
        <v>-0.226962457337884</v>
      </c>
      <c r="Q244" s="156">
        <v>3359</v>
      </c>
      <c r="R244" s="194">
        <v>-0.13739085772984083</v>
      </c>
      <c r="S244" s="257"/>
      <c r="T244" s="201"/>
      <c r="U244" s="156"/>
      <c r="V244" s="201"/>
      <c r="W244" s="156"/>
      <c r="X244" s="201"/>
      <c r="Y244" s="156"/>
      <c r="Z244" s="201"/>
      <c r="AA244" s="156"/>
      <c r="AB244" s="201"/>
      <c r="AC244" s="156"/>
      <c r="AD244" s="73"/>
      <c r="AE244" s="241"/>
      <c r="AF244" s="201"/>
      <c r="AG244" s="156"/>
      <c r="AH244" s="201"/>
      <c r="AI244" s="156"/>
      <c r="AJ244" s="201"/>
      <c r="AK244" s="156"/>
      <c r="AL244" s="201"/>
      <c r="AM244" s="156"/>
      <c r="AN244" s="201"/>
      <c r="AO244" s="156"/>
      <c r="AP244" s="73"/>
      <c r="AQ244" s="322"/>
      <c r="AR244" s="201"/>
      <c r="AS244" s="156"/>
      <c r="AT244" s="201"/>
      <c r="AU244" s="156"/>
      <c r="AV244" s="201"/>
      <c r="AW244" s="156"/>
      <c r="AX244" s="201"/>
      <c r="AY244" s="156"/>
      <c r="AZ244" s="201"/>
      <c r="BA244" s="156"/>
      <c r="BB244" s="201"/>
      <c r="BC244" s="156"/>
      <c r="BD244" s="73"/>
      <c r="BE244" s="323"/>
      <c r="BF244" s="201"/>
      <c r="BG244" s="156"/>
      <c r="BH244" s="201"/>
      <c r="BI244" s="156"/>
      <c r="BJ244" s="201"/>
      <c r="BK244" s="156"/>
      <c r="BL244" s="201"/>
      <c r="BM244" s="156"/>
      <c r="BN244" s="201"/>
      <c r="BO244" s="156"/>
      <c r="BP244" s="201"/>
      <c r="BQ244" s="156"/>
      <c r="BR244" s="334"/>
    </row>
    <row r="245" spans="2:70" s="4" customFormat="1" ht="15" hidden="1" customHeight="1" outlineLevel="1" x14ac:dyDescent="0.25">
      <c r="B245" s="71" t="s">
        <v>97</v>
      </c>
      <c r="C245" s="241">
        <v>11</v>
      </c>
      <c r="D245" s="194" t="s">
        <v>113</v>
      </c>
      <c r="E245" s="156">
        <v>4</v>
      </c>
      <c r="F245" s="194">
        <v>0.33333333333333326</v>
      </c>
      <c r="G245" s="156">
        <v>148</v>
      </c>
      <c r="H245" s="194">
        <v>0.1212121212121211</v>
      </c>
      <c r="I245" s="156">
        <v>1009</v>
      </c>
      <c r="J245" s="194">
        <v>0.20549581839904429</v>
      </c>
      <c r="K245" s="156">
        <v>376</v>
      </c>
      <c r="L245" s="194">
        <v>0.2129032258064516</v>
      </c>
      <c r="M245" s="156">
        <v>1548</v>
      </c>
      <c r="N245" s="194">
        <v>0.20748829953198134</v>
      </c>
      <c r="O245" s="156">
        <v>1930</v>
      </c>
      <c r="P245" s="194">
        <v>-8.4440227703984849E-2</v>
      </c>
      <c r="Q245" s="156">
        <v>3478</v>
      </c>
      <c r="R245" s="194">
        <v>2.595870206489681E-2</v>
      </c>
      <c r="S245" s="257"/>
      <c r="T245" s="201"/>
      <c r="U245" s="156"/>
      <c r="V245" s="201"/>
      <c r="W245" s="156"/>
      <c r="X245" s="201"/>
      <c r="Y245" s="156"/>
      <c r="Z245" s="201"/>
      <c r="AA245" s="156"/>
      <c r="AB245" s="201"/>
      <c r="AC245" s="156"/>
      <c r="AD245" s="73"/>
      <c r="AE245" s="241"/>
      <c r="AF245" s="201"/>
      <c r="AG245" s="156"/>
      <c r="AH245" s="201"/>
      <c r="AI245" s="156"/>
      <c r="AJ245" s="201"/>
      <c r="AK245" s="156"/>
      <c r="AL245" s="201"/>
      <c r="AM245" s="156"/>
      <c r="AN245" s="201"/>
      <c r="AO245" s="156"/>
      <c r="AP245" s="73"/>
      <c r="AQ245" s="322"/>
      <c r="AR245" s="201"/>
      <c r="AS245" s="156"/>
      <c r="AT245" s="201"/>
      <c r="AU245" s="156"/>
      <c r="AV245" s="201"/>
      <c r="AW245" s="156"/>
      <c r="AX245" s="201"/>
      <c r="AY245" s="156"/>
      <c r="AZ245" s="201"/>
      <c r="BA245" s="156"/>
      <c r="BB245" s="201"/>
      <c r="BC245" s="156"/>
      <c r="BD245" s="73"/>
      <c r="BE245" s="323"/>
      <c r="BF245" s="201"/>
      <c r="BG245" s="156"/>
      <c r="BH245" s="201"/>
      <c r="BI245" s="156"/>
      <c r="BJ245" s="201"/>
      <c r="BK245" s="156"/>
      <c r="BL245" s="201"/>
      <c r="BM245" s="156"/>
      <c r="BN245" s="201"/>
      <c r="BO245" s="156"/>
      <c r="BP245" s="201"/>
      <c r="BQ245" s="156"/>
      <c r="BR245" s="334"/>
    </row>
    <row r="246" spans="2:70" s="4" customFormat="1" ht="15" hidden="1" customHeight="1" outlineLevel="1" x14ac:dyDescent="0.25">
      <c r="B246" s="71" t="s">
        <v>98</v>
      </c>
      <c r="C246" s="241">
        <v>9</v>
      </c>
      <c r="D246" s="194" t="s">
        <v>113</v>
      </c>
      <c r="E246" s="156">
        <v>12</v>
      </c>
      <c r="F246" s="194">
        <v>-7.6923076923076872E-2</v>
      </c>
      <c r="G246" s="156">
        <v>287</v>
      </c>
      <c r="H246" s="194">
        <v>0.2532751091703056</v>
      </c>
      <c r="I246" s="156">
        <v>714</v>
      </c>
      <c r="J246" s="194">
        <v>-0.20754716981132071</v>
      </c>
      <c r="K246" s="156">
        <v>186</v>
      </c>
      <c r="L246" s="194">
        <v>-0.19130434782608696</v>
      </c>
      <c r="M246" s="156">
        <v>1208</v>
      </c>
      <c r="N246" s="194">
        <v>-0.12017479970866718</v>
      </c>
      <c r="O246" s="156">
        <v>1371</v>
      </c>
      <c r="P246" s="194">
        <v>-0.39762741652021094</v>
      </c>
      <c r="Q246" s="156">
        <v>2579</v>
      </c>
      <c r="R246" s="194">
        <v>-0.29323102219786246</v>
      </c>
      <c r="S246" s="257"/>
      <c r="T246" s="201"/>
      <c r="U246" s="156"/>
      <c r="V246" s="201"/>
      <c r="W246" s="156"/>
      <c r="X246" s="201"/>
      <c r="Y246" s="156"/>
      <c r="Z246" s="201"/>
      <c r="AA246" s="156"/>
      <c r="AB246" s="201"/>
      <c r="AC246" s="156"/>
      <c r="AD246" s="73"/>
      <c r="AE246" s="241"/>
      <c r="AF246" s="201"/>
      <c r="AG246" s="156"/>
      <c r="AH246" s="201"/>
      <c r="AI246" s="156"/>
      <c r="AJ246" s="201"/>
      <c r="AK246" s="156"/>
      <c r="AL246" s="201"/>
      <c r="AM246" s="156"/>
      <c r="AN246" s="201"/>
      <c r="AO246" s="156"/>
      <c r="AP246" s="73"/>
      <c r="AQ246" s="322"/>
      <c r="AR246" s="201"/>
      <c r="AS246" s="156"/>
      <c r="AT246" s="201"/>
      <c r="AU246" s="156"/>
      <c r="AV246" s="201"/>
      <c r="AW246" s="156"/>
      <c r="AX246" s="201"/>
      <c r="AY246" s="156"/>
      <c r="AZ246" s="201"/>
      <c r="BA246" s="156"/>
      <c r="BB246" s="201"/>
      <c r="BC246" s="156"/>
      <c r="BD246" s="73"/>
      <c r="BE246" s="323"/>
      <c r="BF246" s="201"/>
      <c r="BG246" s="156"/>
      <c r="BH246" s="201"/>
      <c r="BI246" s="156"/>
      <c r="BJ246" s="201"/>
      <c r="BK246" s="156"/>
      <c r="BL246" s="201"/>
      <c r="BM246" s="156"/>
      <c r="BN246" s="201"/>
      <c r="BO246" s="156"/>
      <c r="BP246" s="201"/>
      <c r="BQ246" s="156"/>
      <c r="BR246" s="334"/>
    </row>
    <row r="247" spans="2:70" s="4" customFormat="1" ht="15" hidden="1" customHeight="1" outlineLevel="1" x14ac:dyDescent="0.25">
      <c r="B247" s="71" t="s">
        <v>99</v>
      </c>
      <c r="C247" s="241">
        <v>0</v>
      </c>
      <c r="D247" s="194">
        <v>-1</v>
      </c>
      <c r="E247" s="156">
        <v>5</v>
      </c>
      <c r="F247" s="194">
        <v>-0.54545454545454541</v>
      </c>
      <c r="G247" s="156">
        <v>98</v>
      </c>
      <c r="H247" s="194">
        <v>-0.45856353591160226</v>
      </c>
      <c r="I247" s="156">
        <v>797</v>
      </c>
      <c r="J247" s="194">
        <v>-3.2766990291262177E-2</v>
      </c>
      <c r="K247" s="156">
        <v>377</v>
      </c>
      <c r="L247" s="194">
        <v>-2.8350515463917536E-2</v>
      </c>
      <c r="M247" s="156">
        <v>1277</v>
      </c>
      <c r="N247" s="194">
        <v>-9.4326241134751743E-2</v>
      </c>
      <c r="O247" s="156">
        <v>1917</v>
      </c>
      <c r="P247" s="194">
        <v>-0.18216723549488056</v>
      </c>
      <c r="Q247" s="156">
        <v>3194</v>
      </c>
      <c r="R247" s="194">
        <v>-0.1491742141715503</v>
      </c>
      <c r="S247" s="257"/>
      <c r="T247" s="201"/>
      <c r="U247" s="156"/>
      <c r="V247" s="201"/>
      <c r="W247" s="156"/>
      <c r="X247" s="201"/>
      <c r="Y247" s="156"/>
      <c r="Z247" s="201"/>
      <c r="AA247" s="156"/>
      <c r="AB247" s="201"/>
      <c r="AC247" s="156"/>
      <c r="AD247" s="73"/>
      <c r="AE247" s="241"/>
      <c r="AF247" s="201"/>
      <c r="AG247" s="156"/>
      <c r="AH247" s="201"/>
      <c r="AI247" s="156"/>
      <c r="AJ247" s="201"/>
      <c r="AK247" s="156"/>
      <c r="AL247" s="201"/>
      <c r="AM247" s="156"/>
      <c r="AN247" s="201"/>
      <c r="AO247" s="156"/>
      <c r="AP247" s="73"/>
      <c r="AQ247" s="322"/>
      <c r="AR247" s="201"/>
      <c r="AS247" s="156"/>
      <c r="AT247" s="201"/>
      <c r="AU247" s="156"/>
      <c r="AV247" s="201"/>
      <c r="AW247" s="156"/>
      <c r="AX247" s="201"/>
      <c r="AY247" s="156"/>
      <c r="AZ247" s="201"/>
      <c r="BA247" s="156"/>
      <c r="BB247" s="201"/>
      <c r="BC247" s="156"/>
      <c r="BD247" s="73"/>
      <c r="BE247" s="323"/>
      <c r="BF247" s="201"/>
      <c r="BG247" s="156"/>
      <c r="BH247" s="201"/>
      <c r="BI247" s="156"/>
      <c r="BJ247" s="201"/>
      <c r="BK247" s="156"/>
      <c r="BL247" s="201"/>
      <c r="BM247" s="156"/>
      <c r="BN247" s="201"/>
      <c r="BO247" s="156"/>
      <c r="BP247" s="201"/>
      <c r="BQ247" s="156"/>
      <c r="BR247" s="334"/>
    </row>
    <row r="248" spans="2:70" s="4" customFormat="1" ht="15" hidden="1" customHeight="1" outlineLevel="1" x14ac:dyDescent="0.25">
      <c r="B248" s="71" t="s">
        <v>100</v>
      </c>
      <c r="C248" s="241">
        <v>16</v>
      </c>
      <c r="D248" s="194">
        <v>4.333333333333333</v>
      </c>
      <c r="E248" s="156">
        <v>7</v>
      </c>
      <c r="F248" s="194">
        <v>-0.70833333333333326</v>
      </c>
      <c r="G248" s="156">
        <v>127</v>
      </c>
      <c r="H248" s="194">
        <v>-0.47520661157024791</v>
      </c>
      <c r="I248" s="156">
        <v>698</v>
      </c>
      <c r="J248" s="194">
        <v>-0.34644194756554303</v>
      </c>
      <c r="K248" s="156">
        <v>527</v>
      </c>
      <c r="L248" s="194">
        <v>0.4803370786516854</v>
      </c>
      <c r="M248" s="156">
        <v>1375</v>
      </c>
      <c r="N248" s="194">
        <v>-0.18783225044300056</v>
      </c>
      <c r="O248" s="156">
        <v>2497</v>
      </c>
      <c r="P248" s="194">
        <v>-9.7904624277456609E-2</v>
      </c>
      <c r="Q248" s="156">
        <v>3872</v>
      </c>
      <c r="R248" s="194">
        <v>-0.13203317641784351</v>
      </c>
      <c r="S248" s="257"/>
      <c r="T248" s="201"/>
      <c r="U248" s="156"/>
      <c r="V248" s="201"/>
      <c r="W248" s="156"/>
      <c r="X248" s="201"/>
      <c r="Y248" s="156"/>
      <c r="Z248" s="201"/>
      <c r="AA248" s="156"/>
      <c r="AB248" s="201"/>
      <c r="AC248" s="156"/>
      <c r="AD248" s="73"/>
      <c r="AE248" s="241"/>
      <c r="AF248" s="201"/>
      <c r="AG248" s="156"/>
      <c r="AH248" s="201"/>
      <c r="AI248" s="156"/>
      <c r="AJ248" s="201"/>
      <c r="AK248" s="156"/>
      <c r="AL248" s="201"/>
      <c r="AM248" s="156"/>
      <c r="AN248" s="201"/>
      <c r="AO248" s="156"/>
      <c r="AP248" s="73"/>
      <c r="AQ248" s="322"/>
      <c r="AR248" s="201"/>
      <c r="AS248" s="156"/>
      <c r="AT248" s="201"/>
      <c r="AU248" s="156"/>
      <c r="AV248" s="201"/>
      <c r="AW248" s="156"/>
      <c r="AX248" s="201"/>
      <c r="AY248" s="156"/>
      <c r="AZ248" s="201"/>
      <c r="BA248" s="156"/>
      <c r="BB248" s="201"/>
      <c r="BC248" s="156"/>
      <c r="BD248" s="73"/>
      <c r="BE248" s="323"/>
      <c r="BF248" s="201"/>
      <c r="BG248" s="156"/>
      <c r="BH248" s="201"/>
      <c r="BI248" s="156"/>
      <c r="BJ248" s="201"/>
      <c r="BK248" s="156"/>
      <c r="BL248" s="201"/>
      <c r="BM248" s="156"/>
      <c r="BN248" s="201"/>
      <c r="BO248" s="156"/>
      <c r="BP248" s="201"/>
      <c r="BQ248" s="156"/>
      <c r="BR248" s="334"/>
    </row>
    <row r="249" spans="2:70" s="4" customFormat="1" ht="15" hidden="1" customHeight="1" outlineLevel="1" x14ac:dyDescent="0.25">
      <c r="B249" s="71" t="s">
        <v>101</v>
      </c>
      <c r="C249" s="241">
        <v>0</v>
      </c>
      <c r="D249" s="194" t="s">
        <v>113</v>
      </c>
      <c r="E249" s="156">
        <v>7</v>
      </c>
      <c r="F249" s="194">
        <v>1.3333333333333335</v>
      </c>
      <c r="G249" s="156">
        <v>125</v>
      </c>
      <c r="H249" s="194">
        <v>-0.35567010309278346</v>
      </c>
      <c r="I249" s="156">
        <v>619</v>
      </c>
      <c r="J249" s="194">
        <v>-0.32644178454842221</v>
      </c>
      <c r="K249" s="156">
        <v>195</v>
      </c>
      <c r="L249" s="194">
        <v>5.1546391752577136E-3</v>
      </c>
      <c r="M249" s="156">
        <v>946</v>
      </c>
      <c r="N249" s="194">
        <v>-0.27786259541984737</v>
      </c>
      <c r="O249" s="156">
        <v>1685</v>
      </c>
      <c r="P249" s="194">
        <v>-0.34025058731401725</v>
      </c>
      <c r="Q249" s="156">
        <v>2631</v>
      </c>
      <c r="R249" s="194">
        <v>-0.31909937888198758</v>
      </c>
      <c r="S249" s="257"/>
      <c r="T249" s="201"/>
      <c r="U249" s="156"/>
      <c r="V249" s="201"/>
      <c r="W249" s="156"/>
      <c r="X249" s="201"/>
      <c r="Y249" s="156"/>
      <c r="Z249" s="201"/>
      <c r="AA249" s="156"/>
      <c r="AB249" s="201"/>
      <c r="AC249" s="156"/>
      <c r="AD249" s="73"/>
      <c r="AE249" s="241"/>
      <c r="AF249" s="201"/>
      <c r="AG249" s="156"/>
      <c r="AH249" s="201"/>
      <c r="AI249" s="156"/>
      <c r="AJ249" s="201"/>
      <c r="AK249" s="156"/>
      <c r="AL249" s="201"/>
      <c r="AM249" s="156"/>
      <c r="AN249" s="201"/>
      <c r="AO249" s="156"/>
      <c r="AP249" s="73"/>
      <c r="AQ249" s="322"/>
      <c r="AR249" s="201"/>
      <c r="AS249" s="156"/>
      <c r="AT249" s="201"/>
      <c r="AU249" s="156"/>
      <c r="AV249" s="201"/>
      <c r="AW249" s="156"/>
      <c r="AX249" s="201"/>
      <c r="AY249" s="156"/>
      <c r="AZ249" s="201"/>
      <c r="BA249" s="156"/>
      <c r="BB249" s="201"/>
      <c r="BC249" s="156"/>
      <c r="BD249" s="73"/>
      <c r="BE249" s="323"/>
      <c r="BF249" s="201"/>
      <c r="BG249" s="156"/>
      <c r="BH249" s="201"/>
      <c r="BI249" s="156"/>
      <c r="BJ249" s="201"/>
      <c r="BK249" s="156"/>
      <c r="BL249" s="201"/>
      <c r="BM249" s="156"/>
      <c r="BN249" s="201"/>
      <c r="BO249" s="156"/>
      <c r="BP249" s="201"/>
      <c r="BQ249" s="156"/>
      <c r="BR249" s="334"/>
    </row>
    <row r="250" spans="2:70" s="4" customFormat="1" ht="15" hidden="1" customHeight="1" outlineLevel="1" x14ac:dyDescent="0.25">
      <c r="B250" s="71" t="s">
        <v>102</v>
      </c>
      <c r="C250" s="241">
        <v>0</v>
      </c>
      <c r="D250" s="194" t="s">
        <v>113</v>
      </c>
      <c r="E250" s="156">
        <v>24</v>
      </c>
      <c r="F250" s="194">
        <v>0.60000000000000009</v>
      </c>
      <c r="G250" s="156">
        <v>171</v>
      </c>
      <c r="H250" s="194">
        <v>-0.1576354679802956</v>
      </c>
      <c r="I250" s="156">
        <v>839</v>
      </c>
      <c r="J250" s="194">
        <v>-0.40369580668088134</v>
      </c>
      <c r="K250" s="156">
        <v>255</v>
      </c>
      <c r="L250" s="194">
        <v>0.31443298969072164</v>
      </c>
      <c r="M250" s="156">
        <v>1289</v>
      </c>
      <c r="N250" s="194">
        <v>-0.29136888400219896</v>
      </c>
      <c r="O250" s="156">
        <v>1807</v>
      </c>
      <c r="P250" s="194">
        <v>-0.31318890155834278</v>
      </c>
      <c r="Q250" s="156">
        <v>3096</v>
      </c>
      <c r="R250" s="194">
        <v>-0.30426966292134827</v>
      </c>
      <c r="S250" s="257"/>
      <c r="T250" s="201"/>
      <c r="U250" s="156"/>
      <c r="V250" s="201"/>
      <c r="W250" s="156"/>
      <c r="X250" s="201"/>
      <c r="Y250" s="156"/>
      <c r="Z250" s="201"/>
      <c r="AA250" s="156"/>
      <c r="AB250" s="201"/>
      <c r="AC250" s="156"/>
      <c r="AD250" s="73"/>
      <c r="AE250" s="241"/>
      <c r="AF250" s="201"/>
      <c r="AG250" s="156"/>
      <c r="AH250" s="201"/>
      <c r="AI250" s="156"/>
      <c r="AJ250" s="201"/>
      <c r="AK250" s="156"/>
      <c r="AL250" s="201"/>
      <c r="AM250" s="156"/>
      <c r="AN250" s="201"/>
      <c r="AO250" s="156"/>
      <c r="AP250" s="73"/>
      <c r="AQ250" s="322"/>
      <c r="AR250" s="201"/>
      <c r="AS250" s="156"/>
      <c r="AT250" s="201"/>
      <c r="AU250" s="156"/>
      <c r="AV250" s="201"/>
      <c r="AW250" s="156"/>
      <c r="AX250" s="201"/>
      <c r="AY250" s="156"/>
      <c r="AZ250" s="201"/>
      <c r="BA250" s="156"/>
      <c r="BB250" s="201"/>
      <c r="BC250" s="156"/>
      <c r="BD250" s="73"/>
      <c r="BE250" s="323"/>
      <c r="BF250" s="201"/>
      <c r="BG250" s="156"/>
      <c r="BH250" s="201"/>
      <c r="BI250" s="156"/>
      <c r="BJ250" s="201"/>
      <c r="BK250" s="156"/>
      <c r="BL250" s="201"/>
      <c r="BM250" s="156"/>
      <c r="BN250" s="201"/>
      <c r="BO250" s="156"/>
      <c r="BP250" s="201"/>
      <c r="BQ250" s="156"/>
      <c r="BR250" s="334"/>
    </row>
    <row r="251" spans="2:70" s="4" customFormat="1" ht="15" hidden="1" customHeight="1" outlineLevel="1" x14ac:dyDescent="0.25">
      <c r="B251" s="71" t="s">
        <v>103</v>
      </c>
      <c r="C251" s="241">
        <v>1</v>
      </c>
      <c r="D251" s="194" t="s">
        <v>113</v>
      </c>
      <c r="E251" s="156">
        <v>19</v>
      </c>
      <c r="F251" s="194">
        <v>1.375</v>
      </c>
      <c r="G251" s="156">
        <v>350</v>
      </c>
      <c r="H251" s="194">
        <v>-0.17840375586854462</v>
      </c>
      <c r="I251" s="156">
        <v>956</v>
      </c>
      <c r="J251" s="194">
        <v>-0.55964993090741588</v>
      </c>
      <c r="K251" s="156">
        <v>181</v>
      </c>
      <c r="L251" s="194">
        <v>-0.60907127429805619</v>
      </c>
      <c r="M251" s="156">
        <v>1507</v>
      </c>
      <c r="N251" s="194">
        <v>-0.50880052151238586</v>
      </c>
      <c r="O251" s="156">
        <v>2043</v>
      </c>
      <c r="P251" s="194">
        <v>-0.28063380281690142</v>
      </c>
      <c r="Q251" s="156">
        <v>3550</v>
      </c>
      <c r="R251" s="194">
        <v>-0.39911983750846314</v>
      </c>
      <c r="S251" s="257"/>
      <c r="T251" s="201"/>
      <c r="U251" s="156"/>
      <c r="V251" s="201"/>
      <c r="W251" s="156"/>
      <c r="X251" s="201"/>
      <c r="Y251" s="156"/>
      <c r="Z251" s="201"/>
      <c r="AA251" s="156"/>
      <c r="AB251" s="201"/>
      <c r="AC251" s="156"/>
      <c r="AD251" s="73"/>
      <c r="AE251" s="241"/>
      <c r="AF251" s="201"/>
      <c r="AG251" s="156"/>
      <c r="AH251" s="201"/>
      <c r="AI251" s="156"/>
      <c r="AJ251" s="201"/>
      <c r="AK251" s="156"/>
      <c r="AL251" s="201"/>
      <c r="AM251" s="156"/>
      <c r="AN251" s="201"/>
      <c r="AO251" s="156"/>
      <c r="AP251" s="73"/>
      <c r="AQ251" s="322"/>
      <c r="AR251" s="201"/>
      <c r="AS251" s="156"/>
      <c r="AT251" s="201"/>
      <c r="AU251" s="156"/>
      <c r="AV251" s="201"/>
      <c r="AW251" s="156"/>
      <c r="AX251" s="201"/>
      <c r="AY251" s="156"/>
      <c r="AZ251" s="201"/>
      <c r="BA251" s="156"/>
      <c r="BB251" s="201"/>
      <c r="BC251" s="156"/>
      <c r="BD251" s="73"/>
      <c r="BE251" s="323"/>
      <c r="BF251" s="201"/>
      <c r="BG251" s="156"/>
      <c r="BH251" s="201"/>
      <c r="BI251" s="156"/>
      <c r="BJ251" s="201"/>
      <c r="BK251" s="156"/>
      <c r="BL251" s="201"/>
      <c r="BM251" s="156"/>
      <c r="BN251" s="201"/>
      <c r="BO251" s="156"/>
      <c r="BP251" s="201"/>
      <c r="BQ251" s="156"/>
      <c r="BR251" s="334"/>
    </row>
    <row r="252" spans="2:70" s="4" customFormat="1" ht="15" hidden="1" customHeight="1" outlineLevel="1" x14ac:dyDescent="0.25">
      <c r="B252" s="71" t="s">
        <v>104</v>
      </c>
      <c r="C252" s="241">
        <v>9</v>
      </c>
      <c r="D252" s="194">
        <v>-0.52631578947368429</v>
      </c>
      <c r="E252" s="156">
        <v>25</v>
      </c>
      <c r="F252" s="194">
        <v>1.2727272727272729</v>
      </c>
      <c r="G252" s="156">
        <v>275</v>
      </c>
      <c r="H252" s="194">
        <v>-0.18154761904761907</v>
      </c>
      <c r="I252" s="156">
        <v>754</v>
      </c>
      <c r="J252" s="194">
        <v>-0.43857036485480272</v>
      </c>
      <c r="K252" s="156">
        <v>216</v>
      </c>
      <c r="L252" s="194">
        <v>0.42105263157894735</v>
      </c>
      <c r="M252" s="156">
        <v>1279</v>
      </c>
      <c r="N252" s="194">
        <v>-0.31273508866200972</v>
      </c>
      <c r="O252" s="156">
        <v>1819</v>
      </c>
      <c r="P252" s="194">
        <v>8.467501490757301E-2</v>
      </c>
      <c r="Q252" s="156">
        <v>3098</v>
      </c>
      <c r="R252" s="194">
        <v>-0.12436404748445451</v>
      </c>
      <c r="S252" s="257"/>
      <c r="T252" s="201"/>
      <c r="U252" s="156"/>
      <c r="V252" s="201"/>
      <c r="W252" s="156"/>
      <c r="X252" s="201"/>
      <c r="Y252" s="156"/>
      <c r="Z252" s="201"/>
      <c r="AA252" s="156"/>
      <c r="AB252" s="201"/>
      <c r="AC252" s="156"/>
      <c r="AD252" s="73"/>
      <c r="AE252" s="241"/>
      <c r="AF252" s="201"/>
      <c r="AG252" s="156"/>
      <c r="AH252" s="201"/>
      <c r="AI252" s="156"/>
      <c r="AJ252" s="201"/>
      <c r="AK252" s="156"/>
      <c r="AL252" s="201"/>
      <c r="AM252" s="156"/>
      <c r="AN252" s="201"/>
      <c r="AO252" s="156"/>
      <c r="AP252" s="73"/>
      <c r="AQ252" s="322"/>
      <c r="AR252" s="201"/>
      <c r="AS252" s="156"/>
      <c r="AT252" s="201"/>
      <c r="AU252" s="156"/>
      <c r="AV252" s="201"/>
      <c r="AW252" s="156"/>
      <c r="AX252" s="201"/>
      <c r="AY252" s="156"/>
      <c r="AZ252" s="201"/>
      <c r="BA252" s="156"/>
      <c r="BB252" s="201"/>
      <c r="BC252" s="156"/>
      <c r="BD252" s="73"/>
      <c r="BE252" s="323"/>
      <c r="BF252" s="201"/>
      <c r="BG252" s="156"/>
      <c r="BH252" s="201"/>
      <c r="BI252" s="156"/>
      <c r="BJ252" s="201"/>
      <c r="BK252" s="156"/>
      <c r="BL252" s="201"/>
      <c r="BM252" s="156"/>
      <c r="BN252" s="201"/>
      <c r="BO252" s="156"/>
      <c r="BP252" s="201"/>
      <c r="BQ252" s="156"/>
      <c r="BR252" s="334"/>
    </row>
    <row r="253" spans="2:70" s="4" customFormat="1" ht="15.75" collapsed="1" x14ac:dyDescent="0.25">
      <c r="B253" s="101">
        <v>2002</v>
      </c>
      <c r="C253" s="242">
        <v>62</v>
      </c>
      <c r="D253" s="103">
        <v>0.58974358974358965</v>
      </c>
      <c r="E253" s="102">
        <v>121</v>
      </c>
      <c r="F253" s="103">
        <v>0.10000000000000009</v>
      </c>
      <c r="G253" s="102">
        <v>2181</v>
      </c>
      <c r="H253" s="103">
        <v>-0.11485389610389607</v>
      </c>
      <c r="I253" s="102">
        <v>10878</v>
      </c>
      <c r="J253" s="103">
        <v>-0.1689839572192513</v>
      </c>
      <c r="K253" s="102">
        <v>3025</v>
      </c>
      <c r="L253" s="103">
        <v>6.6555740432612254E-3</v>
      </c>
      <c r="M253" s="102">
        <v>16267</v>
      </c>
      <c r="N253" s="103">
        <v>-0.13047893949112677</v>
      </c>
      <c r="O253" s="102">
        <v>23413</v>
      </c>
      <c r="P253" s="103">
        <v>-0.16845432589856513</v>
      </c>
      <c r="Q253" s="102">
        <v>39680</v>
      </c>
      <c r="R253" s="103">
        <v>-0.15329463980880842</v>
      </c>
      <c r="S253" s="331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5"/>
      <c r="AE253" s="242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5"/>
      <c r="AQ253" s="332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5"/>
      <c r="BE253" s="333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6"/>
    </row>
    <row r="254" spans="2:70" s="4" customFormat="1" ht="15" hidden="1" customHeight="1" outlineLevel="1" x14ac:dyDescent="0.25">
      <c r="B254" s="71" t="s">
        <v>93</v>
      </c>
      <c r="C254" s="241">
        <v>5</v>
      </c>
      <c r="D254" s="194">
        <v>4</v>
      </c>
      <c r="E254" s="156">
        <v>9</v>
      </c>
      <c r="F254" s="194">
        <v>-0.18181818181818177</v>
      </c>
      <c r="G254" s="156">
        <v>146</v>
      </c>
      <c r="H254" s="194">
        <v>-0.19780219780219777</v>
      </c>
      <c r="I254" s="156">
        <v>964</v>
      </c>
      <c r="J254" s="194">
        <v>0.24387096774193551</v>
      </c>
      <c r="K254" s="156">
        <v>275</v>
      </c>
      <c r="L254" s="194">
        <v>-0.10130718954248363</v>
      </c>
      <c r="M254" s="156">
        <v>1399</v>
      </c>
      <c r="N254" s="194">
        <v>9.7254901960784235E-2</v>
      </c>
      <c r="O254" s="156">
        <v>1879</v>
      </c>
      <c r="P254" s="194">
        <v>0.26617250673854453</v>
      </c>
      <c r="Q254" s="156">
        <v>3278</v>
      </c>
      <c r="R254" s="194">
        <v>0.18811163465023562</v>
      </c>
      <c r="S254" s="257"/>
      <c r="T254" s="201"/>
      <c r="U254" s="156"/>
      <c r="V254" s="201"/>
      <c r="W254" s="156"/>
      <c r="X254" s="201"/>
      <c r="Y254" s="156"/>
      <c r="Z254" s="201"/>
      <c r="AA254" s="156"/>
      <c r="AB254" s="201"/>
      <c r="AC254" s="156"/>
      <c r="AD254" s="73"/>
      <c r="AE254" s="241"/>
      <c r="AF254" s="201"/>
      <c r="AG254" s="156"/>
      <c r="AH254" s="201"/>
      <c r="AI254" s="156"/>
      <c r="AJ254" s="201"/>
      <c r="AK254" s="156"/>
      <c r="AL254" s="201"/>
      <c r="AM254" s="156"/>
      <c r="AN254" s="201"/>
      <c r="AO254" s="156"/>
      <c r="AP254" s="73"/>
      <c r="AQ254" s="322"/>
      <c r="AR254" s="201"/>
      <c r="AS254" s="156"/>
      <c r="AT254" s="201"/>
      <c r="AU254" s="156"/>
      <c r="AV254" s="201"/>
      <c r="AW254" s="156"/>
      <c r="AX254" s="201"/>
      <c r="AY254" s="156"/>
      <c r="AZ254" s="201"/>
      <c r="BA254" s="156"/>
      <c r="BB254" s="201"/>
      <c r="BC254" s="156"/>
      <c r="BD254" s="73"/>
      <c r="BE254" s="323"/>
      <c r="BF254" s="201"/>
      <c r="BG254" s="156"/>
      <c r="BH254" s="201"/>
      <c r="BI254" s="156"/>
      <c r="BJ254" s="201"/>
      <c r="BK254" s="156"/>
      <c r="BL254" s="201"/>
      <c r="BM254" s="156"/>
      <c r="BN254" s="201"/>
      <c r="BO254" s="156"/>
      <c r="BP254" s="201"/>
      <c r="BQ254" s="156"/>
      <c r="BR254" s="334"/>
    </row>
    <row r="255" spans="2:70" s="4" customFormat="1" ht="15" hidden="1" customHeight="1" outlineLevel="1" x14ac:dyDescent="0.25">
      <c r="B255" s="71" t="s">
        <v>94</v>
      </c>
      <c r="C255" s="241">
        <v>3</v>
      </c>
      <c r="D255" s="194">
        <v>-0.625</v>
      </c>
      <c r="E255" s="156">
        <v>4</v>
      </c>
      <c r="F255" s="194">
        <v>-0.19999999999999996</v>
      </c>
      <c r="G255" s="156">
        <v>47</v>
      </c>
      <c r="H255" s="194">
        <v>-0.59130434782608687</v>
      </c>
      <c r="I255" s="156">
        <v>451</v>
      </c>
      <c r="J255" s="194">
        <v>0.47868852459016398</v>
      </c>
      <c r="K255" s="156">
        <v>108</v>
      </c>
      <c r="L255" s="194">
        <v>-5.2631578947368474E-2</v>
      </c>
      <c r="M255" s="156">
        <v>613</v>
      </c>
      <c r="N255" s="194">
        <v>0.12065813528336378</v>
      </c>
      <c r="O255" s="156">
        <v>1570</v>
      </c>
      <c r="P255" s="194">
        <v>0.38082673702726466</v>
      </c>
      <c r="Q255" s="156">
        <v>2183</v>
      </c>
      <c r="R255" s="194">
        <v>0.29631828978622332</v>
      </c>
      <c r="S255" s="257"/>
      <c r="T255" s="201"/>
      <c r="U255" s="156"/>
      <c r="V255" s="201"/>
      <c r="W255" s="156"/>
      <c r="X255" s="201"/>
      <c r="Y255" s="156"/>
      <c r="Z255" s="201"/>
      <c r="AA255" s="156"/>
      <c r="AB255" s="201"/>
      <c r="AC255" s="156"/>
      <c r="AD255" s="73"/>
      <c r="AE255" s="241"/>
      <c r="AF255" s="201"/>
      <c r="AG255" s="156"/>
      <c r="AH255" s="201"/>
      <c r="AI255" s="156"/>
      <c r="AJ255" s="201"/>
      <c r="AK255" s="156"/>
      <c r="AL255" s="201"/>
      <c r="AM255" s="156"/>
      <c r="AN255" s="201"/>
      <c r="AO255" s="156"/>
      <c r="AP255" s="73"/>
      <c r="AQ255" s="322"/>
      <c r="AR255" s="201"/>
      <c r="AS255" s="156"/>
      <c r="AT255" s="201"/>
      <c r="AU255" s="156"/>
      <c r="AV255" s="201"/>
      <c r="AW255" s="156"/>
      <c r="AX255" s="201"/>
      <c r="AY255" s="156"/>
      <c r="AZ255" s="201"/>
      <c r="BA255" s="156"/>
      <c r="BB255" s="201"/>
      <c r="BC255" s="156"/>
      <c r="BD255" s="73"/>
      <c r="BE255" s="323"/>
      <c r="BF255" s="201"/>
      <c r="BG255" s="156"/>
      <c r="BH255" s="201"/>
      <c r="BI255" s="156"/>
      <c r="BJ255" s="201"/>
      <c r="BK255" s="156"/>
      <c r="BL255" s="201"/>
      <c r="BM255" s="156"/>
      <c r="BN255" s="201"/>
      <c r="BO255" s="156"/>
      <c r="BP255" s="201"/>
      <c r="BQ255" s="156"/>
      <c r="BR255" s="334"/>
    </row>
    <row r="256" spans="2:70" s="4" customFormat="1" ht="15" hidden="1" customHeight="1" outlineLevel="1" x14ac:dyDescent="0.25">
      <c r="B256" s="71" t="s">
        <v>95</v>
      </c>
      <c r="C256" s="241">
        <v>0</v>
      </c>
      <c r="D256" s="194" t="s">
        <v>113</v>
      </c>
      <c r="E256" s="156">
        <v>7</v>
      </c>
      <c r="F256" s="194">
        <v>0.39999999999999991</v>
      </c>
      <c r="G256" s="156">
        <v>209</v>
      </c>
      <c r="H256" s="194">
        <v>1.7866666666666666</v>
      </c>
      <c r="I256" s="156">
        <v>1012</v>
      </c>
      <c r="J256" s="194">
        <v>0.48169838945827226</v>
      </c>
      <c r="K256" s="156">
        <v>102</v>
      </c>
      <c r="L256" s="194">
        <v>-0.51886792452830188</v>
      </c>
      <c r="M256" s="156">
        <v>1330</v>
      </c>
      <c r="N256" s="194">
        <v>0.36410256410256414</v>
      </c>
      <c r="O256" s="156">
        <v>3165</v>
      </c>
      <c r="P256" s="194">
        <v>1.9224376731301938</v>
      </c>
      <c r="Q256" s="156">
        <v>4495</v>
      </c>
      <c r="R256" s="194">
        <v>1.1841593780369291</v>
      </c>
      <c r="S256" s="257"/>
      <c r="T256" s="201"/>
      <c r="U256" s="156"/>
      <c r="V256" s="201"/>
      <c r="W256" s="156"/>
      <c r="X256" s="201"/>
      <c r="Y256" s="156"/>
      <c r="Z256" s="201"/>
      <c r="AA256" s="156"/>
      <c r="AB256" s="201"/>
      <c r="AC256" s="156"/>
      <c r="AD256" s="73"/>
      <c r="AE256" s="241"/>
      <c r="AF256" s="201"/>
      <c r="AG256" s="156"/>
      <c r="AH256" s="201"/>
      <c r="AI256" s="156"/>
      <c r="AJ256" s="201"/>
      <c r="AK256" s="156"/>
      <c r="AL256" s="201"/>
      <c r="AM256" s="156"/>
      <c r="AN256" s="201"/>
      <c r="AO256" s="156"/>
      <c r="AP256" s="73"/>
      <c r="AQ256" s="322"/>
      <c r="AR256" s="201"/>
      <c r="AS256" s="156"/>
      <c r="AT256" s="201"/>
      <c r="AU256" s="156"/>
      <c r="AV256" s="201"/>
      <c r="AW256" s="156"/>
      <c r="AX256" s="201"/>
      <c r="AY256" s="156"/>
      <c r="AZ256" s="201"/>
      <c r="BA256" s="156"/>
      <c r="BB256" s="201"/>
      <c r="BC256" s="156"/>
      <c r="BD256" s="73"/>
      <c r="BE256" s="323"/>
      <c r="BF256" s="201"/>
      <c r="BG256" s="156"/>
      <c r="BH256" s="201"/>
      <c r="BI256" s="156"/>
      <c r="BJ256" s="201"/>
      <c r="BK256" s="156"/>
      <c r="BL256" s="201"/>
      <c r="BM256" s="156"/>
      <c r="BN256" s="201"/>
      <c r="BO256" s="156"/>
      <c r="BP256" s="201"/>
      <c r="BQ256" s="156"/>
      <c r="BR256" s="334"/>
    </row>
    <row r="257" spans="2:70" s="4" customFormat="1" ht="15" hidden="1" customHeight="1" outlineLevel="1" x14ac:dyDescent="0.25">
      <c r="B257" s="71" t="s">
        <v>96</v>
      </c>
      <c r="C257" s="241">
        <v>3</v>
      </c>
      <c r="D257" s="194">
        <v>0</v>
      </c>
      <c r="E257" s="156">
        <v>2</v>
      </c>
      <c r="F257" s="194">
        <v>-0.95918367346938771</v>
      </c>
      <c r="G257" s="156">
        <v>119</v>
      </c>
      <c r="H257" s="194">
        <v>-0.17931034482758623</v>
      </c>
      <c r="I257" s="156">
        <v>1193</v>
      </c>
      <c r="J257" s="194">
        <v>0.75699558173784975</v>
      </c>
      <c r="K257" s="156">
        <v>233</v>
      </c>
      <c r="L257" s="194">
        <v>-0.530241935483871</v>
      </c>
      <c r="M257" s="156">
        <v>1550</v>
      </c>
      <c r="N257" s="194">
        <v>0.129737609329446</v>
      </c>
      <c r="O257" s="156">
        <v>2344</v>
      </c>
      <c r="P257" s="194">
        <v>0.31390134529147984</v>
      </c>
      <c r="Q257" s="156">
        <v>3894</v>
      </c>
      <c r="R257" s="194">
        <v>0.23384030418250945</v>
      </c>
      <c r="S257" s="257"/>
      <c r="T257" s="201"/>
      <c r="U257" s="156"/>
      <c r="V257" s="201"/>
      <c r="W257" s="156"/>
      <c r="X257" s="201"/>
      <c r="Y257" s="156"/>
      <c r="Z257" s="201"/>
      <c r="AA257" s="156"/>
      <c r="AB257" s="201"/>
      <c r="AC257" s="156"/>
      <c r="AD257" s="73"/>
      <c r="AE257" s="241"/>
      <c r="AF257" s="201"/>
      <c r="AG257" s="156"/>
      <c r="AH257" s="201"/>
      <c r="AI257" s="156"/>
      <c r="AJ257" s="201"/>
      <c r="AK257" s="156"/>
      <c r="AL257" s="201"/>
      <c r="AM257" s="156"/>
      <c r="AN257" s="201"/>
      <c r="AO257" s="156"/>
      <c r="AP257" s="73"/>
      <c r="AQ257" s="322"/>
      <c r="AR257" s="201"/>
      <c r="AS257" s="156"/>
      <c r="AT257" s="201"/>
      <c r="AU257" s="156"/>
      <c r="AV257" s="201"/>
      <c r="AW257" s="156"/>
      <c r="AX257" s="201"/>
      <c r="AY257" s="156"/>
      <c r="AZ257" s="201"/>
      <c r="BA257" s="156"/>
      <c r="BB257" s="201"/>
      <c r="BC257" s="156"/>
      <c r="BD257" s="73"/>
      <c r="BE257" s="323"/>
      <c r="BF257" s="201"/>
      <c r="BG257" s="156"/>
      <c r="BH257" s="201"/>
      <c r="BI257" s="156"/>
      <c r="BJ257" s="201"/>
      <c r="BK257" s="156"/>
      <c r="BL257" s="201"/>
      <c r="BM257" s="156"/>
      <c r="BN257" s="201"/>
      <c r="BO257" s="156"/>
      <c r="BP257" s="201"/>
      <c r="BQ257" s="156"/>
      <c r="BR257" s="334"/>
    </row>
    <row r="258" spans="2:70" s="4" customFormat="1" ht="15" hidden="1" customHeight="1" outlineLevel="1" x14ac:dyDescent="0.25">
      <c r="B258" s="71" t="s">
        <v>97</v>
      </c>
      <c r="C258" s="241">
        <v>0</v>
      </c>
      <c r="D258" s="194">
        <v>-1</v>
      </c>
      <c r="E258" s="156">
        <v>3</v>
      </c>
      <c r="F258" s="194">
        <v>-0.76923076923076916</v>
      </c>
      <c r="G258" s="156">
        <v>132</v>
      </c>
      <c r="H258" s="194">
        <v>1.6400000000000001</v>
      </c>
      <c r="I258" s="156">
        <v>837</v>
      </c>
      <c r="J258" s="194">
        <v>1.433139534883721</v>
      </c>
      <c r="K258" s="156">
        <v>310</v>
      </c>
      <c r="L258" s="194">
        <v>0.13553113553113549</v>
      </c>
      <c r="M258" s="156">
        <v>1282</v>
      </c>
      <c r="N258" s="194">
        <v>0.87701317715959015</v>
      </c>
      <c r="O258" s="156">
        <v>2108</v>
      </c>
      <c r="P258" s="194">
        <v>1.1143430290872618</v>
      </c>
      <c r="Q258" s="156">
        <v>3390</v>
      </c>
      <c r="R258" s="194">
        <v>1.0178571428571428</v>
      </c>
      <c r="S258" s="257"/>
      <c r="T258" s="201"/>
      <c r="U258" s="156"/>
      <c r="V258" s="201"/>
      <c r="W258" s="156"/>
      <c r="X258" s="201"/>
      <c r="Y258" s="156"/>
      <c r="Z258" s="201"/>
      <c r="AA258" s="156"/>
      <c r="AB258" s="201"/>
      <c r="AC258" s="156"/>
      <c r="AD258" s="73"/>
      <c r="AE258" s="241"/>
      <c r="AF258" s="201"/>
      <c r="AG258" s="156"/>
      <c r="AH258" s="201"/>
      <c r="AI258" s="156"/>
      <c r="AJ258" s="201"/>
      <c r="AK258" s="156"/>
      <c r="AL258" s="201"/>
      <c r="AM258" s="156"/>
      <c r="AN258" s="201"/>
      <c r="AO258" s="156"/>
      <c r="AP258" s="73"/>
      <c r="AQ258" s="322"/>
      <c r="AR258" s="201"/>
      <c r="AS258" s="156"/>
      <c r="AT258" s="201"/>
      <c r="AU258" s="156"/>
      <c r="AV258" s="201"/>
      <c r="AW258" s="156"/>
      <c r="AX258" s="201"/>
      <c r="AY258" s="156"/>
      <c r="AZ258" s="201"/>
      <c r="BA258" s="156"/>
      <c r="BB258" s="201"/>
      <c r="BC258" s="156"/>
      <c r="BD258" s="73"/>
      <c r="BE258" s="323"/>
      <c r="BF258" s="201"/>
      <c r="BG258" s="156"/>
      <c r="BH258" s="201"/>
      <c r="BI258" s="156"/>
      <c r="BJ258" s="201"/>
      <c r="BK258" s="156"/>
      <c r="BL258" s="201"/>
      <c r="BM258" s="156"/>
      <c r="BN258" s="201"/>
      <c r="BO258" s="156"/>
      <c r="BP258" s="201"/>
      <c r="BQ258" s="156"/>
      <c r="BR258" s="334"/>
    </row>
    <row r="259" spans="2:70" s="4" customFormat="1" ht="15" hidden="1" customHeight="1" outlineLevel="1" x14ac:dyDescent="0.25">
      <c r="B259" s="71" t="s">
        <v>98</v>
      </c>
      <c r="C259" s="241">
        <v>0</v>
      </c>
      <c r="D259" s="194">
        <v>-1</v>
      </c>
      <c r="E259" s="156">
        <v>13</v>
      </c>
      <c r="F259" s="194">
        <v>0.85714285714285721</v>
      </c>
      <c r="G259" s="156">
        <v>229</v>
      </c>
      <c r="H259" s="194">
        <v>1.3367346938775508</v>
      </c>
      <c r="I259" s="156">
        <v>901</v>
      </c>
      <c r="J259" s="194">
        <v>0.74951456310679609</v>
      </c>
      <c r="K259" s="156">
        <v>230</v>
      </c>
      <c r="L259" s="194">
        <v>5.9907834101382562E-2</v>
      </c>
      <c r="M259" s="156">
        <v>1373</v>
      </c>
      <c r="N259" s="194">
        <v>0.63452380952380949</v>
      </c>
      <c r="O259" s="156">
        <v>2276</v>
      </c>
      <c r="P259" s="194">
        <v>0.32248692620569441</v>
      </c>
      <c r="Q259" s="156">
        <v>3649</v>
      </c>
      <c r="R259" s="194">
        <v>0.42483404919953149</v>
      </c>
      <c r="S259" s="257"/>
      <c r="T259" s="201"/>
      <c r="U259" s="156"/>
      <c r="V259" s="201"/>
      <c r="W259" s="156"/>
      <c r="X259" s="201"/>
      <c r="Y259" s="156"/>
      <c r="Z259" s="201"/>
      <c r="AA259" s="156"/>
      <c r="AB259" s="201"/>
      <c r="AC259" s="156"/>
      <c r="AD259" s="73"/>
      <c r="AE259" s="241"/>
      <c r="AF259" s="201"/>
      <c r="AG259" s="156"/>
      <c r="AH259" s="201"/>
      <c r="AI259" s="156"/>
      <c r="AJ259" s="201"/>
      <c r="AK259" s="156"/>
      <c r="AL259" s="201"/>
      <c r="AM259" s="156"/>
      <c r="AN259" s="201"/>
      <c r="AO259" s="156"/>
      <c r="AP259" s="73"/>
      <c r="AQ259" s="322"/>
      <c r="AR259" s="201"/>
      <c r="AS259" s="156"/>
      <c r="AT259" s="201"/>
      <c r="AU259" s="156"/>
      <c r="AV259" s="201"/>
      <c r="AW259" s="156"/>
      <c r="AX259" s="201"/>
      <c r="AY259" s="156"/>
      <c r="AZ259" s="201"/>
      <c r="BA259" s="156"/>
      <c r="BB259" s="201"/>
      <c r="BC259" s="156"/>
      <c r="BD259" s="73"/>
      <c r="BE259" s="323"/>
      <c r="BF259" s="201"/>
      <c r="BG259" s="156"/>
      <c r="BH259" s="201"/>
      <c r="BI259" s="156"/>
      <c r="BJ259" s="201"/>
      <c r="BK259" s="156"/>
      <c r="BL259" s="201"/>
      <c r="BM259" s="156"/>
      <c r="BN259" s="201"/>
      <c r="BO259" s="156"/>
      <c r="BP259" s="201"/>
      <c r="BQ259" s="156"/>
      <c r="BR259" s="334"/>
    </row>
    <row r="260" spans="2:70" s="4" customFormat="1" ht="15" hidden="1" customHeight="1" outlineLevel="1" x14ac:dyDescent="0.25">
      <c r="B260" s="71" t="s">
        <v>99</v>
      </c>
      <c r="C260" s="241">
        <v>6</v>
      </c>
      <c r="D260" s="194" t="s">
        <v>113</v>
      </c>
      <c r="E260" s="156">
        <v>11</v>
      </c>
      <c r="F260" s="194">
        <v>0.5714285714285714</v>
      </c>
      <c r="G260" s="156">
        <v>181</v>
      </c>
      <c r="H260" s="194">
        <v>1.0568181818181817</v>
      </c>
      <c r="I260" s="156">
        <v>824</v>
      </c>
      <c r="J260" s="194">
        <v>1.157068062827225</v>
      </c>
      <c r="K260" s="156">
        <v>388</v>
      </c>
      <c r="L260" s="194">
        <v>0.66523605150214582</v>
      </c>
      <c r="M260" s="156">
        <v>1410</v>
      </c>
      <c r="N260" s="194">
        <v>0.9859154929577465</v>
      </c>
      <c r="O260" s="156">
        <v>2344</v>
      </c>
      <c r="P260" s="194">
        <v>0.17258629314657337</v>
      </c>
      <c r="Q260" s="156">
        <v>3754</v>
      </c>
      <c r="R260" s="194">
        <v>0.38575119970468807</v>
      </c>
      <c r="S260" s="257"/>
      <c r="T260" s="201"/>
      <c r="U260" s="156"/>
      <c r="V260" s="201"/>
      <c r="W260" s="156"/>
      <c r="X260" s="201"/>
      <c r="Y260" s="156"/>
      <c r="Z260" s="201"/>
      <c r="AA260" s="156"/>
      <c r="AB260" s="201"/>
      <c r="AC260" s="156"/>
      <c r="AD260" s="73"/>
      <c r="AE260" s="241"/>
      <c r="AF260" s="201"/>
      <c r="AG260" s="156"/>
      <c r="AH260" s="201"/>
      <c r="AI260" s="156"/>
      <c r="AJ260" s="201"/>
      <c r="AK260" s="156"/>
      <c r="AL260" s="201"/>
      <c r="AM260" s="156"/>
      <c r="AN260" s="201"/>
      <c r="AO260" s="156"/>
      <c r="AP260" s="73"/>
      <c r="AQ260" s="322"/>
      <c r="AR260" s="201"/>
      <c r="AS260" s="156"/>
      <c r="AT260" s="201"/>
      <c r="AU260" s="156"/>
      <c r="AV260" s="201"/>
      <c r="AW260" s="156"/>
      <c r="AX260" s="201"/>
      <c r="AY260" s="156"/>
      <c r="AZ260" s="201"/>
      <c r="BA260" s="156"/>
      <c r="BB260" s="201"/>
      <c r="BC260" s="156"/>
      <c r="BD260" s="73"/>
      <c r="BE260" s="323"/>
      <c r="BF260" s="201"/>
      <c r="BG260" s="156"/>
      <c r="BH260" s="201"/>
      <c r="BI260" s="156"/>
      <c r="BJ260" s="201"/>
      <c r="BK260" s="156"/>
      <c r="BL260" s="201"/>
      <c r="BM260" s="156"/>
      <c r="BN260" s="201"/>
      <c r="BO260" s="156"/>
      <c r="BP260" s="201"/>
      <c r="BQ260" s="156"/>
      <c r="BR260" s="334"/>
    </row>
    <row r="261" spans="2:70" s="4" customFormat="1" ht="15" hidden="1" customHeight="1" outlineLevel="1" x14ac:dyDescent="0.25">
      <c r="B261" s="71" t="s">
        <v>100</v>
      </c>
      <c r="C261" s="241">
        <v>3</v>
      </c>
      <c r="D261" s="194">
        <v>2</v>
      </c>
      <c r="E261" s="156">
        <v>24</v>
      </c>
      <c r="F261" s="194">
        <v>0</v>
      </c>
      <c r="G261" s="156">
        <v>242</v>
      </c>
      <c r="H261" s="194">
        <v>0.77941176470588225</v>
      </c>
      <c r="I261" s="156">
        <v>1068</v>
      </c>
      <c r="J261" s="194">
        <v>0.7740863787375416</v>
      </c>
      <c r="K261" s="156">
        <v>356</v>
      </c>
      <c r="L261" s="194">
        <v>-0.28657314629258512</v>
      </c>
      <c r="M261" s="156">
        <v>1693</v>
      </c>
      <c r="N261" s="194">
        <v>0.34152139461172748</v>
      </c>
      <c r="O261" s="156">
        <v>2768</v>
      </c>
      <c r="P261" s="194">
        <v>0.69711833231146536</v>
      </c>
      <c r="Q261" s="156">
        <v>4461</v>
      </c>
      <c r="R261" s="194">
        <v>0.54199792602834429</v>
      </c>
      <c r="S261" s="257"/>
      <c r="T261" s="201"/>
      <c r="U261" s="156"/>
      <c r="V261" s="201"/>
      <c r="W261" s="156"/>
      <c r="X261" s="201"/>
      <c r="Y261" s="156"/>
      <c r="Z261" s="201"/>
      <c r="AA261" s="156"/>
      <c r="AB261" s="201"/>
      <c r="AC261" s="156"/>
      <c r="AD261" s="73"/>
      <c r="AE261" s="241"/>
      <c r="AF261" s="201"/>
      <c r="AG261" s="156"/>
      <c r="AH261" s="201"/>
      <c r="AI261" s="156"/>
      <c r="AJ261" s="201"/>
      <c r="AK261" s="156"/>
      <c r="AL261" s="201"/>
      <c r="AM261" s="156"/>
      <c r="AN261" s="201"/>
      <c r="AO261" s="156"/>
      <c r="AP261" s="73"/>
      <c r="AQ261" s="322"/>
      <c r="AR261" s="201"/>
      <c r="AS261" s="156"/>
      <c r="AT261" s="201"/>
      <c r="AU261" s="156"/>
      <c r="AV261" s="201"/>
      <c r="AW261" s="156"/>
      <c r="AX261" s="201"/>
      <c r="AY261" s="156"/>
      <c r="AZ261" s="201"/>
      <c r="BA261" s="156"/>
      <c r="BB261" s="201"/>
      <c r="BC261" s="156"/>
      <c r="BD261" s="73"/>
      <c r="BE261" s="323"/>
      <c r="BF261" s="201"/>
      <c r="BG261" s="156"/>
      <c r="BH261" s="201"/>
      <c r="BI261" s="156"/>
      <c r="BJ261" s="201"/>
      <c r="BK261" s="156"/>
      <c r="BL261" s="201"/>
      <c r="BM261" s="156"/>
      <c r="BN261" s="201"/>
      <c r="BO261" s="156"/>
      <c r="BP261" s="201"/>
      <c r="BQ261" s="156"/>
      <c r="BR261" s="334"/>
    </row>
    <row r="262" spans="2:70" s="4" customFormat="1" ht="15" hidden="1" customHeight="1" outlineLevel="1" x14ac:dyDescent="0.25">
      <c r="B262" s="71" t="s">
        <v>101</v>
      </c>
      <c r="C262" s="241">
        <v>0</v>
      </c>
      <c r="D262" s="194">
        <v>-1</v>
      </c>
      <c r="E262" s="156">
        <v>3</v>
      </c>
      <c r="F262" s="194">
        <v>-0.86363636363636365</v>
      </c>
      <c r="G262" s="156">
        <v>194</v>
      </c>
      <c r="H262" s="194">
        <v>0.65811965811965822</v>
      </c>
      <c r="I262" s="156">
        <v>919</v>
      </c>
      <c r="J262" s="194">
        <v>0.85282258064516125</v>
      </c>
      <c r="K262" s="156">
        <v>194</v>
      </c>
      <c r="L262" s="194">
        <v>-0.35333333333333339</v>
      </c>
      <c r="M262" s="156">
        <v>1310</v>
      </c>
      <c r="N262" s="194">
        <v>0.3936170212765957</v>
      </c>
      <c r="O262" s="156">
        <v>2554</v>
      </c>
      <c r="P262" s="194">
        <v>0.30106979113601628</v>
      </c>
      <c r="Q262" s="156">
        <v>3864</v>
      </c>
      <c r="R262" s="194">
        <v>0.33103685842232178</v>
      </c>
      <c r="S262" s="257"/>
      <c r="T262" s="201"/>
      <c r="U262" s="156"/>
      <c r="V262" s="201"/>
      <c r="W262" s="156"/>
      <c r="X262" s="201"/>
      <c r="Y262" s="156"/>
      <c r="Z262" s="201"/>
      <c r="AA262" s="156"/>
      <c r="AB262" s="201"/>
      <c r="AC262" s="156"/>
      <c r="AD262" s="73"/>
      <c r="AE262" s="241"/>
      <c r="AF262" s="201"/>
      <c r="AG262" s="156"/>
      <c r="AH262" s="201"/>
      <c r="AI262" s="156"/>
      <c r="AJ262" s="201"/>
      <c r="AK262" s="156"/>
      <c r="AL262" s="201"/>
      <c r="AM262" s="156"/>
      <c r="AN262" s="201"/>
      <c r="AO262" s="156"/>
      <c r="AP262" s="73"/>
      <c r="AQ262" s="322"/>
      <c r="AR262" s="201"/>
      <c r="AS262" s="156"/>
      <c r="AT262" s="201"/>
      <c r="AU262" s="156"/>
      <c r="AV262" s="201"/>
      <c r="AW262" s="156"/>
      <c r="AX262" s="201"/>
      <c r="AY262" s="156"/>
      <c r="AZ262" s="201"/>
      <c r="BA262" s="156"/>
      <c r="BB262" s="201"/>
      <c r="BC262" s="156"/>
      <c r="BD262" s="73"/>
      <c r="BE262" s="323"/>
      <c r="BF262" s="201"/>
      <c r="BG262" s="156"/>
      <c r="BH262" s="201"/>
      <c r="BI262" s="156"/>
      <c r="BJ262" s="201"/>
      <c r="BK262" s="156"/>
      <c r="BL262" s="201"/>
      <c r="BM262" s="156"/>
      <c r="BN262" s="201"/>
      <c r="BO262" s="156"/>
      <c r="BP262" s="201"/>
      <c r="BQ262" s="156"/>
      <c r="BR262" s="334"/>
    </row>
    <row r="263" spans="2:70" s="4" customFormat="1" ht="15" hidden="1" customHeight="1" outlineLevel="1" x14ac:dyDescent="0.25">
      <c r="B263" s="71" t="s">
        <v>102</v>
      </c>
      <c r="C263" s="241">
        <v>0</v>
      </c>
      <c r="D263" s="194" t="s">
        <v>113</v>
      </c>
      <c r="E263" s="156">
        <v>15</v>
      </c>
      <c r="F263" s="194">
        <v>7.1428571428571397E-2</v>
      </c>
      <c r="G263" s="156">
        <v>203</v>
      </c>
      <c r="H263" s="194">
        <v>1.1145833333333335</v>
      </c>
      <c r="I263" s="156">
        <v>1407</v>
      </c>
      <c r="J263" s="194">
        <v>1.0600292825768669</v>
      </c>
      <c r="K263" s="156">
        <v>194</v>
      </c>
      <c r="L263" s="194">
        <v>-0.46111111111111114</v>
      </c>
      <c r="M263" s="156">
        <v>1819</v>
      </c>
      <c r="N263" s="194">
        <v>0.57762359063313107</v>
      </c>
      <c r="O263" s="156">
        <v>2631</v>
      </c>
      <c r="P263" s="194">
        <v>0.58876811594202905</v>
      </c>
      <c r="Q263" s="156">
        <v>4450</v>
      </c>
      <c r="R263" s="194">
        <v>0.58419366322534705</v>
      </c>
      <c r="S263" s="257"/>
      <c r="T263" s="201"/>
      <c r="U263" s="156"/>
      <c r="V263" s="201"/>
      <c r="W263" s="156"/>
      <c r="X263" s="201"/>
      <c r="Y263" s="156"/>
      <c r="Z263" s="201"/>
      <c r="AA263" s="156"/>
      <c r="AB263" s="201"/>
      <c r="AC263" s="156"/>
      <c r="AD263" s="73"/>
      <c r="AE263" s="241"/>
      <c r="AF263" s="201"/>
      <c r="AG263" s="156"/>
      <c r="AH263" s="201"/>
      <c r="AI263" s="156"/>
      <c r="AJ263" s="201"/>
      <c r="AK263" s="156"/>
      <c r="AL263" s="201"/>
      <c r="AM263" s="156"/>
      <c r="AN263" s="201"/>
      <c r="AO263" s="156"/>
      <c r="AP263" s="73"/>
      <c r="AQ263" s="322"/>
      <c r="AR263" s="201"/>
      <c r="AS263" s="156"/>
      <c r="AT263" s="201"/>
      <c r="AU263" s="156"/>
      <c r="AV263" s="201"/>
      <c r="AW263" s="156"/>
      <c r="AX263" s="201"/>
      <c r="AY263" s="156"/>
      <c r="AZ263" s="201"/>
      <c r="BA263" s="156"/>
      <c r="BB263" s="201"/>
      <c r="BC263" s="156"/>
      <c r="BD263" s="73"/>
      <c r="BE263" s="323"/>
      <c r="BF263" s="201"/>
      <c r="BG263" s="156"/>
      <c r="BH263" s="201"/>
      <c r="BI263" s="156"/>
      <c r="BJ263" s="201"/>
      <c r="BK263" s="156"/>
      <c r="BL263" s="201"/>
      <c r="BM263" s="156"/>
      <c r="BN263" s="201"/>
      <c r="BO263" s="156"/>
      <c r="BP263" s="201"/>
      <c r="BQ263" s="156"/>
      <c r="BR263" s="334"/>
    </row>
    <row r="264" spans="2:70" s="4" customFormat="1" ht="15" hidden="1" customHeight="1" outlineLevel="1" x14ac:dyDescent="0.25">
      <c r="B264" s="71" t="s">
        <v>103</v>
      </c>
      <c r="C264" s="241">
        <v>0</v>
      </c>
      <c r="D264" s="194" t="s">
        <v>113</v>
      </c>
      <c r="E264" s="156">
        <v>8</v>
      </c>
      <c r="F264" s="194">
        <v>1</v>
      </c>
      <c r="G264" s="156">
        <v>426</v>
      </c>
      <c r="H264" s="194">
        <v>1.8211920529801326</v>
      </c>
      <c r="I264" s="156">
        <v>2171</v>
      </c>
      <c r="J264" s="194">
        <v>1.2243852459016393</v>
      </c>
      <c r="K264" s="156">
        <v>463</v>
      </c>
      <c r="L264" s="194">
        <v>0.46984126984126995</v>
      </c>
      <c r="M264" s="156">
        <v>3068</v>
      </c>
      <c r="N264" s="194">
        <v>1.1217150760719226</v>
      </c>
      <c r="O264" s="156">
        <v>2840</v>
      </c>
      <c r="P264" s="194">
        <v>0.87335092348284959</v>
      </c>
      <c r="Q264" s="156">
        <v>5908</v>
      </c>
      <c r="R264" s="194">
        <v>0.99459824442943967</v>
      </c>
      <c r="S264" s="257"/>
      <c r="T264" s="201"/>
      <c r="U264" s="156"/>
      <c r="V264" s="201"/>
      <c r="W264" s="156"/>
      <c r="X264" s="201"/>
      <c r="Y264" s="156"/>
      <c r="Z264" s="201"/>
      <c r="AA264" s="156"/>
      <c r="AB264" s="201"/>
      <c r="AC264" s="156"/>
      <c r="AD264" s="73"/>
      <c r="AE264" s="241"/>
      <c r="AF264" s="201"/>
      <c r="AG264" s="156"/>
      <c r="AH264" s="201"/>
      <c r="AI264" s="156"/>
      <c r="AJ264" s="201"/>
      <c r="AK264" s="156"/>
      <c r="AL264" s="201"/>
      <c r="AM264" s="156"/>
      <c r="AN264" s="201"/>
      <c r="AO264" s="156"/>
      <c r="AP264" s="73"/>
      <c r="AQ264" s="322"/>
      <c r="AR264" s="201"/>
      <c r="AS264" s="156"/>
      <c r="AT264" s="201"/>
      <c r="AU264" s="156"/>
      <c r="AV264" s="201"/>
      <c r="AW264" s="156"/>
      <c r="AX264" s="201"/>
      <c r="AY264" s="156"/>
      <c r="AZ264" s="201"/>
      <c r="BA264" s="156"/>
      <c r="BB264" s="201"/>
      <c r="BC264" s="156"/>
      <c r="BD264" s="73"/>
      <c r="BE264" s="323"/>
      <c r="BF264" s="201"/>
      <c r="BG264" s="156"/>
      <c r="BH264" s="201"/>
      <c r="BI264" s="156"/>
      <c r="BJ264" s="201"/>
      <c r="BK264" s="156"/>
      <c r="BL264" s="201"/>
      <c r="BM264" s="156"/>
      <c r="BN264" s="201"/>
      <c r="BO264" s="156"/>
      <c r="BP264" s="201"/>
      <c r="BQ264" s="156"/>
      <c r="BR264" s="334"/>
    </row>
    <row r="265" spans="2:70" s="4" customFormat="1" ht="15" hidden="1" customHeight="1" outlineLevel="1" x14ac:dyDescent="0.25">
      <c r="B265" s="71" t="s">
        <v>104</v>
      </c>
      <c r="C265" s="241">
        <v>19</v>
      </c>
      <c r="D265" s="194" t="s">
        <v>113</v>
      </c>
      <c r="E265" s="156">
        <v>11</v>
      </c>
      <c r="F265" s="194">
        <v>0.5714285714285714</v>
      </c>
      <c r="G265" s="156">
        <v>336</v>
      </c>
      <c r="H265" s="194">
        <v>0.5</v>
      </c>
      <c r="I265" s="156">
        <v>1343</v>
      </c>
      <c r="J265" s="194">
        <v>0.57629107981220651</v>
      </c>
      <c r="K265" s="156">
        <v>152</v>
      </c>
      <c r="L265" s="194">
        <v>-0.46853146853146854</v>
      </c>
      <c r="M265" s="156">
        <v>1861</v>
      </c>
      <c r="N265" s="194">
        <v>0.3593864134404674</v>
      </c>
      <c r="O265" s="156">
        <v>1677</v>
      </c>
      <c r="P265" s="194">
        <v>-0.14132104454685102</v>
      </c>
      <c r="Q265" s="156">
        <v>3538</v>
      </c>
      <c r="R265" s="194">
        <v>6.5021071643588169E-2</v>
      </c>
      <c r="S265" s="257"/>
      <c r="T265" s="201"/>
      <c r="U265" s="156"/>
      <c r="V265" s="201"/>
      <c r="W265" s="156"/>
      <c r="X265" s="201"/>
      <c r="Y265" s="156"/>
      <c r="Z265" s="201"/>
      <c r="AA265" s="156"/>
      <c r="AB265" s="201"/>
      <c r="AC265" s="156"/>
      <c r="AD265" s="73"/>
      <c r="AE265" s="241"/>
      <c r="AF265" s="201"/>
      <c r="AG265" s="156"/>
      <c r="AH265" s="201"/>
      <c r="AI265" s="156"/>
      <c r="AJ265" s="201"/>
      <c r="AK265" s="156"/>
      <c r="AL265" s="201"/>
      <c r="AM265" s="156"/>
      <c r="AN265" s="201"/>
      <c r="AO265" s="156"/>
      <c r="AP265" s="73"/>
      <c r="AQ265" s="322"/>
      <c r="AR265" s="201"/>
      <c r="AS265" s="156"/>
      <c r="AT265" s="201"/>
      <c r="AU265" s="156"/>
      <c r="AV265" s="201"/>
      <c r="AW265" s="156"/>
      <c r="AX265" s="201"/>
      <c r="AY265" s="156"/>
      <c r="AZ265" s="201"/>
      <c r="BA265" s="156"/>
      <c r="BB265" s="201"/>
      <c r="BC265" s="156"/>
      <c r="BD265" s="73"/>
      <c r="BE265" s="323"/>
      <c r="BF265" s="201"/>
      <c r="BG265" s="156"/>
      <c r="BH265" s="201"/>
      <c r="BI265" s="156"/>
      <c r="BJ265" s="201"/>
      <c r="BK265" s="156"/>
      <c r="BL265" s="201"/>
      <c r="BM265" s="156"/>
      <c r="BN265" s="201"/>
      <c r="BO265" s="156"/>
      <c r="BP265" s="201"/>
      <c r="BQ265" s="156"/>
      <c r="BR265" s="334"/>
    </row>
    <row r="266" spans="2:70" s="4" customFormat="1" ht="15.75" collapsed="1" x14ac:dyDescent="0.25">
      <c r="B266" s="101">
        <v>2001</v>
      </c>
      <c r="C266" s="242">
        <v>39</v>
      </c>
      <c r="D266" s="103">
        <v>0.625</v>
      </c>
      <c r="E266" s="102">
        <v>110</v>
      </c>
      <c r="F266" s="103">
        <v>-0.34523809523809523</v>
      </c>
      <c r="G266" s="102">
        <v>2464</v>
      </c>
      <c r="H266" s="103">
        <v>0.66824644549763024</v>
      </c>
      <c r="I266" s="102">
        <v>13090</v>
      </c>
      <c r="J266" s="103">
        <v>0.7951179374657158</v>
      </c>
      <c r="K266" s="102">
        <v>3005</v>
      </c>
      <c r="L266" s="103">
        <v>-0.16782054832456383</v>
      </c>
      <c r="M266" s="102">
        <v>18708</v>
      </c>
      <c r="N266" s="103">
        <v>0.48806872414890234</v>
      </c>
      <c r="O266" s="102">
        <v>28156</v>
      </c>
      <c r="P266" s="103">
        <v>0.48784612132741501</v>
      </c>
      <c r="Q266" s="102">
        <v>46864</v>
      </c>
      <c r="R266" s="103">
        <v>0.48793497586995183</v>
      </c>
      <c r="S266" s="331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5"/>
      <c r="AE266" s="242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5"/>
      <c r="AQ266" s="332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5"/>
      <c r="BE266" s="333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6"/>
    </row>
    <row r="267" spans="2:70" s="4" customFormat="1" ht="15" hidden="1" customHeight="1" outlineLevel="1" x14ac:dyDescent="0.25">
      <c r="B267" s="71" t="s">
        <v>93</v>
      </c>
      <c r="C267" s="241">
        <v>1</v>
      </c>
      <c r="D267" s="194" t="s">
        <v>113</v>
      </c>
      <c r="E267" s="156">
        <v>11</v>
      </c>
      <c r="F267" s="194">
        <v>1.2000000000000002</v>
      </c>
      <c r="G267" s="156">
        <v>182</v>
      </c>
      <c r="H267" s="194">
        <v>-0.44171779141104295</v>
      </c>
      <c r="I267" s="156">
        <v>775</v>
      </c>
      <c r="J267" s="194">
        <v>-0.21399594320486814</v>
      </c>
      <c r="K267" s="156">
        <v>306</v>
      </c>
      <c r="L267" s="194">
        <v>-4.0752351097178674E-2</v>
      </c>
      <c r="M267" s="156">
        <v>1275</v>
      </c>
      <c r="N267" s="194">
        <v>-0.22066014669926648</v>
      </c>
      <c r="O267" s="156">
        <v>1484</v>
      </c>
      <c r="P267" s="194">
        <v>8.9574155653450838E-2</v>
      </c>
      <c r="Q267" s="156">
        <v>2759</v>
      </c>
      <c r="R267" s="194">
        <v>-7.9719813208805834E-2</v>
      </c>
      <c r="S267" s="257"/>
      <c r="T267" s="201"/>
      <c r="U267" s="156"/>
      <c r="V267" s="201"/>
      <c r="W267" s="156"/>
      <c r="X267" s="201"/>
      <c r="Y267" s="156"/>
      <c r="Z267" s="201"/>
      <c r="AA267" s="156"/>
      <c r="AB267" s="201"/>
      <c r="AC267" s="156"/>
      <c r="AD267" s="73"/>
      <c r="AE267" s="241"/>
      <c r="AF267" s="201"/>
      <c r="AG267" s="156"/>
      <c r="AH267" s="201"/>
      <c r="AI267" s="156"/>
      <c r="AJ267" s="201"/>
      <c r="AK267" s="156"/>
      <c r="AL267" s="201"/>
      <c r="AM267" s="156"/>
      <c r="AN267" s="201"/>
      <c r="AO267" s="156"/>
      <c r="AP267" s="73"/>
      <c r="AQ267" s="322"/>
      <c r="AR267" s="201"/>
      <c r="AS267" s="156"/>
      <c r="AT267" s="201"/>
      <c r="AU267" s="156"/>
      <c r="AV267" s="201"/>
      <c r="AW267" s="156"/>
      <c r="AX267" s="201"/>
      <c r="AY267" s="156"/>
      <c r="AZ267" s="201"/>
      <c r="BA267" s="156"/>
      <c r="BB267" s="201"/>
      <c r="BC267" s="156"/>
      <c r="BD267" s="73"/>
      <c r="BE267" s="323"/>
      <c r="BF267" s="201"/>
      <c r="BG267" s="156"/>
      <c r="BH267" s="201"/>
      <c r="BI267" s="156"/>
      <c r="BJ267" s="201"/>
      <c r="BK267" s="156"/>
      <c r="BL267" s="201"/>
      <c r="BM267" s="156"/>
      <c r="BN267" s="201"/>
      <c r="BO267" s="156"/>
      <c r="BP267" s="201"/>
      <c r="BQ267" s="156"/>
      <c r="BR267" s="334"/>
    </row>
    <row r="268" spans="2:70" s="4" customFormat="1" ht="15" hidden="1" customHeight="1" outlineLevel="1" x14ac:dyDescent="0.25">
      <c r="B268" s="71" t="s">
        <v>94</v>
      </c>
      <c r="C268" s="241">
        <v>8</v>
      </c>
      <c r="D268" s="194">
        <v>3</v>
      </c>
      <c r="E268" s="156">
        <v>5</v>
      </c>
      <c r="F268" s="194">
        <v>-0.16666666666666663</v>
      </c>
      <c r="G268" s="156">
        <v>115</v>
      </c>
      <c r="H268" s="194">
        <v>0.11650485436893199</v>
      </c>
      <c r="I268" s="156">
        <v>305</v>
      </c>
      <c r="J268" s="194">
        <v>3.0405405405405483E-2</v>
      </c>
      <c r="K268" s="156">
        <v>114</v>
      </c>
      <c r="L268" s="194">
        <v>-1.7241379310344862E-2</v>
      </c>
      <c r="M268" s="156">
        <v>547</v>
      </c>
      <c r="N268" s="194">
        <v>4.5889101338432159E-2</v>
      </c>
      <c r="O268" s="156">
        <v>1137</v>
      </c>
      <c r="P268" s="194">
        <v>0.2186495176848875</v>
      </c>
      <c r="Q268" s="156">
        <v>1684</v>
      </c>
      <c r="R268" s="194">
        <v>0.1565934065934067</v>
      </c>
      <c r="S268" s="257"/>
      <c r="T268" s="201"/>
      <c r="U268" s="156"/>
      <c r="V268" s="201"/>
      <c r="W268" s="156"/>
      <c r="X268" s="201"/>
      <c r="Y268" s="156"/>
      <c r="Z268" s="201"/>
      <c r="AA268" s="156"/>
      <c r="AB268" s="201"/>
      <c r="AC268" s="156"/>
      <c r="AD268" s="73"/>
      <c r="AE268" s="241"/>
      <c r="AF268" s="201"/>
      <c r="AG268" s="156"/>
      <c r="AH268" s="201"/>
      <c r="AI268" s="156"/>
      <c r="AJ268" s="201"/>
      <c r="AK268" s="156"/>
      <c r="AL268" s="201"/>
      <c r="AM268" s="156"/>
      <c r="AN268" s="201"/>
      <c r="AO268" s="156"/>
      <c r="AP268" s="73"/>
      <c r="AQ268" s="322"/>
      <c r="AR268" s="201"/>
      <c r="AS268" s="156"/>
      <c r="AT268" s="201"/>
      <c r="AU268" s="156"/>
      <c r="AV268" s="201"/>
      <c r="AW268" s="156"/>
      <c r="AX268" s="201"/>
      <c r="AY268" s="156"/>
      <c r="AZ268" s="201"/>
      <c r="BA268" s="156"/>
      <c r="BB268" s="201"/>
      <c r="BC268" s="156"/>
      <c r="BD268" s="73"/>
      <c r="BE268" s="323"/>
      <c r="BF268" s="201"/>
      <c r="BG268" s="156"/>
      <c r="BH268" s="201"/>
      <c r="BI268" s="156"/>
      <c r="BJ268" s="201"/>
      <c r="BK268" s="156"/>
      <c r="BL268" s="201"/>
      <c r="BM268" s="156"/>
      <c r="BN268" s="201"/>
      <c r="BO268" s="156"/>
      <c r="BP268" s="201"/>
      <c r="BQ268" s="156"/>
      <c r="BR268" s="334"/>
    </row>
    <row r="269" spans="2:70" s="4" customFormat="1" ht="15" hidden="1" customHeight="1" outlineLevel="1" x14ac:dyDescent="0.25">
      <c r="B269" s="71" t="s">
        <v>95</v>
      </c>
      <c r="C269" s="241">
        <v>0</v>
      </c>
      <c r="D269" s="194" t="s">
        <v>113</v>
      </c>
      <c r="E269" s="156">
        <v>5</v>
      </c>
      <c r="F269" s="194">
        <v>0.66666666666666674</v>
      </c>
      <c r="G269" s="156">
        <v>75</v>
      </c>
      <c r="H269" s="194">
        <v>-0.59677419354838712</v>
      </c>
      <c r="I269" s="156">
        <v>683</v>
      </c>
      <c r="J269" s="194">
        <v>0.91316526610644266</v>
      </c>
      <c r="K269" s="156">
        <v>212</v>
      </c>
      <c r="L269" s="194">
        <v>0.49295774647887325</v>
      </c>
      <c r="M269" s="156">
        <v>975</v>
      </c>
      <c r="N269" s="194">
        <v>0.41715116279069764</v>
      </c>
      <c r="O269" s="156">
        <v>1083</v>
      </c>
      <c r="P269" s="194">
        <v>-9.4481605351170561E-2</v>
      </c>
      <c r="Q269" s="156">
        <v>2058</v>
      </c>
      <c r="R269" s="194">
        <v>9.2356687898089262E-2</v>
      </c>
      <c r="S269" s="257"/>
      <c r="T269" s="201"/>
      <c r="U269" s="156"/>
      <c r="V269" s="201"/>
      <c r="W269" s="156"/>
      <c r="X269" s="201"/>
      <c r="Y269" s="156"/>
      <c r="Z269" s="201"/>
      <c r="AA269" s="156"/>
      <c r="AB269" s="201"/>
      <c r="AC269" s="156"/>
      <c r="AD269" s="73"/>
      <c r="AE269" s="241"/>
      <c r="AF269" s="201"/>
      <c r="AG269" s="156"/>
      <c r="AH269" s="201"/>
      <c r="AI269" s="156"/>
      <c r="AJ269" s="201"/>
      <c r="AK269" s="156"/>
      <c r="AL269" s="201"/>
      <c r="AM269" s="156"/>
      <c r="AN269" s="201"/>
      <c r="AO269" s="156"/>
      <c r="AP269" s="73"/>
      <c r="AQ269" s="322"/>
      <c r="AR269" s="201"/>
      <c r="AS269" s="156"/>
      <c r="AT269" s="201"/>
      <c r="AU269" s="156"/>
      <c r="AV269" s="201"/>
      <c r="AW269" s="156"/>
      <c r="AX269" s="201"/>
      <c r="AY269" s="156"/>
      <c r="AZ269" s="201"/>
      <c r="BA269" s="156"/>
      <c r="BB269" s="201"/>
      <c r="BC269" s="156"/>
      <c r="BD269" s="73"/>
      <c r="BE269" s="323"/>
      <c r="BF269" s="201"/>
      <c r="BG269" s="156"/>
      <c r="BH269" s="201"/>
      <c r="BI269" s="156"/>
      <c r="BJ269" s="201"/>
      <c r="BK269" s="156"/>
      <c r="BL269" s="201"/>
      <c r="BM269" s="156"/>
      <c r="BN269" s="201"/>
      <c r="BO269" s="156"/>
      <c r="BP269" s="201"/>
      <c r="BQ269" s="156"/>
      <c r="BR269" s="334"/>
    </row>
    <row r="270" spans="2:70" s="4" customFormat="1" ht="15" hidden="1" customHeight="1" outlineLevel="1" x14ac:dyDescent="0.25">
      <c r="B270" s="71" t="s">
        <v>96</v>
      </c>
      <c r="C270" s="241">
        <v>3</v>
      </c>
      <c r="D270" s="194">
        <v>-0.4</v>
      </c>
      <c r="E270" s="156">
        <v>49</v>
      </c>
      <c r="F270" s="194">
        <v>23.5</v>
      </c>
      <c r="G270" s="156">
        <v>145</v>
      </c>
      <c r="H270" s="194">
        <v>-6.8493150684931781E-3</v>
      </c>
      <c r="I270" s="156">
        <v>679</v>
      </c>
      <c r="J270" s="194">
        <v>-1.7366136034732249E-2</v>
      </c>
      <c r="K270" s="156">
        <v>496</v>
      </c>
      <c r="L270" s="194">
        <v>0.64784053156146171</v>
      </c>
      <c r="M270" s="156">
        <v>1372</v>
      </c>
      <c r="N270" s="194">
        <v>0.19825327510917035</v>
      </c>
      <c r="O270" s="156">
        <v>1784</v>
      </c>
      <c r="P270" s="194">
        <v>0.2581100141043724</v>
      </c>
      <c r="Q270" s="156">
        <v>3156</v>
      </c>
      <c r="R270" s="194">
        <v>0.23136948888021847</v>
      </c>
      <c r="S270" s="257"/>
      <c r="T270" s="201"/>
      <c r="U270" s="156"/>
      <c r="V270" s="201"/>
      <c r="W270" s="156"/>
      <c r="X270" s="201"/>
      <c r="Y270" s="156"/>
      <c r="Z270" s="201"/>
      <c r="AA270" s="156"/>
      <c r="AB270" s="201"/>
      <c r="AC270" s="156"/>
      <c r="AD270" s="73"/>
      <c r="AE270" s="241"/>
      <c r="AF270" s="201"/>
      <c r="AG270" s="156"/>
      <c r="AH270" s="201"/>
      <c r="AI270" s="156"/>
      <c r="AJ270" s="201"/>
      <c r="AK270" s="156"/>
      <c r="AL270" s="201"/>
      <c r="AM270" s="156"/>
      <c r="AN270" s="201"/>
      <c r="AO270" s="156"/>
      <c r="AP270" s="73"/>
      <c r="AQ270" s="322"/>
      <c r="AR270" s="201"/>
      <c r="AS270" s="156"/>
      <c r="AT270" s="201"/>
      <c r="AU270" s="156"/>
      <c r="AV270" s="201"/>
      <c r="AW270" s="156"/>
      <c r="AX270" s="201"/>
      <c r="AY270" s="156"/>
      <c r="AZ270" s="201"/>
      <c r="BA270" s="156"/>
      <c r="BB270" s="201"/>
      <c r="BC270" s="156"/>
      <c r="BD270" s="73"/>
      <c r="BE270" s="323"/>
      <c r="BF270" s="201"/>
      <c r="BG270" s="156"/>
      <c r="BH270" s="201"/>
      <c r="BI270" s="156"/>
      <c r="BJ270" s="201"/>
      <c r="BK270" s="156"/>
      <c r="BL270" s="201"/>
      <c r="BM270" s="156"/>
      <c r="BN270" s="201"/>
      <c r="BO270" s="156"/>
      <c r="BP270" s="201"/>
      <c r="BQ270" s="156"/>
      <c r="BR270" s="334"/>
    </row>
    <row r="271" spans="2:70" s="4" customFormat="1" ht="15" hidden="1" customHeight="1" outlineLevel="1" x14ac:dyDescent="0.25">
      <c r="B271" s="71" t="s">
        <v>97</v>
      </c>
      <c r="C271" s="241">
        <v>3</v>
      </c>
      <c r="D271" s="194">
        <v>-0.4</v>
      </c>
      <c r="E271" s="156">
        <v>13</v>
      </c>
      <c r="F271" s="194">
        <v>5.5</v>
      </c>
      <c r="G271" s="156">
        <v>50</v>
      </c>
      <c r="H271" s="194">
        <v>-0.64539007092198575</v>
      </c>
      <c r="I271" s="156">
        <v>344</v>
      </c>
      <c r="J271" s="194">
        <v>3.6144578313253017E-2</v>
      </c>
      <c r="K271" s="156">
        <v>273</v>
      </c>
      <c r="L271" s="194">
        <v>0.14225941422594146</v>
      </c>
      <c r="M271" s="156">
        <v>683</v>
      </c>
      <c r="N271" s="194">
        <v>-5.0069541029207243E-2</v>
      </c>
      <c r="O271" s="156">
        <v>997</v>
      </c>
      <c r="P271" s="194">
        <v>-7.6851851851851838E-2</v>
      </c>
      <c r="Q271" s="156">
        <v>1680</v>
      </c>
      <c r="R271" s="194">
        <v>-6.6147859922178975E-2</v>
      </c>
      <c r="S271" s="257"/>
      <c r="T271" s="201"/>
      <c r="U271" s="156"/>
      <c r="V271" s="201"/>
      <c r="W271" s="156"/>
      <c r="X271" s="201"/>
      <c r="Y271" s="156"/>
      <c r="Z271" s="201"/>
      <c r="AA271" s="156"/>
      <c r="AB271" s="201"/>
      <c r="AC271" s="156"/>
      <c r="AD271" s="73"/>
      <c r="AE271" s="241"/>
      <c r="AF271" s="201"/>
      <c r="AG271" s="156"/>
      <c r="AH271" s="201"/>
      <c r="AI271" s="156"/>
      <c r="AJ271" s="201"/>
      <c r="AK271" s="156"/>
      <c r="AL271" s="201"/>
      <c r="AM271" s="156"/>
      <c r="AN271" s="201"/>
      <c r="AO271" s="156"/>
      <c r="AP271" s="73"/>
      <c r="AQ271" s="322"/>
      <c r="AR271" s="201"/>
      <c r="AS271" s="156"/>
      <c r="AT271" s="201"/>
      <c r="AU271" s="156"/>
      <c r="AV271" s="201"/>
      <c r="AW271" s="156"/>
      <c r="AX271" s="201"/>
      <c r="AY271" s="156"/>
      <c r="AZ271" s="201"/>
      <c r="BA271" s="156"/>
      <c r="BB271" s="201"/>
      <c r="BC271" s="156"/>
      <c r="BD271" s="73"/>
      <c r="BE271" s="323"/>
      <c r="BF271" s="201"/>
      <c r="BG271" s="156"/>
      <c r="BH271" s="201"/>
      <c r="BI271" s="156"/>
      <c r="BJ271" s="201"/>
      <c r="BK271" s="156"/>
      <c r="BL271" s="201"/>
      <c r="BM271" s="156"/>
      <c r="BN271" s="201"/>
      <c r="BO271" s="156"/>
      <c r="BP271" s="201"/>
      <c r="BQ271" s="156"/>
      <c r="BR271" s="334"/>
    </row>
    <row r="272" spans="2:70" s="4" customFormat="1" ht="15" hidden="1" customHeight="1" outlineLevel="1" x14ac:dyDescent="0.25">
      <c r="B272" s="71" t="s">
        <v>98</v>
      </c>
      <c r="C272" s="241">
        <v>3</v>
      </c>
      <c r="D272" s="194" t="s">
        <v>113</v>
      </c>
      <c r="E272" s="156">
        <v>7</v>
      </c>
      <c r="F272" s="194">
        <v>-0.30000000000000004</v>
      </c>
      <c r="G272" s="156">
        <v>98</v>
      </c>
      <c r="H272" s="194">
        <v>-0.43352601156069359</v>
      </c>
      <c r="I272" s="156">
        <v>515</v>
      </c>
      <c r="J272" s="194">
        <v>0.95817490494296575</v>
      </c>
      <c r="K272" s="156">
        <v>217</v>
      </c>
      <c r="L272" s="194">
        <v>0.5174825174825175</v>
      </c>
      <c r="M272" s="156">
        <v>840</v>
      </c>
      <c r="N272" s="194">
        <v>0.42614601018675713</v>
      </c>
      <c r="O272" s="156">
        <v>1721</v>
      </c>
      <c r="P272" s="194">
        <v>0.63282732447817835</v>
      </c>
      <c r="Q272" s="156">
        <v>2561</v>
      </c>
      <c r="R272" s="194">
        <v>0.55873402312842368</v>
      </c>
      <c r="S272" s="257"/>
      <c r="T272" s="201"/>
      <c r="U272" s="156"/>
      <c r="V272" s="201"/>
      <c r="W272" s="156"/>
      <c r="X272" s="201"/>
      <c r="Y272" s="156"/>
      <c r="Z272" s="201"/>
      <c r="AA272" s="156"/>
      <c r="AB272" s="201"/>
      <c r="AC272" s="156"/>
      <c r="AD272" s="73"/>
      <c r="AE272" s="241"/>
      <c r="AF272" s="201"/>
      <c r="AG272" s="156"/>
      <c r="AH272" s="201"/>
      <c r="AI272" s="156"/>
      <c r="AJ272" s="201"/>
      <c r="AK272" s="156"/>
      <c r="AL272" s="201"/>
      <c r="AM272" s="156"/>
      <c r="AN272" s="201"/>
      <c r="AO272" s="156"/>
      <c r="AP272" s="73"/>
      <c r="AQ272" s="322"/>
      <c r="AR272" s="201"/>
      <c r="AS272" s="156"/>
      <c r="AT272" s="201"/>
      <c r="AU272" s="156"/>
      <c r="AV272" s="201"/>
      <c r="AW272" s="156"/>
      <c r="AX272" s="201"/>
      <c r="AY272" s="156"/>
      <c r="AZ272" s="201"/>
      <c r="BA272" s="156"/>
      <c r="BB272" s="201"/>
      <c r="BC272" s="156"/>
      <c r="BD272" s="73"/>
      <c r="BE272" s="323"/>
      <c r="BF272" s="201"/>
      <c r="BG272" s="156"/>
      <c r="BH272" s="201"/>
      <c r="BI272" s="156"/>
      <c r="BJ272" s="201"/>
      <c r="BK272" s="156"/>
      <c r="BL272" s="201"/>
      <c r="BM272" s="156"/>
      <c r="BN272" s="201"/>
      <c r="BO272" s="156"/>
      <c r="BP272" s="201"/>
      <c r="BQ272" s="156"/>
      <c r="BR272" s="334"/>
    </row>
    <row r="273" spans="2:70" s="4" customFormat="1" ht="15" hidden="1" customHeight="1" outlineLevel="1" x14ac:dyDescent="0.25">
      <c r="B273" s="71" t="s">
        <v>99</v>
      </c>
      <c r="C273" s="241">
        <v>0</v>
      </c>
      <c r="D273" s="194" t="s">
        <v>113</v>
      </c>
      <c r="E273" s="156">
        <v>7</v>
      </c>
      <c r="F273" s="194">
        <v>-0.5</v>
      </c>
      <c r="G273" s="156">
        <v>88</v>
      </c>
      <c r="H273" s="194">
        <v>-0.37588652482269502</v>
      </c>
      <c r="I273" s="156">
        <v>382</v>
      </c>
      <c r="J273" s="194">
        <v>0.52191235059760954</v>
      </c>
      <c r="K273" s="156">
        <v>233</v>
      </c>
      <c r="L273" s="194">
        <v>-0.33618233618233617</v>
      </c>
      <c r="M273" s="156">
        <v>710</v>
      </c>
      <c r="N273" s="194">
        <v>-6.2087186261558736E-2</v>
      </c>
      <c r="O273" s="156">
        <v>1999</v>
      </c>
      <c r="P273" s="194">
        <v>0.78322925958965217</v>
      </c>
      <c r="Q273" s="156">
        <v>2709</v>
      </c>
      <c r="R273" s="194">
        <v>0.44249201277955263</v>
      </c>
      <c r="S273" s="257"/>
      <c r="T273" s="201"/>
      <c r="U273" s="156"/>
      <c r="V273" s="201"/>
      <c r="W273" s="156"/>
      <c r="X273" s="201"/>
      <c r="Y273" s="156"/>
      <c r="Z273" s="201"/>
      <c r="AA273" s="156"/>
      <c r="AB273" s="201"/>
      <c r="AC273" s="156"/>
      <c r="AD273" s="73"/>
      <c r="AE273" s="241"/>
      <c r="AF273" s="201"/>
      <c r="AG273" s="156"/>
      <c r="AH273" s="201"/>
      <c r="AI273" s="156"/>
      <c r="AJ273" s="201"/>
      <c r="AK273" s="156"/>
      <c r="AL273" s="201"/>
      <c r="AM273" s="156"/>
      <c r="AN273" s="201"/>
      <c r="AO273" s="156"/>
      <c r="AP273" s="73"/>
      <c r="AQ273" s="322"/>
      <c r="AR273" s="201"/>
      <c r="AS273" s="156"/>
      <c r="AT273" s="201"/>
      <c r="AU273" s="156"/>
      <c r="AV273" s="201"/>
      <c r="AW273" s="156"/>
      <c r="AX273" s="201"/>
      <c r="AY273" s="156"/>
      <c r="AZ273" s="201"/>
      <c r="BA273" s="156"/>
      <c r="BB273" s="201"/>
      <c r="BC273" s="156"/>
      <c r="BD273" s="73"/>
      <c r="BE273" s="323"/>
      <c r="BF273" s="201"/>
      <c r="BG273" s="156"/>
      <c r="BH273" s="201"/>
      <c r="BI273" s="156"/>
      <c r="BJ273" s="201"/>
      <c r="BK273" s="156"/>
      <c r="BL273" s="201"/>
      <c r="BM273" s="156"/>
      <c r="BN273" s="201"/>
      <c r="BO273" s="156"/>
      <c r="BP273" s="201"/>
      <c r="BQ273" s="156"/>
      <c r="BR273" s="334"/>
    </row>
    <row r="274" spans="2:70" s="4" customFormat="1" ht="15" hidden="1" customHeight="1" outlineLevel="1" x14ac:dyDescent="0.25">
      <c r="B274" s="71" t="s">
        <v>100</v>
      </c>
      <c r="C274" s="241">
        <v>1</v>
      </c>
      <c r="D274" s="194" t="s">
        <v>113</v>
      </c>
      <c r="E274" s="156">
        <v>24</v>
      </c>
      <c r="F274" s="194">
        <v>1.4</v>
      </c>
      <c r="G274" s="156">
        <v>136</v>
      </c>
      <c r="H274" s="194">
        <v>-0.35849056603773588</v>
      </c>
      <c r="I274" s="156">
        <v>602</v>
      </c>
      <c r="J274" s="194">
        <v>0.38390804597701145</v>
      </c>
      <c r="K274" s="156">
        <v>499</v>
      </c>
      <c r="L274" s="194">
        <v>0.63071895424836599</v>
      </c>
      <c r="M274" s="156">
        <v>1262</v>
      </c>
      <c r="N274" s="194">
        <v>0.31048805815160962</v>
      </c>
      <c r="O274" s="156">
        <v>1631</v>
      </c>
      <c r="P274" s="194">
        <v>9.6839273705447315E-2</v>
      </c>
      <c r="Q274" s="156">
        <v>2893</v>
      </c>
      <c r="R274" s="194">
        <v>0.18081632653061219</v>
      </c>
      <c r="S274" s="257"/>
      <c r="T274" s="201"/>
      <c r="U274" s="156"/>
      <c r="V274" s="201"/>
      <c r="W274" s="156"/>
      <c r="X274" s="201"/>
      <c r="Y274" s="156"/>
      <c r="Z274" s="201"/>
      <c r="AA274" s="156"/>
      <c r="AB274" s="201"/>
      <c r="AC274" s="156"/>
      <c r="AD274" s="73"/>
      <c r="AE274" s="241"/>
      <c r="AF274" s="201"/>
      <c r="AG274" s="156"/>
      <c r="AH274" s="201"/>
      <c r="AI274" s="156"/>
      <c r="AJ274" s="201"/>
      <c r="AK274" s="156"/>
      <c r="AL274" s="201"/>
      <c r="AM274" s="156"/>
      <c r="AN274" s="201"/>
      <c r="AO274" s="156"/>
      <c r="AP274" s="73"/>
      <c r="AQ274" s="322"/>
      <c r="AR274" s="201"/>
      <c r="AS274" s="156"/>
      <c r="AT274" s="201"/>
      <c r="AU274" s="156"/>
      <c r="AV274" s="201"/>
      <c r="AW274" s="156"/>
      <c r="AX274" s="201"/>
      <c r="AY274" s="156"/>
      <c r="AZ274" s="201"/>
      <c r="BA274" s="156"/>
      <c r="BB274" s="201"/>
      <c r="BC274" s="156"/>
      <c r="BD274" s="73"/>
      <c r="BE274" s="323"/>
      <c r="BF274" s="201"/>
      <c r="BG274" s="156"/>
      <c r="BH274" s="201"/>
      <c r="BI274" s="156"/>
      <c r="BJ274" s="201"/>
      <c r="BK274" s="156"/>
      <c r="BL274" s="201"/>
      <c r="BM274" s="156"/>
      <c r="BN274" s="201"/>
      <c r="BO274" s="156"/>
      <c r="BP274" s="201"/>
      <c r="BQ274" s="156"/>
      <c r="BR274" s="334"/>
    </row>
    <row r="275" spans="2:70" s="4" customFormat="1" ht="15" hidden="1" customHeight="1" outlineLevel="1" x14ac:dyDescent="0.25">
      <c r="B275" s="71" t="s">
        <v>101</v>
      </c>
      <c r="C275" s="241">
        <v>5</v>
      </c>
      <c r="D275" s="194" t="s">
        <v>113</v>
      </c>
      <c r="E275" s="156">
        <v>22</v>
      </c>
      <c r="F275" s="194">
        <v>21</v>
      </c>
      <c r="G275" s="156">
        <v>117</v>
      </c>
      <c r="H275" s="194">
        <v>-0.27777777777777779</v>
      </c>
      <c r="I275" s="156">
        <v>496</v>
      </c>
      <c r="J275" s="194">
        <v>0.3262032085561497</v>
      </c>
      <c r="K275" s="156">
        <v>300</v>
      </c>
      <c r="L275" s="194">
        <v>0.17647058823529416</v>
      </c>
      <c r="M275" s="156">
        <v>940</v>
      </c>
      <c r="N275" s="194">
        <v>0.18686868686868685</v>
      </c>
      <c r="O275" s="156">
        <v>1963</v>
      </c>
      <c r="P275" s="194">
        <v>1.0905218317358893</v>
      </c>
      <c r="Q275" s="156">
        <v>2903</v>
      </c>
      <c r="R275" s="194">
        <v>0.67706528018486423</v>
      </c>
      <c r="S275" s="257"/>
      <c r="T275" s="201"/>
      <c r="U275" s="156"/>
      <c r="V275" s="201"/>
      <c r="W275" s="156"/>
      <c r="X275" s="201"/>
      <c r="Y275" s="156"/>
      <c r="Z275" s="201"/>
      <c r="AA275" s="156"/>
      <c r="AB275" s="201"/>
      <c r="AC275" s="156"/>
      <c r="AD275" s="73"/>
      <c r="AE275" s="241"/>
      <c r="AF275" s="201"/>
      <c r="AG275" s="156"/>
      <c r="AH275" s="201"/>
      <c r="AI275" s="156"/>
      <c r="AJ275" s="201"/>
      <c r="AK275" s="156"/>
      <c r="AL275" s="201"/>
      <c r="AM275" s="156"/>
      <c r="AN275" s="201"/>
      <c r="AO275" s="156"/>
      <c r="AP275" s="73"/>
      <c r="AQ275" s="322"/>
      <c r="AR275" s="201"/>
      <c r="AS275" s="156"/>
      <c r="AT275" s="201"/>
      <c r="AU275" s="156"/>
      <c r="AV275" s="201"/>
      <c r="AW275" s="156"/>
      <c r="AX275" s="201"/>
      <c r="AY275" s="156"/>
      <c r="AZ275" s="201"/>
      <c r="BA275" s="156"/>
      <c r="BB275" s="201"/>
      <c r="BC275" s="156"/>
      <c r="BD275" s="73"/>
      <c r="BE275" s="323"/>
      <c r="BF275" s="201"/>
      <c r="BG275" s="156"/>
      <c r="BH275" s="201"/>
      <c r="BI275" s="156"/>
      <c r="BJ275" s="201"/>
      <c r="BK275" s="156"/>
      <c r="BL275" s="201"/>
      <c r="BM275" s="156"/>
      <c r="BN275" s="201"/>
      <c r="BO275" s="156"/>
      <c r="BP275" s="201"/>
      <c r="BQ275" s="156"/>
      <c r="BR275" s="334"/>
    </row>
    <row r="276" spans="2:70" s="4" customFormat="1" ht="15" hidden="1" customHeight="1" outlineLevel="1" x14ac:dyDescent="0.25">
      <c r="B276" s="71" t="s">
        <v>102</v>
      </c>
      <c r="C276" s="241">
        <v>0</v>
      </c>
      <c r="D276" s="194">
        <v>-1</v>
      </c>
      <c r="E276" s="156">
        <v>14</v>
      </c>
      <c r="F276" s="194">
        <v>3.666666666666667</v>
      </c>
      <c r="G276" s="156">
        <v>96</v>
      </c>
      <c r="H276" s="194">
        <v>-0.48936170212765961</v>
      </c>
      <c r="I276" s="156">
        <v>683</v>
      </c>
      <c r="J276" s="194">
        <v>0.42291666666666661</v>
      </c>
      <c r="K276" s="156">
        <v>360</v>
      </c>
      <c r="L276" s="194">
        <v>0.57894736842105265</v>
      </c>
      <c r="M276" s="156">
        <v>1153</v>
      </c>
      <c r="N276" s="194">
        <v>0.27262693156732887</v>
      </c>
      <c r="O276" s="156">
        <v>1656</v>
      </c>
      <c r="P276" s="194">
        <v>0.28671328671328666</v>
      </c>
      <c r="Q276" s="156">
        <v>2809</v>
      </c>
      <c r="R276" s="194">
        <v>0.28089375284997731</v>
      </c>
      <c r="S276" s="257"/>
      <c r="T276" s="201"/>
      <c r="U276" s="156"/>
      <c r="V276" s="201"/>
      <c r="W276" s="156"/>
      <c r="X276" s="201"/>
      <c r="Y276" s="156"/>
      <c r="Z276" s="201"/>
      <c r="AA276" s="156"/>
      <c r="AB276" s="201"/>
      <c r="AC276" s="156"/>
      <c r="AD276" s="73"/>
      <c r="AE276" s="241"/>
      <c r="AF276" s="201"/>
      <c r="AG276" s="156"/>
      <c r="AH276" s="201"/>
      <c r="AI276" s="156"/>
      <c r="AJ276" s="201"/>
      <c r="AK276" s="156"/>
      <c r="AL276" s="201"/>
      <c r="AM276" s="156"/>
      <c r="AN276" s="201"/>
      <c r="AO276" s="156"/>
      <c r="AP276" s="73"/>
      <c r="AQ276" s="322"/>
      <c r="AR276" s="201"/>
      <c r="AS276" s="156"/>
      <c r="AT276" s="201"/>
      <c r="AU276" s="156"/>
      <c r="AV276" s="201"/>
      <c r="AW276" s="156"/>
      <c r="AX276" s="201"/>
      <c r="AY276" s="156"/>
      <c r="AZ276" s="201"/>
      <c r="BA276" s="156"/>
      <c r="BB276" s="201"/>
      <c r="BC276" s="156"/>
      <c r="BD276" s="73"/>
      <c r="BE276" s="323"/>
      <c r="BF276" s="201"/>
      <c r="BG276" s="156"/>
      <c r="BH276" s="201"/>
      <c r="BI276" s="156"/>
      <c r="BJ276" s="201"/>
      <c r="BK276" s="156"/>
      <c r="BL276" s="201"/>
      <c r="BM276" s="156"/>
      <c r="BN276" s="201"/>
      <c r="BO276" s="156"/>
      <c r="BP276" s="201"/>
      <c r="BQ276" s="156"/>
      <c r="BR276" s="334"/>
    </row>
    <row r="277" spans="2:70" s="4" customFormat="1" ht="15" hidden="1" customHeight="1" outlineLevel="1" x14ac:dyDescent="0.25">
      <c r="B277" s="71" t="s">
        <v>103</v>
      </c>
      <c r="C277" s="241">
        <v>0</v>
      </c>
      <c r="D277" s="194" t="s">
        <v>113</v>
      </c>
      <c r="E277" s="156">
        <v>4</v>
      </c>
      <c r="F277" s="194">
        <v>-0.75</v>
      </c>
      <c r="G277" s="156">
        <v>151</v>
      </c>
      <c r="H277" s="194">
        <v>-0.25980392156862742</v>
      </c>
      <c r="I277" s="156">
        <v>976</v>
      </c>
      <c r="J277" s="194">
        <v>2.9196787148594376</v>
      </c>
      <c r="K277" s="156">
        <v>315</v>
      </c>
      <c r="L277" s="194">
        <v>0.37554585152838427</v>
      </c>
      <c r="M277" s="156">
        <v>1446</v>
      </c>
      <c r="N277" s="194">
        <v>1.0716332378223496</v>
      </c>
      <c r="O277" s="156">
        <v>1516</v>
      </c>
      <c r="P277" s="194">
        <v>0.51751751751751751</v>
      </c>
      <c r="Q277" s="156">
        <v>2962</v>
      </c>
      <c r="R277" s="194">
        <v>0.74543311726576311</v>
      </c>
      <c r="S277" s="257"/>
      <c r="T277" s="201"/>
      <c r="U277" s="156"/>
      <c r="V277" s="201"/>
      <c r="W277" s="156"/>
      <c r="X277" s="201"/>
      <c r="Y277" s="156"/>
      <c r="Z277" s="201"/>
      <c r="AA277" s="156"/>
      <c r="AB277" s="201"/>
      <c r="AC277" s="156"/>
      <c r="AD277" s="73"/>
      <c r="AE277" s="241"/>
      <c r="AF277" s="201"/>
      <c r="AG277" s="156"/>
      <c r="AH277" s="201"/>
      <c r="AI277" s="156"/>
      <c r="AJ277" s="201"/>
      <c r="AK277" s="156"/>
      <c r="AL277" s="201"/>
      <c r="AM277" s="156"/>
      <c r="AN277" s="201"/>
      <c r="AO277" s="156"/>
      <c r="AP277" s="73"/>
      <c r="AQ277" s="322"/>
      <c r="AR277" s="201"/>
      <c r="AS277" s="156"/>
      <c r="AT277" s="201"/>
      <c r="AU277" s="156"/>
      <c r="AV277" s="201"/>
      <c r="AW277" s="156"/>
      <c r="AX277" s="201"/>
      <c r="AY277" s="156"/>
      <c r="AZ277" s="201"/>
      <c r="BA277" s="156"/>
      <c r="BB277" s="201"/>
      <c r="BC277" s="156"/>
      <c r="BD277" s="73"/>
      <c r="BE277" s="323"/>
      <c r="BF277" s="201"/>
      <c r="BG277" s="156"/>
      <c r="BH277" s="201"/>
      <c r="BI277" s="156"/>
      <c r="BJ277" s="201"/>
      <c r="BK277" s="156"/>
      <c r="BL277" s="201"/>
      <c r="BM277" s="156"/>
      <c r="BN277" s="201"/>
      <c r="BO277" s="156"/>
      <c r="BP277" s="201"/>
      <c r="BQ277" s="156"/>
      <c r="BR277" s="334"/>
    </row>
    <row r="278" spans="2:70" s="4" customFormat="1" ht="15" hidden="1" customHeight="1" outlineLevel="1" x14ac:dyDescent="0.25">
      <c r="B278" s="71" t="s">
        <v>104</v>
      </c>
      <c r="C278" s="241">
        <v>0</v>
      </c>
      <c r="D278" s="194">
        <v>-1</v>
      </c>
      <c r="E278" s="156">
        <v>7</v>
      </c>
      <c r="F278" s="194">
        <v>-0.69565217391304346</v>
      </c>
      <c r="G278" s="156">
        <v>224</v>
      </c>
      <c r="H278" s="194">
        <v>-0.35260115606936415</v>
      </c>
      <c r="I278" s="156">
        <v>852</v>
      </c>
      <c r="J278" s="194">
        <v>0.3566878980891719</v>
      </c>
      <c r="K278" s="156">
        <v>286</v>
      </c>
      <c r="L278" s="194">
        <v>0.36190476190476195</v>
      </c>
      <c r="M278" s="156">
        <v>1369</v>
      </c>
      <c r="N278" s="194">
        <v>0.13140495867768598</v>
      </c>
      <c r="O278" s="156">
        <v>1953</v>
      </c>
      <c r="P278" s="194">
        <v>0.25112107623318392</v>
      </c>
      <c r="Q278" s="156">
        <v>3322</v>
      </c>
      <c r="R278" s="194">
        <v>0.19884518224467707</v>
      </c>
      <c r="S278" s="257"/>
      <c r="T278" s="201"/>
      <c r="U278" s="156"/>
      <c r="V278" s="201"/>
      <c r="W278" s="156"/>
      <c r="X278" s="201"/>
      <c r="Y278" s="156"/>
      <c r="Z278" s="201"/>
      <c r="AA278" s="156"/>
      <c r="AB278" s="201"/>
      <c r="AC278" s="156"/>
      <c r="AD278" s="73"/>
      <c r="AE278" s="241"/>
      <c r="AF278" s="201"/>
      <c r="AG278" s="156"/>
      <c r="AH278" s="201"/>
      <c r="AI278" s="156"/>
      <c r="AJ278" s="201"/>
      <c r="AK278" s="156"/>
      <c r="AL278" s="201"/>
      <c r="AM278" s="156"/>
      <c r="AN278" s="201"/>
      <c r="AO278" s="156"/>
      <c r="AP278" s="73"/>
      <c r="AQ278" s="322"/>
      <c r="AR278" s="201"/>
      <c r="AS278" s="156"/>
      <c r="AT278" s="201"/>
      <c r="AU278" s="156"/>
      <c r="AV278" s="201"/>
      <c r="AW278" s="156"/>
      <c r="AX278" s="201"/>
      <c r="AY278" s="156"/>
      <c r="AZ278" s="201"/>
      <c r="BA278" s="156"/>
      <c r="BB278" s="201"/>
      <c r="BC278" s="156"/>
      <c r="BD278" s="73"/>
      <c r="BE278" s="323"/>
      <c r="BF278" s="201"/>
      <c r="BG278" s="156"/>
      <c r="BH278" s="201"/>
      <c r="BI278" s="156"/>
      <c r="BJ278" s="201"/>
      <c r="BK278" s="156"/>
      <c r="BL278" s="201"/>
      <c r="BM278" s="156"/>
      <c r="BN278" s="201"/>
      <c r="BO278" s="156"/>
      <c r="BP278" s="201"/>
      <c r="BQ278" s="156"/>
      <c r="BR278" s="334"/>
    </row>
    <row r="279" spans="2:70" s="4" customFormat="1" ht="15.75" collapsed="1" x14ac:dyDescent="0.25">
      <c r="B279" s="101">
        <v>2000</v>
      </c>
      <c r="C279" s="242">
        <v>24</v>
      </c>
      <c r="D279" s="103">
        <v>9.0909090909090828E-2</v>
      </c>
      <c r="E279" s="102">
        <v>168</v>
      </c>
      <c r="F279" s="103">
        <v>0.76842105263157889</v>
      </c>
      <c r="G279" s="102">
        <v>1477</v>
      </c>
      <c r="H279" s="103">
        <v>-0.36554982817869419</v>
      </c>
      <c r="I279" s="102">
        <v>7292</v>
      </c>
      <c r="J279" s="103">
        <v>0.36503182328715833</v>
      </c>
      <c r="K279" s="102">
        <v>3611</v>
      </c>
      <c r="L279" s="103">
        <v>0.27192673476576257</v>
      </c>
      <c r="M279" s="102">
        <v>12572</v>
      </c>
      <c r="N279" s="103">
        <v>0.18313570487483521</v>
      </c>
      <c r="O279" s="102">
        <v>18924</v>
      </c>
      <c r="P279" s="103">
        <v>0.3107986423772251</v>
      </c>
      <c r="Q279" s="102">
        <v>31496</v>
      </c>
      <c r="R279" s="103">
        <v>0.256673183577385</v>
      </c>
      <c r="S279" s="331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5"/>
      <c r="AE279" s="242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5"/>
      <c r="AQ279" s="332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5"/>
      <c r="BE279" s="333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6"/>
    </row>
    <row r="280" spans="2:70" s="4" customFormat="1" ht="15" hidden="1" customHeight="1" outlineLevel="1" x14ac:dyDescent="0.25">
      <c r="B280" s="71" t="s">
        <v>93</v>
      </c>
      <c r="C280" s="241">
        <v>0</v>
      </c>
      <c r="D280" s="194" t="s">
        <v>113</v>
      </c>
      <c r="E280" s="156">
        <v>0</v>
      </c>
      <c r="F280" s="194" t="s">
        <v>113</v>
      </c>
      <c r="G280" s="156">
        <v>0</v>
      </c>
      <c r="H280" s="194" t="s">
        <v>113</v>
      </c>
      <c r="I280" s="156">
        <v>0</v>
      </c>
      <c r="J280" s="194" t="s">
        <v>113</v>
      </c>
      <c r="K280" s="156">
        <v>0</v>
      </c>
      <c r="L280" s="194" t="s">
        <v>113</v>
      </c>
      <c r="M280" s="156">
        <v>0</v>
      </c>
      <c r="N280" s="194" t="s">
        <v>113</v>
      </c>
      <c r="O280" s="156">
        <v>0</v>
      </c>
      <c r="P280" s="194" t="s">
        <v>113</v>
      </c>
      <c r="Q280" s="156">
        <v>0</v>
      </c>
      <c r="R280" s="194" t="s">
        <v>113</v>
      </c>
      <c r="S280" s="257"/>
      <c r="T280" s="201"/>
      <c r="U280" s="156"/>
      <c r="V280" s="201"/>
      <c r="W280" s="156"/>
      <c r="X280" s="201"/>
      <c r="Y280" s="156"/>
      <c r="Z280" s="201"/>
      <c r="AA280" s="156"/>
      <c r="AB280" s="201"/>
      <c r="AC280" s="156"/>
      <c r="AD280" s="73"/>
      <c r="AE280" s="241"/>
      <c r="AF280" s="201"/>
      <c r="AG280" s="156"/>
      <c r="AH280" s="201"/>
      <c r="AI280" s="156"/>
      <c r="AJ280" s="201"/>
      <c r="AK280" s="156"/>
      <c r="AL280" s="201"/>
      <c r="AM280" s="156"/>
      <c r="AN280" s="201"/>
      <c r="AO280" s="156"/>
      <c r="AP280" s="73"/>
      <c r="AQ280" s="322"/>
      <c r="AR280" s="201"/>
      <c r="AS280" s="156"/>
      <c r="AT280" s="201"/>
      <c r="AU280" s="156"/>
      <c r="AV280" s="201"/>
      <c r="AW280" s="156"/>
      <c r="AX280" s="201"/>
      <c r="AY280" s="156"/>
      <c r="AZ280" s="201"/>
      <c r="BA280" s="156"/>
      <c r="BB280" s="201"/>
      <c r="BC280" s="156"/>
      <c r="BD280" s="73"/>
      <c r="BE280" s="323"/>
      <c r="BF280" s="201"/>
      <c r="BG280" s="156"/>
      <c r="BH280" s="201"/>
      <c r="BI280" s="156"/>
      <c r="BJ280" s="201"/>
      <c r="BK280" s="156"/>
      <c r="BL280" s="201"/>
      <c r="BM280" s="156"/>
      <c r="BN280" s="201"/>
      <c r="BO280" s="156"/>
      <c r="BP280" s="201"/>
      <c r="BQ280" s="156"/>
      <c r="BR280" s="334"/>
    </row>
    <row r="281" spans="2:70" s="4" customFormat="1" ht="15" hidden="1" customHeight="1" outlineLevel="1" x14ac:dyDescent="0.25">
      <c r="B281" s="71" t="s">
        <v>94</v>
      </c>
      <c r="C281" s="241">
        <v>0</v>
      </c>
      <c r="D281" s="194" t="s">
        <v>113</v>
      </c>
      <c r="E281" s="156">
        <v>0</v>
      </c>
      <c r="F281" s="194" t="s">
        <v>113</v>
      </c>
      <c r="G281" s="156">
        <v>0</v>
      </c>
      <c r="H281" s="194" t="s">
        <v>113</v>
      </c>
      <c r="I281" s="156">
        <v>0</v>
      </c>
      <c r="J281" s="194" t="s">
        <v>113</v>
      </c>
      <c r="K281" s="156">
        <v>0</v>
      </c>
      <c r="L281" s="194" t="s">
        <v>113</v>
      </c>
      <c r="M281" s="156">
        <v>0</v>
      </c>
      <c r="N281" s="194" t="s">
        <v>113</v>
      </c>
      <c r="O281" s="156">
        <v>0</v>
      </c>
      <c r="P281" s="194" t="s">
        <v>113</v>
      </c>
      <c r="Q281" s="156">
        <v>0</v>
      </c>
      <c r="R281" s="194" t="s">
        <v>113</v>
      </c>
      <c r="S281" s="257"/>
      <c r="T281" s="201"/>
      <c r="U281" s="156"/>
      <c r="V281" s="201"/>
      <c r="W281" s="156"/>
      <c r="X281" s="201"/>
      <c r="Y281" s="156"/>
      <c r="Z281" s="201"/>
      <c r="AA281" s="156"/>
      <c r="AB281" s="201"/>
      <c r="AC281" s="156"/>
      <c r="AD281" s="73"/>
      <c r="AE281" s="241"/>
      <c r="AF281" s="201"/>
      <c r="AG281" s="156"/>
      <c r="AH281" s="201"/>
      <c r="AI281" s="156"/>
      <c r="AJ281" s="201"/>
      <c r="AK281" s="156"/>
      <c r="AL281" s="201"/>
      <c r="AM281" s="156"/>
      <c r="AN281" s="201"/>
      <c r="AO281" s="156"/>
      <c r="AP281" s="73"/>
      <c r="AQ281" s="322"/>
      <c r="AR281" s="201"/>
      <c r="AS281" s="156"/>
      <c r="AT281" s="201"/>
      <c r="AU281" s="156"/>
      <c r="AV281" s="201"/>
      <c r="AW281" s="156"/>
      <c r="AX281" s="201"/>
      <c r="AY281" s="156"/>
      <c r="AZ281" s="201"/>
      <c r="BA281" s="156"/>
      <c r="BB281" s="201"/>
      <c r="BC281" s="156"/>
      <c r="BD281" s="73"/>
      <c r="BE281" s="323"/>
      <c r="BF281" s="201"/>
      <c r="BG281" s="156"/>
      <c r="BH281" s="201"/>
      <c r="BI281" s="156"/>
      <c r="BJ281" s="201"/>
      <c r="BK281" s="156"/>
      <c r="BL281" s="201"/>
      <c r="BM281" s="156"/>
      <c r="BN281" s="201"/>
      <c r="BO281" s="156"/>
      <c r="BP281" s="201"/>
      <c r="BQ281" s="156"/>
      <c r="BR281" s="334"/>
    </row>
    <row r="282" spans="2:70" s="4" customFormat="1" ht="15" hidden="1" customHeight="1" outlineLevel="1" x14ac:dyDescent="0.25">
      <c r="B282" s="71" t="s">
        <v>95</v>
      </c>
      <c r="C282" s="241">
        <v>0</v>
      </c>
      <c r="D282" s="194" t="s">
        <v>113</v>
      </c>
      <c r="E282" s="156">
        <v>0</v>
      </c>
      <c r="F282" s="194" t="s">
        <v>113</v>
      </c>
      <c r="G282" s="156">
        <v>0</v>
      </c>
      <c r="H282" s="194" t="s">
        <v>113</v>
      </c>
      <c r="I282" s="156">
        <v>0</v>
      </c>
      <c r="J282" s="194" t="s">
        <v>113</v>
      </c>
      <c r="K282" s="156">
        <v>0</v>
      </c>
      <c r="L282" s="194" t="s">
        <v>113</v>
      </c>
      <c r="M282" s="156">
        <v>0</v>
      </c>
      <c r="N282" s="194" t="s">
        <v>113</v>
      </c>
      <c r="O282" s="156">
        <v>0</v>
      </c>
      <c r="P282" s="194" t="s">
        <v>113</v>
      </c>
      <c r="Q282" s="156">
        <v>0</v>
      </c>
      <c r="R282" s="194" t="s">
        <v>113</v>
      </c>
      <c r="S282" s="257"/>
      <c r="T282" s="201"/>
      <c r="U282" s="156"/>
      <c r="V282" s="201"/>
      <c r="W282" s="156"/>
      <c r="X282" s="201"/>
      <c r="Y282" s="156"/>
      <c r="Z282" s="201"/>
      <c r="AA282" s="156"/>
      <c r="AB282" s="201"/>
      <c r="AC282" s="156"/>
      <c r="AD282" s="73"/>
      <c r="AE282" s="241"/>
      <c r="AF282" s="201"/>
      <c r="AG282" s="156"/>
      <c r="AH282" s="201"/>
      <c r="AI282" s="156"/>
      <c r="AJ282" s="201"/>
      <c r="AK282" s="156"/>
      <c r="AL282" s="201"/>
      <c r="AM282" s="156"/>
      <c r="AN282" s="201"/>
      <c r="AO282" s="156"/>
      <c r="AP282" s="73"/>
      <c r="AQ282" s="322"/>
      <c r="AR282" s="201"/>
      <c r="AS282" s="156"/>
      <c r="AT282" s="201"/>
      <c r="AU282" s="156"/>
      <c r="AV282" s="201"/>
      <c r="AW282" s="156"/>
      <c r="AX282" s="201"/>
      <c r="AY282" s="156"/>
      <c r="AZ282" s="201"/>
      <c r="BA282" s="156"/>
      <c r="BB282" s="201"/>
      <c r="BC282" s="156"/>
      <c r="BD282" s="73"/>
      <c r="BE282" s="323"/>
      <c r="BF282" s="201"/>
      <c r="BG282" s="156"/>
      <c r="BH282" s="201"/>
      <c r="BI282" s="156"/>
      <c r="BJ282" s="201"/>
      <c r="BK282" s="156"/>
      <c r="BL282" s="201"/>
      <c r="BM282" s="156"/>
      <c r="BN282" s="201"/>
      <c r="BO282" s="156"/>
      <c r="BP282" s="201"/>
      <c r="BQ282" s="156"/>
      <c r="BR282" s="334"/>
    </row>
    <row r="283" spans="2:70" s="4" customFormat="1" ht="15" hidden="1" customHeight="1" outlineLevel="1" x14ac:dyDescent="0.25">
      <c r="B283" s="71" t="s">
        <v>96</v>
      </c>
      <c r="C283" s="241">
        <v>0</v>
      </c>
      <c r="D283" s="194" t="s">
        <v>113</v>
      </c>
      <c r="E283" s="156">
        <v>0</v>
      </c>
      <c r="F283" s="194" t="s">
        <v>113</v>
      </c>
      <c r="G283" s="156">
        <v>0</v>
      </c>
      <c r="H283" s="194" t="s">
        <v>113</v>
      </c>
      <c r="I283" s="156">
        <v>0</v>
      </c>
      <c r="J283" s="194" t="s">
        <v>113</v>
      </c>
      <c r="K283" s="156">
        <v>0</v>
      </c>
      <c r="L283" s="194" t="s">
        <v>113</v>
      </c>
      <c r="M283" s="156">
        <v>0</v>
      </c>
      <c r="N283" s="194" t="s">
        <v>113</v>
      </c>
      <c r="O283" s="156">
        <v>0</v>
      </c>
      <c r="P283" s="194" t="s">
        <v>113</v>
      </c>
      <c r="Q283" s="156">
        <v>0</v>
      </c>
      <c r="R283" s="194" t="s">
        <v>113</v>
      </c>
      <c r="S283" s="257"/>
      <c r="T283" s="201"/>
      <c r="U283" s="156"/>
      <c r="V283" s="201"/>
      <c r="W283" s="156"/>
      <c r="X283" s="201"/>
      <c r="Y283" s="156"/>
      <c r="Z283" s="201"/>
      <c r="AA283" s="156"/>
      <c r="AB283" s="201"/>
      <c r="AC283" s="156"/>
      <c r="AD283" s="73"/>
      <c r="AE283" s="241"/>
      <c r="AF283" s="201"/>
      <c r="AG283" s="156"/>
      <c r="AH283" s="201"/>
      <c r="AI283" s="156"/>
      <c r="AJ283" s="201"/>
      <c r="AK283" s="156"/>
      <c r="AL283" s="201"/>
      <c r="AM283" s="156"/>
      <c r="AN283" s="201"/>
      <c r="AO283" s="156"/>
      <c r="AP283" s="73"/>
      <c r="AQ283" s="322"/>
      <c r="AR283" s="201"/>
      <c r="AS283" s="156"/>
      <c r="AT283" s="201"/>
      <c r="AU283" s="156"/>
      <c r="AV283" s="201"/>
      <c r="AW283" s="156"/>
      <c r="AX283" s="201"/>
      <c r="AY283" s="156"/>
      <c r="AZ283" s="201"/>
      <c r="BA283" s="156"/>
      <c r="BB283" s="201"/>
      <c r="BC283" s="156"/>
      <c r="BD283" s="73"/>
      <c r="BE283" s="323"/>
      <c r="BF283" s="201"/>
      <c r="BG283" s="156"/>
      <c r="BH283" s="201"/>
      <c r="BI283" s="156"/>
      <c r="BJ283" s="201"/>
      <c r="BK283" s="156"/>
      <c r="BL283" s="201"/>
      <c r="BM283" s="156"/>
      <c r="BN283" s="201"/>
      <c r="BO283" s="156"/>
      <c r="BP283" s="201"/>
      <c r="BQ283" s="156"/>
      <c r="BR283" s="334"/>
    </row>
    <row r="284" spans="2:70" s="4" customFormat="1" ht="15" hidden="1" customHeight="1" outlineLevel="1" x14ac:dyDescent="0.25">
      <c r="B284" s="71" t="s">
        <v>97</v>
      </c>
      <c r="C284" s="241">
        <v>0</v>
      </c>
      <c r="D284" s="194" t="s">
        <v>113</v>
      </c>
      <c r="E284" s="156">
        <v>0</v>
      </c>
      <c r="F284" s="194" t="s">
        <v>113</v>
      </c>
      <c r="G284" s="156">
        <v>0</v>
      </c>
      <c r="H284" s="194" t="s">
        <v>113</v>
      </c>
      <c r="I284" s="156">
        <v>0</v>
      </c>
      <c r="J284" s="194" t="s">
        <v>113</v>
      </c>
      <c r="K284" s="156">
        <v>0</v>
      </c>
      <c r="L284" s="194" t="s">
        <v>113</v>
      </c>
      <c r="M284" s="156">
        <v>0</v>
      </c>
      <c r="N284" s="194" t="s">
        <v>113</v>
      </c>
      <c r="O284" s="156">
        <v>0</v>
      </c>
      <c r="P284" s="194" t="s">
        <v>113</v>
      </c>
      <c r="Q284" s="156">
        <v>0</v>
      </c>
      <c r="R284" s="194" t="s">
        <v>113</v>
      </c>
      <c r="S284" s="257"/>
      <c r="T284" s="201"/>
      <c r="U284" s="156"/>
      <c r="V284" s="201"/>
      <c r="W284" s="156"/>
      <c r="X284" s="201"/>
      <c r="Y284" s="156"/>
      <c r="Z284" s="201"/>
      <c r="AA284" s="156"/>
      <c r="AB284" s="201"/>
      <c r="AC284" s="156"/>
      <c r="AD284" s="73"/>
      <c r="AE284" s="241"/>
      <c r="AF284" s="201"/>
      <c r="AG284" s="156"/>
      <c r="AH284" s="201"/>
      <c r="AI284" s="156"/>
      <c r="AJ284" s="201"/>
      <c r="AK284" s="156"/>
      <c r="AL284" s="201"/>
      <c r="AM284" s="156"/>
      <c r="AN284" s="201"/>
      <c r="AO284" s="156"/>
      <c r="AP284" s="73"/>
      <c r="AQ284" s="322"/>
      <c r="AR284" s="201"/>
      <c r="AS284" s="156"/>
      <c r="AT284" s="201"/>
      <c r="AU284" s="156"/>
      <c r="AV284" s="201"/>
      <c r="AW284" s="156"/>
      <c r="AX284" s="201"/>
      <c r="AY284" s="156"/>
      <c r="AZ284" s="201"/>
      <c r="BA284" s="156"/>
      <c r="BB284" s="201"/>
      <c r="BC284" s="156"/>
      <c r="BD284" s="73"/>
      <c r="BE284" s="323"/>
      <c r="BF284" s="201"/>
      <c r="BG284" s="156"/>
      <c r="BH284" s="201"/>
      <c r="BI284" s="156"/>
      <c r="BJ284" s="201"/>
      <c r="BK284" s="156"/>
      <c r="BL284" s="201"/>
      <c r="BM284" s="156"/>
      <c r="BN284" s="201"/>
      <c r="BO284" s="156"/>
      <c r="BP284" s="201"/>
      <c r="BQ284" s="156"/>
      <c r="BR284" s="334"/>
    </row>
    <row r="285" spans="2:70" s="4" customFormat="1" ht="15" hidden="1" customHeight="1" outlineLevel="1" x14ac:dyDescent="0.25">
      <c r="B285" s="71" t="s">
        <v>98</v>
      </c>
      <c r="C285" s="241">
        <v>0</v>
      </c>
      <c r="D285" s="194" t="s">
        <v>113</v>
      </c>
      <c r="E285" s="156">
        <v>0</v>
      </c>
      <c r="F285" s="194" t="s">
        <v>113</v>
      </c>
      <c r="G285" s="156">
        <v>0</v>
      </c>
      <c r="H285" s="194" t="s">
        <v>113</v>
      </c>
      <c r="I285" s="156">
        <v>0</v>
      </c>
      <c r="J285" s="194" t="s">
        <v>113</v>
      </c>
      <c r="K285" s="156">
        <v>0</v>
      </c>
      <c r="L285" s="194" t="s">
        <v>113</v>
      </c>
      <c r="M285" s="156">
        <v>0</v>
      </c>
      <c r="N285" s="194" t="s">
        <v>113</v>
      </c>
      <c r="O285" s="156">
        <v>0</v>
      </c>
      <c r="P285" s="194" t="s">
        <v>113</v>
      </c>
      <c r="Q285" s="156">
        <v>0</v>
      </c>
      <c r="R285" s="194" t="s">
        <v>113</v>
      </c>
      <c r="S285" s="257"/>
      <c r="T285" s="201"/>
      <c r="U285" s="156"/>
      <c r="V285" s="201"/>
      <c r="W285" s="156"/>
      <c r="X285" s="201"/>
      <c r="Y285" s="156"/>
      <c r="Z285" s="201"/>
      <c r="AA285" s="156"/>
      <c r="AB285" s="201"/>
      <c r="AC285" s="156"/>
      <c r="AD285" s="73"/>
      <c r="AE285" s="241"/>
      <c r="AF285" s="201"/>
      <c r="AG285" s="156"/>
      <c r="AH285" s="201"/>
      <c r="AI285" s="156"/>
      <c r="AJ285" s="201"/>
      <c r="AK285" s="156"/>
      <c r="AL285" s="201"/>
      <c r="AM285" s="156"/>
      <c r="AN285" s="201"/>
      <c r="AO285" s="156"/>
      <c r="AP285" s="73"/>
      <c r="AQ285" s="322"/>
      <c r="AR285" s="201"/>
      <c r="AS285" s="156"/>
      <c r="AT285" s="201"/>
      <c r="AU285" s="156"/>
      <c r="AV285" s="201"/>
      <c r="AW285" s="156"/>
      <c r="AX285" s="201"/>
      <c r="AY285" s="156"/>
      <c r="AZ285" s="201"/>
      <c r="BA285" s="156"/>
      <c r="BB285" s="201"/>
      <c r="BC285" s="156"/>
      <c r="BD285" s="73"/>
      <c r="BE285" s="323"/>
      <c r="BF285" s="201"/>
      <c r="BG285" s="156"/>
      <c r="BH285" s="201"/>
      <c r="BI285" s="156"/>
      <c r="BJ285" s="201"/>
      <c r="BK285" s="156"/>
      <c r="BL285" s="201"/>
      <c r="BM285" s="156"/>
      <c r="BN285" s="201"/>
      <c r="BO285" s="156"/>
      <c r="BP285" s="201"/>
      <c r="BQ285" s="156"/>
      <c r="BR285" s="334"/>
    </row>
    <row r="286" spans="2:70" s="4" customFormat="1" ht="15" hidden="1" customHeight="1" outlineLevel="1" x14ac:dyDescent="0.25">
      <c r="B286" s="71" t="s">
        <v>99</v>
      </c>
      <c r="C286" s="241">
        <v>0</v>
      </c>
      <c r="D286" s="194" t="s">
        <v>113</v>
      </c>
      <c r="E286" s="156">
        <v>0</v>
      </c>
      <c r="F286" s="194" t="s">
        <v>113</v>
      </c>
      <c r="G286" s="156">
        <v>0</v>
      </c>
      <c r="H286" s="194" t="s">
        <v>113</v>
      </c>
      <c r="I286" s="156">
        <v>0</v>
      </c>
      <c r="J286" s="194" t="s">
        <v>113</v>
      </c>
      <c r="K286" s="156">
        <v>0</v>
      </c>
      <c r="L286" s="194" t="s">
        <v>113</v>
      </c>
      <c r="M286" s="156">
        <v>0</v>
      </c>
      <c r="N286" s="194" t="s">
        <v>113</v>
      </c>
      <c r="O286" s="156">
        <v>0</v>
      </c>
      <c r="P286" s="194" t="s">
        <v>113</v>
      </c>
      <c r="Q286" s="156">
        <v>0</v>
      </c>
      <c r="R286" s="194" t="s">
        <v>113</v>
      </c>
      <c r="S286" s="257"/>
      <c r="T286" s="201"/>
      <c r="U286" s="156"/>
      <c r="V286" s="201"/>
      <c r="W286" s="156"/>
      <c r="X286" s="201"/>
      <c r="Y286" s="156"/>
      <c r="Z286" s="201"/>
      <c r="AA286" s="156"/>
      <c r="AB286" s="201"/>
      <c r="AC286" s="156"/>
      <c r="AD286" s="73"/>
      <c r="AE286" s="241"/>
      <c r="AF286" s="201"/>
      <c r="AG286" s="156"/>
      <c r="AH286" s="201"/>
      <c r="AI286" s="156"/>
      <c r="AJ286" s="201"/>
      <c r="AK286" s="156"/>
      <c r="AL286" s="201"/>
      <c r="AM286" s="156"/>
      <c r="AN286" s="201"/>
      <c r="AO286" s="156"/>
      <c r="AP286" s="73"/>
      <c r="AQ286" s="322"/>
      <c r="AR286" s="201"/>
      <c r="AS286" s="156"/>
      <c r="AT286" s="201"/>
      <c r="AU286" s="156"/>
      <c r="AV286" s="201"/>
      <c r="AW286" s="156"/>
      <c r="AX286" s="201"/>
      <c r="AY286" s="156"/>
      <c r="AZ286" s="201"/>
      <c r="BA286" s="156"/>
      <c r="BB286" s="201"/>
      <c r="BC286" s="156"/>
      <c r="BD286" s="73"/>
      <c r="BE286" s="323"/>
      <c r="BF286" s="201"/>
      <c r="BG286" s="156"/>
      <c r="BH286" s="201"/>
      <c r="BI286" s="156"/>
      <c r="BJ286" s="201"/>
      <c r="BK286" s="156"/>
      <c r="BL286" s="201"/>
      <c r="BM286" s="156"/>
      <c r="BN286" s="201"/>
      <c r="BO286" s="156"/>
      <c r="BP286" s="201"/>
      <c r="BQ286" s="156"/>
      <c r="BR286" s="334"/>
    </row>
    <row r="287" spans="2:70" s="4" customFormat="1" ht="15" hidden="1" customHeight="1" outlineLevel="1" x14ac:dyDescent="0.25">
      <c r="B287" s="71" t="s">
        <v>100</v>
      </c>
      <c r="C287" s="241">
        <v>0</v>
      </c>
      <c r="D287" s="194" t="s">
        <v>113</v>
      </c>
      <c r="E287" s="156">
        <v>0</v>
      </c>
      <c r="F287" s="194" t="s">
        <v>113</v>
      </c>
      <c r="G287" s="156">
        <v>0</v>
      </c>
      <c r="H287" s="194" t="s">
        <v>113</v>
      </c>
      <c r="I287" s="156">
        <v>0</v>
      </c>
      <c r="J287" s="194" t="s">
        <v>113</v>
      </c>
      <c r="K287" s="156">
        <v>0</v>
      </c>
      <c r="L287" s="194" t="s">
        <v>113</v>
      </c>
      <c r="M287" s="156">
        <v>0</v>
      </c>
      <c r="N287" s="194" t="s">
        <v>113</v>
      </c>
      <c r="O287" s="156">
        <v>0</v>
      </c>
      <c r="P287" s="194" t="s">
        <v>113</v>
      </c>
      <c r="Q287" s="156">
        <v>0</v>
      </c>
      <c r="R287" s="194" t="s">
        <v>113</v>
      </c>
      <c r="S287" s="257"/>
      <c r="T287" s="201"/>
      <c r="U287" s="156"/>
      <c r="V287" s="201"/>
      <c r="W287" s="156"/>
      <c r="X287" s="201"/>
      <c r="Y287" s="156"/>
      <c r="Z287" s="201"/>
      <c r="AA287" s="156"/>
      <c r="AB287" s="201"/>
      <c r="AC287" s="156"/>
      <c r="AD287" s="73"/>
      <c r="AE287" s="241"/>
      <c r="AF287" s="201"/>
      <c r="AG287" s="156"/>
      <c r="AH287" s="201"/>
      <c r="AI287" s="156"/>
      <c r="AJ287" s="201"/>
      <c r="AK287" s="156"/>
      <c r="AL287" s="201"/>
      <c r="AM287" s="156"/>
      <c r="AN287" s="201"/>
      <c r="AO287" s="156"/>
      <c r="AP287" s="73"/>
      <c r="AQ287" s="322"/>
      <c r="AR287" s="201"/>
      <c r="AS287" s="156"/>
      <c r="AT287" s="201"/>
      <c r="AU287" s="156"/>
      <c r="AV287" s="201"/>
      <c r="AW287" s="156"/>
      <c r="AX287" s="201"/>
      <c r="AY287" s="156"/>
      <c r="AZ287" s="201"/>
      <c r="BA287" s="156"/>
      <c r="BB287" s="201"/>
      <c r="BC287" s="156"/>
      <c r="BD287" s="73"/>
      <c r="BE287" s="323"/>
      <c r="BF287" s="201"/>
      <c r="BG287" s="156"/>
      <c r="BH287" s="201"/>
      <c r="BI287" s="156"/>
      <c r="BJ287" s="201"/>
      <c r="BK287" s="156"/>
      <c r="BL287" s="201"/>
      <c r="BM287" s="156"/>
      <c r="BN287" s="201"/>
      <c r="BO287" s="156"/>
      <c r="BP287" s="201"/>
      <c r="BQ287" s="156"/>
      <c r="BR287" s="334"/>
    </row>
    <row r="288" spans="2:70" s="4" customFormat="1" ht="15" hidden="1" customHeight="1" outlineLevel="1" x14ac:dyDescent="0.25">
      <c r="B288" s="71" t="s">
        <v>101</v>
      </c>
      <c r="C288" s="241">
        <v>0</v>
      </c>
      <c r="D288" s="194" t="s">
        <v>113</v>
      </c>
      <c r="E288" s="156">
        <v>0</v>
      </c>
      <c r="F288" s="194" t="s">
        <v>113</v>
      </c>
      <c r="G288" s="156">
        <v>0</v>
      </c>
      <c r="H288" s="194" t="s">
        <v>113</v>
      </c>
      <c r="I288" s="156">
        <v>0</v>
      </c>
      <c r="J288" s="194" t="s">
        <v>113</v>
      </c>
      <c r="K288" s="156">
        <v>0</v>
      </c>
      <c r="L288" s="194" t="s">
        <v>113</v>
      </c>
      <c r="M288" s="156">
        <v>0</v>
      </c>
      <c r="N288" s="194" t="s">
        <v>113</v>
      </c>
      <c r="O288" s="156">
        <v>0</v>
      </c>
      <c r="P288" s="194" t="s">
        <v>113</v>
      </c>
      <c r="Q288" s="156">
        <v>0</v>
      </c>
      <c r="R288" s="194" t="s">
        <v>113</v>
      </c>
      <c r="S288" s="257"/>
      <c r="T288" s="201"/>
      <c r="U288" s="156"/>
      <c r="V288" s="201"/>
      <c r="W288" s="156"/>
      <c r="X288" s="201"/>
      <c r="Y288" s="156"/>
      <c r="Z288" s="201"/>
      <c r="AA288" s="156"/>
      <c r="AB288" s="201"/>
      <c r="AC288" s="156"/>
      <c r="AD288" s="73"/>
      <c r="AE288" s="241"/>
      <c r="AF288" s="201"/>
      <c r="AG288" s="156"/>
      <c r="AH288" s="201"/>
      <c r="AI288" s="156"/>
      <c r="AJ288" s="201"/>
      <c r="AK288" s="156"/>
      <c r="AL288" s="201"/>
      <c r="AM288" s="156"/>
      <c r="AN288" s="201"/>
      <c r="AO288" s="156"/>
      <c r="AP288" s="73"/>
      <c r="AQ288" s="322"/>
      <c r="AR288" s="201"/>
      <c r="AS288" s="156"/>
      <c r="AT288" s="201"/>
      <c r="AU288" s="156"/>
      <c r="AV288" s="201"/>
      <c r="AW288" s="156"/>
      <c r="AX288" s="201"/>
      <c r="AY288" s="156"/>
      <c r="AZ288" s="201"/>
      <c r="BA288" s="156"/>
      <c r="BB288" s="201"/>
      <c r="BC288" s="156"/>
      <c r="BD288" s="73"/>
      <c r="BE288" s="323"/>
      <c r="BF288" s="201"/>
      <c r="BG288" s="156"/>
      <c r="BH288" s="201"/>
      <c r="BI288" s="156"/>
      <c r="BJ288" s="201"/>
      <c r="BK288" s="156"/>
      <c r="BL288" s="201"/>
      <c r="BM288" s="156"/>
      <c r="BN288" s="201"/>
      <c r="BO288" s="156"/>
      <c r="BP288" s="201"/>
      <c r="BQ288" s="156"/>
      <c r="BR288" s="334"/>
    </row>
    <row r="289" spans="2:70" s="4" customFormat="1" ht="15" hidden="1" customHeight="1" outlineLevel="1" x14ac:dyDescent="0.25">
      <c r="B289" s="71" t="s">
        <v>102</v>
      </c>
      <c r="C289" s="241">
        <v>0</v>
      </c>
      <c r="D289" s="194" t="s">
        <v>113</v>
      </c>
      <c r="E289" s="156">
        <v>0</v>
      </c>
      <c r="F289" s="194" t="s">
        <v>113</v>
      </c>
      <c r="G289" s="156">
        <v>0</v>
      </c>
      <c r="H289" s="194" t="s">
        <v>113</v>
      </c>
      <c r="I289" s="156">
        <v>0</v>
      </c>
      <c r="J289" s="194" t="s">
        <v>113</v>
      </c>
      <c r="K289" s="156">
        <v>0</v>
      </c>
      <c r="L289" s="194" t="s">
        <v>113</v>
      </c>
      <c r="M289" s="156">
        <v>0</v>
      </c>
      <c r="N289" s="194" t="s">
        <v>113</v>
      </c>
      <c r="O289" s="156">
        <v>0</v>
      </c>
      <c r="P289" s="194" t="s">
        <v>113</v>
      </c>
      <c r="Q289" s="156">
        <v>0</v>
      </c>
      <c r="R289" s="194" t="s">
        <v>113</v>
      </c>
      <c r="S289" s="257"/>
      <c r="T289" s="201"/>
      <c r="U289" s="156"/>
      <c r="V289" s="201"/>
      <c r="W289" s="156"/>
      <c r="X289" s="201"/>
      <c r="Y289" s="156"/>
      <c r="Z289" s="201"/>
      <c r="AA289" s="156"/>
      <c r="AB289" s="201"/>
      <c r="AC289" s="156"/>
      <c r="AD289" s="73"/>
      <c r="AE289" s="241"/>
      <c r="AF289" s="201"/>
      <c r="AG289" s="156"/>
      <c r="AH289" s="201"/>
      <c r="AI289" s="156"/>
      <c r="AJ289" s="201"/>
      <c r="AK289" s="156"/>
      <c r="AL289" s="201"/>
      <c r="AM289" s="156"/>
      <c r="AN289" s="201"/>
      <c r="AO289" s="156"/>
      <c r="AP289" s="73"/>
      <c r="AQ289" s="322"/>
      <c r="AR289" s="201"/>
      <c r="AS289" s="156"/>
      <c r="AT289" s="201"/>
      <c r="AU289" s="156"/>
      <c r="AV289" s="201"/>
      <c r="AW289" s="156"/>
      <c r="AX289" s="201"/>
      <c r="AY289" s="156"/>
      <c r="AZ289" s="201"/>
      <c r="BA289" s="156"/>
      <c r="BB289" s="201"/>
      <c r="BC289" s="156"/>
      <c r="BD289" s="73"/>
      <c r="BE289" s="323"/>
      <c r="BF289" s="201"/>
      <c r="BG289" s="156"/>
      <c r="BH289" s="201"/>
      <c r="BI289" s="156"/>
      <c r="BJ289" s="201"/>
      <c r="BK289" s="156"/>
      <c r="BL289" s="201"/>
      <c r="BM289" s="156"/>
      <c r="BN289" s="201"/>
      <c r="BO289" s="156"/>
      <c r="BP289" s="201"/>
      <c r="BQ289" s="156"/>
      <c r="BR289" s="334"/>
    </row>
    <row r="290" spans="2:70" s="4" customFormat="1" ht="15" hidden="1" customHeight="1" outlineLevel="1" x14ac:dyDescent="0.25">
      <c r="B290" s="71" t="s">
        <v>103</v>
      </c>
      <c r="C290" s="241">
        <v>0</v>
      </c>
      <c r="D290" s="194" t="s">
        <v>113</v>
      </c>
      <c r="E290" s="156">
        <v>0</v>
      </c>
      <c r="F290" s="194" t="s">
        <v>113</v>
      </c>
      <c r="G290" s="156">
        <v>0</v>
      </c>
      <c r="H290" s="194" t="s">
        <v>113</v>
      </c>
      <c r="I290" s="156">
        <v>0</v>
      </c>
      <c r="J290" s="194" t="s">
        <v>113</v>
      </c>
      <c r="K290" s="156">
        <v>0</v>
      </c>
      <c r="L290" s="194" t="s">
        <v>113</v>
      </c>
      <c r="M290" s="156">
        <v>0</v>
      </c>
      <c r="N290" s="194" t="s">
        <v>113</v>
      </c>
      <c r="O290" s="156">
        <v>0</v>
      </c>
      <c r="P290" s="194" t="s">
        <v>113</v>
      </c>
      <c r="Q290" s="156">
        <v>0</v>
      </c>
      <c r="R290" s="194" t="s">
        <v>113</v>
      </c>
      <c r="S290" s="257"/>
      <c r="T290" s="201"/>
      <c r="U290" s="156"/>
      <c r="V290" s="201"/>
      <c r="W290" s="156"/>
      <c r="X290" s="201"/>
      <c r="Y290" s="156"/>
      <c r="Z290" s="201"/>
      <c r="AA290" s="156"/>
      <c r="AB290" s="201"/>
      <c r="AC290" s="156"/>
      <c r="AD290" s="73"/>
      <c r="AE290" s="241"/>
      <c r="AF290" s="201"/>
      <c r="AG290" s="156"/>
      <c r="AH290" s="201"/>
      <c r="AI290" s="156"/>
      <c r="AJ290" s="201"/>
      <c r="AK290" s="156"/>
      <c r="AL290" s="201"/>
      <c r="AM290" s="156"/>
      <c r="AN290" s="201"/>
      <c r="AO290" s="156"/>
      <c r="AP290" s="73"/>
      <c r="AQ290" s="322"/>
      <c r="AR290" s="201"/>
      <c r="AS290" s="156"/>
      <c r="AT290" s="201"/>
      <c r="AU290" s="156"/>
      <c r="AV290" s="201"/>
      <c r="AW290" s="156"/>
      <c r="AX290" s="201"/>
      <c r="AY290" s="156"/>
      <c r="AZ290" s="201"/>
      <c r="BA290" s="156"/>
      <c r="BB290" s="201"/>
      <c r="BC290" s="156"/>
      <c r="BD290" s="73"/>
      <c r="BE290" s="323"/>
      <c r="BF290" s="201"/>
      <c r="BG290" s="156"/>
      <c r="BH290" s="201"/>
      <c r="BI290" s="156"/>
      <c r="BJ290" s="201"/>
      <c r="BK290" s="156"/>
      <c r="BL290" s="201"/>
      <c r="BM290" s="156"/>
      <c r="BN290" s="201"/>
      <c r="BO290" s="156"/>
      <c r="BP290" s="201"/>
      <c r="BQ290" s="156"/>
      <c r="BR290" s="334"/>
    </row>
    <row r="291" spans="2:70" s="4" customFormat="1" ht="15" hidden="1" customHeight="1" outlineLevel="1" x14ac:dyDescent="0.25">
      <c r="B291" s="71" t="s">
        <v>104</v>
      </c>
      <c r="C291" s="241">
        <v>0</v>
      </c>
      <c r="D291" s="194" t="s">
        <v>113</v>
      </c>
      <c r="E291" s="156">
        <v>0</v>
      </c>
      <c r="F291" s="194" t="s">
        <v>113</v>
      </c>
      <c r="G291" s="156">
        <v>0</v>
      </c>
      <c r="H291" s="194" t="s">
        <v>113</v>
      </c>
      <c r="I291" s="156">
        <v>0</v>
      </c>
      <c r="J291" s="194" t="s">
        <v>113</v>
      </c>
      <c r="K291" s="156">
        <v>0</v>
      </c>
      <c r="L291" s="194" t="s">
        <v>113</v>
      </c>
      <c r="M291" s="156">
        <v>0</v>
      </c>
      <c r="N291" s="194" t="s">
        <v>113</v>
      </c>
      <c r="O291" s="156">
        <v>0</v>
      </c>
      <c r="P291" s="194" t="s">
        <v>113</v>
      </c>
      <c r="Q291" s="156">
        <v>0</v>
      </c>
      <c r="R291" s="194" t="s">
        <v>113</v>
      </c>
      <c r="S291" s="257"/>
      <c r="T291" s="201"/>
      <c r="U291" s="156"/>
      <c r="V291" s="201"/>
      <c r="W291" s="156"/>
      <c r="X291" s="201"/>
      <c r="Y291" s="156"/>
      <c r="Z291" s="201"/>
      <c r="AA291" s="156"/>
      <c r="AB291" s="201"/>
      <c r="AC291" s="156"/>
      <c r="AD291" s="73"/>
      <c r="AE291" s="241"/>
      <c r="AF291" s="201"/>
      <c r="AG291" s="156"/>
      <c r="AH291" s="201"/>
      <c r="AI291" s="156"/>
      <c r="AJ291" s="201"/>
      <c r="AK291" s="156"/>
      <c r="AL291" s="201"/>
      <c r="AM291" s="156"/>
      <c r="AN291" s="201"/>
      <c r="AO291" s="156"/>
      <c r="AP291" s="73"/>
      <c r="AQ291" s="322"/>
      <c r="AR291" s="201"/>
      <c r="AS291" s="156"/>
      <c r="AT291" s="201"/>
      <c r="AU291" s="156"/>
      <c r="AV291" s="201"/>
      <c r="AW291" s="156"/>
      <c r="AX291" s="201"/>
      <c r="AY291" s="156"/>
      <c r="AZ291" s="201"/>
      <c r="BA291" s="156"/>
      <c r="BB291" s="201"/>
      <c r="BC291" s="156"/>
      <c r="BD291" s="73"/>
      <c r="BE291" s="323"/>
      <c r="BF291" s="201"/>
      <c r="BG291" s="156"/>
      <c r="BH291" s="201"/>
      <c r="BI291" s="156"/>
      <c r="BJ291" s="201"/>
      <c r="BK291" s="156"/>
      <c r="BL291" s="201"/>
      <c r="BM291" s="156"/>
      <c r="BN291" s="201"/>
      <c r="BO291" s="156"/>
      <c r="BP291" s="201"/>
      <c r="BQ291" s="156"/>
      <c r="BR291" s="334"/>
    </row>
    <row r="292" spans="2:70" s="4" customFormat="1" ht="16.5" collapsed="1" thickBot="1" x14ac:dyDescent="0.3">
      <c r="B292" s="101">
        <v>1978</v>
      </c>
      <c r="C292" s="242">
        <v>0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0</v>
      </c>
      <c r="J292" s="103" t="s">
        <v>113</v>
      </c>
      <c r="K292" s="102">
        <v>0</v>
      </c>
      <c r="L292" s="103" t="s">
        <v>113</v>
      </c>
      <c r="M292" s="102">
        <v>0</v>
      </c>
      <c r="N292" s="103" t="s">
        <v>113</v>
      </c>
      <c r="O292" s="102">
        <v>0</v>
      </c>
      <c r="P292" s="103" t="s">
        <v>113</v>
      </c>
      <c r="Q292" s="102">
        <v>0</v>
      </c>
      <c r="R292" s="103" t="s">
        <v>113</v>
      </c>
      <c r="S292" s="337"/>
      <c r="T292" s="338"/>
      <c r="U292" s="339"/>
      <c r="V292" s="338"/>
      <c r="W292" s="339"/>
      <c r="X292" s="338"/>
      <c r="Y292" s="339"/>
      <c r="Z292" s="338"/>
      <c r="AA292" s="339"/>
      <c r="AB292" s="338"/>
      <c r="AC292" s="339"/>
      <c r="AD292" s="340"/>
      <c r="AE292" s="247"/>
      <c r="AF292" s="248"/>
      <c r="AG292" s="249"/>
      <c r="AH292" s="248"/>
      <c r="AI292" s="249"/>
      <c r="AJ292" s="248"/>
      <c r="AK292" s="249"/>
      <c r="AL292" s="248"/>
      <c r="AM292" s="249"/>
      <c r="AN292" s="248"/>
      <c r="AO292" s="249"/>
      <c r="AP292" s="341"/>
      <c r="AQ292" s="342"/>
      <c r="AR292" s="343"/>
      <c r="AS292" s="344"/>
      <c r="AT292" s="343"/>
      <c r="AU292" s="344"/>
      <c r="AV292" s="343"/>
      <c r="AW292" s="344"/>
      <c r="AX292" s="343"/>
      <c r="AY292" s="344"/>
      <c r="AZ292" s="343"/>
      <c r="BA292" s="344"/>
      <c r="BB292" s="343"/>
      <c r="BC292" s="344"/>
      <c r="BD292" s="345"/>
      <c r="BE292" s="346"/>
      <c r="BF292" s="347"/>
      <c r="BG292" s="348"/>
      <c r="BH292" s="347"/>
      <c r="BI292" s="348"/>
      <c r="BJ292" s="347"/>
      <c r="BK292" s="348"/>
      <c r="BL292" s="347"/>
      <c r="BM292" s="348"/>
      <c r="BN292" s="347"/>
      <c r="BO292" s="348"/>
      <c r="BP292" s="347"/>
      <c r="BQ292" s="348"/>
      <c r="BR292" s="349"/>
    </row>
    <row r="293" spans="2:70" s="4" customFormat="1" ht="6" customHeight="1" x14ac:dyDescent="0.25">
      <c r="B293" s="71"/>
      <c r="C293" s="72"/>
      <c r="D293" s="73"/>
      <c r="E293" s="72"/>
      <c r="F293" s="73"/>
      <c r="G293" s="72"/>
      <c r="H293" s="73"/>
      <c r="I293" s="72"/>
      <c r="J293" s="73"/>
      <c r="K293" s="72"/>
      <c r="L293" s="73"/>
      <c r="M293" s="72"/>
      <c r="N293" s="73"/>
      <c r="O293" s="72"/>
      <c r="P293" s="73"/>
      <c r="Q293" s="72"/>
      <c r="R293" s="73"/>
      <c r="S293" s="72"/>
      <c r="T293" s="73"/>
      <c r="U293" s="72"/>
      <c r="V293" s="73"/>
      <c r="W293" s="72"/>
      <c r="X293" s="73"/>
      <c r="Y293" s="72"/>
      <c r="Z293" s="73"/>
      <c r="AA293" s="72"/>
      <c r="AB293" s="73"/>
      <c r="AC293" s="72"/>
      <c r="AD293" s="73"/>
      <c r="AE293" s="72"/>
      <c r="AF293" s="73"/>
    </row>
    <row r="294" spans="2:70" s="4" customFormat="1" x14ac:dyDescent="0.25">
      <c r="B294" s="607" t="s">
        <v>161</v>
      </c>
      <c r="C294" s="607"/>
      <c r="D294" s="607"/>
      <c r="E294" s="607"/>
      <c r="F294" s="607"/>
      <c r="G294" s="607"/>
      <c r="H294" s="607"/>
      <c r="I294" s="607"/>
      <c r="J294" s="607"/>
      <c r="K294" s="607"/>
      <c r="L294" s="607"/>
      <c r="M294" s="607"/>
      <c r="N294" s="607"/>
      <c r="O294" s="607"/>
      <c r="P294" s="607"/>
      <c r="Q294" s="607"/>
      <c r="R294" s="607"/>
      <c r="S294" s="607"/>
      <c r="T294" s="607"/>
      <c r="U294" s="607"/>
      <c r="V294" s="607"/>
      <c r="W294" s="607"/>
      <c r="X294" s="607"/>
      <c r="Y294" s="607"/>
      <c r="Z294" s="607"/>
      <c r="AA294" s="607"/>
      <c r="AB294" s="607"/>
      <c r="AC294" s="607"/>
      <c r="AD294" s="607"/>
      <c r="AE294" s="607"/>
      <c r="AF294" s="607"/>
      <c r="AG294" s="607"/>
      <c r="AH294" s="607"/>
      <c r="AI294" s="607"/>
      <c r="AJ294" s="607"/>
      <c r="AK294" s="607"/>
      <c r="AL294" s="607"/>
      <c r="AM294" s="607"/>
      <c r="AN294" s="607"/>
      <c r="AO294" s="607"/>
      <c r="AP294" s="607"/>
      <c r="AQ294" s="607"/>
      <c r="AR294" s="607"/>
      <c r="AS294" s="607"/>
      <c r="AT294" s="607"/>
      <c r="AU294" s="607"/>
      <c r="AV294" s="607"/>
      <c r="AW294" s="607"/>
      <c r="AX294" s="607"/>
      <c r="AY294" s="607"/>
      <c r="AZ294" s="607"/>
      <c r="BA294" s="607"/>
      <c r="BB294" s="607"/>
      <c r="BC294" s="607"/>
      <c r="BD294" s="607"/>
      <c r="BE294" s="607"/>
      <c r="BF294" s="607"/>
      <c r="BG294" s="607"/>
      <c r="BH294" s="607"/>
      <c r="BI294" s="607"/>
      <c r="BJ294" s="607"/>
      <c r="BK294" s="607"/>
      <c r="BL294" s="607"/>
      <c r="BM294" s="607"/>
      <c r="BN294" s="607"/>
      <c r="BO294" s="607"/>
      <c r="BP294" s="607"/>
      <c r="BQ294" s="607"/>
      <c r="BR294" s="607"/>
    </row>
    <row r="295" spans="2:70" s="4" customFormat="1" x14ac:dyDescent="0.25">
      <c r="B295" s="71"/>
      <c r="C295" s="72"/>
      <c r="D295" s="73"/>
      <c r="E295" s="72"/>
      <c r="F295" s="73"/>
      <c r="G295" s="72"/>
      <c r="H295" s="73"/>
      <c r="I295" s="72"/>
      <c r="J295" s="73"/>
      <c r="K295" s="72"/>
      <c r="L295" s="73"/>
      <c r="M295" s="72"/>
      <c r="N295" s="73"/>
      <c r="O295" s="72"/>
      <c r="P295" s="73"/>
      <c r="Q295" s="72"/>
      <c r="R295" s="73"/>
      <c r="S295" s="72"/>
      <c r="T295" s="73"/>
      <c r="U295" s="72"/>
      <c r="V295" s="73"/>
      <c r="W295" s="72"/>
      <c r="X295" s="73"/>
      <c r="Y295" s="72"/>
      <c r="Z295" s="73"/>
      <c r="AA295" s="72"/>
      <c r="AB295" s="73"/>
      <c r="AC295" s="72"/>
      <c r="AD295" s="73"/>
      <c r="AE295" s="72"/>
      <c r="AF295" s="73"/>
    </row>
    <row r="296" spans="2:70" s="4" customFormat="1" x14ac:dyDescent="0.25">
      <c r="B296" s="71"/>
      <c r="C296" s="72"/>
      <c r="D296" s="73"/>
      <c r="E296" s="72"/>
      <c r="F296" s="73"/>
      <c r="G296" s="72"/>
      <c r="H296" s="73"/>
      <c r="I296" s="72"/>
      <c r="J296" s="73"/>
      <c r="K296" s="72"/>
      <c r="L296" s="73"/>
      <c r="M296" s="72"/>
      <c r="N296" s="73"/>
      <c r="O296" s="72"/>
      <c r="P296" s="73"/>
      <c r="Q296" s="72"/>
      <c r="R296" s="73"/>
      <c r="S296" s="72"/>
      <c r="T296" s="73"/>
      <c r="U296" s="72"/>
      <c r="V296" s="73"/>
      <c r="W296" s="72"/>
      <c r="X296" s="73"/>
      <c r="Y296" s="72"/>
      <c r="Z296" s="73"/>
      <c r="AA296" s="72"/>
      <c r="AB296" s="73"/>
      <c r="AC296" s="72"/>
      <c r="AD296" s="73"/>
      <c r="AE296" s="72"/>
      <c r="AF296" s="73"/>
    </row>
    <row r="297" spans="2:70" x14ac:dyDescent="0.25">
      <c r="B297" s="205"/>
      <c r="C297" s="79"/>
      <c r="D297" s="73"/>
      <c r="E297" s="79"/>
      <c r="F297" s="73"/>
      <c r="G297" s="79"/>
      <c r="H297" s="73"/>
      <c r="I297" s="79"/>
      <c r="J297" s="73"/>
      <c r="K297" s="79"/>
      <c r="L297" s="73"/>
      <c r="M297" s="79"/>
      <c r="N297" s="73"/>
      <c r="O297" s="79"/>
      <c r="P297" s="73"/>
      <c r="Q297" s="79"/>
      <c r="R297" s="73"/>
      <c r="S297" s="79"/>
      <c r="T297" s="73"/>
      <c r="U297" s="79"/>
      <c r="V297" s="73"/>
      <c r="W297" s="79"/>
      <c r="X297" s="73"/>
      <c r="Y297" s="79"/>
      <c r="Z297" s="73"/>
      <c r="AA297" s="79"/>
      <c r="AB297" s="73"/>
      <c r="AC297" s="79"/>
      <c r="AD297" s="73"/>
      <c r="AE297" s="79"/>
      <c r="AF297" s="73"/>
    </row>
    <row r="298" spans="2:70" x14ac:dyDescent="0.25">
      <c r="B298" s="205"/>
      <c r="C298" s="79"/>
      <c r="D298" s="73"/>
      <c r="E298" s="79"/>
      <c r="F298" s="73"/>
      <c r="G298" s="79"/>
      <c r="H298" s="73"/>
      <c r="I298" s="79"/>
      <c r="J298" s="73"/>
      <c r="K298" s="79"/>
      <c r="L298" s="73"/>
      <c r="M298" s="79"/>
      <c r="N298" s="73"/>
      <c r="O298" s="79"/>
      <c r="P298" s="73"/>
      <c r="Q298" s="79"/>
      <c r="R298" s="73"/>
      <c r="S298" s="79"/>
      <c r="T298" s="73"/>
      <c r="U298" s="79"/>
      <c r="V298" s="73"/>
      <c r="W298" s="79"/>
      <c r="X298" s="73"/>
      <c r="Y298" s="79"/>
      <c r="Z298" s="73"/>
      <c r="AA298" s="79"/>
      <c r="AB298" s="73"/>
      <c r="AC298" s="79"/>
      <c r="AD298" s="73"/>
      <c r="AE298" s="79"/>
      <c r="AF298" s="73"/>
    </row>
    <row r="299" spans="2:70" x14ac:dyDescent="0.25">
      <c r="B299" s="205"/>
      <c r="C299" s="79"/>
      <c r="D299" s="73"/>
      <c r="E299" s="79"/>
      <c r="F299" s="73"/>
      <c r="G299" s="79"/>
      <c r="H299" s="73"/>
      <c r="I299" s="79"/>
      <c r="J299" s="73"/>
      <c r="K299" s="79"/>
      <c r="L299" s="73"/>
      <c r="M299" s="79"/>
      <c r="N299" s="73"/>
      <c r="O299" s="79"/>
      <c r="P299" s="73"/>
      <c r="Q299" s="79"/>
      <c r="R299" s="73"/>
      <c r="S299" s="79"/>
      <c r="T299" s="73"/>
      <c r="U299" s="79"/>
      <c r="V299" s="73"/>
      <c r="W299" s="79"/>
      <c r="X299" s="73"/>
      <c r="Y299" s="79"/>
      <c r="Z299" s="73"/>
      <c r="AA299" s="79"/>
      <c r="AB299" s="73"/>
      <c r="AC299" s="79"/>
      <c r="AD299" s="73"/>
      <c r="AE299" s="79"/>
      <c r="AF299" s="73"/>
    </row>
    <row r="300" spans="2:70" x14ac:dyDescent="0.25">
      <c r="B300" s="205"/>
      <c r="C300" s="79"/>
      <c r="D300" s="73"/>
      <c r="E300" s="79"/>
      <c r="F300" s="73"/>
      <c r="G300" s="79"/>
      <c r="H300" s="73"/>
      <c r="I300" s="79"/>
      <c r="J300" s="73"/>
      <c r="K300" s="79"/>
      <c r="L300" s="73"/>
      <c r="M300" s="79"/>
      <c r="N300" s="73"/>
      <c r="O300" s="79"/>
      <c r="P300" s="73"/>
      <c r="Q300" s="79"/>
      <c r="R300" s="73"/>
      <c r="S300" s="79"/>
      <c r="T300" s="73"/>
      <c r="U300" s="79"/>
      <c r="V300" s="73"/>
      <c r="W300" s="79"/>
      <c r="X300" s="73"/>
      <c r="Y300" s="79"/>
      <c r="Z300" s="73"/>
      <c r="AA300" s="79"/>
      <c r="AB300" s="73"/>
      <c r="AC300" s="79"/>
      <c r="AD300" s="73"/>
      <c r="AE300" s="79"/>
      <c r="AF300" s="73"/>
    </row>
    <row r="301" spans="2:70" x14ac:dyDescent="0.25">
      <c r="B301" s="205"/>
      <c r="C301" s="79"/>
      <c r="D301" s="73"/>
      <c r="E301" s="79"/>
      <c r="F301" s="73"/>
      <c r="G301" s="79"/>
      <c r="H301" s="73"/>
      <c r="I301" s="79"/>
      <c r="J301" s="73"/>
      <c r="K301" s="79"/>
      <c r="L301" s="73"/>
      <c r="M301" s="79"/>
      <c r="N301" s="73"/>
      <c r="O301" s="79"/>
      <c r="P301" s="73"/>
      <c r="Q301" s="79"/>
      <c r="R301" s="73"/>
      <c r="S301" s="79"/>
      <c r="T301" s="73"/>
      <c r="U301" s="79"/>
      <c r="V301" s="73"/>
      <c r="W301" s="79"/>
      <c r="X301" s="73"/>
      <c r="Y301" s="79"/>
      <c r="Z301" s="73"/>
      <c r="AA301" s="79"/>
      <c r="AB301" s="73"/>
      <c r="AC301" s="79"/>
      <c r="AD301" s="73"/>
      <c r="AE301" s="79"/>
      <c r="AF301" s="73"/>
    </row>
    <row r="302" spans="2:70" x14ac:dyDescent="0.25">
      <c r="B302" s="205"/>
      <c r="C302" s="79"/>
      <c r="D302" s="73"/>
      <c r="E302" s="79"/>
      <c r="F302" s="73"/>
      <c r="G302" s="79"/>
      <c r="H302" s="73"/>
      <c r="I302" s="79"/>
      <c r="J302" s="73"/>
      <c r="K302" s="79"/>
      <c r="L302" s="73"/>
      <c r="M302" s="79"/>
      <c r="N302" s="73"/>
      <c r="O302" s="79"/>
      <c r="P302" s="73"/>
      <c r="Q302" s="79"/>
      <c r="R302" s="73"/>
      <c r="S302" s="79"/>
      <c r="T302" s="73"/>
      <c r="U302" s="79"/>
      <c r="V302" s="73"/>
      <c r="W302" s="79"/>
      <c r="X302" s="73"/>
      <c r="Y302" s="79"/>
      <c r="Z302" s="73"/>
      <c r="AA302" s="79"/>
      <c r="AB302" s="73"/>
      <c r="AC302" s="79"/>
      <c r="AD302" s="73"/>
      <c r="AE302" s="79"/>
      <c r="AF302" s="73"/>
    </row>
    <row r="303" spans="2:70" x14ac:dyDescent="0.25">
      <c r="B303" s="205"/>
      <c r="C303" s="79"/>
      <c r="D303" s="73"/>
      <c r="E303" s="79"/>
      <c r="F303" s="73"/>
      <c r="G303" s="79"/>
      <c r="H303" s="73"/>
      <c r="I303" s="79"/>
      <c r="J303" s="73"/>
      <c r="K303" s="79"/>
      <c r="L303" s="73"/>
      <c r="M303" s="79"/>
      <c r="N303" s="73"/>
      <c r="O303" s="79"/>
      <c r="P303" s="73"/>
      <c r="Q303" s="79"/>
      <c r="R303" s="73"/>
      <c r="S303" s="79"/>
      <c r="T303" s="73"/>
      <c r="U303" s="79"/>
      <c r="V303" s="73"/>
      <c r="W303" s="79"/>
      <c r="X303" s="73"/>
      <c r="Y303" s="79"/>
      <c r="Z303" s="73"/>
      <c r="AA303" s="79"/>
      <c r="AB303" s="73"/>
      <c r="AC303" s="79"/>
      <c r="AD303" s="73"/>
      <c r="AE303" s="79"/>
      <c r="AF303" s="73"/>
    </row>
    <row r="304" spans="2:70" x14ac:dyDescent="0.25">
      <c r="B304" s="205"/>
      <c r="C304" s="79"/>
      <c r="D304" s="73"/>
      <c r="E304" s="79"/>
      <c r="F304" s="73"/>
      <c r="G304" s="79"/>
      <c r="H304" s="73"/>
      <c r="I304" s="79"/>
      <c r="J304" s="73"/>
      <c r="K304" s="79"/>
      <c r="L304" s="73"/>
      <c r="M304" s="79"/>
      <c r="N304" s="73"/>
      <c r="O304" s="79"/>
      <c r="P304" s="73"/>
      <c r="Q304" s="79"/>
      <c r="R304" s="73"/>
      <c r="S304" s="79"/>
      <c r="T304" s="73"/>
      <c r="U304" s="79"/>
      <c r="V304" s="73"/>
      <c r="W304" s="79"/>
      <c r="X304" s="73"/>
      <c r="Y304" s="79"/>
      <c r="Z304" s="73"/>
      <c r="AA304" s="79"/>
      <c r="AB304" s="73"/>
      <c r="AC304" s="79"/>
      <c r="AD304" s="73"/>
      <c r="AE304" s="79"/>
      <c r="AF304" s="73"/>
    </row>
    <row r="305" spans="2:32" ht="15.75" x14ac:dyDescent="0.25">
      <c r="B305" s="105"/>
      <c r="C305" s="74"/>
      <c r="D305" s="75"/>
      <c r="E305" s="74"/>
      <c r="F305" s="75"/>
      <c r="G305" s="74"/>
      <c r="H305" s="75"/>
      <c r="I305" s="74"/>
      <c r="J305" s="75"/>
      <c r="K305" s="74"/>
      <c r="L305" s="75"/>
      <c r="M305" s="74"/>
      <c r="N305" s="75"/>
      <c r="O305" s="74"/>
      <c r="P305" s="75"/>
      <c r="Q305" s="74"/>
      <c r="R305" s="75"/>
      <c r="S305" s="74"/>
      <c r="T305" s="75"/>
      <c r="U305" s="74"/>
      <c r="V305" s="75"/>
      <c r="W305" s="74"/>
      <c r="X305" s="75"/>
      <c r="Y305" s="74"/>
      <c r="Z305" s="75"/>
      <c r="AA305" s="74"/>
      <c r="AB305" s="75"/>
      <c r="AC305" s="74"/>
      <c r="AD305" s="75"/>
      <c r="AE305" s="74"/>
      <c r="AF305" s="75"/>
    </row>
    <row r="306" spans="2:32" x14ac:dyDescent="0.25">
      <c r="B306" s="205"/>
      <c r="C306" s="79"/>
      <c r="D306" s="73"/>
      <c r="E306" s="79"/>
      <c r="F306" s="73"/>
      <c r="G306" s="79"/>
      <c r="H306" s="73"/>
      <c r="I306" s="79"/>
      <c r="J306" s="73"/>
      <c r="K306" s="79"/>
      <c r="L306" s="73"/>
      <c r="M306" s="79"/>
      <c r="N306" s="73"/>
      <c r="O306" s="79"/>
      <c r="P306" s="73"/>
      <c r="Q306" s="79"/>
      <c r="R306" s="73"/>
      <c r="S306" s="79"/>
      <c r="T306" s="73"/>
      <c r="U306" s="79"/>
      <c r="V306" s="73"/>
      <c r="W306" s="79"/>
      <c r="X306" s="73"/>
      <c r="Y306" s="79"/>
      <c r="Z306" s="73"/>
      <c r="AA306" s="79"/>
      <c r="AB306" s="73"/>
      <c r="AC306" s="79"/>
      <c r="AD306" s="73"/>
      <c r="AE306" s="79"/>
      <c r="AF306" s="73"/>
    </row>
    <row r="307" spans="2:32" x14ac:dyDescent="0.25">
      <c r="B307" s="205"/>
      <c r="C307" s="79"/>
      <c r="D307" s="73"/>
      <c r="E307" s="79"/>
      <c r="F307" s="73"/>
      <c r="G307" s="79"/>
      <c r="H307" s="73"/>
      <c r="I307" s="79"/>
      <c r="J307" s="73"/>
      <c r="K307" s="79"/>
      <c r="L307" s="73"/>
      <c r="M307" s="79"/>
      <c r="N307" s="73"/>
      <c r="O307" s="79"/>
      <c r="P307" s="73"/>
      <c r="Q307" s="79"/>
      <c r="R307" s="73"/>
      <c r="S307" s="79"/>
      <c r="T307" s="73"/>
      <c r="U307" s="79"/>
      <c r="V307" s="73"/>
      <c r="W307" s="79"/>
      <c r="X307" s="73"/>
      <c r="Y307" s="79"/>
      <c r="Z307" s="73"/>
      <c r="AA307" s="79"/>
      <c r="AB307" s="73"/>
      <c r="AC307" s="79"/>
      <c r="AD307" s="73"/>
      <c r="AE307" s="79"/>
      <c r="AF307" s="73"/>
    </row>
    <row r="308" spans="2:32" x14ac:dyDescent="0.25">
      <c r="B308" s="205"/>
      <c r="C308" s="79"/>
      <c r="D308" s="73"/>
      <c r="E308" s="79"/>
      <c r="F308" s="73"/>
      <c r="G308" s="79"/>
      <c r="H308" s="73"/>
      <c r="I308" s="79"/>
      <c r="J308" s="73"/>
      <c r="K308" s="79"/>
      <c r="L308" s="73"/>
      <c r="M308" s="79"/>
      <c r="N308" s="73"/>
      <c r="O308" s="79"/>
      <c r="P308" s="73"/>
      <c r="Q308" s="79"/>
      <c r="R308" s="73"/>
      <c r="S308" s="79"/>
      <c r="T308" s="73"/>
      <c r="U308" s="79"/>
      <c r="V308" s="73"/>
      <c r="W308" s="79"/>
      <c r="X308" s="73"/>
      <c r="Y308" s="79"/>
      <c r="Z308" s="73"/>
      <c r="AA308" s="79"/>
      <c r="AB308" s="73"/>
      <c r="AC308" s="79"/>
      <c r="AD308" s="73"/>
      <c r="AE308" s="79"/>
      <c r="AF308" s="73"/>
    </row>
    <row r="309" spans="2:32" x14ac:dyDescent="0.25">
      <c r="B309" s="205"/>
      <c r="C309" s="79"/>
      <c r="D309" s="73"/>
      <c r="E309" s="79"/>
      <c r="F309" s="73"/>
      <c r="G309" s="79"/>
      <c r="H309" s="73"/>
      <c r="I309" s="79"/>
      <c r="J309" s="73"/>
      <c r="K309" s="79"/>
      <c r="L309" s="73"/>
      <c r="M309" s="79"/>
      <c r="N309" s="73"/>
      <c r="O309" s="79"/>
      <c r="P309" s="73"/>
      <c r="Q309" s="79"/>
      <c r="R309" s="73"/>
      <c r="S309" s="79"/>
      <c r="T309" s="73"/>
      <c r="U309" s="79"/>
      <c r="V309" s="73"/>
      <c r="W309" s="79"/>
      <c r="X309" s="73"/>
      <c r="Y309" s="79"/>
      <c r="Z309" s="73"/>
      <c r="AA309" s="79"/>
      <c r="AB309" s="73"/>
      <c r="AC309" s="79"/>
      <c r="AD309" s="73"/>
      <c r="AE309" s="79"/>
      <c r="AF309" s="73"/>
    </row>
    <row r="310" spans="2:32" x14ac:dyDescent="0.25">
      <c r="B310" s="205"/>
      <c r="C310" s="79"/>
      <c r="D310" s="73"/>
      <c r="E310" s="79"/>
      <c r="F310" s="73"/>
      <c r="G310" s="79"/>
      <c r="H310" s="73"/>
      <c r="I310" s="79"/>
      <c r="J310" s="73"/>
      <c r="K310" s="79"/>
      <c r="L310" s="73"/>
      <c r="M310" s="79"/>
      <c r="N310" s="73"/>
      <c r="O310" s="79"/>
      <c r="P310" s="73"/>
      <c r="Q310" s="79"/>
      <c r="R310" s="73"/>
      <c r="S310" s="79"/>
      <c r="T310" s="73"/>
      <c r="U310" s="79"/>
      <c r="V310" s="73"/>
      <c r="W310" s="79"/>
      <c r="X310" s="73"/>
      <c r="Y310" s="79"/>
      <c r="Z310" s="73"/>
      <c r="AA310" s="79"/>
      <c r="AB310" s="73"/>
      <c r="AC310" s="79"/>
      <c r="AD310" s="73"/>
      <c r="AE310" s="79"/>
      <c r="AF310" s="73"/>
    </row>
    <row r="311" spans="2:32" x14ac:dyDescent="0.25">
      <c r="B311" s="205"/>
      <c r="C311" s="79"/>
      <c r="D311" s="73"/>
      <c r="E311" s="79"/>
      <c r="F311" s="73"/>
      <c r="G311" s="79"/>
      <c r="H311" s="73"/>
      <c r="I311" s="79"/>
      <c r="J311" s="73"/>
      <c r="K311" s="79"/>
      <c r="L311" s="73"/>
      <c r="M311" s="79"/>
      <c r="N311" s="73"/>
      <c r="O311" s="79"/>
      <c r="P311" s="73"/>
      <c r="Q311" s="79"/>
      <c r="R311" s="73"/>
      <c r="S311" s="79"/>
      <c r="T311" s="73"/>
      <c r="U311" s="79"/>
      <c r="V311" s="73"/>
      <c r="W311" s="79"/>
      <c r="X311" s="73"/>
      <c r="Y311" s="79"/>
      <c r="Z311" s="73"/>
      <c r="AA311" s="79"/>
      <c r="AB311" s="73"/>
      <c r="AC311" s="79"/>
      <c r="AD311" s="73"/>
      <c r="AE311" s="79"/>
      <c r="AF311" s="73"/>
    </row>
    <row r="312" spans="2:32" x14ac:dyDescent="0.25">
      <c r="B312" s="205"/>
      <c r="C312" s="79"/>
      <c r="D312" s="73"/>
      <c r="E312" s="79"/>
      <c r="F312" s="73"/>
      <c r="G312" s="79"/>
      <c r="H312" s="73"/>
      <c r="I312" s="79"/>
      <c r="J312" s="73"/>
      <c r="K312" s="79"/>
      <c r="L312" s="73"/>
      <c r="M312" s="79"/>
      <c r="N312" s="73"/>
      <c r="O312" s="79"/>
      <c r="P312" s="73"/>
      <c r="Q312" s="79"/>
      <c r="R312" s="73"/>
      <c r="S312" s="79"/>
      <c r="T312" s="73"/>
      <c r="U312" s="79"/>
      <c r="V312" s="73"/>
      <c r="W312" s="79"/>
      <c r="X312" s="73"/>
      <c r="Y312" s="79"/>
      <c r="Z312" s="73"/>
      <c r="AA312" s="79"/>
      <c r="AB312" s="73"/>
      <c r="AC312" s="79"/>
      <c r="AD312" s="73"/>
      <c r="AE312" s="79"/>
      <c r="AF312" s="73"/>
    </row>
    <row r="313" spans="2:32" x14ac:dyDescent="0.25">
      <c r="B313" s="205"/>
      <c r="C313" s="79"/>
      <c r="D313" s="73"/>
      <c r="E313" s="79"/>
      <c r="F313" s="73"/>
      <c r="G313" s="79"/>
      <c r="H313" s="73"/>
      <c r="I313" s="79"/>
      <c r="J313" s="73"/>
      <c r="K313" s="79"/>
      <c r="L313" s="73"/>
      <c r="M313" s="79"/>
      <c r="N313" s="73"/>
      <c r="O313" s="79"/>
      <c r="P313" s="73"/>
      <c r="Q313" s="79"/>
      <c r="R313" s="73"/>
      <c r="S313" s="79"/>
      <c r="T313" s="73"/>
      <c r="U313" s="79"/>
      <c r="V313" s="73"/>
      <c r="W313" s="79"/>
      <c r="X313" s="73"/>
      <c r="Y313" s="79"/>
      <c r="Z313" s="73"/>
      <c r="AA313" s="79"/>
      <c r="AB313" s="73"/>
      <c r="AC313" s="79"/>
      <c r="AD313" s="73"/>
      <c r="AE313" s="79"/>
      <c r="AF313" s="73"/>
    </row>
    <row r="314" spans="2:32" x14ac:dyDescent="0.25">
      <c r="B314" s="205"/>
      <c r="C314" s="79"/>
      <c r="D314" s="73"/>
      <c r="E314" s="79"/>
      <c r="F314" s="73"/>
      <c r="G314" s="79"/>
      <c r="H314" s="73"/>
      <c r="I314" s="79"/>
      <c r="J314" s="73"/>
      <c r="K314" s="79"/>
      <c r="L314" s="73"/>
      <c r="M314" s="79"/>
      <c r="N314" s="73"/>
      <c r="O314" s="79"/>
      <c r="P314" s="73"/>
      <c r="Q314" s="79"/>
      <c r="R314" s="73"/>
      <c r="S314" s="79"/>
      <c r="T314" s="73"/>
      <c r="U314" s="79"/>
      <c r="V314" s="73"/>
      <c r="W314" s="79"/>
      <c r="X314" s="73"/>
      <c r="Y314" s="79"/>
      <c r="Z314" s="73"/>
      <c r="AA314" s="79"/>
      <c r="AB314" s="73"/>
      <c r="AC314" s="79"/>
      <c r="AD314" s="73"/>
      <c r="AE314" s="79"/>
      <c r="AF314" s="73"/>
    </row>
    <row r="315" spans="2:32" x14ac:dyDescent="0.25">
      <c r="B315" s="205"/>
      <c r="C315" s="79"/>
      <c r="D315" s="73"/>
      <c r="E315" s="79"/>
      <c r="F315" s="73"/>
      <c r="G315" s="79"/>
      <c r="H315" s="73"/>
      <c r="I315" s="79"/>
      <c r="J315" s="73"/>
      <c r="K315" s="79"/>
      <c r="L315" s="73"/>
      <c r="M315" s="79"/>
      <c r="N315" s="73"/>
      <c r="O315" s="79"/>
      <c r="P315" s="73"/>
      <c r="Q315" s="79"/>
      <c r="R315" s="73"/>
      <c r="S315" s="79"/>
      <c r="T315" s="73"/>
      <c r="U315" s="79"/>
      <c r="V315" s="73"/>
      <c r="W315" s="79"/>
      <c r="X315" s="73"/>
      <c r="Y315" s="79"/>
      <c r="Z315" s="73"/>
      <c r="AA315" s="79"/>
      <c r="AB315" s="73"/>
      <c r="AC315" s="79"/>
      <c r="AD315" s="73"/>
      <c r="AE315" s="79"/>
      <c r="AF315" s="73"/>
    </row>
    <row r="316" spans="2:32" x14ac:dyDescent="0.25">
      <c r="B316" s="205"/>
      <c r="C316" s="79"/>
      <c r="D316" s="73"/>
      <c r="E316" s="79"/>
      <c r="F316" s="73"/>
      <c r="G316" s="79"/>
      <c r="H316" s="73"/>
      <c r="I316" s="79"/>
      <c r="J316" s="73"/>
      <c r="K316" s="79"/>
      <c r="L316" s="73"/>
      <c r="M316" s="79"/>
      <c r="N316" s="73"/>
      <c r="O316" s="79"/>
      <c r="P316" s="73"/>
      <c r="Q316" s="79"/>
      <c r="R316" s="73"/>
      <c r="S316" s="79"/>
      <c r="T316" s="73"/>
      <c r="U316" s="79"/>
      <c r="V316" s="73"/>
      <c r="W316" s="79"/>
      <c r="X316" s="73"/>
      <c r="Y316" s="79"/>
      <c r="Z316" s="73"/>
      <c r="AA316" s="79"/>
      <c r="AB316" s="73"/>
      <c r="AC316" s="79"/>
      <c r="AD316" s="73"/>
      <c r="AE316" s="79"/>
      <c r="AF316" s="73"/>
    </row>
    <row r="317" spans="2:32" x14ac:dyDescent="0.25">
      <c r="B317" s="205"/>
      <c r="C317" s="79"/>
      <c r="D317" s="73"/>
      <c r="E317" s="79"/>
      <c r="F317" s="73"/>
      <c r="G317" s="79"/>
      <c r="H317" s="73"/>
      <c r="I317" s="79"/>
      <c r="J317" s="73"/>
      <c r="K317" s="79"/>
      <c r="L317" s="73"/>
      <c r="M317" s="79"/>
      <c r="N317" s="73"/>
      <c r="O317" s="79"/>
      <c r="P317" s="73"/>
      <c r="Q317" s="79"/>
      <c r="R317" s="73"/>
      <c r="S317" s="79"/>
      <c r="T317" s="73"/>
      <c r="U317" s="79"/>
      <c r="V317" s="73"/>
      <c r="W317" s="79"/>
      <c r="X317" s="73"/>
      <c r="Y317" s="79"/>
      <c r="Z317" s="73"/>
      <c r="AA317" s="79"/>
      <c r="AB317" s="73"/>
      <c r="AC317" s="79"/>
      <c r="AD317" s="73"/>
      <c r="AE317" s="79"/>
      <c r="AF317" s="73"/>
    </row>
    <row r="318" spans="2:32" ht="15.75" x14ac:dyDescent="0.25">
      <c r="B318" s="105"/>
      <c r="C318" s="74"/>
      <c r="D318" s="75"/>
      <c r="E318" s="74"/>
      <c r="F318" s="75"/>
      <c r="G318" s="74"/>
      <c r="H318" s="75"/>
      <c r="I318" s="74"/>
      <c r="J318" s="75"/>
      <c r="K318" s="74"/>
      <c r="L318" s="75"/>
      <c r="M318" s="74"/>
      <c r="N318" s="75"/>
      <c r="O318" s="74"/>
      <c r="P318" s="75"/>
      <c r="Q318" s="74"/>
      <c r="R318" s="75"/>
      <c r="S318" s="74"/>
      <c r="T318" s="75"/>
      <c r="U318" s="74"/>
      <c r="V318" s="75"/>
      <c r="W318" s="74"/>
      <c r="X318" s="75"/>
      <c r="Y318" s="74"/>
      <c r="Z318" s="75"/>
      <c r="AA318" s="74"/>
      <c r="AB318" s="75"/>
      <c r="AC318" s="74"/>
      <c r="AD318" s="75"/>
      <c r="AE318" s="74"/>
      <c r="AF318" s="75"/>
    </row>
    <row r="319" spans="2:32" x14ac:dyDescent="0.25">
      <c r="B319" s="205"/>
      <c r="C319" s="79"/>
      <c r="D319" s="73"/>
      <c r="E319" s="79"/>
      <c r="F319" s="73"/>
      <c r="G319" s="79"/>
      <c r="H319" s="73"/>
      <c r="I319" s="79"/>
      <c r="J319" s="73"/>
      <c r="K319" s="79"/>
      <c r="L319" s="73"/>
      <c r="M319" s="79"/>
      <c r="N319" s="73"/>
      <c r="O319" s="79"/>
      <c r="P319" s="73"/>
      <c r="Q319" s="79"/>
      <c r="R319" s="73"/>
      <c r="S319" s="79"/>
      <c r="T319" s="73"/>
      <c r="U319" s="79"/>
      <c r="V319" s="73"/>
      <c r="W319" s="79"/>
      <c r="X319" s="73"/>
      <c r="Y319" s="79"/>
      <c r="Z319" s="73"/>
      <c r="AA319" s="79"/>
      <c r="AB319" s="73"/>
      <c r="AC319" s="79"/>
      <c r="AD319" s="73"/>
      <c r="AE319" s="79"/>
      <c r="AF319" s="73"/>
    </row>
    <row r="320" spans="2:32" x14ac:dyDescent="0.25">
      <c r="B320" s="205"/>
      <c r="C320" s="79"/>
      <c r="D320" s="73"/>
      <c r="E320" s="79"/>
      <c r="F320" s="73"/>
      <c r="G320" s="79"/>
      <c r="H320" s="73"/>
      <c r="I320" s="79"/>
      <c r="J320" s="73"/>
      <c r="K320" s="79"/>
      <c r="L320" s="73"/>
      <c r="M320" s="79"/>
      <c r="N320" s="73"/>
      <c r="O320" s="79"/>
      <c r="P320" s="73"/>
      <c r="Q320" s="79"/>
      <c r="R320" s="73"/>
      <c r="S320" s="79"/>
      <c r="T320" s="73"/>
      <c r="U320" s="79"/>
      <c r="V320" s="73"/>
      <c r="W320" s="79"/>
      <c r="X320" s="73"/>
      <c r="Y320" s="79"/>
      <c r="Z320" s="73"/>
      <c r="AA320" s="79"/>
      <c r="AB320" s="73"/>
      <c r="AC320" s="79"/>
      <c r="AD320" s="73"/>
      <c r="AE320" s="79"/>
      <c r="AF320" s="73"/>
    </row>
    <row r="321" spans="2:32" x14ac:dyDescent="0.25">
      <c r="B321" s="205"/>
      <c r="C321" s="79"/>
      <c r="D321" s="73"/>
      <c r="E321" s="79"/>
      <c r="F321" s="73"/>
      <c r="G321" s="79"/>
      <c r="H321" s="73"/>
      <c r="I321" s="79"/>
      <c r="J321" s="73"/>
      <c r="K321" s="79"/>
      <c r="L321" s="73"/>
      <c r="M321" s="79"/>
      <c r="N321" s="73"/>
      <c r="O321" s="79"/>
      <c r="P321" s="73"/>
      <c r="Q321" s="79"/>
      <c r="R321" s="73"/>
      <c r="S321" s="79"/>
      <c r="T321" s="73"/>
      <c r="U321" s="79"/>
      <c r="V321" s="73"/>
      <c r="W321" s="79"/>
      <c r="X321" s="73"/>
      <c r="Y321" s="79"/>
      <c r="Z321" s="73"/>
      <c r="AA321" s="79"/>
      <c r="AB321" s="73"/>
      <c r="AC321" s="79"/>
      <c r="AD321" s="73"/>
      <c r="AE321" s="79"/>
      <c r="AF321" s="73"/>
    </row>
    <row r="322" spans="2:32" x14ac:dyDescent="0.25">
      <c r="B322" s="205"/>
      <c r="C322" s="79"/>
      <c r="D322" s="73"/>
      <c r="E322" s="79"/>
      <c r="F322" s="73"/>
      <c r="G322" s="79"/>
      <c r="H322" s="73"/>
      <c r="I322" s="79"/>
      <c r="J322" s="73"/>
      <c r="K322" s="79"/>
      <c r="L322" s="73"/>
      <c r="M322" s="79"/>
      <c r="N322" s="73"/>
      <c r="O322" s="79"/>
      <c r="P322" s="73"/>
      <c r="Q322" s="79"/>
      <c r="R322" s="73"/>
      <c r="S322" s="79"/>
      <c r="T322" s="73"/>
      <c r="U322" s="79"/>
      <c r="V322" s="73"/>
      <c r="W322" s="79"/>
      <c r="X322" s="73"/>
      <c r="Y322" s="79"/>
      <c r="Z322" s="73"/>
      <c r="AA322" s="79"/>
      <c r="AB322" s="73"/>
      <c r="AC322" s="79"/>
      <c r="AD322" s="73"/>
      <c r="AE322" s="79"/>
      <c r="AF322" s="73"/>
    </row>
    <row r="323" spans="2:32" x14ac:dyDescent="0.25">
      <c r="B323" s="205"/>
      <c r="C323" s="79"/>
      <c r="D323" s="73"/>
      <c r="E323" s="79"/>
      <c r="F323" s="73"/>
      <c r="G323" s="79"/>
      <c r="H323" s="73"/>
      <c r="I323" s="79"/>
      <c r="J323" s="73"/>
      <c r="K323" s="79"/>
      <c r="L323" s="73"/>
      <c r="M323" s="79"/>
      <c r="N323" s="73"/>
      <c r="O323" s="79"/>
      <c r="P323" s="73"/>
      <c r="Q323" s="79"/>
      <c r="R323" s="73"/>
      <c r="S323" s="79"/>
      <c r="T323" s="73"/>
      <c r="U323" s="79"/>
      <c r="V323" s="73"/>
      <c r="W323" s="79"/>
      <c r="X323" s="73"/>
      <c r="Y323" s="79"/>
      <c r="Z323" s="73"/>
      <c r="AA323" s="79"/>
      <c r="AB323" s="73"/>
      <c r="AC323" s="79"/>
      <c r="AD323" s="73"/>
      <c r="AE323" s="79"/>
      <c r="AF323" s="73"/>
    </row>
    <row r="324" spans="2:32" x14ac:dyDescent="0.25">
      <c r="B324" s="205"/>
      <c r="C324" s="79"/>
      <c r="D324" s="73"/>
      <c r="E324" s="79"/>
      <c r="F324" s="73"/>
      <c r="G324" s="79"/>
      <c r="H324" s="73"/>
      <c r="I324" s="79"/>
      <c r="J324" s="73"/>
      <c r="K324" s="79"/>
      <c r="L324" s="73"/>
      <c r="M324" s="79"/>
      <c r="N324" s="73"/>
      <c r="O324" s="79"/>
      <c r="P324" s="73"/>
      <c r="Q324" s="79"/>
      <c r="R324" s="73"/>
      <c r="S324" s="79"/>
      <c r="T324" s="73"/>
      <c r="U324" s="79"/>
      <c r="V324" s="73"/>
      <c r="W324" s="79"/>
      <c r="X324" s="73"/>
      <c r="Y324" s="79"/>
      <c r="Z324" s="73"/>
      <c r="AA324" s="79"/>
      <c r="AB324" s="73"/>
      <c r="AC324" s="79"/>
      <c r="AD324" s="73"/>
      <c r="AE324" s="79"/>
      <c r="AF324" s="73"/>
    </row>
    <row r="325" spans="2:32" x14ac:dyDescent="0.25">
      <c r="B325" s="205"/>
      <c r="C325" s="79"/>
      <c r="D325" s="73"/>
      <c r="E325" s="79"/>
      <c r="F325" s="73"/>
      <c r="G325" s="79"/>
      <c r="H325" s="73"/>
      <c r="I325" s="79"/>
      <c r="J325" s="73"/>
      <c r="K325" s="79"/>
      <c r="L325" s="73"/>
      <c r="M325" s="79"/>
      <c r="N325" s="73"/>
      <c r="O325" s="79"/>
      <c r="P325" s="73"/>
      <c r="Q325" s="79"/>
      <c r="R325" s="73"/>
      <c r="S325" s="79"/>
      <c r="T325" s="73"/>
      <c r="U325" s="79"/>
      <c r="V325" s="73"/>
      <c r="W325" s="79"/>
      <c r="X325" s="73"/>
      <c r="Y325" s="79"/>
      <c r="Z325" s="73"/>
      <c r="AA325" s="79"/>
      <c r="AB325" s="73"/>
      <c r="AC325" s="79"/>
      <c r="AD325" s="73"/>
      <c r="AE325" s="79"/>
      <c r="AF325" s="73"/>
    </row>
    <row r="326" spans="2:32" x14ac:dyDescent="0.25">
      <c r="B326" s="205"/>
      <c r="C326" s="79"/>
      <c r="D326" s="73"/>
      <c r="E326" s="79"/>
      <c r="F326" s="73"/>
      <c r="G326" s="79"/>
      <c r="H326" s="73"/>
      <c r="I326" s="79"/>
      <c r="J326" s="73"/>
      <c r="K326" s="79"/>
      <c r="L326" s="73"/>
      <c r="M326" s="79"/>
      <c r="N326" s="73"/>
      <c r="O326" s="79"/>
      <c r="P326" s="73"/>
      <c r="Q326" s="79"/>
      <c r="R326" s="73"/>
      <c r="S326" s="79"/>
      <c r="T326" s="73"/>
      <c r="U326" s="79"/>
      <c r="V326" s="73"/>
      <c r="W326" s="79"/>
      <c r="X326" s="73"/>
      <c r="Y326" s="79"/>
      <c r="Z326" s="73"/>
      <c r="AA326" s="79"/>
      <c r="AB326" s="73"/>
      <c r="AC326" s="79"/>
      <c r="AD326" s="73"/>
      <c r="AE326" s="79"/>
      <c r="AF326" s="73"/>
    </row>
    <row r="327" spans="2:32" x14ac:dyDescent="0.25">
      <c r="B327" s="205"/>
      <c r="C327" s="79"/>
      <c r="D327" s="73"/>
      <c r="E327" s="79"/>
      <c r="F327" s="73"/>
      <c r="G327" s="79"/>
      <c r="H327" s="73"/>
      <c r="I327" s="79"/>
      <c r="J327" s="73"/>
      <c r="K327" s="79"/>
      <c r="L327" s="73"/>
      <c r="M327" s="79"/>
      <c r="N327" s="73"/>
      <c r="O327" s="79"/>
      <c r="P327" s="73"/>
      <c r="Q327" s="79"/>
      <c r="R327" s="73"/>
      <c r="S327" s="79"/>
      <c r="T327" s="73"/>
      <c r="U327" s="79"/>
      <c r="V327" s="73"/>
      <c r="W327" s="79"/>
      <c r="X327" s="73"/>
      <c r="Y327" s="79"/>
      <c r="Z327" s="73"/>
      <c r="AA327" s="79"/>
      <c r="AB327" s="73"/>
      <c r="AC327" s="79"/>
      <c r="AD327" s="73"/>
      <c r="AE327" s="79"/>
      <c r="AF327" s="73"/>
    </row>
    <row r="328" spans="2:32" x14ac:dyDescent="0.25">
      <c r="B328" s="205"/>
      <c r="C328" s="79"/>
      <c r="D328" s="73"/>
      <c r="E328" s="79"/>
      <c r="F328" s="73"/>
      <c r="G328" s="79"/>
      <c r="H328" s="73"/>
      <c r="I328" s="79"/>
      <c r="J328" s="73"/>
      <c r="K328" s="79"/>
      <c r="L328" s="73"/>
      <c r="M328" s="79"/>
      <c r="N328" s="73"/>
      <c r="O328" s="79"/>
      <c r="P328" s="73"/>
      <c r="Q328" s="79"/>
      <c r="R328" s="73"/>
      <c r="S328" s="79"/>
      <c r="T328" s="73"/>
      <c r="U328" s="79"/>
      <c r="V328" s="73"/>
      <c r="W328" s="79"/>
      <c r="X328" s="73"/>
      <c r="Y328" s="79"/>
      <c r="Z328" s="73"/>
      <c r="AA328" s="79"/>
      <c r="AB328" s="73"/>
      <c r="AC328" s="79"/>
      <c r="AD328" s="73"/>
      <c r="AE328" s="79"/>
      <c r="AF328" s="73"/>
    </row>
    <row r="329" spans="2:32" x14ac:dyDescent="0.25">
      <c r="B329" s="205"/>
      <c r="C329" s="79"/>
      <c r="D329" s="73"/>
      <c r="E329" s="79"/>
      <c r="F329" s="73"/>
      <c r="G329" s="79"/>
      <c r="H329" s="73"/>
      <c r="I329" s="79"/>
      <c r="J329" s="73"/>
      <c r="K329" s="79"/>
      <c r="L329" s="73"/>
      <c r="M329" s="79"/>
      <c r="N329" s="73"/>
      <c r="O329" s="79"/>
      <c r="P329" s="73"/>
      <c r="Q329" s="79"/>
      <c r="R329" s="73"/>
      <c r="S329" s="79"/>
      <c r="T329" s="73"/>
      <c r="U329" s="79"/>
      <c r="V329" s="73"/>
      <c r="W329" s="79"/>
      <c r="X329" s="73"/>
      <c r="Y329" s="79"/>
      <c r="Z329" s="73"/>
      <c r="AA329" s="79"/>
      <c r="AB329" s="73"/>
      <c r="AC329" s="79"/>
      <c r="AD329" s="73"/>
      <c r="AE329" s="79"/>
      <c r="AF329" s="73"/>
    </row>
    <row r="330" spans="2:32" x14ac:dyDescent="0.25">
      <c r="B330" s="205"/>
      <c r="C330" s="79"/>
      <c r="D330" s="73"/>
      <c r="E330" s="79"/>
      <c r="F330" s="73"/>
      <c r="G330" s="79"/>
      <c r="H330" s="73"/>
      <c r="I330" s="79"/>
      <c r="J330" s="73"/>
      <c r="K330" s="79"/>
      <c r="L330" s="73"/>
      <c r="M330" s="79"/>
      <c r="N330" s="73"/>
      <c r="O330" s="79"/>
      <c r="P330" s="73"/>
      <c r="Q330" s="79"/>
      <c r="R330" s="73"/>
      <c r="S330" s="79"/>
      <c r="T330" s="73"/>
      <c r="U330" s="79"/>
      <c r="V330" s="73"/>
      <c r="W330" s="79"/>
      <c r="X330" s="73"/>
      <c r="Y330" s="79"/>
      <c r="Z330" s="73"/>
      <c r="AA330" s="79"/>
      <c r="AB330" s="73"/>
      <c r="AC330" s="79"/>
      <c r="AD330" s="73"/>
      <c r="AE330" s="79"/>
      <c r="AF330" s="73"/>
    </row>
    <row r="331" spans="2:32" ht="15.75" x14ac:dyDescent="0.25">
      <c r="B331" s="105"/>
      <c r="C331" s="74"/>
      <c r="D331" s="75"/>
      <c r="E331" s="74"/>
      <c r="F331" s="75"/>
      <c r="G331" s="74"/>
      <c r="H331" s="75"/>
      <c r="I331" s="74"/>
      <c r="J331" s="75"/>
      <c r="K331" s="74"/>
      <c r="L331" s="75"/>
      <c r="M331" s="74"/>
      <c r="N331" s="75"/>
      <c r="O331" s="74"/>
      <c r="P331" s="75"/>
      <c r="Q331" s="74"/>
      <c r="R331" s="75"/>
      <c r="S331" s="74"/>
      <c r="T331" s="75"/>
      <c r="U331" s="74"/>
      <c r="V331" s="75"/>
      <c r="W331" s="74"/>
      <c r="X331" s="75"/>
      <c r="Y331" s="74"/>
      <c r="Z331" s="75"/>
      <c r="AA331" s="74"/>
      <c r="AB331" s="75"/>
      <c r="AC331" s="74"/>
      <c r="AD331" s="75"/>
      <c r="AE331" s="74"/>
      <c r="AF331" s="75"/>
    </row>
    <row r="332" spans="2:32" x14ac:dyDescent="0.25">
      <c r="B332" s="205"/>
      <c r="C332" s="79"/>
      <c r="D332" s="73"/>
      <c r="E332" s="79"/>
      <c r="F332" s="73"/>
      <c r="G332" s="79"/>
      <c r="H332" s="73"/>
      <c r="I332" s="79"/>
      <c r="J332" s="73"/>
      <c r="K332" s="79"/>
      <c r="L332" s="73"/>
      <c r="M332" s="79"/>
      <c r="N332" s="73"/>
      <c r="O332" s="79"/>
      <c r="P332" s="73"/>
      <c r="Q332" s="79"/>
      <c r="R332" s="73"/>
      <c r="S332" s="79"/>
      <c r="T332" s="73"/>
      <c r="U332" s="79"/>
      <c r="V332" s="73"/>
      <c r="W332" s="79"/>
      <c r="X332" s="73"/>
      <c r="Y332" s="79"/>
      <c r="Z332" s="73"/>
      <c r="AA332" s="79"/>
      <c r="AB332" s="73"/>
      <c r="AC332" s="79"/>
      <c r="AD332" s="73"/>
      <c r="AE332" s="79"/>
      <c r="AF332" s="73"/>
    </row>
    <row r="333" spans="2:32" x14ac:dyDescent="0.25">
      <c r="B333" s="205"/>
      <c r="C333" s="79"/>
      <c r="D333" s="73"/>
      <c r="E333" s="79"/>
      <c r="F333" s="73"/>
      <c r="G333" s="79"/>
      <c r="H333" s="73"/>
      <c r="I333" s="79"/>
      <c r="J333" s="73"/>
      <c r="K333" s="79"/>
      <c r="L333" s="73"/>
      <c r="M333" s="79"/>
      <c r="N333" s="73"/>
      <c r="O333" s="79"/>
      <c r="P333" s="73"/>
      <c r="Q333" s="79"/>
      <c r="R333" s="73"/>
      <c r="S333" s="79"/>
      <c r="T333" s="73"/>
      <c r="U333" s="79"/>
      <c r="V333" s="73"/>
      <c r="W333" s="79"/>
      <c r="X333" s="73"/>
      <c r="Y333" s="79"/>
      <c r="Z333" s="73"/>
      <c r="AA333" s="79"/>
      <c r="AB333" s="73"/>
      <c r="AC333" s="79"/>
      <c r="AD333" s="73"/>
      <c r="AE333" s="79"/>
      <c r="AF333" s="73"/>
    </row>
    <row r="334" spans="2:32" x14ac:dyDescent="0.25">
      <c r="B334" s="205"/>
      <c r="C334" s="79"/>
      <c r="D334" s="73"/>
      <c r="E334" s="79"/>
      <c r="F334" s="73"/>
      <c r="G334" s="79"/>
      <c r="H334" s="73"/>
      <c r="I334" s="79"/>
      <c r="J334" s="73"/>
      <c r="K334" s="79"/>
      <c r="L334" s="73"/>
      <c r="M334" s="79"/>
      <c r="N334" s="73"/>
      <c r="O334" s="79"/>
      <c r="P334" s="73"/>
      <c r="Q334" s="79"/>
      <c r="R334" s="73"/>
      <c r="S334" s="79"/>
      <c r="T334" s="73"/>
      <c r="U334" s="79"/>
      <c r="V334" s="73"/>
      <c r="W334" s="79"/>
      <c r="X334" s="73"/>
      <c r="Y334" s="79"/>
      <c r="Z334" s="73"/>
      <c r="AA334" s="79"/>
      <c r="AB334" s="73"/>
      <c r="AC334" s="79"/>
      <c r="AD334" s="73"/>
      <c r="AE334" s="79"/>
      <c r="AF334" s="73"/>
    </row>
    <row r="335" spans="2:32" x14ac:dyDescent="0.25">
      <c r="B335" s="205"/>
      <c r="C335" s="79"/>
      <c r="D335" s="73"/>
      <c r="E335" s="79"/>
      <c r="F335" s="73"/>
      <c r="G335" s="79"/>
      <c r="H335" s="73"/>
      <c r="I335" s="79"/>
      <c r="J335" s="73"/>
      <c r="K335" s="79"/>
      <c r="L335" s="73"/>
      <c r="M335" s="79"/>
      <c r="N335" s="73"/>
      <c r="O335" s="79"/>
      <c r="P335" s="73"/>
      <c r="Q335" s="79"/>
      <c r="R335" s="73"/>
      <c r="S335" s="79"/>
      <c r="T335" s="73"/>
      <c r="U335" s="79"/>
      <c r="V335" s="73"/>
      <c r="W335" s="79"/>
      <c r="X335" s="73"/>
      <c r="Y335" s="79"/>
      <c r="Z335" s="73"/>
      <c r="AA335" s="79"/>
      <c r="AB335" s="73"/>
      <c r="AC335" s="79"/>
      <c r="AD335" s="73"/>
      <c r="AE335" s="79"/>
      <c r="AF335" s="73"/>
    </row>
    <row r="336" spans="2:32" x14ac:dyDescent="0.25">
      <c r="B336" s="205"/>
      <c r="C336" s="79"/>
      <c r="D336" s="73"/>
      <c r="E336" s="79"/>
      <c r="F336" s="73"/>
      <c r="G336" s="79"/>
      <c r="H336" s="73"/>
      <c r="I336" s="79"/>
      <c r="J336" s="73"/>
      <c r="K336" s="79"/>
      <c r="L336" s="73"/>
      <c r="M336" s="79"/>
      <c r="N336" s="73"/>
      <c r="O336" s="79"/>
      <c r="P336" s="73"/>
      <c r="Q336" s="79"/>
      <c r="R336" s="73"/>
      <c r="S336" s="79"/>
      <c r="T336" s="73"/>
      <c r="U336" s="79"/>
      <c r="V336" s="73"/>
      <c r="W336" s="79"/>
      <c r="X336" s="73"/>
      <c r="Y336" s="79"/>
      <c r="Z336" s="73"/>
      <c r="AA336" s="79"/>
      <c r="AB336" s="73"/>
      <c r="AC336" s="79"/>
      <c r="AD336" s="73"/>
      <c r="AE336" s="79"/>
      <c r="AF336" s="73"/>
    </row>
    <row r="337" spans="2:32" x14ac:dyDescent="0.25">
      <c r="B337" s="205"/>
      <c r="C337" s="79"/>
      <c r="D337" s="73"/>
      <c r="E337" s="79"/>
      <c r="F337" s="73"/>
      <c r="G337" s="79"/>
      <c r="H337" s="73"/>
      <c r="I337" s="79"/>
      <c r="J337" s="73"/>
      <c r="K337" s="79"/>
      <c r="L337" s="73"/>
      <c r="M337" s="79"/>
      <c r="N337" s="73"/>
      <c r="O337" s="79"/>
      <c r="P337" s="73"/>
      <c r="Q337" s="79"/>
      <c r="R337" s="73"/>
      <c r="S337" s="79"/>
      <c r="T337" s="73"/>
      <c r="U337" s="79"/>
      <c r="V337" s="73"/>
      <c r="W337" s="79"/>
      <c r="X337" s="73"/>
      <c r="Y337" s="79"/>
      <c r="Z337" s="73"/>
      <c r="AA337" s="79"/>
      <c r="AB337" s="73"/>
      <c r="AC337" s="79"/>
      <c r="AD337" s="73"/>
      <c r="AE337" s="79"/>
      <c r="AF337" s="73"/>
    </row>
    <row r="338" spans="2:32" x14ac:dyDescent="0.25">
      <c r="B338" s="205"/>
      <c r="C338" s="79"/>
      <c r="D338" s="73"/>
      <c r="E338" s="79"/>
      <c r="F338" s="73"/>
      <c r="G338" s="79"/>
      <c r="H338" s="73"/>
      <c r="I338" s="79"/>
      <c r="J338" s="73"/>
      <c r="K338" s="79"/>
      <c r="L338" s="73"/>
      <c r="M338" s="79"/>
      <c r="N338" s="73"/>
      <c r="O338" s="79"/>
      <c r="P338" s="73"/>
      <c r="Q338" s="79"/>
      <c r="R338" s="73"/>
      <c r="S338" s="79"/>
      <c r="T338" s="73"/>
      <c r="U338" s="79"/>
      <c r="V338" s="73"/>
      <c r="W338" s="79"/>
      <c r="X338" s="73"/>
      <c r="Y338" s="79"/>
      <c r="Z338" s="73"/>
      <c r="AA338" s="79"/>
      <c r="AB338" s="73"/>
      <c r="AC338" s="79"/>
      <c r="AD338" s="73"/>
      <c r="AE338" s="79"/>
      <c r="AF338" s="73"/>
    </row>
    <row r="339" spans="2:32" x14ac:dyDescent="0.25">
      <c r="B339" s="205"/>
      <c r="C339" s="79"/>
      <c r="D339" s="73"/>
      <c r="E339" s="79"/>
      <c r="F339" s="73"/>
      <c r="G339" s="79"/>
      <c r="H339" s="73"/>
      <c r="I339" s="79"/>
      <c r="J339" s="73"/>
      <c r="K339" s="79"/>
      <c r="L339" s="73"/>
      <c r="M339" s="79"/>
      <c r="N339" s="73"/>
      <c r="O339" s="79"/>
      <c r="P339" s="73"/>
      <c r="Q339" s="79"/>
      <c r="R339" s="73"/>
      <c r="S339" s="79"/>
      <c r="T339" s="73"/>
      <c r="U339" s="79"/>
      <c r="V339" s="73"/>
      <c r="W339" s="79"/>
      <c r="X339" s="73"/>
      <c r="Y339" s="79"/>
      <c r="Z339" s="73"/>
      <c r="AA339" s="79"/>
      <c r="AB339" s="73"/>
      <c r="AC339" s="79"/>
      <c r="AD339" s="73"/>
      <c r="AE339" s="79"/>
      <c r="AF339" s="73"/>
    </row>
    <row r="340" spans="2:32" x14ac:dyDescent="0.25">
      <c r="B340" s="205"/>
      <c r="C340" s="79"/>
      <c r="D340" s="73"/>
      <c r="E340" s="79"/>
      <c r="F340" s="73"/>
      <c r="G340" s="79"/>
      <c r="H340" s="73"/>
      <c r="I340" s="79"/>
      <c r="J340" s="73"/>
      <c r="K340" s="79"/>
      <c r="L340" s="73"/>
      <c r="M340" s="79"/>
      <c r="N340" s="73"/>
      <c r="O340" s="79"/>
      <c r="P340" s="73"/>
      <c r="Q340" s="79"/>
      <c r="R340" s="73"/>
      <c r="S340" s="79"/>
      <c r="T340" s="73"/>
      <c r="U340" s="79"/>
      <c r="V340" s="73"/>
      <c r="W340" s="79"/>
      <c r="X340" s="73"/>
      <c r="Y340" s="79"/>
      <c r="Z340" s="73"/>
      <c r="AA340" s="79"/>
      <c r="AB340" s="73"/>
      <c r="AC340" s="79"/>
      <c r="AD340" s="73"/>
      <c r="AE340" s="79"/>
      <c r="AF340" s="73"/>
    </row>
    <row r="341" spans="2:32" x14ac:dyDescent="0.25">
      <c r="B341" s="205"/>
      <c r="C341" s="79"/>
      <c r="D341" s="73"/>
      <c r="E341" s="79"/>
      <c r="F341" s="73"/>
      <c r="G341" s="79"/>
      <c r="H341" s="73"/>
      <c r="I341" s="79"/>
      <c r="J341" s="73"/>
      <c r="K341" s="79"/>
      <c r="L341" s="73"/>
      <c r="M341" s="79"/>
      <c r="N341" s="73"/>
      <c r="O341" s="79"/>
      <c r="P341" s="73"/>
      <c r="Q341" s="79"/>
      <c r="R341" s="73"/>
      <c r="S341" s="79"/>
      <c r="T341" s="73"/>
      <c r="U341" s="79"/>
      <c r="V341" s="73"/>
      <c r="W341" s="79"/>
      <c r="X341" s="73"/>
      <c r="Y341" s="79"/>
      <c r="Z341" s="73"/>
      <c r="AA341" s="79"/>
      <c r="AB341" s="73"/>
      <c r="AC341" s="79"/>
      <c r="AD341" s="73"/>
      <c r="AE341" s="79"/>
      <c r="AF341" s="73"/>
    </row>
    <row r="342" spans="2:32" x14ac:dyDescent="0.25">
      <c r="B342" s="205"/>
      <c r="C342" s="79"/>
      <c r="D342" s="73"/>
      <c r="E342" s="79"/>
      <c r="F342" s="73"/>
      <c r="G342" s="79"/>
      <c r="H342" s="73"/>
      <c r="I342" s="79"/>
      <c r="J342" s="73"/>
      <c r="K342" s="79"/>
      <c r="L342" s="73"/>
      <c r="M342" s="79"/>
      <c r="N342" s="73"/>
      <c r="O342" s="79"/>
      <c r="P342" s="73"/>
      <c r="Q342" s="79"/>
      <c r="R342" s="73"/>
      <c r="S342" s="79"/>
      <c r="T342" s="73"/>
      <c r="U342" s="79"/>
      <c r="V342" s="73"/>
      <c r="W342" s="79"/>
      <c r="X342" s="73"/>
      <c r="Y342" s="79"/>
      <c r="Z342" s="73"/>
      <c r="AA342" s="79"/>
      <c r="AB342" s="73"/>
      <c r="AC342" s="79"/>
      <c r="AD342" s="73"/>
      <c r="AE342" s="79"/>
      <c r="AF342" s="73"/>
    </row>
    <row r="343" spans="2:32" x14ac:dyDescent="0.25">
      <c r="B343" s="205"/>
      <c r="C343" s="79"/>
      <c r="D343" s="73"/>
      <c r="E343" s="79"/>
      <c r="F343" s="73"/>
      <c r="G343" s="79"/>
      <c r="H343" s="73"/>
      <c r="I343" s="79"/>
      <c r="J343" s="73"/>
      <c r="K343" s="79"/>
      <c r="L343" s="73"/>
      <c r="M343" s="79"/>
      <c r="N343" s="73"/>
      <c r="O343" s="79"/>
      <c r="P343" s="73"/>
      <c r="Q343" s="79"/>
      <c r="R343" s="73"/>
      <c r="S343" s="79"/>
      <c r="T343" s="73"/>
      <c r="U343" s="79"/>
      <c r="V343" s="73"/>
      <c r="W343" s="79"/>
      <c r="X343" s="73"/>
      <c r="Y343" s="79"/>
      <c r="Z343" s="73"/>
      <c r="AA343" s="79"/>
      <c r="AB343" s="73"/>
      <c r="AC343" s="79"/>
      <c r="AD343" s="73"/>
      <c r="AE343" s="79"/>
      <c r="AF343" s="73"/>
    </row>
    <row r="344" spans="2:32" ht="15.75" x14ac:dyDescent="0.25">
      <c r="B344" s="105"/>
      <c r="C344" s="74"/>
      <c r="D344" s="75"/>
      <c r="E344" s="74"/>
      <c r="F344" s="75"/>
      <c r="G344" s="74"/>
      <c r="H344" s="75"/>
      <c r="I344" s="74"/>
      <c r="J344" s="75"/>
      <c r="K344" s="74"/>
      <c r="L344" s="75"/>
      <c r="M344" s="74"/>
      <c r="N344" s="75"/>
      <c r="O344" s="74"/>
      <c r="P344" s="75"/>
      <c r="Q344" s="74"/>
      <c r="R344" s="75"/>
      <c r="S344" s="74"/>
      <c r="T344" s="75"/>
      <c r="U344" s="74"/>
      <c r="V344" s="75"/>
      <c r="W344" s="74"/>
      <c r="X344" s="75"/>
      <c r="Y344" s="74"/>
      <c r="Z344" s="75"/>
      <c r="AA344" s="74"/>
      <c r="AB344" s="75"/>
      <c r="AC344" s="74"/>
      <c r="AD344" s="75"/>
      <c r="AE344" s="74"/>
      <c r="AF344" s="75"/>
    </row>
    <row r="345" spans="2:32" x14ac:dyDescent="0.25">
      <c r="B345" s="205"/>
      <c r="C345" s="79"/>
      <c r="D345" s="73"/>
      <c r="E345" s="79"/>
      <c r="F345" s="73"/>
      <c r="G345" s="79"/>
      <c r="H345" s="73"/>
      <c r="I345" s="79"/>
      <c r="J345" s="73"/>
      <c r="K345" s="79"/>
      <c r="L345" s="73"/>
      <c r="M345" s="79"/>
      <c r="N345" s="73"/>
      <c r="O345" s="79"/>
      <c r="P345" s="73"/>
      <c r="Q345" s="79"/>
      <c r="R345" s="73"/>
      <c r="S345" s="79"/>
      <c r="T345" s="73"/>
      <c r="U345" s="79"/>
      <c r="V345" s="73"/>
      <c r="W345" s="79"/>
      <c r="X345" s="73"/>
      <c r="Y345" s="79"/>
      <c r="Z345" s="73"/>
      <c r="AA345" s="79"/>
      <c r="AB345" s="73"/>
      <c r="AC345" s="79"/>
      <c r="AD345" s="73"/>
      <c r="AE345" s="79"/>
      <c r="AF345" s="73"/>
    </row>
    <row r="346" spans="2:32" x14ac:dyDescent="0.25">
      <c r="B346" s="205"/>
      <c r="C346" s="79"/>
      <c r="D346" s="73"/>
      <c r="E346" s="79"/>
      <c r="F346" s="73"/>
      <c r="G346" s="79"/>
      <c r="H346" s="73"/>
      <c r="I346" s="79"/>
      <c r="J346" s="73"/>
      <c r="K346" s="79"/>
      <c r="L346" s="73"/>
      <c r="M346" s="79"/>
      <c r="N346" s="73"/>
      <c r="O346" s="79"/>
      <c r="P346" s="73"/>
      <c r="Q346" s="79"/>
      <c r="R346" s="73"/>
      <c r="S346" s="79"/>
      <c r="T346" s="73"/>
      <c r="U346" s="79"/>
      <c r="V346" s="73"/>
      <c r="W346" s="79"/>
      <c r="X346" s="73"/>
      <c r="Y346" s="79"/>
      <c r="Z346" s="73"/>
      <c r="AA346" s="79"/>
      <c r="AB346" s="73"/>
      <c r="AC346" s="79"/>
      <c r="AD346" s="73"/>
      <c r="AE346" s="79"/>
      <c r="AF346" s="73"/>
    </row>
    <row r="347" spans="2:32" x14ac:dyDescent="0.25">
      <c r="B347" s="205"/>
      <c r="C347" s="79"/>
      <c r="D347" s="73"/>
      <c r="E347" s="79"/>
      <c r="F347" s="73"/>
      <c r="G347" s="79"/>
      <c r="H347" s="73"/>
      <c r="I347" s="79"/>
      <c r="J347" s="73"/>
      <c r="K347" s="79"/>
      <c r="L347" s="73"/>
      <c r="M347" s="79"/>
      <c r="N347" s="73"/>
      <c r="O347" s="79"/>
      <c r="P347" s="73"/>
      <c r="Q347" s="79"/>
      <c r="R347" s="73"/>
      <c r="S347" s="79"/>
      <c r="T347" s="73"/>
      <c r="U347" s="79"/>
      <c r="V347" s="73"/>
      <c r="W347" s="79"/>
      <c r="X347" s="73"/>
      <c r="Y347" s="79"/>
      <c r="Z347" s="73"/>
      <c r="AA347" s="79"/>
      <c r="AB347" s="73"/>
      <c r="AC347" s="79"/>
      <c r="AD347" s="73"/>
      <c r="AE347" s="79"/>
      <c r="AF347" s="73"/>
    </row>
    <row r="348" spans="2:32" x14ac:dyDescent="0.25">
      <c r="B348" s="205"/>
      <c r="C348" s="79"/>
      <c r="D348" s="73"/>
      <c r="E348" s="79"/>
      <c r="F348" s="73"/>
      <c r="G348" s="79"/>
      <c r="H348" s="73"/>
      <c r="I348" s="79"/>
      <c r="J348" s="73"/>
      <c r="K348" s="79"/>
      <c r="L348" s="73"/>
      <c r="M348" s="79"/>
      <c r="N348" s="73"/>
      <c r="O348" s="79"/>
      <c r="P348" s="73"/>
      <c r="Q348" s="79"/>
      <c r="R348" s="73"/>
      <c r="S348" s="79"/>
      <c r="T348" s="73"/>
      <c r="U348" s="79"/>
      <c r="V348" s="73"/>
      <c r="W348" s="79"/>
      <c r="X348" s="73"/>
      <c r="Y348" s="79"/>
      <c r="Z348" s="73"/>
      <c r="AA348" s="79"/>
      <c r="AB348" s="73"/>
      <c r="AC348" s="79"/>
      <c r="AD348" s="73"/>
      <c r="AE348" s="79"/>
      <c r="AF348" s="73"/>
    </row>
    <row r="349" spans="2:32" x14ac:dyDescent="0.25">
      <c r="B349" s="205"/>
      <c r="C349" s="79"/>
      <c r="D349" s="73"/>
      <c r="E349" s="79"/>
      <c r="F349" s="73"/>
      <c r="G349" s="79"/>
      <c r="H349" s="73"/>
      <c r="I349" s="79"/>
      <c r="J349" s="73"/>
      <c r="K349" s="79"/>
      <c r="L349" s="73"/>
      <c r="M349" s="79"/>
      <c r="N349" s="73"/>
      <c r="O349" s="79"/>
      <c r="P349" s="73"/>
      <c r="Q349" s="79"/>
      <c r="R349" s="73"/>
      <c r="S349" s="79"/>
      <c r="T349" s="73"/>
      <c r="U349" s="79"/>
      <c r="V349" s="73"/>
      <c r="W349" s="79"/>
      <c r="X349" s="73"/>
      <c r="Y349" s="79"/>
      <c r="Z349" s="73"/>
      <c r="AA349" s="79"/>
      <c r="AB349" s="73"/>
      <c r="AC349" s="79"/>
      <c r="AD349" s="73"/>
      <c r="AE349" s="79"/>
      <c r="AF349" s="73"/>
    </row>
    <row r="350" spans="2:32" x14ac:dyDescent="0.25">
      <c r="B350" s="205"/>
      <c r="C350" s="79"/>
      <c r="D350" s="73"/>
      <c r="E350" s="79"/>
      <c r="F350" s="73"/>
      <c r="G350" s="79"/>
      <c r="H350" s="73"/>
      <c r="I350" s="79"/>
      <c r="J350" s="73"/>
      <c r="K350" s="79"/>
      <c r="L350" s="73"/>
      <c r="M350" s="79"/>
      <c r="N350" s="73"/>
      <c r="O350" s="79"/>
      <c r="P350" s="73"/>
      <c r="Q350" s="79"/>
      <c r="R350" s="73"/>
      <c r="S350" s="79"/>
      <c r="T350" s="73"/>
      <c r="U350" s="79"/>
      <c r="V350" s="73"/>
      <c r="W350" s="79"/>
      <c r="X350" s="73"/>
      <c r="Y350" s="79"/>
      <c r="Z350" s="73"/>
      <c r="AA350" s="79"/>
      <c r="AB350" s="73"/>
      <c r="AC350" s="79"/>
      <c r="AD350" s="73"/>
      <c r="AE350" s="79"/>
      <c r="AF350" s="73"/>
    </row>
    <row r="351" spans="2:32" x14ac:dyDescent="0.25">
      <c r="B351" s="205"/>
      <c r="C351" s="79"/>
      <c r="D351" s="73"/>
      <c r="E351" s="79"/>
      <c r="F351" s="73"/>
      <c r="G351" s="79"/>
      <c r="H351" s="73"/>
      <c r="I351" s="79"/>
      <c r="J351" s="73"/>
      <c r="K351" s="79"/>
      <c r="L351" s="73"/>
      <c r="M351" s="79"/>
      <c r="N351" s="73"/>
      <c r="O351" s="79"/>
      <c r="P351" s="73"/>
      <c r="Q351" s="79"/>
      <c r="R351" s="73"/>
      <c r="S351" s="79"/>
      <c r="T351" s="73"/>
      <c r="U351" s="79"/>
      <c r="V351" s="73"/>
      <c r="W351" s="79"/>
      <c r="X351" s="73"/>
      <c r="Y351" s="79"/>
      <c r="Z351" s="73"/>
      <c r="AA351" s="79"/>
      <c r="AB351" s="73"/>
      <c r="AC351" s="79"/>
      <c r="AD351" s="73"/>
      <c r="AE351" s="79"/>
      <c r="AF351" s="73"/>
    </row>
    <row r="352" spans="2:32" x14ac:dyDescent="0.25">
      <c r="B352" s="205"/>
      <c r="C352" s="79"/>
      <c r="D352" s="73"/>
      <c r="E352" s="79"/>
      <c r="F352" s="73"/>
      <c r="G352" s="79"/>
      <c r="H352" s="73"/>
      <c r="I352" s="79"/>
      <c r="J352" s="73"/>
      <c r="K352" s="79"/>
      <c r="L352" s="73"/>
      <c r="M352" s="79"/>
      <c r="N352" s="73"/>
      <c r="O352" s="79"/>
      <c r="P352" s="73"/>
      <c r="Q352" s="79"/>
      <c r="R352" s="73"/>
      <c r="S352" s="79"/>
      <c r="T352" s="73"/>
      <c r="U352" s="79"/>
      <c r="V352" s="73"/>
      <c r="W352" s="79"/>
      <c r="X352" s="73"/>
      <c r="Y352" s="79"/>
      <c r="Z352" s="73"/>
      <c r="AA352" s="79"/>
      <c r="AB352" s="73"/>
      <c r="AC352" s="79"/>
      <c r="AD352" s="73"/>
      <c r="AE352" s="79"/>
      <c r="AF352" s="73"/>
    </row>
    <row r="353" spans="2:32" x14ac:dyDescent="0.25">
      <c r="B353" s="205"/>
      <c r="C353" s="79"/>
      <c r="D353" s="73"/>
      <c r="E353" s="79"/>
      <c r="F353" s="73"/>
      <c r="G353" s="79"/>
      <c r="H353" s="73"/>
      <c r="I353" s="79"/>
      <c r="J353" s="73"/>
      <c r="K353" s="79"/>
      <c r="L353" s="73"/>
      <c r="M353" s="79"/>
      <c r="N353" s="73"/>
      <c r="O353" s="79"/>
      <c r="P353" s="73"/>
      <c r="Q353" s="79"/>
      <c r="R353" s="73"/>
      <c r="S353" s="79"/>
      <c r="T353" s="73"/>
      <c r="U353" s="79"/>
      <c r="V353" s="73"/>
      <c r="W353" s="79"/>
      <c r="X353" s="73"/>
      <c r="Y353" s="79"/>
      <c r="Z353" s="73"/>
      <c r="AA353" s="79"/>
      <c r="AB353" s="73"/>
      <c r="AC353" s="79"/>
      <c r="AD353" s="73"/>
      <c r="AE353" s="79"/>
      <c r="AF353" s="73"/>
    </row>
    <row r="354" spans="2:32" x14ac:dyDescent="0.25">
      <c r="B354" s="205"/>
      <c r="C354" s="79"/>
      <c r="D354" s="73"/>
      <c r="E354" s="79"/>
      <c r="F354" s="73"/>
      <c r="G354" s="79"/>
      <c r="H354" s="73"/>
      <c r="I354" s="79"/>
      <c r="J354" s="73"/>
      <c r="K354" s="79"/>
      <c r="L354" s="73"/>
      <c r="M354" s="79"/>
      <c r="N354" s="73"/>
      <c r="O354" s="79"/>
      <c r="P354" s="73"/>
      <c r="Q354" s="79"/>
      <c r="R354" s="73"/>
      <c r="S354" s="79"/>
      <c r="T354" s="73"/>
      <c r="U354" s="79"/>
      <c r="V354" s="73"/>
      <c r="W354" s="79"/>
      <c r="X354" s="73"/>
      <c r="Y354" s="79"/>
      <c r="Z354" s="73"/>
      <c r="AA354" s="79"/>
      <c r="AB354" s="73"/>
      <c r="AC354" s="79"/>
      <c r="AD354" s="73"/>
      <c r="AE354" s="79"/>
      <c r="AF354" s="73"/>
    </row>
    <row r="355" spans="2:32" x14ac:dyDescent="0.25">
      <c r="B355" s="205"/>
      <c r="C355" s="79"/>
      <c r="D355" s="73"/>
      <c r="E355" s="79"/>
      <c r="F355" s="73"/>
      <c r="G355" s="79"/>
      <c r="H355" s="73"/>
      <c r="I355" s="79"/>
      <c r="J355" s="73"/>
      <c r="K355" s="79"/>
      <c r="L355" s="73"/>
      <c r="M355" s="79"/>
      <c r="N355" s="73"/>
      <c r="O355" s="79"/>
      <c r="P355" s="73"/>
      <c r="Q355" s="79"/>
      <c r="R355" s="73"/>
      <c r="S355" s="79"/>
      <c r="T355" s="73"/>
      <c r="U355" s="79"/>
      <c r="V355" s="73"/>
      <c r="W355" s="79"/>
      <c r="X355" s="73"/>
      <c r="Y355" s="79"/>
      <c r="Z355" s="73"/>
      <c r="AA355" s="79"/>
      <c r="AB355" s="73"/>
      <c r="AC355" s="79"/>
      <c r="AD355" s="73"/>
      <c r="AE355" s="79"/>
      <c r="AF355" s="73"/>
    </row>
    <row r="356" spans="2:32" x14ac:dyDescent="0.25">
      <c r="B356" s="205"/>
      <c r="C356" s="79"/>
      <c r="D356" s="73"/>
      <c r="E356" s="79"/>
      <c r="F356" s="73"/>
      <c r="G356" s="79"/>
      <c r="H356" s="73"/>
      <c r="I356" s="79"/>
      <c r="J356" s="73"/>
      <c r="K356" s="79"/>
      <c r="L356" s="73"/>
      <c r="M356" s="79"/>
      <c r="N356" s="73"/>
      <c r="O356" s="79"/>
      <c r="P356" s="73"/>
      <c r="Q356" s="79"/>
      <c r="R356" s="73"/>
      <c r="S356" s="79"/>
      <c r="T356" s="73"/>
      <c r="U356" s="79"/>
      <c r="V356" s="73"/>
      <c r="W356" s="79"/>
      <c r="X356" s="73"/>
      <c r="Y356" s="79"/>
      <c r="Z356" s="73"/>
      <c r="AA356" s="79"/>
      <c r="AB356" s="73"/>
      <c r="AC356" s="79"/>
      <c r="AD356" s="73"/>
      <c r="AE356" s="79"/>
      <c r="AF356" s="73"/>
    </row>
    <row r="357" spans="2:32" ht="15.75" x14ac:dyDescent="0.25">
      <c r="B357" s="105"/>
      <c r="C357" s="74"/>
      <c r="D357" s="75"/>
      <c r="E357" s="74"/>
      <c r="F357" s="75"/>
      <c r="G357" s="74"/>
      <c r="H357" s="75"/>
      <c r="I357" s="74"/>
      <c r="J357" s="75"/>
      <c r="K357" s="74"/>
      <c r="L357" s="75"/>
      <c r="M357" s="74"/>
      <c r="N357" s="75"/>
      <c r="O357" s="74"/>
      <c r="P357" s="75"/>
      <c r="Q357" s="74"/>
      <c r="R357" s="75"/>
      <c r="S357" s="74"/>
      <c r="T357" s="75"/>
      <c r="U357" s="74"/>
      <c r="V357" s="75"/>
      <c r="W357" s="74"/>
      <c r="X357" s="75"/>
      <c r="Y357" s="74"/>
      <c r="Z357" s="75"/>
      <c r="AA357" s="74"/>
      <c r="AB357" s="75"/>
      <c r="AC357" s="74"/>
      <c r="AD357" s="75"/>
      <c r="AE357" s="74"/>
      <c r="AF357" s="75"/>
    </row>
    <row r="358" spans="2:32" x14ac:dyDescent="0.25">
      <c r="B358" s="205"/>
      <c r="C358" s="79"/>
      <c r="D358" s="73"/>
      <c r="E358" s="79"/>
      <c r="F358" s="73"/>
      <c r="G358" s="79"/>
      <c r="H358" s="73"/>
      <c r="I358" s="79"/>
      <c r="J358" s="73"/>
      <c r="K358" s="79"/>
      <c r="L358" s="73"/>
      <c r="M358" s="79"/>
      <c r="N358" s="73"/>
      <c r="O358" s="79"/>
      <c r="P358" s="73"/>
      <c r="Q358" s="79"/>
      <c r="R358" s="73"/>
      <c r="S358" s="79"/>
      <c r="T358" s="73"/>
      <c r="U358" s="79"/>
      <c r="V358" s="73"/>
      <c r="W358" s="79"/>
      <c r="X358" s="73"/>
      <c r="Y358" s="79"/>
      <c r="Z358" s="73"/>
      <c r="AA358" s="79"/>
      <c r="AB358" s="73"/>
      <c r="AC358" s="79"/>
      <c r="AD358" s="73"/>
      <c r="AE358" s="79"/>
      <c r="AF358" s="73"/>
    </row>
    <row r="359" spans="2:32" x14ac:dyDescent="0.25">
      <c r="B359" s="205"/>
      <c r="C359" s="79"/>
      <c r="D359" s="73"/>
      <c r="E359" s="79"/>
      <c r="F359" s="73"/>
      <c r="G359" s="79"/>
      <c r="H359" s="73"/>
      <c r="I359" s="79"/>
      <c r="J359" s="73"/>
      <c r="K359" s="79"/>
      <c r="L359" s="73"/>
      <c r="M359" s="79"/>
      <c r="N359" s="73"/>
      <c r="O359" s="79"/>
      <c r="P359" s="73"/>
      <c r="Q359" s="79"/>
      <c r="R359" s="73"/>
      <c r="S359" s="79"/>
      <c r="T359" s="73"/>
      <c r="U359" s="79"/>
      <c r="V359" s="73"/>
      <c r="W359" s="79"/>
      <c r="X359" s="73"/>
      <c r="Y359" s="79"/>
      <c r="Z359" s="73"/>
      <c r="AA359" s="79"/>
      <c r="AB359" s="73"/>
      <c r="AC359" s="79"/>
      <c r="AD359" s="73"/>
      <c r="AE359" s="79"/>
      <c r="AF359" s="73"/>
    </row>
    <row r="360" spans="2:32" x14ac:dyDescent="0.25">
      <c r="B360" s="205"/>
      <c r="C360" s="79"/>
      <c r="D360" s="73"/>
      <c r="E360" s="79"/>
      <c r="F360" s="73"/>
      <c r="G360" s="79"/>
      <c r="H360" s="73"/>
      <c r="I360" s="79"/>
      <c r="J360" s="73"/>
      <c r="K360" s="79"/>
      <c r="L360" s="73"/>
      <c r="M360" s="79"/>
      <c r="N360" s="73"/>
      <c r="O360" s="79"/>
      <c r="P360" s="73"/>
      <c r="Q360" s="79"/>
      <c r="R360" s="73"/>
      <c r="S360" s="79"/>
      <c r="T360" s="73"/>
      <c r="U360" s="79"/>
      <c r="V360" s="73"/>
      <c r="W360" s="79"/>
      <c r="X360" s="73"/>
      <c r="Y360" s="79"/>
      <c r="Z360" s="73"/>
      <c r="AA360" s="79"/>
      <c r="AB360" s="73"/>
      <c r="AC360" s="79"/>
      <c r="AD360" s="73"/>
      <c r="AE360" s="79"/>
      <c r="AF360" s="73"/>
    </row>
    <row r="361" spans="2:32" x14ac:dyDescent="0.25">
      <c r="B361" s="205"/>
      <c r="C361" s="79"/>
      <c r="D361" s="73"/>
      <c r="E361" s="79"/>
      <c r="F361" s="73"/>
      <c r="G361" s="79"/>
      <c r="H361" s="73"/>
      <c r="I361" s="79"/>
      <c r="J361" s="73"/>
      <c r="K361" s="79"/>
      <c r="L361" s="73"/>
      <c r="M361" s="79"/>
      <c r="N361" s="73"/>
      <c r="O361" s="79"/>
      <c r="P361" s="73"/>
      <c r="Q361" s="79"/>
      <c r="R361" s="73"/>
      <c r="S361" s="79"/>
      <c r="T361" s="73"/>
      <c r="U361" s="79"/>
      <c r="V361" s="73"/>
      <c r="W361" s="79"/>
      <c r="X361" s="73"/>
      <c r="Y361" s="79"/>
      <c r="Z361" s="73"/>
      <c r="AA361" s="79"/>
      <c r="AB361" s="73"/>
      <c r="AC361" s="79"/>
      <c r="AD361" s="73"/>
      <c r="AE361" s="79"/>
      <c r="AF361" s="73"/>
    </row>
    <row r="362" spans="2:32" x14ac:dyDescent="0.25">
      <c r="B362" s="205"/>
      <c r="C362" s="79"/>
      <c r="D362" s="73"/>
      <c r="E362" s="79"/>
      <c r="F362" s="73"/>
      <c r="G362" s="79"/>
      <c r="H362" s="73"/>
      <c r="I362" s="79"/>
      <c r="J362" s="73"/>
      <c r="K362" s="79"/>
      <c r="L362" s="73"/>
      <c r="M362" s="79"/>
      <c r="N362" s="73"/>
      <c r="O362" s="79"/>
      <c r="P362" s="73"/>
      <c r="Q362" s="79"/>
      <c r="R362" s="73"/>
      <c r="S362" s="79"/>
      <c r="T362" s="73"/>
      <c r="U362" s="79"/>
      <c r="V362" s="73"/>
      <c r="W362" s="79"/>
      <c r="X362" s="73"/>
      <c r="Y362" s="79"/>
      <c r="Z362" s="73"/>
      <c r="AA362" s="79"/>
      <c r="AB362" s="73"/>
      <c r="AC362" s="79"/>
      <c r="AD362" s="73"/>
      <c r="AE362" s="79"/>
      <c r="AF362" s="73"/>
    </row>
    <row r="363" spans="2:32" x14ac:dyDescent="0.25">
      <c r="B363" s="205"/>
      <c r="C363" s="79"/>
      <c r="D363" s="73"/>
      <c r="E363" s="79"/>
      <c r="F363" s="73"/>
      <c r="G363" s="79"/>
      <c r="H363" s="73"/>
      <c r="I363" s="79"/>
      <c r="J363" s="73"/>
      <c r="K363" s="79"/>
      <c r="L363" s="73"/>
      <c r="M363" s="79"/>
      <c r="N363" s="73"/>
      <c r="O363" s="79"/>
      <c r="P363" s="73"/>
      <c r="Q363" s="79"/>
      <c r="R363" s="73"/>
      <c r="S363" s="79"/>
      <c r="T363" s="73"/>
      <c r="U363" s="79"/>
      <c r="V363" s="73"/>
      <c r="W363" s="79"/>
      <c r="X363" s="73"/>
      <c r="Y363" s="79"/>
      <c r="Z363" s="73"/>
      <c r="AA363" s="79"/>
      <c r="AB363" s="73"/>
      <c r="AC363" s="79"/>
      <c r="AD363" s="73"/>
      <c r="AE363" s="79"/>
      <c r="AF363" s="73"/>
    </row>
    <row r="364" spans="2:32" x14ac:dyDescent="0.25">
      <c r="B364" s="205"/>
      <c r="C364" s="79"/>
      <c r="D364" s="73"/>
      <c r="E364" s="79"/>
      <c r="F364" s="73"/>
      <c r="G364" s="79"/>
      <c r="H364" s="73"/>
      <c r="I364" s="79"/>
      <c r="J364" s="73"/>
      <c r="K364" s="79"/>
      <c r="L364" s="73"/>
      <c r="M364" s="79"/>
      <c r="N364" s="73"/>
      <c r="O364" s="79"/>
      <c r="P364" s="73"/>
      <c r="Q364" s="79"/>
      <c r="R364" s="73"/>
      <c r="S364" s="79"/>
      <c r="T364" s="73"/>
      <c r="U364" s="79"/>
      <c r="V364" s="73"/>
      <c r="W364" s="79"/>
      <c r="X364" s="73"/>
      <c r="Y364" s="79"/>
      <c r="Z364" s="73"/>
      <c r="AA364" s="79"/>
      <c r="AB364" s="73"/>
      <c r="AC364" s="79"/>
      <c r="AD364" s="73"/>
      <c r="AE364" s="79"/>
      <c r="AF364" s="73"/>
    </row>
    <row r="365" spans="2:32" x14ac:dyDescent="0.25">
      <c r="B365" s="205"/>
      <c r="C365" s="79"/>
      <c r="D365" s="73"/>
      <c r="E365" s="79"/>
      <c r="F365" s="73"/>
      <c r="G365" s="79"/>
      <c r="H365" s="73"/>
      <c r="I365" s="79"/>
      <c r="J365" s="73"/>
      <c r="K365" s="79"/>
      <c r="L365" s="73"/>
      <c r="M365" s="79"/>
      <c r="N365" s="73"/>
      <c r="O365" s="79"/>
      <c r="P365" s="73"/>
      <c r="Q365" s="79"/>
      <c r="R365" s="73"/>
      <c r="S365" s="79"/>
      <c r="T365" s="73"/>
      <c r="U365" s="79"/>
      <c r="V365" s="73"/>
      <c r="W365" s="79"/>
      <c r="X365" s="73"/>
      <c r="Y365" s="79"/>
      <c r="Z365" s="73"/>
      <c r="AA365" s="79"/>
      <c r="AB365" s="73"/>
      <c r="AC365" s="79"/>
      <c r="AD365" s="73"/>
      <c r="AE365" s="79"/>
      <c r="AF365" s="73"/>
    </row>
    <row r="366" spans="2:32" x14ac:dyDescent="0.25">
      <c r="B366" s="205"/>
      <c r="C366" s="79"/>
      <c r="D366" s="73"/>
      <c r="E366" s="79"/>
      <c r="F366" s="73"/>
      <c r="G366" s="79"/>
      <c r="H366" s="73"/>
      <c r="I366" s="79"/>
      <c r="J366" s="73"/>
      <c r="K366" s="79"/>
      <c r="L366" s="73"/>
      <c r="M366" s="79"/>
      <c r="N366" s="73"/>
      <c r="O366" s="79"/>
      <c r="P366" s="73"/>
      <c r="Q366" s="79"/>
      <c r="R366" s="73"/>
      <c r="S366" s="79"/>
      <c r="T366" s="73"/>
      <c r="U366" s="79"/>
      <c r="V366" s="73"/>
      <c r="W366" s="79"/>
      <c r="X366" s="73"/>
      <c r="Y366" s="79"/>
      <c r="Z366" s="73"/>
      <c r="AA366" s="79"/>
      <c r="AB366" s="73"/>
      <c r="AC366" s="79"/>
      <c r="AD366" s="73"/>
      <c r="AE366" s="79"/>
      <c r="AF366" s="73"/>
    </row>
    <row r="367" spans="2:32" x14ac:dyDescent="0.25">
      <c r="B367" s="205"/>
      <c r="C367" s="79"/>
      <c r="D367" s="73"/>
      <c r="E367" s="79"/>
      <c r="F367" s="73"/>
      <c r="G367" s="79"/>
      <c r="H367" s="73"/>
      <c r="I367" s="79"/>
      <c r="J367" s="73"/>
      <c r="K367" s="79"/>
      <c r="L367" s="73"/>
      <c r="M367" s="79"/>
      <c r="N367" s="73"/>
      <c r="O367" s="79"/>
      <c r="P367" s="73"/>
      <c r="Q367" s="79"/>
      <c r="R367" s="73"/>
      <c r="S367" s="79"/>
      <c r="T367" s="73"/>
      <c r="U367" s="79"/>
      <c r="V367" s="73"/>
      <c r="W367" s="79"/>
      <c r="X367" s="73"/>
      <c r="Y367" s="79"/>
      <c r="Z367" s="73"/>
      <c r="AA367" s="79"/>
      <c r="AB367" s="73"/>
      <c r="AC367" s="79"/>
      <c r="AD367" s="73"/>
      <c r="AE367" s="79"/>
      <c r="AF367" s="73"/>
    </row>
    <row r="368" spans="2:32" x14ac:dyDescent="0.25">
      <c r="B368" s="205"/>
      <c r="C368" s="79"/>
      <c r="D368" s="73"/>
      <c r="E368" s="79"/>
      <c r="F368" s="73"/>
      <c r="G368" s="79"/>
      <c r="H368" s="73"/>
      <c r="I368" s="79"/>
      <c r="J368" s="73"/>
      <c r="K368" s="79"/>
      <c r="L368" s="73"/>
      <c r="M368" s="79"/>
      <c r="N368" s="73"/>
      <c r="O368" s="79"/>
      <c r="P368" s="73"/>
      <c r="Q368" s="79"/>
      <c r="R368" s="73"/>
      <c r="S368" s="79"/>
      <c r="T368" s="73"/>
      <c r="U368" s="79"/>
      <c r="V368" s="73"/>
      <c r="W368" s="79"/>
      <c r="X368" s="73"/>
      <c r="Y368" s="79"/>
      <c r="Z368" s="73"/>
      <c r="AA368" s="79"/>
      <c r="AB368" s="73"/>
      <c r="AC368" s="79"/>
      <c r="AD368" s="73"/>
      <c r="AE368" s="79"/>
      <c r="AF368" s="73"/>
    </row>
    <row r="369" spans="2:32" x14ac:dyDescent="0.25">
      <c r="B369" s="205"/>
      <c r="C369" s="79"/>
      <c r="D369" s="73"/>
      <c r="E369" s="79"/>
      <c r="F369" s="73"/>
      <c r="G369" s="79"/>
      <c r="H369" s="73"/>
      <c r="I369" s="79"/>
      <c r="J369" s="73"/>
      <c r="K369" s="79"/>
      <c r="L369" s="73"/>
      <c r="M369" s="79"/>
      <c r="N369" s="73"/>
      <c r="O369" s="79"/>
      <c r="P369" s="73"/>
      <c r="Q369" s="79"/>
      <c r="R369" s="73"/>
      <c r="S369" s="79"/>
      <c r="T369" s="73"/>
      <c r="U369" s="79"/>
      <c r="V369" s="73"/>
      <c r="W369" s="79"/>
      <c r="X369" s="73"/>
      <c r="Y369" s="79"/>
      <c r="Z369" s="73"/>
      <c r="AA369" s="79"/>
      <c r="AB369" s="73"/>
      <c r="AC369" s="79"/>
      <c r="AD369" s="73"/>
      <c r="AE369" s="79"/>
      <c r="AF369" s="73"/>
    </row>
    <row r="370" spans="2:32" ht="15.75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</row>
    <row r="371" spans="2:32" x14ac:dyDescent="0.25">
      <c r="B371" s="205"/>
      <c r="C371" s="79"/>
      <c r="D371" s="73"/>
      <c r="E371" s="79"/>
      <c r="F371" s="73"/>
      <c r="G371" s="79"/>
      <c r="H371" s="73"/>
      <c r="I371" s="79"/>
      <c r="J371" s="73"/>
      <c r="K371" s="79"/>
      <c r="L371" s="73"/>
      <c r="M371" s="79"/>
      <c r="N371" s="73"/>
      <c r="O371" s="79"/>
      <c r="P371" s="73"/>
      <c r="Q371" s="79"/>
      <c r="R371" s="73"/>
      <c r="S371" s="79"/>
      <c r="T371" s="73"/>
      <c r="U371" s="79"/>
      <c r="V371" s="73"/>
      <c r="W371" s="79"/>
      <c r="X371" s="73"/>
      <c r="Y371" s="79"/>
      <c r="Z371" s="73"/>
      <c r="AA371" s="79"/>
      <c r="AB371" s="73"/>
      <c r="AC371" s="79"/>
      <c r="AD371" s="73"/>
      <c r="AE371" s="79"/>
      <c r="AF371" s="73"/>
    </row>
    <row r="372" spans="2:32" x14ac:dyDescent="0.25">
      <c r="B372" s="205"/>
      <c r="C372" s="79"/>
      <c r="D372" s="73"/>
      <c r="E372" s="79"/>
      <c r="F372" s="73"/>
      <c r="G372" s="79"/>
      <c r="H372" s="73"/>
      <c r="I372" s="79"/>
      <c r="J372" s="73"/>
      <c r="K372" s="79"/>
      <c r="L372" s="73"/>
      <c r="M372" s="79"/>
      <c r="N372" s="73"/>
      <c r="O372" s="79"/>
      <c r="P372" s="73"/>
      <c r="Q372" s="79"/>
      <c r="R372" s="73"/>
      <c r="S372" s="79"/>
      <c r="T372" s="73"/>
      <c r="U372" s="79"/>
      <c r="V372" s="73"/>
      <c r="W372" s="79"/>
      <c r="X372" s="73"/>
      <c r="Y372" s="79"/>
      <c r="Z372" s="73"/>
      <c r="AA372" s="79"/>
      <c r="AB372" s="73"/>
      <c r="AC372" s="79"/>
      <c r="AD372" s="73"/>
      <c r="AE372" s="79"/>
      <c r="AF372" s="73"/>
    </row>
    <row r="373" spans="2:32" x14ac:dyDescent="0.25">
      <c r="B373" s="205"/>
      <c r="C373" s="79"/>
      <c r="D373" s="73"/>
      <c r="E373" s="79"/>
      <c r="F373" s="73"/>
      <c r="G373" s="79"/>
      <c r="H373" s="73"/>
      <c r="I373" s="79"/>
      <c r="J373" s="73"/>
      <c r="K373" s="79"/>
      <c r="L373" s="73"/>
      <c r="M373" s="79"/>
      <c r="N373" s="73"/>
      <c r="O373" s="79"/>
      <c r="P373" s="73"/>
      <c r="Q373" s="79"/>
      <c r="R373" s="73"/>
      <c r="S373" s="79"/>
      <c r="T373" s="73"/>
      <c r="U373" s="79"/>
      <c r="V373" s="73"/>
      <c r="W373" s="79"/>
      <c r="X373" s="73"/>
      <c r="Y373" s="79"/>
      <c r="Z373" s="73"/>
      <c r="AA373" s="79"/>
      <c r="AB373" s="73"/>
      <c r="AC373" s="79"/>
      <c r="AD373" s="73"/>
      <c r="AE373" s="79"/>
      <c r="AF373" s="73"/>
    </row>
    <row r="374" spans="2:32" x14ac:dyDescent="0.25">
      <c r="B374" s="205"/>
      <c r="C374" s="79"/>
      <c r="D374" s="73"/>
      <c r="E374" s="79"/>
      <c r="F374" s="73"/>
      <c r="G374" s="79"/>
      <c r="H374" s="73"/>
      <c r="I374" s="79"/>
      <c r="J374" s="73"/>
      <c r="K374" s="79"/>
      <c r="L374" s="73"/>
      <c r="M374" s="79"/>
      <c r="N374" s="73"/>
      <c r="O374" s="79"/>
      <c r="P374" s="73"/>
      <c r="Q374" s="79"/>
      <c r="R374" s="73"/>
      <c r="S374" s="79"/>
      <c r="T374" s="73"/>
      <c r="U374" s="79"/>
      <c r="V374" s="73"/>
      <c r="W374" s="79"/>
      <c r="X374" s="73"/>
      <c r="Y374" s="79"/>
      <c r="Z374" s="73"/>
      <c r="AA374" s="79"/>
      <c r="AB374" s="73"/>
      <c r="AC374" s="79"/>
      <c r="AD374" s="73"/>
      <c r="AE374" s="79"/>
      <c r="AF374" s="73"/>
    </row>
    <row r="375" spans="2:32" x14ac:dyDescent="0.25">
      <c r="B375" s="205"/>
      <c r="C375" s="79"/>
      <c r="D375" s="73"/>
      <c r="E375" s="79"/>
      <c r="F375" s="73"/>
      <c r="G375" s="79"/>
      <c r="H375" s="73"/>
      <c r="I375" s="79"/>
      <c r="J375" s="73"/>
      <c r="K375" s="79"/>
      <c r="L375" s="73"/>
      <c r="M375" s="79"/>
      <c r="N375" s="73"/>
      <c r="O375" s="79"/>
      <c r="P375" s="73"/>
      <c r="Q375" s="79"/>
      <c r="R375" s="73"/>
      <c r="S375" s="79"/>
      <c r="T375" s="73"/>
      <c r="U375" s="79"/>
      <c r="V375" s="73"/>
      <c r="W375" s="79"/>
      <c r="X375" s="73"/>
      <c r="Y375" s="79"/>
      <c r="Z375" s="73"/>
      <c r="AA375" s="79"/>
      <c r="AB375" s="73"/>
      <c r="AC375" s="79"/>
      <c r="AD375" s="73"/>
      <c r="AE375" s="79"/>
      <c r="AF375" s="73"/>
    </row>
    <row r="376" spans="2:32" x14ac:dyDescent="0.25">
      <c r="B376" s="205"/>
      <c r="C376" s="79"/>
      <c r="D376" s="73"/>
      <c r="E376" s="79"/>
      <c r="F376" s="73"/>
      <c r="G376" s="79"/>
      <c r="H376" s="73"/>
      <c r="I376" s="79"/>
      <c r="J376" s="73"/>
      <c r="K376" s="79"/>
      <c r="L376" s="73"/>
      <c r="M376" s="79"/>
      <c r="N376" s="73"/>
      <c r="O376" s="79"/>
      <c r="P376" s="73"/>
      <c r="Q376" s="79"/>
      <c r="R376" s="73"/>
      <c r="S376" s="79"/>
      <c r="T376" s="73"/>
      <c r="U376" s="79"/>
      <c r="V376" s="73"/>
      <c r="W376" s="79"/>
      <c r="X376" s="73"/>
      <c r="Y376" s="79"/>
      <c r="Z376" s="73"/>
      <c r="AA376" s="79"/>
      <c r="AB376" s="73"/>
      <c r="AC376" s="79"/>
      <c r="AD376" s="73"/>
      <c r="AE376" s="79"/>
      <c r="AF376" s="73"/>
    </row>
    <row r="377" spans="2:32" x14ac:dyDescent="0.25">
      <c r="B377" s="205"/>
      <c r="C377" s="79"/>
      <c r="D377" s="73"/>
      <c r="E377" s="79"/>
      <c r="F377" s="73"/>
      <c r="G377" s="79"/>
      <c r="H377" s="73"/>
      <c r="I377" s="79"/>
      <c r="J377" s="73"/>
      <c r="K377" s="79"/>
      <c r="L377" s="73"/>
      <c r="M377" s="79"/>
      <c r="N377" s="73"/>
      <c r="O377" s="79"/>
      <c r="P377" s="73"/>
      <c r="Q377" s="79"/>
      <c r="R377" s="73"/>
      <c r="S377" s="79"/>
      <c r="T377" s="73"/>
      <c r="U377" s="79"/>
      <c r="V377" s="73"/>
      <c r="W377" s="79"/>
      <c r="X377" s="73"/>
      <c r="Y377" s="79"/>
      <c r="Z377" s="73"/>
      <c r="AA377" s="79"/>
      <c r="AB377" s="73"/>
      <c r="AC377" s="79"/>
      <c r="AD377" s="73"/>
      <c r="AE377" s="79"/>
      <c r="AF377" s="73"/>
    </row>
    <row r="378" spans="2:32" x14ac:dyDescent="0.25">
      <c r="B378" s="205"/>
      <c r="C378" s="79"/>
      <c r="D378" s="73"/>
      <c r="E378" s="79"/>
      <c r="F378" s="73"/>
      <c r="G378" s="79"/>
      <c r="H378" s="73"/>
      <c r="I378" s="79"/>
      <c r="J378" s="73"/>
      <c r="K378" s="79"/>
      <c r="L378" s="73"/>
      <c r="M378" s="79"/>
      <c r="N378" s="73"/>
      <c r="O378" s="79"/>
      <c r="P378" s="73"/>
      <c r="Q378" s="79"/>
      <c r="R378" s="73"/>
      <c r="S378" s="79"/>
      <c r="T378" s="73"/>
      <c r="U378" s="79"/>
      <c r="V378" s="73"/>
      <c r="W378" s="79"/>
      <c r="X378" s="73"/>
      <c r="Y378" s="79"/>
      <c r="Z378" s="73"/>
      <c r="AA378" s="79"/>
      <c r="AB378" s="73"/>
      <c r="AC378" s="79"/>
      <c r="AD378" s="73"/>
      <c r="AE378" s="79"/>
      <c r="AF378" s="73"/>
    </row>
    <row r="379" spans="2:32" x14ac:dyDescent="0.25">
      <c r="B379" s="205"/>
      <c r="C379" s="79"/>
      <c r="D379" s="73"/>
      <c r="E379" s="79"/>
      <c r="F379" s="73"/>
      <c r="G379" s="79"/>
      <c r="H379" s="73"/>
      <c r="I379" s="79"/>
      <c r="J379" s="73"/>
      <c r="K379" s="79"/>
      <c r="L379" s="73"/>
      <c r="M379" s="79"/>
      <c r="N379" s="73"/>
      <c r="O379" s="79"/>
      <c r="P379" s="73"/>
      <c r="Q379" s="79"/>
      <c r="R379" s="73"/>
      <c r="S379" s="79"/>
      <c r="T379" s="73"/>
      <c r="U379" s="79"/>
      <c r="V379" s="73"/>
      <c r="W379" s="79"/>
      <c r="X379" s="73"/>
      <c r="Y379" s="79"/>
      <c r="Z379" s="73"/>
      <c r="AA379" s="79"/>
      <c r="AB379" s="73"/>
      <c r="AC379" s="79"/>
      <c r="AD379" s="73"/>
      <c r="AE379" s="79"/>
      <c r="AF379" s="73"/>
    </row>
    <row r="380" spans="2:32" x14ac:dyDescent="0.25">
      <c r="B380" s="205"/>
      <c r="C380" s="79"/>
      <c r="D380" s="73"/>
      <c r="E380" s="79"/>
      <c r="F380" s="73"/>
      <c r="G380" s="79"/>
      <c r="H380" s="73"/>
      <c r="I380" s="79"/>
      <c r="J380" s="73"/>
      <c r="K380" s="79"/>
      <c r="L380" s="73"/>
      <c r="M380" s="79"/>
      <c r="N380" s="73"/>
      <c r="O380" s="79"/>
      <c r="P380" s="73"/>
      <c r="Q380" s="79"/>
      <c r="R380" s="73"/>
      <c r="S380" s="79"/>
      <c r="T380" s="73"/>
      <c r="U380" s="79"/>
      <c r="V380" s="73"/>
      <c r="W380" s="79"/>
      <c r="X380" s="73"/>
      <c r="Y380" s="79"/>
      <c r="Z380" s="73"/>
      <c r="AA380" s="79"/>
      <c r="AB380" s="73"/>
      <c r="AC380" s="79"/>
      <c r="AD380" s="73"/>
      <c r="AE380" s="79"/>
      <c r="AF380" s="73"/>
    </row>
    <row r="381" spans="2:32" x14ac:dyDescent="0.25">
      <c r="B381" s="205"/>
      <c r="C381" s="79"/>
      <c r="D381" s="73"/>
      <c r="E381" s="79"/>
      <c r="F381" s="73"/>
      <c r="G381" s="79"/>
      <c r="H381" s="73"/>
      <c r="I381" s="79"/>
      <c r="J381" s="73"/>
      <c r="K381" s="79"/>
      <c r="L381" s="73"/>
      <c r="M381" s="79"/>
      <c r="N381" s="73"/>
      <c r="O381" s="79"/>
      <c r="P381" s="73"/>
      <c r="Q381" s="79"/>
      <c r="R381" s="73"/>
      <c r="S381" s="79"/>
      <c r="T381" s="73"/>
      <c r="U381" s="79"/>
      <c r="V381" s="73"/>
      <c r="W381" s="79"/>
      <c r="X381" s="73"/>
      <c r="Y381" s="79"/>
      <c r="Z381" s="73"/>
      <c r="AA381" s="79"/>
      <c r="AB381" s="73"/>
      <c r="AC381" s="79"/>
      <c r="AD381" s="73"/>
      <c r="AE381" s="79"/>
      <c r="AF381" s="73"/>
    </row>
    <row r="382" spans="2:32" x14ac:dyDescent="0.25">
      <c r="B382" s="205"/>
      <c r="C382" s="79"/>
      <c r="D382" s="73"/>
      <c r="E382" s="79"/>
      <c r="F382" s="73"/>
      <c r="G382" s="79"/>
      <c r="H382" s="73"/>
      <c r="I382" s="79"/>
      <c r="J382" s="73"/>
      <c r="K382" s="79"/>
      <c r="L382" s="73"/>
      <c r="M382" s="79"/>
      <c r="N382" s="73"/>
      <c r="O382" s="79"/>
      <c r="P382" s="73"/>
      <c r="Q382" s="79"/>
      <c r="R382" s="73"/>
      <c r="S382" s="79"/>
      <c r="T382" s="73"/>
      <c r="U382" s="79"/>
      <c r="V382" s="73"/>
      <c r="W382" s="79"/>
      <c r="X382" s="73"/>
      <c r="Y382" s="79"/>
      <c r="Z382" s="73"/>
      <c r="AA382" s="79"/>
      <c r="AB382" s="73"/>
      <c r="AC382" s="79"/>
      <c r="AD382" s="73"/>
      <c r="AE382" s="79"/>
      <c r="AF382" s="73"/>
    </row>
    <row r="383" spans="2:32" ht="15.75" x14ac:dyDescent="0.25">
      <c r="B383" s="105"/>
      <c r="C383" s="74"/>
      <c r="D383" s="75"/>
      <c r="E383" s="74"/>
      <c r="F383" s="75"/>
      <c r="G383" s="74"/>
      <c r="H383" s="75"/>
      <c r="I383" s="74"/>
      <c r="J383" s="75"/>
      <c r="K383" s="74"/>
      <c r="L383" s="75"/>
      <c r="M383" s="74"/>
      <c r="N383" s="75"/>
      <c r="O383" s="74"/>
      <c r="P383" s="75"/>
      <c r="Q383" s="74"/>
      <c r="R383" s="75"/>
      <c r="S383" s="74"/>
      <c r="T383" s="75"/>
      <c r="U383" s="74"/>
      <c r="V383" s="75"/>
      <c r="W383" s="74"/>
      <c r="X383" s="75"/>
      <c r="Y383" s="74"/>
      <c r="Z383" s="75"/>
      <c r="AA383" s="74"/>
      <c r="AB383" s="75"/>
      <c r="AC383" s="74"/>
      <c r="AD383" s="75"/>
      <c r="AE383" s="74"/>
      <c r="AF383" s="75"/>
    </row>
  </sheetData>
  <mergeCells count="6">
    <mergeCell ref="B294:BR294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rusos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FEADA0-1FAD-4696-B0BE-D35346412680}">
  <dimension ref="B1:AJ383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266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2"/>
      <c r="S3" s="312"/>
      <c r="T3" s="312"/>
      <c r="U3" s="312"/>
      <c r="V3" s="312"/>
      <c r="W3" s="312"/>
      <c r="X3" s="312"/>
      <c r="Y3" s="312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</row>
    <row r="4" spans="2:36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91"/>
      <c r="L4" s="91"/>
      <c r="M4" s="91"/>
      <c r="N4" s="91"/>
      <c r="O4" s="91"/>
      <c r="P4" s="91"/>
      <c r="Q4" s="91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</row>
    <row r="5" spans="2:36" s="4" customFormat="1" ht="21.75" thickBot="1" x14ac:dyDescent="0.3">
      <c r="B5" s="39"/>
      <c r="C5" s="684" t="s">
        <v>55</v>
      </c>
      <c r="D5" s="685"/>
      <c r="E5" s="685"/>
      <c r="F5" s="685"/>
      <c r="G5" s="685"/>
      <c r="H5" s="685"/>
      <c r="I5" s="685"/>
      <c r="J5" s="686"/>
      <c r="K5" s="687" t="s">
        <v>181</v>
      </c>
      <c r="L5" s="688"/>
      <c r="M5" s="688"/>
      <c r="N5" s="688"/>
      <c r="O5" s="688"/>
      <c r="P5" s="689"/>
      <c r="Q5" s="687" t="s">
        <v>174</v>
      </c>
      <c r="R5" s="688"/>
      <c r="S5" s="688"/>
      <c r="T5" s="688"/>
      <c r="U5" s="688"/>
      <c r="V5" s="689"/>
      <c r="W5" s="687" t="s">
        <v>171</v>
      </c>
      <c r="X5" s="688"/>
      <c r="Y5" s="688"/>
      <c r="Z5" s="688"/>
      <c r="AA5" s="688"/>
      <c r="AB5" s="688"/>
      <c r="AC5" s="689"/>
      <c r="AD5" s="687" t="s">
        <v>172</v>
      </c>
      <c r="AE5" s="688"/>
      <c r="AF5" s="688"/>
      <c r="AG5" s="688"/>
      <c r="AH5" s="688"/>
      <c r="AI5" s="688"/>
      <c r="AJ5" s="689"/>
    </row>
    <row r="6" spans="2:36" s="4" customFormat="1" ht="30.75" thickBot="1" x14ac:dyDescent="0.3">
      <c r="B6" s="15"/>
      <c r="C6" s="350" t="s">
        <v>193</v>
      </c>
      <c r="D6" s="351" t="s">
        <v>192</v>
      </c>
      <c r="E6" s="351" t="s">
        <v>191</v>
      </c>
      <c r="F6" s="351" t="s">
        <v>190</v>
      </c>
      <c r="G6" s="351" t="s">
        <v>189</v>
      </c>
      <c r="H6" s="351" t="s">
        <v>182</v>
      </c>
      <c r="I6" s="351" t="s">
        <v>185</v>
      </c>
      <c r="J6" s="352" t="s">
        <v>106</v>
      </c>
      <c r="K6" s="350" t="s">
        <v>193</v>
      </c>
      <c r="L6" s="351" t="s">
        <v>192</v>
      </c>
      <c r="M6" s="351" t="s">
        <v>191</v>
      </c>
      <c r="N6" s="351" t="s">
        <v>194</v>
      </c>
      <c r="O6" s="351" t="s">
        <v>182</v>
      </c>
      <c r="P6" s="352" t="s">
        <v>106</v>
      </c>
      <c r="Q6" s="350" t="s">
        <v>195</v>
      </c>
      <c r="R6" s="351" t="s">
        <v>191</v>
      </c>
      <c r="S6" s="351" t="s">
        <v>194</v>
      </c>
      <c r="T6" s="351" t="s">
        <v>182</v>
      </c>
      <c r="U6" s="351" t="s">
        <v>185</v>
      </c>
      <c r="V6" s="352" t="s">
        <v>106</v>
      </c>
      <c r="W6" s="350" t="s">
        <v>195</v>
      </c>
      <c r="X6" s="351" t="s">
        <v>191</v>
      </c>
      <c r="Y6" s="351" t="s">
        <v>190</v>
      </c>
      <c r="Z6" s="351" t="s">
        <v>189</v>
      </c>
      <c r="AA6" s="351" t="s">
        <v>182</v>
      </c>
      <c r="AB6" s="351" t="s">
        <v>185</v>
      </c>
      <c r="AC6" s="352" t="s">
        <v>106</v>
      </c>
      <c r="AD6" s="350" t="s">
        <v>195</v>
      </c>
      <c r="AE6" s="351" t="s">
        <v>191</v>
      </c>
      <c r="AF6" s="351" t="s">
        <v>190</v>
      </c>
      <c r="AG6" s="351" t="s">
        <v>189</v>
      </c>
      <c r="AH6" s="351" t="s">
        <v>182</v>
      </c>
      <c r="AI6" s="351" t="s">
        <v>185</v>
      </c>
      <c r="AJ6" s="352" t="s">
        <v>106</v>
      </c>
    </row>
    <row r="7" spans="2:36" s="4" customFormat="1" x14ac:dyDescent="0.25">
      <c r="B7" s="71" t="s">
        <v>93</v>
      </c>
      <c r="C7" s="353">
        <v>2.4765478424015011E-2</v>
      </c>
      <c r="D7" s="354">
        <v>2.0863358726237045E-2</v>
      </c>
      <c r="E7" s="354">
        <v>1.6306792622582097E-2</v>
      </c>
      <c r="F7" s="354">
        <v>1.5906747622866306E-2</v>
      </c>
      <c r="G7" s="354">
        <v>3.2387813782185894E-2</v>
      </c>
      <c r="H7" s="354">
        <v>1.9655258136689276E-2</v>
      </c>
      <c r="I7" s="354">
        <v>2.1252400343198006E-2</v>
      </c>
      <c r="J7" s="355">
        <v>2.0168946961517151E-2</v>
      </c>
      <c r="K7" s="353">
        <v>2.5665399239543727E-2</v>
      </c>
      <c r="L7" s="354">
        <v>1.5470147449842882E-2</v>
      </c>
      <c r="M7" s="354">
        <v>1.5087347803070408E-2</v>
      </c>
      <c r="N7" s="354">
        <v>1.6503465727802837E-2</v>
      </c>
      <c r="O7" s="354">
        <v>1.6259045525327472E-2</v>
      </c>
      <c r="P7" s="355">
        <v>1.6259045525327472E-2</v>
      </c>
      <c r="Q7" s="353">
        <v>3.3227127901684111E-2</v>
      </c>
      <c r="R7" s="354">
        <v>1.0995052226498075E-2</v>
      </c>
      <c r="S7" s="354">
        <v>9.6013757195060785E-3</v>
      </c>
      <c r="T7" s="354">
        <v>1.080986326983756E-2</v>
      </c>
      <c r="U7" s="354">
        <v>1.6795696102873639E-2</v>
      </c>
      <c r="V7" s="355">
        <v>1.2180103328126878E-2</v>
      </c>
      <c r="W7" s="353">
        <v>1.1668611435239206E-3</v>
      </c>
      <c r="X7" s="354">
        <v>1.3955342902711323E-2</v>
      </c>
      <c r="Y7" s="354">
        <v>2.2553497203263714E-2</v>
      </c>
      <c r="Z7" s="354">
        <v>3.5285423979309068E-2</v>
      </c>
      <c r="AA7" s="354">
        <v>2.1246599880581172E-2</v>
      </c>
      <c r="AB7" s="354">
        <v>1.3008490469533195E-2</v>
      </c>
      <c r="AC7" s="355">
        <v>1.7184268491584418E-2</v>
      </c>
      <c r="AD7" s="353">
        <v>3.1386571315057607E-2</v>
      </c>
      <c r="AE7" s="354">
        <v>2.5117873981997427E-2</v>
      </c>
      <c r="AF7" s="354">
        <v>1.4903204272363151E-2</v>
      </c>
      <c r="AG7" s="354">
        <v>3.7706891363225997E-2</v>
      </c>
      <c r="AH7" s="354">
        <v>2.3641544301723275E-2</v>
      </c>
      <c r="AI7" s="354">
        <v>2.8812260536398467E-2</v>
      </c>
      <c r="AJ7" s="355">
        <v>2.5000167786360983E-2</v>
      </c>
    </row>
    <row r="8" spans="2:36" s="4" customFormat="1" x14ac:dyDescent="0.25">
      <c r="B8" s="71" t="s">
        <v>94</v>
      </c>
      <c r="C8" s="353">
        <v>5.7186427754479605E-3</v>
      </c>
      <c r="D8" s="354">
        <v>1.3755643340857788E-2</v>
      </c>
      <c r="E8" s="354">
        <v>8.9343847211169787E-3</v>
      </c>
      <c r="F8" s="354">
        <v>8.1165317518722135E-3</v>
      </c>
      <c r="G8" s="354">
        <v>1.146404851285013E-2</v>
      </c>
      <c r="H8" s="354">
        <v>9.164126989920373E-3</v>
      </c>
      <c r="I8" s="354">
        <v>1.3195465666070969E-2</v>
      </c>
      <c r="J8" s="355">
        <v>1.0436592600301817E-2</v>
      </c>
      <c r="K8" s="353">
        <v>0</v>
      </c>
      <c r="L8" s="354">
        <v>1.2372115155841065E-2</v>
      </c>
      <c r="M8" s="354">
        <v>6.2800147765053561E-3</v>
      </c>
      <c r="N8" s="354">
        <v>7.5394105551747775E-3</v>
      </c>
      <c r="O8" s="354">
        <v>7.6267954747680179E-3</v>
      </c>
      <c r="P8" s="355">
        <v>7.6267954747680179E-3</v>
      </c>
      <c r="Q8" s="353">
        <v>3.2911392405063293E-2</v>
      </c>
      <c r="R8" s="354">
        <v>9.1220068415051314E-3</v>
      </c>
      <c r="S8" s="354">
        <v>5.6471341365829123E-3</v>
      </c>
      <c r="T8" s="354">
        <v>7.1306656552247299E-3</v>
      </c>
      <c r="U8" s="354">
        <v>1.1150394343214578E-2</v>
      </c>
      <c r="V8" s="355">
        <v>8.0073549037634559E-3</v>
      </c>
      <c r="W8" s="353">
        <v>7.6142131979695434E-3</v>
      </c>
      <c r="X8" s="354">
        <v>6.3800792864222005E-3</v>
      </c>
      <c r="Y8" s="354">
        <v>1.3280841203000025E-2</v>
      </c>
      <c r="Z8" s="354">
        <v>2.2193690388848129E-2</v>
      </c>
      <c r="AA8" s="354">
        <v>1.2204680326951069E-2</v>
      </c>
      <c r="AB8" s="354">
        <v>7.5501557837820013E-3</v>
      </c>
      <c r="AC8" s="355">
        <v>9.9124843722093233E-3</v>
      </c>
      <c r="AD8" s="353">
        <v>8.5543199315654406E-3</v>
      </c>
      <c r="AE8" s="354">
        <v>1.2781350482315112E-2</v>
      </c>
      <c r="AF8" s="354">
        <v>7.7171105915432693E-3</v>
      </c>
      <c r="AG8" s="354">
        <v>1.1362426822778073E-2</v>
      </c>
      <c r="AH8" s="354">
        <v>9.4144087901111249E-3</v>
      </c>
      <c r="AI8" s="354">
        <v>1.8360185825837698E-2</v>
      </c>
      <c r="AJ8" s="355">
        <v>1.1668524249235692E-2</v>
      </c>
    </row>
    <row r="9" spans="2:36" s="4" customFormat="1" x14ac:dyDescent="0.25">
      <c r="B9" s="71" t="s">
        <v>95</v>
      </c>
      <c r="C9" s="353">
        <v>1.4856081708449397E-2</v>
      </c>
      <c r="D9" s="354">
        <v>8.5371147446100422E-3</v>
      </c>
      <c r="E9" s="354">
        <v>5.3979300499643109E-3</v>
      </c>
      <c r="F9" s="354">
        <v>7.4569817253465264E-3</v>
      </c>
      <c r="G9" s="354">
        <v>8.6550350322846543E-3</v>
      </c>
      <c r="H9" s="354">
        <v>7.484773622287993E-3</v>
      </c>
      <c r="I9" s="354">
        <v>1.3230970271153218E-2</v>
      </c>
      <c r="J9" s="355">
        <v>9.3979953118796533E-3</v>
      </c>
      <c r="K9" s="353">
        <v>0</v>
      </c>
      <c r="L9" s="354">
        <v>2.1680216802168022E-2</v>
      </c>
      <c r="M9" s="354">
        <v>1.3932427725531174E-3</v>
      </c>
      <c r="N9" s="354">
        <v>8.2772891877909982E-3</v>
      </c>
      <c r="O9" s="354">
        <v>7.9877833901092453E-3</v>
      </c>
      <c r="P9" s="355">
        <v>7.9877833901092453E-3</v>
      </c>
      <c r="Q9" s="353">
        <v>3.2258064516129031E-2</v>
      </c>
      <c r="R9" s="354">
        <v>9.0337784760408484E-3</v>
      </c>
      <c r="S9" s="354">
        <v>5.5389316865091997E-3</v>
      </c>
      <c r="T9" s="354">
        <v>7.0537453282097174E-3</v>
      </c>
      <c r="U9" s="354">
        <v>1.2449977767896843E-2</v>
      </c>
      <c r="V9" s="355">
        <v>8.4679925419515224E-3</v>
      </c>
      <c r="W9" s="353">
        <v>2.8735632183908046E-3</v>
      </c>
      <c r="X9" s="354">
        <v>3.6359077231695085E-3</v>
      </c>
      <c r="Y9" s="354">
        <v>1.4910745537276863E-2</v>
      </c>
      <c r="Z9" s="354">
        <v>0</v>
      </c>
      <c r="AA9" s="354">
        <v>9.857212396560117E-3</v>
      </c>
      <c r="AB9" s="354">
        <v>6.2911546365809669E-3</v>
      </c>
      <c r="AC9" s="355">
        <v>8.1039282400247447E-3</v>
      </c>
      <c r="AD9" s="353">
        <v>5.035669324381032E-3</v>
      </c>
      <c r="AE9" s="354">
        <v>1.0276399716513111E-2</v>
      </c>
      <c r="AF9" s="354">
        <v>5.6044534717520503E-3</v>
      </c>
      <c r="AG9" s="354">
        <v>9.6267522377976693E-3</v>
      </c>
      <c r="AH9" s="354">
        <v>7.1682273167581528E-3</v>
      </c>
      <c r="AI9" s="354">
        <v>1.7170696928287089E-2</v>
      </c>
      <c r="AJ9" s="355">
        <v>9.8283980659229532E-3</v>
      </c>
    </row>
    <row r="10" spans="2:36" s="4" customFormat="1" x14ac:dyDescent="0.25">
      <c r="B10" s="71" t="s">
        <v>96</v>
      </c>
      <c r="C10" s="353" t="s">
        <v>113</v>
      </c>
      <c r="D10" s="354" t="s">
        <v>113</v>
      </c>
      <c r="E10" s="354" t="s">
        <v>113</v>
      </c>
      <c r="F10" s="354" t="s">
        <v>113</v>
      </c>
      <c r="G10" s="354" t="s">
        <v>113</v>
      </c>
      <c r="H10" s="354" t="s">
        <v>113</v>
      </c>
      <c r="I10" s="354" t="s">
        <v>113</v>
      </c>
      <c r="J10" s="355" t="s">
        <v>113</v>
      </c>
      <c r="K10" s="353" t="s">
        <v>113</v>
      </c>
      <c r="L10" s="354" t="s">
        <v>113</v>
      </c>
      <c r="M10" s="354" t="s">
        <v>113</v>
      </c>
      <c r="N10" s="354" t="s">
        <v>113</v>
      </c>
      <c r="O10" s="354" t="s">
        <v>113</v>
      </c>
      <c r="P10" s="355" t="s">
        <v>113</v>
      </c>
      <c r="Q10" s="353" t="s">
        <v>113</v>
      </c>
      <c r="R10" s="354" t="s">
        <v>113</v>
      </c>
      <c r="S10" s="354" t="s">
        <v>113</v>
      </c>
      <c r="T10" s="354" t="s">
        <v>113</v>
      </c>
      <c r="U10" s="354" t="s">
        <v>113</v>
      </c>
      <c r="V10" s="355" t="s">
        <v>113</v>
      </c>
      <c r="W10" s="353" t="s">
        <v>113</v>
      </c>
      <c r="X10" s="354" t="s">
        <v>113</v>
      </c>
      <c r="Y10" s="354" t="s">
        <v>113</v>
      </c>
      <c r="Z10" s="354" t="s">
        <v>113</v>
      </c>
      <c r="AA10" s="354" t="s">
        <v>113</v>
      </c>
      <c r="AB10" s="354" t="s">
        <v>113</v>
      </c>
      <c r="AC10" s="355" t="s">
        <v>113</v>
      </c>
      <c r="AD10" s="353" t="s">
        <v>113</v>
      </c>
      <c r="AE10" s="354" t="s">
        <v>113</v>
      </c>
      <c r="AF10" s="354" t="s">
        <v>113</v>
      </c>
      <c r="AG10" s="354" t="s">
        <v>113</v>
      </c>
      <c r="AH10" s="354" t="s">
        <v>113</v>
      </c>
      <c r="AI10" s="354" t="s">
        <v>113</v>
      </c>
      <c r="AJ10" s="355" t="s">
        <v>113</v>
      </c>
    </row>
    <row r="11" spans="2:36" s="4" customFormat="1" x14ac:dyDescent="0.25">
      <c r="B11" s="71" t="s">
        <v>97</v>
      </c>
      <c r="C11" s="353" t="s">
        <v>113</v>
      </c>
      <c r="D11" s="354" t="s">
        <v>113</v>
      </c>
      <c r="E11" s="354" t="s">
        <v>113</v>
      </c>
      <c r="F11" s="354" t="s">
        <v>113</v>
      </c>
      <c r="G11" s="354" t="s">
        <v>113</v>
      </c>
      <c r="H11" s="354" t="s">
        <v>113</v>
      </c>
      <c r="I11" s="354" t="s">
        <v>113</v>
      </c>
      <c r="J11" s="355" t="s">
        <v>113</v>
      </c>
      <c r="K11" s="353" t="s">
        <v>113</v>
      </c>
      <c r="L11" s="354" t="s">
        <v>113</v>
      </c>
      <c r="M11" s="354" t="s">
        <v>113</v>
      </c>
      <c r="N11" s="354" t="s">
        <v>113</v>
      </c>
      <c r="O11" s="354" t="s">
        <v>113</v>
      </c>
      <c r="P11" s="355" t="s">
        <v>113</v>
      </c>
      <c r="Q11" s="353" t="s">
        <v>113</v>
      </c>
      <c r="R11" s="354" t="s">
        <v>113</v>
      </c>
      <c r="S11" s="354" t="s">
        <v>113</v>
      </c>
      <c r="T11" s="354" t="s">
        <v>113</v>
      </c>
      <c r="U11" s="354" t="s">
        <v>113</v>
      </c>
      <c r="V11" s="355" t="s">
        <v>113</v>
      </c>
      <c r="W11" s="353" t="s">
        <v>113</v>
      </c>
      <c r="X11" s="354" t="s">
        <v>113</v>
      </c>
      <c r="Y11" s="354" t="s">
        <v>113</v>
      </c>
      <c r="Z11" s="354" t="s">
        <v>113</v>
      </c>
      <c r="AA11" s="354" t="s">
        <v>113</v>
      </c>
      <c r="AB11" s="354" t="s">
        <v>113</v>
      </c>
      <c r="AC11" s="355" t="s">
        <v>113</v>
      </c>
      <c r="AD11" s="353" t="s">
        <v>113</v>
      </c>
      <c r="AE11" s="354" t="s">
        <v>113</v>
      </c>
      <c r="AF11" s="354" t="s">
        <v>113</v>
      </c>
      <c r="AG11" s="354" t="s">
        <v>113</v>
      </c>
      <c r="AH11" s="354" t="s">
        <v>113</v>
      </c>
      <c r="AI11" s="354" t="s">
        <v>113</v>
      </c>
      <c r="AJ11" s="355" t="s">
        <v>113</v>
      </c>
    </row>
    <row r="12" spans="2:36" s="4" customFormat="1" x14ac:dyDescent="0.25">
      <c r="B12" s="71" t="s">
        <v>98</v>
      </c>
      <c r="C12" s="353" t="s">
        <v>113</v>
      </c>
      <c r="D12" s="354" t="s">
        <v>113</v>
      </c>
      <c r="E12" s="354" t="s">
        <v>113</v>
      </c>
      <c r="F12" s="354" t="s">
        <v>113</v>
      </c>
      <c r="G12" s="354" t="s">
        <v>113</v>
      </c>
      <c r="H12" s="354" t="s">
        <v>113</v>
      </c>
      <c r="I12" s="354" t="s">
        <v>113</v>
      </c>
      <c r="J12" s="355" t="s">
        <v>113</v>
      </c>
      <c r="K12" s="353" t="s">
        <v>113</v>
      </c>
      <c r="L12" s="354" t="s">
        <v>113</v>
      </c>
      <c r="M12" s="354" t="s">
        <v>113</v>
      </c>
      <c r="N12" s="354" t="s">
        <v>113</v>
      </c>
      <c r="O12" s="354" t="s">
        <v>113</v>
      </c>
      <c r="P12" s="355" t="s">
        <v>113</v>
      </c>
      <c r="Q12" s="353" t="s">
        <v>113</v>
      </c>
      <c r="R12" s="354" t="s">
        <v>113</v>
      </c>
      <c r="S12" s="354" t="s">
        <v>113</v>
      </c>
      <c r="T12" s="354" t="s">
        <v>113</v>
      </c>
      <c r="U12" s="354" t="s">
        <v>113</v>
      </c>
      <c r="V12" s="355" t="s">
        <v>113</v>
      </c>
      <c r="W12" s="353" t="s">
        <v>113</v>
      </c>
      <c r="X12" s="354" t="s">
        <v>113</v>
      </c>
      <c r="Y12" s="354" t="s">
        <v>113</v>
      </c>
      <c r="Z12" s="354" t="s">
        <v>113</v>
      </c>
      <c r="AA12" s="354" t="s">
        <v>113</v>
      </c>
      <c r="AB12" s="354" t="s">
        <v>113</v>
      </c>
      <c r="AC12" s="355" t="s">
        <v>113</v>
      </c>
      <c r="AD12" s="353" t="s">
        <v>113</v>
      </c>
      <c r="AE12" s="354" t="s">
        <v>113</v>
      </c>
      <c r="AF12" s="354" t="s">
        <v>113</v>
      </c>
      <c r="AG12" s="354" t="s">
        <v>113</v>
      </c>
      <c r="AH12" s="354" t="s">
        <v>113</v>
      </c>
      <c r="AI12" s="354" t="s">
        <v>113</v>
      </c>
      <c r="AJ12" s="355" t="s">
        <v>113</v>
      </c>
    </row>
    <row r="13" spans="2:36" s="4" customFormat="1" x14ac:dyDescent="0.25">
      <c r="B13" s="71" t="s">
        <v>99</v>
      </c>
      <c r="C13" s="353" t="s">
        <v>113</v>
      </c>
      <c r="D13" s="354" t="s">
        <v>113</v>
      </c>
      <c r="E13" s="354" t="s">
        <v>113</v>
      </c>
      <c r="F13" s="354" t="s">
        <v>113</v>
      </c>
      <c r="G13" s="354" t="s">
        <v>113</v>
      </c>
      <c r="H13" s="354" t="s">
        <v>113</v>
      </c>
      <c r="I13" s="354" t="s">
        <v>113</v>
      </c>
      <c r="J13" s="355" t="s">
        <v>113</v>
      </c>
      <c r="K13" s="353" t="s">
        <v>113</v>
      </c>
      <c r="L13" s="354" t="s">
        <v>113</v>
      </c>
      <c r="M13" s="354" t="s">
        <v>113</v>
      </c>
      <c r="N13" s="354" t="s">
        <v>113</v>
      </c>
      <c r="O13" s="354" t="s">
        <v>113</v>
      </c>
      <c r="P13" s="355" t="s">
        <v>113</v>
      </c>
      <c r="Q13" s="353" t="s">
        <v>113</v>
      </c>
      <c r="R13" s="354" t="s">
        <v>113</v>
      </c>
      <c r="S13" s="354" t="s">
        <v>113</v>
      </c>
      <c r="T13" s="354" t="s">
        <v>113</v>
      </c>
      <c r="U13" s="354" t="s">
        <v>113</v>
      </c>
      <c r="V13" s="355" t="s">
        <v>113</v>
      </c>
      <c r="W13" s="353" t="s">
        <v>113</v>
      </c>
      <c r="X13" s="354" t="s">
        <v>113</v>
      </c>
      <c r="Y13" s="354" t="s">
        <v>113</v>
      </c>
      <c r="Z13" s="354" t="s">
        <v>113</v>
      </c>
      <c r="AA13" s="354" t="s">
        <v>113</v>
      </c>
      <c r="AB13" s="354" t="s">
        <v>113</v>
      </c>
      <c r="AC13" s="355" t="s">
        <v>113</v>
      </c>
      <c r="AD13" s="353" t="s">
        <v>113</v>
      </c>
      <c r="AE13" s="354" t="s">
        <v>113</v>
      </c>
      <c r="AF13" s="354" t="s">
        <v>113</v>
      </c>
      <c r="AG13" s="354" t="s">
        <v>113</v>
      </c>
      <c r="AH13" s="354" t="s">
        <v>113</v>
      </c>
      <c r="AI13" s="354" t="s">
        <v>113</v>
      </c>
      <c r="AJ13" s="355" t="s">
        <v>113</v>
      </c>
    </row>
    <row r="14" spans="2:36" s="4" customFormat="1" x14ac:dyDescent="0.25">
      <c r="B14" s="71" t="s">
        <v>100</v>
      </c>
      <c r="C14" s="353" t="s">
        <v>113</v>
      </c>
      <c r="D14" s="354" t="s">
        <v>113</v>
      </c>
      <c r="E14" s="354" t="s">
        <v>113</v>
      </c>
      <c r="F14" s="354" t="s">
        <v>113</v>
      </c>
      <c r="G14" s="354" t="s">
        <v>113</v>
      </c>
      <c r="H14" s="354" t="s">
        <v>113</v>
      </c>
      <c r="I14" s="354" t="s">
        <v>113</v>
      </c>
      <c r="J14" s="355" t="s">
        <v>113</v>
      </c>
      <c r="K14" s="353" t="s">
        <v>113</v>
      </c>
      <c r="L14" s="354" t="s">
        <v>113</v>
      </c>
      <c r="M14" s="354" t="s">
        <v>113</v>
      </c>
      <c r="N14" s="354" t="s">
        <v>113</v>
      </c>
      <c r="O14" s="354" t="s">
        <v>113</v>
      </c>
      <c r="P14" s="355" t="s">
        <v>113</v>
      </c>
      <c r="Q14" s="353" t="s">
        <v>113</v>
      </c>
      <c r="R14" s="354" t="s">
        <v>113</v>
      </c>
      <c r="S14" s="354" t="s">
        <v>113</v>
      </c>
      <c r="T14" s="354" t="s">
        <v>113</v>
      </c>
      <c r="U14" s="354" t="s">
        <v>113</v>
      </c>
      <c r="V14" s="355" t="s">
        <v>113</v>
      </c>
      <c r="W14" s="353" t="s">
        <v>113</v>
      </c>
      <c r="X14" s="354" t="s">
        <v>113</v>
      </c>
      <c r="Y14" s="354" t="s">
        <v>113</v>
      </c>
      <c r="Z14" s="354" t="s">
        <v>113</v>
      </c>
      <c r="AA14" s="354" t="s">
        <v>113</v>
      </c>
      <c r="AB14" s="354" t="s">
        <v>113</v>
      </c>
      <c r="AC14" s="355" t="s">
        <v>113</v>
      </c>
      <c r="AD14" s="353" t="s">
        <v>113</v>
      </c>
      <c r="AE14" s="354" t="s">
        <v>113</v>
      </c>
      <c r="AF14" s="354" t="s">
        <v>113</v>
      </c>
      <c r="AG14" s="354" t="s">
        <v>113</v>
      </c>
      <c r="AH14" s="354" t="s">
        <v>113</v>
      </c>
      <c r="AI14" s="354" t="s">
        <v>113</v>
      </c>
      <c r="AJ14" s="355" t="s">
        <v>113</v>
      </c>
    </row>
    <row r="15" spans="2:36" s="4" customFormat="1" x14ac:dyDescent="0.25">
      <c r="B15" s="71" t="s">
        <v>101</v>
      </c>
      <c r="C15" s="353" t="s">
        <v>113</v>
      </c>
      <c r="D15" s="354" t="s">
        <v>113</v>
      </c>
      <c r="E15" s="354" t="s">
        <v>113</v>
      </c>
      <c r="F15" s="354" t="s">
        <v>113</v>
      </c>
      <c r="G15" s="354" t="s">
        <v>113</v>
      </c>
      <c r="H15" s="354" t="s">
        <v>113</v>
      </c>
      <c r="I15" s="354" t="s">
        <v>113</v>
      </c>
      <c r="J15" s="355" t="s">
        <v>113</v>
      </c>
      <c r="K15" s="353" t="s">
        <v>113</v>
      </c>
      <c r="L15" s="354" t="s">
        <v>113</v>
      </c>
      <c r="M15" s="354" t="s">
        <v>113</v>
      </c>
      <c r="N15" s="354" t="s">
        <v>113</v>
      </c>
      <c r="O15" s="354" t="s">
        <v>113</v>
      </c>
      <c r="P15" s="355" t="s">
        <v>113</v>
      </c>
      <c r="Q15" s="353" t="s">
        <v>113</v>
      </c>
      <c r="R15" s="354" t="s">
        <v>113</v>
      </c>
      <c r="S15" s="354" t="s">
        <v>113</v>
      </c>
      <c r="T15" s="354" t="s">
        <v>113</v>
      </c>
      <c r="U15" s="354" t="s">
        <v>113</v>
      </c>
      <c r="V15" s="355" t="s">
        <v>113</v>
      </c>
      <c r="W15" s="353" t="s">
        <v>113</v>
      </c>
      <c r="X15" s="354" t="s">
        <v>113</v>
      </c>
      <c r="Y15" s="354" t="s">
        <v>113</v>
      </c>
      <c r="Z15" s="354" t="s">
        <v>113</v>
      </c>
      <c r="AA15" s="354" t="s">
        <v>113</v>
      </c>
      <c r="AB15" s="354" t="s">
        <v>113</v>
      </c>
      <c r="AC15" s="355" t="s">
        <v>113</v>
      </c>
      <c r="AD15" s="353" t="s">
        <v>113</v>
      </c>
      <c r="AE15" s="354" t="s">
        <v>113</v>
      </c>
      <c r="AF15" s="354" t="s">
        <v>113</v>
      </c>
      <c r="AG15" s="354" t="s">
        <v>113</v>
      </c>
      <c r="AH15" s="354" t="s">
        <v>113</v>
      </c>
      <c r="AI15" s="354" t="s">
        <v>113</v>
      </c>
      <c r="AJ15" s="355" t="s">
        <v>113</v>
      </c>
    </row>
    <row r="16" spans="2:36" s="4" customFormat="1" x14ac:dyDescent="0.25">
      <c r="B16" s="71" t="s">
        <v>102</v>
      </c>
      <c r="C16" s="353" t="s">
        <v>113</v>
      </c>
      <c r="D16" s="354" t="s">
        <v>113</v>
      </c>
      <c r="E16" s="354" t="s">
        <v>113</v>
      </c>
      <c r="F16" s="354" t="s">
        <v>113</v>
      </c>
      <c r="G16" s="354" t="s">
        <v>113</v>
      </c>
      <c r="H16" s="354" t="s">
        <v>113</v>
      </c>
      <c r="I16" s="354" t="s">
        <v>113</v>
      </c>
      <c r="J16" s="355" t="s">
        <v>113</v>
      </c>
      <c r="K16" s="353" t="s">
        <v>113</v>
      </c>
      <c r="L16" s="354" t="s">
        <v>113</v>
      </c>
      <c r="M16" s="354" t="s">
        <v>113</v>
      </c>
      <c r="N16" s="354" t="s">
        <v>113</v>
      </c>
      <c r="O16" s="354" t="s">
        <v>113</v>
      </c>
      <c r="P16" s="355" t="s">
        <v>113</v>
      </c>
      <c r="Q16" s="353" t="s">
        <v>113</v>
      </c>
      <c r="R16" s="354" t="s">
        <v>113</v>
      </c>
      <c r="S16" s="354" t="s">
        <v>113</v>
      </c>
      <c r="T16" s="354" t="s">
        <v>113</v>
      </c>
      <c r="U16" s="354" t="s">
        <v>113</v>
      </c>
      <c r="V16" s="355" t="s">
        <v>113</v>
      </c>
      <c r="W16" s="353" t="s">
        <v>113</v>
      </c>
      <c r="X16" s="354" t="s">
        <v>113</v>
      </c>
      <c r="Y16" s="354" t="s">
        <v>113</v>
      </c>
      <c r="Z16" s="354" t="s">
        <v>113</v>
      </c>
      <c r="AA16" s="354" t="s">
        <v>113</v>
      </c>
      <c r="AB16" s="354" t="s">
        <v>113</v>
      </c>
      <c r="AC16" s="355" t="s">
        <v>113</v>
      </c>
      <c r="AD16" s="353" t="s">
        <v>113</v>
      </c>
      <c r="AE16" s="354" t="s">
        <v>113</v>
      </c>
      <c r="AF16" s="354" t="s">
        <v>113</v>
      </c>
      <c r="AG16" s="354" t="s">
        <v>113</v>
      </c>
      <c r="AH16" s="354" t="s">
        <v>113</v>
      </c>
      <c r="AI16" s="354" t="s">
        <v>113</v>
      </c>
      <c r="AJ16" s="355" t="s">
        <v>113</v>
      </c>
    </row>
    <row r="17" spans="2:36" s="4" customFormat="1" x14ac:dyDescent="0.25">
      <c r="B17" s="71" t="s">
        <v>103</v>
      </c>
      <c r="C17" s="353" t="s">
        <v>113</v>
      </c>
      <c r="D17" s="354" t="s">
        <v>113</v>
      </c>
      <c r="E17" s="354" t="s">
        <v>113</v>
      </c>
      <c r="F17" s="354" t="s">
        <v>113</v>
      </c>
      <c r="G17" s="354" t="s">
        <v>113</v>
      </c>
      <c r="H17" s="354" t="s">
        <v>113</v>
      </c>
      <c r="I17" s="354" t="s">
        <v>113</v>
      </c>
      <c r="J17" s="355" t="s">
        <v>113</v>
      </c>
      <c r="K17" s="353" t="s">
        <v>113</v>
      </c>
      <c r="L17" s="354" t="s">
        <v>113</v>
      </c>
      <c r="M17" s="354" t="s">
        <v>113</v>
      </c>
      <c r="N17" s="354" t="s">
        <v>113</v>
      </c>
      <c r="O17" s="354" t="s">
        <v>113</v>
      </c>
      <c r="P17" s="355" t="s">
        <v>113</v>
      </c>
      <c r="Q17" s="353" t="s">
        <v>113</v>
      </c>
      <c r="R17" s="354" t="s">
        <v>113</v>
      </c>
      <c r="S17" s="354" t="s">
        <v>113</v>
      </c>
      <c r="T17" s="354" t="s">
        <v>113</v>
      </c>
      <c r="U17" s="354" t="s">
        <v>113</v>
      </c>
      <c r="V17" s="355" t="s">
        <v>113</v>
      </c>
      <c r="W17" s="353" t="s">
        <v>113</v>
      </c>
      <c r="X17" s="354" t="s">
        <v>113</v>
      </c>
      <c r="Y17" s="354" t="s">
        <v>113</v>
      </c>
      <c r="Z17" s="354" t="s">
        <v>113</v>
      </c>
      <c r="AA17" s="354" t="s">
        <v>113</v>
      </c>
      <c r="AB17" s="354" t="s">
        <v>113</v>
      </c>
      <c r="AC17" s="355" t="s">
        <v>113</v>
      </c>
      <c r="AD17" s="353" t="s">
        <v>113</v>
      </c>
      <c r="AE17" s="354" t="s">
        <v>113</v>
      </c>
      <c r="AF17" s="354" t="s">
        <v>113</v>
      </c>
      <c r="AG17" s="354" t="s">
        <v>113</v>
      </c>
      <c r="AH17" s="354" t="s">
        <v>113</v>
      </c>
      <c r="AI17" s="354" t="s">
        <v>113</v>
      </c>
      <c r="AJ17" s="355" t="s">
        <v>113</v>
      </c>
    </row>
    <row r="18" spans="2:36" s="4" customFormat="1" x14ac:dyDescent="0.25">
      <c r="B18" s="71" t="s">
        <v>104</v>
      </c>
      <c r="C18" s="353" t="s">
        <v>113</v>
      </c>
      <c r="D18" s="354" t="s">
        <v>113</v>
      </c>
      <c r="E18" s="354" t="s">
        <v>113</v>
      </c>
      <c r="F18" s="354" t="s">
        <v>113</v>
      </c>
      <c r="G18" s="354" t="s">
        <v>113</v>
      </c>
      <c r="H18" s="354" t="s">
        <v>113</v>
      </c>
      <c r="I18" s="354" t="s">
        <v>113</v>
      </c>
      <c r="J18" s="355" t="s">
        <v>113</v>
      </c>
      <c r="K18" s="353" t="s">
        <v>113</v>
      </c>
      <c r="L18" s="354" t="s">
        <v>113</v>
      </c>
      <c r="M18" s="354" t="s">
        <v>113</v>
      </c>
      <c r="N18" s="354" t="s">
        <v>113</v>
      </c>
      <c r="O18" s="354" t="s">
        <v>113</v>
      </c>
      <c r="P18" s="355" t="s">
        <v>113</v>
      </c>
      <c r="Q18" s="353" t="s">
        <v>113</v>
      </c>
      <c r="R18" s="354" t="s">
        <v>113</v>
      </c>
      <c r="S18" s="354" t="s">
        <v>113</v>
      </c>
      <c r="T18" s="354" t="s">
        <v>113</v>
      </c>
      <c r="U18" s="354" t="s">
        <v>113</v>
      </c>
      <c r="V18" s="355" t="s">
        <v>113</v>
      </c>
      <c r="W18" s="353" t="s">
        <v>113</v>
      </c>
      <c r="X18" s="354" t="s">
        <v>113</v>
      </c>
      <c r="Y18" s="354" t="s">
        <v>113</v>
      </c>
      <c r="Z18" s="354" t="s">
        <v>113</v>
      </c>
      <c r="AA18" s="354" t="s">
        <v>113</v>
      </c>
      <c r="AB18" s="354" t="s">
        <v>113</v>
      </c>
      <c r="AC18" s="355" t="s">
        <v>113</v>
      </c>
      <c r="AD18" s="353" t="s">
        <v>113</v>
      </c>
      <c r="AE18" s="354" t="s">
        <v>113</v>
      </c>
      <c r="AF18" s="354" t="s">
        <v>113</v>
      </c>
      <c r="AG18" s="354" t="s">
        <v>113</v>
      </c>
      <c r="AH18" s="354" t="s">
        <v>113</v>
      </c>
      <c r="AI18" s="354" t="s">
        <v>113</v>
      </c>
      <c r="AJ18" s="355" t="s">
        <v>113</v>
      </c>
    </row>
    <row r="19" spans="2:36" s="100" customFormat="1" ht="34.5" customHeight="1" x14ac:dyDescent="0.25">
      <c r="B19" s="97" t="s">
        <v>223</v>
      </c>
      <c r="C19" s="356">
        <v>1.5239591516103691E-2</v>
      </c>
      <c r="D19" s="357">
        <v>1.5648662291771833E-2</v>
      </c>
      <c r="E19" s="357">
        <v>1.1330688234396459E-2</v>
      </c>
      <c r="F19" s="357">
        <v>1.1182149613149872E-2</v>
      </c>
      <c r="G19" s="357">
        <v>1.9529028842571714E-2</v>
      </c>
      <c r="H19" s="357">
        <v>1.3162631212475531E-2</v>
      </c>
      <c r="I19" s="357">
        <v>1.6490741332769926E-2</v>
      </c>
      <c r="J19" s="358">
        <v>1.4230694084238642E-2</v>
      </c>
      <c r="K19" s="356">
        <v>1.1175496688741722E-2</v>
      </c>
      <c r="L19" s="357">
        <v>1.5077424612876936E-2</v>
      </c>
      <c r="M19" s="357">
        <v>9.1114945007547982E-3</v>
      </c>
      <c r="N19" s="357">
        <v>1.1179212707182321E-2</v>
      </c>
      <c r="O19" s="357">
        <v>1.1177430117891303E-2</v>
      </c>
      <c r="P19" s="358">
        <v>1.1177430117891303E-2</v>
      </c>
      <c r="Q19" s="356">
        <v>3.2953620829943041E-2</v>
      </c>
      <c r="R19" s="357">
        <v>9.9180425228649477E-3</v>
      </c>
      <c r="S19" s="357">
        <v>7.2644721906923952E-3</v>
      </c>
      <c r="T19" s="357">
        <v>8.6536820807839501E-3</v>
      </c>
      <c r="U19" s="357">
        <v>1.373409270512576E-2</v>
      </c>
      <c r="V19" s="358">
        <v>9.8206126459947675E-3</v>
      </c>
      <c r="W19" s="356">
        <v>4.014049172102358E-3</v>
      </c>
      <c r="X19" s="357">
        <v>8.7316176470588237E-3</v>
      </c>
      <c r="Y19" s="357">
        <v>1.7399777282850779E-2</v>
      </c>
      <c r="Z19" s="357">
        <v>2.4171056709017664E-2</v>
      </c>
      <c r="AA19" s="357">
        <v>1.5509185479550526E-2</v>
      </c>
      <c r="AB19" s="357">
        <v>9.5768311935064757E-3</v>
      </c>
      <c r="AC19" s="358">
        <v>1.2586926525794941E-2</v>
      </c>
      <c r="AD19" s="356">
        <v>1.7365418010419249E-2</v>
      </c>
      <c r="AE19" s="357">
        <v>1.7143433392719083E-2</v>
      </c>
      <c r="AF19" s="357">
        <v>1.0181315607621179E-2</v>
      </c>
      <c r="AG19" s="357">
        <v>2.1705463872622562E-2</v>
      </c>
      <c r="AH19" s="357">
        <v>1.4690401860808352E-2</v>
      </c>
      <c r="AI19" s="357">
        <v>2.239525552364462E-2</v>
      </c>
      <c r="AJ19" s="358">
        <v>1.6683293643131449E-2</v>
      </c>
    </row>
    <row r="20" spans="2:36" s="4" customFormat="1" outlineLevel="1" x14ac:dyDescent="0.25">
      <c r="B20" s="71" t="s">
        <v>93</v>
      </c>
      <c r="C20" s="359">
        <v>3.724696356275304E-2</v>
      </c>
      <c r="D20" s="360">
        <v>2.6912369083918867E-2</v>
      </c>
      <c r="E20" s="360">
        <v>2.5233700743457377E-2</v>
      </c>
      <c r="F20" s="360">
        <v>1.453756877233846E-2</v>
      </c>
      <c r="G20" s="360">
        <v>3.2706008176502044E-2</v>
      </c>
      <c r="H20" s="360">
        <v>2.0781882800231424E-2</v>
      </c>
      <c r="I20" s="360">
        <v>2.0384287694400996E-2</v>
      </c>
      <c r="J20" s="361">
        <v>2.0645868542456494E-2</v>
      </c>
      <c r="K20" s="359">
        <v>0.11051693404634581</v>
      </c>
      <c r="L20" s="360">
        <v>2.4429530201342281E-2</v>
      </c>
      <c r="M20" s="360">
        <v>1.6840640222686151E-2</v>
      </c>
      <c r="N20" s="360">
        <v>1.3515048268029529E-2</v>
      </c>
      <c r="O20" s="360">
        <v>2.1836156836396795E-2</v>
      </c>
      <c r="P20" s="361">
        <v>2.1836156836396795E-2</v>
      </c>
      <c r="Q20" s="359">
        <v>2.3155627355950458E-2</v>
      </c>
      <c r="R20" s="360">
        <v>1.5507067380266228E-2</v>
      </c>
      <c r="S20" s="360">
        <v>9.4954475553494268E-3</v>
      </c>
      <c r="T20" s="360">
        <v>1.0875855600566742E-2</v>
      </c>
      <c r="U20" s="360">
        <v>1.575749905075307E-2</v>
      </c>
      <c r="V20" s="361">
        <v>1.2046182088510613E-2</v>
      </c>
      <c r="W20" s="359">
        <v>0</v>
      </c>
      <c r="X20" s="360">
        <v>1.1328459461239544E-2</v>
      </c>
      <c r="Y20" s="360">
        <v>2.1679158223676179E-2</v>
      </c>
      <c r="Z20" s="360">
        <v>2.6982378854625552E-2</v>
      </c>
      <c r="AA20" s="360">
        <v>1.9273145338996583E-2</v>
      </c>
      <c r="AB20" s="360">
        <v>1.1800459086353497E-2</v>
      </c>
      <c r="AC20" s="361">
        <v>1.5559732664995822E-2</v>
      </c>
      <c r="AD20" s="359">
        <v>3.7099494097807759E-2</v>
      </c>
      <c r="AE20" s="360">
        <v>5.6387925308140824E-2</v>
      </c>
      <c r="AF20" s="360">
        <v>1.3196651744853639E-2</v>
      </c>
      <c r="AG20" s="360">
        <v>3.9025995393221456E-2</v>
      </c>
      <c r="AH20" s="360">
        <v>2.6891109749741696E-2</v>
      </c>
      <c r="AI20" s="360">
        <v>2.6851851851851852E-2</v>
      </c>
      <c r="AJ20" s="361">
        <v>2.6880604311343561E-2</v>
      </c>
    </row>
    <row r="21" spans="2:36" s="4" customFormat="1" outlineLevel="1" x14ac:dyDescent="0.25">
      <c r="B21" s="71" t="s">
        <v>94</v>
      </c>
      <c r="C21" s="359">
        <v>1.4660493827160493E-2</v>
      </c>
      <c r="D21" s="360">
        <v>1.1312992800822763E-2</v>
      </c>
      <c r="E21" s="360">
        <v>1.1029411764705883E-2</v>
      </c>
      <c r="F21" s="360">
        <v>8.0009818589863481E-3</v>
      </c>
      <c r="G21" s="360">
        <v>1.5533066603906801E-2</v>
      </c>
      <c r="H21" s="360">
        <v>1.0345484650967199E-2</v>
      </c>
      <c r="I21" s="360">
        <v>1.2272175775215641E-2</v>
      </c>
      <c r="J21" s="361">
        <v>1.098386908985464E-2</v>
      </c>
      <c r="K21" s="359">
        <v>2.6229508196721311E-2</v>
      </c>
      <c r="L21" s="360">
        <v>1.4072614691809739E-2</v>
      </c>
      <c r="M21" s="360">
        <v>7.6567656765676563E-3</v>
      </c>
      <c r="N21" s="360">
        <v>1.6703539823008848E-2</v>
      </c>
      <c r="O21" s="360">
        <v>1.3423137124697624E-2</v>
      </c>
      <c r="P21" s="361">
        <v>1.3423137124697624E-2</v>
      </c>
      <c r="Q21" s="359">
        <v>1.0994764397905759E-2</v>
      </c>
      <c r="R21" s="360">
        <v>8.8147545429888806E-3</v>
      </c>
      <c r="S21" s="360">
        <v>5.9970384995064168E-3</v>
      </c>
      <c r="T21" s="360">
        <v>6.6058951088266002E-3</v>
      </c>
      <c r="U21" s="360">
        <v>1.2723521320495186E-2</v>
      </c>
      <c r="V21" s="361">
        <v>7.9883128186000255E-3</v>
      </c>
      <c r="W21" s="359">
        <v>3.6133694670280035E-3</v>
      </c>
      <c r="X21" s="360">
        <v>1.2135167091916112E-2</v>
      </c>
      <c r="Y21" s="360">
        <v>1.4632160215792554E-2</v>
      </c>
      <c r="Z21" s="360">
        <v>2.3466771839873793E-2</v>
      </c>
      <c r="AA21" s="360">
        <v>1.4509944105030547E-2</v>
      </c>
      <c r="AB21" s="360">
        <v>5.9394145677331518E-3</v>
      </c>
      <c r="AC21" s="361">
        <v>1.0323846256151084E-2</v>
      </c>
      <c r="AD21" s="359">
        <v>1.1931818181818182E-2</v>
      </c>
      <c r="AE21" s="360">
        <v>1.5376729882111738E-2</v>
      </c>
      <c r="AF21" s="360">
        <v>5.6750248387585677E-3</v>
      </c>
      <c r="AG21" s="360">
        <v>1.6598818875064505E-2</v>
      </c>
      <c r="AH21" s="360">
        <v>1.0417883884189806E-2</v>
      </c>
      <c r="AI21" s="360">
        <v>1.7070840112600398E-2</v>
      </c>
      <c r="AJ21" s="361">
        <v>1.2135598645080415E-2</v>
      </c>
    </row>
    <row r="22" spans="2:36" s="4" customFormat="1" outlineLevel="1" x14ac:dyDescent="0.25">
      <c r="B22" s="71" t="s">
        <v>95</v>
      </c>
      <c r="C22" s="359">
        <v>9.2307692307692316E-3</v>
      </c>
      <c r="D22" s="360">
        <v>1.5525716340966311E-2</v>
      </c>
      <c r="E22" s="360">
        <v>1.2469042377545404E-2</v>
      </c>
      <c r="F22" s="360">
        <v>1.075976034612104E-2</v>
      </c>
      <c r="G22" s="360">
        <v>1.722482295042612E-2</v>
      </c>
      <c r="H22" s="360">
        <v>1.2516889026665652E-2</v>
      </c>
      <c r="I22" s="360">
        <v>1.5694916394711166E-2</v>
      </c>
      <c r="J22" s="361">
        <v>1.3606239765047783E-2</v>
      </c>
      <c r="K22" s="359">
        <v>1.0338345864661654E-2</v>
      </c>
      <c r="L22" s="360">
        <v>1.4388489208633094E-2</v>
      </c>
      <c r="M22" s="360">
        <v>1.1823345311232178E-2</v>
      </c>
      <c r="N22" s="360">
        <v>8.7185725871857262E-3</v>
      </c>
      <c r="O22" s="360">
        <v>1.083344123613449E-2</v>
      </c>
      <c r="P22" s="361">
        <v>1.083344123613449E-2</v>
      </c>
      <c r="Q22" s="359">
        <v>1.1494252873563218E-2</v>
      </c>
      <c r="R22" s="360">
        <v>1.0736550450242438E-2</v>
      </c>
      <c r="S22" s="360">
        <v>9.8629435122326112E-3</v>
      </c>
      <c r="T22" s="360">
        <v>1.0053479649951381E-2</v>
      </c>
      <c r="U22" s="360">
        <v>1.3866919751133607E-2</v>
      </c>
      <c r="V22" s="361">
        <v>1.0998197445074322E-2</v>
      </c>
      <c r="W22" s="359">
        <v>3.4071550255536627E-3</v>
      </c>
      <c r="X22" s="360">
        <v>7.6973828898174619E-3</v>
      </c>
      <c r="Y22" s="360">
        <v>1.6865698244363247E-2</v>
      </c>
      <c r="Z22" s="360">
        <v>1.880984952120383E-2</v>
      </c>
      <c r="AA22" s="360">
        <v>1.4423488458355923E-2</v>
      </c>
      <c r="AB22" s="360">
        <v>6.6005138655089923E-3</v>
      </c>
      <c r="AC22" s="361">
        <v>1.0579323155511697E-2</v>
      </c>
      <c r="AD22" s="359">
        <v>1.9876524619786177E-2</v>
      </c>
      <c r="AE22" s="360">
        <v>1.8659394287354671E-2</v>
      </c>
      <c r="AF22" s="360">
        <v>9.9988167080818837E-3</v>
      </c>
      <c r="AG22" s="360">
        <v>1.6795215738877711E-2</v>
      </c>
      <c r="AH22" s="360">
        <v>1.346326038381182E-2</v>
      </c>
      <c r="AI22" s="360">
        <v>2.6022060754617875E-2</v>
      </c>
      <c r="AJ22" s="361">
        <v>1.6845554907196199E-2</v>
      </c>
    </row>
    <row r="23" spans="2:36" s="4" customFormat="1" outlineLevel="1" x14ac:dyDescent="0.25">
      <c r="B23" s="71" t="s">
        <v>96</v>
      </c>
      <c r="C23" s="359">
        <v>1.1883541295306001E-2</v>
      </c>
      <c r="D23" s="360">
        <v>2.4823502618993395E-2</v>
      </c>
      <c r="E23" s="360">
        <v>1.6935559078616057E-2</v>
      </c>
      <c r="F23" s="360">
        <v>1.2441921297855037E-2</v>
      </c>
      <c r="G23" s="360">
        <v>2.2983803289694529E-2</v>
      </c>
      <c r="H23" s="360">
        <v>1.634547584545086E-2</v>
      </c>
      <c r="I23" s="360">
        <v>1.7935511650630145E-2</v>
      </c>
      <c r="J23" s="361">
        <v>1.6877520221807225E-2</v>
      </c>
      <c r="K23" s="359">
        <v>1.6853932584269662E-2</v>
      </c>
      <c r="L23" s="360">
        <v>1.1627906976744186E-2</v>
      </c>
      <c r="M23" s="360">
        <v>1.2038894891186912E-2</v>
      </c>
      <c r="N23" s="360">
        <v>7.792556764745398E-3</v>
      </c>
      <c r="O23" s="360">
        <v>1.0407083716651335E-2</v>
      </c>
      <c r="P23" s="361">
        <v>1.0407083716651335E-2</v>
      </c>
      <c r="Q23" s="359">
        <v>1.4492753623188406E-2</v>
      </c>
      <c r="R23" s="360">
        <v>9.7190944648571764E-3</v>
      </c>
      <c r="S23" s="360">
        <v>1.0344530947567637E-2</v>
      </c>
      <c r="T23" s="360">
        <v>1.0362602518909535E-2</v>
      </c>
      <c r="U23" s="360">
        <v>1.0335031347962383E-2</v>
      </c>
      <c r="V23" s="361">
        <v>1.0355279761672456E-2</v>
      </c>
      <c r="W23" s="359">
        <v>2.3446658851113715E-3</v>
      </c>
      <c r="X23" s="360">
        <v>7.8683834048640915E-3</v>
      </c>
      <c r="Y23" s="360">
        <v>2.2510342277381034E-2</v>
      </c>
      <c r="Z23" s="360">
        <v>3.1736760124610588E-2</v>
      </c>
      <c r="AA23" s="360">
        <v>1.9247660296211042E-2</v>
      </c>
      <c r="AB23" s="360">
        <v>1.0176034589252625E-2</v>
      </c>
      <c r="AC23" s="361">
        <v>1.4756028564001407E-2</v>
      </c>
      <c r="AD23" s="359">
        <v>3.6469506589028498E-2</v>
      </c>
      <c r="AE23" s="360">
        <v>3.3242923708185546E-2</v>
      </c>
      <c r="AF23" s="360">
        <v>1.0185999134887744E-2</v>
      </c>
      <c r="AG23" s="360">
        <v>2.6098469176665289E-2</v>
      </c>
      <c r="AH23" s="360">
        <v>1.9758557357333804E-2</v>
      </c>
      <c r="AI23" s="360">
        <v>2.6893813444950808E-2</v>
      </c>
      <c r="AJ23" s="361">
        <v>2.1545727107052576E-2</v>
      </c>
    </row>
    <row r="24" spans="2:36" s="4" customFormat="1" outlineLevel="1" x14ac:dyDescent="0.25">
      <c r="B24" s="71" t="s">
        <v>97</v>
      </c>
      <c r="C24" s="359">
        <v>1.1002962336013541E-2</v>
      </c>
      <c r="D24" s="360">
        <v>2.6024509157991829E-2</v>
      </c>
      <c r="E24" s="360">
        <v>1.8097246808029828E-2</v>
      </c>
      <c r="F24" s="360">
        <v>1.1843009811886757E-2</v>
      </c>
      <c r="G24" s="360">
        <v>2.1949554804082772E-2</v>
      </c>
      <c r="H24" s="360">
        <v>1.5469643442473686E-2</v>
      </c>
      <c r="I24" s="360">
        <v>1.8447494923901915E-2</v>
      </c>
      <c r="J24" s="361">
        <v>1.6494377459674772E-2</v>
      </c>
      <c r="K24" s="359">
        <v>1.8099547511312219E-2</v>
      </c>
      <c r="L24" s="360">
        <v>6.5359477124183009E-3</v>
      </c>
      <c r="M24" s="360">
        <v>6.4667842445620223E-3</v>
      </c>
      <c r="N24" s="360">
        <v>5.3725434751873318E-3</v>
      </c>
      <c r="O24" s="360">
        <v>6.622894661718527E-3</v>
      </c>
      <c r="P24" s="361">
        <v>6.622894661718527E-3</v>
      </c>
      <c r="Q24" s="359">
        <v>8.7313816127375446E-3</v>
      </c>
      <c r="R24" s="360">
        <v>5.8690744920993224E-3</v>
      </c>
      <c r="S24" s="360">
        <v>9.3670777295578565E-3</v>
      </c>
      <c r="T24" s="360">
        <v>8.805119174236745E-3</v>
      </c>
      <c r="U24" s="360">
        <v>1.0577346848832084E-2</v>
      </c>
      <c r="V24" s="361">
        <v>9.2311767432620359E-3</v>
      </c>
      <c r="W24" s="359">
        <v>0</v>
      </c>
      <c r="X24" s="360">
        <v>1.1193096548274137E-2</v>
      </c>
      <c r="Y24" s="360">
        <v>2.1406112438686956E-2</v>
      </c>
      <c r="Z24" s="360">
        <v>2.0348179968347275E-2</v>
      </c>
      <c r="AA24" s="360">
        <v>1.8576262190672061E-2</v>
      </c>
      <c r="AB24" s="360">
        <v>8.4835468282580349E-3</v>
      </c>
      <c r="AC24" s="361">
        <v>1.3333120810985279E-2</v>
      </c>
      <c r="AD24" s="359">
        <v>3.7717364682831253E-2</v>
      </c>
      <c r="AE24" s="360">
        <v>3.7946272006733534E-2</v>
      </c>
      <c r="AF24" s="360">
        <v>1.0794703848424366E-2</v>
      </c>
      <c r="AG24" s="360">
        <v>2.5018598627834569E-2</v>
      </c>
      <c r="AH24" s="360">
        <v>1.9443717176695262E-2</v>
      </c>
      <c r="AI24" s="360">
        <v>2.8340959293152414E-2</v>
      </c>
      <c r="AJ24" s="361">
        <v>2.1942115348404463E-2</v>
      </c>
    </row>
    <row r="25" spans="2:36" s="4" customFormat="1" outlineLevel="1" x14ac:dyDescent="0.25">
      <c r="B25" s="71" t="s">
        <v>98</v>
      </c>
      <c r="C25" s="359">
        <v>1.0546500479386385E-2</v>
      </c>
      <c r="D25" s="360">
        <v>8.3061889250814324E-3</v>
      </c>
      <c r="E25" s="360">
        <v>1.883271709457825E-2</v>
      </c>
      <c r="F25" s="360">
        <v>1.1858944116960575E-2</v>
      </c>
      <c r="G25" s="360">
        <v>2.0636919202776157E-2</v>
      </c>
      <c r="H25" s="360">
        <v>1.4576481047347156E-2</v>
      </c>
      <c r="I25" s="360">
        <v>2.0104178211237948E-2</v>
      </c>
      <c r="J25" s="361">
        <v>1.6490083121835933E-2</v>
      </c>
      <c r="K25" s="359">
        <v>1.1574074074074073E-3</v>
      </c>
      <c r="L25" s="360">
        <v>2.2925263640531865E-3</v>
      </c>
      <c r="M25" s="360">
        <v>1.4310701224359993E-3</v>
      </c>
      <c r="N25" s="360">
        <v>4.1553460124660376E-3</v>
      </c>
      <c r="O25" s="360">
        <v>2.6297222756718618E-3</v>
      </c>
      <c r="P25" s="361">
        <v>2.6297222756718618E-3</v>
      </c>
      <c r="Q25" s="359">
        <v>8.7421078193297714E-3</v>
      </c>
      <c r="R25" s="360">
        <v>5.3395123916985697E-3</v>
      </c>
      <c r="S25" s="360">
        <v>6.9982015794823674E-3</v>
      </c>
      <c r="T25" s="360">
        <v>6.7943174799258805E-3</v>
      </c>
      <c r="U25" s="360">
        <v>1.1449463607062105E-2</v>
      </c>
      <c r="V25" s="361">
        <v>7.9472881517491187E-3</v>
      </c>
      <c r="W25" s="359">
        <v>0</v>
      </c>
      <c r="X25" s="360">
        <v>1.1341661004547117E-2</v>
      </c>
      <c r="Y25" s="360">
        <v>2.2903674458252948E-2</v>
      </c>
      <c r="Z25" s="360">
        <v>1.8668678106732037E-2</v>
      </c>
      <c r="AA25" s="360">
        <v>1.9341772151898733E-2</v>
      </c>
      <c r="AB25" s="360">
        <v>9.34593023255814E-3</v>
      </c>
      <c r="AC25" s="361">
        <v>1.435562805872757E-2</v>
      </c>
      <c r="AD25" s="359">
        <v>1.1693548387096775E-2</v>
      </c>
      <c r="AE25" s="360">
        <v>5.2880272392467516E-2</v>
      </c>
      <c r="AF25" s="360">
        <v>1.0118822689675441E-2</v>
      </c>
      <c r="AG25" s="360">
        <v>2.8370957901159243E-2</v>
      </c>
      <c r="AH25" s="360">
        <v>2.0002913045589165E-2</v>
      </c>
      <c r="AI25" s="360">
        <v>3.365800015709685E-2</v>
      </c>
      <c r="AJ25" s="361">
        <v>2.3987713889493771E-2</v>
      </c>
    </row>
    <row r="26" spans="2:36" s="4" customFormat="1" outlineLevel="1" x14ac:dyDescent="0.25">
      <c r="B26" s="71" t="s">
        <v>99</v>
      </c>
      <c r="C26" s="359">
        <v>9.4107102845619531E-3</v>
      </c>
      <c r="D26" s="360">
        <v>2.1285763529817304E-2</v>
      </c>
      <c r="E26" s="360">
        <v>1.6512257112404689E-2</v>
      </c>
      <c r="F26" s="360">
        <v>1.1951105202245793E-2</v>
      </c>
      <c r="G26" s="360">
        <v>2.7740031569555967E-2</v>
      </c>
      <c r="H26" s="360">
        <v>1.620015097114557E-2</v>
      </c>
      <c r="I26" s="360">
        <v>1.8812792071341202E-2</v>
      </c>
      <c r="J26" s="361">
        <v>1.7108383380427573E-2</v>
      </c>
      <c r="K26" s="359">
        <v>5.6444026340545629E-3</v>
      </c>
      <c r="L26" s="360">
        <v>2.042770507500798E-2</v>
      </c>
      <c r="M26" s="360">
        <v>9.7289784572619879E-3</v>
      </c>
      <c r="N26" s="360">
        <v>5.1798964020719589E-3</v>
      </c>
      <c r="O26" s="360">
        <v>9.5500161864681132E-3</v>
      </c>
      <c r="P26" s="361">
        <v>9.5500161864681132E-3</v>
      </c>
      <c r="Q26" s="359">
        <v>5.6306306306306304E-3</v>
      </c>
      <c r="R26" s="360">
        <v>7.3070123747790219E-3</v>
      </c>
      <c r="S26" s="360">
        <v>9.6603528285874214E-3</v>
      </c>
      <c r="T26" s="360">
        <v>9.2471283629383619E-3</v>
      </c>
      <c r="U26" s="360">
        <v>1.1927362773421378E-2</v>
      </c>
      <c r="V26" s="361">
        <v>9.9697347338436881E-3</v>
      </c>
      <c r="W26" s="359">
        <v>0</v>
      </c>
      <c r="X26" s="360">
        <v>1.1115793910020018E-2</v>
      </c>
      <c r="Y26" s="360">
        <v>2.3564954682779457E-2</v>
      </c>
      <c r="Z26" s="360">
        <v>2.6440677966101694E-2</v>
      </c>
      <c r="AA26" s="360">
        <v>2.0386775843277534E-2</v>
      </c>
      <c r="AB26" s="360">
        <v>1.0211046495754498E-2</v>
      </c>
      <c r="AC26" s="361">
        <v>1.5239607788979422E-2</v>
      </c>
      <c r="AD26" s="359">
        <v>1.8801150188011501E-2</v>
      </c>
      <c r="AE26" s="360">
        <v>3.5709664898434468E-2</v>
      </c>
      <c r="AF26" s="360">
        <v>9.6988187874377206E-3</v>
      </c>
      <c r="AG26" s="360">
        <v>3.7508477228859097E-2</v>
      </c>
      <c r="AH26" s="360">
        <v>2.1330209834398046E-2</v>
      </c>
      <c r="AI26" s="360">
        <v>3.1389407088977209E-2</v>
      </c>
      <c r="AJ26" s="361">
        <v>2.4100287572940225E-2</v>
      </c>
    </row>
    <row r="27" spans="2:36" s="4" customFormat="1" outlineLevel="1" x14ac:dyDescent="0.25">
      <c r="B27" s="71" t="s">
        <v>100</v>
      </c>
      <c r="C27" s="359">
        <v>1.211519364448858E-2</v>
      </c>
      <c r="D27" s="360">
        <v>1.6467286959090239E-2</v>
      </c>
      <c r="E27" s="360">
        <v>1.5015850923992886E-2</v>
      </c>
      <c r="F27" s="360">
        <v>1.0493771438887885E-2</v>
      </c>
      <c r="G27" s="360">
        <v>2.495643266685291E-2</v>
      </c>
      <c r="H27" s="360">
        <v>1.4358914975537736E-2</v>
      </c>
      <c r="I27" s="360">
        <v>1.7077207572615168E-2</v>
      </c>
      <c r="J27" s="361">
        <v>1.5283179123583757E-2</v>
      </c>
      <c r="K27" s="359">
        <v>6.1791967044284241E-3</v>
      </c>
      <c r="L27" s="360">
        <v>3.3898305084745762E-3</v>
      </c>
      <c r="M27" s="360">
        <v>8.0908934412119125E-3</v>
      </c>
      <c r="N27" s="360">
        <v>1.2937835279267907E-2</v>
      </c>
      <c r="O27" s="360">
        <v>9.1295251378938694E-3</v>
      </c>
      <c r="P27" s="361">
        <v>9.1295251378938694E-3</v>
      </c>
      <c r="Q27" s="359">
        <v>8.4100921105326396E-3</v>
      </c>
      <c r="R27" s="360">
        <v>9.1420534458509142E-3</v>
      </c>
      <c r="S27" s="360">
        <v>6.5812728282641265E-3</v>
      </c>
      <c r="T27" s="360">
        <v>6.9995268709470929E-3</v>
      </c>
      <c r="U27" s="360">
        <v>8.6242299794661199E-3</v>
      </c>
      <c r="V27" s="361">
        <v>7.4107179977549575E-3</v>
      </c>
      <c r="W27" s="359">
        <v>0</v>
      </c>
      <c r="X27" s="360">
        <v>8.0744071954210964E-3</v>
      </c>
      <c r="Y27" s="360">
        <v>2.0410670051384937E-2</v>
      </c>
      <c r="Z27" s="360">
        <v>3.3577637634225325E-2</v>
      </c>
      <c r="AA27" s="360">
        <v>1.8178640097884984E-2</v>
      </c>
      <c r="AB27" s="360">
        <v>7.5105203020929129E-3</v>
      </c>
      <c r="AC27" s="361">
        <v>1.2939735457338562E-2</v>
      </c>
      <c r="AD27" s="359">
        <v>1.8834399431414357E-2</v>
      </c>
      <c r="AE27" s="360">
        <v>3.1892057651027289E-2</v>
      </c>
      <c r="AF27" s="360">
        <v>9.8779017974113086E-3</v>
      </c>
      <c r="AG27" s="360">
        <v>3.4133031301482701E-2</v>
      </c>
      <c r="AH27" s="360">
        <v>1.9735546592956173E-2</v>
      </c>
      <c r="AI27" s="360">
        <v>2.8436377387029685E-2</v>
      </c>
      <c r="AJ27" s="361">
        <v>2.2157544880870302E-2</v>
      </c>
    </row>
    <row r="28" spans="2:36" s="4" customFormat="1" outlineLevel="1" x14ac:dyDescent="0.25">
      <c r="B28" s="71" t="s">
        <v>101</v>
      </c>
      <c r="C28" s="359">
        <v>1.1428571428571429E-2</v>
      </c>
      <c r="D28" s="360">
        <v>2.4543892661376094E-2</v>
      </c>
      <c r="E28" s="360">
        <v>2.2533852461840607E-2</v>
      </c>
      <c r="F28" s="360">
        <v>1.261664917255461E-2</v>
      </c>
      <c r="G28" s="360">
        <v>2.2578064866659624E-2</v>
      </c>
      <c r="H28" s="360">
        <v>1.6765550469911503E-2</v>
      </c>
      <c r="I28" s="360">
        <v>2.4107252146911218E-2</v>
      </c>
      <c r="J28" s="361">
        <v>1.910514192332486E-2</v>
      </c>
      <c r="K28" s="359">
        <v>9.0909090909090905E-3</v>
      </c>
      <c r="L28" s="360">
        <v>8.2236842105263153E-3</v>
      </c>
      <c r="M28" s="360">
        <v>4.3213828425096032E-3</v>
      </c>
      <c r="N28" s="360">
        <v>7.385730211817168E-3</v>
      </c>
      <c r="O28" s="360">
        <v>6.5152214022140224E-3</v>
      </c>
      <c r="P28" s="361">
        <v>6.5152214022140224E-3</v>
      </c>
      <c r="Q28" s="359">
        <v>6.9654754694124771E-2</v>
      </c>
      <c r="R28" s="360">
        <v>1.9070321811680571E-2</v>
      </c>
      <c r="S28" s="360">
        <v>9.0124219887145335E-3</v>
      </c>
      <c r="T28" s="360">
        <v>1.2077615709206898E-2</v>
      </c>
      <c r="U28" s="360">
        <v>1.7335677312237525E-2</v>
      </c>
      <c r="V28" s="361">
        <v>1.3412336374454582E-2</v>
      </c>
      <c r="W28" s="359">
        <v>6.6740823136818691E-3</v>
      </c>
      <c r="X28" s="360">
        <v>1.8701122067324039E-2</v>
      </c>
      <c r="Y28" s="360">
        <v>2.4169839510337847E-2</v>
      </c>
      <c r="Z28" s="360">
        <v>2.7665198237885463E-2</v>
      </c>
      <c r="AA28" s="360">
        <v>2.2589900814168572E-2</v>
      </c>
      <c r="AB28" s="360">
        <v>8.0134017235721812E-3</v>
      </c>
      <c r="AC28" s="361">
        <v>1.5921050552298477E-2</v>
      </c>
      <c r="AD28" s="359">
        <v>2.1090419564729637E-2</v>
      </c>
      <c r="AE28" s="360">
        <v>4.5927467300832345E-2</v>
      </c>
      <c r="AF28" s="360">
        <v>1.2013484523444683E-2</v>
      </c>
      <c r="AG28" s="360">
        <v>2.8941086322242196E-2</v>
      </c>
      <c r="AH28" s="360">
        <v>2.116067768820877E-2</v>
      </c>
      <c r="AI28" s="360">
        <v>4.0957906431304779E-2</v>
      </c>
      <c r="AJ28" s="361">
        <v>2.6248501037377307E-2</v>
      </c>
    </row>
    <row r="29" spans="2:36" s="4" customFormat="1" outlineLevel="1" x14ac:dyDescent="0.25">
      <c r="B29" s="71" t="s">
        <v>102</v>
      </c>
      <c r="C29" s="359">
        <v>1.894361488745264E-2</v>
      </c>
      <c r="D29" s="360">
        <v>1.4507545381643217E-2</v>
      </c>
      <c r="E29" s="360">
        <v>2.1824568725653866E-2</v>
      </c>
      <c r="F29" s="360">
        <v>1.3835240207381732E-2</v>
      </c>
      <c r="G29" s="360">
        <v>2.0538279967159276E-2</v>
      </c>
      <c r="H29" s="360">
        <v>1.6668482709871733E-2</v>
      </c>
      <c r="I29" s="360">
        <v>2.4265262746439302E-2</v>
      </c>
      <c r="J29" s="361">
        <v>1.9052895315468329E-2</v>
      </c>
      <c r="K29" s="359">
        <v>1.2195121951219513E-2</v>
      </c>
      <c r="L29" s="360">
        <v>4.5899632802937577E-3</v>
      </c>
      <c r="M29" s="360">
        <v>3.5159683562847933E-3</v>
      </c>
      <c r="N29" s="360">
        <v>7.2674418604651162E-3</v>
      </c>
      <c r="O29" s="360">
        <v>5.7136920839393306E-3</v>
      </c>
      <c r="P29" s="361">
        <v>5.7136920839393306E-3</v>
      </c>
      <c r="Q29" s="359">
        <v>2.4283935242839352E-2</v>
      </c>
      <c r="R29" s="360">
        <v>1.5682531024137462E-2</v>
      </c>
      <c r="S29" s="360">
        <v>7.8303818817009995E-3</v>
      </c>
      <c r="T29" s="360">
        <v>9.2603625840497056E-3</v>
      </c>
      <c r="U29" s="360">
        <v>1.3946555945917172E-2</v>
      </c>
      <c r="V29" s="361">
        <v>1.0395841663334666E-2</v>
      </c>
      <c r="W29" s="359">
        <v>1.5974440894568689E-3</v>
      </c>
      <c r="X29" s="360">
        <v>1.5259299484116209E-2</v>
      </c>
      <c r="Y29" s="360">
        <v>2.8403482006640942E-2</v>
      </c>
      <c r="Z29" s="360">
        <v>3.4090909090909088E-2</v>
      </c>
      <c r="AA29" s="360">
        <v>2.5162209210318087E-2</v>
      </c>
      <c r="AB29" s="360">
        <v>9.9096242270493105E-3</v>
      </c>
      <c r="AC29" s="361">
        <v>1.7906304920085384E-2</v>
      </c>
      <c r="AD29" s="359">
        <v>1.9188993482983346E-2</v>
      </c>
      <c r="AE29" s="360">
        <v>4.1213011822857526E-2</v>
      </c>
      <c r="AF29" s="360">
        <v>1.1952298003483854E-2</v>
      </c>
      <c r="AG29" s="360">
        <v>2.4491333835719668E-2</v>
      </c>
      <c r="AH29" s="360">
        <v>1.9296600745699149E-2</v>
      </c>
      <c r="AI29" s="360">
        <v>4.3883249304786237E-2</v>
      </c>
      <c r="AJ29" s="361">
        <v>2.5277747222527774E-2</v>
      </c>
    </row>
    <row r="30" spans="2:36" s="4" customFormat="1" outlineLevel="1" x14ac:dyDescent="0.25">
      <c r="B30" s="71" t="s">
        <v>103</v>
      </c>
      <c r="C30" s="359">
        <v>1.3783597518952447E-2</v>
      </c>
      <c r="D30" s="360">
        <v>1.6080751827358162E-2</v>
      </c>
      <c r="E30" s="360">
        <v>1.3575522501774861E-2</v>
      </c>
      <c r="F30" s="360">
        <v>9.67819468553879E-3</v>
      </c>
      <c r="G30" s="360">
        <v>1.7545709208108679E-2</v>
      </c>
      <c r="H30" s="360">
        <v>1.2281966441758685E-2</v>
      </c>
      <c r="I30" s="360">
        <v>2.0482775094219439E-2</v>
      </c>
      <c r="J30" s="361">
        <v>1.4844843495661009E-2</v>
      </c>
      <c r="K30" s="359">
        <v>8.979591836734694E-3</v>
      </c>
      <c r="L30" s="360">
        <v>1.0487916096671226E-2</v>
      </c>
      <c r="M30" s="360">
        <v>7.0611151692232775E-3</v>
      </c>
      <c r="N30" s="360">
        <v>3.5190615835777126E-3</v>
      </c>
      <c r="O30" s="360">
        <v>6.277281230513407E-3</v>
      </c>
      <c r="P30" s="361">
        <v>6.277281230513407E-3</v>
      </c>
      <c r="Q30" s="359">
        <v>4.0166927490871154E-2</v>
      </c>
      <c r="R30" s="360">
        <v>9.73731884057971E-3</v>
      </c>
      <c r="S30" s="360">
        <v>6.0045367611083929E-3</v>
      </c>
      <c r="T30" s="360">
        <v>7.7716952346764782E-3</v>
      </c>
      <c r="U30" s="360">
        <v>8.4398077599343573E-3</v>
      </c>
      <c r="V30" s="361">
        <v>7.9283290050428026E-3</v>
      </c>
      <c r="W30" s="359">
        <v>6.376195536663124E-3</v>
      </c>
      <c r="X30" s="360">
        <v>1.1397574206131529E-2</v>
      </c>
      <c r="Y30" s="360">
        <v>1.6135049431076291E-2</v>
      </c>
      <c r="Z30" s="360">
        <v>1.9800181653042689E-2</v>
      </c>
      <c r="AA30" s="360">
        <v>1.5119940372066138E-2</v>
      </c>
      <c r="AB30" s="360">
        <v>7.7379192821993075E-3</v>
      </c>
      <c r="AC30" s="361">
        <v>1.1675456389452332E-2</v>
      </c>
      <c r="AD30" s="359">
        <v>1.0531032937485996E-2</v>
      </c>
      <c r="AE30" s="360">
        <v>2.5769905856071487E-2</v>
      </c>
      <c r="AF30" s="360">
        <v>9.4996833438885375E-3</v>
      </c>
      <c r="AG30" s="360">
        <v>2.1584745288821785E-2</v>
      </c>
      <c r="AH30" s="360">
        <v>1.4952936971285595E-2</v>
      </c>
      <c r="AI30" s="360">
        <v>3.539997050002458E-2</v>
      </c>
      <c r="AJ30" s="361">
        <v>2.0211151852320142E-2</v>
      </c>
    </row>
    <row r="31" spans="2:36" s="4" customFormat="1" outlineLevel="1" x14ac:dyDescent="0.25">
      <c r="B31" s="71" t="s">
        <v>104</v>
      </c>
      <c r="C31" s="359">
        <v>1.3011863758132415E-2</v>
      </c>
      <c r="D31" s="360">
        <v>1.4248974768888581E-2</v>
      </c>
      <c r="E31" s="360">
        <v>1.3062802630628026E-2</v>
      </c>
      <c r="F31" s="360">
        <v>9.3645266948761269E-3</v>
      </c>
      <c r="G31" s="360">
        <v>1.6582741256811754E-2</v>
      </c>
      <c r="H31" s="360">
        <v>1.1829465080155031E-2</v>
      </c>
      <c r="I31" s="360">
        <v>1.6642386231758809E-2</v>
      </c>
      <c r="J31" s="361">
        <v>1.3409220307937942E-2</v>
      </c>
      <c r="K31" s="359">
        <v>1.5070921985815602E-2</v>
      </c>
      <c r="L31" s="360">
        <v>2.1739130434782608E-2</v>
      </c>
      <c r="M31" s="360">
        <v>1.2575388168869498E-2</v>
      </c>
      <c r="N31" s="360">
        <v>8.8261253309796991E-3</v>
      </c>
      <c r="O31" s="360">
        <v>1.2918035738398524E-2</v>
      </c>
      <c r="P31" s="361">
        <v>1.2918035738398524E-2</v>
      </c>
      <c r="Q31" s="359">
        <v>1.8779342723004695E-2</v>
      </c>
      <c r="R31" s="360">
        <v>8.030542390731964E-3</v>
      </c>
      <c r="S31" s="360">
        <v>6.3587608336539113E-3</v>
      </c>
      <c r="T31" s="360">
        <v>6.9918304013759326E-3</v>
      </c>
      <c r="U31" s="360">
        <v>1.213414976686703E-2</v>
      </c>
      <c r="V31" s="361">
        <v>8.2758233742916461E-3</v>
      </c>
      <c r="W31" s="359">
        <v>2.242152466367713E-3</v>
      </c>
      <c r="X31" s="360">
        <v>9.769972792480831E-3</v>
      </c>
      <c r="Y31" s="360">
        <v>1.5248529690760767E-2</v>
      </c>
      <c r="Z31" s="360">
        <v>2.6391382405745064E-2</v>
      </c>
      <c r="AA31" s="360">
        <v>1.4660041356748248E-2</v>
      </c>
      <c r="AB31" s="360">
        <v>8.7830143055490553E-3</v>
      </c>
      <c r="AC31" s="361">
        <v>1.1737508048687773E-2</v>
      </c>
      <c r="AD31" s="359">
        <v>1.5823443681032688E-2</v>
      </c>
      <c r="AE31" s="360">
        <v>2.0791712911579725E-2</v>
      </c>
      <c r="AF31" s="360">
        <v>8.3539696273532832E-3</v>
      </c>
      <c r="AG31" s="360">
        <v>1.9378205467139004E-2</v>
      </c>
      <c r="AH31" s="360">
        <v>1.3395249151634221E-2</v>
      </c>
      <c r="AI31" s="360">
        <v>2.5196547495972881E-2</v>
      </c>
      <c r="AJ31" s="361">
        <v>1.6374240612729182E-2</v>
      </c>
    </row>
    <row r="32" spans="2:36" s="4" customFormat="1" ht="15.75" x14ac:dyDescent="0.25">
      <c r="B32" s="101">
        <v>2019</v>
      </c>
      <c r="C32" s="362">
        <v>1.4459224985540775E-2</v>
      </c>
      <c r="D32" s="363">
        <v>1.8336909999880111E-2</v>
      </c>
      <c r="E32" s="363">
        <v>1.705650789899333E-2</v>
      </c>
      <c r="F32" s="363">
        <v>1.1471899375312204E-2</v>
      </c>
      <c r="G32" s="363">
        <v>2.1725639926385078E-2</v>
      </c>
      <c r="H32" s="363">
        <v>1.4851684569712821E-2</v>
      </c>
      <c r="I32" s="363">
        <v>1.8808128845635281E-2</v>
      </c>
      <c r="J32" s="364">
        <v>1.6172250025282948E-2</v>
      </c>
      <c r="K32" s="362">
        <v>2.0994289553241518E-2</v>
      </c>
      <c r="L32" s="363">
        <v>1.2704174228675136E-2</v>
      </c>
      <c r="M32" s="363">
        <v>8.6543436338836367E-3</v>
      </c>
      <c r="N32" s="363">
        <v>8.5428538923765888E-3</v>
      </c>
      <c r="O32" s="363">
        <v>9.9200041243845648E-3</v>
      </c>
      <c r="P32" s="364">
        <v>9.9200041243845648E-3</v>
      </c>
      <c r="Q32" s="362">
        <v>1.9485130936529073E-2</v>
      </c>
      <c r="R32" s="363">
        <v>1.0213969308653694E-2</v>
      </c>
      <c r="S32" s="363">
        <v>8.1327187533069521E-3</v>
      </c>
      <c r="T32" s="363">
        <v>8.7987053333580915E-3</v>
      </c>
      <c r="U32" s="363">
        <v>1.2162337381683019E-2</v>
      </c>
      <c r="V32" s="364">
        <v>9.634203031113087E-3</v>
      </c>
      <c r="W32" s="362">
        <v>3.0510129362948499E-3</v>
      </c>
      <c r="X32" s="363">
        <v>1.1419951577513809E-2</v>
      </c>
      <c r="Y32" s="363">
        <v>2.0727973999002038E-2</v>
      </c>
      <c r="Z32" s="363">
        <v>2.5821882331434141E-2</v>
      </c>
      <c r="AA32" s="363">
        <v>1.8516469513218503E-2</v>
      </c>
      <c r="AB32" s="363">
        <v>8.7325027236630822E-3</v>
      </c>
      <c r="AC32" s="364">
        <v>1.3716414290301109E-2</v>
      </c>
      <c r="AD32" s="362">
        <v>2.278828461979308E-2</v>
      </c>
      <c r="AE32" s="363">
        <v>3.4994508919295952E-2</v>
      </c>
      <c r="AF32" s="363">
        <v>1.0142630358689706E-2</v>
      </c>
      <c r="AG32" s="363">
        <v>2.6373799229671833E-2</v>
      </c>
      <c r="AH32" s="363">
        <v>1.8372661785881143E-2</v>
      </c>
      <c r="AI32" s="363">
        <v>3.0363820397883372E-2</v>
      </c>
      <c r="AJ32" s="364">
        <v>2.155346952013525E-2</v>
      </c>
    </row>
    <row r="33" spans="2:36" s="4" customFormat="1" hidden="1" outlineLevel="1" x14ac:dyDescent="0.25">
      <c r="B33" s="71" t="s">
        <v>93</v>
      </c>
      <c r="C33" s="359">
        <v>1.783904317859315E-2</v>
      </c>
      <c r="D33" s="360">
        <v>2.2179230290886479E-2</v>
      </c>
      <c r="E33" s="360">
        <v>2.1973111594653403E-2</v>
      </c>
      <c r="F33" s="360">
        <v>1.4244494170297963E-2</v>
      </c>
      <c r="G33" s="360">
        <v>2.6369819068394713E-2</v>
      </c>
      <c r="H33" s="360">
        <v>1.8061894689969944E-2</v>
      </c>
      <c r="I33" s="360">
        <v>2.0120405576679341E-2</v>
      </c>
      <c r="J33" s="361">
        <v>1.8732407581159693E-2</v>
      </c>
      <c r="K33" s="359">
        <v>2.4390243902439025E-2</v>
      </c>
      <c r="L33" s="360">
        <v>2.6406790317510215E-2</v>
      </c>
      <c r="M33" s="360">
        <v>9.8934550989345504E-3</v>
      </c>
      <c r="N33" s="360">
        <v>3.1171387947063329E-2</v>
      </c>
      <c r="O33" s="360">
        <v>2.3040547338766475E-2</v>
      </c>
      <c r="P33" s="361">
        <v>2.3040547338766475E-2</v>
      </c>
      <c r="Q33" s="359">
        <v>2.3799405014874628E-2</v>
      </c>
      <c r="R33" s="360">
        <v>1.2283423842772175E-2</v>
      </c>
      <c r="S33" s="360">
        <v>8.123922470090382E-3</v>
      </c>
      <c r="T33" s="360">
        <v>9.551572288035725E-3</v>
      </c>
      <c r="U33" s="360">
        <v>1.3766445137664451E-2</v>
      </c>
      <c r="V33" s="361">
        <v>1.053632258575616E-2</v>
      </c>
      <c r="W33" s="359">
        <v>1.1402508551881414E-3</v>
      </c>
      <c r="X33" s="360">
        <v>1.1631562401760453E-2</v>
      </c>
      <c r="Y33" s="360">
        <v>1.7420048797124641E-2</v>
      </c>
      <c r="Z33" s="360">
        <v>3.3517350157728706E-2</v>
      </c>
      <c r="AA33" s="360">
        <v>1.700822063997599E-2</v>
      </c>
      <c r="AB33" s="360">
        <v>1.0369098712446352E-2</v>
      </c>
      <c r="AC33" s="361">
        <v>1.3736984122956158E-2</v>
      </c>
      <c r="AD33" s="359">
        <v>1.844719237786337E-2</v>
      </c>
      <c r="AE33" s="360">
        <v>5.3598892648415872E-2</v>
      </c>
      <c r="AF33" s="360">
        <v>1.3621807637771441E-2</v>
      </c>
      <c r="AG33" s="360">
        <v>3.0841419525306363E-2</v>
      </c>
      <c r="AH33" s="360">
        <v>2.2599970775899859E-2</v>
      </c>
      <c r="AI33" s="360">
        <v>3.4931830172437728E-2</v>
      </c>
      <c r="AJ33" s="361">
        <v>2.580263651311045E-2</v>
      </c>
    </row>
    <row r="34" spans="2:36" s="4" customFormat="1" hidden="1" outlineLevel="1" x14ac:dyDescent="0.25">
      <c r="B34" s="71" t="s">
        <v>94</v>
      </c>
      <c r="C34" s="359">
        <v>9.6346848655158579E-3</v>
      </c>
      <c r="D34" s="360">
        <v>8.5094510706563431E-3</v>
      </c>
      <c r="E34" s="360">
        <v>1.2140028260393655E-2</v>
      </c>
      <c r="F34" s="360">
        <v>6.0611068159418325E-3</v>
      </c>
      <c r="G34" s="360">
        <v>1.0130970724191063E-2</v>
      </c>
      <c r="H34" s="360">
        <v>8.0191938183805551E-3</v>
      </c>
      <c r="I34" s="360">
        <v>1.0630231164198074E-2</v>
      </c>
      <c r="J34" s="361">
        <v>8.8612016767582666E-3</v>
      </c>
      <c r="K34" s="359">
        <v>4.6904315196998128E-3</v>
      </c>
      <c r="L34" s="360">
        <v>1.1560693641618497E-2</v>
      </c>
      <c r="M34" s="360">
        <v>6.769070554543088E-3</v>
      </c>
      <c r="N34" s="360">
        <v>6.4991334488734833E-3</v>
      </c>
      <c r="O34" s="360">
        <v>7.3227611940298509E-3</v>
      </c>
      <c r="P34" s="361">
        <v>7.3227611940298509E-3</v>
      </c>
      <c r="Q34" s="359">
        <v>1.3294797687861272E-2</v>
      </c>
      <c r="R34" s="360">
        <v>6.7637112189383912E-3</v>
      </c>
      <c r="S34" s="360">
        <v>3.6363636363636364E-3</v>
      </c>
      <c r="T34" s="360">
        <v>4.4732376985963289E-3</v>
      </c>
      <c r="U34" s="360">
        <v>6.6408411732152743E-3</v>
      </c>
      <c r="V34" s="361">
        <v>4.9969082674599331E-3</v>
      </c>
      <c r="W34" s="359">
        <v>8.9285714285714281E-3</v>
      </c>
      <c r="X34" s="360">
        <v>4.9140049140049139E-3</v>
      </c>
      <c r="Y34" s="360">
        <v>1.0025795814163763E-2</v>
      </c>
      <c r="Z34" s="360">
        <v>2.1675454012888107E-2</v>
      </c>
      <c r="AA34" s="360">
        <v>9.6779632439723488E-3</v>
      </c>
      <c r="AB34" s="360">
        <v>6.1601298983913356E-3</v>
      </c>
      <c r="AC34" s="361">
        <v>7.9127082125847337E-3</v>
      </c>
      <c r="AD34" s="359">
        <v>6.4182563736851486E-3</v>
      </c>
      <c r="AE34" s="360">
        <v>3.253494645630671E-2</v>
      </c>
      <c r="AF34" s="360">
        <v>6.9436825028605462E-3</v>
      </c>
      <c r="AG34" s="360">
        <v>7.5057736720554272E-3</v>
      </c>
      <c r="AH34" s="360">
        <v>9.9608812406500585E-3</v>
      </c>
      <c r="AI34" s="360">
        <v>1.8222904655676914E-2</v>
      </c>
      <c r="AJ34" s="361">
        <v>1.1967243101774333E-2</v>
      </c>
    </row>
    <row r="35" spans="2:36" s="4" customFormat="1" hidden="1" outlineLevel="1" x14ac:dyDescent="0.25">
      <c r="B35" s="71" t="s">
        <v>95</v>
      </c>
      <c r="C35" s="359">
        <v>8.8397790055248626E-3</v>
      </c>
      <c r="D35" s="360">
        <v>9.4414326612657605E-3</v>
      </c>
      <c r="E35" s="360">
        <v>8.8522080601683914E-3</v>
      </c>
      <c r="F35" s="360">
        <v>6.7398079408113104E-3</v>
      </c>
      <c r="G35" s="360">
        <v>1.1389711017259153E-2</v>
      </c>
      <c r="H35" s="360">
        <v>8.1020087089228154E-3</v>
      </c>
      <c r="I35" s="360">
        <v>1.3341985408719594E-2</v>
      </c>
      <c r="J35" s="361">
        <v>9.8152940126706514E-3</v>
      </c>
      <c r="K35" s="359">
        <v>1.1443661971830986E-2</v>
      </c>
      <c r="L35" s="360">
        <v>1.2117714945181766E-2</v>
      </c>
      <c r="M35" s="360">
        <v>4.7878707274903575E-3</v>
      </c>
      <c r="N35" s="360">
        <v>4.4205873065993051E-3</v>
      </c>
      <c r="O35" s="360">
        <v>6.1511423550087872E-3</v>
      </c>
      <c r="P35" s="361">
        <v>6.1511423550087872E-3</v>
      </c>
      <c r="Q35" s="359">
        <v>9.482758620689655E-3</v>
      </c>
      <c r="R35" s="360">
        <v>8.2261126344653022E-3</v>
      </c>
      <c r="S35" s="360">
        <v>5.0004149721968628E-3</v>
      </c>
      <c r="T35" s="360">
        <v>5.6835227840928027E-3</v>
      </c>
      <c r="U35" s="360">
        <v>9.0174899668037465E-3</v>
      </c>
      <c r="V35" s="361">
        <v>6.522742295556304E-3</v>
      </c>
      <c r="W35" s="359">
        <v>1.4503263234227702E-3</v>
      </c>
      <c r="X35" s="360">
        <v>2.9492197973081669E-3</v>
      </c>
      <c r="Y35" s="360">
        <v>1.193063693063693E-2</v>
      </c>
      <c r="Z35" s="360">
        <v>1.5992167101827676E-2</v>
      </c>
      <c r="AA35" s="360">
        <v>9.6372875416155593E-3</v>
      </c>
      <c r="AB35" s="360">
        <v>6.9017609857965909E-3</v>
      </c>
      <c r="AC35" s="361">
        <v>8.2792291346514418E-3</v>
      </c>
      <c r="AD35" s="359">
        <v>1.2183544303797469E-2</v>
      </c>
      <c r="AE35" s="360">
        <v>2.0798724167718784E-2</v>
      </c>
      <c r="AF35" s="360">
        <v>6.4075063313912455E-3</v>
      </c>
      <c r="AG35" s="360">
        <v>1.1954852067054031E-2</v>
      </c>
      <c r="AH35" s="360">
        <v>9.7997960736077167E-3</v>
      </c>
      <c r="AI35" s="360">
        <v>2.3364596376006994E-2</v>
      </c>
      <c r="AJ35" s="361">
        <v>1.3260760806013152E-2</v>
      </c>
    </row>
    <row r="36" spans="2:36" s="4" customFormat="1" hidden="1" outlineLevel="1" x14ac:dyDescent="0.25">
      <c r="B36" s="71" t="s">
        <v>96</v>
      </c>
      <c r="C36" s="359">
        <v>1.3882352941176471E-2</v>
      </c>
      <c r="D36" s="360">
        <v>1.7952228814848623E-2</v>
      </c>
      <c r="E36" s="360">
        <v>1.5774688467910393E-2</v>
      </c>
      <c r="F36" s="360">
        <v>9.6762805425991694E-3</v>
      </c>
      <c r="G36" s="360">
        <v>1.7738523768879653E-2</v>
      </c>
      <c r="H36" s="360">
        <v>1.2544060374664568E-2</v>
      </c>
      <c r="I36" s="360">
        <v>1.8717006348145673E-2</v>
      </c>
      <c r="J36" s="361">
        <v>1.4537443032730286E-2</v>
      </c>
      <c r="K36" s="359">
        <v>1.1846001974333662E-2</v>
      </c>
      <c r="L36" s="360">
        <v>2.1553198768388643E-2</v>
      </c>
      <c r="M36" s="360">
        <v>1.235886481537992E-2</v>
      </c>
      <c r="N36" s="360">
        <v>5.3658536585365858E-3</v>
      </c>
      <c r="O36" s="360">
        <v>1.0700909577314071E-2</v>
      </c>
      <c r="P36" s="361">
        <v>1.0700909577314071E-2</v>
      </c>
      <c r="Q36" s="359">
        <v>2.575107296137339E-2</v>
      </c>
      <c r="R36" s="360">
        <v>7.3382954188070029E-3</v>
      </c>
      <c r="S36" s="360">
        <v>6.3973964602558955E-3</v>
      </c>
      <c r="T36" s="360">
        <v>7.043136973780892E-3</v>
      </c>
      <c r="U36" s="360">
        <v>1.1401571567972883E-2</v>
      </c>
      <c r="V36" s="361">
        <v>8.1705858907931452E-3</v>
      </c>
      <c r="W36" s="359">
        <v>6.416131989000917E-3</v>
      </c>
      <c r="X36" s="360">
        <v>1.1578633243807819E-2</v>
      </c>
      <c r="Y36" s="360">
        <v>1.7048664848797503E-2</v>
      </c>
      <c r="Z36" s="360">
        <v>2.1328458257160267E-2</v>
      </c>
      <c r="AA36" s="360">
        <v>1.5753985758396875E-2</v>
      </c>
      <c r="AB36" s="360">
        <v>1.0279447499680266E-2</v>
      </c>
      <c r="AC36" s="361">
        <v>1.3036785476243375E-2</v>
      </c>
      <c r="AD36" s="359">
        <v>2.2213994816734542E-2</v>
      </c>
      <c r="AE36" s="360">
        <v>3.3401164830538205E-2</v>
      </c>
      <c r="AF36" s="360">
        <v>1.0173383522025375E-2</v>
      </c>
      <c r="AG36" s="360">
        <v>1.9671422395157803E-2</v>
      </c>
      <c r="AH36" s="360">
        <v>1.5849796929854752E-2</v>
      </c>
      <c r="AI36" s="360">
        <v>3.3653333333333334E-2</v>
      </c>
      <c r="AJ36" s="361">
        <v>2.0193083348512841E-2</v>
      </c>
    </row>
    <row r="37" spans="2:36" s="4" customFormat="1" hidden="1" outlineLevel="1" x14ac:dyDescent="0.25">
      <c r="B37" s="71" t="s">
        <v>97</v>
      </c>
      <c r="C37" s="359">
        <v>1.2233149436315663E-2</v>
      </c>
      <c r="D37" s="360">
        <v>1.3485641757893067E-2</v>
      </c>
      <c r="E37" s="360">
        <v>1.5743728072495196E-2</v>
      </c>
      <c r="F37" s="360">
        <v>9.6484559812453161E-3</v>
      </c>
      <c r="G37" s="360">
        <v>1.8013370305883365E-2</v>
      </c>
      <c r="H37" s="360">
        <v>1.2225359426216208E-2</v>
      </c>
      <c r="I37" s="360">
        <v>1.8555123382005993E-2</v>
      </c>
      <c r="J37" s="361">
        <v>1.4213948187866282E-2</v>
      </c>
      <c r="K37" s="359">
        <v>2.2292993630573247E-2</v>
      </c>
      <c r="L37" s="360">
        <v>4.1322314049586778E-3</v>
      </c>
      <c r="M37" s="360">
        <v>3.942757009345794E-3</v>
      </c>
      <c r="N37" s="360">
        <v>7.3713307884691326E-3</v>
      </c>
      <c r="O37" s="360">
        <v>6.341916789677984E-3</v>
      </c>
      <c r="P37" s="361">
        <v>6.341916789677984E-3</v>
      </c>
      <c r="Q37" s="359">
        <v>7.784431137724551E-3</v>
      </c>
      <c r="R37" s="360">
        <v>6.2299035369774922E-3</v>
      </c>
      <c r="S37" s="360">
        <v>4.6394824210436707E-3</v>
      </c>
      <c r="T37" s="360">
        <v>4.9991469032588292E-3</v>
      </c>
      <c r="U37" s="360">
        <v>1.4844296240520626E-2</v>
      </c>
      <c r="V37" s="361">
        <v>7.3701799152882663E-3</v>
      </c>
      <c r="W37" s="359">
        <v>6.7307692307692311E-3</v>
      </c>
      <c r="X37" s="360">
        <v>1.4574112058728274E-2</v>
      </c>
      <c r="Y37" s="360">
        <v>1.7651206123785065E-2</v>
      </c>
      <c r="Z37" s="360">
        <v>2.4676125848241828E-2</v>
      </c>
      <c r="AA37" s="360">
        <v>1.711800196436088E-2</v>
      </c>
      <c r="AB37" s="360">
        <v>9.2224355458036204E-3</v>
      </c>
      <c r="AC37" s="361">
        <v>1.3357391879424228E-2</v>
      </c>
      <c r="AD37" s="359">
        <v>2.1128395635012769E-2</v>
      </c>
      <c r="AE37" s="360">
        <v>3.7153405074228263E-2</v>
      </c>
      <c r="AF37" s="360">
        <v>9.9477814405321049E-3</v>
      </c>
      <c r="AG37" s="360">
        <v>1.8875485913517412E-2</v>
      </c>
      <c r="AH37" s="360">
        <v>1.553157423405006E-2</v>
      </c>
      <c r="AI37" s="360">
        <v>3.1035872632003223E-2</v>
      </c>
      <c r="AJ37" s="361">
        <v>1.9436398581521887E-2</v>
      </c>
    </row>
    <row r="38" spans="2:36" s="4" customFormat="1" hidden="1" outlineLevel="1" x14ac:dyDescent="0.25">
      <c r="B38" s="71" t="s">
        <v>98</v>
      </c>
      <c r="C38" s="359">
        <v>1.0172699313934233E-2</v>
      </c>
      <c r="D38" s="360">
        <v>1.1229314420803783E-2</v>
      </c>
      <c r="E38" s="360">
        <v>1.4394360327823309E-2</v>
      </c>
      <c r="F38" s="360">
        <v>1.0889105757871487E-2</v>
      </c>
      <c r="G38" s="360">
        <v>1.6410831148558049E-2</v>
      </c>
      <c r="H38" s="360">
        <v>1.2387035486169269E-2</v>
      </c>
      <c r="I38" s="360">
        <v>2.0843392885884438E-2</v>
      </c>
      <c r="J38" s="361">
        <v>1.5223756619250338E-2</v>
      </c>
      <c r="K38" s="359">
        <v>0</v>
      </c>
      <c r="L38" s="360">
        <v>6.2068965517241377E-3</v>
      </c>
      <c r="M38" s="360">
        <v>3.4079122833012296E-3</v>
      </c>
      <c r="N38" s="360">
        <v>5.0210340616094447E-3</v>
      </c>
      <c r="O38" s="360">
        <v>4.3980828869467159E-3</v>
      </c>
      <c r="P38" s="361">
        <v>4.3980828869467159E-3</v>
      </c>
      <c r="Q38" s="359">
        <v>7.6335877862595417E-3</v>
      </c>
      <c r="R38" s="360">
        <v>5.3407391582995086E-3</v>
      </c>
      <c r="S38" s="360">
        <v>5.9865507626701659E-3</v>
      </c>
      <c r="T38" s="360">
        <v>5.9361035149736547E-3</v>
      </c>
      <c r="U38" s="360">
        <v>1.2102319611258825E-2</v>
      </c>
      <c r="V38" s="361">
        <v>7.5807595431981022E-3</v>
      </c>
      <c r="W38" s="359">
        <v>6.3224446786090622E-3</v>
      </c>
      <c r="X38" s="360">
        <v>9.7496706192358364E-3</v>
      </c>
      <c r="Y38" s="360">
        <v>2.0100028309899029E-2</v>
      </c>
      <c r="Z38" s="360">
        <v>2.7637212923316466E-2</v>
      </c>
      <c r="AA38" s="360">
        <v>1.7568569310600444E-2</v>
      </c>
      <c r="AB38" s="360">
        <v>1.0670590057302153E-2</v>
      </c>
      <c r="AC38" s="361">
        <v>1.4194818966823208E-2</v>
      </c>
      <c r="AD38" s="359">
        <v>1.6852039096730706E-2</v>
      </c>
      <c r="AE38" s="360">
        <v>3.9550528572484658E-2</v>
      </c>
      <c r="AF38" s="360">
        <v>1.1095777749898939E-2</v>
      </c>
      <c r="AG38" s="360">
        <v>2.0160198119413379E-2</v>
      </c>
      <c r="AH38" s="360">
        <v>1.6677631297899061E-2</v>
      </c>
      <c r="AI38" s="360">
        <v>3.733449597283095E-2</v>
      </c>
      <c r="AJ38" s="361">
        <v>2.2282128226519406E-2</v>
      </c>
    </row>
    <row r="39" spans="2:36" s="4" customFormat="1" hidden="1" outlineLevel="1" x14ac:dyDescent="0.25">
      <c r="B39" s="71" t="s">
        <v>99</v>
      </c>
      <c r="C39" s="359">
        <v>1.2235294117647059E-2</v>
      </c>
      <c r="D39" s="360">
        <v>1.3406271669620155E-2</v>
      </c>
      <c r="E39" s="360">
        <v>1.2664749779779614E-2</v>
      </c>
      <c r="F39" s="360">
        <v>9.3376660613590755E-3</v>
      </c>
      <c r="G39" s="360">
        <v>1.9979163866111035E-2</v>
      </c>
      <c r="H39" s="360">
        <v>1.1933512051951653E-2</v>
      </c>
      <c r="I39" s="360">
        <v>1.4982099173727257E-2</v>
      </c>
      <c r="J39" s="361">
        <v>1.3015641129798644E-2</v>
      </c>
      <c r="K39" s="359">
        <v>3.3444816053511705E-3</v>
      </c>
      <c r="L39" s="360">
        <v>1.942690626517727E-3</v>
      </c>
      <c r="M39" s="360">
        <v>8.4821428571428565E-3</v>
      </c>
      <c r="N39" s="360">
        <v>9.0822827707740268E-3</v>
      </c>
      <c r="O39" s="360">
        <v>7.6819327977481972E-3</v>
      </c>
      <c r="P39" s="361">
        <v>7.6819327977481972E-3</v>
      </c>
      <c r="Q39" s="359">
        <v>7.3363431151241536E-3</v>
      </c>
      <c r="R39" s="360">
        <v>6.5149747180085569E-3</v>
      </c>
      <c r="S39" s="360">
        <v>5.7225906076846219E-3</v>
      </c>
      <c r="T39" s="360">
        <v>5.8866484851194468E-3</v>
      </c>
      <c r="U39" s="360">
        <v>9.0702041794861552E-3</v>
      </c>
      <c r="V39" s="361">
        <v>6.7514762070163253E-3</v>
      </c>
      <c r="W39" s="359">
        <v>6.4575645756457566E-3</v>
      </c>
      <c r="X39" s="360">
        <v>8.4478371501272263E-3</v>
      </c>
      <c r="Y39" s="360">
        <v>2.0674693567632064E-2</v>
      </c>
      <c r="Z39" s="360">
        <v>3.086085544125609E-2</v>
      </c>
      <c r="AA39" s="360">
        <v>1.7921790797291694E-2</v>
      </c>
      <c r="AB39" s="360">
        <v>7.6572173346366899E-3</v>
      </c>
      <c r="AC39" s="361">
        <v>1.2744305808554641E-2</v>
      </c>
      <c r="AD39" s="359">
        <v>1.8997982515131136E-2</v>
      </c>
      <c r="AE39" s="360">
        <v>2.9056981006331223E-2</v>
      </c>
      <c r="AF39" s="360">
        <v>7.787133344339882E-3</v>
      </c>
      <c r="AG39" s="360">
        <v>2.1517553793884484E-2</v>
      </c>
      <c r="AH39" s="360">
        <v>1.4393387592234854E-2</v>
      </c>
      <c r="AI39" s="360">
        <v>2.5717236872615359E-2</v>
      </c>
      <c r="AJ39" s="361">
        <v>1.7485193988960961E-2</v>
      </c>
    </row>
    <row r="40" spans="2:36" s="4" customFormat="1" hidden="1" outlineLevel="1" x14ac:dyDescent="0.25">
      <c r="B40" s="71" t="s">
        <v>100</v>
      </c>
      <c r="C40" s="359">
        <v>1.1756569847856155E-2</v>
      </c>
      <c r="D40" s="360">
        <v>1.7159892387115537E-2</v>
      </c>
      <c r="E40" s="360">
        <v>1.0529684749559929E-2</v>
      </c>
      <c r="F40" s="360">
        <v>9.182148195601111E-3</v>
      </c>
      <c r="G40" s="360">
        <v>2.1571362157136217E-2</v>
      </c>
      <c r="H40" s="360">
        <v>1.1968524029967077E-2</v>
      </c>
      <c r="I40" s="360">
        <v>1.2884490542288385E-2</v>
      </c>
      <c r="J40" s="361">
        <v>1.2297224721778625E-2</v>
      </c>
      <c r="K40" s="359">
        <v>3.3975084937712344E-3</v>
      </c>
      <c r="L40" s="360">
        <v>4.4077134986225891E-3</v>
      </c>
      <c r="M40" s="360">
        <v>1.0878259478483443E-2</v>
      </c>
      <c r="N40" s="360">
        <v>8.0712964519926017E-3</v>
      </c>
      <c r="O40" s="360">
        <v>8.5257787325456504E-3</v>
      </c>
      <c r="P40" s="361">
        <v>8.5257787325456504E-3</v>
      </c>
      <c r="Q40" s="359">
        <v>1.0223642172523962E-2</v>
      </c>
      <c r="R40" s="360">
        <v>7.8251254571744498E-3</v>
      </c>
      <c r="S40" s="360">
        <v>5.8189617284601725E-3</v>
      </c>
      <c r="T40" s="360">
        <v>6.2531158749376823E-3</v>
      </c>
      <c r="U40" s="360">
        <v>9.7068753836709633E-3</v>
      </c>
      <c r="V40" s="361">
        <v>7.1881914219530689E-3</v>
      </c>
      <c r="W40" s="359">
        <v>1.0344827586206896E-2</v>
      </c>
      <c r="X40" s="360">
        <v>6.3230310081440642E-3</v>
      </c>
      <c r="Y40" s="360">
        <v>2.080904891421664E-2</v>
      </c>
      <c r="Z40" s="360">
        <v>2.6018099547511313E-2</v>
      </c>
      <c r="AA40" s="360">
        <v>1.7075759037472955E-2</v>
      </c>
      <c r="AB40" s="360">
        <v>7.1336181554501627E-3</v>
      </c>
      <c r="AC40" s="361">
        <v>1.1971991576010409E-2</v>
      </c>
      <c r="AD40" s="359">
        <v>2.139930186674761E-2</v>
      </c>
      <c r="AE40" s="360">
        <v>2.2173236514522823E-2</v>
      </c>
      <c r="AF40" s="360">
        <v>6.438222151714656E-3</v>
      </c>
      <c r="AG40" s="360">
        <v>2.5930595910311934E-2</v>
      </c>
      <c r="AH40" s="360">
        <v>1.4283903770026167E-2</v>
      </c>
      <c r="AI40" s="360">
        <v>2.3852491173009024E-2</v>
      </c>
      <c r="AJ40" s="361">
        <v>1.6919029586693821E-2</v>
      </c>
    </row>
    <row r="41" spans="2:36" s="4" customFormat="1" hidden="1" outlineLevel="1" x14ac:dyDescent="0.25">
      <c r="B41" s="71" t="s">
        <v>101</v>
      </c>
      <c r="C41" s="359">
        <v>1.0119595216191352E-2</v>
      </c>
      <c r="D41" s="360">
        <v>1.5923099501027296E-2</v>
      </c>
      <c r="E41" s="360">
        <v>1.5749645865950943E-2</v>
      </c>
      <c r="F41" s="360">
        <v>1.0276113780038796E-2</v>
      </c>
      <c r="G41" s="360">
        <v>1.9706095729783536E-2</v>
      </c>
      <c r="H41" s="360">
        <v>1.3196785229159329E-2</v>
      </c>
      <c r="I41" s="360">
        <v>1.875944972280813E-2</v>
      </c>
      <c r="J41" s="361">
        <v>1.5064198299324701E-2</v>
      </c>
      <c r="K41" s="359">
        <v>8.4235860409145602E-3</v>
      </c>
      <c r="L41" s="360">
        <v>4.4500953591862687E-3</v>
      </c>
      <c r="M41" s="360">
        <v>4.4851094366702548E-3</v>
      </c>
      <c r="N41" s="360">
        <v>7.1684587813620072E-3</v>
      </c>
      <c r="O41" s="360">
        <v>5.7615230460921841E-3</v>
      </c>
      <c r="P41" s="361">
        <v>5.7615230460921841E-3</v>
      </c>
      <c r="Q41" s="359">
        <v>1.1677934849416103E-2</v>
      </c>
      <c r="R41" s="360">
        <v>1.3783861395615967E-2</v>
      </c>
      <c r="S41" s="360">
        <v>6.3368806453559714E-3</v>
      </c>
      <c r="T41" s="360">
        <v>7.7367560655843843E-3</v>
      </c>
      <c r="U41" s="360">
        <v>1.4265335235378032E-2</v>
      </c>
      <c r="V41" s="361">
        <v>9.3946602586550427E-3</v>
      </c>
      <c r="W41" s="359">
        <v>1.2216404886561954E-2</v>
      </c>
      <c r="X41" s="360">
        <v>9.0048219369081514E-3</v>
      </c>
      <c r="Y41" s="360">
        <v>2.191119691119691E-2</v>
      </c>
      <c r="Z41" s="360">
        <v>3.4254143646408837E-2</v>
      </c>
      <c r="AA41" s="360">
        <v>1.9153037746408804E-2</v>
      </c>
      <c r="AB41" s="360">
        <v>7.9905202645358612E-3</v>
      </c>
      <c r="AC41" s="361">
        <v>1.3654327025470724E-2</v>
      </c>
      <c r="AD41" s="359">
        <v>2.132744989887847E-2</v>
      </c>
      <c r="AE41" s="360">
        <v>3.2952352679234083E-2</v>
      </c>
      <c r="AF41" s="360">
        <v>9.0740200518954102E-3</v>
      </c>
      <c r="AG41" s="360">
        <v>2.2896934289339352E-2</v>
      </c>
      <c r="AH41" s="360">
        <v>1.6339509051596219E-2</v>
      </c>
      <c r="AI41" s="360">
        <v>2.8746477147408404E-2</v>
      </c>
      <c r="AJ41" s="361">
        <v>1.9528789215068666E-2</v>
      </c>
    </row>
    <row r="42" spans="2:36" s="4" customFormat="1" hidden="1" outlineLevel="1" x14ac:dyDescent="0.25">
      <c r="B42" s="71" t="s">
        <v>102</v>
      </c>
      <c r="C42" s="359">
        <v>1.5713387806411062E-2</v>
      </c>
      <c r="D42" s="360">
        <v>1.7547644732110752E-2</v>
      </c>
      <c r="E42" s="360">
        <v>1.890168690606487E-2</v>
      </c>
      <c r="F42" s="360">
        <v>1.1826277761853458E-2</v>
      </c>
      <c r="G42" s="360">
        <v>1.8788444159402968E-2</v>
      </c>
      <c r="H42" s="360">
        <v>1.4657638014810292E-2</v>
      </c>
      <c r="I42" s="360">
        <v>2.0510402219140082E-2</v>
      </c>
      <c r="J42" s="361">
        <v>1.6657787316496062E-2</v>
      </c>
      <c r="K42" s="359">
        <v>1.6411378555798686E-2</v>
      </c>
      <c r="L42" s="360">
        <v>1.0901162790697675E-2</v>
      </c>
      <c r="M42" s="360">
        <v>5.9347181008902079E-3</v>
      </c>
      <c r="N42" s="360">
        <v>6.855575868372943E-3</v>
      </c>
      <c r="O42" s="360">
        <v>7.5686397327487213E-3</v>
      </c>
      <c r="P42" s="361">
        <v>7.5686397327487213E-3</v>
      </c>
      <c r="Q42" s="359">
        <v>1.8170019467878003E-2</v>
      </c>
      <c r="R42" s="360">
        <v>1.3343376735177015E-2</v>
      </c>
      <c r="S42" s="360">
        <v>8.770334444781246E-3</v>
      </c>
      <c r="T42" s="360">
        <v>9.7150151693496251E-3</v>
      </c>
      <c r="U42" s="360">
        <v>1.8106544293695133E-2</v>
      </c>
      <c r="V42" s="361">
        <v>1.1808329289384946E-2</v>
      </c>
      <c r="W42" s="359">
        <v>3.5810205908683975E-3</v>
      </c>
      <c r="X42" s="360">
        <v>1.1404246373764977E-2</v>
      </c>
      <c r="Y42" s="360">
        <v>2.315743086922992E-2</v>
      </c>
      <c r="Z42" s="360">
        <v>1.9266625233064015E-2</v>
      </c>
      <c r="AA42" s="360">
        <v>1.9401054621430703E-2</v>
      </c>
      <c r="AB42" s="360">
        <v>9.2305944502825976E-3</v>
      </c>
      <c r="AC42" s="361">
        <v>1.4313621026460664E-2</v>
      </c>
      <c r="AD42" s="359">
        <v>2.2947925860547221E-2</v>
      </c>
      <c r="AE42" s="360">
        <v>3.9482285266047849E-2</v>
      </c>
      <c r="AF42" s="360">
        <v>1.0093167701863354E-2</v>
      </c>
      <c r="AG42" s="360">
        <v>2.1159617664119442E-2</v>
      </c>
      <c r="AH42" s="360">
        <v>1.7196529656069406E-2</v>
      </c>
      <c r="AI42" s="360">
        <v>3.4233034357896493E-2</v>
      </c>
      <c r="AJ42" s="361">
        <v>2.1661004193683844E-2</v>
      </c>
    </row>
    <row r="43" spans="2:36" s="4" customFormat="1" hidden="1" outlineLevel="1" x14ac:dyDescent="0.25">
      <c r="B43" s="71" t="s">
        <v>103</v>
      </c>
      <c r="C43" s="359">
        <v>1.7751479289940829E-2</v>
      </c>
      <c r="D43" s="360">
        <v>1.4249227046646055E-2</v>
      </c>
      <c r="E43" s="360">
        <v>2.0426823692921016E-2</v>
      </c>
      <c r="F43" s="360">
        <v>1.1240607183022151E-2</v>
      </c>
      <c r="G43" s="360">
        <v>1.5850384223682991E-2</v>
      </c>
      <c r="H43" s="360">
        <v>1.3942106135501672E-2</v>
      </c>
      <c r="I43" s="360">
        <v>2.0895770363790887E-2</v>
      </c>
      <c r="J43" s="361">
        <v>1.6286364263063562E-2</v>
      </c>
      <c r="K43" s="359">
        <v>1.253616200578592E-2</v>
      </c>
      <c r="L43" s="360">
        <v>7.1408169094544418E-3</v>
      </c>
      <c r="M43" s="360">
        <v>4.409535620779937E-3</v>
      </c>
      <c r="N43" s="360">
        <v>4.6905271744672175E-3</v>
      </c>
      <c r="O43" s="360">
        <v>5.3698731598926025E-3</v>
      </c>
      <c r="P43" s="361">
        <v>5.3698731598926025E-3</v>
      </c>
      <c r="Q43" s="359">
        <v>1.8446601941747572E-2</v>
      </c>
      <c r="R43" s="360">
        <v>1.0733068584308253E-2</v>
      </c>
      <c r="S43" s="360">
        <v>7.7590350415417363E-3</v>
      </c>
      <c r="T43" s="360">
        <v>8.6620178688167349E-3</v>
      </c>
      <c r="U43" s="360">
        <v>9.8276878726331653E-3</v>
      </c>
      <c r="V43" s="361">
        <v>8.9149877010137775E-3</v>
      </c>
      <c r="W43" s="359">
        <v>7.3349633251833741E-3</v>
      </c>
      <c r="X43" s="360">
        <v>7.5255330585916498E-3</v>
      </c>
      <c r="Y43" s="360">
        <v>2.0716165316547134E-2</v>
      </c>
      <c r="Z43" s="360">
        <v>1.6302186878727636E-2</v>
      </c>
      <c r="AA43" s="360">
        <v>1.6515009228975745E-2</v>
      </c>
      <c r="AB43" s="360">
        <v>9.6192643522329275E-3</v>
      </c>
      <c r="AC43" s="361">
        <v>1.3061646769748062E-2</v>
      </c>
      <c r="AD43" s="359">
        <v>2.0643939393939395E-2</v>
      </c>
      <c r="AE43" s="360">
        <v>5.6664117360773134E-2</v>
      </c>
      <c r="AF43" s="360">
        <v>1.1035116050790031E-2</v>
      </c>
      <c r="AG43" s="360">
        <v>1.7807798587657353E-2</v>
      </c>
      <c r="AH43" s="360">
        <v>1.911038185093367E-2</v>
      </c>
      <c r="AI43" s="360">
        <v>3.2573289902280131E-2</v>
      </c>
      <c r="AJ43" s="361">
        <v>2.2821375742033835E-2</v>
      </c>
    </row>
    <row r="44" spans="2:36" s="4" customFormat="1" hidden="1" outlineLevel="1" x14ac:dyDescent="0.25">
      <c r="B44" s="71" t="s">
        <v>104</v>
      </c>
      <c r="C44" s="359">
        <v>9.611760271390879E-3</v>
      </c>
      <c r="D44" s="360">
        <v>1.2191907209700804E-2</v>
      </c>
      <c r="E44" s="360">
        <v>3.300473043729462E-2</v>
      </c>
      <c r="F44" s="360">
        <v>1.0616259550984433E-2</v>
      </c>
      <c r="G44" s="360">
        <v>1.9308084732592316E-2</v>
      </c>
      <c r="H44" s="360">
        <v>1.6277814851829737E-2</v>
      </c>
      <c r="I44" s="360">
        <v>1.498973430317419E-2</v>
      </c>
      <c r="J44" s="361">
        <v>1.5833159105164123E-2</v>
      </c>
      <c r="K44" s="359">
        <v>1.0968921389396709E-2</v>
      </c>
      <c r="L44" s="360">
        <v>1.4983351831298557E-2</v>
      </c>
      <c r="M44" s="360">
        <v>1.5622839762201022E-2</v>
      </c>
      <c r="N44" s="360">
        <v>1.0042879711126157E-2</v>
      </c>
      <c r="O44" s="360">
        <v>1.2888953013033232E-2</v>
      </c>
      <c r="P44" s="361">
        <v>1.2888953013033232E-2</v>
      </c>
      <c r="Q44" s="359">
        <v>1.1116993118051879E-2</v>
      </c>
      <c r="R44" s="360">
        <v>1.0258857211022307E-2</v>
      </c>
      <c r="S44" s="360">
        <v>7.5543425285115508E-3</v>
      </c>
      <c r="T44" s="360">
        <v>8.1273875419037959E-3</v>
      </c>
      <c r="U44" s="360">
        <v>1.1344436398744872E-2</v>
      </c>
      <c r="V44" s="361">
        <v>8.9127872716558629E-3</v>
      </c>
      <c r="W44" s="359">
        <v>2.0060180541624875E-3</v>
      </c>
      <c r="X44" s="360">
        <v>9.0523517123504461E-3</v>
      </c>
      <c r="Y44" s="360">
        <v>2.1859309225541412E-2</v>
      </c>
      <c r="Z44" s="360">
        <v>2.8464685998932576E-2</v>
      </c>
      <c r="AA44" s="360">
        <v>1.8868534656987179E-2</v>
      </c>
      <c r="AB44" s="360">
        <v>8.7515572850177647E-3</v>
      </c>
      <c r="AC44" s="361">
        <v>1.3683729289171252E-2</v>
      </c>
      <c r="AD44" s="359">
        <v>1.6780945507037171E-2</v>
      </c>
      <c r="AE44" s="360">
        <v>8.1514008287463663E-2</v>
      </c>
      <c r="AF44" s="360">
        <v>8.848340363102879E-3</v>
      </c>
      <c r="AG44" s="360">
        <v>1.9675568987849258E-2</v>
      </c>
      <c r="AH44" s="360">
        <v>2.197820578224181E-2</v>
      </c>
      <c r="AI44" s="360">
        <v>2.3225777213813106E-2</v>
      </c>
      <c r="AJ44" s="361">
        <v>2.2314529183592436E-2</v>
      </c>
    </row>
    <row r="45" spans="2:36" s="4" customFormat="1" ht="15.75" collapsed="1" x14ac:dyDescent="0.25">
      <c r="B45" s="101">
        <v>2018</v>
      </c>
      <c r="C45" s="362">
        <v>1.2514624029496225E-2</v>
      </c>
      <c r="D45" s="363">
        <v>1.4357467778620167E-2</v>
      </c>
      <c r="E45" s="363">
        <v>1.6531947110794684E-2</v>
      </c>
      <c r="F45" s="363">
        <v>9.9536392609330636E-3</v>
      </c>
      <c r="G45" s="363">
        <v>1.7936481572656468E-2</v>
      </c>
      <c r="H45" s="363">
        <v>1.2735011209519772E-2</v>
      </c>
      <c r="I45" s="363">
        <v>1.7012195903920387E-2</v>
      </c>
      <c r="J45" s="364">
        <v>1.4172122012687451E-2</v>
      </c>
      <c r="K45" s="362">
        <v>1.1116901163800591E-2</v>
      </c>
      <c r="L45" s="363">
        <v>1.1033015037383439E-2</v>
      </c>
      <c r="M45" s="363">
        <v>7.5767776050528167E-3</v>
      </c>
      <c r="N45" s="363">
        <v>8.9609384546454323E-3</v>
      </c>
      <c r="O45" s="363">
        <v>8.8981446421809926E-3</v>
      </c>
      <c r="P45" s="364">
        <v>8.8981446421809926E-3</v>
      </c>
      <c r="Q45" s="362">
        <v>1.3741440323544281E-2</v>
      </c>
      <c r="R45" s="363">
        <v>9.0252868243273308E-3</v>
      </c>
      <c r="S45" s="363">
        <v>6.3004306872238985E-3</v>
      </c>
      <c r="T45" s="363">
        <v>6.9749377803845726E-3</v>
      </c>
      <c r="U45" s="363">
        <v>1.1677605490703786E-2</v>
      </c>
      <c r="V45" s="364">
        <v>8.1580707090316874E-3</v>
      </c>
      <c r="W45" s="362">
        <v>6.1424129824827478E-3</v>
      </c>
      <c r="X45" s="363">
        <v>8.9280671699391925E-3</v>
      </c>
      <c r="Y45" s="363">
        <v>1.8731725329571201E-2</v>
      </c>
      <c r="Z45" s="363">
        <v>2.4882031791023142E-2</v>
      </c>
      <c r="AA45" s="363">
        <v>1.6356361832187315E-2</v>
      </c>
      <c r="AB45" s="363">
        <v>8.6196741630004455E-3</v>
      </c>
      <c r="AC45" s="364">
        <v>1.2500486580275536E-2</v>
      </c>
      <c r="AD45" s="362">
        <v>1.8172858678771952E-2</v>
      </c>
      <c r="AE45" s="363">
        <v>4.0170509182165727E-2</v>
      </c>
      <c r="AF45" s="363">
        <v>9.2313699241410082E-3</v>
      </c>
      <c r="AG45" s="363">
        <v>1.9930001136165248E-2</v>
      </c>
      <c r="AH45" s="363">
        <v>1.6073030995729647E-2</v>
      </c>
      <c r="AI45" s="363">
        <v>2.8875671717121736E-2</v>
      </c>
      <c r="AJ45" s="364">
        <v>1.9427454828133767E-2</v>
      </c>
    </row>
    <row r="46" spans="2:36" s="4" customFormat="1" hidden="1" outlineLevel="1" x14ac:dyDescent="0.25">
      <c r="B46" s="71" t="s">
        <v>93</v>
      </c>
      <c r="C46" s="359">
        <v>1.6757672754660138E-2</v>
      </c>
      <c r="D46" s="360">
        <v>1.2791260457719698E-2</v>
      </c>
      <c r="E46" s="360">
        <v>1.862123613312203E-2</v>
      </c>
      <c r="F46" s="360">
        <v>1.3464895725205248E-2</v>
      </c>
      <c r="G46" s="360">
        <v>2.752504653740771E-2</v>
      </c>
      <c r="H46" s="360">
        <v>1.6766610288213486E-2</v>
      </c>
      <c r="I46" s="360">
        <v>2.1035046035046034E-2</v>
      </c>
      <c r="J46" s="361">
        <v>1.8111830020241255E-2</v>
      </c>
      <c r="K46" s="359">
        <v>2.6785714285714284E-2</v>
      </c>
      <c r="L46" s="360">
        <v>1.5646445237441669E-2</v>
      </c>
      <c r="M46" s="360">
        <v>1.059716454246026E-2</v>
      </c>
      <c r="N46" s="360">
        <v>9.9162626707800794E-3</v>
      </c>
      <c r="O46" s="360">
        <v>1.2054557679377581E-2</v>
      </c>
      <c r="P46" s="361">
        <v>1.2054557679377581E-2</v>
      </c>
      <c r="Q46" s="359">
        <v>2.0408163265306121E-2</v>
      </c>
      <c r="R46" s="360">
        <v>9.5038125759752453E-3</v>
      </c>
      <c r="S46" s="360">
        <v>7.1614237971460402E-3</v>
      </c>
      <c r="T46" s="360">
        <v>8.141919606234619E-3</v>
      </c>
      <c r="U46" s="360">
        <v>1.3822894168466522E-2</v>
      </c>
      <c r="V46" s="361">
        <v>9.5589933040868165E-3</v>
      </c>
      <c r="W46" s="359">
        <v>1.3953488372093023E-2</v>
      </c>
      <c r="X46" s="360">
        <v>1.7734413352970053E-2</v>
      </c>
      <c r="Y46" s="360">
        <v>1.9477151304528244E-2</v>
      </c>
      <c r="Z46" s="360">
        <v>2.4603036119350899E-2</v>
      </c>
      <c r="AA46" s="360">
        <v>1.9396691534219915E-2</v>
      </c>
      <c r="AB46" s="360">
        <v>9.8025511095579249E-3</v>
      </c>
      <c r="AC46" s="361">
        <v>1.4778366557321895E-2</v>
      </c>
      <c r="AD46" s="359">
        <v>1.1397423191278493E-2</v>
      </c>
      <c r="AE46" s="360">
        <v>3.4660991182730312E-2</v>
      </c>
      <c r="AF46" s="360">
        <v>1.4704502080530613E-2</v>
      </c>
      <c r="AG46" s="360">
        <v>3.0335037390679793E-2</v>
      </c>
      <c r="AH46" s="360">
        <v>2.0613244009275961E-2</v>
      </c>
      <c r="AI46" s="360">
        <v>3.9537322999825188E-2</v>
      </c>
      <c r="AJ46" s="361">
        <v>2.5282332559359928E-2</v>
      </c>
    </row>
    <row r="47" spans="2:36" s="4" customFormat="1" hidden="1" outlineLevel="1" x14ac:dyDescent="0.25">
      <c r="B47" s="71" t="s">
        <v>94</v>
      </c>
      <c r="C47" s="359">
        <v>7.8076844051777278E-3</v>
      </c>
      <c r="D47" s="360">
        <v>9.7577202417253421E-3</v>
      </c>
      <c r="E47" s="360">
        <v>8.0793656758483337E-3</v>
      </c>
      <c r="F47" s="360">
        <v>7.8423060618906318E-3</v>
      </c>
      <c r="G47" s="360">
        <v>1.0768028141489154E-2</v>
      </c>
      <c r="H47" s="360">
        <v>8.5042942142530224E-3</v>
      </c>
      <c r="I47" s="360">
        <v>1.3424265283187339E-2</v>
      </c>
      <c r="J47" s="361">
        <v>1.0000983472970884E-2</v>
      </c>
      <c r="K47" s="359">
        <v>8.4666039510818431E-3</v>
      </c>
      <c r="L47" s="360">
        <v>1.2709572742022715E-2</v>
      </c>
      <c r="M47" s="360">
        <v>8.1923180230996512E-3</v>
      </c>
      <c r="N47" s="360">
        <v>6.6586617181530403E-3</v>
      </c>
      <c r="O47" s="360">
        <v>8.3302134032197678E-3</v>
      </c>
      <c r="P47" s="361">
        <v>8.3302134032197678E-3</v>
      </c>
      <c r="Q47" s="359">
        <v>6.8610634648370496E-3</v>
      </c>
      <c r="R47" s="360">
        <v>5.9313334093760691E-3</v>
      </c>
      <c r="S47" s="360">
        <v>3.9657691504905029E-3</v>
      </c>
      <c r="T47" s="360">
        <v>4.4222422406027355E-3</v>
      </c>
      <c r="U47" s="360">
        <v>7.9924139799512333E-3</v>
      </c>
      <c r="V47" s="361">
        <v>5.2509118349893099E-3</v>
      </c>
      <c r="W47" s="359">
        <v>6.416131989000917E-3</v>
      </c>
      <c r="X47" s="360">
        <v>5.9953584321815372E-3</v>
      </c>
      <c r="Y47" s="360">
        <v>1.2957806810880275E-2</v>
      </c>
      <c r="Z47" s="360">
        <v>1.3207888547132261E-2</v>
      </c>
      <c r="AA47" s="360">
        <v>1.1045358259641572E-2</v>
      </c>
      <c r="AB47" s="360">
        <v>5.6995198475240996E-3</v>
      </c>
      <c r="AC47" s="361">
        <v>8.4876543209876538E-3</v>
      </c>
      <c r="AD47" s="359">
        <v>1.2512030798845043E-2</v>
      </c>
      <c r="AE47" s="360">
        <v>1.5494443092398799E-2</v>
      </c>
      <c r="AF47" s="360">
        <v>8.9354968818839003E-3</v>
      </c>
      <c r="AG47" s="360">
        <v>1.2723548412510832E-2</v>
      </c>
      <c r="AH47" s="360">
        <v>1.0757194747136071E-2</v>
      </c>
      <c r="AI47" s="360">
        <v>2.385008517887564E-2</v>
      </c>
      <c r="AJ47" s="361">
        <v>1.3991163475699559E-2</v>
      </c>
    </row>
    <row r="48" spans="2:36" s="4" customFormat="1" hidden="1" outlineLevel="1" x14ac:dyDescent="0.25">
      <c r="B48" s="71" t="s">
        <v>95</v>
      </c>
      <c r="C48" s="359">
        <v>9.9530516431924881E-3</v>
      </c>
      <c r="D48" s="360">
        <v>8.6773741511264411E-3</v>
      </c>
      <c r="E48" s="360">
        <v>9.5859711112201672E-3</v>
      </c>
      <c r="F48" s="360">
        <v>9.1455761822130544E-3</v>
      </c>
      <c r="G48" s="360">
        <v>1.4676450967311541E-2</v>
      </c>
      <c r="H48" s="360">
        <v>1.0141761215521737E-2</v>
      </c>
      <c r="I48" s="360">
        <v>1.6688775441840522E-2</v>
      </c>
      <c r="J48" s="361">
        <v>1.2214365400195973E-2</v>
      </c>
      <c r="K48" s="359">
        <v>1.0869565217391304E-2</v>
      </c>
      <c r="L48" s="360">
        <v>9.0197009257061474E-3</v>
      </c>
      <c r="M48" s="360">
        <v>4.8905734197334638E-3</v>
      </c>
      <c r="N48" s="360">
        <v>2.5661271219897357E-3</v>
      </c>
      <c r="O48" s="360">
        <v>4.9325463743676223E-3</v>
      </c>
      <c r="P48" s="361">
        <v>4.9325463743676223E-3</v>
      </c>
      <c r="Q48" s="359">
        <v>1.8105009052504527E-2</v>
      </c>
      <c r="R48" s="360">
        <v>7.4007400740074012E-3</v>
      </c>
      <c r="S48" s="360">
        <v>5.5067582942702406E-3</v>
      </c>
      <c r="T48" s="360">
        <v>6.2227977410884497E-3</v>
      </c>
      <c r="U48" s="360">
        <v>1.1378214066596018E-2</v>
      </c>
      <c r="V48" s="361">
        <v>7.4798384354897935E-3</v>
      </c>
      <c r="W48" s="359">
        <v>3.5366931918656055E-3</v>
      </c>
      <c r="X48" s="360">
        <v>8.5455948836696445E-3</v>
      </c>
      <c r="Y48" s="360">
        <v>1.4550928248871048E-2</v>
      </c>
      <c r="Z48" s="360">
        <v>1.3920704845814978E-2</v>
      </c>
      <c r="AA48" s="360">
        <v>1.2622677612493057E-2</v>
      </c>
      <c r="AB48" s="360">
        <v>6.093432633716994E-3</v>
      </c>
      <c r="AC48" s="361">
        <v>9.4293508254624011E-3</v>
      </c>
      <c r="AD48" s="359">
        <v>6.6497164091531393E-3</v>
      </c>
      <c r="AE48" s="360">
        <v>1.8753864120354468E-2</v>
      </c>
      <c r="AF48" s="360">
        <v>1.1476403862933877E-2</v>
      </c>
      <c r="AG48" s="360">
        <v>1.8688725490196078E-2</v>
      </c>
      <c r="AH48" s="360">
        <v>1.3853737687281193E-2</v>
      </c>
      <c r="AI48" s="360">
        <v>2.9052746489356424E-2</v>
      </c>
      <c r="AJ48" s="361">
        <v>1.7839367619791158E-2</v>
      </c>
    </row>
    <row r="49" spans="2:36" s="4" customFormat="1" hidden="1" outlineLevel="1" x14ac:dyDescent="0.25">
      <c r="B49" s="71" t="s">
        <v>96</v>
      </c>
      <c r="C49" s="359">
        <v>1.3375130616509927E-2</v>
      </c>
      <c r="D49" s="360">
        <v>1.0796450172404047E-2</v>
      </c>
      <c r="E49" s="360">
        <v>1.347658384996174E-2</v>
      </c>
      <c r="F49" s="360">
        <v>9.8321532119682066E-3</v>
      </c>
      <c r="G49" s="360">
        <v>2.2711446783437783E-2</v>
      </c>
      <c r="H49" s="360">
        <v>1.2695323811840475E-2</v>
      </c>
      <c r="I49" s="360">
        <v>1.6415015074383432E-2</v>
      </c>
      <c r="J49" s="361">
        <v>1.3882426240368463E-2</v>
      </c>
      <c r="K49" s="359">
        <v>1.6236867239732569E-2</v>
      </c>
      <c r="L49" s="360">
        <v>1.2951226233122072E-2</v>
      </c>
      <c r="M49" s="360">
        <v>6.1585835257890681E-3</v>
      </c>
      <c r="N49" s="360">
        <v>4.6838407494145199E-3</v>
      </c>
      <c r="O49" s="360">
        <v>7.3636175067413401E-3</v>
      </c>
      <c r="P49" s="361">
        <v>7.3636175067413401E-3</v>
      </c>
      <c r="Q49" s="359">
        <v>1.181592039800995E-2</v>
      </c>
      <c r="R49" s="360">
        <v>7.0660828025477709E-3</v>
      </c>
      <c r="S49" s="360">
        <v>5.3682125130477387E-3</v>
      </c>
      <c r="T49" s="360">
        <v>5.8362770695745666E-3</v>
      </c>
      <c r="U49" s="360">
        <v>1.0415657397538998E-2</v>
      </c>
      <c r="V49" s="361">
        <v>7.0291894347623077E-3</v>
      </c>
      <c r="W49" s="359">
        <v>6.8166325835037492E-3</v>
      </c>
      <c r="X49" s="360">
        <v>1.1251829052929008E-2</v>
      </c>
      <c r="Y49" s="360">
        <v>1.7064994993687695E-2</v>
      </c>
      <c r="Z49" s="360">
        <v>2.2567703109327986E-2</v>
      </c>
      <c r="AA49" s="360">
        <v>1.5735555252014751E-2</v>
      </c>
      <c r="AB49" s="360">
        <v>7.2028448210637811E-3</v>
      </c>
      <c r="AC49" s="361">
        <v>1.1687425966474031E-2</v>
      </c>
      <c r="AD49" s="359">
        <v>3.3976124885215793E-2</v>
      </c>
      <c r="AE49" s="360">
        <v>2.5740984922318407E-2</v>
      </c>
      <c r="AF49" s="360">
        <v>1.1332734819209701E-2</v>
      </c>
      <c r="AG49" s="360">
        <v>2.561181744690233E-2</v>
      </c>
      <c r="AH49" s="360">
        <v>1.7200286009374753E-2</v>
      </c>
      <c r="AI49" s="360">
        <v>3.2705087206005762E-2</v>
      </c>
      <c r="AJ49" s="361">
        <v>2.1222515753614064E-2</v>
      </c>
    </row>
    <row r="50" spans="2:36" s="4" customFormat="1" hidden="1" outlineLevel="1" x14ac:dyDescent="0.25">
      <c r="B50" s="71" t="s">
        <v>97</v>
      </c>
      <c r="C50" s="359">
        <v>1.2773722627737226E-2</v>
      </c>
      <c r="D50" s="360">
        <v>1.1766383798046067E-2</v>
      </c>
      <c r="E50" s="360">
        <v>2.4807046537386381E-2</v>
      </c>
      <c r="F50" s="360">
        <v>1.3106887720717077E-2</v>
      </c>
      <c r="G50" s="360">
        <v>2.1482230880168759E-2</v>
      </c>
      <c r="H50" s="360">
        <v>1.6480255649395117E-2</v>
      </c>
      <c r="I50" s="360">
        <v>1.9629545666697782E-2</v>
      </c>
      <c r="J50" s="361">
        <v>1.7514584537762126E-2</v>
      </c>
      <c r="K50" s="359">
        <v>6.8093385214007783E-3</v>
      </c>
      <c r="L50" s="360">
        <v>7.8431372549019607E-3</v>
      </c>
      <c r="M50" s="360">
        <v>6.855575868372943E-3</v>
      </c>
      <c r="N50" s="360">
        <v>4.4711471286852031E-3</v>
      </c>
      <c r="O50" s="360">
        <v>6.0894596988485383E-3</v>
      </c>
      <c r="P50" s="361">
        <v>6.0894596988485383E-3</v>
      </c>
      <c r="Q50" s="359">
        <v>1.6801075268817203E-2</v>
      </c>
      <c r="R50" s="360">
        <v>1.1345053147996728E-2</v>
      </c>
      <c r="S50" s="360">
        <v>4.4465947838908853E-3</v>
      </c>
      <c r="T50" s="360">
        <v>6.0172653449411077E-3</v>
      </c>
      <c r="U50" s="360">
        <v>1.5554488718194912E-2</v>
      </c>
      <c r="V50" s="361">
        <v>8.6483193388604881E-3</v>
      </c>
      <c r="W50" s="359">
        <v>1.6863406408094434E-3</v>
      </c>
      <c r="X50" s="360">
        <v>2.0398860398860397E-2</v>
      </c>
      <c r="Y50" s="360">
        <v>2.3876505806823919E-2</v>
      </c>
      <c r="Z50" s="360">
        <v>2.9610492845786963E-2</v>
      </c>
      <c r="AA50" s="360">
        <v>2.2981470997750816E-2</v>
      </c>
      <c r="AB50" s="360">
        <v>8.5676124702739678E-3</v>
      </c>
      <c r="AC50" s="361">
        <v>1.5999873768254295E-2</v>
      </c>
      <c r="AD50" s="359">
        <v>4.5474420638390904E-2</v>
      </c>
      <c r="AE50" s="360">
        <v>4.6984039245491604E-2</v>
      </c>
      <c r="AF50" s="360">
        <v>1.3956240618866182E-2</v>
      </c>
      <c r="AG50" s="360">
        <v>2.2839101197310151E-2</v>
      </c>
      <c r="AH50" s="360">
        <v>2.0898982215944075E-2</v>
      </c>
      <c r="AI50" s="360">
        <v>3.3748199230097066E-2</v>
      </c>
      <c r="AJ50" s="361">
        <v>2.4460167955019995E-2</v>
      </c>
    </row>
    <row r="51" spans="2:36" s="4" customFormat="1" hidden="1" outlineLevel="1" x14ac:dyDescent="0.25">
      <c r="B51" s="71" t="s">
        <v>98</v>
      </c>
      <c r="C51" s="359">
        <v>2.4123352399900523E-2</v>
      </c>
      <c r="D51" s="360">
        <v>1.1834319526627219E-2</v>
      </c>
      <c r="E51" s="360">
        <v>2.0795942897600974E-2</v>
      </c>
      <c r="F51" s="360">
        <v>1.2506894368067329E-2</v>
      </c>
      <c r="G51" s="360">
        <v>2.6351124538435716E-2</v>
      </c>
      <c r="H51" s="360">
        <v>1.6239316239316241E-2</v>
      </c>
      <c r="I51" s="360">
        <v>2.1886433660697091E-2</v>
      </c>
      <c r="J51" s="361">
        <v>1.8162590228846177E-2</v>
      </c>
      <c r="K51" s="359">
        <v>1.9347037484885126E-2</v>
      </c>
      <c r="L51" s="360">
        <v>5.2927555408534572E-3</v>
      </c>
      <c r="M51" s="360">
        <v>4.2352941176470585E-3</v>
      </c>
      <c r="N51" s="360">
        <v>4.9160180253994268E-3</v>
      </c>
      <c r="O51" s="360">
        <v>5.4137223615226809E-3</v>
      </c>
      <c r="P51" s="361">
        <v>5.4137223615226809E-3</v>
      </c>
      <c r="Q51" s="359">
        <v>6.8746694870438921E-3</v>
      </c>
      <c r="R51" s="360">
        <v>7.1802833300989716E-3</v>
      </c>
      <c r="S51" s="360">
        <v>6.7088170119335624E-3</v>
      </c>
      <c r="T51" s="360">
        <v>6.7930798553416088E-3</v>
      </c>
      <c r="U51" s="360">
        <v>9.0517411755405355E-3</v>
      </c>
      <c r="V51" s="361">
        <v>7.4522697121762703E-3</v>
      </c>
      <c r="W51" s="359">
        <v>1.3793103448275862E-2</v>
      </c>
      <c r="X51" s="360">
        <v>1.6057585825027684E-2</v>
      </c>
      <c r="Y51" s="360">
        <v>1.9209171736078615E-2</v>
      </c>
      <c r="Z51" s="360">
        <v>3.5596933187294635E-2</v>
      </c>
      <c r="AA51" s="360">
        <v>1.9510715729882732E-2</v>
      </c>
      <c r="AB51" s="360">
        <v>1.1256079672662704E-2</v>
      </c>
      <c r="AC51" s="361">
        <v>1.5521345581266929E-2</v>
      </c>
      <c r="AD51" s="359">
        <v>2.3598263167830848E-2</v>
      </c>
      <c r="AE51" s="360">
        <v>4.4170890658942794E-2</v>
      </c>
      <c r="AF51" s="360">
        <v>1.5117136931193364E-2</v>
      </c>
      <c r="AG51" s="360">
        <v>3.2151866261917995E-2</v>
      </c>
      <c r="AH51" s="360">
        <v>2.2762625738877943E-2</v>
      </c>
      <c r="AI51" s="360">
        <v>3.963342825942659E-2</v>
      </c>
      <c r="AJ51" s="361">
        <v>2.7613764399485281E-2</v>
      </c>
    </row>
    <row r="52" spans="2:36" s="4" customFormat="1" hidden="1" outlineLevel="1" x14ac:dyDescent="0.25">
      <c r="B52" s="71" t="s">
        <v>99</v>
      </c>
      <c r="C52" s="359">
        <v>1.0386740331491713E-2</v>
      </c>
      <c r="D52" s="360">
        <v>1.0085804606352552E-2</v>
      </c>
      <c r="E52" s="360">
        <v>1.753182528794308E-2</v>
      </c>
      <c r="F52" s="360">
        <v>1.103508747382315E-2</v>
      </c>
      <c r="G52" s="360">
        <v>2.8625585083749176E-2</v>
      </c>
      <c r="H52" s="360">
        <v>1.4789126558686232E-2</v>
      </c>
      <c r="I52" s="360">
        <v>1.845652237198335E-2</v>
      </c>
      <c r="J52" s="361">
        <v>1.6004290446233416E-2</v>
      </c>
      <c r="K52" s="359">
        <v>9.3196644920782849E-4</v>
      </c>
      <c r="L52" s="360">
        <v>6.6964285714285711E-3</v>
      </c>
      <c r="M52" s="360">
        <v>5.1147157679380393E-3</v>
      </c>
      <c r="N52" s="360">
        <v>2.8004073319755599E-3</v>
      </c>
      <c r="O52" s="360">
        <v>4.1781256610958321E-3</v>
      </c>
      <c r="P52" s="361">
        <v>4.1781256610958321E-3</v>
      </c>
      <c r="Q52" s="359">
        <v>1.0079575596816976E-2</v>
      </c>
      <c r="R52" s="360">
        <v>1.0370637568761836E-2</v>
      </c>
      <c r="S52" s="360">
        <v>7.1599919427200644E-3</v>
      </c>
      <c r="T52" s="360">
        <v>7.7682257372416142E-3</v>
      </c>
      <c r="U52" s="360">
        <v>1.0823511285725292E-2</v>
      </c>
      <c r="V52" s="361">
        <v>8.6161740338874335E-3</v>
      </c>
      <c r="W52" s="359">
        <v>9.7370983446932818E-4</v>
      </c>
      <c r="X52" s="360">
        <v>1.3753349850836831E-2</v>
      </c>
      <c r="Y52" s="360">
        <v>1.6780882094535231E-2</v>
      </c>
      <c r="Z52" s="360">
        <v>3.5832318664115501E-2</v>
      </c>
      <c r="AA52" s="360">
        <v>1.7244488838945075E-2</v>
      </c>
      <c r="AB52" s="360">
        <v>8.8793585116503822E-3</v>
      </c>
      <c r="AC52" s="361">
        <v>1.3239143324030022E-2</v>
      </c>
      <c r="AD52" s="359">
        <v>1.3965906757034298E-2</v>
      </c>
      <c r="AE52" s="360">
        <v>3.1929604022627275E-2</v>
      </c>
      <c r="AF52" s="360">
        <v>1.2874228688961683E-2</v>
      </c>
      <c r="AG52" s="360">
        <v>3.6956521739130437E-2</v>
      </c>
      <c r="AH52" s="360">
        <v>2.0038716679761221E-2</v>
      </c>
      <c r="AI52" s="360">
        <v>3.4438284873854509E-2</v>
      </c>
      <c r="AJ52" s="361">
        <v>2.3834518299374909E-2</v>
      </c>
    </row>
    <row r="53" spans="2:36" s="4" customFormat="1" hidden="1" outlineLevel="1" x14ac:dyDescent="0.25">
      <c r="B53" s="71" t="s">
        <v>100</v>
      </c>
      <c r="C53" s="359">
        <v>1.1859582542694497E-2</v>
      </c>
      <c r="D53" s="360">
        <v>1.5032818124073682E-2</v>
      </c>
      <c r="E53" s="360">
        <v>1.5586821470207771E-2</v>
      </c>
      <c r="F53" s="360">
        <v>1.0761864125539278E-2</v>
      </c>
      <c r="G53" s="360">
        <v>2.8126870137642132E-2</v>
      </c>
      <c r="H53" s="360">
        <v>1.4513439334807934E-2</v>
      </c>
      <c r="I53" s="360">
        <v>1.7056913348145616E-2</v>
      </c>
      <c r="J53" s="361">
        <v>1.5370469195713853E-2</v>
      </c>
      <c r="K53" s="359">
        <v>4.2417815482502655E-3</v>
      </c>
      <c r="L53" s="360">
        <v>4.121283485428319E-3</v>
      </c>
      <c r="M53" s="360">
        <v>7.1339397182093815E-3</v>
      </c>
      <c r="N53" s="360">
        <v>5.687078428779262E-3</v>
      </c>
      <c r="O53" s="360">
        <v>5.7687914096413067E-3</v>
      </c>
      <c r="P53" s="361">
        <v>5.7687914096413067E-3</v>
      </c>
      <c r="Q53" s="359">
        <v>3.3764772087788407E-3</v>
      </c>
      <c r="R53" s="360">
        <v>6.9235674592329419E-3</v>
      </c>
      <c r="S53" s="360">
        <v>6.0041109227939853E-3</v>
      </c>
      <c r="T53" s="360">
        <v>6.0836167468042686E-3</v>
      </c>
      <c r="U53" s="360">
        <v>1.0094493567606543E-2</v>
      </c>
      <c r="V53" s="361">
        <v>7.2012435627650234E-3</v>
      </c>
      <c r="W53" s="359">
        <v>6.1287027579162408E-3</v>
      </c>
      <c r="X53" s="360">
        <v>1.571127396847706E-2</v>
      </c>
      <c r="Y53" s="360">
        <v>1.7591278690001575E-2</v>
      </c>
      <c r="Z53" s="360">
        <v>3.4459344763198098E-2</v>
      </c>
      <c r="AA53" s="360">
        <v>1.8303389568613129E-2</v>
      </c>
      <c r="AB53" s="360">
        <v>7.8248650247762733E-3</v>
      </c>
      <c r="AC53" s="361">
        <v>1.3199417842269839E-2</v>
      </c>
      <c r="AD53" s="359">
        <v>1.8740340030911903E-2</v>
      </c>
      <c r="AE53" s="360">
        <v>2.4705882352941175E-2</v>
      </c>
      <c r="AF53" s="360">
        <v>1.2370921903733139E-2</v>
      </c>
      <c r="AG53" s="360">
        <v>3.7845763652215265E-2</v>
      </c>
      <c r="AH53" s="360">
        <v>1.9409119792797792E-2</v>
      </c>
      <c r="AI53" s="360">
        <v>3.0521556952254933E-2</v>
      </c>
      <c r="AJ53" s="361">
        <v>2.2378998986255512E-2</v>
      </c>
    </row>
    <row r="54" spans="2:36" s="4" customFormat="1" hidden="1" outlineLevel="1" x14ac:dyDescent="0.25">
      <c r="B54" s="71" t="s">
        <v>101</v>
      </c>
      <c r="C54" s="359">
        <v>1.0384615384615384E-2</v>
      </c>
      <c r="D54" s="360">
        <v>1.3888888888888888E-2</v>
      </c>
      <c r="E54" s="360">
        <v>1.9515288149922504E-2</v>
      </c>
      <c r="F54" s="360">
        <v>1.2367865814222251E-2</v>
      </c>
      <c r="G54" s="360">
        <v>1.8417006484390666E-2</v>
      </c>
      <c r="H54" s="360">
        <v>1.4765055319044372E-2</v>
      </c>
      <c r="I54" s="360">
        <v>2.2009943226570721E-2</v>
      </c>
      <c r="J54" s="361">
        <v>1.7139305383187375E-2</v>
      </c>
      <c r="K54" s="359">
        <v>3.780718336483932E-3</v>
      </c>
      <c r="L54" s="360">
        <v>1.0396518375241779E-2</v>
      </c>
      <c r="M54" s="360">
        <v>1.7510016322896574E-2</v>
      </c>
      <c r="N54" s="360">
        <v>1.7293233082706767E-2</v>
      </c>
      <c r="O54" s="360">
        <v>1.521619042836338E-2</v>
      </c>
      <c r="P54" s="361">
        <v>1.521619042836338E-2</v>
      </c>
      <c r="Q54" s="359">
        <v>1.4492753623188406E-2</v>
      </c>
      <c r="R54" s="360">
        <v>1.2835703001579778E-2</v>
      </c>
      <c r="S54" s="360">
        <v>7.3735221623428167E-3</v>
      </c>
      <c r="T54" s="360">
        <v>8.5397522972433075E-3</v>
      </c>
      <c r="U54" s="360">
        <v>1.3185878349638452E-2</v>
      </c>
      <c r="V54" s="361">
        <v>9.8466176928046715E-3</v>
      </c>
      <c r="W54" s="359">
        <v>6.7681895093062603E-3</v>
      </c>
      <c r="X54" s="360">
        <v>1.4194218452483988E-2</v>
      </c>
      <c r="Y54" s="360">
        <v>1.9960919142199905E-2</v>
      </c>
      <c r="Z54" s="360">
        <v>2.3331173039533377E-2</v>
      </c>
      <c r="AA54" s="360">
        <v>1.8506004853026999E-2</v>
      </c>
      <c r="AB54" s="360">
        <v>9.6863245241593076E-3</v>
      </c>
      <c r="AC54" s="361">
        <v>1.4206222404117837E-2</v>
      </c>
      <c r="AD54" s="359">
        <v>2.056843679880329E-2</v>
      </c>
      <c r="AE54" s="360">
        <v>3.1695948368590895E-2</v>
      </c>
      <c r="AF54" s="360">
        <v>1.2901916441970369E-2</v>
      </c>
      <c r="AG54" s="360">
        <v>2.1759215011628277E-2</v>
      </c>
      <c r="AH54" s="360">
        <v>1.7758055889824844E-2</v>
      </c>
      <c r="AI54" s="360">
        <v>4.1900844235046517E-2</v>
      </c>
      <c r="AJ54" s="361">
        <v>2.4009611275909264E-2</v>
      </c>
    </row>
    <row r="55" spans="2:36" s="4" customFormat="1" hidden="1" outlineLevel="1" x14ac:dyDescent="0.25">
      <c r="B55" s="71" t="s">
        <v>102</v>
      </c>
      <c r="C55" s="359">
        <v>2.0382433284303426E-2</v>
      </c>
      <c r="D55" s="360">
        <v>1.8321433382729353E-2</v>
      </c>
      <c r="E55" s="360">
        <v>2.0941555798010065E-2</v>
      </c>
      <c r="F55" s="360">
        <v>1.2318654609682825E-2</v>
      </c>
      <c r="G55" s="360">
        <v>2.0800162607134388E-2</v>
      </c>
      <c r="H55" s="360">
        <v>1.5736108036307282E-2</v>
      </c>
      <c r="I55" s="360">
        <v>2.1743714416839286E-2</v>
      </c>
      <c r="J55" s="361">
        <v>1.767339910443045E-2</v>
      </c>
      <c r="K55" s="359">
        <v>1.0806317539484621E-2</v>
      </c>
      <c r="L55" s="360">
        <v>1.0225563909774436E-2</v>
      </c>
      <c r="M55" s="360">
        <v>6.7478362916238814E-3</v>
      </c>
      <c r="N55" s="360">
        <v>3.5489410417859188E-3</v>
      </c>
      <c r="O55" s="360">
        <v>6.1752988047808766E-3</v>
      </c>
      <c r="P55" s="361">
        <v>6.1752988047808766E-3</v>
      </c>
      <c r="Q55" s="359">
        <v>1.9721019721019722E-2</v>
      </c>
      <c r="R55" s="360">
        <v>9.24729044446654E-3</v>
      </c>
      <c r="S55" s="360">
        <v>8.4731329302563229E-3</v>
      </c>
      <c r="T55" s="360">
        <v>9.0004737091425868E-3</v>
      </c>
      <c r="U55" s="360">
        <v>1.5130174019719205E-2</v>
      </c>
      <c r="V55" s="361">
        <v>1.0663609354389338E-2</v>
      </c>
      <c r="W55" s="359">
        <v>6.9686411149825784E-3</v>
      </c>
      <c r="X55" s="360">
        <v>1.7532874139010644E-2</v>
      </c>
      <c r="Y55" s="360">
        <v>1.9819274302482648E-2</v>
      </c>
      <c r="Z55" s="360">
        <v>1.5717092337917484E-2</v>
      </c>
      <c r="AA55" s="360">
        <v>1.8634983805138783E-2</v>
      </c>
      <c r="AB55" s="360">
        <v>9.8700571997015676E-3</v>
      </c>
      <c r="AC55" s="361">
        <v>1.4401021136013815E-2</v>
      </c>
      <c r="AD55" s="359">
        <v>2.9104477611940297E-2</v>
      </c>
      <c r="AE55" s="360">
        <v>4.0654055787111253E-2</v>
      </c>
      <c r="AF55" s="360">
        <v>1.1440927855317477E-2</v>
      </c>
      <c r="AG55" s="360">
        <v>2.6571212225511117E-2</v>
      </c>
      <c r="AH55" s="360">
        <v>1.9277356429216082E-2</v>
      </c>
      <c r="AI55" s="360">
        <v>3.7483605237120042E-2</v>
      </c>
      <c r="AJ55" s="361">
        <v>2.3937846418452875E-2</v>
      </c>
    </row>
    <row r="56" spans="2:36" s="4" customFormat="1" hidden="1" outlineLevel="1" x14ac:dyDescent="0.25">
      <c r="B56" s="71" t="s">
        <v>103</v>
      </c>
      <c r="C56" s="359">
        <v>1.8130539887187751E-2</v>
      </c>
      <c r="D56" s="360">
        <v>1.4206997278098652E-2</v>
      </c>
      <c r="E56" s="360">
        <v>1.6726513263960133E-2</v>
      </c>
      <c r="F56" s="360">
        <v>1.094102913880627E-2</v>
      </c>
      <c r="G56" s="360">
        <v>1.8926399501013567E-2</v>
      </c>
      <c r="H56" s="360">
        <v>1.3599839886082885E-2</v>
      </c>
      <c r="I56" s="360">
        <v>1.8401234263492713E-2</v>
      </c>
      <c r="J56" s="361">
        <v>1.5125467284489512E-2</v>
      </c>
      <c r="K56" s="359">
        <v>9.9091659785301399E-3</v>
      </c>
      <c r="L56" s="360">
        <v>1.3706793802145411E-2</v>
      </c>
      <c r="M56" s="360">
        <v>4.500926661371459E-3</v>
      </c>
      <c r="N56" s="360">
        <v>5.7694126548756266E-3</v>
      </c>
      <c r="O56" s="360">
        <v>6.7418700978232136E-3</v>
      </c>
      <c r="P56" s="361">
        <v>6.7418700978232136E-3</v>
      </c>
      <c r="Q56" s="359">
        <v>2.5246981339187707E-2</v>
      </c>
      <c r="R56" s="360">
        <v>8.8006318402346836E-3</v>
      </c>
      <c r="S56" s="360">
        <v>5.9175749637460822E-3</v>
      </c>
      <c r="T56" s="360">
        <v>7.0547727315256646E-3</v>
      </c>
      <c r="U56" s="360">
        <v>9.9076100170192079E-3</v>
      </c>
      <c r="V56" s="361">
        <v>7.7263166931364549E-3</v>
      </c>
      <c r="W56" s="359">
        <v>1.1547344110854504E-2</v>
      </c>
      <c r="X56" s="360">
        <v>1.196336220325254E-2</v>
      </c>
      <c r="Y56" s="360">
        <v>1.6661848571653832E-2</v>
      </c>
      <c r="Z56" s="360">
        <v>3.1450203843913803E-2</v>
      </c>
      <c r="AA56" s="360">
        <v>1.6564822460776219E-2</v>
      </c>
      <c r="AB56" s="360">
        <v>7.2505899654570953E-3</v>
      </c>
      <c r="AC56" s="361">
        <v>1.198877575024364E-2</v>
      </c>
      <c r="AD56" s="359">
        <v>1.5609162781269005E-2</v>
      </c>
      <c r="AE56" s="360">
        <v>3.9616029254913913E-2</v>
      </c>
      <c r="AF56" s="360">
        <v>1.3037247075865682E-2</v>
      </c>
      <c r="AG56" s="360">
        <v>2.2333730925842142E-2</v>
      </c>
      <c r="AH56" s="360">
        <v>1.8515238246179951E-2</v>
      </c>
      <c r="AI56" s="360">
        <v>3.4054937200040845E-2</v>
      </c>
      <c r="AJ56" s="361">
        <v>2.2672175367910677E-2</v>
      </c>
    </row>
    <row r="57" spans="2:36" s="4" customFormat="1" hidden="1" outlineLevel="1" x14ac:dyDescent="0.25">
      <c r="B57" s="71" t="s">
        <v>104</v>
      </c>
      <c r="C57" s="359">
        <v>1.4991005396761943E-2</v>
      </c>
      <c r="D57" s="360">
        <v>9.593640786678544E-3</v>
      </c>
      <c r="E57" s="360">
        <v>1.6332604581947786E-2</v>
      </c>
      <c r="F57" s="360">
        <v>9.7912044148603296E-3</v>
      </c>
      <c r="G57" s="360">
        <v>1.8044203421571113E-2</v>
      </c>
      <c r="H57" s="360">
        <v>1.2455988839433999E-2</v>
      </c>
      <c r="I57" s="360">
        <v>1.6307678413613816E-2</v>
      </c>
      <c r="J57" s="361">
        <v>1.3765159106207478E-2</v>
      </c>
      <c r="K57" s="359">
        <v>8.6021505376344086E-3</v>
      </c>
      <c r="L57" s="360">
        <v>1.3934183219685739E-2</v>
      </c>
      <c r="M57" s="360">
        <v>9.6946896252351322E-3</v>
      </c>
      <c r="N57" s="360">
        <v>7.0686516011566882E-3</v>
      </c>
      <c r="O57" s="360">
        <v>9.1479733346309187E-3</v>
      </c>
      <c r="P57" s="361">
        <v>9.1479733346309187E-3</v>
      </c>
      <c r="Q57" s="359">
        <v>1.0936757013789824E-2</v>
      </c>
      <c r="R57" s="360">
        <v>9.5517065715741215E-3</v>
      </c>
      <c r="S57" s="360">
        <v>6.7257796362537158E-3</v>
      </c>
      <c r="T57" s="360">
        <v>7.3510160513966935E-3</v>
      </c>
      <c r="U57" s="360">
        <v>8.3047796039258954E-3</v>
      </c>
      <c r="V57" s="361">
        <v>7.5966024644096184E-3</v>
      </c>
      <c r="W57" s="359">
        <v>5.3285968028419185E-3</v>
      </c>
      <c r="X57" s="360">
        <v>9.401070850454489E-3</v>
      </c>
      <c r="Y57" s="360">
        <v>1.5478636812468308E-2</v>
      </c>
      <c r="Z57" s="360">
        <v>2.4290780141843972E-2</v>
      </c>
      <c r="AA57" s="360">
        <v>1.4494436060299508E-2</v>
      </c>
      <c r="AB57" s="360">
        <v>7.4159907300115875E-3</v>
      </c>
      <c r="AC57" s="361">
        <v>1.0829920655234195E-2</v>
      </c>
      <c r="AD57" s="359">
        <v>1.5424679487179488E-2</v>
      </c>
      <c r="AE57" s="360">
        <v>3.9913619778092185E-2</v>
      </c>
      <c r="AF57" s="360">
        <v>1.0289206068684569E-2</v>
      </c>
      <c r="AG57" s="360">
        <v>1.9252220615575296E-2</v>
      </c>
      <c r="AH57" s="360">
        <v>1.6143333790392615E-2</v>
      </c>
      <c r="AI57" s="360">
        <v>3.2582723915719355E-2</v>
      </c>
      <c r="AJ57" s="361">
        <v>2.0659294030286154E-2</v>
      </c>
    </row>
    <row r="58" spans="2:36" s="4" customFormat="1" ht="15.75" collapsed="1" x14ac:dyDescent="0.25">
      <c r="B58" s="101">
        <v>2017</v>
      </c>
      <c r="C58" s="362">
        <v>1.4134337815954376E-2</v>
      </c>
      <c r="D58" s="363">
        <v>1.2112453303520301E-2</v>
      </c>
      <c r="E58" s="363">
        <v>1.6842960486227208E-2</v>
      </c>
      <c r="F58" s="363">
        <v>1.1107783759681383E-2</v>
      </c>
      <c r="G58" s="363">
        <v>2.127243968441514E-2</v>
      </c>
      <c r="H58" s="363">
        <v>1.3913017716572778E-2</v>
      </c>
      <c r="I58" s="363">
        <v>1.8646407351454796E-2</v>
      </c>
      <c r="J58" s="364">
        <v>1.5453238726819748E-2</v>
      </c>
      <c r="K58" s="362">
        <v>1.0552011969446414E-2</v>
      </c>
      <c r="L58" s="363">
        <v>1.0320992330271754E-2</v>
      </c>
      <c r="M58" s="363">
        <v>7.5988026129216006E-3</v>
      </c>
      <c r="N58" s="363">
        <v>6.2521843811890803E-3</v>
      </c>
      <c r="O58" s="363">
        <v>7.6561590285286535E-3</v>
      </c>
      <c r="P58" s="364">
        <v>7.6561590285286535E-3</v>
      </c>
      <c r="Q58" s="362">
        <v>1.3777215647303279E-2</v>
      </c>
      <c r="R58" s="363">
        <v>8.8522823493187592E-3</v>
      </c>
      <c r="S58" s="363">
        <v>6.2792453934219696E-3</v>
      </c>
      <c r="T58" s="363">
        <v>6.9598126944417716E-3</v>
      </c>
      <c r="U58" s="363">
        <v>1.1368601621542893E-2</v>
      </c>
      <c r="V58" s="364">
        <v>8.1276591184319107E-3</v>
      </c>
      <c r="W58" s="362">
        <v>7.0650998486050031E-3</v>
      </c>
      <c r="X58" s="363">
        <v>1.3676062482017394E-2</v>
      </c>
      <c r="Y58" s="363">
        <v>1.7843610754665507E-2</v>
      </c>
      <c r="Z58" s="363">
        <v>2.5315332633415649E-2</v>
      </c>
      <c r="AA58" s="363">
        <v>1.7158791117891391E-2</v>
      </c>
      <c r="AB58" s="363">
        <v>8.3228580350208567E-3</v>
      </c>
      <c r="AC58" s="364">
        <v>1.2862529124635598E-2</v>
      </c>
      <c r="AD58" s="362">
        <v>1.9434008637337172E-2</v>
      </c>
      <c r="AE58" s="363">
        <v>3.2851878472578748E-2</v>
      </c>
      <c r="AF58" s="363">
        <v>1.2375790744352837E-2</v>
      </c>
      <c r="AG58" s="363">
        <v>2.5425515695503661E-2</v>
      </c>
      <c r="AH58" s="363">
        <v>1.8149882060348791E-2</v>
      </c>
      <c r="AI58" s="363">
        <v>3.4231403565796285E-2</v>
      </c>
      <c r="AJ58" s="364">
        <v>2.2398748939779473E-2</v>
      </c>
    </row>
    <row r="59" spans="2:36" s="4" customFormat="1" hidden="1" outlineLevel="1" x14ac:dyDescent="0.25">
      <c r="B59" s="71" t="s">
        <v>93</v>
      </c>
      <c r="C59" s="359">
        <v>2.5367647058823529E-2</v>
      </c>
      <c r="D59" s="360">
        <v>1.5368120085775554E-2</v>
      </c>
      <c r="E59" s="360">
        <v>1.6252798523405054E-2</v>
      </c>
      <c r="F59" s="360">
        <v>1.2799512171792052E-2</v>
      </c>
      <c r="G59" s="360">
        <v>2.9572419968659055E-2</v>
      </c>
      <c r="H59" s="360">
        <v>1.6441002466495335E-2</v>
      </c>
      <c r="I59" s="360">
        <v>2.3303983885088725E-2</v>
      </c>
      <c r="J59" s="361">
        <v>1.8681339108128706E-2</v>
      </c>
      <c r="K59" s="359">
        <v>2.0129403306973402E-2</v>
      </c>
      <c r="L59" s="360">
        <v>1.6155088852988692E-2</v>
      </c>
      <c r="M59" s="360">
        <v>7.603491974091805E-3</v>
      </c>
      <c r="N59" s="360">
        <v>7.8445146938297631E-3</v>
      </c>
      <c r="O59" s="360">
        <v>1.0073260073260074E-2</v>
      </c>
      <c r="P59" s="361">
        <v>1.004904317722858E-2</v>
      </c>
      <c r="Q59" s="359">
        <v>2.1579628830384119E-2</v>
      </c>
      <c r="R59" s="360">
        <v>9.2454112848402454E-3</v>
      </c>
      <c r="S59" s="360">
        <v>6.413103831204886E-3</v>
      </c>
      <c r="T59" s="360">
        <v>7.6380985730543638E-3</v>
      </c>
      <c r="U59" s="360">
        <v>1.358982314613714E-2</v>
      </c>
      <c r="V59" s="361">
        <v>9.1898975844160041E-3</v>
      </c>
      <c r="W59" s="359">
        <v>1.841620626151013E-3</v>
      </c>
      <c r="X59" s="360">
        <v>1.8390921065964131E-2</v>
      </c>
      <c r="Y59" s="360">
        <v>2.1124556645107449E-2</v>
      </c>
      <c r="Z59" s="360">
        <v>3.3514651693279524E-2</v>
      </c>
      <c r="AA59" s="360">
        <v>2.1058473491914226E-2</v>
      </c>
      <c r="AB59" s="360">
        <v>1.0028172793131205E-2</v>
      </c>
      <c r="AC59" s="361">
        <v>1.5775227110257913E-2</v>
      </c>
      <c r="AD59" s="359">
        <v>1.9244476122594441E-2</v>
      </c>
      <c r="AE59" s="360">
        <v>1.7496875557936081E-2</v>
      </c>
      <c r="AF59" s="360">
        <v>1.1770312127710269E-2</v>
      </c>
      <c r="AG59" s="360">
        <v>3.561683882284155E-2</v>
      </c>
      <c r="AH59" s="360">
        <v>1.7676163497334699E-2</v>
      </c>
      <c r="AI59" s="360">
        <v>4.3472655544955267E-2</v>
      </c>
      <c r="AJ59" s="361">
        <v>2.4659044906961487E-2</v>
      </c>
    </row>
    <row r="60" spans="2:36" s="4" customFormat="1" hidden="1" outlineLevel="1" x14ac:dyDescent="0.25">
      <c r="B60" s="71" t="s">
        <v>94</v>
      </c>
      <c r="C60" s="359">
        <v>6.8287808127914726E-3</v>
      </c>
      <c r="D60" s="360">
        <v>5.0123380629241206E-3</v>
      </c>
      <c r="E60" s="360">
        <v>1.0460776273285687E-2</v>
      </c>
      <c r="F60" s="360">
        <v>7.1155818494718359E-3</v>
      </c>
      <c r="G60" s="360">
        <v>1.1467362924281984E-2</v>
      </c>
      <c r="H60" s="360">
        <v>8.3831094383517227E-3</v>
      </c>
      <c r="I60" s="360">
        <v>1.2328007434275607E-2</v>
      </c>
      <c r="J60" s="361">
        <v>9.5998927437940494E-3</v>
      </c>
      <c r="K60" s="359">
        <v>1.0437051532941943E-2</v>
      </c>
      <c r="L60" s="360">
        <v>8.8033012379642363E-3</v>
      </c>
      <c r="M60" s="360">
        <v>5.311264822134387E-3</v>
      </c>
      <c r="N60" s="360">
        <v>6.7042673193572419E-3</v>
      </c>
      <c r="O60" s="360">
        <v>6.7958166012091255E-3</v>
      </c>
      <c r="P60" s="361">
        <v>6.7760813129757553E-3</v>
      </c>
      <c r="Q60" s="359">
        <v>2.3992322456813818E-3</v>
      </c>
      <c r="R60" s="360">
        <v>5.1527860994607551E-3</v>
      </c>
      <c r="S60" s="360">
        <v>4.8368585013936708E-3</v>
      </c>
      <c r="T60" s="360">
        <v>4.78489249941518E-3</v>
      </c>
      <c r="U60" s="360">
        <v>8.7086678459654381E-3</v>
      </c>
      <c r="V60" s="361">
        <v>5.7192851703634093E-3</v>
      </c>
      <c r="W60" s="359">
        <v>0</v>
      </c>
      <c r="X60" s="360">
        <v>1.1669803710674912E-2</v>
      </c>
      <c r="Y60" s="360">
        <v>1.1525032159827781E-2</v>
      </c>
      <c r="Z60" s="360">
        <v>1.5300918055083304E-2</v>
      </c>
      <c r="AA60" s="360">
        <v>1.1715376038444022E-2</v>
      </c>
      <c r="AB60" s="360">
        <v>5.1511407340375549E-3</v>
      </c>
      <c r="AC60" s="361">
        <v>8.6016179626877999E-3</v>
      </c>
      <c r="AD60" s="359">
        <v>2.0806241872561768E-3</v>
      </c>
      <c r="AE60" s="360">
        <v>1.2462873449420535E-2</v>
      </c>
      <c r="AF60" s="360">
        <v>6.8639160606564567E-3</v>
      </c>
      <c r="AG60" s="360">
        <v>1.0768322050070426E-2</v>
      </c>
      <c r="AH60" s="360">
        <v>8.3632566319800667E-3</v>
      </c>
      <c r="AI60" s="360">
        <v>2.3118279569892472E-2</v>
      </c>
      <c r="AJ60" s="361">
        <v>1.2113303454306952E-2</v>
      </c>
    </row>
    <row r="61" spans="2:36" s="4" customFormat="1" hidden="1" outlineLevel="1" x14ac:dyDescent="0.25">
      <c r="B61" s="71" t="s">
        <v>95</v>
      </c>
      <c r="C61" s="359">
        <v>1.3640792465086067E-2</v>
      </c>
      <c r="D61" s="360">
        <v>8.684354485776806E-3</v>
      </c>
      <c r="E61" s="360">
        <v>1.1647600178948041E-2</v>
      </c>
      <c r="F61" s="360">
        <v>7.6872768042521387E-3</v>
      </c>
      <c r="G61" s="360">
        <v>1.1399926452087405E-2</v>
      </c>
      <c r="H61" s="360">
        <v>9.1854266035588193E-3</v>
      </c>
      <c r="I61" s="360">
        <v>1.3038230415222457E-2</v>
      </c>
      <c r="J61" s="361">
        <v>1.0422235206849253E-2</v>
      </c>
      <c r="K61" s="359">
        <v>2.1066491112574061E-2</v>
      </c>
      <c r="L61" s="360">
        <v>1.2928759894459104E-2</v>
      </c>
      <c r="M61" s="360">
        <v>8.243677518513343E-3</v>
      </c>
      <c r="N61" s="360">
        <v>2.5450089546611367E-3</v>
      </c>
      <c r="O61" s="360">
        <v>7.2372697724810402E-3</v>
      </c>
      <c r="P61" s="361">
        <v>7.219124194873125E-3</v>
      </c>
      <c r="Q61" s="359">
        <v>1.9094380796508457E-2</v>
      </c>
      <c r="R61" s="360">
        <v>5.0149253731343281E-3</v>
      </c>
      <c r="S61" s="360">
        <v>3.2585820642212215E-3</v>
      </c>
      <c r="T61" s="360">
        <v>4.0625746796816116E-3</v>
      </c>
      <c r="U61" s="360">
        <v>5.9899454487110917E-3</v>
      </c>
      <c r="V61" s="361">
        <v>4.5555905167106725E-3</v>
      </c>
      <c r="W61" s="359">
        <v>1.3029315960912053E-2</v>
      </c>
      <c r="X61" s="360">
        <v>9.6703531548859318E-3</v>
      </c>
      <c r="Y61" s="360">
        <v>1.4189764449910132E-2</v>
      </c>
      <c r="Z61" s="360">
        <v>1.7813482361159622E-2</v>
      </c>
      <c r="AA61" s="360">
        <v>1.3229342947538813E-2</v>
      </c>
      <c r="AB61" s="360">
        <v>5.5278253743574462E-3</v>
      </c>
      <c r="AC61" s="361">
        <v>9.402532020433849E-3</v>
      </c>
      <c r="AD61" s="359">
        <v>6.2656641604010022E-3</v>
      </c>
      <c r="AE61" s="360">
        <v>1.3211823135155986E-2</v>
      </c>
      <c r="AF61" s="360">
        <v>7.5793917298282642E-3</v>
      </c>
      <c r="AG61" s="360">
        <v>1.1603689378161261E-2</v>
      </c>
      <c r="AH61" s="360">
        <v>9.2611564151948537E-3</v>
      </c>
      <c r="AI61" s="360">
        <v>2.7950236114773354E-2</v>
      </c>
      <c r="AJ61" s="361">
        <v>1.4022915496054528E-2</v>
      </c>
    </row>
    <row r="62" spans="2:36" s="4" customFormat="1" hidden="1" outlineLevel="1" x14ac:dyDescent="0.25">
      <c r="B62" s="71" t="s">
        <v>96</v>
      </c>
      <c r="C62" s="359">
        <v>1.5346329323931979E-2</v>
      </c>
      <c r="D62" s="360">
        <v>1.6976426100249416E-2</v>
      </c>
      <c r="E62" s="360">
        <v>1.9815586488163846E-2</v>
      </c>
      <c r="F62" s="360">
        <v>1.359773066715377E-2</v>
      </c>
      <c r="G62" s="360">
        <v>2.0564160179760854E-2</v>
      </c>
      <c r="H62" s="360">
        <v>1.6148181849343884E-2</v>
      </c>
      <c r="I62" s="360">
        <v>2.4054913508534854E-2</v>
      </c>
      <c r="J62" s="361">
        <v>1.8652346661102191E-2</v>
      </c>
      <c r="K62" s="359">
        <v>2.6690391459074734E-3</v>
      </c>
      <c r="L62" s="360">
        <v>1.4894250819183795E-2</v>
      </c>
      <c r="M62" s="360">
        <v>7.8242551910923872E-3</v>
      </c>
      <c r="N62" s="360">
        <v>3.3289739626679348E-3</v>
      </c>
      <c r="O62" s="360">
        <v>6.8072474152932744E-3</v>
      </c>
      <c r="P62" s="361">
        <v>6.7784516589368534E-3</v>
      </c>
      <c r="Q62" s="359">
        <v>1.0131108462455305E-2</v>
      </c>
      <c r="R62" s="360">
        <v>7.5467029568229618E-3</v>
      </c>
      <c r="S62" s="360">
        <v>4.5368171021377673E-3</v>
      </c>
      <c r="T62" s="360">
        <v>5.1869420180868089E-3</v>
      </c>
      <c r="U62" s="360">
        <v>1.0170660230994655E-2</v>
      </c>
      <c r="V62" s="361">
        <v>6.4391314391314394E-3</v>
      </c>
      <c r="W62" s="359">
        <v>1.0178117048346057E-2</v>
      </c>
      <c r="X62" s="360">
        <v>1.4998880680546228E-2</v>
      </c>
      <c r="Y62" s="360">
        <v>1.9015715059855165E-2</v>
      </c>
      <c r="Z62" s="360">
        <v>1.8689788053949902E-2</v>
      </c>
      <c r="AA62" s="360">
        <v>1.7546391157542352E-2</v>
      </c>
      <c r="AB62" s="360">
        <v>1.2150806268453327E-2</v>
      </c>
      <c r="AC62" s="361">
        <v>1.5006414956011731E-2</v>
      </c>
      <c r="AD62" s="359">
        <v>2.9893711248892826E-2</v>
      </c>
      <c r="AE62" s="360">
        <v>3.810953464723258E-2</v>
      </c>
      <c r="AF62" s="360">
        <v>1.5150031475134643E-2</v>
      </c>
      <c r="AG62" s="360">
        <v>2.301833096174772E-2</v>
      </c>
      <c r="AH62" s="360">
        <v>2.1195228377548819E-2</v>
      </c>
      <c r="AI62" s="360">
        <v>4.8389718345833235E-2</v>
      </c>
      <c r="AJ62" s="361">
        <v>2.8353492693123407E-2</v>
      </c>
    </row>
    <row r="63" spans="2:36" s="4" customFormat="1" hidden="1" outlineLevel="1" x14ac:dyDescent="0.25">
      <c r="B63" s="71" t="s">
        <v>97</v>
      </c>
      <c r="C63" s="359">
        <v>1.095706618962433E-2</v>
      </c>
      <c r="D63" s="360">
        <v>1.7300153400374978E-2</v>
      </c>
      <c r="E63" s="360">
        <v>2.3632258261373693E-2</v>
      </c>
      <c r="F63" s="360">
        <v>1.5527429810286382E-2</v>
      </c>
      <c r="G63" s="360">
        <v>2.1259753477326698E-2</v>
      </c>
      <c r="H63" s="360">
        <v>1.8052294728717076E-2</v>
      </c>
      <c r="I63" s="360">
        <v>2.4504100877985331E-2</v>
      </c>
      <c r="J63" s="361">
        <v>2.0039393298688004E-2</v>
      </c>
      <c r="K63" s="359">
        <v>1.9247594050743656E-2</v>
      </c>
      <c r="L63" s="360">
        <v>9.2257001647446466E-3</v>
      </c>
      <c r="M63" s="360">
        <v>3.8092335822032608E-3</v>
      </c>
      <c r="N63" s="360">
        <v>4.9973698053655969E-3</v>
      </c>
      <c r="O63" s="360">
        <v>6.159716544017443E-3</v>
      </c>
      <c r="P63" s="361">
        <v>6.1486560017412119E-3</v>
      </c>
      <c r="Q63" s="359">
        <v>1.2345679012345678E-2</v>
      </c>
      <c r="R63" s="360">
        <v>5.765856104286789E-3</v>
      </c>
      <c r="S63" s="360">
        <v>6.0249639942390786E-3</v>
      </c>
      <c r="T63" s="360">
        <v>6.203811746402178E-3</v>
      </c>
      <c r="U63" s="360">
        <v>1.0409959218716463E-2</v>
      </c>
      <c r="V63" s="361">
        <v>7.3227132579650562E-3</v>
      </c>
      <c r="W63" s="359">
        <v>2.2962112514351321E-3</v>
      </c>
      <c r="X63" s="360">
        <v>2.3823814580543886E-2</v>
      </c>
      <c r="Y63" s="360">
        <v>2.3507132937760383E-2</v>
      </c>
      <c r="Z63" s="360">
        <v>2.3174733388022971E-2</v>
      </c>
      <c r="AA63" s="360">
        <v>2.3309605885600871E-2</v>
      </c>
      <c r="AB63" s="360">
        <v>1.2099681679886037E-2</v>
      </c>
      <c r="AC63" s="361">
        <v>1.8163911134073882E-2</v>
      </c>
      <c r="AD63" s="359">
        <v>2.1980676328502414E-2</v>
      </c>
      <c r="AE63" s="360">
        <v>4.6771288911757136E-2</v>
      </c>
      <c r="AF63" s="360">
        <v>1.4920359432298519E-2</v>
      </c>
      <c r="AG63" s="360">
        <v>2.4331947033797027E-2</v>
      </c>
      <c r="AH63" s="360">
        <v>2.220976367086424E-2</v>
      </c>
      <c r="AI63" s="360">
        <v>4.7941271941871207E-2</v>
      </c>
      <c r="AJ63" s="361">
        <v>2.8816134471020393E-2</v>
      </c>
    </row>
    <row r="64" spans="2:36" s="4" customFormat="1" hidden="1" outlineLevel="1" x14ac:dyDescent="0.25">
      <c r="B64" s="71" t="s">
        <v>98</v>
      </c>
      <c r="C64" s="359">
        <v>1.7263591857768615E-2</v>
      </c>
      <c r="D64" s="360">
        <v>1.6871555743959304E-2</v>
      </c>
      <c r="E64" s="360">
        <v>2.4007386888273315E-2</v>
      </c>
      <c r="F64" s="360">
        <v>1.357817920803924E-2</v>
      </c>
      <c r="G64" s="360">
        <v>4.0401232422915656E-2</v>
      </c>
      <c r="H64" s="360">
        <v>1.9685490337255158E-2</v>
      </c>
      <c r="I64" s="360">
        <v>2.4847603639764359E-2</v>
      </c>
      <c r="J64" s="361">
        <v>2.1358351325522953E-2</v>
      </c>
      <c r="K64" s="359">
        <v>5.3715308863025966E-3</v>
      </c>
      <c r="L64" s="360">
        <v>5.1546391752577319E-3</v>
      </c>
      <c r="M64" s="360">
        <v>4.2667509481668772E-3</v>
      </c>
      <c r="N64" s="360">
        <v>3.9336892385501542E-3</v>
      </c>
      <c r="O64" s="360">
        <v>4.3405289657966317E-3</v>
      </c>
      <c r="P64" s="361">
        <v>4.3405289657966317E-3</v>
      </c>
      <c r="Q64" s="359">
        <v>8.4745762711864406E-3</v>
      </c>
      <c r="R64" s="360">
        <v>5.8039836433188231E-3</v>
      </c>
      <c r="S64" s="360">
        <v>4.5850207140529725E-3</v>
      </c>
      <c r="T64" s="360">
        <v>4.8688489887035004E-3</v>
      </c>
      <c r="U64" s="360">
        <v>1.1546158977780059E-2</v>
      </c>
      <c r="V64" s="361">
        <v>6.6899930020993701E-3</v>
      </c>
      <c r="W64" s="359">
        <v>4.2598509052183178E-3</v>
      </c>
      <c r="X64" s="360">
        <v>3.0178069353327085E-2</v>
      </c>
      <c r="Y64" s="360">
        <v>2.3163519402365634E-2</v>
      </c>
      <c r="Z64" s="360">
        <v>3.1594690596373154E-2</v>
      </c>
      <c r="AA64" s="360">
        <v>2.5838621940163193E-2</v>
      </c>
      <c r="AB64" s="360">
        <v>1.2738335394026161E-2</v>
      </c>
      <c r="AC64" s="361">
        <v>1.9530270744547506E-2</v>
      </c>
      <c r="AD64" s="359">
        <v>3.150912106135987E-2</v>
      </c>
      <c r="AE64" s="360">
        <v>3.5566502463054185E-2</v>
      </c>
      <c r="AF64" s="360">
        <v>1.3776545574070369E-2</v>
      </c>
      <c r="AG64" s="360">
        <v>2.3440603893524037E-2</v>
      </c>
      <c r="AH64" s="360">
        <v>2.0046166929899162E-2</v>
      </c>
      <c r="AI64" s="360">
        <v>4.9450152802175323E-2</v>
      </c>
      <c r="AJ64" s="361">
        <v>2.7839608140773388E-2</v>
      </c>
    </row>
    <row r="65" spans="2:36" s="4" customFormat="1" hidden="1" outlineLevel="1" x14ac:dyDescent="0.25">
      <c r="B65" s="71" t="s">
        <v>99</v>
      </c>
      <c r="C65" s="359">
        <v>1.2825732899022802E-2</v>
      </c>
      <c r="D65" s="360">
        <v>1.4661594547471865E-2</v>
      </c>
      <c r="E65" s="360">
        <v>1.6115595645054725E-2</v>
      </c>
      <c r="F65" s="360">
        <v>1.2877874178111504E-2</v>
      </c>
      <c r="G65" s="360">
        <v>2.6303137144917665E-2</v>
      </c>
      <c r="H65" s="360">
        <v>1.5556152135724583E-2</v>
      </c>
      <c r="I65" s="360">
        <v>2.3390715370310341E-2</v>
      </c>
      <c r="J65" s="361">
        <v>1.8212919910593924E-2</v>
      </c>
      <c r="K65" s="359">
        <v>2.4271844660194173E-3</v>
      </c>
      <c r="L65" s="360">
        <v>2.5284450063211127E-3</v>
      </c>
      <c r="M65" s="360">
        <v>8.3256244218316375E-3</v>
      </c>
      <c r="N65" s="360">
        <v>3.5793631202172302E-3</v>
      </c>
      <c r="O65" s="360">
        <v>5.055778425015112E-3</v>
      </c>
      <c r="P65" s="361">
        <v>2.1404431092752536E-2</v>
      </c>
      <c r="Q65" s="359">
        <v>9.0185676392572946E-3</v>
      </c>
      <c r="R65" s="360">
        <v>5.8161708619374527E-3</v>
      </c>
      <c r="S65" s="360">
        <v>6.6344870083187837E-3</v>
      </c>
      <c r="T65" s="360">
        <v>6.5675259589243013E-3</v>
      </c>
      <c r="U65" s="360">
        <v>1.031248783904736E-2</v>
      </c>
      <c r="V65" s="361">
        <v>7.6767909630568844E-3</v>
      </c>
      <c r="W65" s="359">
        <v>3.4393809114359416E-3</v>
      </c>
      <c r="X65" s="360">
        <v>1.5647156618258277E-2</v>
      </c>
      <c r="Y65" s="360">
        <v>2.2171220716234358E-2</v>
      </c>
      <c r="Z65" s="360">
        <v>3.7673392181588904E-2</v>
      </c>
      <c r="AA65" s="360">
        <v>2.1404294346137248E-2</v>
      </c>
      <c r="AB65" s="360">
        <v>8.0823786543059561E-3</v>
      </c>
      <c r="AC65" s="361">
        <v>1.5022801211380228E-2</v>
      </c>
      <c r="AD65" s="359">
        <v>2.4460431654676259E-2</v>
      </c>
      <c r="AE65" s="360">
        <v>2.6414263702399295E-2</v>
      </c>
      <c r="AF65" s="360">
        <v>1.2063260467418775E-2</v>
      </c>
      <c r="AG65" s="360">
        <v>2.6905043600192805E-2</v>
      </c>
      <c r="AH65" s="360">
        <v>1.7800997982136434E-2</v>
      </c>
      <c r="AI65" s="360">
        <v>4.6625305508554239E-2</v>
      </c>
      <c r="AJ65" s="361">
        <v>2.5653136363377699E-2</v>
      </c>
    </row>
    <row r="66" spans="2:36" s="4" customFormat="1" hidden="1" outlineLevel="1" x14ac:dyDescent="0.25">
      <c r="B66" s="71" t="s">
        <v>100</v>
      </c>
      <c r="C66" s="359">
        <v>1.5425403711737768E-2</v>
      </c>
      <c r="D66" s="360">
        <v>7.8327052390452963E-3</v>
      </c>
      <c r="E66" s="360">
        <v>1.4921368413207126E-2</v>
      </c>
      <c r="F66" s="360">
        <v>1.19397077740031E-2</v>
      </c>
      <c r="G66" s="360">
        <v>2.6113517938070235E-2</v>
      </c>
      <c r="H66" s="360">
        <v>1.4442981483135449E-2</v>
      </c>
      <c r="I66" s="360">
        <v>1.8446405392209399E-2</v>
      </c>
      <c r="J66" s="361">
        <v>1.5748444280485791E-2</v>
      </c>
      <c r="K66" s="359">
        <v>1.1450381679389313E-2</v>
      </c>
      <c r="L66" s="360">
        <v>3.1508467900748325E-3</v>
      </c>
      <c r="M66" s="360">
        <v>5.3628888094386842E-3</v>
      </c>
      <c r="N66" s="360">
        <v>6.4926460845369021E-3</v>
      </c>
      <c r="O66" s="360">
        <v>5.9182209469153518E-3</v>
      </c>
      <c r="P66" s="361">
        <v>5.9182209469153518E-3</v>
      </c>
      <c r="Q66" s="359">
        <v>9.6061479346781949E-3</v>
      </c>
      <c r="R66" s="360">
        <v>5.4814355155652084E-3</v>
      </c>
      <c r="S66" s="360">
        <v>4.388795662837227E-3</v>
      </c>
      <c r="T66" s="360">
        <v>4.7135495604728704E-3</v>
      </c>
      <c r="U66" s="360">
        <v>9.6261832183539234E-3</v>
      </c>
      <c r="V66" s="361">
        <v>6.0608060542062655E-3</v>
      </c>
      <c r="W66" s="359">
        <v>7.91295746785361E-3</v>
      </c>
      <c r="X66" s="360">
        <v>1.772658988482724E-2</v>
      </c>
      <c r="Y66" s="360">
        <v>2.1465326070575063E-2</v>
      </c>
      <c r="Z66" s="360">
        <v>2.4077046548956663E-2</v>
      </c>
      <c r="AA66" s="360">
        <v>2.0486573080995954E-2</v>
      </c>
      <c r="AB66" s="360">
        <v>8.6422007181547068E-3</v>
      </c>
      <c r="AC66" s="361">
        <v>1.4901493736637442E-2</v>
      </c>
      <c r="AD66" s="359">
        <v>1.2673267326732674E-2</v>
      </c>
      <c r="AE66" s="360">
        <v>1.8440463645943098E-2</v>
      </c>
      <c r="AF66" s="360">
        <v>1.0010177658107987E-2</v>
      </c>
      <c r="AG66" s="360">
        <v>3.059748711922625E-2</v>
      </c>
      <c r="AH66" s="360">
        <v>1.5191302234798899E-2</v>
      </c>
      <c r="AI66" s="360">
        <v>3.8338371962826114E-2</v>
      </c>
      <c r="AJ66" s="361">
        <v>2.1192837401583946E-2</v>
      </c>
    </row>
    <row r="67" spans="2:36" s="4" customFormat="1" hidden="1" outlineLevel="1" x14ac:dyDescent="0.25">
      <c r="B67" s="71" t="s">
        <v>101</v>
      </c>
      <c r="C67" s="359">
        <v>1.8143459915611813E-2</v>
      </c>
      <c r="D67" s="360">
        <v>1.0293786159741528E-2</v>
      </c>
      <c r="E67" s="360">
        <v>2.7863536931597811E-2</v>
      </c>
      <c r="F67" s="360">
        <v>1.3473314882210648E-2</v>
      </c>
      <c r="G67" s="360">
        <v>2.1835056244950385E-2</v>
      </c>
      <c r="H67" s="360">
        <v>1.764415811659906E-2</v>
      </c>
      <c r="I67" s="360">
        <v>2.6031904421580657E-2</v>
      </c>
      <c r="J67" s="361">
        <v>2.0333172662290361E-2</v>
      </c>
      <c r="K67" s="359">
        <v>1.2195121951219513E-2</v>
      </c>
      <c r="L67" s="360">
        <v>8.4925690021231421E-3</v>
      </c>
      <c r="M67" s="360">
        <v>3.9632213062777422E-3</v>
      </c>
      <c r="N67" s="360">
        <v>7.5956359618837175E-3</v>
      </c>
      <c r="O67" s="360">
        <v>6.730229949523275E-3</v>
      </c>
      <c r="P67" s="361">
        <v>6.730229949523275E-3</v>
      </c>
      <c r="Q67" s="359">
        <v>9.2646207295888818E-3</v>
      </c>
      <c r="R67" s="360">
        <v>1.2549914432401598E-2</v>
      </c>
      <c r="S67" s="360">
        <v>6.6192746466882347E-3</v>
      </c>
      <c r="T67" s="360">
        <v>7.6031734985037231E-3</v>
      </c>
      <c r="U67" s="360">
        <v>1.3881935278321423E-2</v>
      </c>
      <c r="V67" s="361">
        <v>9.3395597064709814E-3</v>
      </c>
      <c r="W67" s="359">
        <v>1.1273957158962795E-3</v>
      </c>
      <c r="X67" s="360">
        <v>3.4662708861971564E-2</v>
      </c>
      <c r="Y67" s="360">
        <v>2.0283266305298128E-2</v>
      </c>
      <c r="Z67" s="360">
        <v>2.6208503203261502E-2</v>
      </c>
      <c r="AA67" s="360">
        <v>2.5001820167455405E-2</v>
      </c>
      <c r="AB67" s="360">
        <v>9.3300832142556942E-3</v>
      </c>
      <c r="AC67" s="361">
        <v>1.7727840199750312E-2</v>
      </c>
      <c r="AD67" s="359">
        <v>1.5549485185963437E-2</v>
      </c>
      <c r="AE67" s="360">
        <v>3.9927592448926817E-2</v>
      </c>
      <c r="AF67" s="360">
        <v>1.3518814689640606E-2</v>
      </c>
      <c r="AG67" s="360">
        <v>2.646219341105897E-2</v>
      </c>
      <c r="AH67" s="360">
        <v>2.0613636158965446E-2</v>
      </c>
      <c r="AI67" s="360">
        <v>5.6689342403628121E-2</v>
      </c>
      <c r="AJ67" s="361">
        <v>3.0034865461900834E-2</v>
      </c>
    </row>
    <row r="68" spans="2:36" s="4" customFormat="1" hidden="1" outlineLevel="1" x14ac:dyDescent="0.25">
      <c r="B68" s="71" t="s">
        <v>102</v>
      </c>
      <c r="C68" s="359">
        <v>2.0925808497146481E-2</v>
      </c>
      <c r="D68" s="360">
        <v>1.3694951664876477E-2</v>
      </c>
      <c r="E68" s="360">
        <v>2.0915271807067287E-2</v>
      </c>
      <c r="F68" s="360">
        <v>1.2049102737104992E-2</v>
      </c>
      <c r="G68" s="360">
        <v>1.8438312090087859E-2</v>
      </c>
      <c r="H68" s="360">
        <v>1.5014865039542181E-2</v>
      </c>
      <c r="I68" s="360">
        <v>2.4534110551749373E-2</v>
      </c>
      <c r="J68" s="361">
        <v>1.80393257300916E-2</v>
      </c>
      <c r="K68" s="359">
        <v>7.7745383867832843E-3</v>
      </c>
      <c r="L68" s="360">
        <v>1.1451474377326082E-2</v>
      </c>
      <c r="M68" s="360">
        <v>6.1430451952610796E-3</v>
      </c>
      <c r="N68" s="360">
        <v>3.219871205151794E-3</v>
      </c>
      <c r="O68" s="360">
        <v>5.8838194963849412E-3</v>
      </c>
      <c r="P68" s="361">
        <v>5.8838194963849412E-3</v>
      </c>
      <c r="Q68" s="359">
        <v>2.1660649819494584E-2</v>
      </c>
      <c r="R68" s="360">
        <v>1.1468901632112925E-2</v>
      </c>
      <c r="S68" s="360">
        <v>8.1672141475048372E-3</v>
      </c>
      <c r="T68" s="360">
        <v>9.1789443312354606E-3</v>
      </c>
      <c r="U68" s="360">
        <v>1.5382410547938661E-2</v>
      </c>
      <c r="V68" s="361">
        <v>1.0878956876914618E-2</v>
      </c>
      <c r="W68" s="359">
        <v>1.254180602006689E-2</v>
      </c>
      <c r="X68" s="360">
        <v>2.2197558268590455E-2</v>
      </c>
      <c r="Y68" s="360">
        <v>1.9087023110156125E-2</v>
      </c>
      <c r="Z68" s="360">
        <v>2.238095238095238E-2</v>
      </c>
      <c r="AA68" s="360">
        <v>2.0110027934553333E-2</v>
      </c>
      <c r="AB68" s="360">
        <v>9.1221437037703867E-3</v>
      </c>
      <c r="AC68" s="361">
        <v>1.4757153820852976E-2</v>
      </c>
      <c r="AD68" s="359">
        <v>1.6799836099160009E-2</v>
      </c>
      <c r="AE68" s="360">
        <v>3.4016060633402512E-2</v>
      </c>
      <c r="AF68" s="360">
        <v>1.2005220784926923E-2</v>
      </c>
      <c r="AG68" s="360">
        <v>2.1113023522662078E-2</v>
      </c>
      <c r="AH68" s="360">
        <v>1.7744591231093242E-2</v>
      </c>
      <c r="AI68" s="360">
        <v>4.8649640056857263E-2</v>
      </c>
      <c r="AJ68" s="361">
        <v>2.548322837312636E-2</v>
      </c>
    </row>
    <row r="69" spans="2:36" s="4" customFormat="1" hidden="1" outlineLevel="1" x14ac:dyDescent="0.25">
      <c r="B69" s="71" t="s">
        <v>103</v>
      </c>
      <c r="C69" s="359">
        <v>1.9517102615694164E-2</v>
      </c>
      <c r="D69" s="360">
        <v>1.2888231565603212E-2</v>
      </c>
      <c r="E69" s="360">
        <v>1.9195538334333101E-2</v>
      </c>
      <c r="F69" s="360">
        <v>1.0727145573607523E-2</v>
      </c>
      <c r="G69" s="360">
        <v>1.7672070156789794E-2</v>
      </c>
      <c r="H69" s="360">
        <v>1.3771423793997158E-2</v>
      </c>
      <c r="I69" s="360">
        <v>2.1562705381076512E-2</v>
      </c>
      <c r="J69" s="361">
        <v>1.620001657290698E-2</v>
      </c>
      <c r="K69" s="359">
        <v>1.8437225636523266E-2</v>
      </c>
      <c r="L69" s="360">
        <v>1.8078791149487319E-2</v>
      </c>
      <c r="M69" s="360">
        <v>6.841046277665996E-3</v>
      </c>
      <c r="N69" s="360">
        <v>9.057971014492754E-3</v>
      </c>
      <c r="O69" s="360">
        <v>1.0330197380557092E-2</v>
      </c>
      <c r="P69" s="361">
        <v>1.0330197380557092E-2</v>
      </c>
      <c r="Q69" s="359">
        <v>1.5920398009950248E-2</v>
      </c>
      <c r="R69" s="360">
        <v>1.0214504596527068E-2</v>
      </c>
      <c r="S69" s="360">
        <v>4.1772091468945437E-3</v>
      </c>
      <c r="T69" s="360">
        <v>5.6340699990515032E-3</v>
      </c>
      <c r="U69" s="360">
        <v>1.2118440608208528E-2</v>
      </c>
      <c r="V69" s="361">
        <v>7.2497827913800229E-3</v>
      </c>
      <c r="W69" s="359">
        <v>1.3991769547325103E-2</v>
      </c>
      <c r="X69" s="360">
        <v>1.0956987993938688E-2</v>
      </c>
      <c r="Y69" s="360">
        <v>1.648150089089194E-2</v>
      </c>
      <c r="Z69" s="360">
        <v>1.5957446808510637E-2</v>
      </c>
      <c r="AA69" s="360">
        <v>1.4860800617591714E-2</v>
      </c>
      <c r="AB69" s="360">
        <v>8.4277202211605565E-3</v>
      </c>
      <c r="AC69" s="361">
        <v>1.1815625423499119E-2</v>
      </c>
      <c r="AD69" s="359">
        <v>1.0570236439499305E-2</v>
      </c>
      <c r="AE69" s="360">
        <v>4.4420309530274232E-2</v>
      </c>
      <c r="AF69" s="360">
        <v>1.1158392434988181E-2</v>
      </c>
      <c r="AG69" s="360">
        <v>1.7900053945368054E-2</v>
      </c>
      <c r="AH69" s="360">
        <v>1.822372958214849E-2</v>
      </c>
      <c r="AI69" s="360">
        <v>4.6094404366269486E-2</v>
      </c>
      <c r="AJ69" s="361">
        <v>2.5444134899413419E-2</v>
      </c>
    </row>
    <row r="70" spans="2:36" s="4" customFormat="1" hidden="1" outlineLevel="1" x14ac:dyDescent="0.25">
      <c r="B70" s="71" t="s">
        <v>104</v>
      </c>
      <c r="C70" s="359">
        <v>1.6414371694327922E-2</v>
      </c>
      <c r="D70" s="360">
        <v>9.0083847273231231E-3</v>
      </c>
      <c r="E70" s="360">
        <v>2.02273567764861E-2</v>
      </c>
      <c r="F70" s="360">
        <v>1.1672857699261146E-2</v>
      </c>
      <c r="G70" s="360">
        <v>1.7057525318152755E-2</v>
      </c>
      <c r="H70" s="360">
        <v>1.4252527155145351E-2</v>
      </c>
      <c r="I70" s="360">
        <v>1.9287693451375279E-2</v>
      </c>
      <c r="J70" s="361">
        <v>1.5906059482936552E-2</v>
      </c>
      <c r="K70" s="359">
        <v>1.9571295433364399E-2</v>
      </c>
      <c r="L70" s="360">
        <v>1.0825439783491205E-2</v>
      </c>
      <c r="M70" s="360">
        <v>1.4158289678606824E-2</v>
      </c>
      <c r="N70" s="360">
        <v>5.2903055151434994E-3</v>
      </c>
      <c r="O70" s="360">
        <v>1.0365099009900991E-2</v>
      </c>
      <c r="P70" s="361">
        <v>1.0365099009900991E-2</v>
      </c>
      <c r="Q70" s="359">
        <v>2.5627883136852894E-3</v>
      </c>
      <c r="R70" s="360">
        <v>6.9681830134104656E-3</v>
      </c>
      <c r="S70" s="360">
        <v>7.1316842970386273E-3</v>
      </c>
      <c r="T70" s="360">
        <v>6.9168288349268124E-3</v>
      </c>
      <c r="U70" s="360">
        <v>1.0303597994379856E-2</v>
      </c>
      <c r="V70" s="361">
        <v>7.8563240351547572E-3</v>
      </c>
      <c r="W70" s="359">
        <v>8.5106382978723406E-3</v>
      </c>
      <c r="X70" s="360">
        <v>1.2634019124891337E-2</v>
      </c>
      <c r="Y70" s="360">
        <v>1.9588638589618023E-2</v>
      </c>
      <c r="Z70" s="360">
        <v>2.3703956343792632E-2</v>
      </c>
      <c r="AA70" s="360">
        <v>1.7890287461201318E-2</v>
      </c>
      <c r="AB70" s="360">
        <v>7.3958867618590645E-3</v>
      </c>
      <c r="AC70" s="361">
        <v>1.2797867557325454E-2</v>
      </c>
      <c r="AD70" s="359">
        <v>1.2383228329350423E-2</v>
      </c>
      <c r="AE70" s="360">
        <v>3.8774737240791592E-2</v>
      </c>
      <c r="AF70" s="360">
        <v>1.0918674698795181E-2</v>
      </c>
      <c r="AG70" s="360">
        <v>1.8690307544669379E-2</v>
      </c>
      <c r="AH70" s="360">
        <v>1.7630341730404883E-2</v>
      </c>
      <c r="AI70" s="360">
        <v>3.5806068992784421E-2</v>
      </c>
      <c r="AJ70" s="361">
        <v>2.2391827856754448E-2</v>
      </c>
    </row>
    <row r="71" spans="2:36" s="4" customFormat="1" ht="15.75" collapsed="1" x14ac:dyDescent="0.25">
      <c r="B71" s="101">
        <v>2016</v>
      </c>
      <c r="C71" s="362">
        <v>1.5929855091864394E-2</v>
      </c>
      <c r="D71" s="363">
        <v>1.2241007687228238E-2</v>
      </c>
      <c r="E71" s="363">
        <v>1.8808679405564431E-2</v>
      </c>
      <c r="F71" s="363">
        <v>1.1942381659024445E-2</v>
      </c>
      <c r="G71" s="363">
        <v>2.1573590931194195E-2</v>
      </c>
      <c r="H71" s="363">
        <v>1.4874163252664737E-2</v>
      </c>
      <c r="I71" s="363">
        <v>2.130997064820541E-2</v>
      </c>
      <c r="J71" s="364">
        <v>1.6939967452620837E-2</v>
      </c>
      <c r="K71" s="362">
        <v>1.2834821428571428E-2</v>
      </c>
      <c r="L71" s="363">
        <v>1.0724269377382465E-2</v>
      </c>
      <c r="M71" s="363">
        <v>6.8843020763153058E-3</v>
      </c>
      <c r="N71" s="363">
        <v>5.3586931574378062E-3</v>
      </c>
      <c r="O71" s="363">
        <v>7.2389314403138423E-3</v>
      </c>
      <c r="P71" s="364">
        <v>8.5158253832544675E-3</v>
      </c>
      <c r="Q71" s="362">
        <v>1.2024312896405921E-2</v>
      </c>
      <c r="R71" s="363">
        <v>7.5888135991539693E-3</v>
      </c>
      <c r="S71" s="363">
        <v>5.5460223232229539E-3</v>
      </c>
      <c r="T71" s="363">
        <v>6.0998013438868098E-3</v>
      </c>
      <c r="U71" s="363">
        <v>1.1041231699350592E-2</v>
      </c>
      <c r="V71" s="364">
        <v>7.420176628497175E-3</v>
      </c>
      <c r="W71" s="362">
        <v>6.9683743012481812E-3</v>
      </c>
      <c r="X71" s="363">
        <v>1.8900880072228364E-2</v>
      </c>
      <c r="Y71" s="363">
        <v>1.9358773659706834E-2</v>
      </c>
      <c r="Z71" s="363">
        <v>2.431111365195518E-2</v>
      </c>
      <c r="AA71" s="363">
        <v>1.9452583557800433E-2</v>
      </c>
      <c r="AB71" s="363">
        <v>9.0271963702163293E-3</v>
      </c>
      <c r="AC71" s="364">
        <v>1.4479572137951114E-2</v>
      </c>
      <c r="AD71" s="362">
        <v>1.73087456636845E-2</v>
      </c>
      <c r="AE71" s="363">
        <v>3.0555233664972602E-2</v>
      </c>
      <c r="AF71" s="363">
        <v>1.1653208488262554E-2</v>
      </c>
      <c r="AG71" s="363">
        <v>2.2396112372946583E-2</v>
      </c>
      <c r="AH71" s="363">
        <v>1.7153717647628502E-2</v>
      </c>
      <c r="AI71" s="363">
        <v>4.284142192248281E-2</v>
      </c>
      <c r="AJ71" s="364">
        <v>2.3850949726434777E-2</v>
      </c>
    </row>
    <row r="72" spans="2:36" s="4" customFormat="1" hidden="1" outlineLevel="1" x14ac:dyDescent="0.25">
      <c r="B72" s="71" t="s">
        <v>93</v>
      </c>
      <c r="C72" s="359">
        <v>3.0795715378729917E-2</v>
      </c>
      <c r="D72" s="360">
        <v>2.5065316786414108E-2</v>
      </c>
      <c r="E72" s="360">
        <v>1.9705516079408101E-2</v>
      </c>
      <c r="F72" s="360">
        <v>1.8937776829073057E-2</v>
      </c>
      <c r="G72" s="360">
        <v>3.6195748132948388E-2</v>
      </c>
      <c r="H72" s="360">
        <v>2.2356699241766861E-2</v>
      </c>
      <c r="I72" s="360">
        <v>3.4063866087707867E-2</v>
      </c>
      <c r="J72" s="361">
        <v>2.6349039878143181E-2</v>
      </c>
      <c r="K72" s="359">
        <v>2.8867505551443375E-2</v>
      </c>
      <c r="L72" s="360">
        <v>2.1647455721113297E-2</v>
      </c>
      <c r="M72" s="360">
        <v>1.1210762331838564E-2</v>
      </c>
      <c r="N72" s="360">
        <v>6.2603572086171975E-3</v>
      </c>
      <c r="O72" s="360">
        <v>1.3022909690107904E-2</v>
      </c>
      <c r="P72" s="361">
        <v>1.3022909690107904E-2</v>
      </c>
      <c r="Q72" s="359">
        <v>9.9552015928322545E-4</v>
      </c>
      <c r="R72" s="360">
        <v>7.8703703703703696E-3</v>
      </c>
      <c r="S72" s="360">
        <v>1.4523745878998484E-2</v>
      </c>
      <c r="T72" s="360">
        <v>1.2856397362303715E-2</v>
      </c>
      <c r="U72" s="360">
        <v>1.7775383786695395E-2</v>
      </c>
      <c r="V72" s="361">
        <v>1.4137870549026486E-2</v>
      </c>
      <c r="W72" s="359">
        <v>1.7165005537098561E-2</v>
      </c>
      <c r="X72" s="360">
        <v>1.6885046602728625E-2</v>
      </c>
      <c r="Y72" s="360">
        <v>3.1420554407819677E-2</v>
      </c>
      <c r="Z72" s="360">
        <v>4.7855696668507273E-2</v>
      </c>
      <c r="AA72" s="360">
        <v>2.8636463763859313E-2</v>
      </c>
      <c r="AB72" s="360">
        <v>1.9074231563601021E-2</v>
      </c>
      <c r="AC72" s="361">
        <v>2.3721374216052742E-2</v>
      </c>
      <c r="AD72" s="359">
        <v>6.4799094510469724E-2</v>
      </c>
      <c r="AE72" s="360">
        <v>2.6567722200192601E-2</v>
      </c>
      <c r="AF72" s="360">
        <v>1.8550142307048385E-2</v>
      </c>
      <c r="AG72" s="360">
        <v>4.5405125550090603E-2</v>
      </c>
      <c r="AH72" s="360">
        <v>2.6767898475536754E-2</v>
      </c>
      <c r="AI72" s="360">
        <v>5.9308560804074262E-2</v>
      </c>
      <c r="AJ72" s="361">
        <v>3.5560603743911227E-2</v>
      </c>
    </row>
    <row r="73" spans="2:36" s="4" customFormat="1" hidden="1" outlineLevel="1" x14ac:dyDescent="0.25">
      <c r="B73" s="71" t="s">
        <v>94</v>
      </c>
      <c r="C73" s="359">
        <v>2.1136876667350708E-2</v>
      </c>
      <c r="D73" s="360">
        <v>1.5129331381161543E-2</v>
      </c>
      <c r="E73" s="360">
        <v>8.5926700788284075E-3</v>
      </c>
      <c r="F73" s="360">
        <v>8.8032937862289398E-3</v>
      </c>
      <c r="G73" s="360">
        <v>9.2066195594632545E-3</v>
      </c>
      <c r="H73" s="360">
        <v>9.3537544878160572E-3</v>
      </c>
      <c r="I73" s="360">
        <v>1.2978634017524906E-2</v>
      </c>
      <c r="J73" s="361">
        <v>1.0576640783972302E-2</v>
      </c>
      <c r="K73" s="359">
        <v>1.3888888888888888E-2</v>
      </c>
      <c r="L73" s="360">
        <v>5.8284762697751874E-3</v>
      </c>
      <c r="M73" s="360">
        <v>6.7765981477298396E-3</v>
      </c>
      <c r="N73" s="360">
        <v>4.4451761606848867E-3</v>
      </c>
      <c r="O73" s="360">
        <v>6.2998526647360664E-3</v>
      </c>
      <c r="P73" s="361">
        <v>6.2998526647360664E-3</v>
      </c>
      <c r="Q73" s="359">
        <v>1.5329586101175269E-2</v>
      </c>
      <c r="R73" s="360">
        <v>4.332520985648524E-3</v>
      </c>
      <c r="S73" s="360">
        <v>1.4443954937378061E-2</v>
      </c>
      <c r="T73" s="360">
        <v>1.2669925342282532E-2</v>
      </c>
      <c r="U73" s="360">
        <v>7.3423662099765348E-3</v>
      </c>
      <c r="V73" s="361">
        <v>1.1374512257969521E-2</v>
      </c>
      <c r="W73" s="359">
        <v>7.8288100208768266E-3</v>
      </c>
      <c r="X73" s="360">
        <v>5.2540569300345841E-3</v>
      </c>
      <c r="Y73" s="360">
        <v>1.3703844689760183E-2</v>
      </c>
      <c r="Z73" s="360">
        <v>1.3464127716868628E-2</v>
      </c>
      <c r="AA73" s="360">
        <v>1.1103865859338612E-2</v>
      </c>
      <c r="AB73" s="360">
        <v>6.4874093043107125E-3</v>
      </c>
      <c r="AC73" s="361">
        <v>8.694877505567928E-3</v>
      </c>
      <c r="AD73" s="359">
        <v>4.7357164680721049E-2</v>
      </c>
      <c r="AE73" s="360">
        <v>1.2378069290279179E-2</v>
      </c>
      <c r="AF73" s="360">
        <v>5.1552296941230384E-3</v>
      </c>
      <c r="AG73" s="360">
        <v>8.325718347040309E-3</v>
      </c>
      <c r="AH73" s="360">
        <v>8.2677205146605478E-3</v>
      </c>
      <c r="AI73" s="360">
        <v>2.1852928957208143E-2</v>
      </c>
      <c r="AJ73" s="361">
        <v>1.1899825242143301E-2</v>
      </c>
    </row>
    <row r="74" spans="2:36" s="4" customFormat="1" hidden="1" outlineLevel="1" x14ac:dyDescent="0.25">
      <c r="B74" s="71" t="s">
        <v>95</v>
      </c>
      <c r="C74" s="359">
        <v>2.3880007894217486E-2</v>
      </c>
      <c r="D74" s="360">
        <v>1.4962393983037286E-2</v>
      </c>
      <c r="E74" s="360">
        <v>9.8099746175481922E-3</v>
      </c>
      <c r="F74" s="360">
        <v>7.5026220442410375E-3</v>
      </c>
      <c r="G74" s="360">
        <v>1.3762615731086829E-2</v>
      </c>
      <c r="H74" s="360">
        <v>9.5975476362738614E-3</v>
      </c>
      <c r="I74" s="360">
        <v>1.3757914139930008E-2</v>
      </c>
      <c r="J74" s="361">
        <v>1.1008929036701717E-2</v>
      </c>
      <c r="K74" s="359">
        <v>2.180451127819549E-2</v>
      </c>
      <c r="L74" s="360">
        <v>7.218045112781955E-3</v>
      </c>
      <c r="M74" s="360">
        <v>7.1676024369848289E-3</v>
      </c>
      <c r="N74" s="360">
        <v>1.5527950310559005E-3</v>
      </c>
      <c r="O74" s="360">
        <v>6.3187095448474263E-3</v>
      </c>
      <c r="P74" s="361">
        <v>6.3187095448474263E-3</v>
      </c>
      <c r="Q74" s="359">
        <v>1.4139444173573866E-2</v>
      </c>
      <c r="R74" s="360">
        <v>4.837291116974494E-3</v>
      </c>
      <c r="S74" s="360">
        <v>2.492195493061203E-3</v>
      </c>
      <c r="T74" s="360">
        <v>3.3409942117807287E-3</v>
      </c>
      <c r="U74" s="360">
        <v>5.7572140700695076E-3</v>
      </c>
      <c r="V74" s="361">
        <v>3.9029966522413652E-3</v>
      </c>
      <c r="W74" s="359">
        <v>6.5789473684210523E-3</v>
      </c>
      <c r="X74" s="360">
        <v>7.9767947788252358E-3</v>
      </c>
      <c r="Y74" s="360">
        <v>1.6614801785955893E-2</v>
      </c>
      <c r="Z74" s="360">
        <v>2.1228630471538605E-2</v>
      </c>
      <c r="AA74" s="360">
        <v>1.4200479246071951E-2</v>
      </c>
      <c r="AB74" s="360">
        <v>6.0673822301729281E-3</v>
      </c>
      <c r="AC74" s="361">
        <v>9.9798082948453128E-3</v>
      </c>
      <c r="AD74" s="359">
        <v>4.2043640234167109E-2</v>
      </c>
      <c r="AE74" s="360">
        <v>1.3650270651918098E-2</v>
      </c>
      <c r="AF74" s="360">
        <v>7.7373231576724688E-3</v>
      </c>
      <c r="AG74" s="360">
        <v>1.5313728147445454E-2</v>
      </c>
      <c r="AH74" s="360">
        <v>1.1374355498978873E-2</v>
      </c>
      <c r="AI74" s="360">
        <v>2.7028353995335708E-2</v>
      </c>
      <c r="AJ74" s="361">
        <v>1.5627501200576276E-2</v>
      </c>
    </row>
    <row r="75" spans="2:36" s="4" customFormat="1" hidden="1" outlineLevel="1" x14ac:dyDescent="0.25">
      <c r="B75" s="71" t="s">
        <v>96</v>
      </c>
      <c r="C75" s="359">
        <v>1.7635089305900971E-2</v>
      </c>
      <c r="D75" s="360">
        <v>1.8549222797927461E-2</v>
      </c>
      <c r="E75" s="360">
        <v>1.4119276808865841E-2</v>
      </c>
      <c r="F75" s="360">
        <v>1.12493008465256E-2</v>
      </c>
      <c r="G75" s="360">
        <v>2.0595261153076378E-2</v>
      </c>
      <c r="H75" s="360">
        <v>1.376613870499009E-2</v>
      </c>
      <c r="I75" s="360">
        <v>1.8215860180965097E-2</v>
      </c>
      <c r="J75" s="361">
        <v>1.5220985986254531E-2</v>
      </c>
      <c r="K75" s="359">
        <v>1.5138772077375946E-2</v>
      </c>
      <c r="L75" s="360">
        <v>1.3153961136023917E-2</v>
      </c>
      <c r="M75" s="360">
        <v>6.0746311831067403E-3</v>
      </c>
      <c r="N75" s="360">
        <v>2.7188689505165853E-3</v>
      </c>
      <c r="O75" s="360">
        <v>7.0144414972001176E-3</v>
      </c>
      <c r="P75" s="361">
        <v>7.0144414972001176E-3</v>
      </c>
      <c r="Q75" s="359">
        <v>9.0909090909090905E-3</v>
      </c>
      <c r="R75" s="360">
        <v>1.0736944851146901E-2</v>
      </c>
      <c r="S75" s="360">
        <v>6.677651548001041E-3</v>
      </c>
      <c r="T75" s="360">
        <v>7.3557237464522236E-3</v>
      </c>
      <c r="U75" s="360">
        <v>7.9605761940864297E-3</v>
      </c>
      <c r="V75" s="361">
        <v>7.499549305931134E-3</v>
      </c>
      <c r="W75" s="359">
        <v>1.2531328320802004E-3</v>
      </c>
      <c r="X75" s="360">
        <v>8.5793740015383708E-3</v>
      </c>
      <c r="Y75" s="360">
        <v>1.9033756927727706E-2</v>
      </c>
      <c r="Z75" s="360">
        <v>3.4713508992053534E-2</v>
      </c>
      <c r="AA75" s="360">
        <v>1.6829082281162613E-2</v>
      </c>
      <c r="AB75" s="360">
        <v>1.2296532200990799E-2</v>
      </c>
      <c r="AC75" s="361">
        <v>1.4611555940272669E-2</v>
      </c>
      <c r="AD75" s="359">
        <v>5.393586005830904E-2</v>
      </c>
      <c r="AE75" s="360">
        <v>2.8223967570306562E-2</v>
      </c>
      <c r="AF75" s="360">
        <v>1.382852627419992E-2</v>
      </c>
      <c r="AG75" s="360">
        <v>2.2410056350238405E-2</v>
      </c>
      <c r="AH75" s="360">
        <v>1.9269646401529075E-2</v>
      </c>
      <c r="AI75" s="360">
        <v>3.1951036074586998E-2</v>
      </c>
      <c r="AJ75" s="361">
        <v>2.2587408317105772E-2</v>
      </c>
    </row>
    <row r="76" spans="2:36" s="4" customFormat="1" hidden="1" outlineLevel="1" x14ac:dyDescent="0.25">
      <c r="B76" s="71" t="s">
        <v>97</v>
      </c>
      <c r="C76" s="359">
        <v>2.0206998521439132E-2</v>
      </c>
      <c r="D76" s="360">
        <v>2.9745510631265838E-2</v>
      </c>
      <c r="E76" s="360">
        <v>1.402383305671074E-2</v>
      </c>
      <c r="F76" s="360">
        <v>1.5319537431527693E-2</v>
      </c>
      <c r="G76" s="360">
        <v>3.152210597367533E-2</v>
      </c>
      <c r="H76" s="360">
        <v>1.8228476640907723E-2</v>
      </c>
      <c r="I76" s="360">
        <v>2.6006894445171708E-2</v>
      </c>
      <c r="J76" s="361">
        <v>2.0818149901332912E-2</v>
      </c>
      <c r="K76" s="359">
        <v>3.663003663003663E-3</v>
      </c>
      <c r="L76" s="360">
        <v>9.0600226500566258E-3</v>
      </c>
      <c r="M76" s="360">
        <v>2.3224043715846993E-3</v>
      </c>
      <c r="N76" s="360">
        <v>4.3055035567203291E-3</v>
      </c>
      <c r="O76" s="360">
        <v>4.3966215434455627E-3</v>
      </c>
      <c r="P76" s="361">
        <v>4.3966215434455627E-3</v>
      </c>
      <c r="Q76" s="359">
        <v>2.6284348864994027E-2</v>
      </c>
      <c r="R76" s="360">
        <v>1.4305074536967324E-2</v>
      </c>
      <c r="S76" s="360">
        <v>3.9856183282700186E-3</v>
      </c>
      <c r="T76" s="360">
        <v>5.996724865650299E-3</v>
      </c>
      <c r="U76" s="360">
        <v>1.4774817539903874E-2</v>
      </c>
      <c r="V76" s="361">
        <v>8.4537452250456734E-3</v>
      </c>
      <c r="W76" s="359">
        <v>4.8143053645116922E-3</v>
      </c>
      <c r="X76" s="360">
        <v>1.0109801821103374E-2</v>
      </c>
      <c r="Y76" s="360">
        <v>3.3807155983136959E-2</v>
      </c>
      <c r="Z76" s="360">
        <v>2.941808030921194E-2</v>
      </c>
      <c r="AA76" s="360">
        <v>2.6631754836264662E-2</v>
      </c>
      <c r="AB76" s="360">
        <v>1.7755601581623048E-2</v>
      </c>
      <c r="AC76" s="361">
        <v>2.2390946465037198E-2</v>
      </c>
      <c r="AD76" s="359">
        <v>9.6689240030097823E-2</v>
      </c>
      <c r="AE76" s="360">
        <v>2.5963510741660371E-2</v>
      </c>
      <c r="AF76" s="360">
        <v>1.7176217544937779E-2</v>
      </c>
      <c r="AG76" s="360">
        <v>3.8829124151622881E-2</v>
      </c>
      <c r="AH76" s="360">
        <v>2.4987723865731518E-2</v>
      </c>
      <c r="AI76" s="360">
        <v>4.5020368029217585E-2</v>
      </c>
      <c r="AJ76" s="361">
        <v>3.0667719901491565E-2</v>
      </c>
    </row>
    <row r="77" spans="2:36" s="4" customFormat="1" hidden="1" outlineLevel="1" x14ac:dyDescent="0.25">
      <c r="B77" s="71" t="s">
        <v>98</v>
      </c>
      <c r="C77" s="359">
        <v>2.8359030837004404E-2</v>
      </c>
      <c r="D77" s="360">
        <v>2.7968971921774281E-2</v>
      </c>
      <c r="E77" s="360">
        <v>1.316008354435059E-2</v>
      </c>
      <c r="F77" s="360">
        <v>1.3942066815530497E-2</v>
      </c>
      <c r="G77" s="360">
        <v>3.2473320938287954E-2</v>
      </c>
      <c r="H77" s="360">
        <v>1.7175715032484506E-2</v>
      </c>
      <c r="I77" s="360">
        <v>2.389132220093074E-2</v>
      </c>
      <c r="J77" s="361">
        <v>1.954631105957385E-2</v>
      </c>
      <c r="K77" s="359">
        <v>4.3327556325823222E-3</v>
      </c>
      <c r="L77" s="360">
        <v>9.6525096525096523E-3</v>
      </c>
      <c r="M77" s="360">
        <v>4.5912322274881514E-3</v>
      </c>
      <c r="N77" s="360">
        <v>3.2421479229989866E-3</v>
      </c>
      <c r="O77" s="360">
        <v>4.989955284816279E-3</v>
      </c>
      <c r="P77" s="361">
        <v>4.989955284816279E-3</v>
      </c>
      <c r="Q77" s="359">
        <v>2.0872865275142316E-2</v>
      </c>
      <c r="R77" s="360">
        <v>8.0587392550143262E-3</v>
      </c>
      <c r="S77" s="360">
        <v>4.7145102147721323E-3</v>
      </c>
      <c r="T77" s="360">
        <v>5.5111785443348656E-3</v>
      </c>
      <c r="U77" s="360">
        <v>1.4979598680901011E-2</v>
      </c>
      <c r="V77" s="361">
        <v>8.2125372753512251E-3</v>
      </c>
      <c r="W77" s="359">
        <v>1.37524557956778E-2</v>
      </c>
      <c r="X77" s="360">
        <v>1.0028256413097679E-2</v>
      </c>
      <c r="Y77" s="360">
        <v>2.4830973531819421E-2</v>
      </c>
      <c r="Z77" s="360">
        <v>4.0807371654234315E-2</v>
      </c>
      <c r="AA77" s="360">
        <v>2.1198417184850198E-2</v>
      </c>
      <c r="AB77" s="360">
        <v>1.395887118312116E-2</v>
      </c>
      <c r="AC77" s="361">
        <v>1.7592863540031745E-2</v>
      </c>
      <c r="AD77" s="359">
        <v>6.0700389105058365E-2</v>
      </c>
      <c r="AE77" s="360">
        <v>2.4383130140582163E-2</v>
      </c>
      <c r="AF77" s="360">
        <v>1.7303655223511977E-2</v>
      </c>
      <c r="AG77" s="360">
        <v>3.9431021859638114E-2</v>
      </c>
      <c r="AH77" s="360">
        <v>2.4088690612369405E-2</v>
      </c>
      <c r="AI77" s="360">
        <v>3.778817452420772E-2</v>
      </c>
      <c r="AJ77" s="361">
        <v>2.8342129997830961E-2</v>
      </c>
    </row>
    <row r="78" spans="2:36" s="4" customFormat="1" hidden="1" outlineLevel="1" x14ac:dyDescent="0.25">
      <c r="B78" s="71" t="s">
        <v>99</v>
      </c>
      <c r="C78" s="359">
        <v>2.2534528713351102E-2</v>
      </c>
      <c r="D78" s="360">
        <v>2.4314075395940219E-2</v>
      </c>
      <c r="E78" s="360">
        <v>1.1591045795197763E-2</v>
      </c>
      <c r="F78" s="360">
        <v>1.2850833603494916E-2</v>
      </c>
      <c r="G78" s="360">
        <v>3.6808061251430081E-2</v>
      </c>
      <c r="H78" s="360">
        <v>1.6595450607850962E-2</v>
      </c>
      <c r="I78" s="360">
        <v>2.262514238505927E-2</v>
      </c>
      <c r="J78" s="361">
        <v>1.8654045449203516E-2</v>
      </c>
      <c r="K78" s="359">
        <v>7.6263107721639654E-3</v>
      </c>
      <c r="L78" s="360">
        <v>4.4994375703037125E-3</v>
      </c>
      <c r="M78" s="360">
        <v>1.0052910052910053E-2</v>
      </c>
      <c r="N78" s="360">
        <v>9.465950833568805E-3</v>
      </c>
      <c r="O78" s="360">
        <v>8.988764044943821E-3</v>
      </c>
      <c r="P78" s="361">
        <v>8.988764044943821E-3</v>
      </c>
      <c r="Q78" s="359">
        <v>9.485094850948509E-3</v>
      </c>
      <c r="R78" s="360">
        <v>1.0769992572418915E-2</v>
      </c>
      <c r="S78" s="360">
        <v>4.4935106407244362E-3</v>
      </c>
      <c r="T78" s="360">
        <v>5.5810469145051037E-3</v>
      </c>
      <c r="U78" s="360">
        <v>1.4488301848154405E-2</v>
      </c>
      <c r="V78" s="361">
        <v>7.9667617376042131E-3</v>
      </c>
      <c r="W78" s="359">
        <v>1.7241379310344827E-2</v>
      </c>
      <c r="X78" s="360">
        <v>9.2759316854913523E-3</v>
      </c>
      <c r="Y78" s="360">
        <v>2.885951046606313E-2</v>
      </c>
      <c r="Z78" s="360">
        <v>4.8058061985092194E-2</v>
      </c>
      <c r="AA78" s="360">
        <v>2.4807501715331248E-2</v>
      </c>
      <c r="AB78" s="360">
        <v>1.0368770251504398E-2</v>
      </c>
      <c r="AC78" s="361">
        <v>1.763104413512788E-2</v>
      </c>
      <c r="AD78" s="359">
        <v>3.8784584980237152E-2</v>
      </c>
      <c r="AE78" s="360">
        <v>2.0883496943878498E-2</v>
      </c>
      <c r="AF78" s="360">
        <v>1.35159894578101E-2</v>
      </c>
      <c r="AG78" s="360">
        <v>4.2892995665069586E-2</v>
      </c>
      <c r="AH78" s="360">
        <v>2.1153975968678278E-2</v>
      </c>
      <c r="AI78" s="360">
        <v>4.5468584539357572E-2</v>
      </c>
      <c r="AJ78" s="361">
        <v>2.7880859375000001E-2</v>
      </c>
    </row>
    <row r="79" spans="2:36" s="4" customFormat="1" hidden="1" outlineLevel="1" x14ac:dyDescent="0.25">
      <c r="B79" s="71" t="s">
        <v>100</v>
      </c>
      <c r="C79" s="359">
        <v>2.1711688967432467E-2</v>
      </c>
      <c r="D79" s="360">
        <v>1.9449211408024844E-2</v>
      </c>
      <c r="E79" s="360">
        <v>1.0885203970410847E-2</v>
      </c>
      <c r="F79" s="360">
        <v>1.0835621734690843E-2</v>
      </c>
      <c r="G79" s="360">
        <v>3.0652366346213229E-2</v>
      </c>
      <c r="H79" s="360">
        <v>1.4159355373576758E-2</v>
      </c>
      <c r="I79" s="360">
        <v>1.9375541429251211E-2</v>
      </c>
      <c r="J79" s="361">
        <v>1.5871998461674051E-2</v>
      </c>
      <c r="K79" s="359">
        <v>2.0710059171597635E-2</v>
      </c>
      <c r="L79" s="360">
        <v>9.4808126410835213E-3</v>
      </c>
      <c r="M79" s="360">
        <v>4.7776552737963983E-3</v>
      </c>
      <c r="N79" s="360">
        <v>5.4839187787164663E-3</v>
      </c>
      <c r="O79" s="360">
        <v>6.8102218186535217E-3</v>
      </c>
      <c r="P79" s="361">
        <v>6.8102218186535217E-3</v>
      </c>
      <c r="Q79" s="359">
        <v>6.8392769907181239E-3</v>
      </c>
      <c r="R79" s="360">
        <v>1.0789257652163715E-2</v>
      </c>
      <c r="S79" s="360">
        <v>4.38185301430726E-3</v>
      </c>
      <c r="T79" s="360">
        <v>5.3822937625754531E-3</v>
      </c>
      <c r="U79" s="360">
        <v>6.8785252441876466E-3</v>
      </c>
      <c r="V79" s="361">
        <v>5.7829017643375447E-3</v>
      </c>
      <c r="W79" s="359">
        <v>1.1534025374855825E-3</v>
      </c>
      <c r="X79" s="360">
        <v>9.7827960696431644E-3</v>
      </c>
      <c r="Y79" s="360">
        <v>2.2080679405520168E-2</v>
      </c>
      <c r="Z79" s="360">
        <v>2.9801324503311258E-2</v>
      </c>
      <c r="AA79" s="360">
        <v>1.8558422668749665E-2</v>
      </c>
      <c r="AB79" s="360">
        <v>7.2899309688169486E-3</v>
      </c>
      <c r="AC79" s="361">
        <v>1.3204399581530805E-2</v>
      </c>
      <c r="AD79" s="359">
        <v>3.5576336653791424E-2</v>
      </c>
      <c r="AE79" s="360">
        <v>1.9092864826102545E-2</v>
      </c>
      <c r="AF79" s="360">
        <v>1.1795492715697379E-2</v>
      </c>
      <c r="AG79" s="360">
        <v>3.951354240912331E-2</v>
      </c>
      <c r="AH79" s="360">
        <v>1.8926696603630385E-2</v>
      </c>
      <c r="AI79" s="360">
        <v>3.8984767103988731E-2</v>
      </c>
      <c r="AJ79" s="361">
        <v>2.4226948044393775E-2</v>
      </c>
    </row>
    <row r="80" spans="2:36" s="4" customFormat="1" hidden="1" outlineLevel="1" x14ac:dyDescent="0.25">
      <c r="B80" s="71" t="s">
        <v>101</v>
      </c>
      <c r="C80" s="359">
        <v>1.6477579686655863E-2</v>
      </c>
      <c r="D80" s="360">
        <v>1.8102487931674714E-2</v>
      </c>
      <c r="E80" s="360">
        <v>1.4767387824650178E-2</v>
      </c>
      <c r="F80" s="360">
        <v>1.172775867514466E-2</v>
      </c>
      <c r="G80" s="360">
        <v>2.04690440130341E-2</v>
      </c>
      <c r="H80" s="360">
        <v>1.3994928863220173E-2</v>
      </c>
      <c r="I80" s="360">
        <v>2.9540342407915286E-2</v>
      </c>
      <c r="J80" s="361">
        <v>1.8974237452037808E-2</v>
      </c>
      <c r="K80" s="359">
        <v>7.9051383399209481E-3</v>
      </c>
      <c r="L80" s="360">
        <v>8.7108013937282226E-3</v>
      </c>
      <c r="M80" s="360">
        <v>5.0505050505050509E-3</v>
      </c>
      <c r="N80" s="360">
        <v>2.792776019363247E-3</v>
      </c>
      <c r="O80" s="360">
        <v>5.1361762519429614E-3</v>
      </c>
      <c r="P80" s="361">
        <v>5.1361762519429614E-3</v>
      </c>
      <c r="Q80" s="359">
        <v>7.3710073710073713E-3</v>
      </c>
      <c r="R80" s="360">
        <v>1.4575507137490609E-2</v>
      </c>
      <c r="S80" s="360">
        <v>5.9132409290884149E-3</v>
      </c>
      <c r="T80" s="360">
        <v>7.0981377357738169E-3</v>
      </c>
      <c r="U80" s="360">
        <v>1.5982920777797012E-2</v>
      </c>
      <c r="V80" s="361">
        <v>9.3798621915981324E-3</v>
      </c>
      <c r="W80" s="359">
        <v>4.6565774155995342E-3</v>
      </c>
      <c r="X80" s="360">
        <v>1.3863535448221422E-2</v>
      </c>
      <c r="Y80" s="360">
        <v>2.1896847381611923E-2</v>
      </c>
      <c r="Z80" s="360">
        <v>2.6628352490421454E-2</v>
      </c>
      <c r="AA80" s="360">
        <v>1.9516598446765131E-2</v>
      </c>
      <c r="AB80" s="360">
        <v>1.4390011638980002E-2</v>
      </c>
      <c r="AC80" s="361">
        <v>1.7113236716573384E-2</v>
      </c>
      <c r="AD80" s="359">
        <v>3.0169050715214564E-2</v>
      </c>
      <c r="AE80" s="360">
        <v>2.4925436727737536E-2</v>
      </c>
      <c r="AF80" s="360">
        <v>1.3110024841734113E-2</v>
      </c>
      <c r="AG80" s="360">
        <v>2.1225160760044482E-2</v>
      </c>
      <c r="AH80" s="360">
        <v>1.7417383324345549E-2</v>
      </c>
      <c r="AI80" s="360">
        <v>5.4118095653121256E-2</v>
      </c>
      <c r="AJ80" s="361">
        <v>2.6879191096443492E-2</v>
      </c>
    </row>
    <row r="81" spans="2:36" s="4" customFormat="1" hidden="1" outlineLevel="1" x14ac:dyDescent="0.25">
      <c r="B81" s="71" t="s">
        <v>102</v>
      </c>
      <c r="C81" s="359">
        <v>2.2007404360345536E-2</v>
      </c>
      <c r="D81" s="360">
        <v>1.4201087397549298E-2</v>
      </c>
      <c r="E81" s="360">
        <v>2.0906722592695756E-2</v>
      </c>
      <c r="F81" s="360">
        <v>1.3175933774973052E-2</v>
      </c>
      <c r="G81" s="360">
        <v>2.3243568527155107E-2</v>
      </c>
      <c r="H81" s="360">
        <v>1.6471317829457363E-2</v>
      </c>
      <c r="I81" s="360">
        <v>2.94496840367089E-2</v>
      </c>
      <c r="J81" s="361">
        <v>2.0729026679584546E-2</v>
      </c>
      <c r="K81" s="359">
        <v>7.0312500000000002E-3</v>
      </c>
      <c r="L81" s="360">
        <v>1.057014734144779E-2</v>
      </c>
      <c r="M81" s="360">
        <v>1.7991004497751124E-3</v>
      </c>
      <c r="N81" s="360">
        <v>4.1025641025641026E-3</v>
      </c>
      <c r="O81" s="360">
        <v>4.5346903814178462E-3</v>
      </c>
      <c r="P81" s="361">
        <v>4.5346903814178462E-3</v>
      </c>
      <c r="Q81" s="359">
        <v>3.0959752321981424E-2</v>
      </c>
      <c r="R81" s="360">
        <v>1.2324221835993047E-2</v>
      </c>
      <c r="S81" s="360">
        <v>8.3848730046202358E-3</v>
      </c>
      <c r="T81" s="360">
        <v>9.6415631205093045E-3</v>
      </c>
      <c r="U81" s="360">
        <v>1.5395812339043781E-2</v>
      </c>
      <c r="V81" s="361">
        <v>1.1182228351295849E-2</v>
      </c>
      <c r="W81" s="359">
        <v>0</v>
      </c>
      <c r="X81" s="360">
        <v>1.9193857965451054E-2</v>
      </c>
      <c r="Y81" s="360">
        <v>2.2718738265114533E-2</v>
      </c>
      <c r="Z81" s="360">
        <v>2.5823223570190641E-2</v>
      </c>
      <c r="AA81" s="360">
        <v>2.1636329244692769E-2</v>
      </c>
      <c r="AB81" s="360">
        <v>1.2623621859033733E-2</v>
      </c>
      <c r="AC81" s="361">
        <v>1.7189400361183799E-2</v>
      </c>
      <c r="AD81" s="359">
        <v>2.4608501118568233E-2</v>
      </c>
      <c r="AE81" s="360">
        <v>3.7403944079251919E-2</v>
      </c>
      <c r="AF81" s="360">
        <v>1.2808665742594589E-2</v>
      </c>
      <c r="AG81" s="360">
        <v>2.5160017712652468E-2</v>
      </c>
      <c r="AH81" s="360">
        <v>1.9723819947372098E-2</v>
      </c>
      <c r="AI81" s="360">
        <v>5.5645016997674004E-2</v>
      </c>
      <c r="AJ81" s="361">
        <v>2.8978742775482451E-2</v>
      </c>
    </row>
    <row r="82" spans="2:36" s="4" customFormat="1" hidden="1" outlineLevel="1" x14ac:dyDescent="0.25">
      <c r="B82" s="71" t="s">
        <v>103</v>
      </c>
      <c r="C82" s="359">
        <v>1.6214025131738953E-2</v>
      </c>
      <c r="D82" s="360">
        <v>1.4524810145248101E-2</v>
      </c>
      <c r="E82" s="360">
        <v>1.3623379477038013E-2</v>
      </c>
      <c r="F82" s="360">
        <v>9.5428396284245771E-3</v>
      </c>
      <c r="G82" s="360">
        <v>1.8376859430406567E-2</v>
      </c>
      <c r="H82" s="360">
        <v>1.2044338743550159E-2</v>
      </c>
      <c r="I82" s="360">
        <v>2.3812495869710477E-2</v>
      </c>
      <c r="J82" s="361">
        <v>1.5826122658939623E-2</v>
      </c>
      <c r="K82" s="359">
        <v>1.2028869286287089E-2</v>
      </c>
      <c r="L82" s="360">
        <v>1.3475718281210271E-2</v>
      </c>
      <c r="M82" s="360">
        <v>3.6307778243262114E-3</v>
      </c>
      <c r="N82" s="360">
        <v>5.9943211694184458E-3</v>
      </c>
      <c r="O82" s="360">
        <v>6.9107551487414187E-3</v>
      </c>
      <c r="P82" s="361">
        <v>6.9107551487414187E-3</v>
      </c>
      <c r="Q82" s="359">
        <v>2.0398009950248756E-2</v>
      </c>
      <c r="R82" s="360">
        <v>9.442745045883761E-3</v>
      </c>
      <c r="S82" s="360">
        <v>7.4777478782860687E-3</v>
      </c>
      <c r="T82" s="360">
        <v>8.3234738568196444E-3</v>
      </c>
      <c r="U82" s="360">
        <v>1.0659652523015159E-2</v>
      </c>
      <c r="V82" s="361">
        <v>8.8624169647419527E-3</v>
      </c>
      <c r="W82" s="359">
        <v>3.6199095022624436E-3</v>
      </c>
      <c r="X82" s="360">
        <v>1.0692527663807037E-2</v>
      </c>
      <c r="Y82" s="360">
        <v>1.746204191949972E-2</v>
      </c>
      <c r="Z82" s="360">
        <v>1.6648168701442843E-2</v>
      </c>
      <c r="AA82" s="360">
        <v>1.5330814107663749E-2</v>
      </c>
      <c r="AB82" s="360">
        <v>7.8047325512030225E-3</v>
      </c>
      <c r="AC82" s="361">
        <v>1.1567399158131981E-2</v>
      </c>
      <c r="AD82" s="359">
        <v>1.7463933181473046E-2</v>
      </c>
      <c r="AE82" s="360">
        <v>2.5679423183582916E-2</v>
      </c>
      <c r="AF82" s="360">
        <v>8.5939919479715091E-3</v>
      </c>
      <c r="AG82" s="360">
        <v>1.6969934768747853E-2</v>
      </c>
      <c r="AH82" s="360">
        <v>1.3398784478728379E-2</v>
      </c>
      <c r="AI82" s="360">
        <v>4.5913782304403475E-2</v>
      </c>
      <c r="AJ82" s="361">
        <v>2.170932199260811E-2</v>
      </c>
    </row>
    <row r="83" spans="2:36" s="4" customFormat="1" hidden="1" outlineLevel="1" x14ac:dyDescent="0.25">
      <c r="B83" s="71" t="s">
        <v>104</v>
      </c>
      <c r="C83" s="359">
        <v>1.9476567255021303E-2</v>
      </c>
      <c r="D83" s="360">
        <v>8.7978822796636567E-3</v>
      </c>
      <c r="E83" s="360">
        <v>1.593812681833788E-2</v>
      </c>
      <c r="F83" s="360">
        <v>1.0525618560736071E-2</v>
      </c>
      <c r="G83" s="360">
        <v>1.9096318754666608E-2</v>
      </c>
      <c r="H83" s="360">
        <v>1.2996682899287177E-2</v>
      </c>
      <c r="I83" s="360">
        <v>1.9409998787766423E-2</v>
      </c>
      <c r="J83" s="361">
        <v>1.5119789810135098E-2</v>
      </c>
      <c r="K83" s="359">
        <v>2.3217247097844111E-2</v>
      </c>
      <c r="L83" s="360">
        <v>4.234895539243365E-3</v>
      </c>
      <c r="M83" s="360">
        <v>9.7228268756348862E-3</v>
      </c>
      <c r="N83" s="360">
        <v>4.9318929074682952E-3</v>
      </c>
      <c r="O83" s="360">
        <v>7.5415529645249321E-3</v>
      </c>
      <c r="P83" s="361">
        <v>7.5415529645249321E-3</v>
      </c>
      <c r="Q83" s="359">
        <v>6.8836045056320403E-3</v>
      </c>
      <c r="R83" s="360">
        <v>7.1251999418351026E-3</v>
      </c>
      <c r="S83" s="360">
        <v>6.8244112546847905E-3</v>
      </c>
      <c r="T83" s="360">
        <v>6.8733184109973098E-3</v>
      </c>
      <c r="U83" s="360">
        <v>8.3118556701030927E-3</v>
      </c>
      <c r="V83" s="361">
        <v>7.2469832131081694E-3</v>
      </c>
      <c r="W83" s="359">
        <v>8.2169268693508624E-4</v>
      </c>
      <c r="X83" s="360">
        <v>1.3585984983911333E-2</v>
      </c>
      <c r="Y83" s="360">
        <v>1.6825126897013733E-2</v>
      </c>
      <c r="Z83" s="360">
        <v>2.1993263324747374E-2</v>
      </c>
      <c r="AA83" s="360">
        <v>1.6053154857170571E-2</v>
      </c>
      <c r="AB83" s="360">
        <v>7.8946495505357091E-3</v>
      </c>
      <c r="AC83" s="361">
        <v>1.2026098844872331E-2</v>
      </c>
      <c r="AD83" s="359">
        <v>1.6304347826086956E-2</v>
      </c>
      <c r="AE83" s="360">
        <v>2.1985233798195242E-2</v>
      </c>
      <c r="AF83" s="360">
        <v>1.0375439537047258E-2</v>
      </c>
      <c r="AG83" s="360">
        <v>1.9459773453383677E-2</v>
      </c>
      <c r="AH83" s="360">
        <v>1.435280360611833E-2</v>
      </c>
      <c r="AI83" s="360">
        <v>3.3183175318212771E-2</v>
      </c>
      <c r="AJ83" s="361">
        <v>1.9337974262258709E-2</v>
      </c>
    </row>
    <row r="84" spans="2:36" s="4" customFormat="1" ht="15.75" collapsed="1" x14ac:dyDescent="0.25">
      <c r="B84" s="101">
        <v>2015</v>
      </c>
      <c r="C84" s="362">
        <v>2.1767417651870027E-2</v>
      </c>
      <c r="D84" s="363">
        <v>1.8588018433179723E-2</v>
      </c>
      <c r="E84" s="363">
        <v>1.3899418018945186E-2</v>
      </c>
      <c r="F84" s="363">
        <v>1.1997898795247031E-2</v>
      </c>
      <c r="G84" s="363">
        <v>2.4236712877410235E-2</v>
      </c>
      <c r="H84" s="363">
        <v>1.4710913840868778E-2</v>
      </c>
      <c r="I84" s="363">
        <v>2.2732505336472548E-2</v>
      </c>
      <c r="J84" s="364">
        <v>1.7384624550764158E-2</v>
      </c>
      <c r="K84" s="362">
        <v>1.4208581983518044E-2</v>
      </c>
      <c r="L84" s="363">
        <v>1.01037100395595E-2</v>
      </c>
      <c r="M84" s="363">
        <v>6.1977326528912836E-3</v>
      </c>
      <c r="N84" s="363">
        <v>4.7532451244748225E-3</v>
      </c>
      <c r="O84" s="363">
        <v>6.865286177456964E-3</v>
      </c>
      <c r="P84" s="364">
        <v>6.865286177456964E-3</v>
      </c>
      <c r="Q84" s="362">
        <v>1.3288694308524336E-2</v>
      </c>
      <c r="R84" s="363">
        <v>9.5851646697573609E-3</v>
      </c>
      <c r="S84" s="363">
        <v>6.7752727398468163E-3</v>
      </c>
      <c r="T84" s="363">
        <v>7.4119029251272176E-3</v>
      </c>
      <c r="U84" s="363">
        <v>1.1858290129104401E-2</v>
      </c>
      <c r="V84" s="364">
        <v>8.5600436795850443E-3</v>
      </c>
      <c r="W84" s="362">
        <v>6.4739733193826835E-3</v>
      </c>
      <c r="X84" s="363">
        <v>1.1327977315689981E-2</v>
      </c>
      <c r="Y84" s="363">
        <v>2.247520463809323E-2</v>
      </c>
      <c r="Z84" s="363">
        <v>2.9517673464774175E-2</v>
      </c>
      <c r="AA84" s="363">
        <v>1.954246650230174E-2</v>
      </c>
      <c r="AB84" s="363">
        <v>1.113624739618875E-2</v>
      </c>
      <c r="AC84" s="364">
        <v>1.5378469459875647E-2</v>
      </c>
      <c r="AD84" s="362">
        <v>4.1757013524086284E-2</v>
      </c>
      <c r="AE84" s="363">
        <v>2.3762964539573161E-2</v>
      </c>
      <c r="AF84" s="363">
        <v>1.2486877728051274E-2</v>
      </c>
      <c r="AG84" s="363">
        <v>2.7862543223865433E-2</v>
      </c>
      <c r="AH84" s="363">
        <v>1.837517816028944E-2</v>
      </c>
      <c r="AI84" s="363">
        <v>4.1448438151110822E-2</v>
      </c>
      <c r="AJ84" s="364">
        <v>2.4608560377419923E-2</v>
      </c>
    </row>
    <row r="85" spans="2:36" s="4" customFormat="1" hidden="1" outlineLevel="1" x14ac:dyDescent="0.25">
      <c r="B85" s="71" t="s">
        <v>93</v>
      </c>
      <c r="C85" s="359">
        <v>5.9289300888373891E-2</v>
      </c>
      <c r="D85" s="360">
        <v>1.6420361247947456E-2</v>
      </c>
      <c r="E85" s="360">
        <v>3.3099240156573798E-2</v>
      </c>
      <c r="F85" s="360">
        <v>3.1311719291045731E-2</v>
      </c>
      <c r="G85" s="360">
        <v>6.4800924673536139E-2</v>
      </c>
      <c r="H85" s="360">
        <v>3.6876520681265207E-2</v>
      </c>
      <c r="I85" s="360">
        <v>4.7088685918394609E-2</v>
      </c>
      <c r="J85" s="361">
        <v>4.046034530833216E-2</v>
      </c>
      <c r="K85" s="359">
        <v>1.8158236057068743E-2</v>
      </c>
      <c r="L85" s="360">
        <v>2.3525400613706102E-2</v>
      </c>
      <c r="M85" s="360">
        <v>2.9652082235108065E-2</v>
      </c>
      <c r="N85" s="360">
        <v>1.3482805635509772E-2</v>
      </c>
      <c r="O85" s="360">
        <v>2.2021003000428634E-2</v>
      </c>
      <c r="P85" s="361">
        <v>2.2021003000428634E-2</v>
      </c>
      <c r="Q85" s="359">
        <v>9.8730606488011286E-3</v>
      </c>
      <c r="R85" s="360">
        <v>2.8777998298837541E-2</v>
      </c>
      <c r="S85" s="360">
        <v>1.4156686202893627E-2</v>
      </c>
      <c r="T85" s="360">
        <v>1.6373227375488113E-2</v>
      </c>
      <c r="U85" s="360">
        <v>2.1295673615781215E-2</v>
      </c>
      <c r="V85" s="361">
        <v>1.752544863049638E-2</v>
      </c>
      <c r="W85" s="359">
        <v>1.4556962025316455E-2</v>
      </c>
      <c r="X85" s="360">
        <v>3.0227041680786174E-2</v>
      </c>
      <c r="Y85" s="360">
        <v>3.8541096307112006E-2</v>
      </c>
      <c r="Z85" s="360">
        <v>9.5442988460786235E-2</v>
      </c>
      <c r="AA85" s="360">
        <v>4.0941055189426014E-2</v>
      </c>
      <c r="AB85" s="360">
        <v>1.9970312068489367E-2</v>
      </c>
      <c r="AC85" s="361">
        <v>3.0118120757540664E-2</v>
      </c>
      <c r="AD85" s="359">
        <v>0.1146869514335869</v>
      </c>
      <c r="AE85" s="360">
        <v>3.8860412444868278E-2</v>
      </c>
      <c r="AF85" s="360">
        <v>3.9215686274509803E-2</v>
      </c>
      <c r="AG85" s="360">
        <v>7.9055708999947891E-2</v>
      </c>
      <c r="AH85" s="360">
        <v>4.8154788284114257E-2</v>
      </c>
      <c r="AI85" s="360">
        <v>8.2740255455530945E-2</v>
      </c>
      <c r="AJ85" s="361">
        <v>5.8510563231205633E-2</v>
      </c>
    </row>
    <row r="86" spans="2:36" s="4" customFormat="1" hidden="1" outlineLevel="1" x14ac:dyDescent="0.25">
      <c r="B86" s="71" t="s">
        <v>94</v>
      </c>
      <c r="C86" s="359">
        <v>3.8852010933229209E-2</v>
      </c>
      <c r="D86" s="360">
        <v>1.1479987589202606E-2</v>
      </c>
      <c r="E86" s="360">
        <v>1.5683147262094632E-2</v>
      </c>
      <c r="F86" s="360">
        <v>1.6565183349402424E-2</v>
      </c>
      <c r="G86" s="360">
        <v>2.6552908126105505E-2</v>
      </c>
      <c r="H86" s="360">
        <v>1.8411064412804799E-2</v>
      </c>
      <c r="I86" s="360">
        <v>2.7953771698142012E-2</v>
      </c>
      <c r="J86" s="361">
        <v>2.1528111964134775E-2</v>
      </c>
      <c r="K86" s="359">
        <v>2.8883183568677792E-2</v>
      </c>
      <c r="L86" s="360">
        <v>1.9517795637198621E-2</v>
      </c>
      <c r="M86" s="360">
        <v>1.7719317317099685E-2</v>
      </c>
      <c r="N86" s="360">
        <v>1.6513761467889909E-2</v>
      </c>
      <c r="O86" s="360">
        <v>1.8531330302431311E-2</v>
      </c>
      <c r="P86" s="361">
        <v>1.8531330302431311E-2</v>
      </c>
      <c r="Q86" s="359">
        <v>1.2061403508771929E-2</v>
      </c>
      <c r="R86" s="360">
        <v>1.8839934727785196E-2</v>
      </c>
      <c r="S86" s="360">
        <v>1.4458738989337042E-2</v>
      </c>
      <c r="T86" s="360">
        <v>1.5042830280660214E-2</v>
      </c>
      <c r="U86" s="360">
        <v>1.0054627503760589E-2</v>
      </c>
      <c r="V86" s="361">
        <v>1.3911825949594314E-2</v>
      </c>
      <c r="W86" s="359">
        <v>1.0184595798854232E-2</v>
      </c>
      <c r="X86" s="360">
        <v>1.1550236571110492E-2</v>
      </c>
      <c r="Y86" s="360">
        <v>2.0108298856169386E-2</v>
      </c>
      <c r="Z86" s="360">
        <v>5.1728276524243881E-2</v>
      </c>
      <c r="AA86" s="360">
        <v>2.2293383729679598E-2</v>
      </c>
      <c r="AB86" s="360">
        <v>9.0962542800816244E-3</v>
      </c>
      <c r="AC86" s="361">
        <v>1.5655849634261958E-2</v>
      </c>
      <c r="AD86" s="359">
        <v>6.4369310793237974E-2</v>
      </c>
      <c r="AE86" s="360">
        <v>1.8224992579400415E-2</v>
      </c>
      <c r="AF86" s="360">
        <v>2.0567880473449325E-2</v>
      </c>
      <c r="AG86" s="360">
        <v>2.1837762377224908E-2</v>
      </c>
      <c r="AH86" s="360">
        <v>2.1100075784771251E-2</v>
      </c>
      <c r="AI86" s="360">
        <v>5.6809116809116808E-2</v>
      </c>
      <c r="AJ86" s="361">
        <v>3.0358092536784259E-2</v>
      </c>
    </row>
    <row r="87" spans="2:36" s="4" customFormat="1" hidden="1" outlineLevel="1" x14ac:dyDescent="0.25">
      <c r="B87" s="71" t="s">
        <v>95</v>
      </c>
      <c r="C87" s="359">
        <v>4.9199531433033974E-2</v>
      </c>
      <c r="D87" s="360">
        <v>1.232291868814283E-2</v>
      </c>
      <c r="E87" s="360">
        <v>1.7229200048241761E-2</v>
      </c>
      <c r="F87" s="360">
        <v>2.0921519691012375E-2</v>
      </c>
      <c r="G87" s="360">
        <v>2.5923953562679732E-2</v>
      </c>
      <c r="H87" s="360">
        <v>2.1183390365975566E-2</v>
      </c>
      <c r="I87" s="360">
        <v>2.8515208549955907E-2</v>
      </c>
      <c r="J87" s="361">
        <v>2.3686640707678272E-2</v>
      </c>
      <c r="K87" s="359">
        <v>4.0050858232676415E-2</v>
      </c>
      <c r="L87" s="360">
        <v>1.7569124423963134E-2</v>
      </c>
      <c r="M87" s="360">
        <v>7.5869097497452158E-3</v>
      </c>
      <c r="N87" s="360">
        <v>5.7695571016460204E-3</v>
      </c>
      <c r="O87" s="360">
        <v>1.1381455814659314E-2</v>
      </c>
      <c r="P87" s="361">
        <v>1.1381455814659314E-2</v>
      </c>
      <c r="Q87" s="359">
        <v>1.1204481792717087E-2</v>
      </c>
      <c r="R87" s="360">
        <v>1.1636693365573523E-2</v>
      </c>
      <c r="S87" s="360">
        <v>1.0098440719354921E-2</v>
      </c>
      <c r="T87" s="360">
        <v>1.0353138426071466E-2</v>
      </c>
      <c r="U87" s="360">
        <v>1.7560569081492946E-2</v>
      </c>
      <c r="V87" s="361">
        <v>1.2229903586818365E-2</v>
      </c>
      <c r="W87" s="359">
        <v>7.246376811594203E-3</v>
      </c>
      <c r="X87" s="360">
        <v>1.2136640814635013E-2</v>
      </c>
      <c r="Y87" s="360">
        <v>2.4638457418318157E-2</v>
      </c>
      <c r="Z87" s="360">
        <v>5.6723851687880467E-2</v>
      </c>
      <c r="AA87" s="360">
        <v>2.4435645438626936E-2</v>
      </c>
      <c r="AB87" s="360">
        <v>1.3036644373902055E-2</v>
      </c>
      <c r="AC87" s="361">
        <v>1.8669368983123515E-2</v>
      </c>
      <c r="AD87" s="359">
        <v>8.0479452054794523E-2</v>
      </c>
      <c r="AE87" s="360">
        <v>2.5947903047370009E-2</v>
      </c>
      <c r="AF87" s="360">
        <v>2.9043312982375301E-2</v>
      </c>
      <c r="AG87" s="360">
        <v>2.3064875895780931E-2</v>
      </c>
      <c r="AH87" s="360">
        <v>2.8174790695186212E-2</v>
      </c>
      <c r="AI87" s="360">
        <v>5.307110151597827E-2</v>
      </c>
      <c r="AJ87" s="361">
        <v>3.4975503538377792E-2</v>
      </c>
    </row>
    <row r="88" spans="2:36" s="4" customFormat="1" hidden="1" outlineLevel="1" x14ac:dyDescent="0.25">
      <c r="B88" s="71" t="s">
        <v>96</v>
      </c>
      <c r="C88" s="359">
        <v>4.0722082283795133E-2</v>
      </c>
      <c r="D88" s="360">
        <v>2.4446889133357779E-2</v>
      </c>
      <c r="E88" s="360">
        <v>2.5646517106601704E-2</v>
      </c>
      <c r="F88" s="360">
        <v>2.0716273848308268E-2</v>
      </c>
      <c r="G88" s="360">
        <v>4.103909290912168E-2</v>
      </c>
      <c r="H88" s="360">
        <v>2.5430794405294419E-2</v>
      </c>
      <c r="I88" s="360">
        <v>3.198660048281661E-2</v>
      </c>
      <c r="J88" s="361">
        <v>2.7645483555427269E-2</v>
      </c>
      <c r="K88" s="359">
        <v>1.9662921348314606E-2</v>
      </c>
      <c r="L88" s="360">
        <v>2.201524132091448E-2</v>
      </c>
      <c r="M88" s="360">
        <v>1.1133949982870846E-2</v>
      </c>
      <c r="N88" s="360">
        <v>4.4779157337675552E-3</v>
      </c>
      <c r="O88" s="360">
        <v>1.1487927357776708E-2</v>
      </c>
      <c r="P88" s="361">
        <v>1.1487927357776708E-2</v>
      </c>
      <c r="Q88" s="359">
        <v>9.6618357487922701E-3</v>
      </c>
      <c r="R88" s="360">
        <v>1.9627579265223957E-2</v>
      </c>
      <c r="S88" s="360">
        <v>8.336121333779414E-3</v>
      </c>
      <c r="T88" s="360">
        <v>9.9370806343015029E-3</v>
      </c>
      <c r="U88" s="360">
        <v>1.4987144917539349E-2</v>
      </c>
      <c r="V88" s="361">
        <v>1.1301636788776305E-2</v>
      </c>
      <c r="W88" s="359">
        <v>8.634646519158122E-3</v>
      </c>
      <c r="X88" s="360">
        <v>8.9890951959917479E-3</v>
      </c>
      <c r="Y88" s="360">
        <v>2.8933891387422986E-2</v>
      </c>
      <c r="Z88" s="360">
        <v>9.8431024274718767E-2</v>
      </c>
      <c r="AA88" s="360">
        <v>2.9317554942610551E-2</v>
      </c>
      <c r="AB88" s="360">
        <v>1.7902933266620801E-2</v>
      </c>
      <c r="AC88" s="361">
        <v>2.376132125732552E-2</v>
      </c>
      <c r="AD88" s="359">
        <v>0.10141881240147137</v>
      </c>
      <c r="AE88" s="360">
        <v>5.2692244360283219E-2</v>
      </c>
      <c r="AF88" s="360">
        <v>2.8215232499820879E-2</v>
      </c>
      <c r="AG88" s="360">
        <v>4.2735422028934059E-2</v>
      </c>
      <c r="AH88" s="360">
        <v>3.6330164263925081E-2</v>
      </c>
      <c r="AI88" s="360">
        <v>5.9952804680202545E-2</v>
      </c>
      <c r="AJ88" s="361">
        <v>4.2606270775781559E-2</v>
      </c>
    </row>
    <row r="89" spans="2:36" s="4" customFormat="1" hidden="1" outlineLevel="1" x14ac:dyDescent="0.25">
      <c r="B89" s="71" t="s">
        <v>97</v>
      </c>
      <c r="C89" s="359">
        <v>6.1166059344091618E-2</v>
      </c>
      <c r="D89" s="360">
        <v>2.3642504546635489E-2</v>
      </c>
      <c r="E89" s="360">
        <v>3.6175314088424282E-2</v>
      </c>
      <c r="F89" s="360">
        <v>3.8625097506353637E-2</v>
      </c>
      <c r="G89" s="360">
        <v>5.2202438966410726E-2</v>
      </c>
      <c r="H89" s="360">
        <v>4.0191759914773369E-2</v>
      </c>
      <c r="I89" s="360">
        <v>4.0954064415417463E-2</v>
      </c>
      <c r="J89" s="361">
        <v>4.0443714923783916E-2</v>
      </c>
      <c r="K89" s="359">
        <v>7.4349442379182153E-3</v>
      </c>
      <c r="L89" s="360">
        <v>9.5808383233532933E-3</v>
      </c>
      <c r="M89" s="360">
        <v>6.7379522484253699E-3</v>
      </c>
      <c r="N89" s="360">
        <v>8.4728249638355031E-3</v>
      </c>
      <c r="O89" s="360">
        <v>7.804814061782646E-3</v>
      </c>
      <c r="P89" s="361">
        <v>7.804814061782646E-3</v>
      </c>
      <c r="Q89" s="359">
        <v>1.4150943396226415E-2</v>
      </c>
      <c r="R89" s="360">
        <v>1.5025790535994617E-2</v>
      </c>
      <c r="S89" s="360">
        <v>9.5617778054629832E-3</v>
      </c>
      <c r="T89" s="360">
        <v>1.0316993638744856E-2</v>
      </c>
      <c r="U89" s="360">
        <v>2.1545760031626802E-2</v>
      </c>
      <c r="V89" s="361">
        <v>1.3557452796105797E-2</v>
      </c>
      <c r="W89" s="359">
        <v>7.5537478210342826E-3</v>
      </c>
      <c r="X89" s="360">
        <v>1.2104107870805896E-2</v>
      </c>
      <c r="Y89" s="360">
        <v>4.0662358194879761E-2</v>
      </c>
      <c r="Z89" s="360">
        <v>0.13383226942548976</v>
      </c>
      <c r="AA89" s="360">
        <v>3.9133569050152757E-2</v>
      </c>
      <c r="AB89" s="360">
        <v>1.7577536886479977E-2</v>
      </c>
      <c r="AC89" s="361">
        <v>2.8851505413023573E-2</v>
      </c>
      <c r="AD89" s="359">
        <v>0.15122470713525027</v>
      </c>
      <c r="AE89" s="360">
        <v>6.9619604224341228E-2</v>
      </c>
      <c r="AF89" s="360">
        <v>6.2072813502580558E-2</v>
      </c>
      <c r="AG89" s="360">
        <v>5.3378923873296291E-2</v>
      </c>
      <c r="AH89" s="360">
        <v>6.330285521961071E-2</v>
      </c>
      <c r="AI89" s="360">
        <v>7.5174956731131004E-2</v>
      </c>
      <c r="AJ89" s="361">
        <v>6.652636740698363E-2</v>
      </c>
    </row>
    <row r="90" spans="2:36" s="4" customFormat="1" hidden="1" outlineLevel="1" x14ac:dyDescent="0.25">
      <c r="B90" s="71" t="s">
        <v>98</v>
      </c>
      <c r="C90" s="359">
        <v>6.3082006608591173E-2</v>
      </c>
      <c r="D90" s="360">
        <v>2.7164685908319185E-2</v>
      </c>
      <c r="E90" s="360">
        <v>4.1083170680866386E-2</v>
      </c>
      <c r="F90" s="360">
        <v>4.3722363906573948E-2</v>
      </c>
      <c r="G90" s="360">
        <v>6.3522413426811128E-2</v>
      </c>
      <c r="H90" s="360">
        <v>4.5817207840110771E-2</v>
      </c>
      <c r="I90" s="360">
        <v>4.7884559627093697E-2</v>
      </c>
      <c r="J90" s="361">
        <v>4.6514426693143186E-2</v>
      </c>
      <c r="K90" s="359">
        <v>1.2433392539964476E-2</v>
      </c>
      <c r="L90" s="360">
        <v>3.8572806171648989E-3</v>
      </c>
      <c r="M90" s="360">
        <v>4.2269549666720859E-3</v>
      </c>
      <c r="N90" s="360">
        <v>4.0495474035254888E-3</v>
      </c>
      <c r="O90" s="360">
        <v>4.7974020222894681E-3</v>
      </c>
      <c r="P90" s="361">
        <v>4.7974020222894681E-3</v>
      </c>
      <c r="Q90" s="359">
        <v>1.1428571428571429E-2</v>
      </c>
      <c r="R90" s="360">
        <v>1.424946320515323E-2</v>
      </c>
      <c r="S90" s="360">
        <v>6.524725274725275E-3</v>
      </c>
      <c r="T90" s="360">
        <v>7.5711485161900896E-3</v>
      </c>
      <c r="U90" s="360">
        <v>2.7234519473241806E-2</v>
      </c>
      <c r="V90" s="361">
        <v>1.3210336847518642E-2</v>
      </c>
      <c r="W90" s="359">
        <v>3.0698388334612432E-2</v>
      </c>
      <c r="X90" s="360">
        <v>1.9078266865877484E-2</v>
      </c>
      <c r="Y90" s="360">
        <v>4.615126426493623E-2</v>
      </c>
      <c r="Z90" s="360">
        <v>0.14870881567230632</v>
      </c>
      <c r="AA90" s="360">
        <v>4.5632665524436379E-2</v>
      </c>
      <c r="AB90" s="360">
        <v>2.6118654880160394E-2</v>
      </c>
      <c r="AC90" s="361">
        <v>3.6225771873407489E-2</v>
      </c>
      <c r="AD90" s="359">
        <v>0.15323565323565325</v>
      </c>
      <c r="AE90" s="360">
        <v>9.2701758046846466E-2</v>
      </c>
      <c r="AF90" s="360">
        <v>7.420623472068269E-2</v>
      </c>
      <c r="AG90" s="360">
        <v>6.7361225952262835E-2</v>
      </c>
      <c r="AH90" s="360">
        <v>7.7639425599923664E-2</v>
      </c>
      <c r="AI90" s="360">
        <v>8.5782015213087426E-2</v>
      </c>
      <c r="AJ90" s="361">
        <v>7.9822337684104669E-2</v>
      </c>
    </row>
    <row r="91" spans="2:36" s="4" customFormat="1" hidden="1" outlineLevel="1" x14ac:dyDescent="0.25">
      <c r="B91" s="71" t="s">
        <v>99</v>
      </c>
      <c r="C91" s="359">
        <v>5.5109387981168649E-2</v>
      </c>
      <c r="D91" s="360">
        <v>1.6482067510548523E-2</v>
      </c>
      <c r="E91" s="360">
        <v>4.2634626905411699E-2</v>
      </c>
      <c r="F91" s="360">
        <v>3.9313771756933069E-2</v>
      </c>
      <c r="G91" s="360">
        <v>5.9955799529478861E-2</v>
      </c>
      <c r="H91" s="360">
        <v>4.2557831288354012E-2</v>
      </c>
      <c r="I91" s="360">
        <v>3.9242055348060523E-2</v>
      </c>
      <c r="J91" s="361">
        <v>4.1402723471904899E-2</v>
      </c>
      <c r="K91" s="359">
        <v>2.4174053182917004E-3</v>
      </c>
      <c r="L91" s="360">
        <v>6.7950169875424689E-3</v>
      </c>
      <c r="M91" s="360">
        <v>7.4119827053736875E-3</v>
      </c>
      <c r="N91" s="360">
        <v>6.3433599345201555E-3</v>
      </c>
      <c r="O91" s="360">
        <v>6.5414057063326375E-3</v>
      </c>
      <c r="P91" s="361">
        <v>6.5414057063326375E-3</v>
      </c>
      <c r="Q91" s="359">
        <v>2.9797377830750892E-3</v>
      </c>
      <c r="R91" s="360">
        <v>1.0257579211306132E-2</v>
      </c>
      <c r="S91" s="360">
        <v>9.1268347760632296E-3</v>
      </c>
      <c r="T91" s="360">
        <v>9.1194018578657204E-3</v>
      </c>
      <c r="U91" s="360">
        <v>2.3259966962810841E-2</v>
      </c>
      <c r="V91" s="361">
        <v>1.3322187280230352E-2</v>
      </c>
      <c r="W91" s="359">
        <v>6.1349693251533744E-3</v>
      </c>
      <c r="X91" s="360">
        <v>3.1927917339993145E-2</v>
      </c>
      <c r="Y91" s="360">
        <v>4.9464823859503272E-2</v>
      </c>
      <c r="Z91" s="360">
        <v>0.12170987532159114</v>
      </c>
      <c r="AA91" s="360">
        <v>4.8493810598207204E-2</v>
      </c>
      <c r="AB91" s="360">
        <v>2.2984682158754297E-2</v>
      </c>
      <c r="AC91" s="361">
        <v>3.5983686152650997E-2</v>
      </c>
      <c r="AD91" s="359">
        <v>0.1178052716514255</v>
      </c>
      <c r="AE91" s="360">
        <v>8.278316484423355E-2</v>
      </c>
      <c r="AF91" s="360">
        <v>6.2853804748459599E-2</v>
      </c>
      <c r="AG91" s="360">
        <v>6.6787712238688776E-2</v>
      </c>
      <c r="AH91" s="360">
        <v>6.7863497824210292E-2</v>
      </c>
      <c r="AI91" s="360">
        <v>7.5164466010357853E-2</v>
      </c>
      <c r="AJ91" s="361">
        <v>6.9864695500933577E-2</v>
      </c>
    </row>
    <row r="92" spans="2:36" s="4" customFormat="1" hidden="1" outlineLevel="1" x14ac:dyDescent="0.25">
      <c r="B92" s="71" t="s">
        <v>100</v>
      </c>
      <c r="C92" s="359">
        <v>5.3067622033139278E-2</v>
      </c>
      <c r="D92" s="360">
        <v>1.6144237567758662E-2</v>
      </c>
      <c r="E92" s="360">
        <v>4.3620554904259479E-2</v>
      </c>
      <c r="F92" s="360">
        <v>3.2595779553370209E-2</v>
      </c>
      <c r="G92" s="360">
        <v>5.8645421748840403E-2</v>
      </c>
      <c r="H92" s="360">
        <v>3.8421638581043471E-2</v>
      </c>
      <c r="I92" s="360">
        <v>3.8839338669317713E-2</v>
      </c>
      <c r="J92" s="361">
        <v>3.8571570497939023E-2</v>
      </c>
      <c r="K92" s="359">
        <v>1.3315579227696404E-2</v>
      </c>
      <c r="L92" s="360">
        <v>6.0439560439560442E-3</v>
      </c>
      <c r="M92" s="360">
        <v>9.3440122044241031E-3</v>
      </c>
      <c r="N92" s="360">
        <v>9.91571641051066E-3</v>
      </c>
      <c r="O92" s="360">
        <v>9.5238095238095247E-3</v>
      </c>
      <c r="P92" s="361">
        <v>9.5238095238095247E-3</v>
      </c>
      <c r="Q92" s="359">
        <v>1.1652542372881356E-2</v>
      </c>
      <c r="R92" s="360">
        <v>2.0032995522036294E-2</v>
      </c>
      <c r="S92" s="360">
        <v>6.0933641038098708E-3</v>
      </c>
      <c r="T92" s="360">
        <v>8.2480091012514228E-3</v>
      </c>
      <c r="U92" s="360">
        <v>1.9156767609168478E-2</v>
      </c>
      <c r="V92" s="361">
        <v>1.1364722753346081E-2</v>
      </c>
      <c r="W92" s="359">
        <v>1.6726403823178016E-2</v>
      </c>
      <c r="X92" s="360">
        <v>2.9080053073861124E-2</v>
      </c>
      <c r="Y92" s="360">
        <v>4.5864085114540404E-2</v>
      </c>
      <c r="Z92" s="360">
        <v>0.11515601783060921</v>
      </c>
      <c r="AA92" s="360">
        <v>4.617362959418643E-2</v>
      </c>
      <c r="AB92" s="360">
        <v>2.2070968844335594E-2</v>
      </c>
      <c r="AC92" s="361">
        <v>3.3827841232331186E-2</v>
      </c>
      <c r="AD92" s="359">
        <v>9.4184027777777776E-2</v>
      </c>
      <c r="AE92" s="360">
        <v>7.5599289089253979E-2</v>
      </c>
      <c r="AF92" s="360">
        <v>5.2944218300428274E-2</v>
      </c>
      <c r="AG92" s="360">
        <v>6.6591155788380763E-2</v>
      </c>
      <c r="AH92" s="360">
        <v>6.0378255629975161E-2</v>
      </c>
      <c r="AI92" s="360">
        <v>6.5603479521565783E-2</v>
      </c>
      <c r="AJ92" s="361">
        <v>6.1890085817656412E-2</v>
      </c>
    </row>
    <row r="93" spans="2:36" s="4" customFormat="1" hidden="1" outlineLevel="1" x14ac:dyDescent="0.25">
      <c r="B93" s="71" t="s">
        <v>101</v>
      </c>
      <c r="C93" s="359">
        <v>3.1565329883570505E-2</v>
      </c>
      <c r="D93" s="360">
        <v>1.9210691167258299E-2</v>
      </c>
      <c r="E93" s="360">
        <v>5.7950376116202316E-2</v>
      </c>
      <c r="F93" s="360">
        <v>2.8542735456393378E-2</v>
      </c>
      <c r="G93" s="360">
        <v>4.6112263205722676E-2</v>
      </c>
      <c r="H93" s="360">
        <v>3.7185661732037176E-2</v>
      </c>
      <c r="I93" s="360">
        <v>4.8378080071097861E-2</v>
      </c>
      <c r="J93" s="361">
        <v>4.0896141573071081E-2</v>
      </c>
      <c r="K93" s="359">
        <v>2.3980815347721821E-3</v>
      </c>
      <c r="L93" s="360">
        <v>1.6885553470919325E-2</v>
      </c>
      <c r="M93" s="360">
        <v>9.029668912139889E-3</v>
      </c>
      <c r="N93" s="360">
        <v>4.3211280418467141E-3</v>
      </c>
      <c r="O93" s="360">
        <v>8.502289077828646E-3</v>
      </c>
      <c r="P93" s="361">
        <v>8.502289077828646E-3</v>
      </c>
      <c r="Q93" s="359">
        <v>1.2987012987012988E-2</v>
      </c>
      <c r="R93" s="360">
        <v>2.681992337164751E-2</v>
      </c>
      <c r="S93" s="360">
        <v>3.9123630672926448E-3</v>
      </c>
      <c r="T93" s="360">
        <v>7.1923915197146821E-3</v>
      </c>
      <c r="U93" s="360">
        <v>2.1376908652558264E-2</v>
      </c>
      <c r="V93" s="361">
        <v>1.1021913647211976E-2</v>
      </c>
      <c r="W93" s="359">
        <v>8.0049261083743849E-3</v>
      </c>
      <c r="X93" s="360">
        <v>6.4735295240276353E-2</v>
      </c>
      <c r="Y93" s="360">
        <v>3.7100519739024659E-2</v>
      </c>
      <c r="Z93" s="360">
        <v>0.104</v>
      </c>
      <c r="AA93" s="360">
        <v>5.2133246996186773E-2</v>
      </c>
      <c r="AB93" s="360">
        <v>2.7538634297631141E-2</v>
      </c>
      <c r="AC93" s="361">
        <v>4.1147152024713772E-2</v>
      </c>
      <c r="AD93" s="359">
        <v>8.6933045356371488E-2</v>
      </c>
      <c r="AE93" s="360">
        <v>8.9963967156949612E-2</v>
      </c>
      <c r="AF93" s="360">
        <v>4.7329866176190775E-2</v>
      </c>
      <c r="AG93" s="360">
        <v>4.9188564538009343E-2</v>
      </c>
      <c r="AH93" s="360">
        <v>5.5507508451922323E-2</v>
      </c>
      <c r="AI93" s="360">
        <v>8.4625576602218075E-2</v>
      </c>
      <c r="AJ93" s="361">
        <v>6.383501277121284E-2</v>
      </c>
    </row>
    <row r="94" spans="2:36" s="4" customFormat="1" hidden="1" outlineLevel="1" x14ac:dyDescent="0.25">
      <c r="B94" s="71" t="s">
        <v>102</v>
      </c>
      <c r="C94" s="359">
        <v>5.0552251486830929E-2</v>
      </c>
      <c r="D94" s="360">
        <v>1.5881200371248839E-2</v>
      </c>
      <c r="E94" s="360">
        <v>3.5980246139374464E-2</v>
      </c>
      <c r="F94" s="360">
        <v>2.6848954043814856E-2</v>
      </c>
      <c r="G94" s="360">
        <v>3.9088271531338183E-2</v>
      </c>
      <c r="H94" s="360">
        <v>3.0723469460021503E-2</v>
      </c>
      <c r="I94" s="360">
        <v>4.7103164714677299E-2</v>
      </c>
      <c r="J94" s="361">
        <v>3.6303861516845587E-2</v>
      </c>
      <c r="K94" s="359">
        <v>5.7803468208092483E-3</v>
      </c>
      <c r="L94" s="360">
        <v>1.0366051182377713E-2</v>
      </c>
      <c r="M94" s="360">
        <v>3.2672374943668319E-3</v>
      </c>
      <c r="N94" s="360">
        <v>7.7827454876635204E-3</v>
      </c>
      <c r="O94" s="360">
        <v>5.9836995770143403E-3</v>
      </c>
      <c r="P94" s="361">
        <v>5.9836995770143403E-3</v>
      </c>
      <c r="Q94" s="359">
        <v>1.8607442977190875E-2</v>
      </c>
      <c r="R94" s="360">
        <v>2.4211423699914747E-2</v>
      </c>
      <c r="S94" s="360">
        <v>1.5421817553729612E-2</v>
      </c>
      <c r="T94" s="360">
        <v>1.6604935702692579E-2</v>
      </c>
      <c r="U94" s="360">
        <v>2.5261546312834907E-2</v>
      </c>
      <c r="V94" s="361">
        <v>1.9112234490709947E-2</v>
      </c>
      <c r="W94" s="359">
        <v>1.358148893360161E-2</v>
      </c>
      <c r="X94" s="360">
        <v>3.9213842392326503E-2</v>
      </c>
      <c r="Y94" s="360">
        <v>3.2306629152475445E-2</v>
      </c>
      <c r="Z94" s="360">
        <v>7.2759538598047915E-2</v>
      </c>
      <c r="AA94" s="360">
        <v>3.7170972064141536E-2</v>
      </c>
      <c r="AB94" s="360">
        <v>2.3279537149817297E-2</v>
      </c>
      <c r="AC94" s="361">
        <v>3.0416984358459978E-2</v>
      </c>
      <c r="AD94" s="359">
        <v>0.10631741140215717</v>
      </c>
      <c r="AE94" s="360">
        <v>5.2980446001609775E-2</v>
      </c>
      <c r="AF94" s="360">
        <v>3.5034504682305255E-2</v>
      </c>
      <c r="AG94" s="360">
        <v>4.2771783518892659E-2</v>
      </c>
      <c r="AH94" s="360">
        <v>4.0762386315132813E-2</v>
      </c>
      <c r="AI94" s="360">
        <v>8.7027344004517518E-2</v>
      </c>
      <c r="AJ94" s="361">
        <v>5.3451757599585398E-2</v>
      </c>
    </row>
    <row r="95" spans="2:36" s="4" customFormat="1" hidden="1" outlineLevel="1" x14ac:dyDescent="0.25">
      <c r="B95" s="71" t="s">
        <v>103</v>
      </c>
      <c r="C95" s="359">
        <v>3.1223267750213859E-2</v>
      </c>
      <c r="D95" s="360">
        <v>1.3192845758809987E-2</v>
      </c>
      <c r="E95" s="360">
        <v>1.8862642169728785E-2</v>
      </c>
      <c r="F95" s="360">
        <v>1.7728337668566789E-2</v>
      </c>
      <c r="G95" s="360">
        <v>2.7777777777777776E-2</v>
      </c>
      <c r="H95" s="360">
        <v>1.9554385297799907E-2</v>
      </c>
      <c r="I95" s="360">
        <v>2.9574703219136574E-2</v>
      </c>
      <c r="J95" s="361">
        <v>2.2908433090860492E-2</v>
      </c>
      <c r="K95" s="359">
        <v>1.4981273408239701E-2</v>
      </c>
      <c r="L95" s="360">
        <v>1.8999197217018999E-2</v>
      </c>
      <c r="M95" s="360">
        <v>5.424746075715605E-3</v>
      </c>
      <c r="N95" s="360">
        <v>9.7117311546169264E-3</v>
      </c>
      <c r="O95" s="360">
        <v>9.9391781634772282E-3</v>
      </c>
      <c r="P95" s="361">
        <v>9.9391781634772282E-3</v>
      </c>
      <c r="Q95" s="359">
        <v>1.8163966617574866E-2</v>
      </c>
      <c r="R95" s="360">
        <v>2.5066168457107272E-2</v>
      </c>
      <c r="S95" s="360">
        <v>1.2350044884524359E-2</v>
      </c>
      <c r="T95" s="360">
        <v>1.4418080095530838E-2</v>
      </c>
      <c r="U95" s="360">
        <v>1.8271669159243123E-2</v>
      </c>
      <c r="V95" s="361">
        <v>1.5396039603960396E-2</v>
      </c>
      <c r="W95" s="359">
        <v>1.2670565302144249E-2</v>
      </c>
      <c r="X95" s="360">
        <v>9.4026548672566379E-3</v>
      </c>
      <c r="Y95" s="360">
        <v>2.7946502409672912E-2</v>
      </c>
      <c r="Z95" s="360">
        <v>3.4668149796069705E-2</v>
      </c>
      <c r="AA95" s="360">
        <v>2.2896997533384367E-2</v>
      </c>
      <c r="AB95" s="360">
        <v>1.4222721077527459E-2</v>
      </c>
      <c r="AC95" s="361">
        <v>1.8431696244325217E-2</v>
      </c>
      <c r="AD95" s="359">
        <v>4.095354523227384E-2</v>
      </c>
      <c r="AE95" s="360">
        <v>3.3147093585473297E-2</v>
      </c>
      <c r="AF95" s="360">
        <v>2.0137562687285542E-2</v>
      </c>
      <c r="AG95" s="360">
        <v>3.0376670716889428E-2</v>
      </c>
      <c r="AH95" s="360">
        <v>2.4720091179879129E-2</v>
      </c>
      <c r="AI95" s="360">
        <v>5.5661831128115201E-2</v>
      </c>
      <c r="AJ95" s="361">
        <v>3.2918681844741532E-2</v>
      </c>
    </row>
    <row r="96" spans="2:36" s="4" customFormat="1" hidden="1" outlineLevel="1" x14ac:dyDescent="0.25">
      <c r="B96" s="71" t="s">
        <v>104</v>
      </c>
      <c r="C96" s="359">
        <v>2.5930980697991813E-2</v>
      </c>
      <c r="D96" s="360">
        <v>1.1396275363661633E-2</v>
      </c>
      <c r="E96" s="360">
        <v>1.6553827840190462E-2</v>
      </c>
      <c r="F96" s="360">
        <v>1.5216333546075538E-2</v>
      </c>
      <c r="G96" s="360">
        <v>2.5738688827331487E-2</v>
      </c>
      <c r="H96" s="360">
        <v>1.721245903331527E-2</v>
      </c>
      <c r="I96" s="360">
        <v>2.5631347301551127E-2</v>
      </c>
      <c r="J96" s="361">
        <v>2.0083999115798782E-2</v>
      </c>
      <c r="K96" s="359">
        <v>1.137123745819398E-2</v>
      </c>
      <c r="L96" s="360">
        <v>1.2687135244861709E-2</v>
      </c>
      <c r="M96" s="360">
        <v>1.4072748956469887E-2</v>
      </c>
      <c r="N96" s="360">
        <v>1.3593882752761258E-2</v>
      </c>
      <c r="O96" s="360">
        <v>1.3447680909367704E-2</v>
      </c>
      <c r="P96" s="361">
        <v>1.3447680909367704E-2</v>
      </c>
      <c r="Q96" s="359">
        <v>7.2276716572018587E-3</v>
      </c>
      <c r="R96" s="360">
        <v>5.6761268781302171E-3</v>
      </c>
      <c r="S96" s="360">
        <v>9.5915841584158414E-3</v>
      </c>
      <c r="T96" s="360">
        <v>8.9468479035856394E-3</v>
      </c>
      <c r="U96" s="360">
        <v>7.8134925676534104E-3</v>
      </c>
      <c r="V96" s="361">
        <v>8.645581803752047E-3</v>
      </c>
      <c r="W96" s="359">
        <v>1.8776824034334765E-2</v>
      </c>
      <c r="X96" s="360">
        <v>1.3848896201837378E-2</v>
      </c>
      <c r="Y96" s="360">
        <v>2.3894054663285431E-2</v>
      </c>
      <c r="Z96" s="360">
        <v>3.3692722371967652E-2</v>
      </c>
      <c r="AA96" s="360">
        <v>2.2053418279833373E-2</v>
      </c>
      <c r="AB96" s="360">
        <v>1.5433307230488124E-2</v>
      </c>
      <c r="AC96" s="361">
        <v>1.8627037068310395E-2</v>
      </c>
      <c r="AD96" s="359">
        <v>4.4659022329511168E-2</v>
      </c>
      <c r="AE96" s="360">
        <v>2.4597445863409218E-2</v>
      </c>
      <c r="AF96" s="360">
        <v>1.6047270538288503E-2</v>
      </c>
      <c r="AG96" s="360">
        <v>3.281176409021927E-2</v>
      </c>
      <c r="AH96" s="360">
        <v>2.1167396125689387E-2</v>
      </c>
      <c r="AI96" s="360">
        <v>3.9597315436241613E-2</v>
      </c>
      <c r="AJ96" s="361">
        <v>2.6100954352075427E-2</v>
      </c>
    </row>
    <row r="97" spans="2:36" s="4" customFormat="1" ht="15.75" collapsed="1" x14ac:dyDescent="0.25">
      <c r="B97" s="101">
        <v>2014</v>
      </c>
      <c r="C97" s="362">
        <v>4.5937709061175946E-2</v>
      </c>
      <c r="D97" s="363">
        <v>1.6750541150252537E-2</v>
      </c>
      <c r="E97" s="363">
        <v>3.2376577631691231E-2</v>
      </c>
      <c r="F97" s="363">
        <v>2.7826750057736462E-2</v>
      </c>
      <c r="G97" s="363">
        <v>4.363648692939727E-2</v>
      </c>
      <c r="H97" s="363">
        <v>3.1138728207955092E-2</v>
      </c>
      <c r="I97" s="363">
        <v>3.7827912186610017E-2</v>
      </c>
      <c r="J97" s="364">
        <v>3.3415668745543567E-2</v>
      </c>
      <c r="K97" s="362">
        <v>1.5569152480765736E-2</v>
      </c>
      <c r="L97" s="363">
        <v>1.4861431188323584E-2</v>
      </c>
      <c r="M97" s="363">
        <v>1.0622529644268774E-2</v>
      </c>
      <c r="N97" s="363">
        <v>9.0699414038149864E-3</v>
      </c>
      <c r="O97" s="363">
        <v>1.1238990652185659E-2</v>
      </c>
      <c r="P97" s="364">
        <v>1.1238990652185659E-2</v>
      </c>
      <c r="Q97" s="362">
        <v>1.1695906432748537E-2</v>
      </c>
      <c r="R97" s="363">
        <v>1.8406008869748008E-2</v>
      </c>
      <c r="S97" s="363">
        <v>9.7921840055942965E-3</v>
      </c>
      <c r="T97" s="363">
        <v>1.1059846874659239E-2</v>
      </c>
      <c r="U97" s="363">
        <v>1.9453414951559261E-2</v>
      </c>
      <c r="V97" s="364">
        <v>1.3330621048115679E-2</v>
      </c>
      <c r="W97" s="362">
        <v>1.255290496344748E-2</v>
      </c>
      <c r="X97" s="363">
        <v>2.5803829938538123E-2</v>
      </c>
      <c r="Y97" s="363">
        <v>3.4875201041673756E-2</v>
      </c>
      <c r="Z97" s="363">
        <v>8.5232571695033801E-2</v>
      </c>
      <c r="AA97" s="363">
        <v>3.6250572440887946E-2</v>
      </c>
      <c r="AB97" s="363">
        <v>1.9071278373123838E-2</v>
      </c>
      <c r="AC97" s="364">
        <v>2.7750342304507597E-2</v>
      </c>
      <c r="AD97" s="362">
        <v>9.7310017071932819E-2</v>
      </c>
      <c r="AE97" s="363">
        <v>5.5468633259205216E-2</v>
      </c>
      <c r="AF97" s="363">
        <v>4.0941031176338571E-2</v>
      </c>
      <c r="AG97" s="363">
        <v>4.7723729151655042E-2</v>
      </c>
      <c r="AH97" s="363">
        <v>4.5700273643749803E-2</v>
      </c>
      <c r="AI97" s="363">
        <v>6.8941658195305955E-2</v>
      </c>
      <c r="AJ97" s="364">
        <v>5.2084424835187867E-2</v>
      </c>
    </row>
    <row r="98" spans="2:36" s="4" customFormat="1" hidden="1" outlineLevel="1" x14ac:dyDescent="0.25">
      <c r="B98" s="71" t="s">
        <v>93</v>
      </c>
      <c r="C98" s="359">
        <v>6.1058344640434192E-2</v>
      </c>
      <c r="D98" s="360">
        <v>1.4468924695823742E-2</v>
      </c>
      <c r="E98" s="360">
        <v>2.2291145572786393E-2</v>
      </c>
      <c r="F98" s="360">
        <v>2.5563290412753285E-2</v>
      </c>
      <c r="G98" s="360">
        <v>6.1122069361564009E-2</v>
      </c>
      <c r="H98" s="360">
        <v>3.0704917967457966E-2</v>
      </c>
      <c r="I98" s="360">
        <v>3.5973375760848941E-2</v>
      </c>
      <c r="J98" s="361">
        <v>3.2565632612029743E-2</v>
      </c>
      <c r="K98" s="359">
        <v>1.6981132075471698E-2</v>
      </c>
      <c r="L98" s="360">
        <v>2.0347097546379412E-2</v>
      </c>
      <c r="M98" s="360">
        <v>1.6748435120960921E-2</v>
      </c>
      <c r="N98" s="360">
        <v>2.4648443671986094E-2</v>
      </c>
      <c r="O98" s="360">
        <v>2.0490325682009373E-2</v>
      </c>
      <c r="P98" s="361">
        <v>2.0490325682009373E-2</v>
      </c>
      <c r="Q98" s="359">
        <v>5.763688760806916E-3</v>
      </c>
      <c r="R98" s="360">
        <v>7.0762302991315539E-3</v>
      </c>
      <c r="S98" s="360">
        <v>8.8437989884350317E-3</v>
      </c>
      <c r="T98" s="360">
        <v>8.4751901484969219E-3</v>
      </c>
      <c r="U98" s="360">
        <v>1.1495048819333841E-2</v>
      </c>
      <c r="V98" s="361">
        <v>9.2559438556287597E-3</v>
      </c>
      <c r="W98" s="359">
        <v>1.0996563573883162E-2</v>
      </c>
      <c r="X98" s="360">
        <v>1.8412042121584083E-2</v>
      </c>
      <c r="Y98" s="360">
        <v>2.6598483028451796E-2</v>
      </c>
      <c r="Z98" s="360">
        <v>0.13164590866479176</v>
      </c>
      <c r="AA98" s="360">
        <v>3.8458664873547758E-2</v>
      </c>
      <c r="AB98" s="360">
        <v>1.4029942613008925E-2</v>
      </c>
      <c r="AC98" s="361">
        <v>2.6053301709000984E-2</v>
      </c>
      <c r="AD98" s="359">
        <v>0.10613207547169812</v>
      </c>
      <c r="AE98" s="360">
        <v>2.0012595339724302E-2</v>
      </c>
      <c r="AF98" s="360">
        <v>3.6035732911626657E-2</v>
      </c>
      <c r="AG98" s="360">
        <v>4.7224669603524227E-2</v>
      </c>
      <c r="AH98" s="360">
        <v>3.6905238337317341E-2</v>
      </c>
      <c r="AI98" s="360">
        <v>7.1655638495773194E-2</v>
      </c>
      <c r="AJ98" s="361">
        <v>4.7843166320782685E-2</v>
      </c>
    </row>
    <row r="99" spans="2:36" s="4" customFormat="1" hidden="1" outlineLevel="1" x14ac:dyDescent="0.25">
      <c r="B99" s="71" t="s">
        <v>94</v>
      </c>
      <c r="C99" s="359">
        <v>5.2739902238229996E-2</v>
      </c>
      <c r="D99" s="360">
        <v>6.5971483294317941E-3</v>
      </c>
      <c r="E99" s="360">
        <v>1.6052744732693136E-2</v>
      </c>
      <c r="F99" s="360">
        <v>1.6661442899475725E-2</v>
      </c>
      <c r="G99" s="360">
        <v>2.3494074091321863E-2</v>
      </c>
      <c r="H99" s="360">
        <v>1.7921818663298773E-2</v>
      </c>
      <c r="I99" s="360">
        <v>2.5586227806165839E-2</v>
      </c>
      <c r="J99" s="361">
        <v>2.0644418993180695E-2</v>
      </c>
      <c r="K99" s="359">
        <v>4.1736227045075123E-3</v>
      </c>
      <c r="L99" s="360">
        <v>1.0137149672033392E-2</v>
      </c>
      <c r="M99" s="360">
        <v>1.0006353240152479E-2</v>
      </c>
      <c r="N99" s="360">
        <v>5.3200064484926653E-3</v>
      </c>
      <c r="O99" s="360">
        <v>7.9174241979942522E-3</v>
      </c>
      <c r="P99" s="361">
        <v>7.9174241979942522E-3</v>
      </c>
      <c r="Q99" s="359">
        <v>6.2370062370062374E-3</v>
      </c>
      <c r="R99" s="360">
        <v>3.8977237293420642E-3</v>
      </c>
      <c r="S99" s="360">
        <v>9.414100096246391E-3</v>
      </c>
      <c r="T99" s="360">
        <v>8.4417954020192185E-3</v>
      </c>
      <c r="U99" s="360">
        <v>1.0009927200529451E-2</v>
      </c>
      <c r="V99" s="361">
        <v>8.7981501325362366E-3</v>
      </c>
      <c r="W99" s="359">
        <v>1.0460251046025104E-2</v>
      </c>
      <c r="X99" s="360">
        <v>1.444557477110885E-2</v>
      </c>
      <c r="Y99" s="360">
        <v>2.950575994054255E-2</v>
      </c>
      <c r="Z99" s="360">
        <v>5.9649574851842309E-2</v>
      </c>
      <c r="AA99" s="360">
        <v>2.9202965526734972E-2</v>
      </c>
      <c r="AB99" s="360">
        <v>9.6865378729227066E-3</v>
      </c>
      <c r="AC99" s="361">
        <v>1.9014587562974659E-2</v>
      </c>
      <c r="AD99" s="359">
        <v>9.2819614711033269E-2</v>
      </c>
      <c r="AE99" s="360">
        <v>1.0853939045428408E-2</v>
      </c>
      <c r="AF99" s="360">
        <v>1.9437349102487841E-2</v>
      </c>
      <c r="AG99" s="360">
        <v>1.7720584357365118E-2</v>
      </c>
      <c r="AH99" s="360">
        <v>1.9151116149284966E-2</v>
      </c>
      <c r="AI99" s="360">
        <v>5.2656036000782627E-2</v>
      </c>
      <c r="AJ99" s="361">
        <v>2.9480065142650339E-2</v>
      </c>
    </row>
    <row r="100" spans="2:36" s="4" customFormat="1" hidden="1" outlineLevel="1" x14ac:dyDescent="0.25">
      <c r="B100" s="71" t="s">
        <v>95</v>
      </c>
      <c r="C100" s="359">
        <v>6.1411992263056089E-2</v>
      </c>
      <c r="D100" s="360">
        <v>8.6461194181670226E-3</v>
      </c>
      <c r="E100" s="360">
        <v>1.6351956394782947E-2</v>
      </c>
      <c r="F100" s="360">
        <v>2.2545590806894829E-2</v>
      </c>
      <c r="G100" s="360">
        <v>4.1791918797579541E-2</v>
      </c>
      <c r="H100" s="360">
        <v>2.4761949529271143E-2</v>
      </c>
      <c r="I100" s="360">
        <v>2.8734471865276359E-2</v>
      </c>
      <c r="J100" s="361">
        <v>2.6196808510638298E-2</v>
      </c>
      <c r="K100" s="359">
        <v>1.5138023152270703E-2</v>
      </c>
      <c r="L100" s="360">
        <v>1.8046292663789723E-2</v>
      </c>
      <c r="M100" s="360">
        <v>6.5483370670342926E-3</v>
      </c>
      <c r="N100" s="360">
        <v>2.5350432448553533E-3</v>
      </c>
      <c r="O100" s="360">
        <v>7.2925035535504603E-3</v>
      </c>
      <c r="P100" s="361">
        <v>7.2925035535504603E-3</v>
      </c>
      <c r="Q100" s="359">
        <v>9.881422924901186E-3</v>
      </c>
      <c r="R100" s="360">
        <v>4.9189814814814816E-3</v>
      </c>
      <c r="S100" s="360">
        <v>8.8816203296012072E-3</v>
      </c>
      <c r="T100" s="360">
        <v>8.3445770627919042E-3</v>
      </c>
      <c r="U100" s="360">
        <v>8.384846073811127E-3</v>
      </c>
      <c r="V100" s="361">
        <v>8.3547757075983515E-3</v>
      </c>
      <c r="W100" s="359">
        <v>9.0570058604155564E-3</v>
      </c>
      <c r="X100" s="360">
        <v>1.6978201488940067E-2</v>
      </c>
      <c r="Y100" s="360">
        <v>3.1219126654811302E-2</v>
      </c>
      <c r="Z100" s="360">
        <v>9.6331847788824129E-2</v>
      </c>
      <c r="AA100" s="360">
        <v>3.5271760961591944E-2</v>
      </c>
      <c r="AB100" s="360">
        <v>9.9421469895007494E-3</v>
      </c>
      <c r="AC100" s="361">
        <v>2.2110724332187841E-2</v>
      </c>
      <c r="AD100" s="359">
        <v>9.4168260038240914E-2</v>
      </c>
      <c r="AE100" s="360">
        <v>2.0913625028338247E-2</v>
      </c>
      <c r="AF100" s="360">
        <v>3.1945213060320971E-2</v>
      </c>
      <c r="AG100" s="360">
        <v>3.9078947368421053E-2</v>
      </c>
      <c r="AH100" s="360">
        <v>3.2800306577480488E-2</v>
      </c>
      <c r="AI100" s="360">
        <v>5.9701770389262242E-2</v>
      </c>
      <c r="AJ100" s="361">
        <v>4.1374686263224415E-2</v>
      </c>
    </row>
    <row r="101" spans="2:36" s="4" customFormat="1" hidden="1" outlineLevel="1" x14ac:dyDescent="0.25">
      <c r="B101" s="71" t="s">
        <v>96</v>
      </c>
      <c r="C101" s="359">
        <v>2.0833333333333332E-2</v>
      </c>
      <c r="D101" s="360">
        <v>2.2322690025430914E-2</v>
      </c>
      <c r="E101" s="360">
        <v>2.9446687247684636E-2</v>
      </c>
      <c r="F101" s="360">
        <v>2.8156475059129927E-2</v>
      </c>
      <c r="G101" s="360">
        <v>7.1653878942881499E-2</v>
      </c>
      <c r="H101" s="360">
        <v>3.6207665323742144E-2</v>
      </c>
      <c r="I101" s="360">
        <v>4.0987537778725151E-2</v>
      </c>
      <c r="J101" s="361">
        <v>3.7839411202128984E-2</v>
      </c>
      <c r="K101" s="359">
        <v>1.279317697228145E-2</v>
      </c>
      <c r="L101" s="360">
        <v>1.4341590612777053E-2</v>
      </c>
      <c r="M101" s="360">
        <v>9.6259024283526576E-3</v>
      </c>
      <c r="N101" s="360">
        <v>9.6895747353310611E-3</v>
      </c>
      <c r="O101" s="360">
        <v>1.0685197638795487E-2</v>
      </c>
      <c r="P101" s="361">
        <v>1.0685197638795487E-2</v>
      </c>
      <c r="Q101" s="359">
        <v>0</v>
      </c>
      <c r="R101" s="360">
        <v>1.4767054908485858E-2</v>
      </c>
      <c r="S101" s="360">
        <v>6.8959497206703907E-3</v>
      </c>
      <c r="T101" s="360">
        <v>7.6998075048123798E-3</v>
      </c>
      <c r="U101" s="360">
        <v>1.6769828703037282E-2</v>
      </c>
      <c r="V101" s="361">
        <v>1.0038036923647834E-2</v>
      </c>
      <c r="W101" s="359">
        <v>2.3201856148491878E-3</v>
      </c>
      <c r="X101" s="360">
        <v>1.9975825434187924E-2</v>
      </c>
      <c r="Y101" s="360">
        <v>2.9019478375701551E-2</v>
      </c>
      <c r="Z101" s="360">
        <v>0.15170468481726759</v>
      </c>
      <c r="AA101" s="360">
        <v>4.3872619734564341E-2</v>
      </c>
      <c r="AB101" s="360">
        <v>2.1200576043166778E-2</v>
      </c>
      <c r="AC101" s="361">
        <v>3.2598152529620263E-2</v>
      </c>
      <c r="AD101" s="359">
        <v>6.4472800537273334E-2</v>
      </c>
      <c r="AE101" s="360">
        <v>4.3305665824612052E-2</v>
      </c>
      <c r="AF101" s="360">
        <v>4.9553571428571426E-2</v>
      </c>
      <c r="AG101" s="360">
        <v>6.344299358649011E-2</v>
      </c>
      <c r="AH101" s="360">
        <v>5.192656687087039E-2</v>
      </c>
      <c r="AI101" s="360">
        <v>8.0925146758711042E-2</v>
      </c>
      <c r="AJ101" s="361">
        <v>6.0181599104914364E-2</v>
      </c>
    </row>
    <row r="102" spans="2:36" s="4" customFormat="1" hidden="1" outlineLevel="1" x14ac:dyDescent="0.25">
      <c r="B102" s="71" t="s">
        <v>97</v>
      </c>
      <c r="C102" s="359">
        <v>9.678426475179519E-2</v>
      </c>
      <c r="D102" s="360">
        <v>2.9183955739972338E-2</v>
      </c>
      <c r="E102" s="360">
        <v>3.3908358459789435E-2</v>
      </c>
      <c r="F102" s="360">
        <v>4.040171524781648E-2</v>
      </c>
      <c r="G102" s="360">
        <v>7.7358582654107083E-2</v>
      </c>
      <c r="H102" s="360">
        <v>4.5941103881994579E-2</v>
      </c>
      <c r="I102" s="360">
        <v>4.1671297692955016E-2</v>
      </c>
      <c r="J102" s="361">
        <v>4.4487040496589463E-2</v>
      </c>
      <c r="K102" s="359">
        <v>1.955671447196871E-2</v>
      </c>
      <c r="L102" s="360">
        <v>1.7958826106000875E-2</v>
      </c>
      <c r="M102" s="360">
        <v>4.9249530956848031E-3</v>
      </c>
      <c r="N102" s="360">
        <v>4.4027565084226649E-3</v>
      </c>
      <c r="O102" s="360">
        <v>7.9757537087254745E-3</v>
      </c>
      <c r="P102" s="361">
        <v>7.9757537087254745E-3</v>
      </c>
      <c r="Q102" s="359">
        <v>0</v>
      </c>
      <c r="R102" s="360">
        <v>1.4846502264720684E-2</v>
      </c>
      <c r="S102" s="360">
        <v>5.675122495813434E-3</v>
      </c>
      <c r="T102" s="360">
        <v>6.4693773892586948E-3</v>
      </c>
      <c r="U102" s="360">
        <v>2.431950022311468E-2</v>
      </c>
      <c r="V102" s="361">
        <v>1.118911371993786E-2</v>
      </c>
      <c r="W102" s="359">
        <v>1.1303692539562924E-2</v>
      </c>
      <c r="X102" s="360">
        <v>3.4435638152500683E-2</v>
      </c>
      <c r="Y102" s="360">
        <v>4.0474788483590048E-2</v>
      </c>
      <c r="Z102" s="360">
        <v>0.13120208303196876</v>
      </c>
      <c r="AA102" s="360">
        <v>4.9543913098670726E-2</v>
      </c>
      <c r="AB102" s="360">
        <v>1.8702260020474055E-2</v>
      </c>
      <c r="AC102" s="361">
        <v>3.4755850064659852E-2</v>
      </c>
      <c r="AD102" s="359">
        <v>0.18740554156171285</v>
      </c>
      <c r="AE102" s="360">
        <v>5.1062155782848152E-2</v>
      </c>
      <c r="AF102" s="360">
        <v>7.568195578537415E-2</v>
      </c>
      <c r="AG102" s="360">
        <v>7.67248215701824E-2</v>
      </c>
      <c r="AH102" s="360">
        <v>7.4951553416265554E-2</v>
      </c>
      <c r="AI102" s="360">
        <v>7.5836338763835345E-2</v>
      </c>
      <c r="AJ102" s="361">
        <v>7.5212758927063528E-2</v>
      </c>
    </row>
    <row r="103" spans="2:36" s="4" customFormat="1" hidden="1" outlineLevel="1" x14ac:dyDescent="0.25">
      <c r="B103" s="71" t="s">
        <v>98</v>
      </c>
      <c r="C103" s="359">
        <v>5.6719653179190754E-2</v>
      </c>
      <c r="D103" s="360">
        <v>2.6372734649715984E-2</v>
      </c>
      <c r="E103" s="360">
        <v>3.3674607197161685E-2</v>
      </c>
      <c r="F103" s="360">
        <v>4.2411181187208824E-2</v>
      </c>
      <c r="G103" s="360">
        <v>9.6469911943769429E-2</v>
      </c>
      <c r="H103" s="360">
        <v>4.8512266997491421E-2</v>
      </c>
      <c r="I103" s="360">
        <v>4.6786620941522292E-2</v>
      </c>
      <c r="J103" s="361">
        <v>4.7916543879295101E-2</v>
      </c>
      <c r="K103" s="359">
        <v>2.0262216924910609E-2</v>
      </c>
      <c r="L103" s="360">
        <v>1.58586316266425E-2</v>
      </c>
      <c r="M103" s="360">
        <v>6.8308838749741255E-3</v>
      </c>
      <c r="N103" s="360">
        <v>6.658832745789268E-3</v>
      </c>
      <c r="O103" s="360">
        <v>9.1658322421628285E-3</v>
      </c>
      <c r="P103" s="361">
        <v>9.1658322421628285E-3</v>
      </c>
      <c r="Q103" s="359">
        <v>0</v>
      </c>
      <c r="R103" s="360">
        <v>1.5054158252248944E-2</v>
      </c>
      <c r="S103" s="360">
        <v>1.0088435903420732E-2</v>
      </c>
      <c r="T103" s="360">
        <v>1.0454585811950634E-2</v>
      </c>
      <c r="U103" s="360">
        <v>1.9734938364488686E-2</v>
      </c>
      <c r="V103" s="361">
        <v>1.3027225618071264E-2</v>
      </c>
      <c r="W103" s="359">
        <v>8.778346744696415E-3</v>
      </c>
      <c r="X103" s="360">
        <v>2.8358930946910145E-2</v>
      </c>
      <c r="Y103" s="360">
        <v>5.1683458742507335E-2</v>
      </c>
      <c r="Z103" s="360">
        <v>0.16987509184423219</v>
      </c>
      <c r="AA103" s="360">
        <v>5.8101794057852124E-2</v>
      </c>
      <c r="AB103" s="360">
        <v>2.7210256031329663E-2</v>
      </c>
      <c r="AC103" s="361">
        <v>4.2927918118466898E-2</v>
      </c>
      <c r="AD103" s="359">
        <v>0.12668161434977579</v>
      </c>
      <c r="AE103" s="360">
        <v>4.4777149165171795E-2</v>
      </c>
      <c r="AF103" s="360">
        <v>6.9974694685884034E-2</v>
      </c>
      <c r="AG103" s="360">
        <v>0.10321635840971959</v>
      </c>
      <c r="AH103" s="360">
        <v>7.3521934552258542E-2</v>
      </c>
      <c r="AI103" s="360">
        <v>9.1307022525080453E-2</v>
      </c>
      <c r="AJ103" s="361">
        <v>7.8868010412369668E-2</v>
      </c>
    </row>
    <row r="104" spans="2:36" s="4" customFormat="1" hidden="1" outlineLevel="1" x14ac:dyDescent="0.25">
      <c r="B104" s="71" t="s">
        <v>99</v>
      </c>
      <c r="C104" s="359">
        <v>6.5462753950338598E-2</v>
      </c>
      <c r="D104" s="360">
        <v>1.6989332279731331E-2</v>
      </c>
      <c r="E104" s="360">
        <v>3.8259352164903476E-2</v>
      </c>
      <c r="F104" s="360">
        <v>4.1871693580058676E-2</v>
      </c>
      <c r="G104" s="360">
        <v>9.683621319055731E-2</v>
      </c>
      <c r="H104" s="360">
        <v>4.9173304970510791E-2</v>
      </c>
      <c r="I104" s="360">
        <v>4.1336948343408661E-2</v>
      </c>
      <c r="J104" s="361">
        <v>4.6330265514214646E-2</v>
      </c>
      <c r="K104" s="359">
        <v>1.9349845201238391E-2</v>
      </c>
      <c r="L104" s="360">
        <v>2.5517573423206548E-2</v>
      </c>
      <c r="M104" s="360">
        <v>7.2815533980582527E-3</v>
      </c>
      <c r="N104" s="360">
        <v>1.4708552751044126E-2</v>
      </c>
      <c r="O104" s="360">
        <v>1.4319809069212411E-2</v>
      </c>
      <c r="P104" s="361">
        <v>1.4319809069212411E-2</v>
      </c>
      <c r="Q104" s="359">
        <v>0</v>
      </c>
      <c r="R104" s="360">
        <v>1.0970304520522035E-2</v>
      </c>
      <c r="S104" s="360">
        <v>1.1389781088407481E-2</v>
      </c>
      <c r="T104" s="360">
        <v>1.1131947492319355E-2</v>
      </c>
      <c r="U104" s="360">
        <v>2.3091325150821719E-2</v>
      </c>
      <c r="V104" s="361">
        <v>1.4447616575828359E-2</v>
      </c>
      <c r="W104" s="359">
        <v>1.1378848728246318E-2</v>
      </c>
      <c r="X104" s="360">
        <v>2.8900143124518329E-2</v>
      </c>
      <c r="Y104" s="360">
        <v>6.4963675942196222E-2</v>
      </c>
      <c r="Z104" s="360">
        <v>0.21014214368036879</v>
      </c>
      <c r="AA104" s="360">
        <v>6.5290896102865301E-2</v>
      </c>
      <c r="AB104" s="360">
        <v>2.6568137223874928E-2</v>
      </c>
      <c r="AC104" s="361">
        <v>4.5898677401716444E-2</v>
      </c>
      <c r="AD104" s="359">
        <v>0.10902896081771721</v>
      </c>
      <c r="AE104" s="360">
        <v>7.8397212543554001E-2</v>
      </c>
      <c r="AF104" s="360">
        <v>6.2500959074378137E-2</v>
      </c>
      <c r="AG104" s="360">
        <v>9.7340151053150067E-2</v>
      </c>
      <c r="AH104" s="360">
        <v>7.2665629058320858E-2</v>
      </c>
      <c r="AI104" s="360">
        <v>7.945689369687603E-2</v>
      </c>
      <c r="AJ104" s="361">
        <v>7.4770127524492372E-2</v>
      </c>
    </row>
    <row r="105" spans="2:36" s="4" customFormat="1" hidden="1" outlineLevel="1" x14ac:dyDescent="0.25">
      <c r="B105" s="71" t="s">
        <v>100</v>
      </c>
      <c r="C105" s="359">
        <v>5.1051980198019799E-2</v>
      </c>
      <c r="D105" s="360">
        <v>2.0382521289962305E-2</v>
      </c>
      <c r="E105" s="360">
        <v>3.8867410022225955E-2</v>
      </c>
      <c r="F105" s="360">
        <v>3.6646951534512022E-2</v>
      </c>
      <c r="G105" s="360">
        <v>8.3500045466945533E-2</v>
      </c>
      <c r="H105" s="360">
        <v>4.3736098324743136E-2</v>
      </c>
      <c r="I105" s="360">
        <v>3.8656608525324133E-2</v>
      </c>
      <c r="J105" s="361">
        <v>4.1878924550581675E-2</v>
      </c>
      <c r="K105" s="359">
        <v>7.2057646116893519E-3</v>
      </c>
      <c r="L105" s="360">
        <v>1.0689470871191877E-2</v>
      </c>
      <c r="M105" s="360">
        <v>1.9699216267739884E-2</v>
      </c>
      <c r="N105" s="360">
        <v>1.0938259601361206E-2</v>
      </c>
      <c r="O105" s="360">
        <v>1.396905060644082E-2</v>
      </c>
      <c r="P105" s="361">
        <v>1.396905060644082E-2</v>
      </c>
      <c r="Q105" s="359">
        <v>0</v>
      </c>
      <c r="R105" s="360">
        <v>8.9561457689932063E-3</v>
      </c>
      <c r="S105" s="360">
        <v>8.0907128301353839E-3</v>
      </c>
      <c r="T105" s="360">
        <v>8.067350956130483E-3</v>
      </c>
      <c r="U105" s="360">
        <v>1.8845335225257182E-2</v>
      </c>
      <c r="V105" s="361">
        <v>1.1126774745745645E-2</v>
      </c>
      <c r="W105" s="359">
        <v>6.2034739454094297E-3</v>
      </c>
      <c r="X105" s="360">
        <v>3.1621004566210045E-2</v>
      </c>
      <c r="Y105" s="360">
        <v>5.072695515264828E-2</v>
      </c>
      <c r="Z105" s="360">
        <v>0.16051587301587303</v>
      </c>
      <c r="AA105" s="360">
        <v>5.2992085898088584E-2</v>
      </c>
      <c r="AB105" s="360">
        <v>1.8613321861332185E-2</v>
      </c>
      <c r="AC105" s="361">
        <v>3.5174945747495467E-2</v>
      </c>
      <c r="AD105" s="359">
        <v>9.7077761267954435E-2</v>
      </c>
      <c r="AE105" s="360">
        <v>6.394018858450036E-2</v>
      </c>
      <c r="AF105" s="360">
        <v>5.7799490814009494E-2</v>
      </c>
      <c r="AG105" s="360">
        <v>9.73326668787204E-2</v>
      </c>
      <c r="AH105" s="360">
        <v>6.7042420646692372E-2</v>
      </c>
      <c r="AI105" s="360">
        <v>7.8463320311733184E-2</v>
      </c>
      <c r="AJ105" s="361">
        <v>7.0556612606082578E-2</v>
      </c>
    </row>
    <row r="106" spans="2:36" s="4" customFormat="1" hidden="1" outlineLevel="1" x14ac:dyDescent="0.25">
      <c r="B106" s="71" t="s">
        <v>101</v>
      </c>
      <c r="C106" s="359">
        <v>4.7950219619326502E-2</v>
      </c>
      <c r="D106" s="360">
        <v>2.0427881297446514E-2</v>
      </c>
      <c r="E106" s="360">
        <v>5.5545286506469498E-2</v>
      </c>
      <c r="F106" s="360">
        <v>3.721715761509397E-2</v>
      </c>
      <c r="G106" s="360">
        <v>7.0494672363205849E-2</v>
      </c>
      <c r="H106" s="360">
        <v>4.505637944862944E-2</v>
      </c>
      <c r="I106" s="360">
        <v>4.5895205459391381E-2</v>
      </c>
      <c r="J106" s="361">
        <v>4.5349432108871379E-2</v>
      </c>
      <c r="K106" s="359">
        <v>1.9571295433364399E-2</v>
      </c>
      <c r="L106" s="360">
        <v>7.3439412484700125E-3</v>
      </c>
      <c r="M106" s="360">
        <v>5.7082452431289642E-2</v>
      </c>
      <c r="N106" s="360">
        <v>7.0360598065083556E-3</v>
      </c>
      <c r="O106" s="360">
        <v>2.546840781896342E-2</v>
      </c>
      <c r="P106" s="361">
        <v>2.546840781896342E-2</v>
      </c>
      <c r="Q106" s="359">
        <v>4.5126353790613718E-3</v>
      </c>
      <c r="R106" s="360">
        <v>1.2614885564966661E-2</v>
      </c>
      <c r="S106" s="360">
        <v>1.2095668005087662E-2</v>
      </c>
      <c r="T106" s="360">
        <v>1.1977584805578133E-2</v>
      </c>
      <c r="U106" s="360">
        <v>2.1113717742931228E-2</v>
      </c>
      <c r="V106" s="361">
        <v>1.4328377176261278E-2</v>
      </c>
      <c r="W106" s="359">
        <v>1.164021164021164E-2</v>
      </c>
      <c r="X106" s="360">
        <v>5.5566463773807188E-2</v>
      </c>
      <c r="Y106" s="360">
        <v>4.3489689818330513E-2</v>
      </c>
      <c r="Z106" s="360">
        <v>0.15498981670061099</v>
      </c>
      <c r="AA106" s="360">
        <v>5.6165571046738423E-2</v>
      </c>
      <c r="AB106" s="360">
        <v>2.1281708028695979E-2</v>
      </c>
      <c r="AC106" s="361">
        <v>3.8279448775937627E-2</v>
      </c>
      <c r="AD106" s="359">
        <v>0.11904761904761904</v>
      </c>
      <c r="AE106" s="360">
        <v>7.9793983727700232E-2</v>
      </c>
      <c r="AF106" s="360">
        <v>5.6793730072719845E-2</v>
      </c>
      <c r="AG106" s="360">
        <v>7.6956078725800403E-2</v>
      </c>
      <c r="AH106" s="360">
        <v>6.4751237891312624E-2</v>
      </c>
      <c r="AI106" s="360">
        <v>9.3438835931069275E-2</v>
      </c>
      <c r="AJ106" s="361">
        <v>7.27659827005534E-2</v>
      </c>
    </row>
    <row r="107" spans="2:36" s="4" customFormat="1" hidden="1" outlineLevel="1" x14ac:dyDescent="0.25">
      <c r="B107" s="71" t="s">
        <v>102</v>
      </c>
      <c r="C107" s="359">
        <v>4.8332391181458448E-2</v>
      </c>
      <c r="D107" s="360">
        <v>1.6686674669867948E-2</v>
      </c>
      <c r="E107" s="360">
        <v>4.5322935567308806E-2</v>
      </c>
      <c r="F107" s="360">
        <v>3.3060521214731853E-2</v>
      </c>
      <c r="G107" s="360">
        <v>4.184875872325821E-2</v>
      </c>
      <c r="H107" s="360">
        <v>3.6361970734251077E-2</v>
      </c>
      <c r="I107" s="360">
        <v>4.4232437120555072E-2</v>
      </c>
      <c r="J107" s="361">
        <v>3.9109284441376208E-2</v>
      </c>
      <c r="K107" s="359">
        <v>6.4995357474466105E-3</v>
      </c>
      <c r="L107" s="360">
        <v>1.4711575687185443E-2</v>
      </c>
      <c r="M107" s="360">
        <v>1.3127135407300846E-2</v>
      </c>
      <c r="N107" s="360">
        <v>1.1411182959300114E-2</v>
      </c>
      <c r="O107" s="360">
        <v>1.2293666689688515E-2</v>
      </c>
      <c r="P107" s="361">
        <v>1.2293666689688515E-2</v>
      </c>
      <c r="Q107" s="359">
        <v>6.7283431455004202E-3</v>
      </c>
      <c r="R107" s="360">
        <v>2.1156301294911545E-2</v>
      </c>
      <c r="S107" s="360">
        <v>1.2003352065463867E-2</v>
      </c>
      <c r="T107" s="360">
        <v>1.2932859199051731E-2</v>
      </c>
      <c r="U107" s="360">
        <v>2.0980204162201792E-2</v>
      </c>
      <c r="V107" s="361">
        <v>1.5128895729126587E-2</v>
      </c>
      <c r="W107" s="359">
        <v>9.8684210526315784E-3</v>
      </c>
      <c r="X107" s="360">
        <v>4.6764721728355156E-2</v>
      </c>
      <c r="Y107" s="360">
        <v>4.0828417609026044E-2</v>
      </c>
      <c r="Z107" s="360">
        <v>0.11532125205930807</v>
      </c>
      <c r="AA107" s="360">
        <v>4.3382793266351721E-2</v>
      </c>
      <c r="AB107" s="360">
        <v>1.7253922064777327E-2</v>
      </c>
      <c r="AC107" s="361">
        <v>2.9988325712617957E-2</v>
      </c>
      <c r="AD107" s="359">
        <v>8.5714285714285715E-2</v>
      </c>
      <c r="AE107" s="360">
        <v>6.5967294045047822E-2</v>
      </c>
      <c r="AF107" s="360">
        <v>4.7747189269914621E-2</v>
      </c>
      <c r="AG107" s="360">
        <v>5.0289481468959979E-2</v>
      </c>
      <c r="AH107" s="360">
        <v>5.1493836370741411E-2</v>
      </c>
      <c r="AI107" s="360">
        <v>9.6087975482242655E-2</v>
      </c>
      <c r="AJ107" s="361">
        <v>6.4100603929363204E-2</v>
      </c>
    </row>
    <row r="108" spans="2:36" s="4" customFormat="1" hidden="1" outlineLevel="1" x14ac:dyDescent="0.25">
      <c r="B108" s="71" t="s">
        <v>103</v>
      </c>
      <c r="C108" s="359">
        <v>5.8640171439703875E-2</v>
      </c>
      <c r="D108" s="360">
        <v>1.2030224696758799E-2</v>
      </c>
      <c r="E108" s="360">
        <v>2.842419607414691E-2</v>
      </c>
      <c r="F108" s="360">
        <v>2.952755905511811E-2</v>
      </c>
      <c r="G108" s="360">
        <v>4.7348484848484848E-2</v>
      </c>
      <c r="H108" s="360">
        <v>3.1974318919197296E-2</v>
      </c>
      <c r="I108" s="360">
        <v>3.9907431216250962E-2</v>
      </c>
      <c r="J108" s="361">
        <v>3.4736194259497567E-2</v>
      </c>
      <c r="K108" s="359">
        <v>1.6081000595592615E-2</v>
      </c>
      <c r="L108" s="360">
        <v>1.4632799558255107E-2</v>
      </c>
      <c r="M108" s="360">
        <v>8.9764368532601925E-3</v>
      </c>
      <c r="N108" s="360">
        <v>9.1471270291162074E-3</v>
      </c>
      <c r="O108" s="360">
        <v>1.0576740656421932E-2</v>
      </c>
      <c r="P108" s="361">
        <v>1.0576740656421932E-2</v>
      </c>
      <c r="Q108" s="359">
        <v>5.3956834532374104E-3</v>
      </c>
      <c r="R108" s="360">
        <v>1.8436578171091445E-2</v>
      </c>
      <c r="S108" s="360">
        <v>7.6130550685655279E-3</v>
      </c>
      <c r="T108" s="360">
        <v>9.295104840135987E-3</v>
      </c>
      <c r="U108" s="360">
        <v>1.3134616415589986E-2</v>
      </c>
      <c r="V108" s="361">
        <v>1.0324992809893586E-2</v>
      </c>
      <c r="W108" s="359">
        <v>1.4314928425357873E-2</v>
      </c>
      <c r="X108" s="360">
        <v>2.294188861985472E-2</v>
      </c>
      <c r="Y108" s="360">
        <v>3.5293484693603057E-2</v>
      </c>
      <c r="Z108" s="360">
        <v>7.1030122722201564E-2</v>
      </c>
      <c r="AA108" s="360">
        <v>3.442682047584715E-2</v>
      </c>
      <c r="AB108" s="360">
        <v>1.4323683414766126E-2</v>
      </c>
      <c r="AC108" s="361">
        <v>2.4228772575709868E-2</v>
      </c>
      <c r="AD108" s="359">
        <v>0.1037037037037037</v>
      </c>
      <c r="AE108" s="360">
        <v>4.6814044213263982E-2</v>
      </c>
      <c r="AF108" s="360">
        <v>4.5380875202593193E-2</v>
      </c>
      <c r="AG108" s="360">
        <v>5.643859734924439E-2</v>
      </c>
      <c r="AH108" s="360">
        <v>4.872200018589088E-2</v>
      </c>
      <c r="AI108" s="360">
        <v>7.9352384246249616E-2</v>
      </c>
      <c r="AJ108" s="361">
        <v>5.7932298572654237E-2</v>
      </c>
    </row>
    <row r="109" spans="2:36" s="4" customFormat="1" hidden="1" outlineLevel="1" x14ac:dyDescent="0.25">
      <c r="B109" s="71" t="s">
        <v>104</v>
      </c>
      <c r="C109" s="359">
        <v>4.5472837022132798E-2</v>
      </c>
      <c r="D109" s="360">
        <v>1.0299625468164793E-2</v>
      </c>
      <c r="E109" s="360">
        <v>2.3406638759507103E-2</v>
      </c>
      <c r="F109" s="360">
        <v>2.4854731305933749E-2</v>
      </c>
      <c r="G109" s="360">
        <v>4.3559178288729739E-2</v>
      </c>
      <c r="H109" s="360">
        <v>2.7356458278378615E-2</v>
      </c>
      <c r="I109" s="360">
        <v>3.6413610333042516E-2</v>
      </c>
      <c r="J109" s="361">
        <v>3.0602146240552897E-2</v>
      </c>
      <c r="K109" s="359">
        <v>1.9521410579345089E-2</v>
      </c>
      <c r="L109" s="360">
        <v>1.4407527197882975E-2</v>
      </c>
      <c r="M109" s="360">
        <v>1.1210762331838564E-2</v>
      </c>
      <c r="N109" s="360">
        <v>5.0731990143499054E-3</v>
      </c>
      <c r="O109" s="360">
        <v>1.0250210260723296E-2</v>
      </c>
      <c r="P109" s="361">
        <v>1.0250210260723296E-2</v>
      </c>
      <c r="Q109" s="359">
        <v>5.629838142153413E-3</v>
      </c>
      <c r="R109" s="360">
        <v>1.2773204655123474E-2</v>
      </c>
      <c r="S109" s="360">
        <v>1.3877507863921123E-2</v>
      </c>
      <c r="T109" s="360">
        <v>1.3456304807983066E-2</v>
      </c>
      <c r="U109" s="360">
        <v>1.2784180364002772E-2</v>
      </c>
      <c r="V109" s="361">
        <v>1.3284655097544108E-2</v>
      </c>
      <c r="W109" s="359">
        <v>7.6696165191740412E-3</v>
      </c>
      <c r="X109" s="360">
        <v>1.9301164725457572E-2</v>
      </c>
      <c r="Y109" s="360">
        <v>3.2637113224351422E-2</v>
      </c>
      <c r="Z109" s="360">
        <v>7.903780068728522E-2</v>
      </c>
      <c r="AA109" s="360">
        <v>3.2404292240677125E-2</v>
      </c>
      <c r="AB109" s="360">
        <v>1.3939347875655544E-2</v>
      </c>
      <c r="AC109" s="361">
        <v>2.246869351131614E-2</v>
      </c>
      <c r="AD109" s="359">
        <v>8.8465845464725648E-2</v>
      </c>
      <c r="AE109" s="360">
        <v>3.6843125848361448E-2</v>
      </c>
      <c r="AF109" s="360">
        <v>3.1690934499391428E-2</v>
      </c>
      <c r="AG109" s="360">
        <v>4.9217697647912131E-2</v>
      </c>
      <c r="AH109" s="360">
        <v>3.6728478876517826E-2</v>
      </c>
      <c r="AI109" s="360">
        <v>6.2515877231472713E-2</v>
      </c>
      <c r="AJ109" s="361">
        <v>4.4355196743369601E-2</v>
      </c>
    </row>
    <row r="110" spans="2:36" s="4" customFormat="1" ht="15.75" collapsed="1" x14ac:dyDescent="0.25">
      <c r="B110" s="101">
        <v>2013</v>
      </c>
      <c r="C110" s="362">
        <v>5.589035995997859E-2</v>
      </c>
      <c r="D110" s="363">
        <v>1.6241067412922892E-2</v>
      </c>
      <c r="E110" s="363">
        <v>3.1363760812030378E-2</v>
      </c>
      <c r="F110" s="363">
        <v>3.1786009033511808E-2</v>
      </c>
      <c r="G110" s="363">
        <v>6.2123323023428191E-2</v>
      </c>
      <c r="H110" s="363">
        <v>3.6405645953236289E-2</v>
      </c>
      <c r="I110" s="363">
        <v>3.8701160630298999E-2</v>
      </c>
      <c r="J110" s="364">
        <v>3.7215815575440972E-2</v>
      </c>
      <c r="K110" s="362">
        <v>1.4694230353669955E-2</v>
      </c>
      <c r="L110" s="363">
        <v>1.5230485939889517E-2</v>
      </c>
      <c r="M110" s="363">
        <v>1.3534838553046855E-2</v>
      </c>
      <c r="N110" s="363">
        <v>9.2591255109852801E-3</v>
      </c>
      <c r="O110" s="363">
        <v>1.2288947679460059E-2</v>
      </c>
      <c r="P110" s="364">
        <v>1.2288947679460059E-2</v>
      </c>
      <c r="Q110" s="362">
        <v>4.2040758158757305E-3</v>
      </c>
      <c r="R110" s="363">
        <v>1.1944250871080139E-2</v>
      </c>
      <c r="S110" s="363">
        <v>9.6418200250872037E-3</v>
      </c>
      <c r="T110" s="363">
        <v>9.8030325014509569E-3</v>
      </c>
      <c r="U110" s="363">
        <v>1.6972811134487783E-2</v>
      </c>
      <c r="V110" s="364">
        <v>1.1695555128369431E-2</v>
      </c>
      <c r="W110" s="362">
        <v>9.5688456189151599E-3</v>
      </c>
      <c r="X110" s="363">
        <v>2.8279123636714604E-2</v>
      </c>
      <c r="Y110" s="363">
        <v>4.0423935700967466E-2</v>
      </c>
      <c r="Z110" s="363">
        <v>0.1263456793526955</v>
      </c>
      <c r="AA110" s="363">
        <v>4.5143943243840745E-2</v>
      </c>
      <c r="AB110" s="363">
        <v>1.7578311238372678E-2</v>
      </c>
      <c r="AC110" s="364">
        <v>3.1098856298315818E-2</v>
      </c>
      <c r="AD110" s="362">
        <v>0.10713784882905623</v>
      </c>
      <c r="AE110" s="363">
        <v>4.6474403819139351E-2</v>
      </c>
      <c r="AF110" s="363">
        <v>4.8784840623864671E-2</v>
      </c>
      <c r="AG110" s="363">
        <v>6.4645844838518332E-2</v>
      </c>
      <c r="AH110" s="363">
        <v>5.2619545123157842E-2</v>
      </c>
      <c r="AI110" s="363">
        <v>7.6422776567729403E-2</v>
      </c>
      <c r="AJ110" s="364">
        <v>5.9763903283486894E-2</v>
      </c>
    </row>
    <row r="111" spans="2:36" s="4" customFormat="1" hidden="1" outlineLevel="1" x14ac:dyDescent="0.25">
      <c r="B111" s="71" t="s">
        <v>93</v>
      </c>
      <c r="C111" s="359">
        <v>9.1507177033492829E-2</v>
      </c>
      <c r="D111" s="360">
        <v>1.0563380281690141E-2</v>
      </c>
      <c r="E111" s="360">
        <v>1.5264325860173797E-2</v>
      </c>
      <c r="F111" s="360">
        <v>1.8986362257563283E-2</v>
      </c>
      <c r="G111" s="360">
        <v>5.1017995533955078E-2</v>
      </c>
      <c r="H111" s="360">
        <v>2.3534576549407341E-2</v>
      </c>
      <c r="I111" s="360">
        <v>3.1277406369060456E-2</v>
      </c>
      <c r="J111" s="361">
        <v>2.6220188747459888E-2</v>
      </c>
      <c r="K111" s="359">
        <v>3.8610038610038611E-3</v>
      </c>
      <c r="L111" s="360">
        <v>1.6936104695919937E-2</v>
      </c>
      <c r="M111" s="360">
        <v>4.819830158365848E-3</v>
      </c>
      <c r="N111" s="360">
        <v>1.3203463203463203E-2</v>
      </c>
      <c r="O111" s="360">
        <v>1.1571906354515051E-2</v>
      </c>
      <c r="P111" s="361">
        <v>1.1571906354515051E-2</v>
      </c>
      <c r="Q111" s="359">
        <v>1.397624039133473E-3</v>
      </c>
      <c r="R111" s="360">
        <v>9.5938599296450273E-3</v>
      </c>
      <c r="S111" s="360">
        <v>3.240817683230846E-3</v>
      </c>
      <c r="T111" s="360">
        <v>4.0879713156873046E-3</v>
      </c>
      <c r="U111" s="360">
        <v>1.9345011424219346E-2</v>
      </c>
      <c r="V111" s="361">
        <v>7.6075689161410479E-3</v>
      </c>
      <c r="W111" s="359">
        <v>6.2166962699822378E-3</v>
      </c>
      <c r="X111" s="360">
        <v>1.4412635735439289E-2</v>
      </c>
      <c r="Y111" s="360">
        <v>1.7500000000000002E-2</v>
      </c>
      <c r="Z111" s="360">
        <v>7.8694297710957609E-2</v>
      </c>
      <c r="AA111" s="360">
        <v>2.4695435197416703E-2</v>
      </c>
      <c r="AB111" s="360">
        <v>1.3177639408731049E-2</v>
      </c>
      <c r="AC111" s="361">
        <v>1.8758723695557471E-2</v>
      </c>
      <c r="AD111" s="359">
        <v>0.10532341156267888</v>
      </c>
      <c r="AE111" s="360">
        <v>2.1879730287601488E-2</v>
      </c>
      <c r="AF111" s="360">
        <v>2.9440628066732092E-2</v>
      </c>
      <c r="AG111" s="360">
        <v>5.3677709152161704E-2</v>
      </c>
      <c r="AH111" s="360">
        <v>3.3835350105916831E-2</v>
      </c>
      <c r="AI111" s="360">
        <v>5.6440353077596608E-2</v>
      </c>
      <c r="AJ111" s="361">
        <v>4.0394122493820378E-2</v>
      </c>
    </row>
    <row r="112" spans="2:36" s="4" customFormat="1" hidden="1" outlineLevel="1" x14ac:dyDescent="0.25">
      <c r="B112" s="71" t="s">
        <v>94</v>
      </c>
      <c r="C112" s="359">
        <v>3.6566938652160777E-2</v>
      </c>
      <c r="D112" s="360">
        <v>6.2171628721541155E-3</v>
      </c>
      <c r="E112" s="360">
        <v>8.8610001901502193E-3</v>
      </c>
      <c r="F112" s="360">
        <v>8.1430884964998427E-3</v>
      </c>
      <c r="G112" s="360">
        <v>1.902785860681663E-2</v>
      </c>
      <c r="H112" s="360">
        <v>1.0220174169923378E-2</v>
      </c>
      <c r="I112" s="360">
        <v>2.0758641743044363E-2</v>
      </c>
      <c r="J112" s="361">
        <v>1.3923504302290481E-2</v>
      </c>
      <c r="K112" s="359">
        <v>9.6501809408926411E-3</v>
      </c>
      <c r="L112" s="360">
        <v>9.8056081197316364E-3</v>
      </c>
      <c r="M112" s="360">
        <v>4.9245921822099106E-3</v>
      </c>
      <c r="N112" s="360">
        <v>6.2791168725946931E-3</v>
      </c>
      <c r="O112" s="360">
        <v>7.0808209326768826E-3</v>
      </c>
      <c r="P112" s="361">
        <v>7.0808209326768826E-3</v>
      </c>
      <c r="Q112" s="359">
        <v>1.5255530129672007E-3</v>
      </c>
      <c r="R112" s="360">
        <v>6.5604498594189313E-3</v>
      </c>
      <c r="S112" s="360">
        <v>1.3858413211687262E-3</v>
      </c>
      <c r="T112" s="360">
        <v>2.1724243783796549E-3</v>
      </c>
      <c r="U112" s="360">
        <v>6.8337129840546698E-3</v>
      </c>
      <c r="V112" s="361">
        <v>3.2781570273239793E-3</v>
      </c>
      <c r="W112" s="359">
        <v>5.9602649006622521E-3</v>
      </c>
      <c r="X112" s="360">
        <v>1.0133818370793815E-2</v>
      </c>
      <c r="Y112" s="360">
        <v>1.2957820970514346E-2</v>
      </c>
      <c r="Z112" s="360">
        <v>3.4652076318742987E-2</v>
      </c>
      <c r="AA112" s="360">
        <v>1.4810994031390466E-2</v>
      </c>
      <c r="AB112" s="360">
        <v>7.457963428610527E-3</v>
      </c>
      <c r="AC112" s="361">
        <v>1.0998270433278638E-2</v>
      </c>
      <c r="AD112" s="359">
        <v>5.2369077306733167E-2</v>
      </c>
      <c r="AE112" s="360">
        <v>8.548776284039987E-3</v>
      </c>
      <c r="AF112" s="360">
        <v>1.0808004530866529E-2</v>
      </c>
      <c r="AG112" s="360">
        <v>1.8858040859088529E-2</v>
      </c>
      <c r="AH112" s="360">
        <v>1.2585954116505255E-2</v>
      </c>
      <c r="AI112" s="360">
        <v>4.4203733579165704E-2</v>
      </c>
      <c r="AJ112" s="361">
        <v>2.2368158352585495E-2</v>
      </c>
    </row>
    <row r="113" spans="2:36" s="4" customFormat="1" hidden="1" outlineLevel="1" x14ac:dyDescent="0.25">
      <c r="B113" s="71" t="s">
        <v>95</v>
      </c>
      <c r="C113" s="359">
        <v>5.6571911061075147E-2</v>
      </c>
      <c r="D113" s="360">
        <v>5.2202283849918435E-3</v>
      </c>
      <c r="E113" s="360">
        <v>1.0865730614548789E-2</v>
      </c>
      <c r="F113" s="360">
        <v>1.4150972044238489E-2</v>
      </c>
      <c r="G113" s="360">
        <v>3.4350578692254427E-2</v>
      </c>
      <c r="H113" s="360">
        <v>1.6697689497284441E-2</v>
      </c>
      <c r="I113" s="360">
        <v>2.9256464854086919E-2</v>
      </c>
      <c r="J113" s="361">
        <v>2.1367296458081154E-2</v>
      </c>
      <c r="K113" s="359">
        <v>6.4935064935064939E-3</v>
      </c>
      <c r="L113" s="360">
        <v>1.0498687664041995E-2</v>
      </c>
      <c r="M113" s="360">
        <v>2.9293299157817651E-3</v>
      </c>
      <c r="N113" s="360">
        <v>3.8797284190106692E-4</v>
      </c>
      <c r="O113" s="360">
        <v>3.8101835815725666E-3</v>
      </c>
      <c r="P113" s="361">
        <v>3.8101835815725666E-3</v>
      </c>
      <c r="Q113" s="359">
        <v>0</v>
      </c>
      <c r="R113" s="360">
        <v>6.095027012051531E-3</v>
      </c>
      <c r="S113" s="360">
        <v>2.8143096823077338E-3</v>
      </c>
      <c r="T113" s="360">
        <v>3.2475369187896343E-3</v>
      </c>
      <c r="U113" s="360">
        <v>6.8886337543053958E-3</v>
      </c>
      <c r="V113" s="361">
        <v>4.2175074852709186E-3</v>
      </c>
      <c r="W113" s="359">
        <v>6.4356435643564353E-3</v>
      </c>
      <c r="X113" s="360">
        <v>8.3854966339907879E-3</v>
      </c>
      <c r="Y113" s="360">
        <v>2.2167412685362809E-2</v>
      </c>
      <c r="Z113" s="360">
        <v>6.9067379378252913E-2</v>
      </c>
      <c r="AA113" s="360">
        <v>2.3326089909004481E-2</v>
      </c>
      <c r="AB113" s="360">
        <v>9.3634658437707994E-3</v>
      </c>
      <c r="AC113" s="361">
        <v>1.5942469522925801E-2</v>
      </c>
      <c r="AD113" s="359">
        <v>7.3157611619150076E-2</v>
      </c>
      <c r="AE113" s="360">
        <v>1.771479185119575E-2</v>
      </c>
      <c r="AF113" s="360">
        <v>1.9958666339080541E-2</v>
      </c>
      <c r="AG113" s="360">
        <v>2.8815483591933828E-2</v>
      </c>
      <c r="AH113" s="360">
        <v>2.2069043236542581E-2</v>
      </c>
      <c r="AI113" s="360">
        <v>6.2977099236641215E-2</v>
      </c>
      <c r="AJ113" s="361">
        <v>3.5100854963395281E-2</v>
      </c>
    </row>
    <row r="114" spans="2:36" s="4" customFormat="1" hidden="1" outlineLevel="1" x14ac:dyDescent="0.25">
      <c r="B114" s="71" t="s">
        <v>96</v>
      </c>
      <c r="C114" s="359">
        <v>7.2322670375521564E-2</v>
      </c>
      <c r="D114" s="360">
        <v>1.4889629321116201E-2</v>
      </c>
      <c r="E114" s="360">
        <v>1.304059377202803E-2</v>
      </c>
      <c r="F114" s="360">
        <v>1.9289573236321446E-2</v>
      </c>
      <c r="G114" s="360">
        <v>5.5397594854106461E-2</v>
      </c>
      <c r="H114" s="360">
        <v>2.4336677814938684E-2</v>
      </c>
      <c r="I114" s="360">
        <v>3.1956417960742466E-2</v>
      </c>
      <c r="J114" s="361">
        <v>2.6974029508387926E-2</v>
      </c>
      <c r="K114" s="359">
        <v>0</v>
      </c>
      <c r="L114" s="360">
        <v>2.0199619771863117E-2</v>
      </c>
      <c r="M114" s="360">
        <v>2.5886194029850745E-2</v>
      </c>
      <c r="N114" s="360">
        <v>1.2348307430274643E-2</v>
      </c>
      <c r="O114" s="360">
        <v>1.8340674416925409E-2</v>
      </c>
      <c r="P114" s="361">
        <v>1.8340674416925409E-2</v>
      </c>
      <c r="Q114" s="359">
        <v>3.1446540880503146E-3</v>
      </c>
      <c r="R114" s="360">
        <v>1.1845624761176921E-2</v>
      </c>
      <c r="S114" s="360">
        <v>3.8027129803053523E-3</v>
      </c>
      <c r="T114" s="360">
        <v>4.8037464394341716E-3</v>
      </c>
      <c r="U114" s="360">
        <v>7.7488039889495319E-3</v>
      </c>
      <c r="V114" s="361">
        <v>5.5805356603337661E-3</v>
      </c>
      <c r="W114" s="359">
        <v>6.4759848893685915E-3</v>
      </c>
      <c r="X114" s="360">
        <v>6.6384180790960449E-3</v>
      </c>
      <c r="Y114" s="360">
        <v>2.3841921552387152E-2</v>
      </c>
      <c r="Z114" s="360">
        <v>0.11106523534269198</v>
      </c>
      <c r="AA114" s="360">
        <v>3.0112989401769291E-2</v>
      </c>
      <c r="AB114" s="360">
        <v>1.3981015078217213E-2</v>
      </c>
      <c r="AC114" s="361">
        <v>2.1835923506030468E-2</v>
      </c>
      <c r="AD114" s="359">
        <v>9.9150141643059492E-2</v>
      </c>
      <c r="AE114" s="360">
        <v>1.6364551863041289E-2</v>
      </c>
      <c r="AF114" s="360">
        <v>2.9349959908203611E-2</v>
      </c>
      <c r="AG114" s="360">
        <v>5.4833597464342312E-2</v>
      </c>
      <c r="AH114" s="360">
        <v>3.3015966286254674E-2</v>
      </c>
      <c r="AI114" s="360">
        <v>6.5630627626225568E-2</v>
      </c>
      <c r="AJ114" s="361">
        <v>4.2548214378541352E-2</v>
      </c>
    </row>
    <row r="115" spans="2:36" s="4" customFormat="1" hidden="1" outlineLevel="1" x14ac:dyDescent="0.25">
      <c r="B115" s="71" t="s">
        <v>97</v>
      </c>
      <c r="C115" s="359">
        <v>6.9240453210239195E-2</v>
      </c>
      <c r="D115" s="360">
        <v>5.3721174004192872E-3</v>
      </c>
      <c r="E115" s="360">
        <v>1.0489172467130704E-2</v>
      </c>
      <c r="F115" s="360">
        <v>2.1129622104835433E-2</v>
      </c>
      <c r="G115" s="360">
        <v>6.1434508495660289E-2</v>
      </c>
      <c r="H115" s="360">
        <v>2.5223109833545022E-2</v>
      </c>
      <c r="I115" s="360">
        <v>3.7321682370900666E-2</v>
      </c>
      <c r="J115" s="361">
        <v>2.9126076201581544E-2</v>
      </c>
      <c r="K115" s="359">
        <v>1.8209408194233688E-2</v>
      </c>
      <c r="L115" s="360">
        <v>4.2684372776855585E-3</v>
      </c>
      <c r="M115" s="360">
        <v>2.9585798816568047E-3</v>
      </c>
      <c r="N115" s="360">
        <v>1.4739945251631922E-3</v>
      </c>
      <c r="O115" s="360">
        <v>3.5816095314669979E-3</v>
      </c>
      <c r="P115" s="361">
        <v>3.5816095314669979E-3</v>
      </c>
      <c r="Q115" s="359">
        <v>0</v>
      </c>
      <c r="R115" s="360">
        <v>7.306380905991232E-3</v>
      </c>
      <c r="S115" s="360">
        <v>3.8126200679769471E-3</v>
      </c>
      <c r="T115" s="360">
        <v>4.11522633744856E-3</v>
      </c>
      <c r="U115" s="360">
        <v>1.2599469496021221E-2</v>
      </c>
      <c r="V115" s="361">
        <v>6.1340013017494727E-3</v>
      </c>
      <c r="W115" s="359">
        <v>5.4054054054054057E-3</v>
      </c>
      <c r="X115" s="360">
        <v>1.7128805223437633E-2</v>
      </c>
      <c r="Y115" s="360">
        <v>2.5393649974186888E-2</v>
      </c>
      <c r="Z115" s="360">
        <v>0.123673792557403</v>
      </c>
      <c r="AA115" s="360">
        <v>3.537143995220076E-2</v>
      </c>
      <c r="AB115" s="360">
        <v>1.3674884437596301E-2</v>
      </c>
      <c r="AC115" s="361">
        <v>2.4912830881594423E-2</v>
      </c>
      <c r="AD115" s="359">
        <v>9.8529411764705879E-2</v>
      </c>
      <c r="AE115" s="360">
        <v>1.0451306413301662E-2</v>
      </c>
      <c r="AF115" s="360">
        <v>3.3647396745734894E-2</v>
      </c>
      <c r="AG115" s="360">
        <v>5.5447041774305338E-2</v>
      </c>
      <c r="AH115" s="360">
        <v>3.5162619068051147E-2</v>
      </c>
      <c r="AI115" s="360">
        <v>7.1115036668272583E-2</v>
      </c>
      <c r="AJ115" s="361">
        <v>4.5448976153645876E-2</v>
      </c>
    </row>
    <row r="116" spans="2:36" s="4" customFormat="1" hidden="1" outlineLevel="1" x14ac:dyDescent="0.25">
      <c r="B116" s="71" t="s">
        <v>98</v>
      </c>
      <c r="C116" s="359">
        <v>0.10914760914760915</v>
      </c>
      <c r="D116" s="360">
        <v>1.0657734470158343E-2</v>
      </c>
      <c r="E116" s="360">
        <v>1.145542962947891E-2</v>
      </c>
      <c r="F116" s="360">
        <v>3.1917863457303269E-2</v>
      </c>
      <c r="G116" s="360">
        <v>6.6719242902208195E-2</v>
      </c>
      <c r="H116" s="360">
        <v>3.3474766906095348E-2</v>
      </c>
      <c r="I116" s="360">
        <v>4.8140376266280753E-2</v>
      </c>
      <c r="J116" s="361">
        <v>3.8592451191305839E-2</v>
      </c>
      <c r="K116" s="359">
        <v>4.6728971962616819E-3</v>
      </c>
      <c r="L116" s="360">
        <v>7.5055187637969095E-3</v>
      </c>
      <c r="M116" s="360">
        <v>3.2271944922547331E-3</v>
      </c>
      <c r="N116" s="360">
        <v>3.2846115946789294E-4</v>
      </c>
      <c r="O116" s="360">
        <v>2.7118147170917617E-3</v>
      </c>
      <c r="P116" s="361">
        <v>2.7118147170917617E-3</v>
      </c>
      <c r="Q116" s="359">
        <v>0</v>
      </c>
      <c r="R116" s="360">
        <v>9.3002657218777679E-3</v>
      </c>
      <c r="S116" s="360">
        <v>4.3223383850663211E-3</v>
      </c>
      <c r="T116" s="360">
        <v>4.757642847048848E-3</v>
      </c>
      <c r="U116" s="360">
        <v>1.6419077404222049E-2</v>
      </c>
      <c r="V116" s="361">
        <v>7.6600562563022981E-3</v>
      </c>
      <c r="W116" s="359">
        <v>6.2222222222222219E-3</v>
      </c>
      <c r="X116" s="360">
        <v>1.4549416741443404E-2</v>
      </c>
      <c r="Y116" s="360">
        <v>4.8973388747596304E-2</v>
      </c>
      <c r="Z116" s="360">
        <v>0.12898330804248861</v>
      </c>
      <c r="AA116" s="360">
        <v>4.8881141271478884E-2</v>
      </c>
      <c r="AB116" s="360">
        <v>1.6609630474610254E-2</v>
      </c>
      <c r="AC116" s="361">
        <v>3.2513412111224098E-2</v>
      </c>
      <c r="AD116" s="359">
        <v>0.13706365503080081</v>
      </c>
      <c r="AE116" s="360">
        <v>1.7793827971109653E-2</v>
      </c>
      <c r="AF116" s="360">
        <v>4.9403643805073227E-2</v>
      </c>
      <c r="AG116" s="360">
        <v>6.7532954332479536E-2</v>
      </c>
      <c r="AH116" s="360">
        <v>4.9196278353232113E-2</v>
      </c>
      <c r="AI116" s="360">
        <v>0.1123660584998552</v>
      </c>
      <c r="AJ116" s="361">
        <v>6.7879116643588241E-2</v>
      </c>
    </row>
    <row r="117" spans="2:36" s="4" customFormat="1" hidden="1" outlineLevel="1" x14ac:dyDescent="0.25">
      <c r="B117" s="71" t="s">
        <v>99</v>
      </c>
      <c r="C117" s="359">
        <v>9.1654247391952312E-2</v>
      </c>
      <c r="D117" s="360">
        <v>6.4083457526080481E-3</v>
      </c>
      <c r="E117" s="360">
        <v>1.7434412075976159E-2</v>
      </c>
      <c r="F117" s="360">
        <v>2.5502394850634651E-2</v>
      </c>
      <c r="G117" s="360">
        <v>8.4734070684540919E-2</v>
      </c>
      <c r="H117" s="360">
        <v>3.3366957558091534E-2</v>
      </c>
      <c r="I117" s="360">
        <v>3.1500341158929517E-2</v>
      </c>
      <c r="J117" s="361">
        <v>3.2690630486685454E-2</v>
      </c>
      <c r="K117" s="359">
        <v>1.3015184381778741E-2</v>
      </c>
      <c r="L117" s="360">
        <v>1.4595103578154425E-2</v>
      </c>
      <c r="M117" s="360">
        <v>1.0717019647869355E-2</v>
      </c>
      <c r="N117" s="360">
        <v>3.812428516965307E-3</v>
      </c>
      <c r="O117" s="360">
        <v>8.4255319148936175E-3</v>
      </c>
      <c r="P117" s="361">
        <v>8.4255319148936175E-3</v>
      </c>
      <c r="Q117" s="359">
        <v>2.798507462686567E-3</v>
      </c>
      <c r="R117" s="360">
        <v>1.3067015120403211E-2</v>
      </c>
      <c r="S117" s="360">
        <v>5.3152800313321768E-3</v>
      </c>
      <c r="T117" s="360">
        <v>6.2359217545939535E-3</v>
      </c>
      <c r="U117" s="360">
        <v>1.5768864430098423E-2</v>
      </c>
      <c r="V117" s="361">
        <v>7.9807841314117473E-3</v>
      </c>
      <c r="W117" s="359">
        <v>4.7581284694686752E-3</v>
      </c>
      <c r="X117" s="360">
        <v>1.4021410286246217E-2</v>
      </c>
      <c r="Y117" s="360">
        <v>3.3720930232558143E-2</v>
      </c>
      <c r="Z117" s="360">
        <v>0.15077473182359952</v>
      </c>
      <c r="AA117" s="360">
        <v>4.3231639480405523E-2</v>
      </c>
      <c r="AB117" s="360">
        <v>1.560648269281086E-2</v>
      </c>
      <c r="AC117" s="361">
        <v>2.9295297844586621E-2</v>
      </c>
      <c r="AD117" s="359">
        <v>0.16750756811301715</v>
      </c>
      <c r="AE117" s="360">
        <v>3.3251506360187456E-2</v>
      </c>
      <c r="AF117" s="360">
        <v>4.161944054041801E-2</v>
      </c>
      <c r="AG117" s="360">
        <v>7.9409278504301128E-2</v>
      </c>
      <c r="AH117" s="360">
        <v>4.8604047643944222E-2</v>
      </c>
      <c r="AI117" s="360">
        <v>5.393390711269893E-2</v>
      </c>
      <c r="AJ117" s="361">
        <v>5.0303960222968902E-2</v>
      </c>
    </row>
    <row r="118" spans="2:36" s="4" customFormat="1" hidden="1" outlineLevel="1" x14ac:dyDescent="0.25">
      <c r="B118" s="71" t="s">
        <v>100</v>
      </c>
      <c r="C118" s="359">
        <v>9.9242424242424243E-2</v>
      </c>
      <c r="D118" s="360">
        <v>7.8003120124804995E-3</v>
      </c>
      <c r="E118" s="360">
        <v>2.0576410917541688E-2</v>
      </c>
      <c r="F118" s="360">
        <v>2.6039996904606608E-2</v>
      </c>
      <c r="G118" s="360">
        <v>8.9923725411481331E-2</v>
      </c>
      <c r="H118" s="360">
        <v>3.4895412270630519E-2</v>
      </c>
      <c r="I118" s="360">
        <v>3.2612380097171094E-2</v>
      </c>
      <c r="J118" s="361">
        <v>3.4065432784709145E-2</v>
      </c>
      <c r="K118" s="359">
        <v>5.2816901408450703E-3</v>
      </c>
      <c r="L118" s="360">
        <v>8.2111436950146627E-3</v>
      </c>
      <c r="M118" s="360">
        <v>9.8457499179520833E-3</v>
      </c>
      <c r="N118" s="360">
        <v>4.434589800443459E-3</v>
      </c>
      <c r="O118" s="360">
        <v>6.81586978636826E-3</v>
      </c>
      <c r="P118" s="361">
        <v>6.81586978636826E-3</v>
      </c>
      <c r="Q118" s="359">
        <v>3.1670625494853522E-3</v>
      </c>
      <c r="R118" s="360">
        <v>7.0823976507168769E-3</v>
      </c>
      <c r="S118" s="360">
        <v>3.9912331295420466E-3</v>
      </c>
      <c r="T118" s="360">
        <v>4.325654304819731E-3</v>
      </c>
      <c r="U118" s="360">
        <v>1.9722721735599514E-2</v>
      </c>
      <c r="V118" s="361">
        <v>8.2500443550771775E-3</v>
      </c>
      <c r="W118" s="359">
        <v>2.1261516654854712E-3</v>
      </c>
      <c r="X118" s="360">
        <v>1.4963252789086872E-2</v>
      </c>
      <c r="Y118" s="360">
        <v>2.9765622878248826E-2</v>
      </c>
      <c r="Z118" s="360">
        <v>0.16481694093634391</v>
      </c>
      <c r="AA118" s="360">
        <v>4.1148590422257783E-2</v>
      </c>
      <c r="AB118" s="360">
        <v>1.0839526325586723E-2</v>
      </c>
      <c r="AC118" s="361">
        <v>2.5448557717269563E-2</v>
      </c>
      <c r="AD118" s="359">
        <v>0.11037107516650808</v>
      </c>
      <c r="AE118" s="360">
        <v>4.0618015741910408E-2</v>
      </c>
      <c r="AF118" s="360">
        <v>4.1605740590305987E-2</v>
      </c>
      <c r="AG118" s="360">
        <v>0.10092709650231774</v>
      </c>
      <c r="AH118" s="360">
        <v>5.2428848417699604E-2</v>
      </c>
      <c r="AI118" s="360">
        <v>7.331396175807206E-2</v>
      </c>
      <c r="AJ118" s="361">
        <v>5.8667848319483309E-2</v>
      </c>
    </row>
    <row r="119" spans="2:36" s="4" customFormat="1" hidden="1" outlineLevel="1" x14ac:dyDescent="0.25">
      <c r="B119" s="71" t="s">
        <v>101</v>
      </c>
      <c r="C119" s="359">
        <v>7.4178027265437055E-2</v>
      </c>
      <c r="D119" s="360">
        <v>1.1535292502059874E-2</v>
      </c>
      <c r="E119" s="360">
        <v>2.3419153290961975E-2</v>
      </c>
      <c r="F119" s="360">
        <v>2.2827178121823929E-2</v>
      </c>
      <c r="G119" s="360">
        <v>6.1657079916778851E-2</v>
      </c>
      <c r="H119" s="360">
        <v>2.9274545984267264E-2</v>
      </c>
      <c r="I119" s="360">
        <v>3.5483870967741936E-2</v>
      </c>
      <c r="J119" s="361">
        <v>3.1360206385037087E-2</v>
      </c>
      <c r="K119" s="359">
        <v>5.434782608695652E-3</v>
      </c>
      <c r="L119" s="360">
        <v>8.1685296646603605E-3</v>
      </c>
      <c r="M119" s="360">
        <v>7.6252723311546842E-3</v>
      </c>
      <c r="N119" s="360">
        <v>5.7471264367816091E-3</v>
      </c>
      <c r="O119" s="360">
        <v>6.7816476892163429E-3</v>
      </c>
      <c r="P119" s="361">
        <v>6.7816476892163429E-3</v>
      </c>
      <c r="Q119" s="359">
        <v>0</v>
      </c>
      <c r="R119" s="360">
        <v>1.4019520851818989E-2</v>
      </c>
      <c r="S119" s="360">
        <v>4.0059459323272279E-3</v>
      </c>
      <c r="T119" s="360">
        <v>5.1309690632747656E-3</v>
      </c>
      <c r="U119" s="360">
        <v>2.1317969031328772E-2</v>
      </c>
      <c r="V119" s="361">
        <v>8.8601294176207067E-3</v>
      </c>
      <c r="W119" s="359">
        <v>7.8878177037686233E-3</v>
      </c>
      <c r="X119" s="360">
        <v>2.2426888343998565E-2</v>
      </c>
      <c r="Y119" s="360">
        <v>2.5602068854048813E-2</v>
      </c>
      <c r="Z119" s="360">
        <v>0.14784876140808345</v>
      </c>
      <c r="AA119" s="360">
        <v>4.0908849416473339E-2</v>
      </c>
      <c r="AB119" s="360">
        <v>1.66526677135449E-2</v>
      </c>
      <c r="AC119" s="361">
        <v>2.8966224052214721E-2</v>
      </c>
      <c r="AD119" s="359">
        <v>0.1014405762304922</v>
      </c>
      <c r="AE119" s="360">
        <v>3.5002248538450006E-2</v>
      </c>
      <c r="AF119" s="360">
        <v>3.9108169857401717E-2</v>
      </c>
      <c r="AG119" s="360">
        <v>5.2151610145340553E-2</v>
      </c>
      <c r="AH119" s="360">
        <v>4.2002541190193504E-2</v>
      </c>
      <c r="AI119" s="360">
        <v>6.8242959745292098E-2</v>
      </c>
      <c r="AJ119" s="361">
        <v>4.9789431281356426E-2</v>
      </c>
    </row>
    <row r="120" spans="2:36" s="4" customFormat="1" hidden="1" outlineLevel="1" x14ac:dyDescent="0.25">
      <c r="B120" s="71" t="s">
        <v>102</v>
      </c>
      <c r="C120" s="359">
        <v>6.2818336162988112E-2</v>
      </c>
      <c r="D120" s="360">
        <v>1.2043704991308666E-2</v>
      </c>
      <c r="E120" s="360">
        <v>2.3431751721535703E-2</v>
      </c>
      <c r="F120" s="360">
        <v>1.8930851947682008E-2</v>
      </c>
      <c r="G120" s="360">
        <v>4.8939149165320411E-2</v>
      </c>
      <c r="H120" s="360">
        <v>2.5045081864363637E-2</v>
      </c>
      <c r="I120" s="360">
        <v>3.7871426029590899E-2</v>
      </c>
      <c r="J120" s="361">
        <v>2.9454457339265001E-2</v>
      </c>
      <c r="K120" s="359">
        <v>8.6455331412103754E-3</v>
      </c>
      <c r="L120" s="360">
        <v>1.9453797231575011E-2</v>
      </c>
      <c r="M120" s="360">
        <v>9.5897709110282364E-3</v>
      </c>
      <c r="N120" s="360">
        <v>5.7803468208092483E-3</v>
      </c>
      <c r="O120" s="360">
        <v>9.9078023943855783E-3</v>
      </c>
      <c r="P120" s="361">
        <v>9.9078023943855783E-3</v>
      </c>
      <c r="Q120" s="359">
        <v>1.9305019305019305E-3</v>
      </c>
      <c r="R120" s="360">
        <v>1.5083251714005876E-2</v>
      </c>
      <c r="S120" s="360">
        <v>6.5383526747806401E-3</v>
      </c>
      <c r="T120" s="360">
        <v>7.475103084082853E-3</v>
      </c>
      <c r="U120" s="360">
        <v>1.7738659444820584E-2</v>
      </c>
      <c r="V120" s="361">
        <v>1.0170516171476325E-2</v>
      </c>
      <c r="W120" s="359">
        <v>8.5337470907680367E-3</v>
      </c>
      <c r="X120" s="360">
        <v>2.3076525068556942E-2</v>
      </c>
      <c r="Y120" s="360">
        <v>1.7860269655051653E-2</v>
      </c>
      <c r="Z120" s="360">
        <v>0.13174248073576933</v>
      </c>
      <c r="AA120" s="360">
        <v>3.3832316297991355E-2</v>
      </c>
      <c r="AB120" s="360">
        <v>1.399295549151457E-2</v>
      </c>
      <c r="AC120" s="361">
        <v>2.3949660254569814E-2</v>
      </c>
      <c r="AD120" s="359">
        <v>8.9025755879059351E-2</v>
      </c>
      <c r="AE120" s="360">
        <v>3.250263713080169E-2</v>
      </c>
      <c r="AF120" s="360">
        <v>2.9536042086411463E-2</v>
      </c>
      <c r="AG120" s="360">
        <v>3.6755015375604043E-2</v>
      </c>
      <c r="AH120" s="360">
        <v>3.2282647617823401E-2</v>
      </c>
      <c r="AI120" s="360">
        <v>7.8602430555555561E-2</v>
      </c>
      <c r="AJ120" s="361">
        <v>4.6053692747414401E-2</v>
      </c>
    </row>
    <row r="121" spans="2:36" s="4" customFormat="1" hidden="1" outlineLevel="1" x14ac:dyDescent="0.25">
      <c r="B121" s="71" t="s">
        <v>103</v>
      </c>
      <c r="C121" s="359">
        <v>0.10664335664335664</v>
      </c>
      <c r="D121" s="360">
        <v>1.2119113573407203E-2</v>
      </c>
      <c r="E121" s="360">
        <v>2.199207790064367E-2</v>
      </c>
      <c r="F121" s="360">
        <v>2.3376331876576135E-2</v>
      </c>
      <c r="G121" s="360">
        <v>5.4522206943137683E-2</v>
      </c>
      <c r="H121" s="360">
        <v>2.8947088131220489E-2</v>
      </c>
      <c r="I121" s="360">
        <v>4.0797836752899198E-2</v>
      </c>
      <c r="J121" s="361">
        <v>3.3230474703074421E-2</v>
      </c>
      <c r="K121" s="359">
        <v>6.4020486555697821E-3</v>
      </c>
      <c r="L121" s="360">
        <v>1.4925373134328358E-2</v>
      </c>
      <c r="M121" s="360">
        <v>7.3048242276670221E-3</v>
      </c>
      <c r="N121" s="360">
        <v>1.2339743589743589E-2</v>
      </c>
      <c r="O121" s="360">
        <v>1.0502033630789777E-2</v>
      </c>
      <c r="P121" s="361">
        <v>1.0502033630789777E-2</v>
      </c>
      <c r="Q121" s="359">
        <v>9.2975206611570251E-3</v>
      </c>
      <c r="R121" s="360">
        <v>8.1653926337734543E-3</v>
      </c>
      <c r="S121" s="360">
        <v>7.7870931169257392E-3</v>
      </c>
      <c r="T121" s="360">
        <v>7.8775378345468557E-3</v>
      </c>
      <c r="U121" s="360">
        <v>9.9038741625400526E-3</v>
      </c>
      <c r="V121" s="361">
        <v>8.393085431604691E-3</v>
      </c>
      <c r="W121" s="359">
        <v>5.6947608200455585E-3</v>
      </c>
      <c r="X121" s="360">
        <v>1.5473412747144788E-2</v>
      </c>
      <c r="Y121" s="360">
        <v>2.7340145586275247E-2</v>
      </c>
      <c r="Z121" s="360">
        <v>0.11522954870594355</v>
      </c>
      <c r="AA121" s="360">
        <v>3.5423334303171371E-2</v>
      </c>
      <c r="AB121" s="360">
        <v>1.4691247659689308E-2</v>
      </c>
      <c r="AC121" s="361">
        <v>2.4667699227329604E-2</v>
      </c>
      <c r="AD121" s="359">
        <v>0.15590459569517162</v>
      </c>
      <c r="AE121" s="360">
        <v>4.3032786885245901E-2</v>
      </c>
      <c r="AF121" s="360">
        <v>3.4518665879207981E-2</v>
      </c>
      <c r="AG121" s="360">
        <v>4.4991511035653652E-2</v>
      </c>
      <c r="AH121" s="360">
        <v>3.972246134060714E-2</v>
      </c>
      <c r="AI121" s="360">
        <v>7.8067232278332233E-2</v>
      </c>
      <c r="AJ121" s="361">
        <v>5.2251207999329669E-2</v>
      </c>
    </row>
    <row r="122" spans="2:36" s="4" customFormat="1" hidden="1" outlineLevel="1" x14ac:dyDescent="0.25">
      <c r="B122" s="71" t="s">
        <v>104</v>
      </c>
      <c r="C122" s="359">
        <v>7.3988055739880557E-2</v>
      </c>
      <c r="D122" s="360">
        <v>9.1892520646737232E-3</v>
      </c>
      <c r="E122" s="360">
        <v>2.329515579635599E-2</v>
      </c>
      <c r="F122" s="360">
        <v>2.1272611763132377E-2</v>
      </c>
      <c r="G122" s="360">
        <v>4.3623771120459245E-2</v>
      </c>
      <c r="H122" s="360">
        <v>2.5730489359299117E-2</v>
      </c>
      <c r="I122" s="360">
        <v>2.6792224838017457E-2</v>
      </c>
      <c r="J122" s="361">
        <v>2.6120593090813521E-2</v>
      </c>
      <c r="K122" s="359">
        <v>8.21917808219178E-3</v>
      </c>
      <c r="L122" s="360">
        <v>1.307639366827254E-2</v>
      </c>
      <c r="M122" s="360">
        <v>1.1045364891518738E-2</v>
      </c>
      <c r="N122" s="360">
        <v>5.0284948038887027E-3</v>
      </c>
      <c r="O122" s="360">
        <v>8.8604143947655402E-3</v>
      </c>
      <c r="P122" s="361">
        <v>8.8604143947655402E-3</v>
      </c>
      <c r="Q122" s="359">
        <v>2.2779043280182231E-3</v>
      </c>
      <c r="R122" s="360">
        <v>7.3640167364016733E-3</v>
      </c>
      <c r="S122" s="360">
        <v>8.1913303437967117E-3</v>
      </c>
      <c r="T122" s="360">
        <v>7.8788473810809476E-3</v>
      </c>
      <c r="U122" s="360">
        <v>1.0031746031746032E-2</v>
      </c>
      <c r="V122" s="361">
        <v>8.4790766834242012E-3</v>
      </c>
      <c r="W122" s="359">
        <v>6.7001675041876048E-3</v>
      </c>
      <c r="X122" s="360">
        <v>1.6918700404252134E-2</v>
      </c>
      <c r="Y122" s="360">
        <v>1.744385687796168E-2</v>
      </c>
      <c r="Z122" s="360">
        <v>9.7605377398123513E-2</v>
      </c>
      <c r="AA122" s="360">
        <v>2.8318409918331202E-2</v>
      </c>
      <c r="AB122" s="360">
        <v>1.007423117709438E-2</v>
      </c>
      <c r="AC122" s="361">
        <v>1.8557663271748976E-2</v>
      </c>
      <c r="AD122" s="359">
        <v>0.19358407079646017</v>
      </c>
      <c r="AE122" s="360">
        <v>3.2522917497010764E-2</v>
      </c>
      <c r="AF122" s="360">
        <v>3.0224134027620558E-2</v>
      </c>
      <c r="AG122" s="360">
        <v>4.138370118845501E-2</v>
      </c>
      <c r="AH122" s="360">
        <v>3.43336697296436E-2</v>
      </c>
      <c r="AI122" s="360">
        <v>5.7810325553806489E-2</v>
      </c>
      <c r="AJ122" s="361">
        <v>4.1792299663690129E-2</v>
      </c>
    </row>
    <row r="123" spans="2:36" s="4" customFormat="1" ht="15.75" collapsed="1" x14ac:dyDescent="0.25">
      <c r="B123" s="101">
        <v>2012</v>
      </c>
      <c r="C123" s="362">
        <v>7.8262092238470193E-2</v>
      </c>
      <c r="D123" s="363">
        <v>9.35324754600321E-3</v>
      </c>
      <c r="E123" s="363">
        <v>1.6663864385110062E-2</v>
      </c>
      <c r="F123" s="363">
        <v>2.1054263757571263E-2</v>
      </c>
      <c r="G123" s="363">
        <v>5.6259177308636679E-2</v>
      </c>
      <c r="H123" s="363">
        <v>2.5974656197396043E-2</v>
      </c>
      <c r="I123" s="363">
        <v>3.3475768219208855E-2</v>
      </c>
      <c r="J123" s="364">
        <v>2.8618493610351091E-2</v>
      </c>
      <c r="K123" s="362">
        <v>7.3900726690479127E-3</v>
      </c>
      <c r="L123" s="363">
        <v>1.2550175295970733E-2</v>
      </c>
      <c r="M123" s="363">
        <v>8.1266712106118598E-3</v>
      </c>
      <c r="N123" s="363">
        <v>5.8759245474271056E-3</v>
      </c>
      <c r="O123" s="363">
        <v>8.2817461972485538E-3</v>
      </c>
      <c r="P123" s="364">
        <v>8.2817461972485538E-3</v>
      </c>
      <c r="Q123" s="362">
        <v>2.0845741512805242E-3</v>
      </c>
      <c r="R123" s="363">
        <v>9.4731840589178593E-3</v>
      </c>
      <c r="S123" s="363">
        <v>4.5531790618151546E-3</v>
      </c>
      <c r="T123" s="363">
        <v>5.1314771323459542E-3</v>
      </c>
      <c r="U123" s="363">
        <v>1.3620084436222191E-2</v>
      </c>
      <c r="V123" s="364">
        <v>7.2235561290624282E-3</v>
      </c>
      <c r="W123" s="362">
        <v>6.0133365086925458E-3</v>
      </c>
      <c r="X123" s="363">
        <v>1.499965945586286E-2</v>
      </c>
      <c r="Y123" s="363">
        <v>2.5458515958570037E-2</v>
      </c>
      <c r="Z123" s="363">
        <v>0.11404875315214345</v>
      </c>
      <c r="AA123" s="363">
        <v>3.3604296493045929E-2</v>
      </c>
      <c r="AB123" s="363">
        <v>1.2937297963669022E-2</v>
      </c>
      <c r="AC123" s="364">
        <v>2.3035989856548318E-2</v>
      </c>
      <c r="AD123" s="362">
        <v>0.11048275152948435</v>
      </c>
      <c r="AE123" s="363">
        <v>2.6108555758884659E-2</v>
      </c>
      <c r="AF123" s="363">
        <v>3.2457498057498056E-2</v>
      </c>
      <c r="AG123" s="363">
        <v>5.307858548873319E-2</v>
      </c>
      <c r="AH123" s="363">
        <v>3.6426097743144363E-2</v>
      </c>
      <c r="AI123" s="363">
        <v>6.8315062141991831E-2</v>
      </c>
      <c r="AJ123" s="364">
        <v>4.6125362637762547E-2</v>
      </c>
    </row>
    <row r="124" spans="2:36" s="4" customFormat="1" hidden="1" outlineLevel="1" x14ac:dyDescent="0.25">
      <c r="B124" s="71" t="s">
        <v>93</v>
      </c>
      <c r="C124" s="359">
        <v>4.6028880866425995E-2</v>
      </c>
      <c r="D124" s="360">
        <v>6.1609938390061606E-3</v>
      </c>
      <c r="E124" s="360">
        <v>8.8037701794846084E-3</v>
      </c>
      <c r="F124" s="360">
        <v>1.3299641803482504E-2</v>
      </c>
      <c r="G124" s="360">
        <v>3.6043500776799589E-2</v>
      </c>
      <c r="H124" s="360">
        <v>1.5262231374763345E-2</v>
      </c>
      <c r="I124" s="360">
        <v>2.8209310039805396E-2</v>
      </c>
      <c r="J124" s="361">
        <v>2.012138188608777E-2</v>
      </c>
      <c r="K124" s="359">
        <v>0</v>
      </c>
      <c r="L124" s="360">
        <v>7.4646074646074643E-3</v>
      </c>
      <c r="M124" s="360">
        <v>2.6795284030010718E-3</v>
      </c>
      <c r="N124" s="360">
        <v>9.2936802973977691E-4</v>
      </c>
      <c r="O124" s="360">
        <v>3.4105329949238577E-3</v>
      </c>
      <c r="P124" s="361">
        <v>3.4105329949238577E-3</v>
      </c>
      <c r="Q124" s="359">
        <v>0</v>
      </c>
      <c r="R124" s="360">
        <v>6.9940702447924587E-3</v>
      </c>
      <c r="S124" s="360">
        <v>2.5612098667561057E-3</v>
      </c>
      <c r="T124" s="360">
        <v>3.1709637290533452E-3</v>
      </c>
      <c r="U124" s="360">
        <v>5.1612903225806452E-3</v>
      </c>
      <c r="V124" s="361">
        <v>3.6969240156491151E-3</v>
      </c>
      <c r="W124" s="359">
        <v>5.6022408963585435E-3</v>
      </c>
      <c r="X124" s="360">
        <v>1.0314810398282852E-2</v>
      </c>
      <c r="Y124" s="360">
        <v>1.8761301989150089E-2</v>
      </c>
      <c r="Z124" s="360">
        <v>5.3985302430751836E-2</v>
      </c>
      <c r="AA124" s="360">
        <v>2.0246992102613028E-2</v>
      </c>
      <c r="AB124" s="360">
        <v>1.2237106169133124E-2</v>
      </c>
      <c r="AC124" s="361">
        <v>1.6082789040631096E-2</v>
      </c>
      <c r="AD124" s="359">
        <v>0.11440677966101695</v>
      </c>
      <c r="AE124" s="360">
        <v>1.2338908692075679E-2</v>
      </c>
      <c r="AF124" s="360">
        <v>2.0042528881553889E-2</v>
      </c>
      <c r="AG124" s="360">
        <v>4.2089645478681867E-2</v>
      </c>
      <c r="AH124" s="360">
        <v>2.2878034897213038E-2</v>
      </c>
      <c r="AI124" s="360">
        <v>5.6386836186716846E-2</v>
      </c>
      <c r="AJ124" s="361">
        <v>3.3699454523894223E-2</v>
      </c>
    </row>
    <row r="125" spans="2:36" s="4" customFormat="1" hidden="1" outlineLevel="1" x14ac:dyDescent="0.25">
      <c r="B125" s="71" t="s">
        <v>94</v>
      </c>
      <c r="C125" s="359">
        <v>2.652222637280538E-2</v>
      </c>
      <c r="D125" s="360">
        <v>4.2895911756981528E-3</v>
      </c>
      <c r="E125" s="360">
        <v>6.1755709036341597E-3</v>
      </c>
      <c r="F125" s="360">
        <v>5.9760826778046993E-3</v>
      </c>
      <c r="G125" s="360">
        <v>1.4361321699327707E-2</v>
      </c>
      <c r="H125" s="360">
        <v>7.3064267533659369E-3</v>
      </c>
      <c r="I125" s="360">
        <v>1.5782548817077368E-2</v>
      </c>
      <c r="J125" s="361">
        <v>1.0607500915884673E-2</v>
      </c>
      <c r="K125" s="359">
        <v>6.4599483204134363E-3</v>
      </c>
      <c r="L125" s="360">
        <v>7.8260869565217397E-3</v>
      </c>
      <c r="M125" s="360">
        <v>1.1208249271463797E-3</v>
      </c>
      <c r="N125" s="360">
        <v>0</v>
      </c>
      <c r="O125" s="360">
        <v>3.357909336447916E-3</v>
      </c>
      <c r="P125" s="361">
        <v>3.357909336447916E-3</v>
      </c>
      <c r="Q125" s="359">
        <v>6.4557779212395089E-4</v>
      </c>
      <c r="R125" s="360">
        <v>2.204261572373255E-3</v>
      </c>
      <c r="S125" s="360">
        <v>3.2466599626490445E-3</v>
      </c>
      <c r="T125" s="360">
        <v>2.9889478440186289E-3</v>
      </c>
      <c r="U125" s="360">
        <v>2.8839754492346373E-3</v>
      </c>
      <c r="V125" s="361">
        <v>2.9639038848311631E-3</v>
      </c>
      <c r="W125" s="359">
        <v>4.0579710144927538E-3</v>
      </c>
      <c r="X125" s="360">
        <v>6.5866420437057554E-3</v>
      </c>
      <c r="Y125" s="360">
        <v>1.0378328193905634E-2</v>
      </c>
      <c r="Z125" s="360">
        <v>2.2228137894316519E-2</v>
      </c>
      <c r="AA125" s="360">
        <v>1.0675389094568851E-2</v>
      </c>
      <c r="AB125" s="360">
        <v>8.8677082704952653E-3</v>
      </c>
      <c r="AC125" s="361">
        <v>9.6924969249692489E-3</v>
      </c>
      <c r="AD125" s="359">
        <v>5.4237288135593219E-2</v>
      </c>
      <c r="AE125" s="360">
        <v>1.1443604077606051E-2</v>
      </c>
      <c r="AF125" s="360">
        <v>7.0317107471759739E-3</v>
      </c>
      <c r="AG125" s="360">
        <v>1.2961257879453219E-2</v>
      </c>
      <c r="AH125" s="360">
        <v>9.0307043949428064E-3</v>
      </c>
      <c r="AI125" s="360">
        <v>2.8716010242653335E-2</v>
      </c>
      <c r="AJ125" s="361">
        <v>1.5685978123454077E-2</v>
      </c>
    </row>
    <row r="126" spans="2:36" s="4" customFormat="1" hidden="1" outlineLevel="1" x14ac:dyDescent="0.25">
      <c r="B126" s="71" t="s">
        <v>95</v>
      </c>
      <c r="C126" s="359">
        <v>4.3894652833200321E-2</v>
      </c>
      <c r="D126" s="360">
        <v>7.1693249556951831E-3</v>
      </c>
      <c r="E126" s="360">
        <v>6.9365575804168919E-3</v>
      </c>
      <c r="F126" s="360">
        <v>9.3014936052231469E-3</v>
      </c>
      <c r="G126" s="360">
        <v>2.9493464052287581E-2</v>
      </c>
      <c r="H126" s="360">
        <v>1.1855701642306211E-2</v>
      </c>
      <c r="I126" s="360">
        <v>2.4126026744970438E-2</v>
      </c>
      <c r="J126" s="361">
        <v>1.66208767017136E-2</v>
      </c>
      <c r="K126" s="359">
        <v>8.483563096500531E-3</v>
      </c>
      <c r="L126" s="360">
        <v>1.4001728608470182E-2</v>
      </c>
      <c r="M126" s="360">
        <v>1.6778523489932886E-3</v>
      </c>
      <c r="N126" s="360">
        <v>6.7446043165467629E-4</v>
      </c>
      <c r="O126" s="360">
        <v>6.2719518314099344E-3</v>
      </c>
      <c r="P126" s="361">
        <v>6.2719518314099344E-3</v>
      </c>
      <c r="Q126" s="359">
        <v>1.2330456226880395E-3</v>
      </c>
      <c r="R126" s="360">
        <v>1.0177377144518756E-3</v>
      </c>
      <c r="S126" s="360">
        <v>1.4509354715540282E-3</v>
      </c>
      <c r="T126" s="360">
        <v>1.3811865648215968E-3</v>
      </c>
      <c r="U126" s="360">
        <v>3.2407161451415822E-3</v>
      </c>
      <c r="V126" s="361">
        <v>1.9066778765313476E-3</v>
      </c>
      <c r="W126" s="359">
        <v>1.5764582238570678E-3</v>
      </c>
      <c r="X126" s="360">
        <v>1.0588551464660038E-2</v>
      </c>
      <c r="Y126" s="360">
        <v>1.1455525606469003E-2</v>
      </c>
      <c r="Z126" s="360">
        <v>4.3284187745164342E-2</v>
      </c>
      <c r="AA126" s="360">
        <v>1.4764901154436903E-2</v>
      </c>
      <c r="AB126" s="360">
        <v>1.427945313935898E-2</v>
      </c>
      <c r="AC126" s="361">
        <v>1.4503351614868982E-2</v>
      </c>
      <c r="AD126" s="359">
        <v>0.10662824207492795</v>
      </c>
      <c r="AE126" s="360">
        <v>1.0992886955499383E-2</v>
      </c>
      <c r="AF126" s="360">
        <v>1.499805760586048E-2</v>
      </c>
      <c r="AG126" s="360">
        <v>3.1150508770834633E-2</v>
      </c>
      <c r="AH126" s="360">
        <v>1.7692445382347124E-2</v>
      </c>
      <c r="AI126" s="360">
        <v>4.4560677189221159E-2</v>
      </c>
      <c r="AJ126" s="361">
        <v>2.6763929536420535E-2</v>
      </c>
    </row>
    <row r="127" spans="2:36" s="4" customFormat="1" hidden="1" outlineLevel="1" x14ac:dyDescent="0.25">
      <c r="B127" s="71" t="s">
        <v>96</v>
      </c>
      <c r="C127" s="359">
        <v>5.3664921465968587E-2</v>
      </c>
      <c r="D127" s="360">
        <v>9.2929680015328611E-3</v>
      </c>
      <c r="E127" s="360">
        <v>8.5554933848347569E-3</v>
      </c>
      <c r="F127" s="360">
        <v>1.6718003537560405E-2</v>
      </c>
      <c r="G127" s="360">
        <v>3.9664128296938828E-2</v>
      </c>
      <c r="H127" s="360">
        <v>1.8511004126547454E-2</v>
      </c>
      <c r="I127" s="360">
        <v>2.2062143972491691E-2</v>
      </c>
      <c r="J127" s="361">
        <v>1.9886261875815162E-2</v>
      </c>
      <c r="K127" s="359">
        <v>5.8910162002945507E-3</v>
      </c>
      <c r="L127" s="360">
        <v>1.9178700361010829E-2</v>
      </c>
      <c r="M127" s="360">
        <v>7.746126936531734E-3</v>
      </c>
      <c r="N127" s="360">
        <v>2.3001725129384704E-3</v>
      </c>
      <c r="O127" s="360">
        <v>1.0165991581288222E-2</v>
      </c>
      <c r="P127" s="361">
        <v>1.0165991581288222E-2</v>
      </c>
      <c r="Q127" s="359">
        <v>0</v>
      </c>
      <c r="R127" s="360">
        <v>3.0125523012552303E-3</v>
      </c>
      <c r="S127" s="360">
        <v>5.8336868901145526E-3</v>
      </c>
      <c r="T127" s="360">
        <v>5.314516669271822E-3</v>
      </c>
      <c r="U127" s="360">
        <v>5.5869139500057596E-3</v>
      </c>
      <c r="V127" s="361">
        <v>5.390618714297208E-3</v>
      </c>
      <c r="W127" s="359">
        <v>2.5214321734745334E-3</v>
      </c>
      <c r="X127" s="360">
        <v>9.6709765583937769E-3</v>
      </c>
      <c r="Y127" s="360">
        <v>2.3199316567889369E-2</v>
      </c>
      <c r="Z127" s="360">
        <v>5.9484141675922496E-2</v>
      </c>
      <c r="AA127" s="360">
        <v>2.3133543638275498E-2</v>
      </c>
      <c r="AB127" s="360">
        <v>1.4241896036861377E-2</v>
      </c>
      <c r="AC127" s="361">
        <v>1.8452520682615221E-2</v>
      </c>
      <c r="AD127" s="359">
        <v>0.11449752883031301</v>
      </c>
      <c r="AE127" s="360">
        <v>1.2685495452369555E-2</v>
      </c>
      <c r="AF127" s="360">
        <v>2.3073104133052004E-2</v>
      </c>
      <c r="AG127" s="360">
        <v>3.7307105307783618E-2</v>
      </c>
      <c r="AH127" s="360">
        <v>2.4701558694174047E-2</v>
      </c>
      <c r="AI127" s="360">
        <v>4.2124477209895796E-2</v>
      </c>
      <c r="AJ127" s="361">
        <v>3.0397126553312285E-2</v>
      </c>
    </row>
    <row r="128" spans="2:36" s="4" customFormat="1" hidden="1" outlineLevel="1" x14ac:dyDescent="0.25">
      <c r="B128" s="71" t="s">
        <v>97</v>
      </c>
      <c r="C128" s="359">
        <v>2.0896528479946073E-2</v>
      </c>
      <c r="D128" s="360">
        <v>2.888837531777213E-3</v>
      </c>
      <c r="E128" s="360">
        <v>1.0435766836445953E-2</v>
      </c>
      <c r="F128" s="360">
        <v>1.6506171256587959E-2</v>
      </c>
      <c r="G128" s="360">
        <v>4.8215488215488218E-2</v>
      </c>
      <c r="H128" s="360">
        <v>1.894018820367763E-2</v>
      </c>
      <c r="I128" s="360">
        <v>3.2820067953444658E-2</v>
      </c>
      <c r="J128" s="361">
        <v>2.3764587637500698E-2</v>
      </c>
      <c r="K128" s="359">
        <v>6.0606060606060606E-3</v>
      </c>
      <c r="L128" s="360">
        <v>4.9706281066425667E-3</v>
      </c>
      <c r="M128" s="360">
        <v>0</v>
      </c>
      <c r="N128" s="360">
        <v>1.0193679918450561E-3</v>
      </c>
      <c r="O128" s="360">
        <v>2.2799817601459188E-3</v>
      </c>
      <c r="P128" s="361">
        <v>2.2799817601459188E-3</v>
      </c>
      <c r="Q128" s="359">
        <v>0</v>
      </c>
      <c r="R128" s="360">
        <v>7.6756543987404058E-3</v>
      </c>
      <c r="S128" s="360">
        <v>5.4030555210532851E-3</v>
      </c>
      <c r="T128" s="360">
        <v>5.5702293470017523E-3</v>
      </c>
      <c r="U128" s="360">
        <v>1.2309095053567358E-2</v>
      </c>
      <c r="V128" s="361">
        <v>7.2957198443579768E-3</v>
      </c>
      <c r="W128" s="359">
        <v>8.3402835696413675E-4</v>
      </c>
      <c r="X128" s="360">
        <v>1.9694890628783598E-2</v>
      </c>
      <c r="Y128" s="360">
        <v>2.1236827688440593E-2</v>
      </c>
      <c r="Z128" s="360">
        <v>8.4409448818897642E-2</v>
      </c>
      <c r="AA128" s="360">
        <v>2.8252467185936551E-2</v>
      </c>
      <c r="AB128" s="360">
        <v>1.871333594055534E-2</v>
      </c>
      <c r="AC128" s="361">
        <v>2.3474914062423489E-2</v>
      </c>
      <c r="AD128" s="359">
        <v>5.2503052503052504E-2</v>
      </c>
      <c r="AE128" s="360">
        <v>1.0699355204421456E-2</v>
      </c>
      <c r="AF128" s="360">
        <v>2.5435483870967741E-2</v>
      </c>
      <c r="AG128" s="360">
        <v>3.4969188506941869E-2</v>
      </c>
      <c r="AH128" s="360">
        <v>2.480061061271446E-2</v>
      </c>
      <c r="AI128" s="360">
        <v>6.3085427650099807E-2</v>
      </c>
      <c r="AJ128" s="361">
        <v>3.6354508592392351E-2</v>
      </c>
    </row>
    <row r="129" spans="2:36" s="4" customFormat="1" hidden="1" outlineLevel="1" x14ac:dyDescent="0.25">
      <c r="B129" s="71" t="s">
        <v>98</v>
      </c>
      <c r="C129" s="359">
        <v>5.4775280898876406E-2</v>
      </c>
      <c r="D129" s="360">
        <v>5.8180954642602705E-3</v>
      </c>
      <c r="E129" s="360">
        <v>1.0266986990616926E-2</v>
      </c>
      <c r="F129" s="360">
        <v>2.2927906630310173E-2</v>
      </c>
      <c r="G129" s="360">
        <v>6.3349506211073256E-2</v>
      </c>
      <c r="H129" s="360">
        <v>2.5283650826878796E-2</v>
      </c>
      <c r="I129" s="360">
        <v>2.9414802420937389E-2</v>
      </c>
      <c r="J129" s="361">
        <v>2.6845759900854763E-2</v>
      </c>
      <c r="K129" s="359">
        <v>0</v>
      </c>
      <c r="L129" s="360">
        <v>4.9875311720698253E-3</v>
      </c>
      <c r="M129" s="360">
        <v>1.70261066969353E-3</v>
      </c>
      <c r="N129" s="360">
        <v>0</v>
      </c>
      <c r="O129" s="360">
        <v>2.1546366122482804E-3</v>
      </c>
      <c r="P129" s="361">
        <v>2.1546366122482804E-3</v>
      </c>
      <c r="Q129" s="359">
        <v>0</v>
      </c>
      <c r="R129" s="360">
        <v>5.6123471637602729E-3</v>
      </c>
      <c r="S129" s="360">
        <v>7.2259915053229633E-3</v>
      </c>
      <c r="T129" s="360">
        <v>6.8818224964404366E-3</v>
      </c>
      <c r="U129" s="360">
        <v>9.3713660305082425E-3</v>
      </c>
      <c r="V129" s="361">
        <v>7.5230359942916542E-3</v>
      </c>
      <c r="W129" s="359">
        <v>0</v>
      </c>
      <c r="X129" s="360">
        <v>1.2893312846549536E-2</v>
      </c>
      <c r="Y129" s="360">
        <v>2.5696001039534809E-2</v>
      </c>
      <c r="Z129" s="360">
        <v>0.1191656942823804</v>
      </c>
      <c r="AA129" s="360">
        <v>3.3563801039900108E-2</v>
      </c>
      <c r="AB129" s="360">
        <v>1.5838183379448527E-2</v>
      </c>
      <c r="AC129" s="361">
        <v>2.3999313569865718E-2</v>
      </c>
      <c r="AD129" s="359">
        <v>8.4507042253521125E-2</v>
      </c>
      <c r="AE129" s="360">
        <v>1.3138446378715717E-2</v>
      </c>
      <c r="AF129" s="360">
        <v>3.3791866028708137E-2</v>
      </c>
      <c r="AG129" s="360">
        <v>4.2551518011640713E-2</v>
      </c>
      <c r="AH129" s="360">
        <v>3.3256010347739638E-2</v>
      </c>
      <c r="AI129" s="360">
        <v>5.1547498872398463E-2</v>
      </c>
      <c r="AJ129" s="361">
        <v>3.9334503875637021E-2</v>
      </c>
    </row>
    <row r="130" spans="2:36" s="4" customFormat="1" hidden="1" outlineLevel="1" x14ac:dyDescent="0.25">
      <c r="B130" s="71" t="s">
        <v>99</v>
      </c>
      <c r="C130" s="359">
        <v>9.5018450184501849E-2</v>
      </c>
      <c r="D130" s="360">
        <v>9.696969696969697E-3</v>
      </c>
      <c r="E130" s="360">
        <v>1.2631320052000983E-2</v>
      </c>
      <c r="F130" s="360">
        <v>2.2538161443196397E-2</v>
      </c>
      <c r="G130" s="360">
        <v>6.4333573583193193E-2</v>
      </c>
      <c r="H130" s="360">
        <v>2.6303854875283448E-2</v>
      </c>
      <c r="I130" s="360">
        <v>2.6153766287701812E-2</v>
      </c>
      <c r="J130" s="361">
        <v>2.6244888385800674E-2</v>
      </c>
      <c r="K130" s="359">
        <v>3.8860103626943004E-3</v>
      </c>
      <c r="L130" s="360">
        <v>1.3223140495867768E-2</v>
      </c>
      <c r="M130" s="360">
        <v>5.1546391752577319E-3</v>
      </c>
      <c r="N130" s="360">
        <v>1.0720986330742428E-3</v>
      </c>
      <c r="O130" s="360">
        <v>6.6467264872050518E-3</v>
      </c>
      <c r="P130" s="361">
        <v>6.6467264872050518E-3</v>
      </c>
      <c r="Q130" s="359">
        <v>0</v>
      </c>
      <c r="R130" s="360">
        <v>5.7052297939778132E-3</v>
      </c>
      <c r="S130" s="360">
        <v>8.6186761339748681E-3</v>
      </c>
      <c r="T130" s="360">
        <v>8.067889798601565E-3</v>
      </c>
      <c r="U130" s="360">
        <v>1.2205936049241041E-2</v>
      </c>
      <c r="V130" s="361">
        <v>9.2114747008793432E-3</v>
      </c>
      <c r="W130" s="359">
        <v>7.8791858174655279E-3</v>
      </c>
      <c r="X130" s="360">
        <v>1.401253753358268E-2</v>
      </c>
      <c r="Y130" s="360">
        <v>3.0013642564802184E-2</v>
      </c>
      <c r="Z130" s="360">
        <v>0.10438535106134826</v>
      </c>
      <c r="AA130" s="360">
        <v>3.468504917216482E-2</v>
      </c>
      <c r="AB130" s="360">
        <v>1.6842483048566337E-2</v>
      </c>
      <c r="AC130" s="361">
        <v>2.4901427456933814E-2</v>
      </c>
      <c r="AD130" s="359">
        <v>0.10376447876447877</v>
      </c>
      <c r="AE130" s="360">
        <v>2.0923318561732206E-2</v>
      </c>
      <c r="AF130" s="360">
        <v>3.4995011270832564E-2</v>
      </c>
      <c r="AG130" s="360">
        <v>6.1984251968503934E-2</v>
      </c>
      <c r="AH130" s="360">
        <v>3.7731815966551813E-2</v>
      </c>
      <c r="AI130" s="360">
        <v>4.0011055472458867E-2</v>
      </c>
      <c r="AJ130" s="361">
        <v>3.8517356344381248E-2</v>
      </c>
    </row>
    <row r="131" spans="2:36" s="4" customFormat="1" hidden="1" outlineLevel="1" x14ac:dyDescent="0.25">
      <c r="B131" s="71" t="s">
        <v>100</v>
      </c>
      <c r="C131" s="359">
        <v>7.1170084439083237E-2</v>
      </c>
      <c r="D131" s="360">
        <v>3.9910202045397858E-3</v>
      </c>
      <c r="E131" s="360">
        <v>1.1594652332713114E-2</v>
      </c>
      <c r="F131" s="360">
        <v>1.8078434824937987E-2</v>
      </c>
      <c r="G131" s="360">
        <v>7.3027790531233969E-2</v>
      </c>
      <c r="H131" s="360">
        <v>2.369433405093763E-2</v>
      </c>
      <c r="I131" s="360">
        <v>1.8366273230200191E-2</v>
      </c>
      <c r="J131" s="361">
        <v>2.1635000513505188E-2</v>
      </c>
      <c r="K131" s="359">
        <v>0</v>
      </c>
      <c r="L131" s="360">
        <v>6.369426751592357E-3</v>
      </c>
      <c r="M131" s="360">
        <v>8.1145584725536984E-3</v>
      </c>
      <c r="N131" s="360">
        <v>2.4179620034542313E-3</v>
      </c>
      <c r="O131" s="360">
        <v>4.9810246679316888E-3</v>
      </c>
      <c r="P131" s="361">
        <v>4.9810246679316888E-3</v>
      </c>
      <c r="Q131" s="359">
        <v>0</v>
      </c>
      <c r="R131" s="360">
        <v>4.3146843089313961E-3</v>
      </c>
      <c r="S131" s="360">
        <v>6.8721409202873052E-3</v>
      </c>
      <c r="T131" s="360">
        <v>6.500035911800618E-3</v>
      </c>
      <c r="U131" s="360">
        <v>1.2737875997544506E-2</v>
      </c>
      <c r="V131" s="361">
        <v>8.1206804891015422E-3</v>
      </c>
      <c r="W131" s="359">
        <v>0</v>
      </c>
      <c r="X131" s="360">
        <v>1.3554675601583917E-2</v>
      </c>
      <c r="Y131" s="360">
        <v>2.2559080029711961E-2</v>
      </c>
      <c r="Z131" s="360">
        <v>0.11476264997391758</v>
      </c>
      <c r="AA131" s="360">
        <v>3.001174837124853E-2</v>
      </c>
      <c r="AB131" s="360">
        <v>9.6665678528619486E-3</v>
      </c>
      <c r="AC131" s="361">
        <v>1.8983008216421664E-2</v>
      </c>
      <c r="AD131" s="359">
        <v>7.4659400544959134E-2</v>
      </c>
      <c r="AE131" s="360">
        <v>1.5250544662309368E-2</v>
      </c>
      <c r="AF131" s="360">
        <v>3.0070453024756957E-2</v>
      </c>
      <c r="AG131" s="360">
        <v>6.4055800857490242E-2</v>
      </c>
      <c r="AH131" s="360">
        <v>3.2895432904249691E-2</v>
      </c>
      <c r="AI131" s="360">
        <v>2.8554453306447257E-2</v>
      </c>
      <c r="AJ131" s="361">
        <v>3.1468427999029373E-2</v>
      </c>
    </row>
    <row r="132" spans="2:36" s="4" customFormat="1" hidden="1" outlineLevel="1" x14ac:dyDescent="0.25">
      <c r="B132" s="71" t="s">
        <v>101</v>
      </c>
      <c r="C132" s="359">
        <v>4.9827640238169851E-2</v>
      </c>
      <c r="D132" s="360">
        <v>6.4728353140916812E-3</v>
      </c>
      <c r="E132" s="360">
        <v>1.6741179430606358E-2</v>
      </c>
      <c r="F132" s="360">
        <v>1.9302460442382569E-2</v>
      </c>
      <c r="G132" s="360">
        <v>5.6397306397306397E-2</v>
      </c>
      <c r="H132" s="360">
        <v>2.3493818399133455E-2</v>
      </c>
      <c r="I132" s="360">
        <v>2.6488426785493253E-2</v>
      </c>
      <c r="J132" s="361">
        <v>2.4585085143306169E-2</v>
      </c>
      <c r="K132" s="359">
        <v>1.1538461538461539E-2</v>
      </c>
      <c r="L132" s="360">
        <v>3.9707419017763843E-3</v>
      </c>
      <c r="M132" s="360">
        <v>2.1557531662624628E-3</v>
      </c>
      <c r="N132" s="360">
        <v>2.0320040640081278E-3</v>
      </c>
      <c r="O132" s="360">
        <v>3.3300537349579959E-3</v>
      </c>
      <c r="P132" s="361">
        <v>3.3300537349579959E-3</v>
      </c>
      <c r="Q132" s="359">
        <v>0</v>
      </c>
      <c r="R132" s="360">
        <v>7.4424898511502033E-3</v>
      </c>
      <c r="S132" s="360">
        <v>6.9724076426235715E-3</v>
      </c>
      <c r="T132" s="360">
        <v>6.8890004106026735E-3</v>
      </c>
      <c r="U132" s="360">
        <v>2.0905660377358491E-2</v>
      </c>
      <c r="V132" s="361">
        <v>1.0142236547085202E-2</v>
      </c>
      <c r="W132" s="359">
        <v>8.4566596194503175E-3</v>
      </c>
      <c r="X132" s="360">
        <v>2.6111338279105088E-2</v>
      </c>
      <c r="Y132" s="360">
        <v>2.4328147100424326E-2</v>
      </c>
      <c r="Z132" s="360">
        <v>9.4400205497045975E-2</v>
      </c>
      <c r="AA132" s="360">
        <v>3.3849911419185058E-2</v>
      </c>
      <c r="AB132" s="360">
        <v>1.4068886846858265E-2</v>
      </c>
      <c r="AC132" s="361">
        <v>2.355327939830278E-2</v>
      </c>
      <c r="AD132" s="359">
        <v>7.4384787472035793E-2</v>
      </c>
      <c r="AE132" s="360">
        <v>2.2379413378864565E-2</v>
      </c>
      <c r="AF132" s="360">
        <v>2.8975194614826304E-2</v>
      </c>
      <c r="AG132" s="360">
        <v>6.1516549104720562E-2</v>
      </c>
      <c r="AH132" s="360">
        <v>3.336304967150526E-2</v>
      </c>
      <c r="AI132" s="360">
        <v>4.4442118484404436E-2</v>
      </c>
      <c r="AJ132" s="361">
        <v>3.6868740395315562E-2</v>
      </c>
    </row>
    <row r="133" spans="2:36" s="4" customFormat="1" hidden="1" outlineLevel="1" x14ac:dyDescent="0.25">
      <c r="B133" s="71" t="s">
        <v>102</v>
      </c>
      <c r="C133" s="359">
        <v>4.6607482561826251E-2</v>
      </c>
      <c r="D133" s="360">
        <v>5.6315366049879325E-3</v>
      </c>
      <c r="E133" s="360">
        <v>1.5210061749441225E-2</v>
      </c>
      <c r="F133" s="360">
        <v>1.552102646935038E-2</v>
      </c>
      <c r="G133" s="360">
        <v>4.3053219239864451E-2</v>
      </c>
      <c r="H133" s="360">
        <v>1.9456243788396992E-2</v>
      </c>
      <c r="I133" s="360">
        <v>2.8759127403218298E-2</v>
      </c>
      <c r="J133" s="361">
        <v>2.3026882130520534E-2</v>
      </c>
      <c r="K133" s="359">
        <v>1.0638297872340425E-2</v>
      </c>
      <c r="L133" s="360">
        <v>3.9094650205761319E-3</v>
      </c>
      <c r="M133" s="360">
        <v>5.4749520941691759E-3</v>
      </c>
      <c r="N133" s="360">
        <v>7.3655781978885343E-4</v>
      </c>
      <c r="O133" s="360">
        <v>3.7969029184038118E-3</v>
      </c>
      <c r="P133" s="361">
        <v>3.7969029184038118E-3</v>
      </c>
      <c r="Q133" s="359">
        <v>9.2485549132947983E-3</v>
      </c>
      <c r="R133" s="360">
        <v>1.4594494734897469E-2</v>
      </c>
      <c r="S133" s="360">
        <v>5.083814234679857E-3</v>
      </c>
      <c r="T133" s="360">
        <v>6.3748007874753912E-3</v>
      </c>
      <c r="U133" s="360">
        <v>2.6219655903841621E-2</v>
      </c>
      <c r="V133" s="361">
        <v>1.2022132796780684E-2</v>
      </c>
      <c r="W133" s="359">
        <v>3.1585596967782692E-3</v>
      </c>
      <c r="X133" s="360">
        <v>1.7878365111352244E-2</v>
      </c>
      <c r="Y133" s="360">
        <v>1.7431628348744309E-2</v>
      </c>
      <c r="Z133" s="360">
        <v>8.6749999999999994E-2</v>
      </c>
      <c r="AA133" s="360">
        <v>2.5782831013547957E-2</v>
      </c>
      <c r="AB133" s="360">
        <v>1.2629810208522711E-2</v>
      </c>
      <c r="AC133" s="361">
        <v>1.882932014941131E-2</v>
      </c>
      <c r="AD133" s="359">
        <v>6.8697342838626052E-2</v>
      </c>
      <c r="AE133" s="360">
        <v>1.5395849814397858E-2</v>
      </c>
      <c r="AF133" s="360">
        <v>2.3086681823320312E-2</v>
      </c>
      <c r="AG133" s="360">
        <v>3.6685095600092144E-2</v>
      </c>
      <c r="AH133" s="360">
        <v>2.4653554061225023E-2</v>
      </c>
      <c r="AI133" s="360">
        <v>4.7193668698262532E-2</v>
      </c>
      <c r="AJ133" s="361">
        <v>3.1944820442801822E-2</v>
      </c>
    </row>
    <row r="134" spans="2:36" s="4" customFormat="1" hidden="1" outlineLevel="1" x14ac:dyDescent="0.25">
      <c r="B134" s="71" t="s">
        <v>103</v>
      </c>
      <c r="C134" s="359">
        <v>3.7037037037037035E-2</v>
      </c>
      <c r="D134" s="360">
        <v>8.8907705334462326E-3</v>
      </c>
      <c r="E134" s="360">
        <v>1.2487197668005988E-2</v>
      </c>
      <c r="F134" s="360">
        <v>1.6662177483510083E-2</v>
      </c>
      <c r="G134" s="360">
        <v>3.8396559668253727E-2</v>
      </c>
      <c r="H134" s="360">
        <v>1.847529389869413E-2</v>
      </c>
      <c r="I134" s="360">
        <v>2.697224416842596E-2</v>
      </c>
      <c r="J134" s="361">
        <v>2.1657410326680088E-2</v>
      </c>
      <c r="K134" s="359">
        <v>9.5465393794749408E-3</v>
      </c>
      <c r="L134" s="360">
        <v>1.4786795048143054E-2</v>
      </c>
      <c r="M134" s="360">
        <v>2.6391554702495201E-3</v>
      </c>
      <c r="N134" s="360">
        <v>4.5819014891179839E-4</v>
      </c>
      <c r="O134" s="360">
        <v>7.0454994403107924E-3</v>
      </c>
      <c r="P134" s="361">
        <v>7.0454994403107924E-3</v>
      </c>
      <c r="Q134" s="359">
        <v>3.3898305084745762E-3</v>
      </c>
      <c r="R134" s="360">
        <v>3.3700980392156864E-3</v>
      </c>
      <c r="S134" s="360">
        <v>4.7172413793103449E-3</v>
      </c>
      <c r="T134" s="360">
        <v>4.4815505709995904E-3</v>
      </c>
      <c r="U134" s="360">
        <v>5.5555555555555558E-3</v>
      </c>
      <c r="V134" s="361">
        <v>4.741542811821097E-3</v>
      </c>
      <c r="W134" s="359">
        <v>5.3063193439459718E-3</v>
      </c>
      <c r="X134" s="360">
        <v>7.3162027123483226E-3</v>
      </c>
      <c r="Y134" s="360">
        <v>1.9684546535644991E-2</v>
      </c>
      <c r="Z134" s="360">
        <v>5.9862753686669587E-2</v>
      </c>
      <c r="AA134" s="360">
        <v>2.0333518236028289E-2</v>
      </c>
      <c r="AB134" s="360">
        <v>9.4504194287274544E-3</v>
      </c>
      <c r="AC134" s="361">
        <v>1.4529451262428101E-2</v>
      </c>
      <c r="AD134" s="359">
        <v>5.5144586415601882E-2</v>
      </c>
      <c r="AE134" s="360">
        <v>1.9717187811192988E-2</v>
      </c>
      <c r="AF134" s="360">
        <v>2.3762942451240068E-2</v>
      </c>
      <c r="AG134" s="360">
        <v>3.6181122264750488E-2</v>
      </c>
      <c r="AH134" s="360">
        <v>2.5391088853322318E-2</v>
      </c>
      <c r="AI134" s="360">
        <v>5.2046955863171623E-2</v>
      </c>
      <c r="AJ134" s="361">
        <v>3.4167018749264089E-2</v>
      </c>
    </row>
    <row r="135" spans="2:36" s="4" customFormat="1" hidden="1" outlineLevel="1" x14ac:dyDescent="0.25">
      <c r="B135" s="71" t="s">
        <v>104</v>
      </c>
      <c r="C135" s="359">
        <v>5.3960964408725602E-2</v>
      </c>
      <c r="D135" s="360">
        <v>1.1571254567600487E-2</v>
      </c>
      <c r="E135" s="360">
        <v>1.7857517574231454E-2</v>
      </c>
      <c r="F135" s="360">
        <v>1.9172966572547592E-2</v>
      </c>
      <c r="G135" s="360">
        <v>3.8672714251611361E-2</v>
      </c>
      <c r="H135" s="360">
        <v>2.1739743522595875E-2</v>
      </c>
      <c r="I135" s="360">
        <v>3.0536984606599892E-2</v>
      </c>
      <c r="J135" s="361">
        <v>2.5292254037032856E-2</v>
      </c>
      <c r="K135" s="359">
        <v>3.5211267605633804E-3</v>
      </c>
      <c r="L135" s="360">
        <v>1.5920398009950248E-2</v>
      </c>
      <c r="M135" s="360">
        <v>5.1428571428571426E-3</v>
      </c>
      <c r="N135" s="360">
        <v>3.9228506047728016E-3</v>
      </c>
      <c r="O135" s="360">
        <v>9.086522997748472E-3</v>
      </c>
      <c r="P135" s="361">
        <v>9.086522997748472E-3</v>
      </c>
      <c r="Q135" s="359">
        <v>1.383399209486166E-2</v>
      </c>
      <c r="R135" s="360">
        <v>8.6477987421383646E-3</v>
      </c>
      <c r="S135" s="360">
        <v>7.2611016283291342E-3</v>
      </c>
      <c r="T135" s="360">
        <v>7.5385494003426612E-3</v>
      </c>
      <c r="U135" s="360">
        <v>1.168026101141925E-2</v>
      </c>
      <c r="V135" s="361">
        <v>8.6125211505922172E-3</v>
      </c>
      <c r="W135" s="359">
        <v>6.694129763130793E-3</v>
      </c>
      <c r="X135" s="360">
        <v>1.17245789810275E-2</v>
      </c>
      <c r="Y135" s="360">
        <v>1.8540447271373956E-2</v>
      </c>
      <c r="Z135" s="360">
        <v>8.311087382096459E-2</v>
      </c>
      <c r="AA135" s="360">
        <v>2.3304877810552637E-2</v>
      </c>
      <c r="AB135" s="360">
        <v>1.1711360019218643E-2</v>
      </c>
      <c r="AC135" s="361">
        <v>1.6749721969896342E-2</v>
      </c>
      <c r="AD135" s="359">
        <v>7.4497009244154436E-2</v>
      </c>
      <c r="AE135" s="360">
        <v>2.3101685286877484E-2</v>
      </c>
      <c r="AF135" s="360">
        <v>2.7823265873628919E-2</v>
      </c>
      <c r="AG135" s="360">
        <v>3.3528367628689763E-2</v>
      </c>
      <c r="AH135" s="360">
        <v>2.8825174395378138E-2</v>
      </c>
      <c r="AI135" s="360">
        <v>6.4817201133978861E-2</v>
      </c>
      <c r="AJ135" s="361">
        <v>4.1692717759715683E-2</v>
      </c>
    </row>
    <row r="136" spans="2:36" s="4" customFormat="1" ht="15.75" collapsed="1" x14ac:dyDescent="0.25">
      <c r="B136" s="101">
        <v>2011</v>
      </c>
      <c r="C136" s="362">
        <v>5.0085313033206458E-2</v>
      </c>
      <c r="D136" s="363">
        <v>6.9193717277486909E-3</v>
      </c>
      <c r="E136" s="363">
        <v>1.1423820518728459E-2</v>
      </c>
      <c r="F136" s="363">
        <v>1.6462628301277316E-2</v>
      </c>
      <c r="G136" s="363">
        <v>4.5397930544346342E-2</v>
      </c>
      <c r="H136" s="363">
        <v>1.9291820287007364E-2</v>
      </c>
      <c r="I136" s="363">
        <v>2.5500317218627076E-2</v>
      </c>
      <c r="J136" s="364">
        <v>2.1662326075156346E-2</v>
      </c>
      <c r="K136" s="362">
        <v>5.6964746345657784E-3</v>
      </c>
      <c r="L136" s="363">
        <v>1.0075889183505531E-2</v>
      </c>
      <c r="M136" s="363">
        <v>3.351087438970262E-3</v>
      </c>
      <c r="N136" s="363">
        <v>1.2020806923984787E-3</v>
      </c>
      <c r="O136" s="363">
        <v>5.2324567353345865E-3</v>
      </c>
      <c r="P136" s="364">
        <v>5.2324567353345865E-3</v>
      </c>
      <c r="Q136" s="362">
        <v>1.7303759635047978E-3</v>
      </c>
      <c r="R136" s="363">
        <v>5.6789688402163162E-3</v>
      </c>
      <c r="S136" s="363">
        <v>5.5309292759873809E-3</v>
      </c>
      <c r="T136" s="363">
        <v>5.4613175288934224E-3</v>
      </c>
      <c r="U136" s="363">
        <v>1.0676100546402197E-2</v>
      </c>
      <c r="V136" s="364">
        <v>6.8265013356198266E-3</v>
      </c>
      <c r="W136" s="362">
        <v>3.9476314211473115E-3</v>
      </c>
      <c r="X136" s="363">
        <v>1.329125090666719E-2</v>
      </c>
      <c r="Y136" s="363">
        <v>2.0416405259802439E-2</v>
      </c>
      <c r="Z136" s="363">
        <v>7.7289348081150969E-2</v>
      </c>
      <c r="AA136" s="363">
        <v>2.496506251895695E-2</v>
      </c>
      <c r="AB136" s="363">
        <v>1.3116287795570059E-2</v>
      </c>
      <c r="AC136" s="364">
        <v>1.8631577558452527E-2</v>
      </c>
      <c r="AD136" s="362">
        <v>8.1719058113907894E-2</v>
      </c>
      <c r="AE136" s="363">
        <v>1.5807732759838627E-2</v>
      </c>
      <c r="AF136" s="363">
        <v>2.460391952732964E-2</v>
      </c>
      <c r="AG136" s="363">
        <v>4.1412700712033249E-2</v>
      </c>
      <c r="AH136" s="363">
        <v>2.6480027809890297E-2</v>
      </c>
      <c r="AI136" s="363">
        <v>4.6319209812164974E-2</v>
      </c>
      <c r="AJ136" s="364">
        <v>3.3036563379031471E-2</v>
      </c>
    </row>
    <row r="137" spans="2:36" s="4" customFormat="1" hidden="1" outlineLevel="1" x14ac:dyDescent="0.25">
      <c r="B137" s="71" t="s">
        <v>93</v>
      </c>
      <c r="C137" s="359">
        <v>2.778707733511885E-2</v>
      </c>
      <c r="D137" s="360">
        <v>1.7131110095934216E-3</v>
      </c>
      <c r="E137" s="360">
        <v>9.8110536560429406E-3</v>
      </c>
      <c r="F137" s="360">
        <v>1.1060278885920287E-2</v>
      </c>
      <c r="G137" s="360">
        <v>3.9005792213505391E-2</v>
      </c>
      <c r="H137" s="360">
        <v>1.400460050243491E-2</v>
      </c>
      <c r="I137" s="360">
        <v>1.8916142288429433E-2</v>
      </c>
      <c r="J137" s="361">
        <v>1.600577652084963E-2</v>
      </c>
      <c r="K137" s="359">
        <v>7.2886297376093291E-3</v>
      </c>
      <c r="L137" s="360">
        <v>2.9505778214900416E-3</v>
      </c>
      <c r="M137" s="360">
        <v>4.465393202679236E-3</v>
      </c>
      <c r="N137" s="360">
        <v>6.8119891008174384E-4</v>
      </c>
      <c r="O137" s="360">
        <v>2.8814073400060662E-3</v>
      </c>
      <c r="P137" s="361">
        <v>2.8814073400060662E-3</v>
      </c>
      <c r="Q137" s="359">
        <v>1.3351134846461949E-3</v>
      </c>
      <c r="R137" s="360">
        <v>3.3154404799494788E-3</v>
      </c>
      <c r="S137" s="360">
        <v>1.6633191062013558E-3</v>
      </c>
      <c r="T137" s="360">
        <v>1.9256938916989755E-3</v>
      </c>
      <c r="U137" s="360">
        <v>3.0298198054536755E-3</v>
      </c>
      <c r="V137" s="361">
        <v>2.2853185595567869E-3</v>
      </c>
      <c r="W137" s="359">
        <v>1.2944983818770227E-3</v>
      </c>
      <c r="X137" s="360">
        <v>4.1201038491929113E-3</v>
      </c>
      <c r="Y137" s="360">
        <v>1.8372795615822383E-2</v>
      </c>
      <c r="Z137" s="360">
        <v>6.0492139439507861E-2</v>
      </c>
      <c r="AA137" s="360">
        <v>1.7767492208058826E-2</v>
      </c>
      <c r="AB137" s="360">
        <v>8.2442556659665846E-3</v>
      </c>
      <c r="AC137" s="361">
        <v>1.2591261085506419E-2</v>
      </c>
      <c r="AD137" s="359">
        <v>3.4482758620689655E-2</v>
      </c>
      <c r="AE137" s="360">
        <v>2.2755654225058972E-2</v>
      </c>
      <c r="AF137" s="360">
        <v>1.5859578805521482E-2</v>
      </c>
      <c r="AG137" s="360">
        <v>4.4926004228329812E-2</v>
      </c>
      <c r="AH137" s="360">
        <v>2.12403919497741E-2</v>
      </c>
      <c r="AI137" s="360">
        <v>3.9139069988342469E-2</v>
      </c>
      <c r="AJ137" s="361">
        <v>2.7543580893588875E-2</v>
      </c>
    </row>
    <row r="138" spans="2:36" s="4" customFormat="1" hidden="1" outlineLevel="1" x14ac:dyDescent="0.25">
      <c r="B138" s="71" t="s">
        <v>94</v>
      </c>
      <c r="C138" s="359">
        <v>1.8458197611292075E-2</v>
      </c>
      <c r="D138" s="360">
        <v>3.4211071946921002E-3</v>
      </c>
      <c r="E138" s="360">
        <v>6.9514427328630484E-3</v>
      </c>
      <c r="F138" s="360">
        <v>4.5257742845505149E-3</v>
      </c>
      <c r="G138" s="360">
        <v>1.8578549269754958E-2</v>
      </c>
      <c r="H138" s="360">
        <v>7.0425059135545837E-3</v>
      </c>
      <c r="I138" s="360">
        <v>1.3838489451995818E-2</v>
      </c>
      <c r="J138" s="361">
        <v>9.7335386297277473E-3</v>
      </c>
      <c r="K138" s="359">
        <v>2.3961661341853034E-3</v>
      </c>
      <c r="L138" s="360">
        <v>2.4390243902439024E-3</v>
      </c>
      <c r="M138" s="360">
        <v>7.9775765416127634E-3</v>
      </c>
      <c r="N138" s="360">
        <v>3.6107600649936812E-3</v>
      </c>
      <c r="O138" s="360">
        <v>4.3558684885733039E-3</v>
      </c>
      <c r="P138" s="361">
        <v>4.3558684885733039E-3</v>
      </c>
      <c r="Q138" s="359">
        <v>0</v>
      </c>
      <c r="R138" s="360">
        <v>1.1462960309499928E-3</v>
      </c>
      <c r="S138" s="360">
        <v>1.0777973740936705E-3</v>
      </c>
      <c r="T138" s="360">
        <v>1.0669858949669494E-3</v>
      </c>
      <c r="U138" s="360">
        <v>1.0933608698293143E-3</v>
      </c>
      <c r="V138" s="361">
        <v>1.0748966095210334E-3</v>
      </c>
      <c r="W138" s="359">
        <v>7.246376811594203E-4</v>
      </c>
      <c r="X138" s="360">
        <v>4.4682752457551383E-3</v>
      </c>
      <c r="Y138" s="360">
        <v>7.4290360733293911E-3</v>
      </c>
      <c r="Z138" s="360">
        <v>2.0212127276365819E-2</v>
      </c>
      <c r="AA138" s="360">
        <v>7.669862442684452E-3</v>
      </c>
      <c r="AB138" s="360">
        <v>4.4293903074517976E-3</v>
      </c>
      <c r="AC138" s="361">
        <v>5.8507331700003657E-3</v>
      </c>
      <c r="AD138" s="359">
        <v>3.4538152610441769E-2</v>
      </c>
      <c r="AE138" s="360">
        <v>1.3904297019451225E-2</v>
      </c>
      <c r="AF138" s="360">
        <v>6.2361368677502638E-3</v>
      </c>
      <c r="AG138" s="360">
        <v>2.6126714565643371E-2</v>
      </c>
      <c r="AH138" s="360">
        <v>1.0900312134217714E-2</v>
      </c>
      <c r="AI138" s="360">
        <v>3.2163675321982353E-2</v>
      </c>
      <c r="AJ138" s="361">
        <v>1.8258796514084789E-2</v>
      </c>
    </row>
    <row r="139" spans="2:36" s="4" customFormat="1" hidden="1" outlineLevel="1" x14ac:dyDescent="0.25">
      <c r="B139" s="71" t="s">
        <v>95</v>
      </c>
      <c r="C139" s="359">
        <v>3.5497281739686602E-2</v>
      </c>
      <c r="D139" s="360">
        <v>3.4297963558413717E-3</v>
      </c>
      <c r="E139" s="360">
        <v>7.907813073993155E-3</v>
      </c>
      <c r="F139" s="360">
        <v>5.8006667272358777E-3</v>
      </c>
      <c r="G139" s="360">
        <v>1.9012920213091665E-2</v>
      </c>
      <c r="H139" s="360">
        <v>8.3483726300082935E-3</v>
      </c>
      <c r="I139" s="360">
        <v>1.6231436320955521E-2</v>
      </c>
      <c r="J139" s="361">
        <v>1.1554032164328409E-2</v>
      </c>
      <c r="K139" s="359">
        <v>1.2033694344163659E-3</v>
      </c>
      <c r="L139" s="360">
        <v>2.8628055494384495E-3</v>
      </c>
      <c r="M139" s="360">
        <v>4.6477495107632091E-3</v>
      </c>
      <c r="N139" s="360">
        <v>1.564333202972233E-3</v>
      </c>
      <c r="O139" s="360">
        <v>2.8132290380128997E-3</v>
      </c>
      <c r="P139" s="361">
        <v>2.8132290380128997E-3</v>
      </c>
      <c r="Q139" s="359">
        <v>2.7272727272727275E-3</v>
      </c>
      <c r="R139" s="360">
        <v>1.9356759976176295E-3</v>
      </c>
      <c r="S139" s="360">
        <v>2.0025262639021533E-3</v>
      </c>
      <c r="T139" s="360">
        <v>2.011173184357542E-3</v>
      </c>
      <c r="U139" s="360">
        <v>2.1091484313208544E-3</v>
      </c>
      <c r="V139" s="361">
        <v>2.0425388251181635E-3</v>
      </c>
      <c r="W139" s="359">
        <v>8.8255261371350986E-3</v>
      </c>
      <c r="X139" s="360">
        <v>8.1384755542058904E-3</v>
      </c>
      <c r="Y139" s="360">
        <v>6.0412471356155826E-3</v>
      </c>
      <c r="Z139" s="360">
        <v>2.4239466406377093E-2</v>
      </c>
      <c r="AA139" s="360">
        <v>8.8868720101348154E-3</v>
      </c>
      <c r="AB139" s="360">
        <v>4.4986667858366476E-3</v>
      </c>
      <c r="AC139" s="361">
        <v>6.4323684780616241E-3</v>
      </c>
      <c r="AD139" s="359">
        <v>5.5900621118012424E-2</v>
      </c>
      <c r="AE139" s="360">
        <v>1.4323356529964191E-2</v>
      </c>
      <c r="AF139" s="360">
        <v>9.7475631092226941E-3</v>
      </c>
      <c r="AG139" s="360">
        <v>2.2934512296214425E-2</v>
      </c>
      <c r="AH139" s="360">
        <v>1.3258997571207772E-2</v>
      </c>
      <c r="AI139" s="360">
        <v>3.6503246296407971E-2</v>
      </c>
      <c r="AJ139" s="361">
        <v>2.1499476230857486E-2</v>
      </c>
    </row>
    <row r="140" spans="2:36" s="4" customFormat="1" hidden="1" outlineLevel="1" x14ac:dyDescent="0.25">
      <c r="B140" s="71" t="s">
        <v>96</v>
      </c>
      <c r="C140" s="359">
        <v>3.618052965311451E-2</v>
      </c>
      <c r="D140" s="360">
        <v>3.1960227272727275E-3</v>
      </c>
      <c r="E140" s="360">
        <v>9.1292414177174906E-3</v>
      </c>
      <c r="F140" s="360">
        <v>9.925393018918198E-3</v>
      </c>
      <c r="G140" s="360">
        <v>2.5236787708635425E-2</v>
      </c>
      <c r="H140" s="360">
        <v>1.1739627421298155E-2</v>
      </c>
      <c r="I140" s="360">
        <v>2.3906306350360947E-2</v>
      </c>
      <c r="J140" s="361">
        <v>1.6450163176341678E-2</v>
      </c>
      <c r="K140" s="359">
        <v>6.7001675041876048E-3</v>
      </c>
      <c r="L140" s="360">
        <v>3.5175879396984926E-3</v>
      </c>
      <c r="M140" s="360">
        <v>3.4373347435219461E-3</v>
      </c>
      <c r="N140" s="360">
        <v>2.3607176581680832E-4</v>
      </c>
      <c r="O140" s="360">
        <v>2.5406907502977371E-3</v>
      </c>
      <c r="P140" s="361">
        <v>2.5406907502977371E-3</v>
      </c>
      <c r="Q140" s="359">
        <v>0</v>
      </c>
      <c r="R140" s="360">
        <v>1.2855535915153463E-3</v>
      </c>
      <c r="S140" s="360">
        <v>1.6900751792062474E-3</v>
      </c>
      <c r="T140" s="360">
        <v>1.5911282545805208E-3</v>
      </c>
      <c r="U140" s="360">
        <v>1.9650655021834062E-3</v>
      </c>
      <c r="V140" s="361">
        <v>1.705685618729097E-3</v>
      </c>
      <c r="W140" s="359">
        <v>1.5151515151515152E-3</v>
      </c>
      <c r="X140" s="360">
        <v>7.5383965055657318E-3</v>
      </c>
      <c r="Y140" s="360">
        <v>1.6118348421285053E-2</v>
      </c>
      <c r="Z140" s="360">
        <v>5.3737315992568244E-2</v>
      </c>
      <c r="AA140" s="360">
        <v>1.8197912942818719E-2</v>
      </c>
      <c r="AB140" s="360">
        <v>6.9469237177198617E-3</v>
      </c>
      <c r="AC140" s="361">
        <v>1.2193669770654218E-2</v>
      </c>
      <c r="AD140" s="359">
        <v>4.2837078651685394E-2</v>
      </c>
      <c r="AE140" s="360">
        <v>1.8946692357096982E-2</v>
      </c>
      <c r="AF140" s="360">
        <v>1.4321878627673115E-2</v>
      </c>
      <c r="AG140" s="360">
        <v>2.3915461624026697E-2</v>
      </c>
      <c r="AH140" s="360">
        <v>1.6757875910067364E-2</v>
      </c>
      <c r="AI140" s="360">
        <v>5.3541519335988386E-2</v>
      </c>
      <c r="AJ140" s="361">
        <v>2.9378523858477373E-2</v>
      </c>
    </row>
    <row r="141" spans="2:36" s="4" customFormat="1" hidden="1" outlineLevel="1" x14ac:dyDescent="0.25">
      <c r="B141" s="71" t="s">
        <v>97</v>
      </c>
      <c r="C141" s="359">
        <v>3.2210292484265088E-2</v>
      </c>
      <c r="D141" s="360">
        <v>1.7412268952585051E-3</v>
      </c>
      <c r="E141" s="360">
        <v>5.1818862898526594E-3</v>
      </c>
      <c r="F141" s="360">
        <v>8.6222369492882679E-3</v>
      </c>
      <c r="G141" s="360">
        <v>2.8989818854951738E-2</v>
      </c>
      <c r="H141" s="360">
        <v>1.0607339850597225E-2</v>
      </c>
      <c r="I141" s="360">
        <v>2.4709302325581394E-2</v>
      </c>
      <c r="J141" s="361">
        <v>1.56021223536315E-2</v>
      </c>
      <c r="K141" s="359">
        <v>0</v>
      </c>
      <c r="L141" s="360">
        <v>3.1753786028334147E-3</v>
      </c>
      <c r="M141" s="360">
        <v>4.6814044213263975E-3</v>
      </c>
      <c r="N141" s="360">
        <v>5.1150895140664957E-4</v>
      </c>
      <c r="O141" s="360">
        <v>2.6597888288869185E-3</v>
      </c>
      <c r="P141" s="361">
        <v>2.6597888288869185E-3</v>
      </c>
      <c r="Q141" s="359">
        <v>0</v>
      </c>
      <c r="R141" s="360">
        <v>1.9600156801254411E-3</v>
      </c>
      <c r="S141" s="360">
        <v>1.3431049081725013E-3</v>
      </c>
      <c r="T141" s="360">
        <v>1.4003150708909505E-3</v>
      </c>
      <c r="U141" s="360">
        <v>2.7087220851140675E-3</v>
      </c>
      <c r="V141" s="361">
        <v>1.7843261960285492E-3</v>
      </c>
      <c r="W141" s="359">
        <v>1.5781922525107604E-2</v>
      </c>
      <c r="X141" s="360">
        <v>5.7355893318038432E-3</v>
      </c>
      <c r="Y141" s="360">
        <v>1.6476911109539638E-2</v>
      </c>
      <c r="Z141" s="360">
        <v>5.5275537634408602E-2</v>
      </c>
      <c r="AA141" s="360">
        <v>1.8126393747826264E-2</v>
      </c>
      <c r="AB141" s="360">
        <v>1.0436199026459836E-2</v>
      </c>
      <c r="AC141" s="361">
        <v>1.4133128761949722E-2</v>
      </c>
      <c r="AD141" s="359">
        <v>3.3515198752922838E-2</v>
      </c>
      <c r="AE141" s="360">
        <v>8.0792993414352636E-3</v>
      </c>
      <c r="AF141" s="360">
        <v>1.1682803872929503E-2</v>
      </c>
      <c r="AG141" s="360">
        <v>3.1464328643145016E-2</v>
      </c>
      <c r="AH141" s="360">
        <v>1.4432210708117444E-2</v>
      </c>
      <c r="AI141" s="360">
        <v>5.5392562501567238E-2</v>
      </c>
      <c r="AJ141" s="361">
        <v>2.675842709347339E-2</v>
      </c>
    </row>
    <row r="142" spans="2:36" s="4" customFormat="1" hidden="1" outlineLevel="1" x14ac:dyDescent="0.25">
      <c r="B142" s="71" t="s">
        <v>98</v>
      </c>
      <c r="C142" s="359">
        <v>8.4232365145228222E-2</v>
      </c>
      <c r="D142" s="360">
        <v>1.5799868334430546E-3</v>
      </c>
      <c r="E142" s="360">
        <v>7.2942379967531742E-3</v>
      </c>
      <c r="F142" s="360">
        <v>1.0356856103797964E-2</v>
      </c>
      <c r="G142" s="360">
        <v>4.166967835200578E-2</v>
      </c>
      <c r="H142" s="360">
        <v>1.3995919481228315E-2</v>
      </c>
      <c r="I142" s="360">
        <v>2.5650635019779305E-2</v>
      </c>
      <c r="J142" s="361">
        <v>1.8474808170841968E-2</v>
      </c>
      <c r="K142" s="359">
        <v>5.8027079303675051E-3</v>
      </c>
      <c r="L142" s="360">
        <v>4.6609182008855747E-4</v>
      </c>
      <c r="M142" s="360">
        <v>1.688374336710082E-3</v>
      </c>
      <c r="N142" s="360">
        <v>1.0729613733905579E-3</v>
      </c>
      <c r="O142" s="360">
        <v>1.2616306576249802E-3</v>
      </c>
      <c r="P142" s="361">
        <v>1.2616306576249802E-3</v>
      </c>
      <c r="Q142" s="359">
        <v>6.269592476489028E-3</v>
      </c>
      <c r="R142" s="360">
        <v>1.2440021325750845E-3</v>
      </c>
      <c r="S142" s="360">
        <v>1.0706638115631692E-3</v>
      </c>
      <c r="T142" s="360">
        <v>1.1712070459815886E-3</v>
      </c>
      <c r="U142" s="360">
        <v>2.4558850281971986E-3</v>
      </c>
      <c r="V142" s="361">
        <v>1.6079407535676184E-3</v>
      </c>
      <c r="W142" s="359">
        <v>6.2735257214554582E-3</v>
      </c>
      <c r="X142" s="360">
        <v>8.18903011174614E-3</v>
      </c>
      <c r="Y142" s="360">
        <v>1.6559459013689593E-2</v>
      </c>
      <c r="Z142" s="360">
        <v>6.3366028335668692E-2</v>
      </c>
      <c r="AA142" s="360">
        <v>2.0504283568151368E-2</v>
      </c>
      <c r="AB142" s="360">
        <v>1.1559699310202468E-2</v>
      </c>
      <c r="AC142" s="361">
        <v>1.5662392565485003E-2</v>
      </c>
      <c r="AD142" s="359">
        <v>8.616944243301955E-2</v>
      </c>
      <c r="AE142" s="360">
        <v>1.4505529732328899E-2</v>
      </c>
      <c r="AF142" s="360">
        <v>1.6306303359392888E-2</v>
      </c>
      <c r="AG142" s="360">
        <v>5.3528414666785616E-2</v>
      </c>
      <c r="AH142" s="360">
        <v>2.2004407841317714E-2</v>
      </c>
      <c r="AI142" s="360">
        <v>5.2966945440063723E-2</v>
      </c>
      <c r="AJ142" s="361">
        <v>3.2258314778466531E-2</v>
      </c>
    </row>
    <row r="143" spans="2:36" s="4" customFormat="1" hidden="1" outlineLevel="1" x14ac:dyDescent="0.25">
      <c r="B143" s="71" t="s">
        <v>99</v>
      </c>
      <c r="C143" s="359">
        <v>7.9805170475833645E-2</v>
      </c>
      <c r="D143" s="360">
        <v>1.2376237623762376E-3</v>
      </c>
      <c r="E143" s="360">
        <v>8.383068949269672E-3</v>
      </c>
      <c r="F143" s="360">
        <v>1.2154448268330549E-2</v>
      </c>
      <c r="G143" s="360">
        <v>5.2136653821820901E-2</v>
      </c>
      <c r="H143" s="360">
        <v>1.7056901612501604E-2</v>
      </c>
      <c r="I143" s="360">
        <v>2.995086061061733E-2</v>
      </c>
      <c r="J143" s="361">
        <v>2.237739302706428E-2</v>
      </c>
      <c r="K143" s="359">
        <v>0</v>
      </c>
      <c r="L143" s="360">
        <v>1.7045454545454545E-3</v>
      </c>
      <c r="M143" s="360">
        <v>1.9292604501607716E-3</v>
      </c>
      <c r="N143" s="360">
        <v>5.757052389176742E-4</v>
      </c>
      <c r="O143" s="360">
        <v>1.3193855433041185E-3</v>
      </c>
      <c r="P143" s="361">
        <v>1.3193855433041185E-3</v>
      </c>
      <c r="Q143" s="359">
        <v>0</v>
      </c>
      <c r="R143" s="360">
        <v>2.617801047120419E-3</v>
      </c>
      <c r="S143" s="360">
        <v>2.1083998650624088E-3</v>
      </c>
      <c r="T143" s="360">
        <v>2.1411764705882353E-3</v>
      </c>
      <c r="U143" s="360">
        <v>5.8832557425691923E-3</v>
      </c>
      <c r="V143" s="361">
        <v>3.3200638225861041E-3</v>
      </c>
      <c r="W143" s="359">
        <v>3.3783783783783786E-3</v>
      </c>
      <c r="X143" s="360">
        <v>2.1937625993122259E-3</v>
      </c>
      <c r="Y143" s="360">
        <v>2.2130052332702373E-2</v>
      </c>
      <c r="Z143" s="360">
        <v>9.172563962983124E-2</v>
      </c>
      <c r="AA143" s="360">
        <v>2.4727165470455215E-2</v>
      </c>
      <c r="AB143" s="360">
        <v>1.4355649642762636E-2</v>
      </c>
      <c r="AC143" s="361">
        <v>1.8988917031462747E-2</v>
      </c>
      <c r="AD143" s="359">
        <v>8.4043157296990342E-2</v>
      </c>
      <c r="AE143" s="360">
        <v>2.4587873707739592E-2</v>
      </c>
      <c r="AF143" s="360">
        <v>1.5414127122333478E-2</v>
      </c>
      <c r="AG143" s="360">
        <v>6.8248467075446545E-2</v>
      </c>
      <c r="AH143" s="360">
        <v>2.540517282593106E-2</v>
      </c>
      <c r="AI143" s="360">
        <v>6.360357908345525E-2</v>
      </c>
      <c r="AJ143" s="361">
        <v>3.9150155168297923E-2</v>
      </c>
    </row>
    <row r="144" spans="2:36" s="4" customFormat="1" hidden="1" outlineLevel="1" x14ac:dyDescent="0.25">
      <c r="B144" s="71" t="s">
        <v>100</v>
      </c>
      <c r="C144" s="359">
        <v>6.7137809187279157E-2</v>
      </c>
      <c r="D144" s="360">
        <v>2.5087108013937282E-3</v>
      </c>
      <c r="E144" s="360">
        <v>8.7083271042009275E-3</v>
      </c>
      <c r="F144" s="360">
        <v>1.3642093724308029E-2</v>
      </c>
      <c r="G144" s="360">
        <v>4.6087776264795224E-2</v>
      </c>
      <c r="H144" s="360">
        <v>1.7175774604138282E-2</v>
      </c>
      <c r="I144" s="360">
        <v>2.2694785916917731E-2</v>
      </c>
      <c r="J144" s="361">
        <v>1.9333703068370886E-2</v>
      </c>
      <c r="K144" s="359">
        <v>0</v>
      </c>
      <c r="L144" s="360">
        <v>4.0774719673802246E-3</v>
      </c>
      <c r="M144" s="360">
        <v>4.4198895027624313E-3</v>
      </c>
      <c r="N144" s="360">
        <v>2.1470746108427268E-3</v>
      </c>
      <c r="O144" s="360">
        <v>3.2689753805291654E-3</v>
      </c>
      <c r="P144" s="361">
        <v>3.2689753805291654E-3</v>
      </c>
      <c r="Q144" s="359">
        <v>0</v>
      </c>
      <c r="R144" s="360">
        <v>4.0329085336344569E-3</v>
      </c>
      <c r="S144" s="360">
        <v>1.399264257825724E-3</v>
      </c>
      <c r="T144" s="360">
        <v>1.6947501704490113E-3</v>
      </c>
      <c r="U144" s="360">
        <v>3.8981664180181915E-3</v>
      </c>
      <c r="V144" s="361">
        <v>2.3296447291788003E-3</v>
      </c>
      <c r="W144" s="359">
        <v>1.7452006980802793E-3</v>
      </c>
      <c r="X144" s="360">
        <v>4.0156162855549361E-3</v>
      </c>
      <c r="Y144" s="360">
        <v>2.3055211163575933E-2</v>
      </c>
      <c r="Z144" s="360">
        <v>8.0714565132351021E-2</v>
      </c>
      <c r="AA144" s="360">
        <v>2.4236706158938349E-2</v>
      </c>
      <c r="AB144" s="360">
        <v>9.1826492689146295E-3</v>
      </c>
      <c r="AC144" s="361">
        <v>1.6216216216216217E-2</v>
      </c>
      <c r="AD144" s="359">
        <v>6.9827033952594486E-2</v>
      </c>
      <c r="AE144" s="360">
        <v>2.0150836672165922E-2</v>
      </c>
      <c r="AF144" s="360">
        <v>1.9429371608611936E-2</v>
      </c>
      <c r="AG144" s="360">
        <v>4.9052538183661828E-2</v>
      </c>
      <c r="AH144" s="360">
        <v>2.4571518037225664E-2</v>
      </c>
      <c r="AI144" s="360">
        <v>4.870903411397208E-2</v>
      </c>
      <c r="AJ144" s="361">
        <v>3.284839389024715E-2</v>
      </c>
    </row>
    <row r="145" spans="2:36" s="4" customFormat="1" hidden="1" outlineLevel="1" x14ac:dyDescent="0.25">
      <c r="B145" s="71" t="s">
        <v>101</v>
      </c>
      <c r="C145" s="359">
        <v>5.6175298804780879E-2</v>
      </c>
      <c r="D145" s="360">
        <v>1.315597134921795E-3</v>
      </c>
      <c r="E145" s="360">
        <v>7.2089390844647366E-3</v>
      </c>
      <c r="F145" s="360">
        <v>1.2296881862099254E-2</v>
      </c>
      <c r="G145" s="360">
        <v>3.3665874901029298E-2</v>
      </c>
      <c r="H145" s="360">
        <v>1.4456984723222264E-2</v>
      </c>
      <c r="I145" s="360">
        <v>3.014414806913699E-2</v>
      </c>
      <c r="J145" s="361">
        <v>2.0199464903910933E-2</v>
      </c>
      <c r="K145" s="359">
        <v>0</v>
      </c>
      <c r="L145" s="360">
        <v>1.1025358324145535E-3</v>
      </c>
      <c r="M145" s="360">
        <v>9.7024579560155242E-4</v>
      </c>
      <c r="N145" s="360">
        <v>3.0303030303030303E-4</v>
      </c>
      <c r="O145" s="360">
        <v>7.6511094108645751E-4</v>
      </c>
      <c r="P145" s="361">
        <v>7.6511094108645751E-4</v>
      </c>
      <c r="Q145" s="359">
        <v>4.0322580645161289E-3</v>
      </c>
      <c r="R145" s="360">
        <v>7.2083879423328967E-3</v>
      </c>
      <c r="S145" s="360">
        <v>1.7537806911620954E-3</v>
      </c>
      <c r="T145" s="360">
        <v>2.4187113504887292E-3</v>
      </c>
      <c r="U145" s="360">
        <v>5.6275687638318054E-3</v>
      </c>
      <c r="V145" s="361">
        <v>3.3262397396233837E-3</v>
      </c>
      <c r="W145" s="359">
        <v>1.0869565217391304E-3</v>
      </c>
      <c r="X145" s="360">
        <v>7.7707625060709079E-3</v>
      </c>
      <c r="Y145" s="360">
        <v>2.0942575776953576E-2</v>
      </c>
      <c r="Z145" s="360">
        <v>7.2808586762075134E-2</v>
      </c>
      <c r="AA145" s="360">
        <v>2.2510009770302115E-2</v>
      </c>
      <c r="AB145" s="360">
        <v>1.1314443132624951E-2</v>
      </c>
      <c r="AC145" s="361">
        <v>1.6987157708772169E-2</v>
      </c>
      <c r="AD145" s="359">
        <v>0.13924050632911392</v>
      </c>
      <c r="AE145" s="360">
        <v>1.3034326424870466E-2</v>
      </c>
      <c r="AF145" s="360">
        <v>1.7240542769808024E-2</v>
      </c>
      <c r="AG145" s="360">
        <v>4.537290121046466E-2</v>
      </c>
      <c r="AH145" s="360">
        <v>2.1744831754067891E-2</v>
      </c>
      <c r="AI145" s="360">
        <v>6.2763004745277101E-2</v>
      </c>
      <c r="AJ145" s="361">
        <v>3.5588290840415489E-2</v>
      </c>
    </row>
    <row r="146" spans="2:36" s="4" customFormat="1" hidden="1" outlineLevel="1" x14ac:dyDescent="0.25">
      <c r="B146" s="71" t="s">
        <v>102</v>
      </c>
      <c r="C146" s="359">
        <v>1.6273393002441008E-3</v>
      </c>
      <c r="D146" s="360">
        <v>6.3859725078471699E-3</v>
      </c>
      <c r="E146" s="360">
        <v>5.8288975692687567E-3</v>
      </c>
      <c r="F146" s="360">
        <v>1.0508199304301453E-2</v>
      </c>
      <c r="G146" s="360">
        <v>3.2795624159829416E-2</v>
      </c>
      <c r="H146" s="360">
        <v>1.2998299079720424E-2</v>
      </c>
      <c r="I146" s="360">
        <v>3.0187232644318825E-2</v>
      </c>
      <c r="J146" s="361">
        <v>1.9513061366629229E-2</v>
      </c>
      <c r="K146" s="359">
        <v>7.0175438596491229E-3</v>
      </c>
      <c r="L146" s="360">
        <v>7.2299111753769884E-3</v>
      </c>
      <c r="M146" s="360">
        <v>1.6750418760469012E-3</v>
      </c>
      <c r="N146" s="360">
        <v>2.3282887077997671E-3</v>
      </c>
      <c r="O146" s="360">
        <v>4.0331292761973348E-3</v>
      </c>
      <c r="P146" s="361">
        <v>4.0331292761973348E-3</v>
      </c>
      <c r="Q146" s="359">
        <v>2.6041666666666665E-3</v>
      </c>
      <c r="R146" s="360">
        <v>1.8587360594795538E-3</v>
      </c>
      <c r="S146" s="360">
        <v>4.0848891016435299E-3</v>
      </c>
      <c r="T146" s="360">
        <v>3.7350265453672329E-3</v>
      </c>
      <c r="U146" s="360">
        <v>3.8674670976679751E-3</v>
      </c>
      <c r="V146" s="361">
        <v>3.7768898133450106E-3</v>
      </c>
      <c r="W146" s="359">
        <v>7.776049766718507E-4</v>
      </c>
      <c r="X146" s="360">
        <v>8.5656797930439774E-3</v>
      </c>
      <c r="Y146" s="360">
        <v>1.7963037595716505E-2</v>
      </c>
      <c r="Z146" s="360">
        <v>3.5889371935991121E-2</v>
      </c>
      <c r="AA146" s="360">
        <v>1.8091234625564379E-2</v>
      </c>
      <c r="AB146" s="360">
        <v>8.7412587412587419E-3</v>
      </c>
      <c r="AC146" s="361">
        <v>1.3203453553861471E-2</v>
      </c>
      <c r="AD146" s="359">
        <v>0</v>
      </c>
      <c r="AE146" s="360">
        <v>8.1294693263078664E-3</v>
      </c>
      <c r="AF146" s="360">
        <v>1.3110702147952125E-2</v>
      </c>
      <c r="AG146" s="360">
        <v>4.6018644973576391E-2</v>
      </c>
      <c r="AH146" s="360">
        <v>1.7632217922452387E-2</v>
      </c>
      <c r="AI146" s="360">
        <v>6.7795930640473082E-2</v>
      </c>
      <c r="AJ146" s="361">
        <v>3.3743891525074524E-2</v>
      </c>
    </row>
    <row r="147" spans="2:36" s="4" customFormat="1" hidden="1" outlineLevel="1" x14ac:dyDescent="0.25">
      <c r="B147" s="71" t="s">
        <v>103</v>
      </c>
      <c r="C147" s="359">
        <v>2.0279720279720279E-2</v>
      </c>
      <c r="D147" s="360">
        <v>2.8988132983060058E-3</v>
      </c>
      <c r="E147" s="360">
        <v>6.8428454482483579E-3</v>
      </c>
      <c r="F147" s="360">
        <v>1.04345776249376E-2</v>
      </c>
      <c r="G147" s="360">
        <v>2.3907720067018946E-2</v>
      </c>
      <c r="H147" s="360">
        <v>1.1245397114962332E-2</v>
      </c>
      <c r="I147" s="360">
        <v>2.4582214964556311E-2</v>
      </c>
      <c r="J147" s="361">
        <v>1.661964658039174E-2</v>
      </c>
      <c r="K147" s="359">
        <v>7.656967840735069E-3</v>
      </c>
      <c r="L147" s="360">
        <v>3.0458785455929945E-3</v>
      </c>
      <c r="M147" s="360">
        <v>2.0066889632107021E-3</v>
      </c>
      <c r="N147" s="360">
        <v>2.5630072618539087E-3</v>
      </c>
      <c r="O147" s="360">
        <v>2.7864393286008093E-3</v>
      </c>
      <c r="P147" s="361">
        <v>2.7864393286008093E-3</v>
      </c>
      <c r="Q147" s="359">
        <v>0</v>
      </c>
      <c r="R147" s="360">
        <v>3.5098428200824052E-3</v>
      </c>
      <c r="S147" s="360">
        <v>2.1289441072733627E-3</v>
      </c>
      <c r="T147" s="360">
        <v>2.2850759152998525E-3</v>
      </c>
      <c r="U147" s="360">
        <v>5.9366754617414244E-3</v>
      </c>
      <c r="V147" s="361">
        <v>3.371267525239913E-3</v>
      </c>
      <c r="W147" s="359">
        <v>5.272407732864675E-3</v>
      </c>
      <c r="X147" s="360">
        <v>6.5316355479316489E-3</v>
      </c>
      <c r="Y147" s="360">
        <v>1.3733536302865841E-2</v>
      </c>
      <c r="Z147" s="360">
        <v>2.8956855448307943E-2</v>
      </c>
      <c r="AA147" s="360">
        <v>1.3864693522027263E-2</v>
      </c>
      <c r="AB147" s="360">
        <v>8.0917371803763821E-3</v>
      </c>
      <c r="AC147" s="361">
        <v>1.0757950266253048E-2</v>
      </c>
      <c r="AD147" s="359">
        <v>7.8260869565217397E-2</v>
      </c>
      <c r="AE147" s="360">
        <v>1.4929944108414363E-2</v>
      </c>
      <c r="AF147" s="360">
        <v>1.5884924000260942E-2</v>
      </c>
      <c r="AG147" s="360">
        <v>3.8015989557839781E-2</v>
      </c>
      <c r="AH147" s="360">
        <v>1.9263845889232887E-2</v>
      </c>
      <c r="AI147" s="360">
        <v>5.7658190419869901E-2</v>
      </c>
      <c r="AJ147" s="361">
        <v>3.3384080034797738E-2</v>
      </c>
    </row>
    <row r="148" spans="2:36" s="4" customFormat="1" hidden="1" outlineLevel="1" x14ac:dyDescent="0.25">
      <c r="B148" s="71" t="s">
        <v>104</v>
      </c>
      <c r="C148" s="359">
        <v>3.9290586630286492E-2</v>
      </c>
      <c r="D148" s="360">
        <v>5.600672080649678E-3</v>
      </c>
      <c r="E148" s="360">
        <v>4.211140760507005E-3</v>
      </c>
      <c r="F148" s="360">
        <v>8.9991370690481742E-3</v>
      </c>
      <c r="G148" s="360">
        <v>3.2933478735005454E-2</v>
      </c>
      <c r="H148" s="360">
        <v>1.1548938470815746E-2</v>
      </c>
      <c r="I148" s="360">
        <v>2.3085286301038899E-2</v>
      </c>
      <c r="J148" s="361">
        <v>1.6253094097508712E-2</v>
      </c>
      <c r="K148" s="359">
        <v>0</v>
      </c>
      <c r="L148" s="360">
        <v>5.5119779520881916E-3</v>
      </c>
      <c r="M148" s="360">
        <v>2.2349143282840824E-3</v>
      </c>
      <c r="N148" s="360">
        <v>7.9407093700370566E-4</v>
      </c>
      <c r="O148" s="360">
        <v>2.8256989886972042E-3</v>
      </c>
      <c r="P148" s="361">
        <v>2.8256989886972042E-3</v>
      </c>
      <c r="Q148" s="359">
        <v>0</v>
      </c>
      <c r="R148" s="360">
        <v>1.2680297987002695E-3</v>
      </c>
      <c r="S148" s="360">
        <v>1.6813002054922473E-3</v>
      </c>
      <c r="T148" s="360">
        <v>1.5634062082356204E-3</v>
      </c>
      <c r="U148" s="360">
        <v>3.8184836745987823E-3</v>
      </c>
      <c r="V148" s="361">
        <v>2.2693020596947703E-3</v>
      </c>
      <c r="W148" s="359">
        <v>6.8298235628912922E-3</v>
      </c>
      <c r="X148" s="360">
        <v>4.1962089422659526E-3</v>
      </c>
      <c r="Y148" s="360">
        <v>1.5265451024689366E-2</v>
      </c>
      <c r="Z148" s="360">
        <v>2.742749054224464E-2</v>
      </c>
      <c r="AA148" s="360">
        <v>1.355182581084146E-2</v>
      </c>
      <c r="AB148" s="360">
        <v>1.0030338678719584E-2</v>
      </c>
      <c r="AC148" s="361">
        <v>1.1615834978555381E-2</v>
      </c>
      <c r="AD148" s="359">
        <v>0.11318407960199005</v>
      </c>
      <c r="AE148" s="360">
        <v>7.5602345792411506E-3</v>
      </c>
      <c r="AF148" s="360">
        <v>1.1737166055526453E-2</v>
      </c>
      <c r="AG148" s="360">
        <v>4.6177640300486079E-2</v>
      </c>
      <c r="AH148" s="360">
        <v>1.7219720971596908E-2</v>
      </c>
      <c r="AI148" s="360">
        <v>4.78923145063452E-2</v>
      </c>
      <c r="AJ148" s="361">
        <v>2.8445772602971441E-2</v>
      </c>
    </row>
    <row r="149" spans="2:36" s="4" customFormat="1" ht="15.75" collapsed="1" x14ac:dyDescent="0.25">
      <c r="B149" s="101">
        <v>2010</v>
      </c>
      <c r="C149" s="362">
        <v>3.9783001808318265E-2</v>
      </c>
      <c r="D149" s="363">
        <v>3.0815301391035549E-3</v>
      </c>
      <c r="E149" s="363">
        <v>7.3277400470983618E-3</v>
      </c>
      <c r="F149" s="363">
        <v>1.0015912620269008E-2</v>
      </c>
      <c r="G149" s="363">
        <v>3.3136811210483917E-2</v>
      </c>
      <c r="H149" s="363">
        <v>1.2644777822135866E-2</v>
      </c>
      <c r="I149" s="363">
        <v>2.3685289226861958E-2</v>
      </c>
      <c r="J149" s="364">
        <v>1.6970913776241506E-2</v>
      </c>
      <c r="K149" s="362">
        <v>3.1494079113126732E-3</v>
      </c>
      <c r="L149" s="363">
        <v>3.2418709110438432E-3</v>
      </c>
      <c r="M149" s="363">
        <v>3.4245090814512985E-3</v>
      </c>
      <c r="N149" s="363">
        <v>1.4745148049256766E-3</v>
      </c>
      <c r="O149" s="363">
        <v>2.7208346465809464E-3</v>
      </c>
      <c r="P149" s="364">
        <v>2.7208346465809464E-3</v>
      </c>
      <c r="Q149" s="362">
        <v>1.2215748919376058E-3</v>
      </c>
      <c r="R149" s="363">
        <v>2.523851786110495E-3</v>
      </c>
      <c r="S149" s="363">
        <v>1.8094310181895434E-3</v>
      </c>
      <c r="T149" s="363">
        <v>1.9013762632674827E-3</v>
      </c>
      <c r="U149" s="363">
        <v>3.5100035100035102E-3</v>
      </c>
      <c r="V149" s="364">
        <v>2.3972525743063988E-3</v>
      </c>
      <c r="W149" s="362">
        <v>4.1566103513006169E-3</v>
      </c>
      <c r="X149" s="363">
        <v>5.8747515989966232E-3</v>
      </c>
      <c r="Y149" s="363">
        <v>1.6533273014678999E-2</v>
      </c>
      <c r="Z149" s="363">
        <v>5.1094537586577865E-2</v>
      </c>
      <c r="AA149" s="363">
        <v>1.7608069773694689E-2</v>
      </c>
      <c r="AB149" s="363">
        <v>8.9751343998795523E-3</v>
      </c>
      <c r="AC149" s="364">
        <v>1.2964855552018586E-2</v>
      </c>
      <c r="AD149" s="362">
        <v>6.1125708753975938E-2</v>
      </c>
      <c r="AE149" s="363">
        <v>1.5254756796265296E-2</v>
      </c>
      <c r="AF149" s="363">
        <v>1.4081760981927158E-2</v>
      </c>
      <c r="AG149" s="363">
        <v>4.1431766792420631E-2</v>
      </c>
      <c r="AH149" s="363">
        <v>1.8862867319679431E-2</v>
      </c>
      <c r="AI149" s="363">
        <v>5.1779016829157622E-2</v>
      </c>
      <c r="AJ149" s="364">
        <v>3.0180379948382741E-2</v>
      </c>
    </row>
    <row r="150" spans="2:36" s="4" customFormat="1" hidden="1" outlineLevel="1" x14ac:dyDescent="0.25">
      <c r="B150" s="71" t="s">
        <v>93</v>
      </c>
      <c r="C150" s="359">
        <v>1.6949152542372881E-2</v>
      </c>
      <c r="D150" s="360">
        <v>6.7091580006709154E-3</v>
      </c>
      <c r="E150" s="360">
        <v>5.7169893151441074E-3</v>
      </c>
      <c r="F150" s="360">
        <v>1.4037789007280976E-2</v>
      </c>
      <c r="G150" s="360">
        <v>4.4205188505916072E-2</v>
      </c>
      <c r="H150" s="360">
        <v>1.5654849850838971E-2</v>
      </c>
      <c r="I150" s="360">
        <v>1.9327261485779512E-2</v>
      </c>
      <c r="J150" s="361">
        <v>1.7277335644682583E-2</v>
      </c>
      <c r="K150" s="359">
        <v>3.8610038610038611E-3</v>
      </c>
      <c r="L150" s="360">
        <v>8.6719524281466797E-3</v>
      </c>
      <c r="M150" s="360">
        <v>5.3251121076233181E-3</v>
      </c>
      <c r="N150" s="360">
        <v>1.8255578093306288E-3</v>
      </c>
      <c r="O150" s="360">
        <v>4.9373618275607963E-3</v>
      </c>
      <c r="P150" s="361">
        <v>4.9373618275607963E-3</v>
      </c>
      <c r="Q150" s="359">
        <v>3.3250207813798837E-3</v>
      </c>
      <c r="R150" s="360">
        <v>1.16941967548604E-3</v>
      </c>
      <c r="S150" s="360">
        <v>1.5966843321103411E-3</v>
      </c>
      <c r="T150" s="360">
        <v>1.5741728922091783E-3</v>
      </c>
      <c r="U150" s="360">
        <v>3.3119130004943152E-3</v>
      </c>
      <c r="V150" s="361">
        <v>2.1833304453300986E-3</v>
      </c>
      <c r="W150" s="359">
        <v>6.6322770817980837E-3</v>
      </c>
      <c r="X150" s="360">
        <v>4.6095087580666407E-3</v>
      </c>
      <c r="Y150" s="360">
        <v>1.8790080272657966E-2</v>
      </c>
      <c r="Z150" s="360">
        <v>6.1509073543457499E-2</v>
      </c>
      <c r="AA150" s="360">
        <v>1.8603806974158858E-2</v>
      </c>
      <c r="AB150" s="360">
        <v>7.5136901982425603E-3</v>
      </c>
      <c r="AC150" s="361">
        <v>1.1773625684107784E-2</v>
      </c>
      <c r="AD150" s="359">
        <v>2.3400936037441498E-2</v>
      </c>
      <c r="AE150" s="360">
        <v>1.0505311344562474E-2</v>
      </c>
      <c r="AF150" s="360">
        <v>2.0704772781697276E-2</v>
      </c>
      <c r="AG150" s="360">
        <v>4.9369945457965018E-2</v>
      </c>
      <c r="AH150" s="360">
        <v>2.2320463227697557E-2</v>
      </c>
      <c r="AI150" s="360">
        <v>3.7964671763775375E-2</v>
      </c>
      <c r="AJ150" s="361">
        <v>2.841342486651411E-2</v>
      </c>
    </row>
    <row r="151" spans="2:36" s="4" customFormat="1" hidden="1" outlineLevel="1" x14ac:dyDescent="0.25">
      <c r="B151" s="71" t="s">
        <v>94</v>
      </c>
      <c r="C151" s="359">
        <v>1.6703786191536749E-3</v>
      </c>
      <c r="D151" s="360">
        <v>3.3835742848354351E-3</v>
      </c>
      <c r="E151" s="360">
        <v>6.6511663363317576E-3</v>
      </c>
      <c r="F151" s="360">
        <v>5.5372098958293052E-3</v>
      </c>
      <c r="G151" s="360">
        <v>1.1828967052847649E-2</v>
      </c>
      <c r="H151" s="360">
        <v>6.4502584123609106E-3</v>
      </c>
      <c r="I151" s="360">
        <v>1.0753486071174597E-2</v>
      </c>
      <c r="J151" s="361">
        <v>8.2550533997956341E-3</v>
      </c>
      <c r="K151" s="359">
        <v>7.5585789871504159E-4</v>
      </c>
      <c r="L151" s="360">
        <v>4.0772532188841203E-3</v>
      </c>
      <c r="M151" s="360">
        <v>5.0864699898270599E-4</v>
      </c>
      <c r="N151" s="360">
        <v>0</v>
      </c>
      <c r="O151" s="360">
        <v>1.4500395465330872E-3</v>
      </c>
      <c r="P151" s="361">
        <v>1.4500395465330872E-3</v>
      </c>
      <c r="Q151" s="359">
        <v>0</v>
      </c>
      <c r="R151" s="360">
        <v>2.4915908807773764E-4</v>
      </c>
      <c r="S151" s="360">
        <v>7.4460163812360388E-4</v>
      </c>
      <c r="T151" s="360">
        <v>6.2144224315792093E-4</v>
      </c>
      <c r="U151" s="360">
        <v>1.6411668166657844E-3</v>
      </c>
      <c r="V151" s="361">
        <v>9.4725802632024088E-4</v>
      </c>
      <c r="W151" s="359">
        <v>5.3799596503026226E-3</v>
      </c>
      <c r="X151" s="360">
        <v>3.7558685446009389E-3</v>
      </c>
      <c r="Y151" s="360">
        <v>6.8637601135012848E-3</v>
      </c>
      <c r="Z151" s="360">
        <v>1.7864311521477317E-2</v>
      </c>
      <c r="AA151" s="360">
        <v>6.9956593198196304E-3</v>
      </c>
      <c r="AB151" s="360">
        <v>4.9316696375519909E-3</v>
      </c>
      <c r="AC151" s="361">
        <v>5.7850807646064577E-3</v>
      </c>
      <c r="AD151" s="359">
        <v>2.4154589371980675E-3</v>
      </c>
      <c r="AE151" s="360">
        <v>1.587208276997237E-2</v>
      </c>
      <c r="AF151" s="360">
        <v>9.6495683087861866E-3</v>
      </c>
      <c r="AG151" s="360">
        <v>1.213101496158512E-2</v>
      </c>
      <c r="AH151" s="360">
        <v>1.117198410140724E-2</v>
      </c>
      <c r="AI151" s="360">
        <v>1.8555917698106418E-2</v>
      </c>
      <c r="AJ151" s="361">
        <v>1.3932073666586942E-2</v>
      </c>
    </row>
    <row r="152" spans="2:36" s="4" customFormat="1" hidden="1" outlineLevel="1" x14ac:dyDescent="0.25">
      <c r="B152" s="71" t="s">
        <v>95</v>
      </c>
      <c r="C152" s="359">
        <v>1.2161415146489774E-2</v>
      </c>
      <c r="D152" s="360">
        <v>3.9543866102630127E-3</v>
      </c>
      <c r="E152" s="360">
        <v>6.5286795566237401E-3</v>
      </c>
      <c r="F152" s="360">
        <v>7.2741541154809691E-3</v>
      </c>
      <c r="G152" s="360">
        <v>3.5851332090779522E-2</v>
      </c>
      <c r="H152" s="360">
        <v>1.0411370816006396E-2</v>
      </c>
      <c r="I152" s="360">
        <v>1.2498954703832752E-2</v>
      </c>
      <c r="J152" s="361">
        <v>1.1325786065229495E-2</v>
      </c>
      <c r="K152" s="359">
        <v>0</v>
      </c>
      <c r="L152" s="360">
        <v>4.2413726624252936E-3</v>
      </c>
      <c r="M152" s="360">
        <v>3.1854379977246873E-3</v>
      </c>
      <c r="N152" s="360">
        <v>0</v>
      </c>
      <c r="O152" s="360">
        <v>2.2998786175174087E-3</v>
      </c>
      <c r="P152" s="361">
        <v>2.2998786175174087E-3</v>
      </c>
      <c r="Q152" s="359">
        <v>5.8910162002945507E-3</v>
      </c>
      <c r="R152" s="360">
        <v>1.127554615926709E-3</v>
      </c>
      <c r="S152" s="360">
        <v>5.9701492537313433E-4</v>
      </c>
      <c r="T152" s="360">
        <v>8.5810311539103281E-4</v>
      </c>
      <c r="U152" s="360">
        <v>2.0227233603029781E-3</v>
      </c>
      <c r="V152" s="361">
        <v>1.2732209421834973E-3</v>
      </c>
      <c r="W152" s="359">
        <v>1.3201320132013201E-3</v>
      </c>
      <c r="X152" s="360">
        <v>2.8946233910205088E-3</v>
      </c>
      <c r="Y152" s="360">
        <v>9.0364891142715523E-3</v>
      </c>
      <c r="Z152" s="360">
        <v>2.9832695021165086E-2</v>
      </c>
      <c r="AA152" s="360">
        <v>8.8680016346546799E-3</v>
      </c>
      <c r="AB152" s="360">
        <v>5.114016338626559E-3</v>
      </c>
      <c r="AC152" s="361">
        <v>6.5814170813332162E-3</v>
      </c>
      <c r="AD152" s="359">
        <v>1.5340909090909091E-2</v>
      </c>
      <c r="AE152" s="360">
        <v>1.3555278425418859E-2</v>
      </c>
      <c r="AF152" s="360">
        <v>1.254147685731961E-2</v>
      </c>
      <c r="AG152" s="360">
        <v>4.7388864911523519E-2</v>
      </c>
      <c r="AH152" s="360">
        <v>1.7561170431452701E-2</v>
      </c>
      <c r="AI152" s="360">
        <v>2.6331597917501001E-2</v>
      </c>
      <c r="AJ152" s="361">
        <v>2.0803873518371818E-2</v>
      </c>
    </row>
    <row r="153" spans="2:36" s="4" customFormat="1" hidden="1" outlineLevel="1" x14ac:dyDescent="0.25">
      <c r="B153" s="71" t="s">
        <v>96</v>
      </c>
      <c r="C153" s="359">
        <v>8.8079859072225479E-3</v>
      </c>
      <c r="D153" s="360">
        <v>5.5683331315821332E-3</v>
      </c>
      <c r="E153" s="360">
        <v>7.2435358909735837E-3</v>
      </c>
      <c r="F153" s="360">
        <v>8.9442622950819672E-3</v>
      </c>
      <c r="G153" s="360">
        <v>2.5273108054565008E-2</v>
      </c>
      <c r="H153" s="360">
        <v>1.0752135806469458E-2</v>
      </c>
      <c r="I153" s="360">
        <v>1.588616627561017E-2</v>
      </c>
      <c r="J153" s="361">
        <v>1.2781110341036732E-2</v>
      </c>
      <c r="K153" s="359">
        <v>9.4876660341555979E-4</v>
      </c>
      <c r="L153" s="360">
        <v>9.3950504124656279E-3</v>
      </c>
      <c r="M153" s="360">
        <v>1.6506189821182944E-3</v>
      </c>
      <c r="N153" s="360">
        <v>0</v>
      </c>
      <c r="O153" s="360">
        <v>3.6700053520911384E-3</v>
      </c>
      <c r="P153" s="361">
        <v>3.6700053520911384E-3</v>
      </c>
      <c r="Q153" s="359">
        <v>2.5316455696202532E-3</v>
      </c>
      <c r="R153" s="360">
        <v>4.9906425452276985E-4</v>
      </c>
      <c r="S153" s="360">
        <v>1.8598726114649681E-3</v>
      </c>
      <c r="T153" s="360">
        <v>1.6439496410363126E-3</v>
      </c>
      <c r="U153" s="360">
        <v>1.9673597138385869E-3</v>
      </c>
      <c r="V153" s="361">
        <v>1.7466628798636751E-3</v>
      </c>
      <c r="W153" s="359">
        <v>1.5048908954100827E-3</v>
      </c>
      <c r="X153" s="360">
        <v>2.3707918444760552E-3</v>
      </c>
      <c r="Y153" s="360">
        <v>1.391929423296847E-2</v>
      </c>
      <c r="Z153" s="360">
        <v>4.6402724563644103E-2</v>
      </c>
      <c r="AA153" s="360">
        <v>1.4233792276153474E-2</v>
      </c>
      <c r="AB153" s="360">
        <v>8.5373046299026829E-3</v>
      </c>
      <c r="AC153" s="361">
        <v>1.1109943156549933E-2</v>
      </c>
      <c r="AD153" s="359">
        <v>1.4727540500736377E-2</v>
      </c>
      <c r="AE153" s="360">
        <v>1.8301295830006756E-2</v>
      </c>
      <c r="AF153" s="360">
        <v>1.3757594821449266E-2</v>
      </c>
      <c r="AG153" s="360">
        <v>2.6183206106870228E-2</v>
      </c>
      <c r="AH153" s="360">
        <v>1.6369700693408235E-2</v>
      </c>
      <c r="AI153" s="360">
        <v>2.8371528246246364E-2</v>
      </c>
      <c r="AJ153" s="361">
        <v>2.0723359925049117E-2</v>
      </c>
    </row>
    <row r="154" spans="2:36" s="4" customFormat="1" hidden="1" outlineLevel="1" x14ac:dyDescent="0.25">
      <c r="B154" s="71" t="s">
        <v>97</v>
      </c>
      <c r="C154" s="359">
        <v>1.7441860465116279E-2</v>
      </c>
      <c r="D154" s="360">
        <v>3.6694754009241643E-3</v>
      </c>
      <c r="E154" s="360">
        <v>8.0046377845659888E-3</v>
      </c>
      <c r="F154" s="360">
        <v>1.2470554589721012E-2</v>
      </c>
      <c r="G154" s="360">
        <v>6.2717285495758585E-2</v>
      </c>
      <c r="H154" s="360">
        <v>1.7981502634584916E-2</v>
      </c>
      <c r="I154" s="360">
        <v>2.6670471013132503E-2</v>
      </c>
      <c r="J154" s="361">
        <v>2.1285038524892018E-2</v>
      </c>
      <c r="K154" s="359">
        <v>0</v>
      </c>
      <c r="L154" s="360">
        <v>4.9598488427019371E-3</v>
      </c>
      <c r="M154" s="360">
        <v>4.3027081751455332E-3</v>
      </c>
      <c r="N154" s="360">
        <v>0</v>
      </c>
      <c r="O154" s="360">
        <v>2.8202464004749889E-3</v>
      </c>
      <c r="P154" s="361">
        <v>2.8202464004749889E-3</v>
      </c>
      <c r="Q154" s="359">
        <v>0</v>
      </c>
      <c r="R154" s="360">
        <v>1.9132653061224489E-3</v>
      </c>
      <c r="S154" s="360">
        <v>1.611312068398553E-3</v>
      </c>
      <c r="T154" s="360">
        <v>1.650656203490732E-3</v>
      </c>
      <c r="U154" s="360">
        <v>1.0958046336881652E-3</v>
      </c>
      <c r="V154" s="361">
        <v>1.4611807052869795E-3</v>
      </c>
      <c r="W154" s="359">
        <v>0</v>
      </c>
      <c r="X154" s="360">
        <v>3.243512974051896E-3</v>
      </c>
      <c r="Y154" s="360">
        <v>2.3882357277116427E-2</v>
      </c>
      <c r="Z154" s="360">
        <v>6.2457103637611533E-2</v>
      </c>
      <c r="AA154" s="360">
        <v>2.3017958826106001E-2</v>
      </c>
      <c r="AB154" s="360">
        <v>1.1265448977359729E-2</v>
      </c>
      <c r="AC154" s="361">
        <v>1.6603991324936826E-2</v>
      </c>
      <c r="AD154" s="359">
        <v>2.9503105590062112E-2</v>
      </c>
      <c r="AE154" s="360">
        <v>2.0286839563052685E-2</v>
      </c>
      <c r="AF154" s="360">
        <v>1.6168400643966279E-2</v>
      </c>
      <c r="AG154" s="360">
        <v>7.6968620485494382E-2</v>
      </c>
      <c r="AH154" s="360">
        <v>2.5552854686666272E-2</v>
      </c>
      <c r="AI154" s="360">
        <v>5.906447534766119E-2</v>
      </c>
      <c r="AJ154" s="361">
        <v>3.6251362150381404E-2</v>
      </c>
    </row>
    <row r="155" spans="2:36" s="4" customFormat="1" hidden="1" outlineLevel="1" x14ac:dyDescent="0.25">
      <c r="B155" s="71" t="s">
        <v>98</v>
      </c>
      <c r="C155" s="359">
        <v>2.6954177897574125E-2</v>
      </c>
      <c r="D155" s="360">
        <v>4.7824745448935514E-3</v>
      </c>
      <c r="E155" s="360">
        <v>6.4385617645139536E-3</v>
      </c>
      <c r="F155" s="360">
        <v>1.1236213235294118E-2</v>
      </c>
      <c r="G155" s="360">
        <v>4.5182460695225732E-2</v>
      </c>
      <c r="H155" s="360">
        <v>1.4631635589453244E-2</v>
      </c>
      <c r="I155" s="360">
        <v>2.3144781589945866E-2</v>
      </c>
      <c r="J155" s="361">
        <v>1.7944423165970193E-2</v>
      </c>
      <c r="K155" s="359">
        <v>0</v>
      </c>
      <c r="L155" s="360">
        <v>2.3376623376623377E-3</v>
      </c>
      <c r="M155" s="360">
        <v>3.4662045060658577E-3</v>
      </c>
      <c r="N155" s="360">
        <v>8.6337146557306278E-4</v>
      </c>
      <c r="O155" s="360">
        <v>1.9607843137254902E-3</v>
      </c>
      <c r="P155" s="361">
        <v>1.9607843137254902E-3</v>
      </c>
      <c r="Q155" s="359">
        <v>2.4630541871921183E-2</v>
      </c>
      <c r="R155" s="360">
        <v>1.1936735302894659E-3</v>
      </c>
      <c r="S155" s="360">
        <v>1.5619257625872842E-3</v>
      </c>
      <c r="T155" s="360">
        <v>1.6179184467982912E-3</v>
      </c>
      <c r="U155" s="360">
        <v>2.7126784364299374E-3</v>
      </c>
      <c r="V155" s="361">
        <v>2.0146992456966024E-3</v>
      </c>
      <c r="W155" s="359">
        <v>7.3964497041420114E-3</v>
      </c>
      <c r="X155" s="360">
        <v>4.4145155256266368E-3</v>
      </c>
      <c r="Y155" s="360">
        <v>1.899710341195501E-2</v>
      </c>
      <c r="Z155" s="360">
        <v>5.4584082366399736E-2</v>
      </c>
      <c r="AA155" s="360">
        <v>1.9318400616135035E-2</v>
      </c>
      <c r="AB155" s="360">
        <v>9.9222755085166207E-3</v>
      </c>
      <c r="AC155" s="361">
        <v>1.4263685427910563E-2</v>
      </c>
      <c r="AD155" s="359">
        <v>3.9964476021314387E-2</v>
      </c>
      <c r="AE155" s="360">
        <v>1.52317400449699E-2</v>
      </c>
      <c r="AF155" s="360">
        <v>1.681492531815754E-2</v>
      </c>
      <c r="AG155" s="360">
        <v>5.1166290443942816E-2</v>
      </c>
      <c r="AH155" s="360">
        <v>2.1442348638561159E-2</v>
      </c>
      <c r="AI155" s="360">
        <v>4.592610422433506E-2</v>
      </c>
      <c r="AJ155" s="361">
        <v>2.9821974346511571E-2</v>
      </c>
    </row>
    <row r="156" spans="2:36" s="4" customFormat="1" hidden="1" outlineLevel="1" x14ac:dyDescent="0.25">
      <c r="B156" s="71" t="s">
        <v>99</v>
      </c>
      <c r="C156" s="359">
        <v>1.3523956723338485E-2</v>
      </c>
      <c r="D156" s="360">
        <v>2.8909329829172143E-3</v>
      </c>
      <c r="E156" s="360">
        <v>7.8555651589359461E-3</v>
      </c>
      <c r="F156" s="360">
        <v>9.5659570271569624E-3</v>
      </c>
      <c r="G156" s="360">
        <v>5.495145631067961E-2</v>
      </c>
      <c r="H156" s="360">
        <v>1.4549441083768915E-2</v>
      </c>
      <c r="I156" s="360">
        <v>1.9441803232842999E-2</v>
      </c>
      <c r="J156" s="361">
        <v>1.6563986227386314E-2</v>
      </c>
      <c r="K156" s="359">
        <v>0</v>
      </c>
      <c r="L156" s="360">
        <v>3.4740780331373598E-3</v>
      </c>
      <c r="M156" s="360">
        <v>1.4076576576576576E-3</v>
      </c>
      <c r="N156" s="360">
        <v>5.1853772361939326E-4</v>
      </c>
      <c r="O156" s="360">
        <v>1.6820857863751051E-3</v>
      </c>
      <c r="P156" s="361">
        <v>1.6820857863751051E-3</v>
      </c>
      <c r="Q156" s="359">
        <v>7.4074074074074077E-3</v>
      </c>
      <c r="R156" s="360">
        <v>1.2556504269211453E-4</v>
      </c>
      <c r="S156" s="360">
        <v>1.5364078281238194E-3</v>
      </c>
      <c r="T156" s="360">
        <v>1.3350856332269437E-3</v>
      </c>
      <c r="U156" s="360">
        <v>2.9955665614889962E-3</v>
      </c>
      <c r="V156" s="361">
        <v>1.9047880066873134E-3</v>
      </c>
      <c r="W156" s="359">
        <v>3.3296337402885681E-3</v>
      </c>
      <c r="X156" s="360">
        <v>3.4089419168742627E-3</v>
      </c>
      <c r="Y156" s="360">
        <v>1.7391034782069565E-2</v>
      </c>
      <c r="Z156" s="360">
        <v>5.4965357967667439E-2</v>
      </c>
      <c r="AA156" s="360">
        <v>1.7720550739418663E-2</v>
      </c>
      <c r="AB156" s="360">
        <v>8.0606858368050364E-3</v>
      </c>
      <c r="AC156" s="361">
        <v>1.218516473689531E-2</v>
      </c>
      <c r="AD156" s="359">
        <v>1.6119032858028518E-2</v>
      </c>
      <c r="AE156" s="360">
        <v>2.631919296430419E-2</v>
      </c>
      <c r="AF156" s="360">
        <v>1.3177953679272941E-2</v>
      </c>
      <c r="AG156" s="360">
        <v>5.940123554569935E-2</v>
      </c>
      <c r="AH156" s="360">
        <v>2.1261603504794585E-2</v>
      </c>
      <c r="AI156" s="360">
        <v>3.8945762649561656E-2</v>
      </c>
      <c r="AJ156" s="361">
        <v>2.7577921907412758E-2</v>
      </c>
    </row>
    <row r="157" spans="2:36" s="4" customFormat="1" hidden="1" outlineLevel="1" x14ac:dyDescent="0.25">
      <c r="B157" s="71" t="s">
        <v>100</v>
      </c>
      <c r="C157" s="359">
        <v>2.4564537740062529E-2</v>
      </c>
      <c r="D157" s="360">
        <v>4.8422107196526964E-3</v>
      </c>
      <c r="E157" s="360">
        <v>4.9761405202666323E-3</v>
      </c>
      <c r="F157" s="360">
        <v>1.0477770366949989E-2</v>
      </c>
      <c r="G157" s="360">
        <v>3.9789743903184405E-2</v>
      </c>
      <c r="H157" s="360">
        <v>1.292251670823681E-2</v>
      </c>
      <c r="I157" s="360">
        <v>1.4451598534086537E-2</v>
      </c>
      <c r="J157" s="361">
        <v>1.3568286081978357E-2</v>
      </c>
      <c r="K157" s="359">
        <v>0</v>
      </c>
      <c r="L157" s="360">
        <v>9.0349075975359339E-3</v>
      </c>
      <c r="M157" s="360">
        <v>2.5962786672436176E-3</v>
      </c>
      <c r="N157" s="360">
        <v>4.0749796251018743E-4</v>
      </c>
      <c r="O157" s="360">
        <v>3.7289443230037289E-3</v>
      </c>
      <c r="P157" s="361">
        <v>3.7289443230037289E-3</v>
      </c>
      <c r="Q157" s="359">
        <v>3.8560411311053984E-3</v>
      </c>
      <c r="R157" s="360">
        <v>1.604216798441618E-3</v>
      </c>
      <c r="S157" s="360">
        <v>1.3901200741397372E-3</v>
      </c>
      <c r="T157" s="360">
        <v>1.4541519419691922E-3</v>
      </c>
      <c r="U157" s="360">
        <v>3.7071362372567192E-3</v>
      </c>
      <c r="V157" s="361">
        <v>2.1790240266070303E-3</v>
      </c>
      <c r="W157" s="359">
        <v>0</v>
      </c>
      <c r="X157" s="360">
        <v>1.885223177155531E-3</v>
      </c>
      <c r="Y157" s="360">
        <v>2.2692378554320457E-2</v>
      </c>
      <c r="Z157" s="360">
        <v>4.8575225158718441E-2</v>
      </c>
      <c r="AA157" s="360">
        <v>1.8979384461705388E-2</v>
      </c>
      <c r="AB157" s="360">
        <v>6.6373126723022853E-3</v>
      </c>
      <c r="AC157" s="361">
        <v>1.1961367013372956E-2</v>
      </c>
      <c r="AD157" s="359">
        <v>3.017241379310345E-2</v>
      </c>
      <c r="AE157" s="360">
        <v>1.4236042773732204E-2</v>
      </c>
      <c r="AF157" s="360">
        <v>1.3449071834353878E-2</v>
      </c>
      <c r="AG157" s="360">
        <v>5.1452222935845289E-2</v>
      </c>
      <c r="AH157" s="360">
        <v>1.896208553813292E-2</v>
      </c>
      <c r="AI157" s="360">
        <v>2.5496171857578236E-2</v>
      </c>
      <c r="AJ157" s="361">
        <v>2.1543521672735814E-2</v>
      </c>
    </row>
    <row r="158" spans="2:36" s="4" customFormat="1" hidden="1" outlineLevel="1" x14ac:dyDescent="0.25">
      <c r="B158" s="71" t="s">
        <v>101</v>
      </c>
      <c r="C158" s="359">
        <v>1.3653289201489449E-2</v>
      </c>
      <c r="D158" s="360">
        <v>1.4792899408284023E-3</v>
      </c>
      <c r="E158" s="360">
        <v>6.3656965345148062E-3</v>
      </c>
      <c r="F158" s="360">
        <v>1.0308896058145141E-2</v>
      </c>
      <c r="G158" s="360">
        <v>4.3156758171645451E-2</v>
      </c>
      <c r="H158" s="360">
        <v>1.4038008304964274E-2</v>
      </c>
      <c r="I158" s="360">
        <v>1.6684952196400839E-2</v>
      </c>
      <c r="J158" s="361">
        <v>1.5086924853337248E-2</v>
      </c>
      <c r="K158" s="359">
        <v>9.1463414634146336E-3</v>
      </c>
      <c r="L158" s="360">
        <v>9.3603744149765996E-4</v>
      </c>
      <c r="M158" s="360">
        <v>2.6079397276151839E-3</v>
      </c>
      <c r="N158" s="360">
        <v>1.0495932826029913E-3</v>
      </c>
      <c r="O158" s="360">
        <v>1.9778836644790076E-3</v>
      </c>
      <c r="P158" s="361">
        <v>1.9778836644790076E-3</v>
      </c>
      <c r="Q158" s="359">
        <v>3.0627871362940277E-3</v>
      </c>
      <c r="R158" s="360">
        <v>2.4918535556833431E-3</v>
      </c>
      <c r="S158" s="360">
        <v>2.0818247646632875E-3</v>
      </c>
      <c r="T158" s="360">
        <v>2.1530732557543445E-3</v>
      </c>
      <c r="U158" s="360">
        <v>3.9845047039291648E-3</v>
      </c>
      <c r="V158" s="361">
        <v>2.7328147992432207E-3</v>
      </c>
      <c r="W158" s="359">
        <v>0</v>
      </c>
      <c r="X158" s="360">
        <v>8.237623762376238E-3</v>
      </c>
      <c r="Y158" s="360">
        <v>1.5238990332975296E-2</v>
      </c>
      <c r="Z158" s="360">
        <v>6.0504763496573626E-2</v>
      </c>
      <c r="AA158" s="360">
        <v>1.8691209036793239E-2</v>
      </c>
      <c r="AB158" s="360">
        <v>6.4321932166341179E-3</v>
      </c>
      <c r="AC158" s="361">
        <v>1.2177009349353543E-2</v>
      </c>
      <c r="AD158" s="359">
        <v>1.6228748068006182E-2</v>
      </c>
      <c r="AE158" s="360">
        <v>1.0240963855421687E-2</v>
      </c>
      <c r="AF158" s="360">
        <v>1.4481546572934973E-2</v>
      </c>
      <c r="AG158" s="360">
        <v>5.5801202688362223E-2</v>
      </c>
      <c r="AH158" s="360">
        <v>1.9858548740278373E-2</v>
      </c>
      <c r="AI158" s="360">
        <v>3.0554139986262822E-2</v>
      </c>
      <c r="AJ158" s="361">
        <v>2.3732894578434128E-2</v>
      </c>
    </row>
    <row r="159" spans="2:36" s="4" customFormat="1" hidden="1" outlineLevel="1" x14ac:dyDescent="0.25">
      <c r="B159" s="71" t="s">
        <v>102</v>
      </c>
      <c r="C159" s="359">
        <v>1.2108262108262107E-2</v>
      </c>
      <c r="D159" s="360">
        <v>7.6587877987587486E-3</v>
      </c>
      <c r="E159" s="360">
        <v>6.4402312531882337E-3</v>
      </c>
      <c r="F159" s="360">
        <v>1.2259850961253873E-2</v>
      </c>
      <c r="G159" s="360">
        <v>2.8220538280637576E-2</v>
      </c>
      <c r="H159" s="360">
        <v>1.3007838857742642E-2</v>
      </c>
      <c r="I159" s="360">
        <v>2.128227690627181E-2</v>
      </c>
      <c r="J159" s="361">
        <v>1.6375586297857837E-2</v>
      </c>
      <c r="K159" s="359">
        <v>0</v>
      </c>
      <c r="L159" s="360">
        <v>9.4847475006408621E-3</v>
      </c>
      <c r="M159" s="360">
        <v>7.4925074925074925E-4</v>
      </c>
      <c r="N159" s="360">
        <v>7.0257611241217799E-4</v>
      </c>
      <c r="O159" s="360">
        <v>3.3570145991100009E-3</v>
      </c>
      <c r="P159" s="361">
        <v>3.3570145991100009E-3</v>
      </c>
      <c r="Q159" s="359">
        <v>0</v>
      </c>
      <c r="R159" s="360">
        <v>1.2077294685990338E-3</v>
      </c>
      <c r="S159" s="360">
        <v>1.3151858082275578E-3</v>
      </c>
      <c r="T159" s="360">
        <v>1.2774721693563104E-3</v>
      </c>
      <c r="U159" s="360">
        <v>1.9304063752907984E-3</v>
      </c>
      <c r="V159" s="361">
        <v>1.5027322404371586E-3</v>
      </c>
      <c r="W159" s="359">
        <v>4.8216007714561235E-3</v>
      </c>
      <c r="X159" s="360">
        <v>9.3256359829981608E-3</v>
      </c>
      <c r="Y159" s="360">
        <v>1.9984086179458928E-2</v>
      </c>
      <c r="Z159" s="360">
        <v>5.5478226287532316E-2</v>
      </c>
      <c r="AA159" s="360">
        <v>1.9888083662049354E-2</v>
      </c>
      <c r="AB159" s="360">
        <v>8.4408321527104611E-3</v>
      </c>
      <c r="AC159" s="361">
        <v>1.3573543928923988E-2</v>
      </c>
      <c r="AD159" s="359">
        <v>2.3942537909018357E-2</v>
      </c>
      <c r="AE159" s="360">
        <v>1.015350175887432E-2</v>
      </c>
      <c r="AF159" s="360">
        <v>1.6391721655668868E-2</v>
      </c>
      <c r="AG159" s="360">
        <v>3.0207028659839388E-2</v>
      </c>
      <c r="AH159" s="360">
        <v>1.7656944710362287E-2</v>
      </c>
      <c r="AI159" s="360">
        <v>4.2926145216578372E-2</v>
      </c>
      <c r="AJ159" s="361">
        <v>2.6582644230107734E-2</v>
      </c>
    </row>
    <row r="160" spans="2:36" s="4" customFormat="1" hidden="1" outlineLevel="1" x14ac:dyDescent="0.25">
      <c r="B160" s="71" t="s">
        <v>103</v>
      </c>
      <c r="C160" s="359">
        <v>1.2779552715654952E-2</v>
      </c>
      <c r="D160" s="360">
        <v>3.043427367435327E-3</v>
      </c>
      <c r="E160" s="360">
        <v>4.2559315761338872E-3</v>
      </c>
      <c r="F160" s="360">
        <v>8.984792681477961E-3</v>
      </c>
      <c r="G160" s="360">
        <v>3.1231604421479497E-2</v>
      </c>
      <c r="H160" s="360">
        <v>1.0805867310697543E-2</v>
      </c>
      <c r="I160" s="360">
        <v>1.4916003657354968E-2</v>
      </c>
      <c r="J160" s="361">
        <v>1.242596866073878E-2</v>
      </c>
      <c r="K160" s="359">
        <v>5.208333333333333E-3</v>
      </c>
      <c r="L160" s="360">
        <v>3.7929495760821064E-3</v>
      </c>
      <c r="M160" s="360">
        <v>1.1571395510298543E-3</v>
      </c>
      <c r="N160" s="360">
        <v>1.8103643358225842E-3</v>
      </c>
      <c r="O160" s="360">
        <v>2.4303073624017154E-3</v>
      </c>
      <c r="P160" s="361">
        <v>2.4303073624017154E-3</v>
      </c>
      <c r="Q160" s="359">
        <v>0</v>
      </c>
      <c r="R160" s="360">
        <v>8.9968511021142603E-4</v>
      </c>
      <c r="S160" s="360">
        <v>9.5958455633325809E-4</v>
      </c>
      <c r="T160" s="360">
        <v>9.4486700996834695E-4</v>
      </c>
      <c r="U160" s="360">
        <v>1.547161758429364E-3</v>
      </c>
      <c r="V160" s="361">
        <v>1.1297030027178363E-3</v>
      </c>
      <c r="W160" s="359">
        <v>1.2714558169103624E-3</v>
      </c>
      <c r="X160" s="360">
        <v>3.4419780837313852E-3</v>
      </c>
      <c r="Y160" s="360">
        <v>1.2023426288639802E-2</v>
      </c>
      <c r="Z160" s="360">
        <v>3.2952352679234083E-2</v>
      </c>
      <c r="AA160" s="360">
        <v>1.2063150489354219E-2</v>
      </c>
      <c r="AB160" s="360">
        <v>5.3262316910785623E-3</v>
      </c>
      <c r="AC160" s="361">
        <v>8.3933079618674408E-3</v>
      </c>
      <c r="AD160" s="359">
        <v>1.8898931799506986E-2</v>
      </c>
      <c r="AE160" s="360">
        <v>8.6712913553895418E-3</v>
      </c>
      <c r="AF160" s="360">
        <v>1.4179820354059475E-2</v>
      </c>
      <c r="AG160" s="360">
        <v>2.8435226227314543E-2</v>
      </c>
      <c r="AH160" s="360">
        <v>1.5274675149998246E-2</v>
      </c>
      <c r="AI160" s="360">
        <v>3.2374576047218433E-2</v>
      </c>
      <c r="AJ160" s="361">
        <v>2.1205894260811112E-2</v>
      </c>
    </row>
    <row r="161" spans="2:36" s="4" customFormat="1" hidden="1" outlineLevel="1" x14ac:dyDescent="0.25">
      <c r="B161" s="71" t="s">
        <v>104</v>
      </c>
      <c r="C161" s="359">
        <v>2.0998278829604131E-2</v>
      </c>
      <c r="D161" s="360">
        <v>3.8978356754538926E-3</v>
      </c>
      <c r="E161" s="360">
        <v>7.6222038111019054E-3</v>
      </c>
      <c r="F161" s="360">
        <v>7.2374600447062424E-3</v>
      </c>
      <c r="G161" s="360">
        <v>2.4044455526662629E-2</v>
      </c>
      <c r="H161" s="360">
        <v>9.4367964373442657E-3</v>
      </c>
      <c r="I161" s="360">
        <v>1.4510050658692734E-2</v>
      </c>
      <c r="J161" s="361">
        <v>1.1492259215751201E-2</v>
      </c>
      <c r="K161" s="359">
        <v>0</v>
      </c>
      <c r="L161" s="360">
        <v>2.936857562408223E-3</v>
      </c>
      <c r="M161" s="360">
        <v>1.29366106080207E-3</v>
      </c>
      <c r="N161" s="360">
        <v>5.461496450027307E-4</v>
      </c>
      <c r="O161" s="360">
        <v>1.6047684548372307E-3</v>
      </c>
      <c r="P161" s="361">
        <v>1.6047684548372307E-3</v>
      </c>
      <c r="Q161" s="359">
        <v>2.232142857142857E-3</v>
      </c>
      <c r="R161" s="360">
        <v>2.9976019184652278E-3</v>
      </c>
      <c r="S161" s="360">
        <v>1.3076833662675812E-3</v>
      </c>
      <c r="T161" s="360">
        <v>1.5959980943306335E-3</v>
      </c>
      <c r="U161" s="360">
        <v>4.1783391102036939E-3</v>
      </c>
      <c r="V161" s="361">
        <v>2.4587173426817467E-3</v>
      </c>
      <c r="W161" s="359">
        <v>7.7871512005191438E-3</v>
      </c>
      <c r="X161" s="360">
        <v>1.3185654008438818E-3</v>
      </c>
      <c r="Y161" s="360">
        <v>1.3201320132013201E-2</v>
      </c>
      <c r="Z161" s="360">
        <v>3.0233380480905233E-2</v>
      </c>
      <c r="AA161" s="360">
        <v>1.1354079058031959E-2</v>
      </c>
      <c r="AB161" s="360">
        <v>5.5418109846610587E-3</v>
      </c>
      <c r="AC161" s="361">
        <v>8.1669199044931626E-3</v>
      </c>
      <c r="AD161" s="359">
        <v>2.9774872912127815E-2</v>
      </c>
      <c r="AE161" s="360">
        <v>2.0678607834571136E-2</v>
      </c>
      <c r="AF161" s="360">
        <v>9.665401981149891E-3</v>
      </c>
      <c r="AG161" s="360">
        <v>3.0828351836037576E-2</v>
      </c>
      <c r="AH161" s="360">
        <v>1.4682026566357118E-2</v>
      </c>
      <c r="AI161" s="360">
        <v>3.0806544263132139E-2</v>
      </c>
      <c r="AJ161" s="361">
        <v>2.0420525012682381E-2</v>
      </c>
    </row>
    <row r="162" spans="2:36" s="4" customFormat="1" ht="15.75" collapsed="1" x14ac:dyDescent="0.25">
      <c r="B162" s="101">
        <v>2009</v>
      </c>
      <c r="C162" s="362">
        <v>1.4682298291212741E-2</v>
      </c>
      <c r="D162" s="363">
        <v>4.3209561264620257E-3</v>
      </c>
      <c r="E162" s="363">
        <v>6.4995780590717299E-3</v>
      </c>
      <c r="F162" s="363">
        <v>9.8619852594857508E-3</v>
      </c>
      <c r="G162" s="363">
        <v>3.7052219452206069E-2</v>
      </c>
      <c r="H162" s="363">
        <v>1.2518802290500062E-2</v>
      </c>
      <c r="I162" s="363">
        <v>1.7217784598324376E-2</v>
      </c>
      <c r="J162" s="364">
        <v>1.4441407864680225E-2</v>
      </c>
      <c r="K162" s="362">
        <v>1.548586914440573E-3</v>
      </c>
      <c r="L162" s="363">
        <v>5.1777418496612975E-3</v>
      </c>
      <c r="M162" s="363">
        <v>2.3173667514117939E-3</v>
      </c>
      <c r="N162" s="363">
        <v>6.5048983856024921E-4</v>
      </c>
      <c r="O162" s="363">
        <v>2.6235157702447966E-3</v>
      </c>
      <c r="P162" s="364">
        <v>2.6235157702447966E-3</v>
      </c>
      <c r="Q162" s="362">
        <v>3.2317636195752539E-3</v>
      </c>
      <c r="R162" s="363">
        <v>1.2264184972766295E-3</v>
      </c>
      <c r="S162" s="363">
        <v>1.3866496976201387E-3</v>
      </c>
      <c r="T162" s="363">
        <v>1.3918345705196183E-3</v>
      </c>
      <c r="U162" s="363">
        <v>2.6326007610468277E-3</v>
      </c>
      <c r="V162" s="364">
        <v>1.8065440500848763E-3</v>
      </c>
      <c r="W162" s="362">
        <v>3.5291522682155724E-3</v>
      </c>
      <c r="X162" s="363">
        <v>3.9905384722415472E-3</v>
      </c>
      <c r="Y162" s="363">
        <v>1.6182039849929618E-2</v>
      </c>
      <c r="Z162" s="363">
        <v>4.6637024490083986E-2</v>
      </c>
      <c r="AA162" s="363">
        <v>1.5842436992189766E-2</v>
      </c>
      <c r="AB162" s="363">
        <v>7.2307531172324645E-3</v>
      </c>
      <c r="AC162" s="364">
        <v>1.0980087278171586E-2</v>
      </c>
      <c r="AD162" s="362">
        <v>2.1355388223676091E-2</v>
      </c>
      <c r="AE162" s="363">
        <v>1.5439436603885994E-2</v>
      </c>
      <c r="AF162" s="363">
        <v>1.4234401275752429E-2</v>
      </c>
      <c r="AG162" s="363">
        <v>4.2896659923207132E-2</v>
      </c>
      <c r="AH162" s="363">
        <v>1.8505568013378434E-2</v>
      </c>
      <c r="AI162" s="363">
        <v>3.4043423383859295E-2</v>
      </c>
      <c r="AJ162" s="364">
        <v>2.4126896340942044E-2</v>
      </c>
    </row>
    <row r="163" spans="2:36" s="4" customFormat="1" hidden="1" outlineLevel="1" x14ac:dyDescent="0.25">
      <c r="B163" s="71" t="s">
        <v>93</v>
      </c>
      <c r="C163" s="359">
        <v>1.2427683736875937E-2</v>
      </c>
      <c r="D163" s="360">
        <v>4.4228601162084819E-3</v>
      </c>
      <c r="E163" s="360">
        <v>1.0964166723329028E-2</v>
      </c>
      <c r="F163" s="360">
        <v>1.5828421107542345E-2</v>
      </c>
      <c r="G163" s="360">
        <v>3.018213356461405E-2</v>
      </c>
      <c r="H163" s="360">
        <v>1.5745252898672492E-2</v>
      </c>
      <c r="I163" s="360">
        <v>2.0168077014914944E-2</v>
      </c>
      <c r="J163" s="361">
        <v>1.7598664541778219E-2</v>
      </c>
      <c r="K163" s="359">
        <v>1.3540961408259986E-3</v>
      </c>
      <c r="L163" s="360">
        <v>6.5980045059542969E-3</v>
      </c>
      <c r="M163" s="360">
        <v>1.5527950310559005E-3</v>
      </c>
      <c r="N163" s="360">
        <v>0</v>
      </c>
      <c r="O163" s="360">
        <v>2.8854080791426216E-3</v>
      </c>
      <c r="P163" s="361">
        <v>2.8854080791426216E-3</v>
      </c>
      <c r="Q163" s="359">
        <v>2.4115755627009648E-3</v>
      </c>
      <c r="R163" s="360">
        <v>8.8476000884760012E-4</v>
      </c>
      <c r="S163" s="360">
        <v>1.8791295387040067E-3</v>
      </c>
      <c r="T163" s="360">
        <v>1.6866913123844733E-3</v>
      </c>
      <c r="U163" s="360">
        <v>4.0675568131576618E-3</v>
      </c>
      <c r="V163" s="361">
        <v>2.5038696166803241E-3</v>
      </c>
      <c r="W163" s="359">
        <v>1.2406947890818859E-3</v>
      </c>
      <c r="X163" s="360">
        <v>2.7053615346778162E-3</v>
      </c>
      <c r="Y163" s="360">
        <v>3.6237785016286647E-2</v>
      </c>
      <c r="Z163" s="360">
        <v>2.5465926874377577E-2</v>
      </c>
      <c r="AA163" s="360">
        <v>2.3778435735697077E-2</v>
      </c>
      <c r="AB163" s="360">
        <v>5.0398697214734953E-3</v>
      </c>
      <c r="AC163" s="361">
        <v>1.3151923827114298E-2</v>
      </c>
      <c r="AD163" s="359">
        <v>2.5767543859649123E-2</v>
      </c>
      <c r="AE163" s="360">
        <v>3.2538674942399023E-2</v>
      </c>
      <c r="AF163" s="360">
        <v>1.7712425239763598E-2</v>
      </c>
      <c r="AG163" s="360">
        <v>4.4091710758377423E-2</v>
      </c>
      <c r="AH163" s="360">
        <v>2.4987587159726269E-2</v>
      </c>
      <c r="AI163" s="360">
        <v>4.693034780214738E-2</v>
      </c>
      <c r="AJ163" s="361">
        <v>3.3113347968816903E-2</v>
      </c>
    </row>
    <row r="164" spans="2:36" s="4" customFormat="1" hidden="1" outlineLevel="1" x14ac:dyDescent="0.25">
      <c r="B164" s="71" t="s">
        <v>94</v>
      </c>
      <c r="C164" s="359">
        <v>5.6417489421720732E-3</v>
      </c>
      <c r="D164" s="360">
        <v>2.9241958461423108E-3</v>
      </c>
      <c r="E164" s="360">
        <v>6.620650795886745E-3</v>
      </c>
      <c r="F164" s="360">
        <v>1.0800660649547345E-2</v>
      </c>
      <c r="G164" s="360">
        <v>1.8982204183577895E-2</v>
      </c>
      <c r="H164" s="360">
        <v>1.0266554723650262E-2</v>
      </c>
      <c r="I164" s="360">
        <v>1.2040930120409301E-2</v>
      </c>
      <c r="J164" s="361">
        <v>1.1034575728716859E-2</v>
      </c>
      <c r="K164" s="359">
        <v>0</v>
      </c>
      <c r="L164" s="360">
        <v>4.8169556840077067E-3</v>
      </c>
      <c r="M164" s="360">
        <v>2.3529411764705883E-4</v>
      </c>
      <c r="N164" s="360">
        <v>0</v>
      </c>
      <c r="O164" s="360">
        <v>1.8599845001291656E-3</v>
      </c>
      <c r="P164" s="361">
        <v>1.8599845001291656E-3</v>
      </c>
      <c r="Q164" s="359">
        <v>0</v>
      </c>
      <c r="R164" s="360">
        <v>6.9320657555951674E-4</v>
      </c>
      <c r="S164" s="360">
        <v>2.7794154805019793E-3</v>
      </c>
      <c r="T164" s="360">
        <v>2.2228280244091683E-3</v>
      </c>
      <c r="U164" s="360">
        <v>3.2952863078466021E-3</v>
      </c>
      <c r="V164" s="361">
        <v>2.5500539154256403E-3</v>
      </c>
      <c r="W164" s="359">
        <v>0</v>
      </c>
      <c r="X164" s="360">
        <v>2.1959760223158645E-3</v>
      </c>
      <c r="Y164" s="360">
        <v>1.8206101504287923E-2</v>
      </c>
      <c r="Z164" s="360">
        <v>4.3217450579413771E-2</v>
      </c>
      <c r="AA164" s="360">
        <v>1.6228388513576386E-2</v>
      </c>
      <c r="AB164" s="360">
        <v>1.7291273910589704E-3</v>
      </c>
      <c r="AC164" s="361">
        <v>7.4154088692961204E-3</v>
      </c>
      <c r="AD164" s="359">
        <v>1.1384335154826957E-2</v>
      </c>
      <c r="AE164" s="360">
        <v>1.8852823477100933E-2</v>
      </c>
      <c r="AF164" s="360">
        <v>1.4916738331639433E-2</v>
      </c>
      <c r="AG164" s="360">
        <v>7.0528967254408059E-3</v>
      </c>
      <c r="AH164" s="360">
        <v>1.4494694846011806E-2</v>
      </c>
      <c r="AI164" s="360">
        <v>2.7222945726703592E-2</v>
      </c>
      <c r="AJ164" s="361">
        <v>1.9316034091314323E-2</v>
      </c>
    </row>
    <row r="165" spans="2:36" s="4" customFormat="1" hidden="1" outlineLevel="1" x14ac:dyDescent="0.25">
      <c r="B165" s="71" t="s">
        <v>95</v>
      </c>
      <c r="C165" s="359">
        <v>1.6386726751331422E-3</v>
      </c>
      <c r="D165" s="360">
        <v>1.7522085128130248E-3</v>
      </c>
      <c r="E165" s="360">
        <v>7.5147151265786616E-3</v>
      </c>
      <c r="F165" s="360">
        <v>9.32582884844501E-3</v>
      </c>
      <c r="G165" s="360">
        <v>1.7181747182862882E-2</v>
      </c>
      <c r="H165" s="360">
        <v>9.3720108271656034E-3</v>
      </c>
      <c r="I165" s="360">
        <v>1.2599111919688282E-2</v>
      </c>
      <c r="J165" s="361">
        <v>1.0726593883282849E-2</v>
      </c>
      <c r="K165" s="359">
        <v>1.3386880856760374E-3</v>
      </c>
      <c r="L165" s="360">
        <v>3.6682615629984052E-3</v>
      </c>
      <c r="M165" s="360">
        <v>7.7002053388090352E-4</v>
      </c>
      <c r="N165" s="360">
        <v>0</v>
      </c>
      <c r="O165" s="360">
        <v>1.6917406803214307E-3</v>
      </c>
      <c r="P165" s="361">
        <v>1.6917406803214307E-3</v>
      </c>
      <c r="Q165" s="359">
        <v>0</v>
      </c>
      <c r="R165" s="360">
        <v>1.2139605462822458E-3</v>
      </c>
      <c r="S165" s="360">
        <v>1.1532961203118512E-3</v>
      </c>
      <c r="T165" s="360">
        <v>1.1206574523720584E-3</v>
      </c>
      <c r="U165" s="360">
        <v>1.3830792065848063E-3</v>
      </c>
      <c r="V165" s="361">
        <v>1.2085206352074815E-3</v>
      </c>
      <c r="W165" s="359">
        <v>5.1921079958463135E-4</v>
      </c>
      <c r="X165" s="360">
        <v>5.8933529778432596E-3</v>
      </c>
      <c r="Y165" s="360">
        <v>1.455715599141894E-2</v>
      </c>
      <c r="Z165" s="360">
        <v>3.6123348017621147E-2</v>
      </c>
      <c r="AA165" s="360">
        <v>1.4816507024786646E-2</v>
      </c>
      <c r="AB165" s="360">
        <v>3.452845982142857E-3</v>
      </c>
      <c r="AC165" s="361">
        <v>8.1806393797649677E-3</v>
      </c>
      <c r="AD165" s="359">
        <v>1.8876828692779614E-3</v>
      </c>
      <c r="AE165" s="360">
        <v>1.6451328143808681E-2</v>
      </c>
      <c r="AF165" s="360">
        <v>1.4868924085199344E-2</v>
      </c>
      <c r="AG165" s="360">
        <v>7.4742712585522909E-3</v>
      </c>
      <c r="AH165" s="360">
        <v>1.3877322093240647E-2</v>
      </c>
      <c r="AI165" s="360">
        <v>2.7868578292004318E-2</v>
      </c>
      <c r="AJ165" s="361">
        <v>1.8893740426390183E-2</v>
      </c>
    </row>
    <row r="166" spans="2:36" s="4" customFormat="1" hidden="1" outlineLevel="1" x14ac:dyDescent="0.25">
      <c r="B166" s="71" t="s">
        <v>96</v>
      </c>
      <c r="C166" s="359">
        <v>6.5160729800173758E-3</v>
      </c>
      <c r="D166" s="360">
        <v>2.1516481624924691E-3</v>
      </c>
      <c r="E166" s="360">
        <v>7.7685333852316775E-3</v>
      </c>
      <c r="F166" s="360">
        <v>1.6893066288739739E-2</v>
      </c>
      <c r="G166" s="360">
        <v>2.9244084719227247E-2</v>
      </c>
      <c r="H166" s="360">
        <v>1.5501888467528691E-2</v>
      </c>
      <c r="I166" s="360">
        <v>1.7978932661727669E-2</v>
      </c>
      <c r="J166" s="361">
        <v>1.645410987623494E-2</v>
      </c>
      <c r="K166" s="359">
        <v>2.1723388848660392E-3</v>
      </c>
      <c r="L166" s="360">
        <v>3.5109143642192034E-3</v>
      </c>
      <c r="M166" s="360">
        <v>5.0553683196918634E-3</v>
      </c>
      <c r="N166" s="360">
        <v>0</v>
      </c>
      <c r="O166" s="360">
        <v>2.6715170806570795E-3</v>
      </c>
      <c r="P166" s="361">
        <v>2.6715170806570795E-3</v>
      </c>
      <c r="Q166" s="359">
        <v>0</v>
      </c>
      <c r="R166" s="360">
        <v>7.1620411817367952E-4</v>
      </c>
      <c r="S166" s="360">
        <v>2.3832099018527533E-3</v>
      </c>
      <c r="T166" s="360">
        <v>1.9549396097863114E-3</v>
      </c>
      <c r="U166" s="360">
        <v>2.9353431178103925E-3</v>
      </c>
      <c r="V166" s="361">
        <v>2.2764523766162811E-3</v>
      </c>
      <c r="W166" s="359">
        <v>1.589825119236884E-3</v>
      </c>
      <c r="X166" s="360">
        <v>7.2910824453168814E-3</v>
      </c>
      <c r="Y166" s="360">
        <v>2.8890032595642476E-2</v>
      </c>
      <c r="Z166" s="360">
        <v>6.3657678780773747E-2</v>
      </c>
      <c r="AA166" s="360">
        <v>2.7355401964350674E-2</v>
      </c>
      <c r="AB166" s="360">
        <v>3.6943113866190788E-3</v>
      </c>
      <c r="AC166" s="361">
        <v>1.463882485571503E-2</v>
      </c>
      <c r="AD166" s="359">
        <v>1.2529832935560859E-2</v>
      </c>
      <c r="AE166" s="360">
        <v>1.5082118898912792E-2</v>
      </c>
      <c r="AF166" s="360">
        <v>2.6279809220985693E-2</v>
      </c>
      <c r="AG166" s="360">
        <v>2.3461843954298282E-2</v>
      </c>
      <c r="AH166" s="360">
        <v>2.3245383100294469E-2</v>
      </c>
      <c r="AI166" s="360">
        <v>4.2515156225711177E-2</v>
      </c>
      <c r="AJ166" s="361">
        <v>2.9684071106725014E-2</v>
      </c>
    </row>
    <row r="167" spans="2:36" s="4" customFormat="1" hidden="1" outlineLevel="1" x14ac:dyDescent="0.25">
      <c r="B167" s="71" t="s">
        <v>97</v>
      </c>
      <c r="C167" s="359">
        <v>5.8406341259908219E-3</v>
      </c>
      <c r="D167" s="360">
        <v>2.5402201524132089E-3</v>
      </c>
      <c r="E167" s="360">
        <v>7.238633621729689E-3</v>
      </c>
      <c r="F167" s="360">
        <v>1.8658541421565387E-2</v>
      </c>
      <c r="G167" s="360">
        <v>3.3949952291544828E-2</v>
      </c>
      <c r="H167" s="360">
        <v>1.704248625262661E-2</v>
      </c>
      <c r="I167" s="360">
        <v>2.554725660972269E-2</v>
      </c>
      <c r="J167" s="361">
        <v>2.0228227065358134E-2</v>
      </c>
      <c r="K167" s="359">
        <v>0</v>
      </c>
      <c r="L167" s="360">
        <v>3.4230589699704374E-3</v>
      </c>
      <c r="M167" s="360">
        <v>4.7493403693931397E-3</v>
      </c>
      <c r="N167" s="360">
        <v>0</v>
      </c>
      <c r="O167" s="360">
        <v>2.293972587027585E-3</v>
      </c>
      <c r="P167" s="361">
        <v>2.293972587027585E-3</v>
      </c>
      <c r="Q167" s="359">
        <v>0</v>
      </c>
      <c r="R167" s="360">
        <v>1.0483279169724289E-3</v>
      </c>
      <c r="S167" s="360">
        <v>1.5868238899072529E-3</v>
      </c>
      <c r="T167" s="360">
        <v>1.4201578881416815E-3</v>
      </c>
      <c r="U167" s="360">
        <v>2.2615906520919715E-3</v>
      </c>
      <c r="V167" s="361">
        <v>1.7201526635488901E-3</v>
      </c>
      <c r="W167" s="359">
        <v>5.7142857142857143E-3</v>
      </c>
      <c r="X167" s="360">
        <v>5.8457237260134704E-3</v>
      </c>
      <c r="Y167" s="360">
        <v>3.1992042099858814E-2</v>
      </c>
      <c r="Z167" s="360">
        <v>5.2690443643593883E-2</v>
      </c>
      <c r="AA167" s="360">
        <v>2.7058781642752876E-2</v>
      </c>
      <c r="AB167" s="360">
        <v>4.9203699840044508E-3</v>
      </c>
      <c r="AC167" s="361">
        <v>1.585891459231243E-2</v>
      </c>
      <c r="AD167" s="359">
        <v>1.0994764397905759E-2</v>
      </c>
      <c r="AE167" s="360">
        <v>1.5088184320521969E-2</v>
      </c>
      <c r="AF167" s="360">
        <v>2.8279824683671732E-2</v>
      </c>
      <c r="AG167" s="360">
        <v>3.7095769383247434E-2</v>
      </c>
      <c r="AH167" s="360">
        <v>2.6967634982747655E-2</v>
      </c>
      <c r="AI167" s="360">
        <v>5.9013889168056922E-2</v>
      </c>
      <c r="AJ167" s="361">
        <v>3.7353832122732161E-2</v>
      </c>
    </row>
    <row r="168" spans="2:36" s="4" customFormat="1" hidden="1" outlineLevel="1" x14ac:dyDescent="0.25">
      <c r="B168" s="71" t="s">
        <v>98</v>
      </c>
      <c r="C168" s="359">
        <v>2.0731042007637753E-2</v>
      </c>
      <c r="D168" s="360">
        <v>9.5337973114691576E-4</v>
      </c>
      <c r="E168" s="360">
        <v>5.5862862150172516E-3</v>
      </c>
      <c r="F168" s="360">
        <v>1.3095836460406095E-2</v>
      </c>
      <c r="G168" s="360">
        <v>3.3514521887362904E-2</v>
      </c>
      <c r="H168" s="360">
        <v>1.3601891869852402E-2</v>
      </c>
      <c r="I168" s="360">
        <v>2.5227300201691151E-2</v>
      </c>
      <c r="J168" s="361">
        <v>1.8142240533159722E-2</v>
      </c>
      <c r="K168" s="359">
        <v>0</v>
      </c>
      <c r="L168" s="360">
        <v>1.7503938386136881E-3</v>
      </c>
      <c r="M168" s="360">
        <v>1.6792611251049538E-3</v>
      </c>
      <c r="N168" s="360">
        <v>0</v>
      </c>
      <c r="O168" s="360">
        <v>1.0362694300518134E-3</v>
      </c>
      <c r="P168" s="361">
        <v>1.0362694300518134E-3</v>
      </c>
      <c r="Q168" s="359">
        <v>0</v>
      </c>
      <c r="R168" s="360">
        <v>8.5116731517509729E-4</v>
      </c>
      <c r="S168" s="360">
        <v>1.5128593040847202E-3</v>
      </c>
      <c r="T168" s="360">
        <v>1.3613135628717434E-3</v>
      </c>
      <c r="U168" s="360">
        <v>1.8140947272942383E-3</v>
      </c>
      <c r="V168" s="361">
        <v>1.5183639969906298E-3</v>
      </c>
      <c r="W168" s="359">
        <v>0</v>
      </c>
      <c r="X168" s="360">
        <v>2.0788711099911806E-3</v>
      </c>
      <c r="Y168" s="360">
        <v>1.6452662827712006E-2</v>
      </c>
      <c r="Z168" s="360">
        <v>5.4692685517058276E-2</v>
      </c>
      <c r="AA168" s="360">
        <v>1.7050057461519622E-2</v>
      </c>
      <c r="AB168" s="360">
        <v>4.6916494541162585E-3</v>
      </c>
      <c r="AC168" s="361">
        <v>1.0119229846349879E-2</v>
      </c>
      <c r="AD168" s="359">
        <v>3.7450722733245727E-2</v>
      </c>
      <c r="AE168" s="360">
        <v>1.3915857605177993E-2</v>
      </c>
      <c r="AF168" s="360">
        <v>2.1217336879987482E-2</v>
      </c>
      <c r="AG168" s="360">
        <v>2.5255602952129461E-2</v>
      </c>
      <c r="AH168" s="360">
        <v>2.0700620816074378E-2</v>
      </c>
      <c r="AI168" s="360">
        <v>6.4424005711645874E-2</v>
      </c>
      <c r="AJ168" s="361">
        <v>3.4926859930446905E-2</v>
      </c>
    </row>
    <row r="169" spans="2:36" s="4" customFormat="1" hidden="1" outlineLevel="1" x14ac:dyDescent="0.25">
      <c r="B169" s="71" t="s">
        <v>99</v>
      </c>
      <c r="C169" s="359">
        <v>9.7586029789419621E-3</v>
      </c>
      <c r="D169" s="360">
        <v>1.9045970045883473E-3</v>
      </c>
      <c r="E169" s="360">
        <v>5.9263560595709799E-3</v>
      </c>
      <c r="F169" s="360">
        <v>1.3963642521075485E-2</v>
      </c>
      <c r="G169" s="360">
        <v>4.9148082188139604E-2</v>
      </c>
      <c r="H169" s="360">
        <v>1.6481572410605973E-2</v>
      </c>
      <c r="I169" s="360">
        <v>2.220426242068969E-2</v>
      </c>
      <c r="J169" s="361">
        <v>1.881396716753115E-2</v>
      </c>
      <c r="K169" s="359">
        <v>1.7094017094017094E-3</v>
      </c>
      <c r="L169" s="360">
        <v>2.5125628140703518E-3</v>
      </c>
      <c r="M169" s="360">
        <v>3.607103218645949E-3</v>
      </c>
      <c r="N169" s="360">
        <v>1.9667441444662973E-3</v>
      </c>
      <c r="O169" s="360">
        <v>2.5096406929056743E-3</v>
      </c>
      <c r="P169" s="361">
        <v>2.5096406929056743E-3</v>
      </c>
      <c r="Q169" s="359">
        <v>0</v>
      </c>
      <c r="R169" s="360">
        <v>1.6683022571148183E-3</v>
      </c>
      <c r="S169" s="360">
        <v>1.9891824236735059E-3</v>
      </c>
      <c r="T169" s="360">
        <v>1.874513687486737E-3</v>
      </c>
      <c r="U169" s="360">
        <v>2.6945732547938336E-3</v>
      </c>
      <c r="V169" s="361">
        <v>2.170374389582203E-3</v>
      </c>
      <c r="W169" s="359">
        <v>8.6906141367323296E-3</v>
      </c>
      <c r="X169" s="360">
        <v>3.8683602771362588E-3</v>
      </c>
      <c r="Y169" s="360">
        <v>2.6269534370905373E-2</v>
      </c>
      <c r="Z169" s="360">
        <v>8.4701589783685166E-2</v>
      </c>
      <c r="AA169" s="360">
        <v>2.6788022961162537E-2</v>
      </c>
      <c r="AB169" s="360">
        <v>7.7236587158415184E-3</v>
      </c>
      <c r="AC169" s="361">
        <v>1.604865784442136E-2</v>
      </c>
      <c r="AD169" s="359">
        <v>1.5096618357487922E-2</v>
      </c>
      <c r="AE169" s="360">
        <v>1.2955510226583604E-2</v>
      </c>
      <c r="AF169" s="360">
        <v>1.8247687487936332E-2</v>
      </c>
      <c r="AG169" s="360">
        <v>4.9261400128452149E-2</v>
      </c>
      <c r="AH169" s="360">
        <v>2.1963472097823122E-2</v>
      </c>
      <c r="AI169" s="360">
        <v>4.6945711016616286E-2</v>
      </c>
      <c r="AJ169" s="361">
        <v>3.1034333087373585E-2</v>
      </c>
    </row>
    <row r="170" spans="2:36" s="4" customFormat="1" hidden="1" outlineLevel="1" x14ac:dyDescent="0.25">
      <c r="B170" s="71" t="s">
        <v>100</v>
      </c>
      <c r="C170" s="359">
        <v>1.2369791666666666E-2</v>
      </c>
      <c r="D170" s="360">
        <v>1.5298317185109638E-3</v>
      </c>
      <c r="E170" s="360">
        <v>8.9243075453677174E-3</v>
      </c>
      <c r="F170" s="360">
        <v>1.4721154566769803E-2</v>
      </c>
      <c r="G170" s="360">
        <v>7.2764365861951716E-2</v>
      </c>
      <c r="H170" s="360">
        <v>1.972858371304597E-2</v>
      </c>
      <c r="I170" s="360">
        <v>1.7218264504087696E-2</v>
      </c>
      <c r="J170" s="361">
        <v>1.8651095878818653E-2</v>
      </c>
      <c r="K170" s="359">
        <v>0</v>
      </c>
      <c r="L170" s="360">
        <v>3.8314176245210726E-3</v>
      </c>
      <c r="M170" s="360">
        <v>3.3613445378151259E-2</v>
      </c>
      <c r="N170" s="360">
        <v>6.1790095411176735E-2</v>
      </c>
      <c r="O170" s="360">
        <v>3.136171595710107E-2</v>
      </c>
      <c r="P170" s="361">
        <v>3.136171595710107E-2</v>
      </c>
      <c r="Q170" s="359">
        <v>0</v>
      </c>
      <c r="R170" s="360">
        <v>2.7603340004140502E-4</v>
      </c>
      <c r="S170" s="360">
        <v>1.0490377462854528E-3</v>
      </c>
      <c r="T170" s="360">
        <v>8.5625136056889921E-4</v>
      </c>
      <c r="U170" s="360">
        <v>2.6089905815440007E-3</v>
      </c>
      <c r="V170" s="361">
        <v>1.4827386836264618E-3</v>
      </c>
      <c r="W170" s="359">
        <v>0</v>
      </c>
      <c r="X170" s="360">
        <v>5.4922340990964389E-3</v>
      </c>
      <c r="Y170" s="360">
        <v>3.1568082117154575E-2</v>
      </c>
      <c r="Z170" s="360">
        <v>9.3314763231197778E-2</v>
      </c>
      <c r="AA170" s="360">
        <v>3.1666534590696571E-2</v>
      </c>
      <c r="AB170" s="360">
        <v>1.1802601191199708E-2</v>
      </c>
      <c r="AC170" s="361">
        <v>2.0424448801293297E-2</v>
      </c>
      <c r="AD170" s="359">
        <v>2.076603599446239E-2</v>
      </c>
      <c r="AE170" s="360">
        <v>1.7035546613011401E-2</v>
      </c>
      <c r="AF170" s="360">
        <v>2.0590586785850032E-2</v>
      </c>
      <c r="AG170" s="360">
        <v>7.8266946191474493E-2</v>
      </c>
      <c r="AH170" s="360">
        <v>2.7071626468876748E-2</v>
      </c>
      <c r="AI170" s="360">
        <v>3.2391331201361534E-2</v>
      </c>
      <c r="AJ170" s="361">
        <v>2.9133288652006935E-2</v>
      </c>
    </row>
    <row r="171" spans="2:36" s="4" customFormat="1" hidden="1" outlineLevel="1" x14ac:dyDescent="0.25">
      <c r="B171" s="71" t="s">
        <v>101</v>
      </c>
      <c r="C171" s="359">
        <v>5.6657223796033997E-3</v>
      </c>
      <c r="D171" s="360">
        <v>1.6229116945107398E-3</v>
      </c>
      <c r="E171" s="360">
        <v>7.7181072453226651E-3</v>
      </c>
      <c r="F171" s="360">
        <v>1.4414289670451398E-2</v>
      </c>
      <c r="G171" s="360">
        <v>4.5928688835503856E-2</v>
      </c>
      <c r="H171" s="360">
        <v>1.6472380254785021E-2</v>
      </c>
      <c r="I171" s="360">
        <v>2.2551264909516939E-2</v>
      </c>
      <c r="J171" s="361">
        <v>1.881903827432102E-2</v>
      </c>
      <c r="K171" s="359">
        <v>0</v>
      </c>
      <c r="L171" s="360">
        <v>2.068446784505453E-3</v>
      </c>
      <c r="M171" s="360">
        <v>5.3097345132743362E-3</v>
      </c>
      <c r="N171" s="360">
        <v>0</v>
      </c>
      <c r="O171" s="360">
        <v>2.114444297608035E-3</v>
      </c>
      <c r="P171" s="361">
        <v>2.114444297608035E-3</v>
      </c>
      <c r="Q171" s="359">
        <v>0</v>
      </c>
      <c r="R171" s="360">
        <v>1.6957364341085271E-3</v>
      </c>
      <c r="S171" s="360">
        <v>2.0577217327072232E-3</v>
      </c>
      <c r="T171" s="360">
        <v>1.9354567257121218E-3</v>
      </c>
      <c r="U171" s="360">
        <v>3.0367045154475838E-3</v>
      </c>
      <c r="V171" s="361">
        <v>2.2916192211341379E-3</v>
      </c>
      <c r="W171" s="359">
        <v>2.5100401606425703E-3</v>
      </c>
      <c r="X171" s="360">
        <v>4.2182026167155214E-3</v>
      </c>
      <c r="Y171" s="360">
        <v>3.271208451791794E-2</v>
      </c>
      <c r="Z171" s="360">
        <v>5.8422845166361016E-2</v>
      </c>
      <c r="AA171" s="360">
        <v>2.7675418393981268E-2</v>
      </c>
      <c r="AB171" s="360">
        <v>1.4422487879159155E-2</v>
      </c>
      <c r="AC171" s="361">
        <v>2.0743887144465702E-2</v>
      </c>
      <c r="AD171" s="359">
        <v>1.0368663594470046E-2</v>
      </c>
      <c r="AE171" s="360">
        <v>1.9399117585265073E-2</v>
      </c>
      <c r="AF171" s="360">
        <v>1.662771285475793E-2</v>
      </c>
      <c r="AG171" s="360">
        <v>5.2618717927832535E-2</v>
      </c>
      <c r="AH171" s="360">
        <v>2.1963443396226415E-2</v>
      </c>
      <c r="AI171" s="360">
        <v>4.2925601039636128E-2</v>
      </c>
      <c r="AJ171" s="361">
        <v>2.9474679860302676E-2</v>
      </c>
    </row>
    <row r="172" spans="2:36" s="4" customFormat="1" hidden="1" outlineLevel="1" x14ac:dyDescent="0.25">
      <c r="B172" s="71" t="s">
        <v>102</v>
      </c>
      <c r="C172" s="359">
        <v>5.9307442127415344E-3</v>
      </c>
      <c r="D172" s="360">
        <v>4.4368600682593859E-3</v>
      </c>
      <c r="E172" s="360">
        <v>9.4909404659188953E-3</v>
      </c>
      <c r="F172" s="360">
        <v>3.1584131031644841E-2</v>
      </c>
      <c r="G172" s="360">
        <v>0.14360134551841158</v>
      </c>
      <c r="H172" s="360">
        <v>3.9358170988956449E-2</v>
      </c>
      <c r="I172" s="360">
        <v>2.5064005348727231E-2</v>
      </c>
      <c r="J172" s="361">
        <v>3.3406735663348099E-2</v>
      </c>
      <c r="K172" s="359">
        <v>1.1123470522803114E-3</v>
      </c>
      <c r="L172" s="360">
        <v>7.0983630305664208E-3</v>
      </c>
      <c r="M172" s="360">
        <v>3.5211267605633804E-3</v>
      </c>
      <c r="N172" s="360">
        <v>0</v>
      </c>
      <c r="O172" s="360">
        <v>3.5817384796322034E-3</v>
      </c>
      <c r="P172" s="361">
        <v>3.5817384796322034E-3</v>
      </c>
      <c r="Q172" s="359">
        <v>1.8963337547408343E-3</v>
      </c>
      <c r="R172" s="360">
        <v>1.6908212560386474E-3</v>
      </c>
      <c r="S172" s="360">
        <v>2.3962630429507402E-3</v>
      </c>
      <c r="T172" s="360">
        <v>2.2414195657249592E-3</v>
      </c>
      <c r="U172" s="360">
        <v>4.4049167260980827E-3</v>
      </c>
      <c r="V172" s="361">
        <v>3.0149849250753744E-3</v>
      </c>
      <c r="W172" s="359">
        <v>0</v>
      </c>
      <c r="X172" s="360">
        <v>9.1851851851851851E-3</v>
      </c>
      <c r="Y172" s="360">
        <v>4.4381867711426035E-2</v>
      </c>
      <c r="Z172" s="360">
        <v>6.1661827733996956E-2</v>
      </c>
      <c r="AA172" s="360">
        <v>3.6002668164583626E-2</v>
      </c>
      <c r="AB172" s="360">
        <v>1.0295276125281829E-2</v>
      </c>
      <c r="AC172" s="361">
        <v>2.1509410845827526E-2</v>
      </c>
      <c r="AD172" s="359">
        <v>1.1961722488038277E-2</v>
      </c>
      <c r="AE172" s="360">
        <v>1.8728072342738548E-2</v>
      </c>
      <c r="AF172" s="360">
        <v>4.6809820672669901E-2</v>
      </c>
      <c r="AG172" s="360">
        <v>0.25073912431367029</v>
      </c>
      <c r="AH172" s="360">
        <v>6.9035843070799421E-2</v>
      </c>
      <c r="AI172" s="360">
        <v>4.7858172873017218E-2</v>
      </c>
      <c r="AJ172" s="361">
        <v>6.125539911370393E-2</v>
      </c>
    </row>
    <row r="173" spans="2:36" s="4" customFormat="1" hidden="1" outlineLevel="1" x14ac:dyDescent="0.25">
      <c r="B173" s="71" t="s">
        <v>103</v>
      </c>
      <c r="C173" s="359">
        <v>1.2557555462536626E-3</v>
      </c>
      <c r="D173" s="360">
        <v>6.3765107140209094E-3</v>
      </c>
      <c r="E173" s="360">
        <v>8.5333608049174142E-3</v>
      </c>
      <c r="F173" s="360">
        <v>1.2913526000127157E-2</v>
      </c>
      <c r="G173" s="360">
        <v>2.3051707729724015E-2</v>
      </c>
      <c r="H173" s="360">
        <v>1.2461703897579484E-2</v>
      </c>
      <c r="I173" s="360">
        <v>1.6216507919376164E-2</v>
      </c>
      <c r="J173" s="361">
        <v>1.4073284847361839E-2</v>
      </c>
      <c r="K173" s="359">
        <v>0</v>
      </c>
      <c r="L173" s="360">
        <v>1.3068808061722564E-2</v>
      </c>
      <c r="M173" s="360">
        <v>4.9076887123159618E-3</v>
      </c>
      <c r="N173" s="360">
        <v>0</v>
      </c>
      <c r="O173" s="360">
        <v>5.8286162640811519E-3</v>
      </c>
      <c r="P173" s="361">
        <v>5.8286162640811519E-3</v>
      </c>
      <c r="Q173" s="359">
        <v>1.6198704103671706E-3</v>
      </c>
      <c r="R173" s="360">
        <v>1.2726694241170856E-3</v>
      </c>
      <c r="S173" s="360">
        <v>2.3577354096929121E-3</v>
      </c>
      <c r="T173" s="360">
        <v>2.1036024191427821E-3</v>
      </c>
      <c r="U173" s="360">
        <v>2.4374319912948859E-3</v>
      </c>
      <c r="V173" s="361">
        <v>2.2153882030578188E-3</v>
      </c>
      <c r="W173" s="359">
        <v>0</v>
      </c>
      <c r="X173" s="360">
        <v>8.0375514403292179E-3</v>
      </c>
      <c r="Y173" s="360">
        <v>1.2650822669104205E-2</v>
      </c>
      <c r="Z173" s="360">
        <v>2.804278693263949E-2</v>
      </c>
      <c r="AA173" s="360">
        <v>1.2446657183499289E-2</v>
      </c>
      <c r="AB173" s="360">
        <v>5.3512481947596453E-3</v>
      </c>
      <c r="AC173" s="361">
        <v>8.2455336692624833E-3</v>
      </c>
      <c r="AD173" s="359">
        <v>2.137894174238375E-3</v>
      </c>
      <c r="AE173" s="360">
        <v>1.6707059248182332E-2</v>
      </c>
      <c r="AF173" s="360">
        <v>2.2108165570393995E-2</v>
      </c>
      <c r="AG173" s="360">
        <v>2.9472983098826077E-2</v>
      </c>
      <c r="AH173" s="360">
        <v>2.1534248333850384E-2</v>
      </c>
      <c r="AI173" s="360">
        <v>3.497383705248773E-2</v>
      </c>
      <c r="AJ173" s="361">
        <v>2.6547366726584927E-2</v>
      </c>
    </row>
    <row r="174" spans="2:36" s="4" customFormat="1" hidden="1" outlineLevel="1" x14ac:dyDescent="0.25">
      <c r="B174" s="71" t="s">
        <v>104</v>
      </c>
      <c r="C174" s="359">
        <v>2.8629856850715747E-3</v>
      </c>
      <c r="D174" s="360">
        <v>7.9459002535925607E-3</v>
      </c>
      <c r="E174" s="360">
        <v>7.2117972085680455E-3</v>
      </c>
      <c r="F174" s="360">
        <v>1.1833703756011626E-2</v>
      </c>
      <c r="G174" s="360">
        <v>2.8735209818475785E-2</v>
      </c>
      <c r="H174" s="360">
        <v>1.2313893265359276E-2</v>
      </c>
      <c r="I174" s="360">
        <v>1.461965044660106E-2</v>
      </c>
      <c r="J174" s="361">
        <v>1.3303169406367091E-2</v>
      </c>
      <c r="K174" s="359">
        <v>1.1820330969267139E-3</v>
      </c>
      <c r="L174" s="360">
        <v>1.2713282034125126E-2</v>
      </c>
      <c r="M174" s="360">
        <v>5.1757014437482972E-3</v>
      </c>
      <c r="N174" s="360">
        <v>0</v>
      </c>
      <c r="O174" s="360">
        <v>6.012893627572527E-3</v>
      </c>
      <c r="P174" s="361">
        <v>6.012893627572527E-3</v>
      </c>
      <c r="Q174" s="359">
        <v>0</v>
      </c>
      <c r="R174" s="360">
        <v>9.7266802840190647E-4</v>
      </c>
      <c r="S174" s="360">
        <v>1.6290084165434854E-3</v>
      </c>
      <c r="T174" s="360">
        <v>1.4111214005379901E-3</v>
      </c>
      <c r="U174" s="360">
        <v>4.7870584351271048E-3</v>
      </c>
      <c r="V174" s="361">
        <v>2.5867272152444456E-3</v>
      </c>
      <c r="W174" s="359">
        <v>6.6006600660066007E-3</v>
      </c>
      <c r="X174" s="360">
        <v>4.3890698003681153E-3</v>
      </c>
      <c r="Y174" s="360">
        <v>1.4406960987090793E-2</v>
      </c>
      <c r="Z174" s="360">
        <v>3.5378567766193816E-2</v>
      </c>
      <c r="AA174" s="360">
        <v>1.3788508902975734E-2</v>
      </c>
      <c r="AB174" s="360">
        <v>5.9186189889025896E-3</v>
      </c>
      <c r="AC174" s="361">
        <v>9.2091602022470014E-3</v>
      </c>
      <c r="AD174" s="359">
        <v>4.1300980898296338E-3</v>
      </c>
      <c r="AE174" s="360">
        <v>1.5813049813805387E-2</v>
      </c>
      <c r="AF174" s="360">
        <v>1.9869097709209912E-2</v>
      </c>
      <c r="AG174" s="360">
        <v>3.3761336086917483E-2</v>
      </c>
      <c r="AH174" s="360">
        <v>2.0431796553424218E-2</v>
      </c>
      <c r="AI174" s="360">
        <v>2.8801611278952668E-2</v>
      </c>
      <c r="AJ174" s="361">
        <v>2.3654746460601273E-2</v>
      </c>
    </row>
    <row r="175" spans="2:36" s="4" customFormat="1" ht="15.75" collapsed="1" x14ac:dyDescent="0.25">
      <c r="B175" s="101">
        <v>2008</v>
      </c>
      <c r="C175" s="362">
        <v>7.1890983225437249E-3</v>
      </c>
      <c r="D175" s="363">
        <v>3.2896831292314878E-3</v>
      </c>
      <c r="E175" s="363">
        <v>7.8090924341553429E-3</v>
      </c>
      <c r="F175" s="363">
        <v>1.5286537294496373E-2</v>
      </c>
      <c r="G175" s="363">
        <v>4.4755032008394632E-2</v>
      </c>
      <c r="H175" s="363">
        <v>1.6547771121451775E-2</v>
      </c>
      <c r="I175" s="363">
        <v>1.8928641729567444E-2</v>
      </c>
      <c r="J175" s="364">
        <v>1.7525938967868009E-2</v>
      </c>
      <c r="K175" s="362">
        <v>7.4729822947804093E-4</v>
      </c>
      <c r="L175" s="363">
        <v>5.5360462714315224E-3</v>
      </c>
      <c r="M175" s="363">
        <v>5.2625926323703149E-3</v>
      </c>
      <c r="N175" s="363">
        <v>4.4741668247644346E-3</v>
      </c>
      <c r="O175" s="363">
        <v>4.7192945580478238E-3</v>
      </c>
      <c r="P175" s="364">
        <v>4.7192945580478238E-3</v>
      </c>
      <c r="Q175" s="362">
        <v>4.4217352854475779E-4</v>
      </c>
      <c r="R175" s="363">
        <v>1.0394499918153545E-3</v>
      </c>
      <c r="S175" s="363">
        <v>1.8551106564837852E-3</v>
      </c>
      <c r="T175" s="363">
        <v>1.6424874412628609E-3</v>
      </c>
      <c r="U175" s="363">
        <v>2.9079663643102808E-3</v>
      </c>
      <c r="V175" s="364">
        <v>2.0756399799187822E-3</v>
      </c>
      <c r="W175" s="362">
        <v>2.0457866536775452E-3</v>
      </c>
      <c r="X175" s="363">
        <v>5.1135540235596137E-3</v>
      </c>
      <c r="Y175" s="363">
        <v>2.6041090434359305E-2</v>
      </c>
      <c r="Z175" s="363">
        <v>5.4110188019239176E-2</v>
      </c>
      <c r="AA175" s="363">
        <v>2.3089059730100215E-2</v>
      </c>
      <c r="AB175" s="363">
        <v>6.4706454211301122E-3</v>
      </c>
      <c r="AC175" s="364">
        <v>1.3708974655446552E-2</v>
      </c>
      <c r="AD175" s="362">
        <v>1.3213530655391121E-2</v>
      </c>
      <c r="AE175" s="363">
        <v>1.7792488628549177E-2</v>
      </c>
      <c r="AF175" s="363">
        <v>2.2292145112091072E-2</v>
      </c>
      <c r="AG175" s="363">
        <v>5.185032470879291E-2</v>
      </c>
      <c r="AH175" s="363">
        <v>2.5494667400580234E-2</v>
      </c>
      <c r="AI175" s="363">
        <v>4.0838478609566915E-2</v>
      </c>
      <c r="AJ175" s="364">
        <v>3.1034482758620689E-2</v>
      </c>
    </row>
    <row r="176" spans="2:36" s="4" customFormat="1" hidden="1" outlineLevel="1" x14ac:dyDescent="0.25">
      <c r="B176" s="71" t="s">
        <v>93</v>
      </c>
      <c r="C176" s="359">
        <v>1.1612903225806452E-2</v>
      </c>
      <c r="D176" s="360">
        <v>2.0858164481525627E-3</v>
      </c>
      <c r="E176" s="360">
        <v>6.5905634319878325E-3</v>
      </c>
      <c r="F176" s="360">
        <v>1.7429079477502756E-2</v>
      </c>
      <c r="G176" s="360">
        <v>2.0020619242409127E-2</v>
      </c>
      <c r="H176" s="360">
        <v>1.4344540093540296E-2</v>
      </c>
      <c r="I176" s="360">
        <v>1.9219303475607616E-2</v>
      </c>
      <c r="J176" s="361">
        <v>1.6392959427793851E-2</v>
      </c>
      <c r="K176" s="359">
        <v>1.277139208173691E-3</v>
      </c>
      <c r="L176" s="360">
        <v>1.9815059445178335E-3</v>
      </c>
      <c r="M176" s="360">
        <v>3.8359398052522867E-3</v>
      </c>
      <c r="N176" s="360">
        <v>0</v>
      </c>
      <c r="O176" s="360">
        <v>1.6543737506031571E-3</v>
      </c>
      <c r="P176" s="361">
        <v>1.6543737506031571E-3</v>
      </c>
      <c r="Q176" s="359">
        <v>0</v>
      </c>
      <c r="R176" s="360">
        <v>1.2310217480508822E-3</v>
      </c>
      <c r="S176" s="360">
        <v>3.6795143041118573E-3</v>
      </c>
      <c r="T176" s="360">
        <v>3.0157642220699108E-3</v>
      </c>
      <c r="U176" s="360">
        <v>3.9913078185285378E-3</v>
      </c>
      <c r="V176" s="361">
        <v>3.3474569881934285E-3</v>
      </c>
      <c r="W176" s="359">
        <v>7.2992700729927005E-3</v>
      </c>
      <c r="X176" s="360">
        <v>1.9150762728653503E-3</v>
      </c>
      <c r="Y176" s="360">
        <v>4.149869575527626E-2</v>
      </c>
      <c r="Z176" s="360">
        <v>3.6324786324786328E-2</v>
      </c>
      <c r="AA176" s="360">
        <v>2.8884920561866013E-2</v>
      </c>
      <c r="AB176" s="360">
        <v>1.1804232724872884E-2</v>
      </c>
      <c r="AC176" s="361">
        <v>1.9472683692867178E-2</v>
      </c>
      <c r="AD176" s="359">
        <v>2.4016351558507919E-2</v>
      </c>
      <c r="AE176" s="360">
        <v>1.9727267827305557E-2</v>
      </c>
      <c r="AF176" s="360">
        <v>1.8907268521763509E-2</v>
      </c>
      <c r="AG176" s="360">
        <v>1.853072584779902E-2</v>
      </c>
      <c r="AH176" s="360">
        <v>1.9127270335741142E-2</v>
      </c>
      <c r="AI176" s="360">
        <v>3.3319397233381204E-2</v>
      </c>
      <c r="AJ176" s="361">
        <v>2.4465960996690461E-2</v>
      </c>
    </row>
    <row r="177" spans="2:36" s="4" customFormat="1" hidden="1" outlineLevel="1" x14ac:dyDescent="0.25">
      <c r="B177" s="71" t="s">
        <v>94</v>
      </c>
      <c r="C177" s="359">
        <v>1.4222222222222223E-3</v>
      </c>
      <c r="D177" s="360">
        <v>2.7209690160624944E-3</v>
      </c>
      <c r="E177" s="360">
        <v>4.6510849743186498E-3</v>
      </c>
      <c r="F177" s="360">
        <v>6.9311233665028176E-3</v>
      </c>
      <c r="G177" s="360">
        <v>1.1762526627766973E-2</v>
      </c>
      <c r="H177" s="360">
        <v>6.6890321304340656E-3</v>
      </c>
      <c r="I177" s="360">
        <v>1.0240000000000001E-2</v>
      </c>
      <c r="J177" s="361">
        <v>8.2073953846081259E-3</v>
      </c>
      <c r="K177" s="359">
        <v>1.7452006980802793E-3</v>
      </c>
      <c r="L177" s="360">
        <v>3.2401782098015392E-3</v>
      </c>
      <c r="M177" s="360">
        <v>5.4185857491194801E-4</v>
      </c>
      <c r="N177" s="360">
        <v>0</v>
      </c>
      <c r="O177" s="360">
        <v>1.3795821836815136E-3</v>
      </c>
      <c r="P177" s="361">
        <v>1.3795821836815136E-3</v>
      </c>
      <c r="Q177" s="359">
        <v>0</v>
      </c>
      <c r="R177" s="360">
        <v>5.8263740532142161E-4</v>
      </c>
      <c r="S177" s="360">
        <v>1.3212316176470589E-3</v>
      </c>
      <c r="T177" s="360">
        <v>1.1014382241426785E-3</v>
      </c>
      <c r="U177" s="360">
        <v>1.6673018292682926E-3</v>
      </c>
      <c r="V177" s="361">
        <v>1.2756037124466665E-3</v>
      </c>
      <c r="W177" s="359">
        <v>7.9946702198534312E-3</v>
      </c>
      <c r="X177" s="360">
        <v>1.3207422571485175E-3</v>
      </c>
      <c r="Y177" s="360">
        <v>1.3539723983588213E-2</v>
      </c>
      <c r="Z177" s="360">
        <v>3.1559728742827337E-2</v>
      </c>
      <c r="AA177" s="360">
        <v>1.246038887367474E-2</v>
      </c>
      <c r="AB177" s="360">
        <v>2.6241366182629031E-3</v>
      </c>
      <c r="AC177" s="361">
        <v>6.6575760006416943E-3</v>
      </c>
      <c r="AD177" s="359">
        <v>0</v>
      </c>
      <c r="AE177" s="360">
        <v>1.4674104226343033E-2</v>
      </c>
      <c r="AF177" s="360">
        <v>9.5856797359083444E-3</v>
      </c>
      <c r="AG177" s="360">
        <v>3.6453586772555659E-3</v>
      </c>
      <c r="AH177" s="360">
        <v>9.4770094770094768E-3</v>
      </c>
      <c r="AI177" s="360">
        <v>2.2023208000836323E-2</v>
      </c>
      <c r="AJ177" s="361">
        <v>1.4232783615457266E-2</v>
      </c>
    </row>
    <row r="178" spans="2:36" s="4" customFormat="1" hidden="1" outlineLevel="1" x14ac:dyDescent="0.25">
      <c r="B178" s="71" t="s">
        <v>95</v>
      </c>
      <c r="C178" s="359">
        <v>5.6216931216931214E-3</v>
      </c>
      <c r="D178" s="360">
        <v>3.8554905040696845E-3</v>
      </c>
      <c r="E178" s="360">
        <v>5.2634691584363359E-3</v>
      </c>
      <c r="F178" s="360">
        <v>7.2295296028535945E-3</v>
      </c>
      <c r="G178" s="360">
        <v>2.1171954657230253E-2</v>
      </c>
      <c r="H178" s="360">
        <v>8.2185080080998171E-3</v>
      </c>
      <c r="I178" s="360">
        <v>1.2161252713295861E-2</v>
      </c>
      <c r="J178" s="361">
        <v>9.9196571164491265E-3</v>
      </c>
      <c r="K178" s="359">
        <v>1.611170784103115E-3</v>
      </c>
      <c r="L178" s="360">
        <v>2.9096477794793262E-3</v>
      </c>
      <c r="M178" s="360">
        <v>5.7927483372666811E-3</v>
      </c>
      <c r="N178" s="360">
        <v>0</v>
      </c>
      <c r="O178" s="360">
        <v>2.5781332210880773E-3</v>
      </c>
      <c r="P178" s="361">
        <v>2.5781332210880773E-3</v>
      </c>
      <c r="Q178" s="359">
        <v>1.2953367875647669E-3</v>
      </c>
      <c r="R178" s="360">
        <v>1.40019252647239E-3</v>
      </c>
      <c r="S178" s="360">
        <v>1.6686893203883494E-3</v>
      </c>
      <c r="T178" s="360">
        <v>1.5992993545684748E-3</v>
      </c>
      <c r="U178" s="360">
        <v>2.6359143327841844E-3</v>
      </c>
      <c r="V178" s="361">
        <v>1.9539567624439489E-3</v>
      </c>
      <c r="W178" s="359">
        <v>6.8931560807483994E-3</v>
      </c>
      <c r="X178" s="360">
        <v>1.1022160343427312E-3</v>
      </c>
      <c r="Y178" s="360">
        <v>8.1219542671498186E-3</v>
      </c>
      <c r="Z178" s="360">
        <v>3.3602150537634407E-2</v>
      </c>
      <c r="AA178" s="360">
        <v>9.8490258931388987E-3</v>
      </c>
      <c r="AB178" s="360">
        <v>4.1522491349480972E-3</v>
      </c>
      <c r="AC178" s="361">
        <v>6.6334391886515385E-3</v>
      </c>
      <c r="AD178" s="359">
        <v>1.0439321444106133E-2</v>
      </c>
      <c r="AE178" s="360">
        <v>1.4604734256364448E-2</v>
      </c>
      <c r="AF178" s="360">
        <v>1.1646682414855126E-2</v>
      </c>
      <c r="AG178" s="360">
        <v>2.019717924140764E-2</v>
      </c>
      <c r="AH178" s="360">
        <v>1.3420480123562596E-2</v>
      </c>
      <c r="AI178" s="360">
        <v>2.5377732140237641E-2</v>
      </c>
      <c r="AJ178" s="361">
        <v>1.8095680552448794E-2</v>
      </c>
    </row>
    <row r="179" spans="2:36" s="4" customFormat="1" hidden="1" outlineLevel="1" x14ac:dyDescent="0.25">
      <c r="B179" s="71" t="s">
        <v>96</v>
      </c>
      <c r="C179" s="359">
        <v>9.428284854563691E-3</v>
      </c>
      <c r="D179" s="360">
        <v>1.8121125417262757E-3</v>
      </c>
      <c r="E179" s="360">
        <v>4.9476086558163553E-3</v>
      </c>
      <c r="F179" s="360">
        <v>1.0672163492753897E-2</v>
      </c>
      <c r="G179" s="360">
        <v>2.0736672663573524E-2</v>
      </c>
      <c r="H179" s="360">
        <v>1.0206192935794658E-2</v>
      </c>
      <c r="I179" s="360">
        <v>1.722557969585542E-2</v>
      </c>
      <c r="J179" s="361">
        <v>1.2967868984134157E-2</v>
      </c>
      <c r="K179" s="359">
        <v>0</v>
      </c>
      <c r="L179" s="360">
        <v>3.5321005609806775E-3</v>
      </c>
      <c r="M179" s="360">
        <v>4.2897998093422308E-3</v>
      </c>
      <c r="N179" s="360">
        <v>0</v>
      </c>
      <c r="O179" s="360">
        <v>2.2592305706170927E-3</v>
      </c>
      <c r="P179" s="361">
        <v>2.2592305706170927E-3</v>
      </c>
      <c r="Q179" s="359">
        <v>0</v>
      </c>
      <c r="R179" s="360">
        <v>1.4626565499588629E-3</v>
      </c>
      <c r="S179" s="360">
        <v>2.2483078525110047E-3</v>
      </c>
      <c r="T179" s="360">
        <v>2.0543761914456516E-3</v>
      </c>
      <c r="U179" s="360">
        <v>2.7207799569209839E-3</v>
      </c>
      <c r="V179" s="361">
        <v>2.2734613760031805E-3</v>
      </c>
      <c r="W179" s="359">
        <v>7.9710144927536229E-3</v>
      </c>
      <c r="X179" s="360">
        <v>1.4142366489325881E-3</v>
      </c>
      <c r="Y179" s="360">
        <v>2.3919624738015236E-2</v>
      </c>
      <c r="Z179" s="360">
        <v>4.1839007317849189E-2</v>
      </c>
      <c r="AA179" s="360">
        <v>1.928710008749572E-2</v>
      </c>
      <c r="AB179" s="360">
        <v>9.5708602360920891E-3</v>
      </c>
      <c r="AC179" s="361">
        <v>1.4055449230066897E-2</v>
      </c>
      <c r="AD179" s="359">
        <v>2.8770706190061029E-2</v>
      </c>
      <c r="AE179" s="360">
        <v>1.3669767202836733E-2</v>
      </c>
      <c r="AF179" s="360">
        <v>1.3332162561648446E-2</v>
      </c>
      <c r="AG179" s="360">
        <v>2.3607396208861497E-2</v>
      </c>
      <c r="AH179" s="360">
        <v>1.5225891553210533E-2</v>
      </c>
      <c r="AI179" s="360">
        <v>3.5091876914102378E-2</v>
      </c>
      <c r="AJ179" s="361">
        <v>2.1995018355063328E-2</v>
      </c>
    </row>
    <row r="180" spans="2:36" s="4" customFormat="1" hidden="1" outlineLevel="1" x14ac:dyDescent="0.25">
      <c r="B180" s="71" t="s">
        <v>97</v>
      </c>
      <c r="C180" s="359">
        <v>1.0488730194153091E-2</v>
      </c>
      <c r="D180" s="360">
        <v>2.1937040693210488E-3</v>
      </c>
      <c r="E180" s="360">
        <v>4.9032600053008218E-3</v>
      </c>
      <c r="F180" s="360">
        <v>1.0827863914518532E-2</v>
      </c>
      <c r="G180" s="360">
        <v>3.4910174943123873E-2</v>
      </c>
      <c r="H180" s="360">
        <v>1.2088882977712755E-2</v>
      </c>
      <c r="I180" s="360">
        <v>1.7851010081737631E-2</v>
      </c>
      <c r="J180" s="361">
        <v>1.4299391309694249E-2</v>
      </c>
      <c r="K180" s="359">
        <v>0</v>
      </c>
      <c r="L180" s="360">
        <v>2.5912329950334703E-3</v>
      </c>
      <c r="M180" s="360">
        <v>3.9164490861618795E-3</v>
      </c>
      <c r="N180" s="360">
        <v>0</v>
      </c>
      <c r="O180" s="360">
        <v>1.8334917832405269E-3</v>
      </c>
      <c r="P180" s="361">
        <v>1.8334917832405269E-3</v>
      </c>
      <c r="Q180" s="359">
        <v>0</v>
      </c>
      <c r="R180" s="360">
        <v>1.070520540612873E-3</v>
      </c>
      <c r="S180" s="360">
        <v>1.7116360128217097E-3</v>
      </c>
      <c r="T180" s="360">
        <v>1.5503875968992248E-3</v>
      </c>
      <c r="U180" s="360">
        <v>3.8620949510173325E-3</v>
      </c>
      <c r="V180" s="361">
        <v>2.3437373721046763E-3</v>
      </c>
      <c r="W180" s="359">
        <v>6.2034739454094297E-3</v>
      </c>
      <c r="X180" s="360">
        <v>3.3240568954854667E-3</v>
      </c>
      <c r="Y180" s="360">
        <v>2.3552198334301763E-2</v>
      </c>
      <c r="Z180" s="360">
        <v>5.2492623078117723E-2</v>
      </c>
      <c r="AA180" s="360">
        <v>2.161057483259414E-2</v>
      </c>
      <c r="AB180" s="360">
        <v>3.7119813429209989E-3</v>
      </c>
      <c r="AC180" s="361">
        <v>1.2159957311879816E-2</v>
      </c>
      <c r="AD180" s="359">
        <v>3.5103510351035101E-2</v>
      </c>
      <c r="AE180" s="360">
        <v>1.1883444571056487E-2</v>
      </c>
      <c r="AF180" s="360">
        <v>1.2852988085186227E-2</v>
      </c>
      <c r="AG180" s="360">
        <v>3.7219526986052152E-2</v>
      </c>
      <c r="AH180" s="360">
        <v>1.7037203945721297E-2</v>
      </c>
      <c r="AI180" s="360">
        <v>4.4779825626310561E-2</v>
      </c>
      <c r="AJ180" s="361">
        <v>2.5695783962524112E-2</v>
      </c>
    </row>
    <row r="181" spans="2:36" s="4" customFormat="1" hidden="1" outlineLevel="1" x14ac:dyDescent="0.25">
      <c r="B181" s="71" t="s">
        <v>98</v>
      </c>
      <c r="C181" s="359">
        <v>1.3374485596707819E-2</v>
      </c>
      <c r="D181" s="360">
        <v>1.3157894736842105E-4</v>
      </c>
      <c r="E181" s="360">
        <v>5.8237519194037678E-3</v>
      </c>
      <c r="F181" s="360">
        <v>1.4810795071009755E-2</v>
      </c>
      <c r="G181" s="360">
        <v>4.0230843646795876E-2</v>
      </c>
      <c r="H181" s="360">
        <v>1.5473081050436332E-2</v>
      </c>
      <c r="I181" s="360">
        <v>1.796545478855948E-2</v>
      </c>
      <c r="J181" s="361">
        <v>1.6469696196440679E-2</v>
      </c>
      <c r="K181" s="359">
        <v>0</v>
      </c>
      <c r="L181" s="360">
        <v>3.4328870580157915E-4</v>
      </c>
      <c r="M181" s="360">
        <v>2.5987525987525989E-4</v>
      </c>
      <c r="N181" s="360">
        <v>0</v>
      </c>
      <c r="O181" s="360">
        <v>1.5184875863639814E-4</v>
      </c>
      <c r="P181" s="361">
        <v>1.5184875863639814E-4</v>
      </c>
      <c r="Q181" s="359">
        <v>0</v>
      </c>
      <c r="R181" s="360">
        <v>8.7136477507896738E-4</v>
      </c>
      <c r="S181" s="360">
        <v>1.7115960633290544E-3</v>
      </c>
      <c r="T181" s="360">
        <v>1.5233162594969249E-3</v>
      </c>
      <c r="U181" s="360">
        <v>2.2080963532954165E-3</v>
      </c>
      <c r="V181" s="361">
        <v>1.7716941521958086E-3</v>
      </c>
      <c r="W181" s="359">
        <v>0</v>
      </c>
      <c r="X181" s="360">
        <v>2.8170949567129311E-3</v>
      </c>
      <c r="Y181" s="360">
        <v>1.9552792539857616E-2</v>
      </c>
      <c r="Z181" s="360">
        <v>4.9542575650950035E-2</v>
      </c>
      <c r="AA181" s="360">
        <v>1.8635315638040433E-2</v>
      </c>
      <c r="AB181" s="360">
        <v>1.0627675957421603E-2</v>
      </c>
      <c r="AC181" s="361">
        <v>1.439429247481447E-2</v>
      </c>
      <c r="AD181" s="359">
        <v>3.5584604212055192E-2</v>
      </c>
      <c r="AE181" s="360">
        <v>1.447072072072072E-2</v>
      </c>
      <c r="AF181" s="360">
        <v>2.5043313907702001E-2</v>
      </c>
      <c r="AG181" s="360">
        <v>5.0506555423122768E-2</v>
      </c>
      <c r="AH181" s="360">
        <v>2.6798263422556767E-2</v>
      </c>
      <c r="AI181" s="360">
        <v>3.8055928180786298E-2</v>
      </c>
      <c r="AJ181" s="361">
        <v>3.0573124991349839E-2</v>
      </c>
    </row>
    <row r="182" spans="2:36" s="4" customFormat="1" hidden="1" outlineLevel="1" x14ac:dyDescent="0.25">
      <c r="B182" s="71" t="s">
        <v>99</v>
      </c>
      <c r="C182" s="359">
        <v>3.4610630407911E-3</v>
      </c>
      <c r="D182" s="360">
        <v>1.0622477161674102E-3</v>
      </c>
      <c r="E182" s="360">
        <v>6.9476305957920951E-3</v>
      </c>
      <c r="F182" s="360">
        <v>1.046120417747249E-2</v>
      </c>
      <c r="G182" s="360">
        <v>3.3952044388665038E-2</v>
      </c>
      <c r="H182" s="360">
        <v>1.1838286184317804E-2</v>
      </c>
      <c r="I182" s="360">
        <v>1.8763471952052996E-2</v>
      </c>
      <c r="J182" s="361">
        <v>1.4663895199054441E-2</v>
      </c>
      <c r="K182" s="359">
        <v>0</v>
      </c>
      <c r="L182" s="360">
        <v>1.3271400132714001E-3</v>
      </c>
      <c r="M182" s="360">
        <v>4.9480455220188031E-4</v>
      </c>
      <c r="N182" s="360">
        <v>0</v>
      </c>
      <c r="O182" s="360">
        <v>5.5710306406685239E-4</v>
      </c>
      <c r="P182" s="361">
        <v>5.5710306406685239E-4</v>
      </c>
      <c r="Q182" s="359">
        <v>0</v>
      </c>
      <c r="R182" s="360">
        <v>3.7463707033810994E-4</v>
      </c>
      <c r="S182" s="360">
        <v>1.1648449785474383E-3</v>
      </c>
      <c r="T182" s="360">
        <v>1.0061627468242989E-3</v>
      </c>
      <c r="U182" s="360">
        <v>2.834498321316528E-3</v>
      </c>
      <c r="V182" s="361">
        <v>1.6709022872351069E-3</v>
      </c>
      <c r="W182" s="359">
        <v>0</v>
      </c>
      <c r="X182" s="360">
        <v>3.1948881789137379E-3</v>
      </c>
      <c r="Y182" s="360">
        <v>1.8940355329949237E-2</v>
      </c>
      <c r="Z182" s="360">
        <v>5.2229149511822136E-2</v>
      </c>
      <c r="AA182" s="360">
        <v>1.9120759932123928E-2</v>
      </c>
      <c r="AB182" s="360">
        <v>8.5649953643066323E-3</v>
      </c>
      <c r="AC182" s="361">
        <v>1.3387790335214285E-2</v>
      </c>
      <c r="AD182" s="359">
        <v>1.1226252158894647E-2</v>
      </c>
      <c r="AE182" s="360">
        <v>1.9313745633860693E-2</v>
      </c>
      <c r="AF182" s="360">
        <v>1.6151625167948314E-2</v>
      </c>
      <c r="AG182" s="360">
        <v>4.2480535445977324E-2</v>
      </c>
      <c r="AH182" s="360">
        <v>2.0345908961322816E-2</v>
      </c>
      <c r="AI182" s="360">
        <v>4.3801847918822266E-2</v>
      </c>
      <c r="AJ182" s="361">
        <v>2.8405865805051181E-2</v>
      </c>
    </row>
    <row r="183" spans="2:36" s="4" customFormat="1" hidden="1" outlineLevel="1" x14ac:dyDescent="0.25">
      <c r="B183" s="71" t="s">
        <v>100</v>
      </c>
      <c r="C183" s="359">
        <v>7.3640892354342648E-3</v>
      </c>
      <c r="D183" s="360">
        <v>1.2762615354408012E-3</v>
      </c>
      <c r="E183" s="360">
        <v>6.8253794910997055E-3</v>
      </c>
      <c r="F183" s="360">
        <v>1.3004872582808441E-2</v>
      </c>
      <c r="G183" s="360">
        <v>3.4439298903804441E-2</v>
      </c>
      <c r="H183" s="360">
        <v>1.3450214132762312E-2</v>
      </c>
      <c r="I183" s="360">
        <v>1.7047433307794107E-2</v>
      </c>
      <c r="J183" s="361">
        <v>1.5013469746042316E-2</v>
      </c>
      <c r="K183" s="359">
        <v>0</v>
      </c>
      <c r="L183" s="360">
        <v>2.6881720430107529E-3</v>
      </c>
      <c r="M183" s="360">
        <v>3.1835868411743897E-3</v>
      </c>
      <c r="N183" s="360">
        <v>0</v>
      </c>
      <c r="O183" s="360">
        <v>1.8059596669007724E-3</v>
      </c>
      <c r="P183" s="361">
        <v>1.8059596669007724E-3</v>
      </c>
      <c r="Q183" s="359">
        <v>0</v>
      </c>
      <c r="R183" s="360">
        <v>4.6741452991452993E-4</v>
      </c>
      <c r="S183" s="360">
        <v>8.7576629550857002E-4</v>
      </c>
      <c r="T183" s="360">
        <v>7.5456444115071079E-4</v>
      </c>
      <c r="U183" s="360">
        <v>1.7400815352490802E-3</v>
      </c>
      <c r="V183" s="361">
        <v>1.1009847697106858E-3</v>
      </c>
      <c r="W183" s="359">
        <v>0</v>
      </c>
      <c r="X183" s="360">
        <v>1.1598481653310839E-3</v>
      </c>
      <c r="Y183" s="360">
        <v>2.9626475240296872E-2</v>
      </c>
      <c r="Z183" s="360">
        <v>4.3899948953547728E-2</v>
      </c>
      <c r="AA183" s="360">
        <v>2.1965772736214018E-2</v>
      </c>
      <c r="AB183" s="360">
        <v>9.1149850869073328E-3</v>
      </c>
      <c r="AC183" s="361">
        <v>1.4763524223996311E-2</v>
      </c>
      <c r="AD183" s="359">
        <v>1.6818500350385426E-2</v>
      </c>
      <c r="AE183" s="360">
        <v>1.667857993805099E-2</v>
      </c>
      <c r="AF183" s="360">
        <v>1.8528772841504452E-2</v>
      </c>
      <c r="AG183" s="360">
        <v>3.9942425332853547E-2</v>
      </c>
      <c r="AH183" s="360">
        <v>2.1237490546458661E-2</v>
      </c>
      <c r="AI183" s="360">
        <v>3.7009231453675899E-2</v>
      </c>
      <c r="AJ183" s="361">
        <v>2.7348337121987483E-2</v>
      </c>
    </row>
    <row r="184" spans="2:36" s="4" customFormat="1" hidden="1" outlineLevel="1" x14ac:dyDescent="0.25">
      <c r="B184" s="71" t="s">
        <v>101</v>
      </c>
      <c r="C184" s="359">
        <v>5.945303210463734E-3</v>
      </c>
      <c r="D184" s="360">
        <v>6.0084117764870821E-4</v>
      </c>
      <c r="E184" s="360">
        <v>6.4693881109735467E-3</v>
      </c>
      <c r="F184" s="360">
        <v>1.4286000788838602E-2</v>
      </c>
      <c r="G184" s="360">
        <v>4.5134165945344383E-2</v>
      </c>
      <c r="H184" s="360">
        <v>1.5776828301239186E-2</v>
      </c>
      <c r="I184" s="360">
        <v>2.1969580580734369E-2</v>
      </c>
      <c r="J184" s="361">
        <v>1.8138148693277095E-2</v>
      </c>
      <c r="K184" s="359">
        <v>0</v>
      </c>
      <c r="L184" s="360">
        <v>8.8841506751954511E-4</v>
      </c>
      <c r="M184" s="360">
        <v>1.5936254980079682E-3</v>
      </c>
      <c r="N184" s="360">
        <v>0</v>
      </c>
      <c r="O184" s="360">
        <v>7.8208318521151793E-4</v>
      </c>
      <c r="P184" s="361">
        <v>7.8208318521151793E-4</v>
      </c>
      <c r="Q184" s="359">
        <v>0</v>
      </c>
      <c r="R184" s="360">
        <v>1.511001983190103E-3</v>
      </c>
      <c r="S184" s="360">
        <v>8.7863563656025417E-4</v>
      </c>
      <c r="T184" s="360">
        <v>9.7941448821141103E-4</v>
      </c>
      <c r="U184" s="360">
        <v>2.6662484316185698E-3</v>
      </c>
      <c r="V184" s="361">
        <v>1.506245407788391E-3</v>
      </c>
      <c r="W184" s="359">
        <v>9.8231827111984276E-4</v>
      </c>
      <c r="X184" s="360">
        <v>1.3749140678707581E-3</v>
      </c>
      <c r="Y184" s="360">
        <v>1.3125680087051143E-2</v>
      </c>
      <c r="Z184" s="360">
        <v>4.4974579585451702E-2</v>
      </c>
      <c r="AA184" s="360">
        <v>1.3937668675366926E-2</v>
      </c>
      <c r="AB184" s="360">
        <v>1.0138645075771146E-2</v>
      </c>
      <c r="AC184" s="361">
        <v>1.2008296641315818E-2</v>
      </c>
      <c r="AD184" s="359">
        <v>1.1046511627906977E-2</v>
      </c>
      <c r="AE184" s="360">
        <v>2.0181987867475503E-2</v>
      </c>
      <c r="AF184" s="360">
        <v>2.8289178266726538E-2</v>
      </c>
      <c r="AG184" s="360">
        <v>6.2555739584660472E-2</v>
      </c>
      <c r="AH184" s="360">
        <v>3.2188909188835262E-2</v>
      </c>
      <c r="AI184" s="360">
        <v>4.8550815821483996E-2</v>
      </c>
      <c r="AJ184" s="361">
        <v>3.7668659085641237E-2</v>
      </c>
    </row>
    <row r="185" spans="2:36" s="4" customFormat="1" hidden="1" outlineLevel="1" x14ac:dyDescent="0.25">
      <c r="B185" s="71" t="s">
        <v>102</v>
      </c>
      <c r="C185" s="359">
        <v>7.6353540027764922E-3</v>
      </c>
      <c r="D185" s="360">
        <v>2.1725905970278962E-3</v>
      </c>
      <c r="E185" s="360">
        <v>7.9819701380411303E-3</v>
      </c>
      <c r="F185" s="360">
        <v>1.2460413210677123E-2</v>
      </c>
      <c r="G185" s="360">
        <v>1.9791638032931085E-2</v>
      </c>
      <c r="H185" s="360">
        <v>1.1883914752621292E-2</v>
      </c>
      <c r="I185" s="360">
        <v>2.0490052006795278E-2</v>
      </c>
      <c r="J185" s="361">
        <v>1.5419228332163101E-2</v>
      </c>
      <c r="K185" s="359">
        <v>1.3106159895150721E-3</v>
      </c>
      <c r="L185" s="360">
        <v>1.7554125219426564E-3</v>
      </c>
      <c r="M185" s="360">
        <v>4.2122999157540015E-4</v>
      </c>
      <c r="N185" s="360">
        <v>0</v>
      </c>
      <c r="O185" s="360">
        <v>9.224028594488643E-4</v>
      </c>
      <c r="P185" s="361">
        <v>9.224028594488643E-4</v>
      </c>
      <c r="Q185" s="359">
        <v>0</v>
      </c>
      <c r="R185" s="360">
        <v>2.0253164556962027E-4</v>
      </c>
      <c r="S185" s="360">
        <v>3.7109966676764617E-3</v>
      </c>
      <c r="T185" s="360">
        <v>2.9331863459191305E-3</v>
      </c>
      <c r="U185" s="360">
        <v>1.937984496124031E-3</v>
      </c>
      <c r="V185" s="361">
        <v>2.5764732627750133E-3</v>
      </c>
      <c r="W185" s="359">
        <v>7.3059360730593605E-3</v>
      </c>
      <c r="X185" s="360">
        <v>6.0492505353319055E-3</v>
      </c>
      <c r="Y185" s="360">
        <v>1.5545879696823093E-2</v>
      </c>
      <c r="Z185" s="360">
        <v>3.7971670039281036E-2</v>
      </c>
      <c r="AA185" s="360">
        <v>1.5579324445345634E-2</v>
      </c>
      <c r="AB185" s="360">
        <v>7.3747712329695651E-3</v>
      </c>
      <c r="AC185" s="361">
        <v>1.1027033532411655E-2</v>
      </c>
      <c r="AD185" s="359">
        <v>1.4941302027748132E-2</v>
      </c>
      <c r="AE185" s="360">
        <v>1.9604930937175108E-2</v>
      </c>
      <c r="AF185" s="360">
        <v>1.9000308719934886E-2</v>
      </c>
      <c r="AG185" s="360">
        <v>1.5499034858635177E-2</v>
      </c>
      <c r="AH185" s="360">
        <v>1.8485971031735302E-2</v>
      </c>
      <c r="AI185" s="360">
        <v>4.824868943871248E-2</v>
      </c>
      <c r="AJ185" s="361">
        <v>2.8920613180213876E-2</v>
      </c>
    </row>
    <row r="186" spans="2:36" s="4" customFormat="1" hidden="1" outlineLevel="1" x14ac:dyDescent="0.25">
      <c r="B186" s="71" t="s">
        <v>103</v>
      </c>
      <c r="C186" s="359">
        <v>7.2215887495248954E-3</v>
      </c>
      <c r="D186" s="360">
        <v>1.5489467162329617E-3</v>
      </c>
      <c r="E186" s="360">
        <v>1.021607307939393E-2</v>
      </c>
      <c r="F186" s="360">
        <v>1.7061624250327718E-2</v>
      </c>
      <c r="G186" s="360">
        <v>2.1099259777350353E-2</v>
      </c>
      <c r="H186" s="360">
        <v>1.4973059118160431E-2</v>
      </c>
      <c r="I186" s="360">
        <v>1.9758750451054179E-2</v>
      </c>
      <c r="J186" s="361">
        <v>1.7002163792538195E-2</v>
      </c>
      <c r="K186" s="359">
        <v>0</v>
      </c>
      <c r="L186" s="360">
        <v>1.6244754298091241E-3</v>
      </c>
      <c r="M186" s="360">
        <v>7.6716532412734941E-4</v>
      </c>
      <c r="N186" s="360">
        <v>0</v>
      </c>
      <c r="O186" s="360">
        <v>8.4615791422074148E-4</v>
      </c>
      <c r="P186" s="361">
        <v>8.4615791422074148E-4</v>
      </c>
      <c r="Q186" s="359">
        <v>0</v>
      </c>
      <c r="R186" s="360">
        <v>1.5742198351699232E-3</v>
      </c>
      <c r="S186" s="360">
        <v>2.1689759881599428E-3</v>
      </c>
      <c r="T186" s="360">
        <v>1.9731878590911727E-3</v>
      </c>
      <c r="U186" s="360">
        <v>2.7386061720825671E-3</v>
      </c>
      <c r="V186" s="361">
        <v>2.2190708789621575E-3</v>
      </c>
      <c r="W186" s="359">
        <v>1.2322858903265558E-3</v>
      </c>
      <c r="X186" s="360">
        <v>4.8233449897503921E-3</v>
      </c>
      <c r="Y186" s="360">
        <v>3.2127566328422612E-2</v>
      </c>
      <c r="Z186" s="360">
        <v>3.9956932647445868E-2</v>
      </c>
      <c r="AA186" s="360">
        <v>2.4346001316000072E-2</v>
      </c>
      <c r="AB186" s="360">
        <v>1.8675744049590061E-3</v>
      </c>
      <c r="AC186" s="361">
        <v>1.1462840658923557E-2</v>
      </c>
      <c r="AD186" s="359">
        <v>1.3303769401330377E-2</v>
      </c>
      <c r="AE186" s="360">
        <v>2.5483019042765138E-2</v>
      </c>
      <c r="AF186" s="360">
        <v>2.3171213918544879E-2</v>
      </c>
      <c r="AG186" s="360">
        <v>1.5031446540880504E-2</v>
      </c>
      <c r="AH186" s="360">
        <v>2.218272583355186E-2</v>
      </c>
      <c r="AI186" s="360">
        <v>4.1695190486045884E-2</v>
      </c>
      <c r="AJ186" s="361">
        <v>2.9576054434900106E-2</v>
      </c>
    </row>
    <row r="187" spans="2:36" s="4" customFormat="1" hidden="1" outlineLevel="1" x14ac:dyDescent="0.25">
      <c r="B187" s="71" t="s">
        <v>104</v>
      </c>
      <c r="C187" s="359">
        <v>2.5559105431309905E-3</v>
      </c>
      <c r="D187" s="360">
        <v>3.4716195105016492E-3</v>
      </c>
      <c r="E187" s="360">
        <v>1.0452448719206989E-2</v>
      </c>
      <c r="F187" s="360">
        <v>1.2335185634901361E-2</v>
      </c>
      <c r="G187" s="360">
        <v>1.2772867805502639E-2</v>
      </c>
      <c r="H187" s="360">
        <v>1.1336204476738124E-2</v>
      </c>
      <c r="I187" s="360">
        <v>1.2674774288466219E-2</v>
      </c>
      <c r="J187" s="361">
        <v>1.1913235508833407E-2</v>
      </c>
      <c r="K187" s="359">
        <v>1.2562814070351759E-3</v>
      </c>
      <c r="L187" s="360">
        <v>5.0890585241730284E-3</v>
      </c>
      <c r="M187" s="360">
        <v>4.6317739694302917E-4</v>
      </c>
      <c r="N187" s="360">
        <v>0</v>
      </c>
      <c r="O187" s="360">
        <v>2.2493192849532377E-3</v>
      </c>
      <c r="P187" s="361">
        <v>2.2493192849532377E-3</v>
      </c>
      <c r="Q187" s="359">
        <v>0</v>
      </c>
      <c r="R187" s="360">
        <v>1.2612612612612612E-3</v>
      </c>
      <c r="S187" s="360">
        <v>1.2980606973182066E-3</v>
      </c>
      <c r="T187" s="360">
        <v>1.2679544328875682E-3</v>
      </c>
      <c r="U187" s="360">
        <v>5.1126547018793414E-3</v>
      </c>
      <c r="V187" s="361">
        <v>2.6510731138058756E-3</v>
      </c>
      <c r="W187" s="359">
        <v>1.0416666666666667E-3</v>
      </c>
      <c r="X187" s="360">
        <v>2.9427151451739473E-3</v>
      </c>
      <c r="Y187" s="360">
        <v>2.658955332460352E-2</v>
      </c>
      <c r="Z187" s="360">
        <v>2.5486074619022595E-2</v>
      </c>
      <c r="AA187" s="360">
        <v>1.890723576602539E-2</v>
      </c>
      <c r="AB187" s="360">
        <v>3.687259179871903E-3</v>
      </c>
      <c r="AC187" s="361">
        <v>9.7121803073982153E-3</v>
      </c>
      <c r="AD187" s="359">
        <v>4.362578768783325E-3</v>
      </c>
      <c r="AE187" s="360">
        <v>3.0110935023771792E-2</v>
      </c>
      <c r="AF187" s="360">
        <v>1.5942028985507246E-2</v>
      </c>
      <c r="AG187" s="360">
        <v>1.1000733382225483E-2</v>
      </c>
      <c r="AH187" s="360">
        <v>1.7931953789513774E-2</v>
      </c>
      <c r="AI187" s="360">
        <v>3.0742691120392227E-2</v>
      </c>
      <c r="AJ187" s="361">
        <v>2.2647967164458469E-2</v>
      </c>
    </row>
    <row r="188" spans="2:36" s="4" customFormat="1" ht="15.75" collapsed="1" x14ac:dyDescent="0.25">
      <c r="B188" s="101">
        <v>2007</v>
      </c>
      <c r="C188" s="362">
        <v>7.1709066074782312E-3</v>
      </c>
      <c r="D188" s="363">
        <v>2.0281444038815562E-3</v>
      </c>
      <c r="E188" s="363">
        <v>6.8209732839456371E-3</v>
      </c>
      <c r="F188" s="363">
        <v>1.2269421593915857E-2</v>
      </c>
      <c r="G188" s="363">
        <v>2.6039569267137005E-2</v>
      </c>
      <c r="H188" s="363">
        <v>1.2176048421292631E-2</v>
      </c>
      <c r="I188" s="363">
        <v>1.69784561665586E-2</v>
      </c>
      <c r="J188" s="364">
        <v>1.4161405353960306E-2</v>
      </c>
      <c r="K188" s="362">
        <v>6.5609622744669223E-4</v>
      </c>
      <c r="L188" s="363">
        <v>2.4216161101198062E-3</v>
      </c>
      <c r="M188" s="363">
        <v>2.0812297801314677E-3</v>
      </c>
      <c r="N188" s="363">
        <v>0</v>
      </c>
      <c r="O188" s="363">
        <v>1.442844308932023E-3</v>
      </c>
      <c r="P188" s="364">
        <v>1.442844308932023E-3</v>
      </c>
      <c r="Q188" s="362">
        <v>1.1142682043567887E-4</v>
      </c>
      <c r="R188" s="363">
        <v>9.9148581231016191E-4</v>
      </c>
      <c r="S188" s="363">
        <v>1.7945558372800706E-3</v>
      </c>
      <c r="T188" s="363">
        <v>1.5871223527050085E-3</v>
      </c>
      <c r="U188" s="363">
        <v>2.7885215409520765E-3</v>
      </c>
      <c r="V188" s="364">
        <v>1.9982483089166026E-3</v>
      </c>
      <c r="W188" s="362">
        <v>4.2740841248303935E-3</v>
      </c>
      <c r="X188" s="363">
        <v>2.645226592092494E-3</v>
      </c>
      <c r="Y188" s="363">
        <v>2.2137164488427345E-2</v>
      </c>
      <c r="Z188" s="363">
        <v>4.055561514533948E-2</v>
      </c>
      <c r="AA188" s="363">
        <v>1.8656955411798078E-2</v>
      </c>
      <c r="AB188" s="363">
        <v>6.7628428105891399E-3</v>
      </c>
      <c r="AC188" s="364">
        <v>1.2050324596085323E-2</v>
      </c>
      <c r="AD188" s="362">
        <v>1.536810264916817E-2</v>
      </c>
      <c r="AE188" s="363">
        <v>1.8580612092347779E-2</v>
      </c>
      <c r="AF188" s="363">
        <v>1.7750753302128244E-2</v>
      </c>
      <c r="AG188" s="363">
        <v>2.8016746646844701E-2</v>
      </c>
      <c r="AH188" s="363">
        <v>1.9443445385882885E-2</v>
      </c>
      <c r="AI188" s="363">
        <v>3.6887536945519855E-2</v>
      </c>
      <c r="AJ188" s="364">
        <v>2.5723939102293033E-2</v>
      </c>
    </row>
    <row r="189" spans="2:36" s="4" customFormat="1" hidden="1" outlineLevel="1" x14ac:dyDescent="0.25">
      <c r="B189" s="71" t="s">
        <v>93</v>
      </c>
      <c r="C189" s="359">
        <v>1.8255578093306288E-2</v>
      </c>
      <c r="D189" s="360">
        <v>2.1467603434816552E-3</v>
      </c>
      <c r="E189" s="360">
        <v>5.0170341870201191E-3</v>
      </c>
      <c r="F189" s="360">
        <v>1.035280682774372E-2</v>
      </c>
      <c r="G189" s="360">
        <v>2.3202107314256846E-2</v>
      </c>
      <c r="H189" s="360">
        <v>1.0286277112819304E-2</v>
      </c>
      <c r="I189" s="360">
        <v>1.3597887252844184E-2</v>
      </c>
      <c r="J189" s="361">
        <v>1.1764120026748493E-2</v>
      </c>
      <c r="K189" s="359">
        <v>0</v>
      </c>
      <c r="L189" s="360">
        <v>2.7548209366391185E-3</v>
      </c>
      <c r="M189" s="360">
        <v>1.3931457230426303E-3</v>
      </c>
      <c r="N189" s="360">
        <v>0</v>
      </c>
      <c r="O189" s="360">
        <v>1.2617412028599468E-3</v>
      </c>
      <c r="P189" s="361">
        <v>1.2617412028599468E-3</v>
      </c>
      <c r="Q189" s="359">
        <v>0</v>
      </c>
      <c r="R189" s="360">
        <v>2.7783494546202922E-3</v>
      </c>
      <c r="S189" s="360">
        <v>1.2712537740346417E-3</v>
      </c>
      <c r="T189" s="360">
        <v>1.5902401974746037E-3</v>
      </c>
      <c r="U189" s="360">
        <v>2.2698196525112457E-3</v>
      </c>
      <c r="V189" s="361">
        <v>1.8383737926254088E-3</v>
      </c>
      <c r="W189" s="359">
        <v>6.6844919786096253E-4</v>
      </c>
      <c r="X189" s="360">
        <v>1.2744265080713679E-3</v>
      </c>
      <c r="Y189" s="360">
        <v>2.0528714676390156E-2</v>
      </c>
      <c r="Z189" s="360">
        <v>3.7777169449767313E-2</v>
      </c>
      <c r="AA189" s="360">
        <v>1.6336210985674983E-2</v>
      </c>
      <c r="AB189" s="360">
        <v>5.2420558201092529E-3</v>
      </c>
      <c r="AC189" s="361">
        <v>9.7477152588345897E-3</v>
      </c>
      <c r="AD189" s="359">
        <v>2.8600612870275793E-2</v>
      </c>
      <c r="AE189" s="360">
        <v>1.3003457848341693E-2</v>
      </c>
      <c r="AF189" s="360">
        <v>1.3142096894571178E-2</v>
      </c>
      <c r="AG189" s="360">
        <v>2.3898173001991513E-2</v>
      </c>
      <c r="AH189" s="360">
        <v>1.4727094090348475E-2</v>
      </c>
      <c r="AI189" s="360">
        <v>2.9108327192336036E-2</v>
      </c>
      <c r="AJ189" s="361">
        <v>2.0095894359001231E-2</v>
      </c>
    </row>
    <row r="190" spans="2:36" s="4" customFormat="1" hidden="1" outlineLevel="1" x14ac:dyDescent="0.25">
      <c r="B190" s="71" t="s">
        <v>94</v>
      </c>
      <c r="C190" s="359">
        <v>7.9030558482613283E-3</v>
      </c>
      <c r="D190" s="360">
        <v>1.3890094626269642E-3</v>
      </c>
      <c r="E190" s="360">
        <v>4.7995763132633812E-3</v>
      </c>
      <c r="F190" s="360">
        <v>4.7314371740416151E-3</v>
      </c>
      <c r="G190" s="360">
        <v>8.1670289139168812E-3</v>
      </c>
      <c r="H190" s="360">
        <v>5.0783762738260485E-3</v>
      </c>
      <c r="I190" s="360">
        <v>9.243620391005682E-3</v>
      </c>
      <c r="J190" s="361">
        <v>6.9091797454063327E-3</v>
      </c>
      <c r="K190" s="359">
        <v>0</v>
      </c>
      <c r="L190" s="360">
        <v>2.6515151515151517E-3</v>
      </c>
      <c r="M190" s="360">
        <v>4.4247787610619468E-3</v>
      </c>
      <c r="N190" s="360">
        <v>3.6088054853843375E-4</v>
      </c>
      <c r="O190" s="360">
        <v>2.1029824114198316E-3</v>
      </c>
      <c r="P190" s="361">
        <v>2.1029824114198316E-3</v>
      </c>
      <c r="Q190" s="359">
        <v>0</v>
      </c>
      <c r="R190" s="360">
        <v>1.7335766423357665E-3</v>
      </c>
      <c r="S190" s="360">
        <v>4.5494611731922998E-4</v>
      </c>
      <c r="T190" s="360">
        <v>7.3626859078191719E-4</v>
      </c>
      <c r="U190" s="360">
        <v>1.4616112114177629E-3</v>
      </c>
      <c r="V190" s="361">
        <v>9.745900365824376E-4</v>
      </c>
      <c r="W190" s="359">
        <v>0</v>
      </c>
      <c r="X190" s="360">
        <v>5.2531354652308093E-4</v>
      </c>
      <c r="Y190" s="360">
        <v>7.526881720430108E-3</v>
      </c>
      <c r="Z190" s="360">
        <v>1.5168100078186083E-2</v>
      </c>
      <c r="AA190" s="360">
        <v>6.0755099088673509E-3</v>
      </c>
      <c r="AB190" s="360">
        <v>4.0284830775341148E-3</v>
      </c>
      <c r="AC190" s="361">
        <v>4.8616776993666358E-3</v>
      </c>
      <c r="AD190" s="359">
        <v>1.4269406392694063E-2</v>
      </c>
      <c r="AE190" s="360">
        <v>1.4073099119165738E-2</v>
      </c>
      <c r="AF190" s="360">
        <v>7.3907341108078407E-3</v>
      </c>
      <c r="AG190" s="360">
        <v>7.3728872504695E-3</v>
      </c>
      <c r="AH190" s="360">
        <v>8.9485943340014088E-3</v>
      </c>
      <c r="AI190" s="360">
        <v>1.8651608487337441E-2</v>
      </c>
      <c r="AJ190" s="361">
        <v>1.2710205976980995E-2</v>
      </c>
    </row>
    <row r="191" spans="2:36" s="4" customFormat="1" hidden="1" outlineLevel="1" x14ac:dyDescent="0.25">
      <c r="B191" s="71" t="s">
        <v>95</v>
      </c>
      <c r="C191" s="359">
        <v>1.0866818296689411E-2</v>
      </c>
      <c r="D191" s="360">
        <v>1.2377258849740078E-3</v>
      </c>
      <c r="E191" s="360">
        <v>3.6085007063448192E-3</v>
      </c>
      <c r="F191" s="360">
        <v>7.6602797315870321E-3</v>
      </c>
      <c r="G191" s="360">
        <v>1.1727296595583301E-2</v>
      </c>
      <c r="H191" s="360">
        <v>6.9418393600776031E-3</v>
      </c>
      <c r="I191" s="360">
        <v>1.28699065729319E-2</v>
      </c>
      <c r="J191" s="361">
        <v>9.5394008549483118E-3</v>
      </c>
      <c r="K191" s="359">
        <v>0</v>
      </c>
      <c r="L191" s="360">
        <v>1.9150417827298049E-3</v>
      </c>
      <c r="M191" s="360">
        <v>4.6770601336302894E-3</v>
      </c>
      <c r="N191" s="360">
        <v>0</v>
      </c>
      <c r="O191" s="360">
        <v>1.8360204257272363E-3</v>
      </c>
      <c r="P191" s="361">
        <v>1.8360204257272363E-3</v>
      </c>
      <c r="Q191" s="359">
        <v>0</v>
      </c>
      <c r="R191" s="360">
        <v>1.3307310149041874E-3</v>
      </c>
      <c r="S191" s="360">
        <v>7.0490562096963685E-4</v>
      </c>
      <c r="T191" s="360">
        <v>8.2500147321691651E-4</v>
      </c>
      <c r="U191" s="360">
        <v>1.8142235123367199E-3</v>
      </c>
      <c r="V191" s="361">
        <v>1.1724375230982935E-3</v>
      </c>
      <c r="W191" s="359">
        <v>1.5723270440251573E-3</v>
      </c>
      <c r="X191" s="360">
        <v>1.1657729074376311E-3</v>
      </c>
      <c r="Y191" s="360">
        <v>8.7889626980071547E-3</v>
      </c>
      <c r="Z191" s="360">
        <v>2.1271109965192728E-2</v>
      </c>
      <c r="AA191" s="360">
        <v>7.9393335232127594E-3</v>
      </c>
      <c r="AB191" s="360">
        <v>7.1222720174692446E-3</v>
      </c>
      <c r="AC191" s="361">
        <v>7.4624100546156523E-3</v>
      </c>
      <c r="AD191" s="359">
        <v>2.1288515406162466E-2</v>
      </c>
      <c r="AE191" s="360">
        <v>9.1617265200137181E-3</v>
      </c>
      <c r="AF191" s="360">
        <v>1.3110279685966633E-2</v>
      </c>
      <c r="AG191" s="360">
        <v>1.1122410067370027E-2</v>
      </c>
      <c r="AH191" s="360">
        <v>1.2167219281406938E-2</v>
      </c>
      <c r="AI191" s="360">
        <v>2.5865671872823244E-2</v>
      </c>
      <c r="AJ191" s="361">
        <v>1.7442726931308085E-2</v>
      </c>
    </row>
    <row r="192" spans="2:36" s="4" customFormat="1" hidden="1" outlineLevel="1" x14ac:dyDescent="0.25">
      <c r="B192" s="71" t="s">
        <v>96</v>
      </c>
      <c r="C192" s="359">
        <v>1.737207833228048E-2</v>
      </c>
      <c r="D192" s="360">
        <v>3.6533016713855147E-3</v>
      </c>
      <c r="E192" s="360">
        <v>3.9778064819163926E-3</v>
      </c>
      <c r="F192" s="360">
        <v>1.3349470055378296E-2</v>
      </c>
      <c r="G192" s="360">
        <v>3.2899988596191129E-2</v>
      </c>
      <c r="H192" s="360">
        <v>1.3185201533527219E-2</v>
      </c>
      <c r="I192" s="360">
        <v>1.3538515005315234E-2</v>
      </c>
      <c r="J192" s="361">
        <v>1.3330255883000934E-2</v>
      </c>
      <c r="K192" s="359">
        <v>0</v>
      </c>
      <c r="L192" s="360">
        <v>8.5865257595772789E-3</v>
      </c>
      <c r="M192" s="360">
        <v>2.941963091735758E-3</v>
      </c>
      <c r="N192" s="360">
        <v>4.1000410004100039E-4</v>
      </c>
      <c r="O192" s="360">
        <v>3.7547837388981153E-3</v>
      </c>
      <c r="P192" s="361">
        <v>3.7547837388981153E-3</v>
      </c>
      <c r="Q192" s="359">
        <v>0</v>
      </c>
      <c r="R192" s="360">
        <v>1.5172083366605446E-3</v>
      </c>
      <c r="S192" s="360">
        <v>1.0322200103222001E-3</v>
      </c>
      <c r="T192" s="360">
        <v>1.1145216692245853E-3</v>
      </c>
      <c r="U192" s="360">
        <v>3.0248232779878348E-3</v>
      </c>
      <c r="V192" s="361">
        <v>1.7968924330863095E-3</v>
      </c>
      <c r="W192" s="359">
        <v>5.757052389176742E-4</v>
      </c>
      <c r="X192" s="360">
        <v>1.9376626252560483E-3</v>
      </c>
      <c r="Y192" s="360">
        <v>2.5344352617079891E-2</v>
      </c>
      <c r="Z192" s="360">
        <v>3.9733464955577495E-2</v>
      </c>
      <c r="AA192" s="360">
        <v>1.9579357480106977E-2</v>
      </c>
      <c r="AB192" s="360">
        <v>8.7313816127375446E-3</v>
      </c>
      <c r="AC192" s="361">
        <v>1.3686440997488935E-2</v>
      </c>
      <c r="AD192" s="359">
        <v>3.1372549019607843E-2</v>
      </c>
      <c r="AE192" s="360">
        <v>9.9484967205176744E-3</v>
      </c>
      <c r="AF192" s="360">
        <v>1.8419373630336487E-2</v>
      </c>
      <c r="AG192" s="360">
        <v>3.9579871825302634E-2</v>
      </c>
      <c r="AH192" s="360">
        <v>2.0044700831294116E-2</v>
      </c>
      <c r="AI192" s="360">
        <v>2.6362067548689291E-2</v>
      </c>
      <c r="AJ192" s="361">
        <v>2.2253249215706553E-2</v>
      </c>
    </row>
    <row r="193" spans="2:36" s="4" customFormat="1" hidden="1" outlineLevel="1" x14ac:dyDescent="0.25">
      <c r="B193" s="71" t="s">
        <v>97</v>
      </c>
      <c r="C193" s="359">
        <v>8.1779522407589133E-3</v>
      </c>
      <c r="D193" s="360">
        <v>3.9840637450199202E-3</v>
      </c>
      <c r="E193" s="360">
        <v>6.8234502355492407E-3</v>
      </c>
      <c r="F193" s="360">
        <v>1.0783291329915123E-2</v>
      </c>
      <c r="G193" s="360">
        <v>2.3932227320861279E-2</v>
      </c>
      <c r="H193" s="360">
        <v>1.1176772313673766E-2</v>
      </c>
      <c r="I193" s="360">
        <v>1.5914237633224606E-2</v>
      </c>
      <c r="J193" s="361">
        <v>1.2994224198853342E-2</v>
      </c>
      <c r="K193" s="359">
        <v>0</v>
      </c>
      <c r="L193" s="360">
        <v>6.7929188966652943E-3</v>
      </c>
      <c r="M193" s="360">
        <v>1.8262457605009131E-3</v>
      </c>
      <c r="N193" s="360">
        <v>3.9123630672926448E-4</v>
      </c>
      <c r="O193" s="360">
        <v>2.847264592231035E-3</v>
      </c>
      <c r="P193" s="361">
        <v>2.847264592231035E-3</v>
      </c>
      <c r="Q193" s="359">
        <v>0</v>
      </c>
      <c r="R193" s="360">
        <v>3.0296909715209051E-4</v>
      </c>
      <c r="S193" s="360">
        <v>7.3057878074519035E-4</v>
      </c>
      <c r="T193" s="360">
        <v>6.2891763275403027E-4</v>
      </c>
      <c r="U193" s="360">
        <v>1.7430393101233888E-3</v>
      </c>
      <c r="V193" s="361">
        <v>9.7838911110471644E-4</v>
      </c>
      <c r="W193" s="359">
        <v>1.9249278152069298E-3</v>
      </c>
      <c r="X193" s="360">
        <v>1.140332121730454E-3</v>
      </c>
      <c r="Y193" s="360">
        <v>1.7843095187012801E-2</v>
      </c>
      <c r="Z193" s="360">
        <v>2.5997248968363137E-2</v>
      </c>
      <c r="AA193" s="360">
        <v>1.4034111239215998E-2</v>
      </c>
      <c r="AB193" s="360">
        <v>7.7831352746877257E-3</v>
      </c>
      <c r="AC193" s="361">
        <v>1.083663481705896E-2</v>
      </c>
      <c r="AD193" s="359">
        <v>1.483679525222552E-2</v>
      </c>
      <c r="AE193" s="360">
        <v>2.2271198236863472E-2</v>
      </c>
      <c r="AF193" s="360">
        <v>1.6218354430379747E-2</v>
      </c>
      <c r="AG193" s="360">
        <v>3.1300160513643663E-2</v>
      </c>
      <c r="AH193" s="360">
        <v>1.9474404107899634E-2</v>
      </c>
      <c r="AI193" s="360">
        <v>3.819218996382525E-2</v>
      </c>
      <c r="AJ193" s="361">
        <v>2.5574751734457897E-2</v>
      </c>
    </row>
    <row r="194" spans="2:36" s="4" customFormat="1" hidden="1" outlineLevel="1" x14ac:dyDescent="0.25">
      <c r="B194" s="71" t="s">
        <v>98</v>
      </c>
      <c r="C194" s="359">
        <v>1.6689466484268126E-2</v>
      </c>
      <c r="D194" s="360">
        <v>7.6053889613211649E-4</v>
      </c>
      <c r="E194" s="360">
        <v>3.4678328607058661E-3</v>
      </c>
      <c r="F194" s="360">
        <v>1.1530761138823849E-2</v>
      </c>
      <c r="G194" s="360">
        <v>2.9890929172994615E-2</v>
      </c>
      <c r="H194" s="360">
        <v>1.1448686792026288E-2</v>
      </c>
      <c r="I194" s="360">
        <v>2.0005073137735689E-2</v>
      </c>
      <c r="J194" s="361">
        <v>1.5019324001044413E-2</v>
      </c>
      <c r="K194" s="359">
        <v>0</v>
      </c>
      <c r="L194" s="360">
        <v>1.2307692307692308E-3</v>
      </c>
      <c r="M194" s="360">
        <v>1.9856043683296105E-3</v>
      </c>
      <c r="N194" s="360">
        <v>5.506607929515419E-4</v>
      </c>
      <c r="O194" s="360">
        <v>1.0795707118816283E-3</v>
      </c>
      <c r="P194" s="361">
        <v>1.0795707118816283E-3</v>
      </c>
      <c r="Q194" s="359">
        <v>0</v>
      </c>
      <c r="R194" s="360">
        <v>4.6425255338904364E-4</v>
      </c>
      <c r="S194" s="360">
        <v>6.7699714156762452E-4</v>
      </c>
      <c r="T194" s="360">
        <v>6.2039550213260951E-4</v>
      </c>
      <c r="U194" s="360">
        <v>2.8045574057843996E-3</v>
      </c>
      <c r="V194" s="361">
        <v>1.3981649085575182E-3</v>
      </c>
      <c r="W194" s="359">
        <v>9.1827364554637281E-4</v>
      </c>
      <c r="X194" s="360">
        <v>2.1629874673961447E-3</v>
      </c>
      <c r="Y194" s="360">
        <v>1.6547140108448488E-2</v>
      </c>
      <c r="Z194" s="360">
        <v>4.1369264384559359E-2</v>
      </c>
      <c r="AA194" s="360">
        <v>1.5155574266141069E-2</v>
      </c>
      <c r="AB194" s="360">
        <v>1.0706947476563504E-2</v>
      </c>
      <c r="AC194" s="361">
        <v>1.2736351415053162E-2</v>
      </c>
      <c r="AD194" s="359">
        <v>3.7253469685902117E-2</v>
      </c>
      <c r="AE194" s="360">
        <v>8.0244554833779139E-3</v>
      </c>
      <c r="AF194" s="360">
        <v>1.8637491253737041E-2</v>
      </c>
      <c r="AG194" s="360">
        <v>3.5761383911255912E-2</v>
      </c>
      <c r="AH194" s="360">
        <v>1.9180205943664038E-2</v>
      </c>
      <c r="AI194" s="360">
        <v>4.3685564691700103E-2</v>
      </c>
      <c r="AJ194" s="361">
        <v>2.8197455012513077E-2</v>
      </c>
    </row>
    <row r="195" spans="2:36" s="4" customFormat="1" hidden="1" outlineLevel="1" x14ac:dyDescent="0.25">
      <c r="B195" s="71" t="s">
        <v>99</v>
      </c>
      <c r="C195" s="359">
        <v>2.042360060514372E-2</v>
      </c>
      <c r="D195" s="360">
        <v>1.1209715086408221E-3</v>
      </c>
      <c r="E195" s="360">
        <v>3.2780619744810962E-3</v>
      </c>
      <c r="F195" s="360">
        <v>1.0256659537235077E-2</v>
      </c>
      <c r="G195" s="360">
        <v>3.243192429417479E-2</v>
      </c>
      <c r="H195" s="360">
        <v>1.0885138329727638E-2</v>
      </c>
      <c r="I195" s="360">
        <v>1.3993177359657515E-2</v>
      </c>
      <c r="J195" s="361">
        <v>1.2208266652404834E-2</v>
      </c>
      <c r="K195" s="359">
        <v>0</v>
      </c>
      <c r="L195" s="360">
        <v>1.5284677111196026E-3</v>
      </c>
      <c r="M195" s="360">
        <v>4.8685491723466411E-3</v>
      </c>
      <c r="N195" s="360">
        <v>0</v>
      </c>
      <c r="O195" s="360">
        <v>1.5584767583683426E-3</v>
      </c>
      <c r="P195" s="361">
        <v>1.5584767583683426E-3</v>
      </c>
      <c r="Q195" s="359">
        <v>0</v>
      </c>
      <c r="R195" s="360">
        <v>7.1777203560149298E-4</v>
      </c>
      <c r="S195" s="360">
        <v>4.1079008626591809E-4</v>
      </c>
      <c r="T195" s="360">
        <v>4.6741654353005035E-4</v>
      </c>
      <c r="U195" s="360">
        <v>2.52319713495035E-3</v>
      </c>
      <c r="V195" s="361">
        <v>1.2017832913355302E-3</v>
      </c>
      <c r="W195" s="359">
        <v>1.3513513513513514E-3</v>
      </c>
      <c r="X195" s="360">
        <v>2.3345005836251458E-3</v>
      </c>
      <c r="Y195" s="360">
        <v>2.1087337294364118E-2</v>
      </c>
      <c r="Z195" s="360">
        <v>5.049680141554376E-2</v>
      </c>
      <c r="AA195" s="360">
        <v>1.8396352909627246E-2</v>
      </c>
      <c r="AB195" s="360">
        <v>9.5763810479655414E-3</v>
      </c>
      <c r="AC195" s="361">
        <v>1.3440481225621505E-2</v>
      </c>
      <c r="AD195" s="359">
        <v>5.6971514242878558E-2</v>
      </c>
      <c r="AE195" s="360">
        <v>7.111776540495017E-3</v>
      </c>
      <c r="AF195" s="360">
        <v>1.5158025752344827E-2</v>
      </c>
      <c r="AG195" s="360">
        <v>3.6685461423167511E-2</v>
      </c>
      <c r="AH195" s="360">
        <v>1.6937441822526319E-2</v>
      </c>
      <c r="AI195" s="360">
        <v>2.6729584398074841E-2</v>
      </c>
      <c r="AJ195" s="361">
        <v>2.0655499601176231E-2</v>
      </c>
    </row>
    <row r="196" spans="2:36" s="4" customFormat="1" hidden="1" outlineLevel="1" x14ac:dyDescent="0.25">
      <c r="B196" s="71" t="s">
        <v>100</v>
      </c>
      <c r="C196" s="359">
        <v>2.0625566636446057E-2</v>
      </c>
      <c r="D196" s="360">
        <v>4.9573666468372005E-4</v>
      </c>
      <c r="E196" s="360">
        <v>2.4634520636459089E-3</v>
      </c>
      <c r="F196" s="360">
        <v>1.0535647311534658E-2</v>
      </c>
      <c r="G196" s="360">
        <v>2.8857639265935497E-2</v>
      </c>
      <c r="H196" s="360">
        <v>1.0597027792330085E-2</v>
      </c>
      <c r="I196" s="360">
        <v>1.5211425855102526E-2</v>
      </c>
      <c r="J196" s="361">
        <v>1.2600398875044794E-2</v>
      </c>
      <c r="K196" s="359">
        <v>0</v>
      </c>
      <c r="L196" s="360">
        <v>4.5558086560364467E-4</v>
      </c>
      <c r="M196" s="360">
        <v>2.9776674937965261E-3</v>
      </c>
      <c r="N196" s="360">
        <v>2.8977108084613158E-4</v>
      </c>
      <c r="O196" s="360">
        <v>8.0135339684800995E-4</v>
      </c>
      <c r="P196" s="361">
        <v>8.0135339684800995E-4</v>
      </c>
      <c r="Q196" s="359">
        <v>0</v>
      </c>
      <c r="R196" s="360">
        <v>2.9149419926543461E-4</v>
      </c>
      <c r="S196" s="360">
        <v>8.950425601870456E-4</v>
      </c>
      <c r="T196" s="360">
        <v>7.447351363279041E-4</v>
      </c>
      <c r="U196" s="360">
        <v>2.3255813953488372E-3</v>
      </c>
      <c r="V196" s="361">
        <v>1.3105579611968582E-3</v>
      </c>
      <c r="W196" s="359">
        <v>1.0598834128245894E-3</v>
      </c>
      <c r="X196" s="360">
        <v>6.8288070599359146E-4</v>
      </c>
      <c r="Y196" s="360">
        <v>1.9466388433447609E-2</v>
      </c>
      <c r="Z196" s="360">
        <v>4.2120799273387827E-2</v>
      </c>
      <c r="AA196" s="360">
        <v>1.6419868198555558E-2</v>
      </c>
      <c r="AB196" s="360">
        <v>1.0078207879999013E-2</v>
      </c>
      <c r="AC196" s="361">
        <v>1.2858261224998788E-2</v>
      </c>
      <c r="AD196" s="359">
        <v>4.126074498567335E-2</v>
      </c>
      <c r="AE196" s="360">
        <v>6.4771060778882191E-3</v>
      </c>
      <c r="AF196" s="360">
        <v>1.601141407736208E-2</v>
      </c>
      <c r="AG196" s="360">
        <v>3.140362038054479E-2</v>
      </c>
      <c r="AH196" s="360">
        <v>1.6685550401869489E-2</v>
      </c>
      <c r="AI196" s="360">
        <v>2.9467392402870218E-2</v>
      </c>
      <c r="AJ196" s="361">
        <v>2.1543611271160865E-2</v>
      </c>
    </row>
    <row r="197" spans="2:36" s="4" customFormat="1" hidden="1" outlineLevel="1" x14ac:dyDescent="0.25">
      <c r="B197" s="71" t="s">
        <v>101</v>
      </c>
      <c r="C197" s="359">
        <v>1.2466436517069428E-2</v>
      </c>
      <c r="D197" s="360">
        <v>1.148105625717566E-3</v>
      </c>
      <c r="E197" s="360">
        <v>4.9429394012973048E-3</v>
      </c>
      <c r="F197" s="360">
        <v>9.1296556400445577E-3</v>
      </c>
      <c r="G197" s="360">
        <v>3.1932524415507549E-2</v>
      </c>
      <c r="H197" s="360">
        <v>1.0861435640098888E-2</v>
      </c>
      <c r="I197" s="360">
        <v>1.9583703449744683E-2</v>
      </c>
      <c r="J197" s="361">
        <v>1.4480757707048106E-2</v>
      </c>
      <c r="K197" s="359">
        <v>0</v>
      </c>
      <c r="L197" s="360">
        <v>4.015257980325236E-4</v>
      </c>
      <c r="M197" s="360">
        <v>1.3522650439486139E-3</v>
      </c>
      <c r="N197" s="360">
        <v>0</v>
      </c>
      <c r="O197" s="360">
        <v>4.1657987919183504E-4</v>
      </c>
      <c r="P197" s="361">
        <v>4.1657987919183504E-4</v>
      </c>
      <c r="Q197" s="359">
        <v>0</v>
      </c>
      <c r="R197" s="360">
        <v>3.57685773048377E-4</v>
      </c>
      <c r="S197" s="360">
        <v>1.0564596412100525E-3</v>
      </c>
      <c r="T197" s="360">
        <v>9.1373374451351834E-4</v>
      </c>
      <c r="U197" s="360">
        <v>2.2405778684412934E-3</v>
      </c>
      <c r="V197" s="361">
        <v>1.3488321087838579E-3</v>
      </c>
      <c r="W197" s="359">
        <v>2.9382957884427031E-3</v>
      </c>
      <c r="X197" s="360">
        <v>3.0349916686503212E-3</v>
      </c>
      <c r="Y197" s="360">
        <v>1.1907604154231826E-2</v>
      </c>
      <c r="Z197" s="360">
        <v>5.3609275651415038E-2</v>
      </c>
      <c r="AA197" s="360">
        <v>1.4876840651009198E-2</v>
      </c>
      <c r="AB197" s="360">
        <v>7.8849163356205614E-3</v>
      </c>
      <c r="AC197" s="361">
        <v>1.1183530720928384E-2</v>
      </c>
      <c r="AD197" s="359">
        <v>2.6301663982823402E-2</v>
      </c>
      <c r="AE197" s="360">
        <v>1.3018669325799124E-2</v>
      </c>
      <c r="AF197" s="360">
        <v>1.5493904756336422E-2</v>
      </c>
      <c r="AG197" s="360">
        <v>3.1914184822439871E-2</v>
      </c>
      <c r="AH197" s="360">
        <v>1.7641309501920898E-2</v>
      </c>
      <c r="AI197" s="360">
        <v>4.1888463260534303E-2</v>
      </c>
      <c r="AJ197" s="361">
        <v>2.6576631630408212E-2</v>
      </c>
    </row>
    <row r="198" spans="2:36" s="4" customFormat="1" hidden="1" outlineLevel="1" x14ac:dyDescent="0.25">
      <c r="B198" s="71" t="s">
        <v>102</v>
      </c>
      <c r="C198" s="359">
        <v>5.8063307735531002E-3</v>
      </c>
      <c r="D198" s="360">
        <v>5.7156854739936309E-4</v>
      </c>
      <c r="E198" s="360">
        <v>6.9709409965386781E-3</v>
      </c>
      <c r="F198" s="360">
        <v>8.7699011636399038E-3</v>
      </c>
      <c r="G198" s="360">
        <v>1.5332026340923944E-2</v>
      </c>
      <c r="H198" s="360">
        <v>8.8865711295670526E-3</v>
      </c>
      <c r="I198" s="360">
        <v>1.599874519645518E-2</v>
      </c>
      <c r="J198" s="361">
        <v>1.1861053883131925E-2</v>
      </c>
      <c r="K198" s="359">
        <v>1.1771630370806356E-3</v>
      </c>
      <c r="L198" s="360">
        <v>5.2854122621564484E-4</v>
      </c>
      <c r="M198" s="360">
        <v>1.7337031900138697E-3</v>
      </c>
      <c r="N198" s="360">
        <v>7.3099415204678359E-4</v>
      </c>
      <c r="O198" s="360">
        <v>8.8996249443773446E-4</v>
      </c>
      <c r="P198" s="361">
        <v>8.8996249443773446E-4</v>
      </c>
      <c r="Q198" s="359">
        <v>0</v>
      </c>
      <c r="R198" s="360">
        <v>1.2506513809275664E-3</v>
      </c>
      <c r="S198" s="360">
        <v>9.3869593472452881E-4</v>
      </c>
      <c r="T198" s="360">
        <v>9.7869890616004616E-4</v>
      </c>
      <c r="U198" s="360">
        <v>1.0766260766260766E-3</v>
      </c>
      <c r="V198" s="361">
        <v>1.0120689218935809E-3</v>
      </c>
      <c r="W198" s="359">
        <v>2.7463096464126332E-3</v>
      </c>
      <c r="X198" s="360">
        <v>4.2410597413477143E-3</v>
      </c>
      <c r="Y198" s="360">
        <v>1.199814151794255E-2</v>
      </c>
      <c r="Z198" s="360">
        <v>3.106575963718821E-2</v>
      </c>
      <c r="AA198" s="360">
        <v>1.1895403509292357E-2</v>
      </c>
      <c r="AB198" s="360">
        <v>7.5052921932131627E-3</v>
      </c>
      <c r="AC198" s="361">
        <v>9.5414333475503221E-3</v>
      </c>
      <c r="AD198" s="359">
        <v>9.7323600973236012E-3</v>
      </c>
      <c r="AE198" s="360">
        <v>1.7280127852969087E-2</v>
      </c>
      <c r="AF198" s="360">
        <v>1.3227144885968089E-2</v>
      </c>
      <c r="AG198" s="360">
        <v>1.33019114951558E-2</v>
      </c>
      <c r="AH198" s="360">
        <v>1.3894420107084384E-2</v>
      </c>
      <c r="AI198" s="360">
        <v>3.3335421037797887E-2</v>
      </c>
      <c r="AJ198" s="361">
        <v>2.0914729646445515E-2</v>
      </c>
    </row>
    <row r="199" spans="2:36" s="4" customFormat="1" hidden="1" outlineLevel="1" x14ac:dyDescent="0.25">
      <c r="B199" s="71" t="s">
        <v>103</v>
      </c>
      <c r="C199" s="359">
        <v>4.1290717235051228E-3</v>
      </c>
      <c r="D199" s="360">
        <v>1.7152658662092624E-3</v>
      </c>
      <c r="E199" s="360">
        <v>8.5040063695346509E-3</v>
      </c>
      <c r="F199" s="360">
        <v>1.3862568288941182E-2</v>
      </c>
      <c r="G199" s="360">
        <v>9.7611391823610467E-3</v>
      </c>
      <c r="H199" s="360">
        <v>1.1224906232388207E-2</v>
      </c>
      <c r="I199" s="360">
        <v>1.6262296578641044E-2</v>
      </c>
      <c r="J199" s="361">
        <v>1.3265917135412694E-2</v>
      </c>
      <c r="K199" s="359">
        <v>0</v>
      </c>
      <c r="L199" s="360">
        <v>7.6958596275203937E-4</v>
      </c>
      <c r="M199" s="360">
        <v>5.6715648362980148E-3</v>
      </c>
      <c r="N199" s="360">
        <v>0</v>
      </c>
      <c r="O199" s="360">
        <v>1.4927848731132857E-3</v>
      </c>
      <c r="P199" s="361">
        <v>1.4927848731132857E-3</v>
      </c>
      <c r="Q199" s="359">
        <v>0</v>
      </c>
      <c r="R199" s="360">
        <v>1.366787074099385E-3</v>
      </c>
      <c r="S199" s="360">
        <v>3.2109014018325633E-3</v>
      </c>
      <c r="T199" s="360">
        <v>2.7754142862930998E-3</v>
      </c>
      <c r="U199" s="360">
        <v>8.2791737384609011E-4</v>
      </c>
      <c r="V199" s="361">
        <v>2.1355023871380188E-3</v>
      </c>
      <c r="W199" s="359">
        <v>1.1474269819193325E-2</v>
      </c>
      <c r="X199" s="360">
        <v>4.7797883236599522E-3</v>
      </c>
      <c r="Y199" s="360">
        <v>2.0135515213500384E-2</v>
      </c>
      <c r="Z199" s="360">
        <v>2.0181219110378911E-2</v>
      </c>
      <c r="AA199" s="360">
        <v>1.568823204321395E-2</v>
      </c>
      <c r="AB199" s="360">
        <v>8.5057953218125731E-3</v>
      </c>
      <c r="AC199" s="361">
        <v>1.1784717305141164E-2</v>
      </c>
      <c r="AD199" s="359">
        <v>8.9775561097256863E-3</v>
      </c>
      <c r="AE199" s="360">
        <v>2.02341824157765E-2</v>
      </c>
      <c r="AF199" s="360">
        <v>2.1102768497998876E-2</v>
      </c>
      <c r="AG199" s="360">
        <v>5.1254671649759746E-3</v>
      </c>
      <c r="AH199" s="360">
        <v>1.7720739423678643E-2</v>
      </c>
      <c r="AI199" s="360">
        <v>3.4552254713873222E-2</v>
      </c>
      <c r="AJ199" s="361">
        <v>2.3424571173395678E-2</v>
      </c>
    </row>
    <row r="200" spans="2:36" s="4" customFormat="1" hidden="1" outlineLevel="1" x14ac:dyDescent="0.25">
      <c r="B200" s="71" t="s">
        <v>104</v>
      </c>
      <c r="C200" s="359">
        <v>4.0036396724294817E-3</v>
      </c>
      <c r="D200" s="360">
        <v>3.5995004774847573E-3</v>
      </c>
      <c r="E200" s="360">
        <v>7.813137162151141E-3</v>
      </c>
      <c r="F200" s="360">
        <v>9.9552085819795272E-3</v>
      </c>
      <c r="G200" s="360">
        <v>1.6258267532997292E-2</v>
      </c>
      <c r="H200" s="360">
        <v>9.8221437625887528E-3</v>
      </c>
      <c r="I200" s="360">
        <v>1.6997977506662182E-2</v>
      </c>
      <c r="J200" s="361">
        <v>1.2954803881402089E-2</v>
      </c>
      <c r="K200" s="359">
        <v>4.7043010752688174E-3</v>
      </c>
      <c r="L200" s="360">
        <v>5.9275873117590515E-3</v>
      </c>
      <c r="M200" s="360">
        <v>2.4180548092423426E-3</v>
      </c>
      <c r="N200" s="360">
        <v>9.2988655384043152E-4</v>
      </c>
      <c r="O200" s="360">
        <v>3.4464317547091331E-3</v>
      </c>
      <c r="P200" s="361">
        <v>3.4464317547091331E-3</v>
      </c>
      <c r="Q200" s="359">
        <v>1.5128593040847202E-3</v>
      </c>
      <c r="R200" s="360">
        <v>2.8665740097289782E-3</v>
      </c>
      <c r="S200" s="360">
        <v>9.9927829900627323E-4</v>
      </c>
      <c r="T200" s="360">
        <v>1.4531313958248055E-3</v>
      </c>
      <c r="U200" s="360">
        <v>3.3263881273531454E-3</v>
      </c>
      <c r="V200" s="361">
        <v>2.1255100568114724E-3</v>
      </c>
      <c r="W200" s="359">
        <v>4.3336944745395447E-3</v>
      </c>
      <c r="X200" s="360">
        <v>7.9888156580786897E-4</v>
      </c>
      <c r="Y200" s="360">
        <v>6.6166010520395677E-3</v>
      </c>
      <c r="Z200" s="360">
        <v>3.1839759175639692E-2</v>
      </c>
      <c r="AA200" s="360">
        <v>8.8078511667313876E-3</v>
      </c>
      <c r="AB200" s="360">
        <v>4.9718524754037985E-3</v>
      </c>
      <c r="AC200" s="361">
        <v>6.6097888183777754E-3</v>
      </c>
      <c r="AD200" s="359">
        <v>5.3213262382316821E-3</v>
      </c>
      <c r="AE200" s="360">
        <v>2.5084883190594435E-2</v>
      </c>
      <c r="AF200" s="360">
        <v>1.7638198279911241E-2</v>
      </c>
      <c r="AG200" s="360">
        <v>1.0901304263188631E-2</v>
      </c>
      <c r="AH200" s="360">
        <v>1.7769410438144329E-2</v>
      </c>
      <c r="AI200" s="360">
        <v>3.8515556583665171E-2</v>
      </c>
      <c r="AJ200" s="361">
        <v>2.5624182822538772E-2</v>
      </c>
    </row>
    <row r="201" spans="2:36" s="4" customFormat="1" ht="15.75" collapsed="1" x14ac:dyDescent="0.25">
      <c r="B201" s="101">
        <v>2006</v>
      </c>
      <c r="C201" s="362">
        <v>1.1412761542452014E-2</v>
      </c>
      <c r="D201" s="363">
        <v>1.8314879704540122E-3</v>
      </c>
      <c r="E201" s="363">
        <v>5.0392971485475049E-3</v>
      </c>
      <c r="F201" s="363">
        <v>1.0129924299327185E-2</v>
      </c>
      <c r="G201" s="363">
        <v>2.1897257542641099E-2</v>
      </c>
      <c r="H201" s="363">
        <v>1.0075645245453542E-2</v>
      </c>
      <c r="I201" s="363">
        <v>1.5221563418989316E-2</v>
      </c>
      <c r="J201" s="364">
        <v>1.2252768430381656E-2</v>
      </c>
      <c r="K201" s="362">
        <v>5.9741121805509455E-4</v>
      </c>
      <c r="L201" s="363">
        <v>2.7443764078809605E-3</v>
      </c>
      <c r="M201" s="363">
        <v>3.0907491500439836E-3</v>
      </c>
      <c r="N201" s="363">
        <v>3.0347074701720202E-4</v>
      </c>
      <c r="O201" s="363">
        <v>1.810989588177685E-3</v>
      </c>
      <c r="P201" s="364">
        <v>1.810989588177685E-3</v>
      </c>
      <c r="Q201" s="362">
        <v>1.557026080186843E-4</v>
      </c>
      <c r="R201" s="363">
        <v>1.196284312100488E-3</v>
      </c>
      <c r="S201" s="363">
        <v>1.0112821801541445E-3</v>
      </c>
      <c r="T201" s="363">
        <v>1.0340427972795527E-3</v>
      </c>
      <c r="U201" s="363">
        <v>2.1761733909350517E-3</v>
      </c>
      <c r="V201" s="364">
        <v>1.4293447518718334E-3</v>
      </c>
      <c r="W201" s="362">
        <v>3.1089978054133138E-3</v>
      </c>
      <c r="X201" s="363">
        <v>2.0223512467820526E-3</v>
      </c>
      <c r="Y201" s="363">
        <v>1.5723141344061744E-2</v>
      </c>
      <c r="Z201" s="363">
        <v>3.4562809078541042E-2</v>
      </c>
      <c r="AA201" s="363">
        <v>1.386598423898319E-2</v>
      </c>
      <c r="AB201" s="363">
        <v>7.6333641527188438E-3</v>
      </c>
      <c r="AC201" s="364">
        <v>1.0395411950253931E-2</v>
      </c>
      <c r="AD201" s="362">
        <v>2.2938594421107284E-2</v>
      </c>
      <c r="AE201" s="363">
        <v>1.3502576638477801E-2</v>
      </c>
      <c r="AF201" s="363">
        <v>1.551336954924341E-2</v>
      </c>
      <c r="AG201" s="363">
        <v>2.2512403903822038E-2</v>
      </c>
      <c r="AH201" s="363">
        <v>1.6293780485909508E-2</v>
      </c>
      <c r="AI201" s="363">
        <v>3.1898867021756795E-2</v>
      </c>
      <c r="AJ201" s="364">
        <v>2.2021632799511654E-2</v>
      </c>
    </row>
    <row r="202" spans="2:36" s="4" customFormat="1" hidden="1" outlineLevel="1" x14ac:dyDescent="0.25">
      <c r="B202" s="71" t="s">
        <v>93</v>
      </c>
      <c r="C202" s="359">
        <v>1.0765202211230724E-2</v>
      </c>
      <c r="D202" s="360">
        <v>3.0292830696735107E-3</v>
      </c>
      <c r="E202" s="360">
        <v>6.2773978607750308E-3</v>
      </c>
      <c r="F202" s="360">
        <v>6.8881209300138699E-3</v>
      </c>
      <c r="G202" s="360">
        <v>1.6496292721449569E-2</v>
      </c>
      <c r="H202" s="360">
        <v>7.6302187602373239E-3</v>
      </c>
      <c r="I202" s="360">
        <v>1.4141811099616836E-2</v>
      </c>
      <c r="J202" s="361">
        <v>1.0498527304062706E-2</v>
      </c>
      <c r="K202" s="359"/>
      <c r="L202" s="360"/>
      <c r="M202" s="360"/>
      <c r="N202" s="360"/>
      <c r="O202" s="360"/>
      <c r="P202" s="361"/>
      <c r="Q202" s="359"/>
      <c r="R202" s="360"/>
      <c r="S202" s="360"/>
      <c r="T202" s="360"/>
      <c r="U202" s="360"/>
      <c r="V202" s="361"/>
      <c r="W202" s="359"/>
      <c r="X202" s="360"/>
      <c r="Y202" s="360"/>
      <c r="Z202" s="360"/>
      <c r="AA202" s="360"/>
      <c r="AB202" s="360"/>
      <c r="AC202" s="361"/>
      <c r="AD202" s="359"/>
      <c r="AE202" s="360"/>
      <c r="AF202" s="360"/>
      <c r="AG202" s="360"/>
      <c r="AH202" s="360"/>
      <c r="AI202" s="360"/>
      <c r="AJ202" s="361"/>
    </row>
    <row r="203" spans="2:36" s="4" customFormat="1" hidden="1" outlineLevel="1" x14ac:dyDescent="0.25">
      <c r="B203" s="71" t="s">
        <v>94</v>
      </c>
      <c r="C203" s="359">
        <v>9.0462651848022737E-3</v>
      </c>
      <c r="D203" s="360">
        <v>2.7898027898027897E-3</v>
      </c>
      <c r="E203" s="360">
        <v>4.8746638910573334E-3</v>
      </c>
      <c r="F203" s="360">
        <v>4.3212745313863134E-3</v>
      </c>
      <c r="G203" s="360">
        <v>4.92432798735035E-3</v>
      </c>
      <c r="H203" s="360">
        <v>4.5409865570184543E-3</v>
      </c>
      <c r="I203" s="360">
        <v>1.0420249567232601E-2</v>
      </c>
      <c r="J203" s="361">
        <v>7.1870876053192565E-3</v>
      </c>
      <c r="K203" s="359"/>
      <c r="L203" s="360"/>
      <c r="M203" s="360"/>
      <c r="N203" s="360"/>
      <c r="O203" s="360"/>
      <c r="P203" s="361"/>
      <c r="Q203" s="359"/>
      <c r="R203" s="360"/>
      <c r="S203" s="360"/>
      <c r="T203" s="360"/>
      <c r="U203" s="360"/>
      <c r="V203" s="361"/>
      <c r="W203" s="359"/>
      <c r="X203" s="360"/>
      <c r="Y203" s="360"/>
      <c r="Z203" s="360"/>
      <c r="AA203" s="360"/>
      <c r="AB203" s="360"/>
      <c r="AC203" s="361"/>
      <c r="AD203" s="359"/>
      <c r="AE203" s="360"/>
      <c r="AF203" s="360"/>
      <c r="AG203" s="360"/>
      <c r="AH203" s="360"/>
      <c r="AI203" s="360"/>
      <c r="AJ203" s="361"/>
    </row>
    <row r="204" spans="2:36" s="4" customFormat="1" hidden="1" outlineLevel="1" x14ac:dyDescent="0.25">
      <c r="B204" s="71" t="s">
        <v>95</v>
      </c>
      <c r="C204" s="359">
        <v>8.1277213352685049E-3</v>
      </c>
      <c r="D204" s="360">
        <v>0</v>
      </c>
      <c r="E204" s="360">
        <v>3.5646984924623116E-3</v>
      </c>
      <c r="F204" s="360">
        <v>4.9415858066257741E-3</v>
      </c>
      <c r="G204" s="360">
        <v>1.1631337182350709E-2</v>
      </c>
      <c r="H204" s="360">
        <v>5.108173076923077E-3</v>
      </c>
      <c r="I204" s="360">
        <v>1.2210957521352026E-2</v>
      </c>
      <c r="J204" s="361">
        <v>8.424877413686192E-3</v>
      </c>
      <c r="K204" s="359"/>
      <c r="L204" s="360"/>
      <c r="M204" s="360"/>
      <c r="N204" s="360"/>
      <c r="O204" s="360"/>
      <c r="P204" s="361"/>
      <c r="Q204" s="359"/>
      <c r="R204" s="360"/>
      <c r="S204" s="360"/>
      <c r="T204" s="360"/>
      <c r="U204" s="360"/>
      <c r="V204" s="361"/>
      <c r="W204" s="359"/>
      <c r="X204" s="360"/>
      <c r="Y204" s="360"/>
      <c r="Z204" s="360"/>
      <c r="AA204" s="360"/>
      <c r="AB204" s="360"/>
      <c r="AC204" s="361"/>
      <c r="AD204" s="359"/>
      <c r="AE204" s="360"/>
      <c r="AF204" s="360"/>
      <c r="AG204" s="360"/>
      <c r="AH204" s="360"/>
      <c r="AI204" s="360"/>
      <c r="AJ204" s="361"/>
    </row>
    <row r="205" spans="2:36" s="4" customFormat="1" hidden="1" outlineLevel="1" x14ac:dyDescent="0.25">
      <c r="B205" s="71" t="s">
        <v>96</v>
      </c>
      <c r="C205" s="359">
        <v>1.23334977799704E-2</v>
      </c>
      <c r="D205" s="360">
        <v>1.4025245441795231E-3</v>
      </c>
      <c r="E205" s="360">
        <v>2.8078974322749265E-3</v>
      </c>
      <c r="F205" s="360">
        <v>9.5571319727488589E-3</v>
      </c>
      <c r="G205" s="360">
        <v>2.1724682229791476E-2</v>
      </c>
      <c r="H205" s="360">
        <v>8.887046812966275E-3</v>
      </c>
      <c r="I205" s="360">
        <v>1.468132630711513E-2</v>
      </c>
      <c r="J205" s="361">
        <v>1.1470717639038635E-2</v>
      </c>
      <c r="K205" s="359"/>
      <c r="L205" s="360"/>
      <c r="M205" s="360"/>
      <c r="N205" s="360"/>
      <c r="O205" s="360"/>
      <c r="P205" s="361"/>
      <c r="Q205" s="359"/>
      <c r="R205" s="360"/>
      <c r="S205" s="360"/>
      <c r="T205" s="360"/>
      <c r="U205" s="360"/>
      <c r="V205" s="361"/>
      <c r="W205" s="359"/>
      <c r="X205" s="360"/>
      <c r="Y205" s="360"/>
      <c r="Z205" s="360"/>
      <c r="AA205" s="360"/>
      <c r="AB205" s="360"/>
      <c r="AC205" s="361"/>
      <c r="AD205" s="359"/>
      <c r="AE205" s="360"/>
      <c r="AF205" s="360"/>
      <c r="AG205" s="360"/>
      <c r="AH205" s="360"/>
      <c r="AI205" s="360"/>
      <c r="AJ205" s="361"/>
    </row>
    <row r="206" spans="2:36" s="4" customFormat="1" hidden="1" outlineLevel="1" x14ac:dyDescent="0.25">
      <c r="B206" s="71" t="s">
        <v>97</v>
      </c>
      <c r="C206" s="359">
        <v>5.8407623731939751E-3</v>
      </c>
      <c r="D206" s="360">
        <v>7.7541921101095281E-4</v>
      </c>
      <c r="E206" s="360">
        <v>2.6267110617832039E-3</v>
      </c>
      <c r="F206" s="360">
        <v>1.0426766271954224E-2</v>
      </c>
      <c r="G206" s="360">
        <v>1.6224391585315551E-2</v>
      </c>
      <c r="H206" s="360">
        <v>8.523822574426675E-3</v>
      </c>
      <c r="I206" s="360">
        <v>1.4858318222414679E-2</v>
      </c>
      <c r="J206" s="361">
        <v>1.1102389313502719E-2</v>
      </c>
      <c r="K206" s="359"/>
      <c r="L206" s="360"/>
      <c r="M206" s="360"/>
      <c r="N206" s="360"/>
      <c r="O206" s="360"/>
      <c r="P206" s="361"/>
      <c r="Q206" s="359"/>
      <c r="R206" s="360"/>
      <c r="S206" s="360"/>
      <c r="T206" s="360"/>
      <c r="U206" s="360"/>
      <c r="V206" s="361"/>
      <c r="W206" s="359"/>
      <c r="X206" s="360"/>
      <c r="Y206" s="360"/>
      <c r="Z206" s="360"/>
      <c r="AA206" s="360"/>
      <c r="AB206" s="360"/>
      <c r="AC206" s="361"/>
      <c r="AD206" s="359"/>
      <c r="AE206" s="360"/>
      <c r="AF206" s="360"/>
      <c r="AG206" s="360"/>
      <c r="AH206" s="360"/>
      <c r="AI206" s="360"/>
      <c r="AJ206" s="361"/>
    </row>
    <row r="207" spans="2:36" s="4" customFormat="1" hidden="1" outlineLevel="1" x14ac:dyDescent="0.25">
      <c r="B207" s="71" t="s">
        <v>98</v>
      </c>
      <c r="C207" s="359">
        <v>2.5940811107051515E-2</v>
      </c>
      <c r="D207" s="360">
        <v>2.0325203252032522E-3</v>
      </c>
      <c r="E207" s="360">
        <v>1.9437101539418443E-3</v>
      </c>
      <c r="F207" s="360">
        <v>1.003912856053321E-2</v>
      </c>
      <c r="G207" s="360">
        <v>1.8224008149866997E-2</v>
      </c>
      <c r="H207" s="360">
        <v>8.5368874795620081E-3</v>
      </c>
      <c r="I207" s="360">
        <v>1.851364038553761E-2</v>
      </c>
      <c r="J207" s="361">
        <v>1.2758550715524904E-2</v>
      </c>
      <c r="K207" s="359"/>
      <c r="L207" s="360"/>
      <c r="M207" s="360"/>
      <c r="N207" s="360"/>
      <c r="O207" s="360"/>
      <c r="P207" s="361"/>
      <c r="Q207" s="359"/>
      <c r="R207" s="360"/>
      <c r="S207" s="360"/>
      <c r="T207" s="360"/>
      <c r="U207" s="360"/>
      <c r="V207" s="361"/>
      <c r="W207" s="359"/>
      <c r="X207" s="360"/>
      <c r="Y207" s="360"/>
      <c r="Z207" s="360"/>
      <c r="AA207" s="360"/>
      <c r="AB207" s="360"/>
      <c r="AC207" s="361"/>
      <c r="AD207" s="359"/>
      <c r="AE207" s="360"/>
      <c r="AF207" s="360"/>
      <c r="AG207" s="360"/>
      <c r="AH207" s="360"/>
      <c r="AI207" s="360"/>
      <c r="AJ207" s="361"/>
    </row>
    <row r="208" spans="2:36" s="4" customFormat="1" hidden="1" outlineLevel="1" x14ac:dyDescent="0.25">
      <c r="B208" s="71" t="s">
        <v>99</v>
      </c>
      <c r="C208" s="359">
        <v>1.0829207920792078E-2</v>
      </c>
      <c r="D208" s="360">
        <v>5.9371481216091721E-3</v>
      </c>
      <c r="E208" s="360">
        <v>2.6129152668906306E-3</v>
      </c>
      <c r="F208" s="360">
        <v>9.1756061358799317E-3</v>
      </c>
      <c r="G208" s="360">
        <v>2.5697286805350435E-2</v>
      </c>
      <c r="H208" s="360">
        <v>8.9608653332676862E-3</v>
      </c>
      <c r="I208" s="360">
        <v>1.5419418230011655E-2</v>
      </c>
      <c r="J208" s="361">
        <v>1.1887700579059421E-2</v>
      </c>
      <c r="K208" s="359"/>
      <c r="L208" s="360"/>
      <c r="M208" s="360"/>
      <c r="N208" s="360"/>
      <c r="O208" s="360"/>
      <c r="P208" s="361"/>
      <c r="Q208" s="359"/>
      <c r="R208" s="360"/>
      <c r="S208" s="360"/>
      <c r="T208" s="360"/>
      <c r="U208" s="360"/>
      <c r="V208" s="361"/>
      <c r="W208" s="359"/>
      <c r="X208" s="360"/>
      <c r="Y208" s="360"/>
      <c r="Z208" s="360"/>
      <c r="AA208" s="360"/>
      <c r="AB208" s="360"/>
      <c r="AC208" s="361"/>
      <c r="AD208" s="359"/>
      <c r="AE208" s="360"/>
      <c r="AF208" s="360"/>
      <c r="AG208" s="360"/>
      <c r="AH208" s="360"/>
      <c r="AI208" s="360"/>
      <c r="AJ208" s="361"/>
    </row>
    <row r="209" spans="2:36" s="4" customFormat="1" hidden="1" outlineLevel="1" x14ac:dyDescent="0.25">
      <c r="B209" s="71" t="s">
        <v>100</v>
      </c>
      <c r="C209" s="359">
        <v>1.6694963214487834E-2</v>
      </c>
      <c r="D209" s="360">
        <v>1.3788348845225785E-3</v>
      </c>
      <c r="E209" s="360">
        <v>1.5480918085750825E-3</v>
      </c>
      <c r="F209" s="360">
        <v>6.9259867876876246E-3</v>
      </c>
      <c r="G209" s="360">
        <v>2.0102140606324023E-2</v>
      </c>
      <c r="H209" s="360">
        <v>6.7585632722682309E-3</v>
      </c>
      <c r="I209" s="360">
        <v>1.2027091682432106E-2</v>
      </c>
      <c r="J209" s="361">
        <v>9.052238121445606E-3</v>
      </c>
      <c r="K209" s="359"/>
      <c r="L209" s="360"/>
      <c r="M209" s="360"/>
      <c r="N209" s="360"/>
      <c r="O209" s="360"/>
      <c r="P209" s="361"/>
      <c r="Q209" s="359"/>
      <c r="R209" s="360"/>
      <c r="S209" s="360"/>
      <c r="T209" s="360"/>
      <c r="U209" s="360"/>
      <c r="V209" s="361"/>
      <c r="W209" s="359"/>
      <c r="X209" s="360"/>
      <c r="Y209" s="360"/>
      <c r="Z209" s="360"/>
      <c r="AA209" s="360"/>
      <c r="AB209" s="360"/>
      <c r="AC209" s="361"/>
      <c r="AD209" s="359"/>
      <c r="AE209" s="360"/>
      <c r="AF209" s="360"/>
      <c r="AG209" s="360"/>
      <c r="AH209" s="360"/>
      <c r="AI209" s="360"/>
      <c r="AJ209" s="361"/>
    </row>
    <row r="210" spans="2:36" s="4" customFormat="1" hidden="1" outlineLevel="1" x14ac:dyDescent="0.25">
      <c r="B210" s="71" t="s">
        <v>101</v>
      </c>
      <c r="C210" s="359">
        <v>2.2646392753154318E-2</v>
      </c>
      <c r="D210" s="360">
        <v>1.2501302218981144E-3</v>
      </c>
      <c r="E210" s="360">
        <v>2.1942982531328752E-3</v>
      </c>
      <c r="F210" s="360">
        <v>9.9530961167794852E-3</v>
      </c>
      <c r="G210" s="360">
        <v>2.3686071176054677E-2</v>
      </c>
      <c r="H210" s="360">
        <v>9.3603869711139914E-3</v>
      </c>
      <c r="I210" s="360">
        <v>1.5487474156217276E-2</v>
      </c>
      <c r="J210" s="361">
        <v>1.1985029065420776E-2</v>
      </c>
      <c r="K210" s="359"/>
      <c r="L210" s="360"/>
      <c r="M210" s="360"/>
      <c r="N210" s="360"/>
      <c r="O210" s="360"/>
      <c r="P210" s="361"/>
      <c r="Q210" s="359"/>
      <c r="R210" s="360"/>
      <c r="S210" s="360"/>
      <c r="T210" s="360"/>
      <c r="U210" s="360"/>
      <c r="V210" s="361"/>
      <c r="W210" s="359"/>
      <c r="X210" s="360"/>
      <c r="Y210" s="360"/>
      <c r="Z210" s="360"/>
      <c r="AA210" s="360"/>
      <c r="AB210" s="360"/>
      <c r="AC210" s="361"/>
      <c r="AD210" s="359"/>
      <c r="AE210" s="360"/>
      <c r="AF210" s="360"/>
      <c r="AG210" s="360"/>
      <c r="AH210" s="360"/>
      <c r="AI210" s="360"/>
      <c r="AJ210" s="361"/>
    </row>
    <row r="211" spans="2:36" s="4" customFormat="1" hidden="1" outlineLevel="1" x14ac:dyDescent="0.25">
      <c r="B211" s="71" t="s">
        <v>102</v>
      </c>
      <c r="C211" s="359">
        <v>8.5959885386819484E-4</v>
      </c>
      <c r="D211" s="360">
        <v>1.7853954650955187E-3</v>
      </c>
      <c r="E211" s="360">
        <v>3.2949451106499598E-3</v>
      </c>
      <c r="F211" s="360">
        <v>1.1229617800084919E-2</v>
      </c>
      <c r="G211" s="360">
        <v>1.3847788147810911E-2</v>
      </c>
      <c r="H211" s="360">
        <v>9.0390649453762593E-3</v>
      </c>
      <c r="I211" s="360">
        <v>1.5649269565393947E-2</v>
      </c>
      <c r="J211" s="361">
        <v>1.1876334480805264E-2</v>
      </c>
      <c r="K211" s="359"/>
      <c r="L211" s="360"/>
      <c r="M211" s="360"/>
      <c r="N211" s="360"/>
      <c r="O211" s="360"/>
      <c r="P211" s="361"/>
      <c r="Q211" s="359"/>
      <c r="R211" s="360"/>
      <c r="S211" s="360"/>
      <c r="T211" s="360"/>
      <c r="U211" s="360"/>
      <c r="V211" s="361"/>
      <c r="W211" s="359"/>
      <c r="X211" s="360"/>
      <c r="Y211" s="360"/>
      <c r="Z211" s="360"/>
      <c r="AA211" s="360"/>
      <c r="AB211" s="360"/>
      <c r="AC211" s="361"/>
      <c r="AD211" s="359"/>
      <c r="AE211" s="360"/>
      <c r="AF211" s="360"/>
      <c r="AG211" s="360"/>
      <c r="AH211" s="360"/>
      <c r="AI211" s="360"/>
      <c r="AJ211" s="361"/>
    </row>
    <row r="212" spans="2:36" s="4" customFormat="1" hidden="1" outlineLevel="1" x14ac:dyDescent="0.25">
      <c r="B212" s="71" t="s">
        <v>103</v>
      </c>
      <c r="C212" s="359">
        <v>1.9146608315098468E-3</v>
      </c>
      <c r="D212" s="360">
        <v>1.3856059988589127E-3</v>
      </c>
      <c r="E212" s="360">
        <v>4.3074094252247347E-3</v>
      </c>
      <c r="F212" s="360">
        <v>1.0857935980105832E-2</v>
      </c>
      <c r="G212" s="360">
        <v>1.4314018842747968E-2</v>
      </c>
      <c r="H212" s="360">
        <v>8.972590062425333E-3</v>
      </c>
      <c r="I212" s="360">
        <v>1.61732705293605E-2</v>
      </c>
      <c r="J212" s="361">
        <v>1.2143299408373179E-2</v>
      </c>
      <c r="K212" s="359"/>
      <c r="L212" s="360"/>
      <c r="M212" s="360"/>
      <c r="N212" s="360"/>
      <c r="O212" s="360"/>
      <c r="P212" s="361"/>
      <c r="Q212" s="359"/>
      <c r="R212" s="360"/>
      <c r="S212" s="360"/>
      <c r="T212" s="360"/>
      <c r="U212" s="360"/>
      <c r="V212" s="361"/>
      <c r="W212" s="359"/>
      <c r="X212" s="360"/>
      <c r="Y212" s="360"/>
      <c r="Z212" s="360"/>
      <c r="AA212" s="360"/>
      <c r="AB212" s="360"/>
      <c r="AC212" s="361"/>
      <c r="AD212" s="359"/>
      <c r="AE212" s="360"/>
      <c r="AF212" s="360"/>
      <c r="AG212" s="360"/>
      <c r="AH212" s="360"/>
      <c r="AI212" s="360"/>
      <c r="AJ212" s="361"/>
    </row>
    <row r="213" spans="2:36" s="4" customFormat="1" hidden="1" outlineLevel="1" x14ac:dyDescent="0.25">
      <c r="B213" s="71" t="s">
        <v>104</v>
      </c>
      <c r="C213" s="359">
        <v>5.030743432084964E-3</v>
      </c>
      <c r="D213" s="360">
        <v>8.1220106488584065E-4</v>
      </c>
      <c r="E213" s="360">
        <v>8.1107679777378087E-3</v>
      </c>
      <c r="F213" s="360">
        <v>1.0245263085891482E-2</v>
      </c>
      <c r="G213" s="360">
        <v>2.048140043763676E-2</v>
      </c>
      <c r="H213" s="360">
        <v>1.0179110237878044E-2</v>
      </c>
      <c r="I213" s="360">
        <v>1.3499333690097691E-2</v>
      </c>
      <c r="J213" s="361">
        <v>1.1690849414024242E-2</v>
      </c>
      <c r="K213" s="359"/>
      <c r="L213" s="360"/>
      <c r="M213" s="360"/>
      <c r="N213" s="360"/>
      <c r="O213" s="360"/>
      <c r="P213" s="361"/>
      <c r="Q213" s="359"/>
      <c r="R213" s="360"/>
      <c r="S213" s="360"/>
      <c r="T213" s="360"/>
      <c r="U213" s="360"/>
      <c r="V213" s="361"/>
      <c r="W213" s="359"/>
      <c r="X213" s="360"/>
      <c r="Y213" s="360"/>
      <c r="Z213" s="360"/>
      <c r="AA213" s="360"/>
      <c r="AB213" s="360"/>
      <c r="AC213" s="361"/>
      <c r="AD213" s="359"/>
      <c r="AE213" s="360"/>
      <c r="AF213" s="360"/>
      <c r="AG213" s="360"/>
      <c r="AH213" s="360"/>
      <c r="AI213" s="360"/>
      <c r="AJ213" s="361"/>
    </row>
    <row r="214" spans="2:36" s="4" customFormat="1" ht="15.75" collapsed="1" x14ac:dyDescent="0.25">
      <c r="B214" s="101">
        <v>2005</v>
      </c>
      <c r="C214" s="362">
        <v>1.0440835266821345E-2</v>
      </c>
      <c r="D214" s="363">
        <v>1.8727061439810053E-3</v>
      </c>
      <c r="E214" s="363">
        <v>3.6438318017265386E-3</v>
      </c>
      <c r="F214" s="363">
        <v>8.7429300358418689E-3</v>
      </c>
      <c r="G214" s="363">
        <v>1.7368621962081689E-2</v>
      </c>
      <c r="H214" s="363">
        <v>8.0509125443015868E-3</v>
      </c>
      <c r="I214" s="363">
        <v>1.4320857494289229E-2</v>
      </c>
      <c r="J214" s="364">
        <v>1.0810933908576266E-2</v>
      </c>
      <c r="K214" s="362"/>
      <c r="L214" s="363"/>
      <c r="M214" s="363"/>
      <c r="N214" s="363"/>
      <c r="O214" s="363"/>
      <c r="P214" s="364"/>
      <c r="Q214" s="362"/>
      <c r="R214" s="363"/>
      <c r="S214" s="363"/>
      <c r="T214" s="363"/>
      <c r="U214" s="363"/>
      <c r="V214" s="364"/>
      <c r="W214" s="362"/>
      <c r="X214" s="363"/>
      <c r="Y214" s="363"/>
      <c r="Z214" s="363"/>
      <c r="AA214" s="363"/>
      <c r="AB214" s="363"/>
      <c r="AC214" s="364"/>
      <c r="AD214" s="362"/>
      <c r="AE214" s="363"/>
      <c r="AF214" s="363"/>
      <c r="AG214" s="363"/>
      <c r="AH214" s="363"/>
      <c r="AI214" s="363"/>
      <c r="AJ214" s="364"/>
    </row>
    <row r="215" spans="2:36" s="4" customFormat="1" hidden="1" outlineLevel="1" x14ac:dyDescent="0.25">
      <c r="B215" s="71" t="s">
        <v>93</v>
      </c>
      <c r="C215" s="359">
        <v>8.1130594085317975E-3</v>
      </c>
      <c r="D215" s="360">
        <v>3.5453135386660757E-3</v>
      </c>
      <c r="E215" s="360">
        <v>5.6181785650384689E-3</v>
      </c>
      <c r="F215" s="360">
        <v>1.1096761456645307E-2</v>
      </c>
      <c r="G215" s="360">
        <v>1.3772133786442497E-2</v>
      </c>
      <c r="H215" s="360">
        <v>9.564203359226588E-3</v>
      </c>
      <c r="I215" s="360">
        <v>1.7411440011290517E-2</v>
      </c>
      <c r="J215" s="361">
        <v>1.3280393287769908E-2</v>
      </c>
      <c r="K215" s="359"/>
      <c r="L215" s="360"/>
      <c r="M215" s="360"/>
      <c r="N215" s="360"/>
      <c r="O215" s="360"/>
      <c r="P215" s="361"/>
      <c r="Q215" s="359"/>
      <c r="R215" s="360"/>
      <c r="S215" s="360"/>
      <c r="T215" s="360"/>
      <c r="U215" s="360"/>
      <c r="V215" s="361"/>
      <c r="W215" s="359"/>
      <c r="X215" s="360"/>
      <c r="Y215" s="360"/>
      <c r="Z215" s="360"/>
      <c r="AA215" s="360"/>
      <c r="AB215" s="360"/>
      <c r="AC215" s="361"/>
      <c r="AD215" s="359"/>
      <c r="AE215" s="360"/>
      <c r="AF215" s="360"/>
      <c r="AG215" s="360"/>
      <c r="AH215" s="360"/>
      <c r="AI215" s="360"/>
      <c r="AJ215" s="361"/>
    </row>
    <row r="216" spans="2:36" s="4" customFormat="1" hidden="1" outlineLevel="1" x14ac:dyDescent="0.25">
      <c r="B216" s="71" t="s">
        <v>94</v>
      </c>
      <c r="C216" s="359">
        <v>0</v>
      </c>
      <c r="D216" s="360">
        <v>1.0706638115631692E-3</v>
      </c>
      <c r="E216" s="360">
        <v>5.5816268486916952E-3</v>
      </c>
      <c r="F216" s="360">
        <v>6.3096688013200798E-3</v>
      </c>
      <c r="G216" s="360">
        <v>7.4583538028672233E-3</v>
      </c>
      <c r="H216" s="360">
        <v>5.9074079991965197E-3</v>
      </c>
      <c r="I216" s="360">
        <v>1.0570128159060966E-2</v>
      </c>
      <c r="J216" s="361">
        <v>8.1349854442889398E-3</v>
      </c>
      <c r="K216" s="359"/>
      <c r="L216" s="360"/>
      <c r="M216" s="360"/>
      <c r="N216" s="360"/>
      <c r="O216" s="360"/>
      <c r="P216" s="361"/>
      <c r="Q216" s="359"/>
      <c r="R216" s="360"/>
      <c r="S216" s="360"/>
      <c r="T216" s="360"/>
      <c r="U216" s="360"/>
      <c r="V216" s="361"/>
      <c r="W216" s="359"/>
      <c r="X216" s="360"/>
      <c r="Y216" s="360"/>
      <c r="Z216" s="360"/>
      <c r="AA216" s="360"/>
      <c r="AB216" s="360"/>
      <c r="AC216" s="361"/>
      <c r="AD216" s="359"/>
      <c r="AE216" s="360"/>
      <c r="AF216" s="360"/>
      <c r="AG216" s="360"/>
      <c r="AH216" s="360"/>
      <c r="AI216" s="360"/>
      <c r="AJ216" s="361"/>
    </row>
    <row r="217" spans="2:36" s="4" customFormat="1" hidden="1" outlineLevel="1" x14ac:dyDescent="0.25">
      <c r="B217" s="71" t="s">
        <v>95</v>
      </c>
      <c r="C217" s="359">
        <v>1.1869436201780416E-2</v>
      </c>
      <c r="D217" s="360">
        <v>5.0469365095387095E-4</v>
      </c>
      <c r="E217" s="360">
        <v>5.2506215553662396E-3</v>
      </c>
      <c r="F217" s="360">
        <v>8.4240720744483549E-3</v>
      </c>
      <c r="G217" s="360">
        <v>6.8092452287330969E-3</v>
      </c>
      <c r="H217" s="360">
        <v>7.1175541410799237E-3</v>
      </c>
      <c r="I217" s="360">
        <v>1.0020780420226276E-2</v>
      </c>
      <c r="J217" s="361">
        <v>8.5014173105096204E-3</v>
      </c>
      <c r="K217" s="359"/>
      <c r="L217" s="360"/>
      <c r="M217" s="360"/>
      <c r="N217" s="360"/>
      <c r="O217" s="360"/>
      <c r="P217" s="361"/>
      <c r="Q217" s="359"/>
      <c r="R217" s="360"/>
      <c r="S217" s="360"/>
      <c r="T217" s="360"/>
      <c r="U217" s="360"/>
      <c r="V217" s="361"/>
      <c r="W217" s="359"/>
      <c r="X217" s="360"/>
      <c r="Y217" s="360"/>
      <c r="Z217" s="360"/>
      <c r="AA217" s="360"/>
      <c r="AB217" s="360"/>
      <c r="AC217" s="361"/>
      <c r="AD217" s="359"/>
      <c r="AE217" s="360"/>
      <c r="AF217" s="360"/>
      <c r="AG217" s="360"/>
      <c r="AH217" s="360"/>
      <c r="AI217" s="360"/>
      <c r="AJ217" s="361"/>
    </row>
    <row r="218" spans="2:36" s="4" customFormat="1" hidden="1" outlineLevel="1" x14ac:dyDescent="0.25">
      <c r="B218" s="71" t="s">
        <v>96</v>
      </c>
      <c r="C218" s="359">
        <v>2.0850708924103418E-2</v>
      </c>
      <c r="D218" s="360">
        <v>1.355197181189863E-4</v>
      </c>
      <c r="E218" s="360">
        <v>5.0044776905652424E-3</v>
      </c>
      <c r="F218" s="360">
        <v>1.2889505183822737E-2</v>
      </c>
      <c r="G218" s="360">
        <v>3.0915248897290484E-2</v>
      </c>
      <c r="H218" s="360">
        <v>1.264516129032258E-2</v>
      </c>
      <c r="I218" s="360">
        <v>1.0623684825812486E-2</v>
      </c>
      <c r="J218" s="361">
        <v>1.1697228846311981E-2</v>
      </c>
      <c r="K218" s="359"/>
      <c r="L218" s="360"/>
      <c r="M218" s="360"/>
      <c r="N218" s="360"/>
      <c r="O218" s="360"/>
      <c r="P218" s="361"/>
      <c r="Q218" s="359"/>
      <c r="R218" s="360"/>
      <c r="S218" s="360"/>
      <c r="T218" s="360"/>
      <c r="U218" s="360"/>
      <c r="V218" s="361"/>
      <c r="W218" s="359"/>
      <c r="X218" s="360"/>
      <c r="Y218" s="360"/>
      <c r="Z218" s="360"/>
      <c r="AA218" s="360"/>
      <c r="AB218" s="360"/>
      <c r="AC218" s="361"/>
      <c r="AD218" s="359"/>
      <c r="AE218" s="360"/>
      <c r="AF218" s="360"/>
      <c r="AG218" s="360"/>
      <c r="AH218" s="360"/>
      <c r="AI218" s="360"/>
      <c r="AJ218" s="361"/>
    </row>
    <row r="219" spans="2:36" s="4" customFormat="1" hidden="1" outlineLevel="1" x14ac:dyDescent="0.25">
      <c r="B219" s="71" t="s">
        <v>97</v>
      </c>
      <c r="C219" s="359">
        <v>1.9959404600811907E-2</v>
      </c>
      <c r="D219" s="360">
        <v>0</v>
      </c>
      <c r="E219" s="360">
        <v>4.1030723488602577E-3</v>
      </c>
      <c r="F219" s="360">
        <v>8.8749305998657574E-3</v>
      </c>
      <c r="G219" s="360">
        <v>1.7745613165460493E-2</v>
      </c>
      <c r="H219" s="360">
        <v>8.4154188346506724E-3</v>
      </c>
      <c r="I219" s="360">
        <v>1.2088764320117554E-2</v>
      </c>
      <c r="J219" s="361">
        <v>9.9652135976946825E-3</v>
      </c>
      <c r="K219" s="359"/>
      <c r="L219" s="360"/>
      <c r="M219" s="360"/>
      <c r="N219" s="360"/>
      <c r="O219" s="360"/>
      <c r="P219" s="361"/>
      <c r="Q219" s="359"/>
      <c r="R219" s="360"/>
      <c r="S219" s="360"/>
      <c r="T219" s="360"/>
      <c r="U219" s="360"/>
      <c r="V219" s="361"/>
      <c r="W219" s="359"/>
      <c r="X219" s="360"/>
      <c r="Y219" s="360"/>
      <c r="Z219" s="360"/>
      <c r="AA219" s="360"/>
      <c r="AB219" s="360"/>
      <c r="AC219" s="361"/>
      <c r="AD219" s="359"/>
      <c r="AE219" s="360"/>
      <c r="AF219" s="360"/>
      <c r="AG219" s="360"/>
      <c r="AH219" s="360"/>
      <c r="AI219" s="360"/>
      <c r="AJ219" s="361"/>
    </row>
    <row r="220" spans="2:36" s="4" customFormat="1" hidden="1" outlineLevel="1" x14ac:dyDescent="0.25">
      <c r="B220" s="71" t="s">
        <v>98</v>
      </c>
      <c r="C220" s="359">
        <v>1.0250972074938141E-2</v>
      </c>
      <c r="D220" s="360">
        <v>4.9374588545095461E-4</v>
      </c>
      <c r="E220" s="360">
        <v>8.0417666624563178E-3</v>
      </c>
      <c r="F220" s="360">
        <v>7.2721696247689616E-3</v>
      </c>
      <c r="G220" s="360">
        <v>1.1963023382272975E-2</v>
      </c>
      <c r="H220" s="360">
        <v>7.7254471700202321E-3</v>
      </c>
      <c r="I220" s="360">
        <v>1.7476327154698355E-2</v>
      </c>
      <c r="J220" s="361">
        <v>1.190592564906127E-2</v>
      </c>
      <c r="K220" s="359"/>
      <c r="L220" s="360"/>
      <c r="M220" s="360"/>
      <c r="N220" s="360"/>
      <c r="O220" s="360"/>
      <c r="P220" s="361"/>
      <c r="Q220" s="359"/>
      <c r="R220" s="360"/>
      <c r="S220" s="360"/>
      <c r="T220" s="360"/>
      <c r="U220" s="360"/>
      <c r="V220" s="361"/>
      <c r="W220" s="359"/>
      <c r="X220" s="360"/>
      <c r="Y220" s="360"/>
      <c r="Z220" s="360"/>
      <c r="AA220" s="360"/>
      <c r="AB220" s="360"/>
      <c r="AC220" s="361"/>
      <c r="AD220" s="359"/>
      <c r="AE220" s="360"/>
      <c r="AF220" s="360"/>
      <c r="AG220" s="360"/>
      <c r="AH220" s="360"/>
      <c r="AI220" s="360"/>
      <c r="AJ220" s="361"/>
    </row>
    <row r="221" spans="2:36" s="4" customFormat="1" hidden="1" outlineLevel="1" x14ac:dyDescent="0.25">
      <c r="B221" s="71" t="s">
        <v>99</v>
      </c>
      <c r="C221" s="359">
        <v>4.2525351651946349E-3</v>
      </c>
      <c r="D221" s="360">
        <v>7.7922077922077922E-4</v>
      </c>
      <c r="E221" s="360">
        <v>9.5610406533630319E-3</v>
      </c>
      <c r="F221" s="360">
        <v>8.8977781196712697E-3</v>
      </c>
      <c r="G221" s="360">
        <v>1.6311797496116238E-2</v>
      </c>
      <c r="H221" s="360">
        <v>9.405656746546023E-3</v>
      </c>
      <c r="I221" s="360">
        <v>1.6757148548689812E-2</v>
      </c>
      <c r="J221" s="361">
        <v>1.2713758982899281E-2</v>
      </c>
      <c r="K221" s="359"/>
      <c r="L221" s="360"/>
      <c r="M221" s="360"/>
      <c r="N221" s="360"/>
      <c r="O221" s="360"/>
      <c r="P221" s="361"/>
      <c r="Q221" s="359"/>
      <c r="R221" s="360"/>
      <c r="S221" s="360"/>
      <c r="T221" s="360"/>
      <c r="U221" s="360"/>
      <c r="V221" s="361"/>
      <c r="W221" s="359"/>
      <c r="X221" s="360"/>
      <c r="Y221" s="360"/>
      <c r="Z221" s="360"/>
      <c r="AA221" s="360"/>
      <c r="AB221" s="360"/>
      <c r="AC221" s="361"/>
      <c r="AD221" s="359"/>
      <c r="AE221" s="360"/>
      <c r="AF221" s="360"/>
      <c r="AG221" s="360"/>
      <c r="AH221" s="360"/>
      <c r="AI221" s="360"/>
      <c r="AJ221" s="361"/>
    </row>
    <row r="222" spans="2:36" s="4" customFormat="1" hidden="1" outlineLevel="1" x14ac:dyDescent="0.25">
      <c r="B222" s="71" t="s">
        <v>100</v>
      </c>
      <c r="C222" s="359">
        <v>4.0560471976401179E-3</v>
      </c>
      <c r="D222" s="360">
        <v>1.9430950728660653E-3</v>
      </c>
      <c r="E222" s="360">
        <v>8.211764390681723E-3</v>
      </c>
      <c r="F222" s="360">
        <v>7.9200908365279765E-3</v>
      </c>
      <c r="G222" s="360">
        <v>1.6462346760070051E-2</v>
      </c>
      <c r="H222" s="360">
        <v>8.5715376366847923E-3</v>
      </c>
      <c r="I222" s="360">
        <v>1.3004116742339819E-2</v>
      </c>
      <c r="J222" s="361">
        <v>1.0476426062435066E-2</v>
      </c>
      <c r="K222" s="359"/>
      <c r="L222" s="360"/>
      <c r="M222" s="360"/>
      <c r="N222" s="360"/>
      <c r="O222" s="360"/>
      <c r="P222" s="361"/>
      <c r="Q222" s="359"/>
      <c r="R222" s="360"/>
      <c r="S222" s="360"/>
      <c r="T222" s="360"/>
      <c r="U222" s="360"/>
      <c r="V222" s="361"/>
      <c r="W222" s="359"/>
      <c r="X222" s="360"/>
      <c r="Y222" s="360"/>
      <c r="Z222" s="360"/>
      <c r="AA222" s="360"/>
      <c r="AB222" s="360"/>
      <c r="AC222" s="361"/>
      <c r="AD222" s="359"/>
      <c r="AE222" s="360"/>
      <c r="AF222" s="360"/>
      <c r="AG222" s="360"/>
      <c r="AH222" s="360"/>
      <c r="AI222" s="360"/>
      <c r="AJ222" s="361"/>
    </row>
    <row r="223" spans="2:36" s="4" customFormat="1" hidden="1" outlineLevel="1" x14ac:dyDescent="0.25">
      <c r="B223" s="71" t="s">
        <v>101</v>
      </c>
      <c r="C223" s="359">
        <v>1.405152224824356E-2</v>
      </c>
      <c r="D223" s="360">
        <v>2.2862368541380889E-3</v>
      </c>
      <c r="E223" s="360">
        <v>5.5635474981368185E-3</v>
      </c>
      <c r="F223" s="360">
        <v>8.8352656972323345E-3</v>
      </c>
      <c r="G223" s="360">
        <v>6.3529634538913082E-2</v>
      </c>
      <c r="H223" s="360">
        <v>1.2800801998256159E-2</v>
      </c>
      <c r="I223" s="360">
        <v>1.7204675887310616E-2</v>
      </c>
      <c r="J223" s="361">
        <v>1.4578167667769513E-2</v>
      </c>
      <c r="K223" s="359"/>
      <c r="L223" s="360"/>
      <c r="M223" s="360"/>
      <c r="N223" s="360"/>
      <c r="O223" s="360"/>
      <c r="P223" s="361"/>
      <c r="Q223" s="359"/>
      <c r="R223" s="360"/>
      <c r="S223" s="360"/>
      <c r="T223" s="360"/>
      <c r="U223" s="360"/>
      <c r="V223" s="361"/>
      <c r="W223" s="359"/>
      <c r="X223" s="360"/>
      <c r="Y223" s="360"/>
      <c r="Z223" s="360"/>
      <c r="AA223" s="360"/>
      <c r="AB223" s="360"/>
      <c r="AC223" s="361"/>
      <c r="AD223" s="359"/>
      <c r="AE223" s="360"/>
      <c r="AF223" s="360"/>
      <c r="AG223" s="360"/>
      <c r="AH223" s="360"/>
      <c r="AI223" s="360"/>
      <c r="AJ223" s="361"/>
    </row>
    <row r="224" spans="2:36" s="4" customFormat="1" hidden="1" outlineLevel="1" x14ac:dyDescent="0.25">
      <c r="B224" s="71" t="s">
        <v>102</v>
      </c>
      <c r="C224" s="359">
        <v>7.7265973254086184E-3</v>
      </c>
      <c r="D224" s="360">
        <v>1.702724358974359E-3</v>
      </c>
      <c r="E224" s="360">
        <v>8.0837773286790374E-3</v>
      </c>
      <c r="F224" s="360">
        <v>9.6053659807241471E-3</v>
      </c>
      <c r="G224" s="360">
        <v>1.6590526568886751E-2</v>
      </c>
      <c r="H224" s="360">
        <v>9.5653222074897244E-3</v>
      </c>
      <c r="I224" s="360">
        <v>1.5327832240167384E-2</v>
      </c>
      <c r="J224" s="361">
        <v>1.2173735378747892E-2</v>
      </c>
      <c r="K224" s="359"/>
      <c r="L224" s="360"/>
      <c r="M224" s="360"/>
      <c r="N224" s="360"/>
      <c r="O224" s="360"/>
      <c r="P224" s="361"/>
      <c r="Q224" s="359"/>
      <c r="R224" s="360"/>
      <c r="S224" s="360"/>
      <c r="T224" s="360"/>
      <c r="U224" s="360"/>
      <c r="V224" s="361"/>
      <c r="W224" s="359"/>
      <c r="X224" s="360"/>
      <c r="Y224" s="360"/>
      <c r="Z224" s="360"/>
      <c r="AA224" s="360"/>
      <c r="AB224" s="360"/>
      <c r="AC224" s="361"/>
      <c r="AD224" s="359"/>
      <c r="AE224" s="360"/>
      <c r="AF224" s="360"/>
      <c r="AG224" s="360"/>
      <c r="AH224" s="360"/>
      <c r="AI224" s="360"/>
      <c r="AJ224" s="361"/>
    </row>
    <row r="225" spans="2:36" s="4" customFormat="1" hidden="1" outlineLevel="1" x14ac:dyDescent="0.25">
      <c r="B225" s="71" t="s">
        <v>103</v>
      </c>
      <c r="C225" s="359">
        <v>8.1690140845070425E-3</v>
      </c>
      <c r="D225" s="360">
        <v>6.8027210884353739E-3</v>
      </c>
      <c r="E225" s="360">
        <v>5.5305350387317605E-3</v>
      </c>
      <c r="F225" s="360">
        <v>6.0119924672807357E-3</v>
      </c>
      <c r="G225" s="360">
        <v>9.3265139467915929E-3</v>
      </c>
      <c r="H225" s="360">
        <v>6.3164186132857606E-3</v>
      </c>
      <c r="I225" s="360">
        <v>1.3625023987718289E-2</v>
      </c>
      <c r="J225" s="361">
        <v>9.5697025578666776E-3</v>
      </c>
      <c r="K225" s="359"/>
      <c r="L225" s="360"/>
      <c r="M225" s="360"/>
      <c r="N225" s="360"/>
      <c r="O225" s="360"/>
      <c r="P225" s="361"/>
      <c r="Q225" s="359"/>
      <c r="R225" s="360"/>
      <c r="S225" s="360"/>
      <c r="T225" s="360"/>
      <c r="U225" s="360"/>
      <c r="V225" s="361"/>
      <c r="W225" s="359"/>
      <c r="X225" s="360"/>
      <c r="Y225" s="360"/>
      <c r="Z225" s="360"/>
      <c r="AA225" s="360"/>
      <c r="AB225" s="360"/>
      <c r="AC225" s="361"/>
      <c r="AD225" s="359"/>
      <c r="AE225" s="360"/>
      <c r="AF225" s="360"/>
      <c r="AG225" s="360"/>
      <c r="AH225" s="360"/>
      <c r="AI225" s="360"/>
      <c r="AJ225" s="361"/>
    </row>
    <row r="226" spans="2:36" s="4" customFormat="1" hidden="1" outlineLevel="1" x14ac:dyDescent="0.25">
      <c r="B226" s="71" t="s">
        <v>104</v>
      </c>
      <c r="C226" s="359">
        <v>7.1546505228398463E-3</v>
      </c>
      <c r="D226" s="360">
        <v>1.5965439519158527E-3</v>
      </c>
      <c r="E226" s="360">
        <v>4.0137818349731819E-3</v>
      </c>
      <c r="F226" s="360">
        <v>6.6238221030635175E-3</v>
      </c>
      <c r="G226" s="360">
        <v>1.3702001969149984E-2</v>
      </c>
      <c r="H226" s="360">
        <v>6.5064771687129977E-3</v>
      </c>
      <c r="I226" s="360">
        <v>1.6311672217488964E-2</v>
      </c>
      <c r="J226" s="361">
        <v>1.1077305244509488E-2</v>
      </c>
      <c r="K226" s="359"/>
      <c r="L226" s="360"/>
      <c r="M226" s="360"/>
      <c r="N226" s="360"/>
      <c r="O226" s="360"/>
      <c r="P226" s="361"/>
      <c r="Q226" s="359"/>
      <c r="R226" s="360"/>
      <c r="S226" s="360"/>
      <c r="T226" s="360"/>
      <c r="U226" s="360"/>
      <c r="V226" s="361"/>
      <c r="W226" s="359"/>
      <c r="X226" s="360"/>
      <c r="Y226" s="360"/>
      <c r="Z226" s="360"/>
      <c r="AA226" s="360"/>
      <c r="AB226" s="360"/>
      <c r="AC226" s="361"/>
      <c r="AD226" s="359"/>
      <c r="AE226" s="360"/>
      <c r="AF226" s="360"/>
      <c r="AG226" s="360"/>
      <c r="AH226" s="360"/>
      <c r="AI226" s="360"/>
      <c r="AJ226" s="361"/>
    </row>
    <row r="227" spans="2:36" s="4" customFormat="1" ht="15.75" collapsed="1" x14ac:dyDescent="0.25">
      <c r="B227" s="101">
        <v>2004</v>
      </c>
      <c r="C227" s="362">
        <v>9.7049595018607257E-3</v>
      </c>
      <c r="D227" s="363">
        <v>1.9396089592389715E-3</v>
      </c>
      <c r="E227" s="363">
        <v>6.3282188563780015E-3</v>
      </c>
      <c r="F227" s="363">
        <v>8.5952372116339902E-3</v>
      </c>
      <c r="G227" s="363">
        <v>1.8706597702931697E-2</v>
      </c>
      <c r="H227" s="363">
        <v>8.7818010831238452E-3</v>
      </c>
      <c r="I227" s="363">
        <v>1.4119935738745312E-2</v>
      </c>
      <c r="J227" s="364">
        <v>1.1184461172768535E-2</v>
      </c>
      <c r="K227" s="362"/>
      <c r="L227" s="363"/>
      <c r="M227" s="363"/>
      <c r="N227" s="363"/>
      <c r="O227" s="363"/>
      <c r="P227" s="364"/>
      <c r="Q227" s="362"/>
      <c r="R227" s="363"/>
      <c r="S227" s="363"/>
      <c r="T227" s="363"/>
      <c r="U227" s="363"/>
      <c r="V227" s="364"/>
      <c r="W227" s="362"/>
      <c r="X227" s="363"/>
      <c r="Y227" s="363"/>
      <c r="Z227" s="363"/>
      <c r="AA227" s="363"/>
      <c r="AB227" s="363"/>
      <c r="AC227" s="364"/>
      <c r="AD227" s="362"/>
      <c r="AE227" s="363"/>
      <c r="AF227" s="363"/>
      <c r="AG227" s="363"/>
      <c r="AH227" s="363"/>
      <c r="AI227" s="363"/>
      <c r="AJ227" s="364"/>
    </row>
    <row r="228" spans="2:36" s="4" customFormat="1" hidden="1" outlineLevel="1" x14ac:dyDescent="0.25">
      <c r="B228" s="71" t="s">
        <v>93</v>
      </c>
      <c r="C228" s="359">
        <v>6.3492063492063492E-3</v>
      </c>
      <c r="D228" s="360">
        <v>4.5153521974714028E-4</v>
      </c>
      <c r="E228" s="360">
        <v>6.6507954502512939E-3</v>
      </c>
      <c r="F228" s="360">
        <v>9.3373228900818454E-3</v>
      </c>
      <c r="G228" s="360">
        <v>2.9715229054890633E-2</v>
      </c>
      <c r="H228" s="360">
        <v>1.0272941968589485E-2</v>
      </c>
      <c r="I228" s="360">
        <v>1.2343828085957022E-2</v>
      </c>
      <c r="J228" s="361">
        <v>1.1264452768790262E-2</v>
      </c>
      <c r="K228" s="359"/>
      <c r="L228" s="360"/>
      <c r="M228" s="360"/>
      <c r="N228" s="360"/>
      <c r="O228" s="360"/>
      <c r="P228" s="361"/>
      <c r="Q228" s="359"/>
      <c r="R228" s="360"/>
      <c r="S228" s="360"/>
      <c r="T228" s="360"/>
      <c r="U228" s="360"/>
      <c r="V228" s="361"/>
      <c r="W228" s="359"/>
      <c r="X228" s="360"/>
      <c r="Y228" s="360"/>
      <c r="Z228" s="360"/>
      <c r="AA228" s="360"/>
      <c r="AB228" s="360"/>
      <c r="AC228" s="361"/>
      <c r="AD228" s="359"/>
      <c r="AE228" s="360"/>
      <c r="AF228" s="360"/>
      <c r="AG228" s="360"/>
      <c r="AH228" s="360"/>
      <c r="AI228" s="360"/>
      <c r="AJ228" s="361"/>
    </row>
    <row r="229" spans="2:36" s="4" customFormat="1" hidden="1" outlineLevel="1" x14ac:dyDescent="0.25">
      <c r="B229" s="71" t="s">
        <v>94</v>
      </c>
      <c r="C229" s="359">
        <v>2.5212732429877086E-3</v>
      </c>
      <c r="D229" s="360">
        <v>7.1907957813998084E-4</v>
      </c>
      <c r="E229" s="360">
        <v>2.2607800610226813E-3</v>
      </c>
      <c r="F229" s="360">
        <v>2.551625919772134E-3</v>
      </c>
      <c r="G229" s="360">
        <v>4.2586140147115757E-3</v>
      </c>
      <c r="H229" s="360">
        <v>2.5714858397172342E-3</v>
      </c>
      <c r="I229" s="360">
        <v>9.1237407337008171E-3</v>
      </c>
      <c r="J229" s="361">
        <v>5.6282193388537526E-3</v>
      </c>
      <c r="K229" s="359"/>
      <c r="L229" s="360"/>
      <c r="M229" s="360"/>
      <c r="N229" s="360"/>
      <c r="O229" s="360"/>
      <c r="P229" s="361"/>
      <c r="Q229" s="359"/>
      <c r="R229" s="360"/>
      <c r="S229" s="360"/>
      <c r="T229" s="360"/>
      <c r="U229" s="360"/>
      <c r="V229" s="361"/>
      <c r="W229" s="359"/>
      <c r="X229" s="360"/>
      <c r="Y229" s="360"/>
      <c r="Z229" s="360"/>
      <c r="AA229" s="360"/>
      <c r="AB229" s="360"/>
      <c r="AC229" s="361"/>
      <c r="AD229" s="359"/>
      <c r="AE229" s="360"/>
      <c r="AF229" s="360"/>
      <c r="AG229" s="360"/>
      <c r="AH229" s="360"/>
      <c r="AI229" s="360"/>
      <c r="AJ229" s="361"/>
    </row>
    <row r="230" spans="2:36" s="4" customFormat="1" hidden="1" outlineLevel="1" x14ac:dyDescent="0.25">
      <c r="B230" s="71" t="s">
        <v>95</v>
      </c>
      <c r="C230" s="359">
        <v>1.1785503830288745E-3</v>
      </c>
      <c r="D230" s="360">
        <v>8.0570902394106814E-4</v>
      </c>
      <c r="E230" s="360">
        <v>3.0724803142996257E-3</v>
      </c>
      <c r="F230" s="360">
        <v>3.5645129421063033E-3</v>
      </c>
      <c r="G230" s="360">
        <v>1.0853648031699543E-2</v>
      </c>
      <c r="H230" s="360">
        <v>4.0517467229183417E-3</v>
      </c>
      <c r="I230" s="360">
        <v>1.0492673219562203E-2</v>
      </c>
      <c r="J230" s="361">
        <v>6.9613842530565949E-3</v>
      </c>
      <c r="K230" s="359"/>
      <c r="L230" s="360"/>
      <c r="M230" s="360"/>
      <c r="N230" s="360"/>
      <c r="O230" s="360"/>
      <c r="P230" s="361"/>
      <c r="Q230" s="359"/>
      <c r="R230" s="360"/>
      <c r="S230" s="360"/>
      <c r="T230" s="360"/>
      <c r="U230" s="360"/>
      <c r="V230" s="361"/>
      <c r="W230" s="359"/>
      <c r="X230" s="360"/>
      <c r="Y230" s="360"/>
      <c r="Z230" s="360"/>
      <c r="AA230" s="360"/>
      <c r="AB230" s="360"/>
      <c r="AC230" s="361"/>
      <c r="AD230" s="359"/>
      <c r="AE230" s="360"/>
      <c r="AF230" s="360"/>
      <c r="AG230" s="360"/>
      <c r="AH230" s="360"/>
      <c r="AI230" s="360"/>
      <c r="AJ230" s="361"/>
    </row>
    <row r="231" spans="2:36" s="4" customFormat="1" hidden="1" outlineLevel="1" x14ac:dyDescent="0.25">
      <c r="B231" s="71" t="s">
        <v>96</v>
      </c>
      <c r="C231" s="359">
        <v>0</v>
      </c>
      <c r="D231" s="360">
        <v>3.9878987898789879E-3</v>
      </c>
      <c r="E231" s="360">
        <v>3.3615374524465433E-3</v>
      </c>
      <c r="F231" s="360">
        <v>8.1214841670623102E-3</v>
      </c>
      <c r="G231" s="360">
        <v>1.7104282282779756E-2</v>
      </c>
      <c r="H231" s="360">
        <v>7.5747882386058294E-3</v>
      </c>
      <c r="I231" s="360">
        <v>1.0799215173315892E-2</v>
      </c>
      <c r="J231" s="361">
        <v>9.0228319943983244E-3</v>
      </c>
      <c r="K231" s="359"/>
      <c r="L231" s="360"/>
      <c r="M231" s="360"/>
      <c r="N231" s="360"/>
      <c r="O231" s="360"/>
      <c r="P231" s="361"/>
      <c r="Q231" s="359"/>
      <c r="R231" s="360"/>
      <c r="S231" s="360"/>
      <c r="T231" s="360"/>
      <c r="U231" s="360"/>
      <c r="V231" s="361"/>
      <c r="W231" s="359"/>
      <c r="X231" s="360"/>
      <c r="Y231" s="360"/>
      <c r="Z231" s="360"/>
      <c r="AA231" s="360"/>
      <c r="AB231" s="360"/>
      <c r="AC231" s="361"/>
      <c r="AD231" s="359"/>
      <c r="AE231" s="360"/>
      <c r="AF231" s="360"/>
      <c r="AG231" s="360"/>
      <c r="AH231" s="360"/>
      <c r="AI231" s="360"/>
      <c r="AJ231" s="361"/>
    </row>
    <row r="232" spans="2:36" s="4" customFormat="1" hidden="1" outlineLevel="1" x14ac:dyDescent="0.25">
      <c r="B232" s="71" t="s">
        <v>97</v>
      </c>
      <c r="C232" s="359">
        <v>6.0400151000377499E-3</v>
      </c>
      <c r="D232" s="360">
        <v>3.9950829748002462E-3</v>
      </c>
      <c r="E232" s="360">
        <v>2.6784242624031647E-3</v>
      </c>
      <c r="F232" s="360">
        <v>8.3978578415930226E-3</v>
      </c>
      <c r="G232" s="360">
        <v>4.4170019888071781E-2</v>
      </c>
      <c r="H232" s="360">
        <v>1.0703210963288986E-2</v>
      </c>
      <c r="I232" s="360">
        <v>1.4751557139899157E-2</v>
      </c>
      <c r="J232" s="361">
        <v>1.2613797529533876E-2</v>
      </c>
      <c r="K232" s="359"/>
      <c r="L232" s="360"/>
      <c r="M232" s="360"/>
      <c r="N232" s="360"/>
      <c r="O232" s="360"/>
      <c r="P232" s="361"/>
      <c r="Q232" s="359"/>
      <c r="R232" s="360"/>
      <c r="S232" s="360"/>
      <c r="T232" s="360"/>
      <c r="U232" s="360"/>
      <c r="V232" s="361"/>
      <c r="W232" s="359"/>
      <c r="X232" s="360"/>
      <c r="Y232" s="360"/>
      <c r="Z232" s="360"/>
      <c r="AA232" s="360"/>
      <c r="AB232" s="360"/>
      <c r="AC232" s="361"/>
      <c r="AD232" s="359"/>
      <c r="AE232" s="360"/>
      <c r="AF232" s="360"/>
      <c r="AG232" s="360"/>
      <c r="AH232" s="360"/>
      <c r="AI232" s="360"/>
      <c r="AJ232" s="361"/>
    </row>
    <row r="233" spans="2:36" s="4" customFormat="1" hidden="1" outlineLevel="1" x14ac:dyDescent="0.25">
      <c r="B233" s="71" t="s">
        <v>98</v>
      </c>
      <c r="C233" s="359">
        <v>2.8933092224231465E-3</v>
      </c>
      <c r="D233" s="360">
        <v>3.6717752234993613E-3</v>
      </c>
      <c r="E233" s="360">
        <v>1.473207414411047E-3</v>
      </c>
      <c r="F233" s="360">
        <v>5.2159768021641881E-3</v>
      </c>
      <c r="G233" s="360">
        <v>1.8044198148273297E-2</v>
      </c>
      <c r="H233" s="360">
        <v>5.235200280672518E-3</v>
      </c>
      <c r="I233" s="360">
        <v>1.4837278010242929E-2</v>
      </c>
      <c r="J233" s="361">
        <v>9.625512517629416E-3</v>
      </c>
      <c r="K233" s="359"/>
      <c r="L233" s="360"/>
      <c r="M233" s="360"/>
      <c r="N233" s="360"/>
      <c r="O233" s="360"/>
      <c r="P233" s="361"/>
      <c r="Q233" s="359"/>
      <c r="R233" s="360"/>
      <c r="S233" s="360"/>
      <c r="T233" s="360"/>
      <c r="U233" s="360"/>
      <c r="V233" s="361"/>
      <c r="W233" s="359"/>
      <c r="X233" s="360"/>
      <c r="Y233" s="360"/>
      <c r="Z233" s="360"/>
      <c r="AA233" s="360"/>
      <c r="AB233" s="360"/>
      <c r="AC233" s="361"/>
      <c r="AD233" s="359"/>
      <c r="AE233" s="360"/>
      <c r="AF233" s="360"/>
      <c r="AG233" s="360"/>
      <c r="AH233" s="360"/>
      <c r="AI233" s="360"/>
      <c r="AJ233" s="361"/>
    </row>
    <row r="234" spans="2:36" s="4" customFormat="1" hidden="1" outlineLevel="1" x14ac:dyDescent="0.25">
      <c r="B234" s="71" t="s">
        <v>99</v>
      </c>
      <c r="C234" s="359">
        <v>9.5583388266315093E-3</v>
      </c>
      <c r="D234" s="360">
        <v>4.5502806006370391E-4</v>
      </c>
      <c r="E234" s="360">
        <v>1.7566613583753345E-3</v>
      </c>
      <c r="F234" s="360">
        <v>4.9893725674220882E-3</v>
      </c>
      <c r="G234" s="360">
        <v>1.3774509803921569E-2</v>
      </c>
      <c r="H234" s="360">
        <v>4.8463828091212064E-3</v>
      </c>
      <c r="I234" s="360">
        <v>1.3092929147810262E-2</v>
      </c>
      <c r="J234" s="361">
        <v>8.7190016664380286E-3</v>
      </c>
      <c r="K234" s="359"/>
      <c r="L234" s="360"/>
      <c r="M234" s="360"/>
      <c r="N234" s="360"/>
      <c r="O234" s="360"/>
      <c r="P234" s="361"/>
      <c r="Q234" s="359"/>
      <c r="R234" s="360"/>
      <c r="S234" s="360"/>
      <c r="T234" s="360"/>
      <c r="U234" s="360"/>
      <c r="V234" s="361"/>
      <c r="W234" s="359"/>
      <c r="X234" s="360"/>
      <c r="Y234" s="360"/>
      <c r="Z234" s="360"/>
      <c r="AA234" s="360"/>
      <c r="AB234" s="360"/>
      <c r="AC234" s="361"/>
      <c r="AD234" s="359"/>
      <c r="AE234" s="360"/>
      <c r="AF234" s="360"/>
      <c r="AG234" s="360"/>
      <c r="AH234" s="360"/>
      <c r="AI234" s="360"/>
      <c r="AJ234" s="361"/>
    </row>
    <row r="235" spans="2:36" s="4" customFormat="1" hidden="1" outlineLevel="1" x14ac:dyDescent="0.25">
      <c r="B235" s="71" t="s">
        <v>100</v>
      </c>
      <c r="C235" s="359">
        <v>6.1548428895367669E-3</v>
      </c>
      <c r="D235" s="360">
        <v>8.4674005080440302E-4</v>
      </c>
      <c r="E235" s="360">
        <v>1.6117478510028654E-3</v>
      </c>
      <c r="F235" s="360">
        <v>5.8277169843225351E-3</v>
      </c>
      <c r="G235" s="360">
        <v>2.6337042354630295E-2</v>
      </c>
      <c r="H235" s="360">
        <v>6.2592142358327083E-3</v>
      </c>
      <c r="I235" s="360">
        <v>1.3171108381578053E-2</v>
      </c>
      <c r="J235" s="361">
        <v>9.5777418350999465E-3</v>
      </c>
      <c r="K235" s="359"/>
      <c r="L235" s="360"/>
      <c r="M235" s="360"/>
      <c r="N235" s="360"/>
      <c r="O235" s="360"/>
      <c r="P235" s="361"/>
      <c r="Q235" s="359"/>
      <c r="R235" s="360"/>
      <c r="S235" s="360"/>
      <c r="T235" s="360"/>
      <c r="U235" s="360"/>
      <c r="V235" s="361"/>
      <c r="W235" s="359"/>
      <c r="X235" s="360"/>
      <c r="Y235" s="360"/>
      <c r="Z235" s="360"/>
      <c r="AA235" s="360"/>
      <c r="AB235" s="360"/>
      <c r="AC235" s="361"/>
      <c r="AD235" s="359"/>
      <c r="AE235" s="360"/>
      <c r="AF235" s="360"/>
      <c r="AG235" s="360"/>
      <c r="AH235" s="360"/>
      <c r="AI235" s="360"/>
      <c r="AJ235" s="361"/>
    </row>
    <row r="236" spans="2:36" s="4" customFormat="1" hidden="1" outlineLevel="1" x14ac:dyDescent="0.25">
      <c r="B236" s="71" t="s">
        <v>101</v>
      </c>
      <c r="C236" s="359">
        <v>9.3652445369406864E-3</v>
      </c>
      <c r="D236" s="360">
        <v>1.2844298558584272E-3</v>
      </c>
      <c r="E236" s="360">
        <v>6.1111111111111114E-3</v>
      </c>
      <c r="F236" s="360">
        <v>6.6986080519539498E-3</v>
      </c>
      <c r="G236" s="360">
        <v>1.3807700060471679E-2</v>
      </c>
      <c r="H236" s="360">
        <v>7.0571695053089582E-3</v>
      </c>
      <c r="I236" s="360">
        <v>1.357851434448182E-2</v>
      </c>
      <c r="J236" s="361">
        <v>1.0068184684784947E-2</v>
      </c>
      <c r="K236" s="359"/>
      <c r="L236" s="360"/>
      <c r="M236" s="360"/>
      <c r="N236" s="360"/>
      <c r="O236" s="360"/>
      <c r="P236" s="361"/>
      <c r="Q236" s="359"/>
      <c r="R236" s="360"/>
      <c r="S236" s="360"/>
      <c r="T236" s="360"/>
      <c r="U236" s="360"/>
      <c r="V236" s="361"/>
      <c r="W236" s="359"/>
      <c r="X236" s="360"/>
      <c r="Y236" s="360"/>
      <c r="Z236" s="360"/>
      <c r="AA236" s="360"/>
      <c r="AB236" s="360"/>
      <c r="AC236" s="361"/>
      <c r="AD236" s="359"/>
      <c r="AE236" s="360"/>
      <c r="AF236" s="360"/>
      <c r="AG236" s="360"/>
      <c r="AH236" s="360"/>
      <c r="AI236" s="360"/>
      <c r="AJ236" s="361"/>
    </row>
    <row r="237" spans="2:36" s="4" customFormat="1" hidden="1" outlineLevel="1" x14ac:dyDescent="0.25">
      <c r="B237" s="71" t="s">
        <v>102</v>
      </c>
      <c r="C237" s="359">
        <v>3.2446463335496431E-3</v>
      </c>
      <c r="D237" s="360">
        <v>1.3615546478524571E-3</v>
      </c>
      <c r="E237" s="360">
        <v>3.5016457735135512E-3</v>
      </c>
      <c r="F237" s="360">
        <v>9.9848167160725906E-3</v>
      </c>
      <c r="G237" s="360">
        <v>1.6088381080399901E-2</v>
      </c>
      <c r="H237" s="360">
        <v>8.6157131510071917E-3</v>
      </c>
      <c r="I237" s="360">
        <v>1.3996399228667258E-2</v>
      </c>
      <c r="J237" s="361">
        <v>1.1236880474584571E-2</v>
      </c>
      <c r="K237" s="359"/>
      <c r="L237" s="360"/>
      <c r="M237" s="360"/>
      <c r="N237" s="360"/>
      <c r="O237" s="360"/>
      <c r="P237" s="361"/>
      <c r="Q237" s="359"/>
      <c r="R237" s="360"/>
      <c r="S237" s="360"/>
      <c r="T237" s="360"/>
      <c r="U237" s="360"/>
      <c r="V237" s="361"/>
      <c r="W237" s="359"/>
      <c r="X237" s="360"/>
      <c r="Y237" s="360"/>
      <c r="Z237" s="360"/>
      <c r="AA237" s="360"/>
      <c r="AB237" s="360"/>
      <c r="AC237" s="361"/>
      <c r="AD237" s="359"/>
      <c r="AE237" s="360"/>
      <c r="AF237" s="360"/>
      <c r="AG237" s="360"/>
      <c r="AH237" s="360"/>
      <c r="AI237" s="360"/>
      <c r="AJ237" s="361"/>
    </row>
    <row r="238" spans="2:36" s="4" customFormat="1" hidden="1" outlineLevel="1" x14ac:dyDescent="0.25">
      <c r="B238" s="71" t="s">
        <v>103</v>
      </c>
      <c r="C238" s="359">
        <v>2.8846153846153848E-3</v>
      </c>
      <c r="D238" s="360">
        <v>3.1120331950207467E-3</v>
      </c>
      <c r="E238" s="360">
        <v>9.9442519210486673E-3</v>
      </c>
      <c r="F238" s="360">
        <v>9.5293000542593601E-3</v>
      </c>
      <c r="G238" s="360">
        <v>1.9582308397241115E-2</v>
      </c>
      <c r="H238" s="360">
        <v>1.0286034276956631E-2</v>
      </c>
      <c r="I238" s="360">
        <v>1.4579324064263629E-2</v>
      </c>
      <c r="J238" s="361">
        <v>1.2329983400460669E-2</v>
      </c>
      <c r="K238" s="359"/>
      <c r="L238" s="360"/>
      <c r="M238" s="360"/>
      <c r="N238" s="360"/>
      <c r="O238" s="360"/>
      <c r="P238" s="361"/>
      <c r="Q238" s="359"/>
      <c r="R238" s="360"/>
      <c r="S238" s="360"/>
      <c r="T238" s="360"/>
      <c r="U238" s="360"/>
      <c r="V238" s="361"/>
      <c r="W238" s="359"/>
      <c r="X238" s="360"/>
      <c r="Y238" s="360"/>
      <c r="Z238" s="360"/>
      <c r="AA238" s="360"/>
      <c r="AB238" s="360"/>
      <c r="AC238" s="361"/>
      <c r="AD238" s="359"/>
      <c r="AE238" s="360"/>
      <c r="AF238" s="360"/>
      <c r="AG238" s="360"/>
      <c r="AH238" s="360"/>
      <c r="AI238" s="360"/>
      <c r="AJ238" s="361"/>
    </row>
    <row r="239" spans="2:36" s="4" customFormat="1" hidden="1" outlineLevel="1" x14ac:dyDescent="0.25">
      <c r="B239" s="71" t="s">
        <v>104</v>
      </c>
      <c r="C239" s="359">
        <v>1.3183915622940012E-3</v>
      </c>
      <c r="D239" s="360">
        <v>1.6307074761665831E-3</v>
      </c>
      <c r="E239" s="360">
        <v>6.6457517310512543E-3</v>
      </c>
      <c r="F239" s="360">
        <v>9.8046063315231618E-3</v>
      </c>
      <c r="G239" s="360">
        <v>1.1615738802846378E-2</v>
      </c>
      <c r="H239" s="360">
        <v>8.6638962347311416E-3</v>
      </c>
      <c r="I239" s="360">
        <v>1.2095126391151824E-2</v>
      </c>
      <c r="J239" s="361">
        <v>1.0334721978146935E-2</v>
      </c>
      <c r="K239" s="359"/>
      <c r="L239" s="360"/>
      <c r="M239" s="360"/>
      <c r="N239" s="360"/>
      <c r="O239" s="360"/>
      <c r="P239" s="361"/>
      <c r="Q239" s="359"/>
      <c r="R239" s="360"/>
      <c r="S239" s="360"/>
      <c r="T239" s="360"/>
      <c r="U239" s="360"/>
      <c r="V239" s="361"/>
      <c r="W239" s="359"/>
      <c r="X239" s="360"/>
      <c r="Y239" s="360"/>
      <c r="Z239" s="360"/>
      <c r="AA239" s="360"/>
      <c r="AB239" s="360"/>
      <c r="AC239" s="361"/>
      <c r="AD239" s="359"/>
      <c r="AE239" s="360"/>
      <c r="AF239" s="360"/>
      <c r="AG239" s="360"/>
      <c r="AH239" s="360"/>
      <c r="AI239" s="360"/>
      <c r="AJ239" s="361"/>
    </row>
    <row r="240" spans="2:36" s="4" customFormat="1" ht="15.75" collapsed="1" x14ac:dyDescent="0.25">
      <c r="B240" s="101">
        <v>2003</v>
      </c>
      <c r="C240" s="362">
        <v>4.2469781117281937E-3</v>
      </c>
      <c r="D240" s="363">
        <v>1.8287278561251164E-3</v>
      </c>
      <c r="E240" s="363">
        <v>4.0146547485768779E-3</v>
      </c>
      <c r="F240" s="363">
        <v>6.9585556043375383E-3</v>
      </c>
      <c r="G240" s="363">
        <v>1.881502161887582E-2</v>
      </c>
      <c r="H240" s="363">
        <v>7.1201800080140558E-3</v>
      </c>
      <c r="I240" s="363">
        <v>1.2746231047749834E-2</v>
      </c>
      <c r="J240" s="364">
        <v>9.765000143936213E-3</v>
      </c>
      <c r="K240" s="362"/>
      <c r="L240" s="363"/>
      <c r="M240" s="363"/>
      <c r="N240" s="363"/>
      <c r="O240" s="363"/>
      <c r="P240" s="364"/>
      <c r="Q240" s="362"/>
      <c r="R240" s="363"/>
      <c r="S240" s="363"/>
      <c r="T240" s="363"/>
      <c r="U240" s="363"/>
      <c r="V240" s="364"/>
      <c r="W240" s="362"/>
      <c r="X240" s="363"/>
      <c r="Y240" s="363"/>
      <c r="Z240" s="363"/>
      <c r="AA240" s="363"/>
      <c r="AB240" s="363"/>
      <c r="AC240" s="364"/>
      <c r="AD240" s="362"/>
      <c r="AE240" s="363"/>
      <c r="AF240" s="363"/>
      <c r="AG240" s="363"/>
      <c r="AH240" s="363"/>
      <c r="AI240" s="363"/>
      <c r="AJ240" s="364"/>
    </row>
    <row r="241" spans="2:36" s="4" customFormat="1" hidden="1" outlineLevel="1" x14ac:dyDescent="0.25">
      <c r="B241" s="71" t="s">
        <v>93</v>
      </c>
      <c r="C241" s="359">
        <v>1.5054572826496049E-3</v>
      </c>
      <c r="D241" s="360">
        <v>6.4641241111829345E-4</v>
      </c>
      <c r="E241" s="360">
        <v>3.5460364177940106E-3</v>
      </c>
      <c r="F241" s="360">
        <v>1.4814543187693662E-2</v>
      </c>
      <c r="G241" s="360">
        <v>9.3071956256180564E-3</v>
      </c>
      <c r="H241" s="360">
        <v>1.035928550169957E-2</v>
      </c>
      <c r="I241" s="360">
        <v>1.3822071630590014E-2</v>
      </c>
      <c r="J241" s="361">
        <v>1.2030026427147003E-2</v>
      </c>
      <c r="K241" s="359"/>
      <c r="L241" s="360"/>
      <c r="M241" s="360"/>
      <c r="N241" s="360"/>
      <c r="O241" s="360"/>
      <c r="P241" s="361"/>
      <c r="Q241" s="359"/>
      <c r="R241" s="360"/>
      <c r="S241" s="360"/>
      <c r="T241" s="360"/>
      <c r="U241" s="360"/>
      <c r="V241" s="361"/>
      <c r="W241" s="359"/>
      <c r="X241" s="360"/>
      <c r="Y241" s="360"/>
      <c r="Z241" s="360"/>
      <c r="AA241" s="360"/>
      <c r="AB241" s="360"/>
      <c r="AC241" s="361"/>
      <c r="AD241" s="359"/>
      <c r="AE241" s="360"/>
      <c r="AF241" s="360"/>
      <c r="AG241" s="360"/>
      <c r="AH241" s="360"/>
      <c r="AI241" s="360"/>
      <c r="AJ241" s="361"/>
    </row>
    <row r="242" spans="2:36" s="4" customFormat="1" hidden="1" outlineLevel="1" x14ac:dyDescent="0.25">
      <c r="B242" s="71" t="s">
        <v>94</v>
      </c>
      <c r="C242" s="359">
        <v>0</v>
      </c>
      <c r="D242" s="360">
        <v>6.592827004219409E-4</v>
      </c>
      <c r="E242" s="360">
        <v>2.7657257437209383E-3</v>
      </c>
      <c r="F242" s="360">
        <v>7.262273400438746E-3</v>
      </c>
      <c r="G242" s="360">
        <v>5.2028589447130546E-3</v>
      </c>
      <c r="H242" s="360">
        <v>5.5305538514851945E-3</v>
      </c>
      <c r="I242" s="360">
        <v>1.1471721179737684E-2</v>
      </c>
      <c r="J242" s="361">
        <v>8.3260602213670806E-3</v>
      </c>
      <c r="K242" s="359"/>
      <c r="L242" s="360"/>
      <c r="M242" s="360"/>
      <c r="N242" s="360"/>
      <c r="O242" s="360"/>
      <c r="P242" s="361"/>
      <c r="Q242" s="359"/>
      <c r="R242" s="360"/>
      <c r="S242" s="360"/>
      <c r="T242" s="360"/>
      <c r="U242" s="360"/>
      <c r="V242" s="361"/>
      <c r="W242" s="359"/>
      <c r="X242" s="360"/>
      <c r="Y242" s="360"/>
      <c r="Z242" s="360"/>
      <c r="AA242" s="360"/>
      <c r="AB242" s="360"/>
      <c r="AC242" s="361"/>
      <c r="AD242" s="359"/>
      <c r="AE242" s="360"/>
      <c r="AF242" s="360"/>
      <c r="AG242" s="360"/>
      <c r="AH242" s="360"/>
      <c r="AI242" s="360"/>
      <c r="AJ242" s="361"/>
    </row>
    <row r="243" spans="2:36" s="4" customFormat="1" hidden="1" outlineLevel="1" x14ac:dyDescent="0.25">
      <c r="B243" s="71" t="s">
        <v>95</v>
      </c>
      <c r="C243" s="359">
        <v>2.7924294135898233E-3</v>
      </c>
      <c r="D243" s="360">
        <v>8.5324232081911264E-4</v>
      </c>
      <c r="E243" s="360">
        <v>1.98871587879145E-3</v>
      </c>
      <c r="F243" s="360">
        <v>6.2307021309001287E-3</v>
      </c>
      <c r="G243" s="360">
        <v>3.6679536679536679E-3</v>
      </c>
      <c r="H243" s="360">
        <v>4.6279551507578997E-3</v>
      </c>
      <c r="I243" s="360">
        <v>8.0226180859657333E-3</v>
      </c>
      <c r="J243" s="361">
        <v>6.2965764847005522E-3</v>
      </c>
      <c r="K243" s="359"/>
      <c r="L243" s="360"/>
      <c r="M243" s="360"/>
      <c r="N243" s="360"/>
      <c r="O243" s="360"/>
      <c r="P243" s="361"/>
      <c r="Q243" s="359"/>
      <c r="R243" s="360"/>
      <c r="S243" s="360"/>
      <c r="T243" s="360"/>
      <c r="U243" s="360"/>
      <c r="V243" s="361"/>
      <c r="W243" s="359"/>
      <c r="X243" s="360"/>
      <c r="Y243" s="360"/>
      <c r="Z243" s="360"/>
      <c r="AA243" s="360"/>
      <c r="AB243" s="360"/>
      <c r="AC243" s="361"/>
      <c r="AD243" s="359"/>
      <c r="AE243" s="360"/>
      <c r="AF243" s="360"/>
      <c r="AG243" s="360"/>
      <c r="AH243" s="360"/>
      <c r="AI243" s="360"/>
      <c r="AJ243" s="361"/>
    </row>
    <row r="244" spans="2:36" s="4" customFormat="1" hidden="1" outlineLevel="1" x14ac:dyDescent="0.25">
      <c r="B244" s="71" t="s">
        <v>96</v>
      </c>
      <c r="C244" s="359">
        <v>1.1312217194570137E-3</v>
      </c>
      <c r="D244" s="360">
        <v>5.0951086956521738E-4</v>
      </c>
      <c r="E244" s="360">
        <v>1.9925611052072265E-3</v>
      </c>
      <c r="F244" s="360">
        <v>8.4780363618896654E-3</v>
      </c>
      <c r="G244" s="360">
        <v>2.1175016850146035E-2</v>
      </c>
      <c r="H244" s="360">
        <v>7.585155257880569E-3</v>
      </c>
      <c r="I244" s="360">
        <v>1.1190642350281927E-2</v>
      </c>
      <c r="J244" s="361">
        <v>9.1808064022390352E-3</v>
      </c>
      <c r="K244" s="359"/>
      <c r="L244" s="360"/>
      <c r="M244" s="360"/>
      <c r="N244" s="360"/>
      <c r="O244" s="360"/>
      <c r="P244" s="361"/>
      <c r="Q244" s="359"/>
      <c r="R244" s="360"/>
      <c r="S244" s="360"/>
      <c r="T244" s="360"/>
      <c r="U244" s="360"/>
      <c r="V244" s="361"/>
      <c r="W244" s="359"/>
      <c r="X244" s="360"/>
      <c r="Y244" s="360"/>
      <c r="Z244" s="360"/>
      <c r="AA244" s="360"/>
      <c r="AB244" s="360"/>
      <c r="AC244" s="361"/>
      <c r="AD244" s="359"/>
      <c r="AE244" s="360"/>
      <c r="AF244" s="360"/>
      <c r="AG244" s="360"/>
      <c r="AH244" s="360"/>
      <c r="AI244" s="360"/>
      <c r="AJ244" s="361"/>
    </row>
    <row r="245" spans="2:36" s="4" customFormat="1" hidden="1" outlineLevel="1" x14ac:dyDescent="0.25">
      <c r="B245" s="71" t="s">
        <v>97</v>
      </c>
      <c r="C245" s="359">
        <v>4.7393364928909956E-3</v>
      </c>
      <c r="D245" s="360">
        <v>6.132147784761613E-4</v>
      </c>
      <c r="E245" s="360">
        <v>3.1610422896198205E-3</v>
      </c>
      <c r="F245" s="360">
        <v>8.7248264114071269E-3</v>
      </c>
      <c r="G245" s="360">
        <v>2.79076671862243E-2</v>
      </c>
      <c r="H245" s="360">
        <v>8.3773486881981128E-3</v>
      </c>
      <c r="I245" s="360">
        <v>1.2120070334086913E-2</v>
      </c>
      <c r="J245" s="361">
        <v>1.0109759784201103E-2</v>
      </c>
      <c r="K245" s="359"/>
      <c r="L245" s="360"/>
      <c r="M245" s="360"/>
      <c r="N245" s="360"/>
      <c r="O245" s="360"/>
      <c r="P245" s="361"/>
      <c r="Q245" s="359"/>
      <c r="R245" s="360"/>
      <c r="S245" s="360"/>
      <c r="T245" s="360"/>
      <c r="U245" s="360"/>
      <c r="V245" s="361"/>
      <c r="W245" s="359"/>
      <c r="X245" s="360"/>
      <c r="Y245" s="360"/>
      <c r="Z245" s="360"/>
      <c r="AA245" s="360"/>
      <c r="AB245" s="360"/>
      <c r="AC245" s="361"/>
      <c r="AD245" s="359"/>
      <c r="AE245" s="360"/>
      <c r="AF245" s="360"/>
      <c r="AG245" s="360"/>
      <c r="AH245" s="360"/>
      <c r="AI245" s="360"/>
      <c r="AJ245" s="361"/>
    </row>
    <row r="246" spans="2:36" s="4" customFormat="1" hidden="1" outlineLevel="1" x14ac:dyDescent="0.25">
      <c r="B246" s="71" t="s">
        <v>98</v>
      </c>
      <c r="C246" s="359">
        <v>3.740648379052369E-3</v>
      </c>
      <c r="D246" s="360">
        <v>1.9305019305019305E-3</v>
      </c>
      <c r="E246" s="360">
        <v>6.0377834812975978E-3</v>
      </c>
      <c r="F246" s="360">
        <v>6.3489240618886719E-3</v>
      </c>
      <c r="G246" s="360">
        <v>1.65201172395417E-2</v>
      </c>
      <c r="H246" s="360">
        <v>6.7157748436414179E-3</v>
      </c>
      <c r="I246" s="360">
        <v>8.8320556593441991E-3</v>
      </c>
      <c r="J246" s="361">
        <v>7.6960952537264435E-3</v>
      </c>
      <c r="K246" s="359"/>
      <c r="L246" s="360"/>
      <c r="M246" s="360"/>
      <c r="N246" s="360"/>
      <c r="O246" s="360"/>
      <c r="P246" s="361"/>
      <c r="Q246" s="359"/>
      <c r="R246" s="360"/>
      <c r="S246" s="360"/>
      <c r="T246" s="360"/>
      <c r="U246" s="360"/>
      <c r="V246" s="361"/>
      <c r="W246" s="359"/>
      <c r="X246" s="360"/>
      <c r="Y246" s="360"/>
      <c r="Z246" s="360"/>
      <c r="AA246" s="360"/>
      <c r="AB246" s="360"/>
      <c r="AC246" s="361"/>
      <c r="AD246" s="359"/>
      <c r="AE246" s="360"/>
      <c r="AF246" s="360"/>
      <c r="AG246" s="360"/>
      <c r="AH246" s="360"/>
      <c r="AI246" s="360"/>
      <c r="AJ246" s="361"/>
    </row>
    <row r="247" spans="2:36" s="4" customFormat="1" hidden="1" outlineLevel="1" x14ac:dyDescent="0.25">
      <c r="B247" s="71" t="s">
        <v>99</v>
      </c>
      <c r="C247" s="359">
        <v>0</v>
      </c>
      <c r="D247" s="360">
        <v>7.8951523764408656E-4</v>
      </c>
      <c r="E247" s="360">
        <v>1.7700393743452661E-3</v>
      </c>
      <c r="F247" s="360">
        <v>5.5555942812929131E-3</v>
      </c>
      <c r="G247" s="360">
        <v>2.4884488448844885E-2</v>
      </c>
      <c r="H247" s="360">
        <v>5.7326527772166335E-3</v>
      </c>
      <c r="I247" s="360">
        <v>9.4938589540412045E-3</v>
      </c>
      <c r="J247" s="361">
        <v>7.5209746655709375E-3</v>
      </c>
      <c r="K247" s="359"/>
      <c r="L247" s="360"/>
      <c r="M247" s="360"/>
      <c r="N247" s="360"/>
      <c r="O247" s="360"/>
      <c r="P247" s="361"/>
      <c r="Q247" s="359"/>
      <c r="R247" s="360"/>
      <c r="S247" s="360"/>
      <c r="T247" s="360"/>
      <c r="U247" s="360"/>
      <c r="V247" s="361"/>
      <c r="W247" s="359"/>
      <c r="X247" s="360"/>
      <c r="Y247" s="360"/>
      <c r="Z247" s="360"/>
      <c r="AA247" s="360"/>
      <c r="AB247" s="360"/>
      <c r="AC247" s="361"/>
      <c r="AD247" s="359"/>
      <c r="AE247" s="360"/>
      <c r="AF247" s="360"/>
      <c r="AG247" s="360"/>
      <c r="AH247" s="360"/>
      <c r="AI247" s="360"/>
      <c r="AJ247" s="361"/>
    </row>
    <row r="248" spans="2:36" s="4" customFormat="1" hidden="1" outlineLevel="1" x14ac:dyDescent="0.25">
      <c r="B248" s="71" t="s">
        <v>100</v>
      </c>
      <c r="C248" s="359">
        <v>5.0457269000315358E-3</v>
      </c>
      <c r="D248" s="360">
        <v>1.095118898623279E-3</v>
      </c>
      <c r="E248" s="360">
        <v>1.844268246638204E-3</v>
      </c>
      <c r="F248" s="360">
        <v>4.4543714103382256E-3</v>
      </c>
      <c r="G248" s="360">
        <v>2.4016770724148932E-2</v>
      </c>
      <c r="H248" s="360">
        <v>5.3487793113106263E-3</v>
      </c>
      <c r="I248" s="360">
        <v>1.0291220521443821E-2</v>
      </c>
      <c r="J248" s="361">
        <v>7.7486181764331542E-3</v>
      </c>
      <c r="K248" s="359"/>
      <c r="L248" s="360"/>
      <c r="M248" s="360"/>
      <c r="N248" s="360"/>
      <c r="O248" s="360"/>
      <c r="P248" s="361"/>
      <c r="Q248" s="359"/>
      <c r="R248" s="360"/>
      <c r="S248" s="360"/>
      <c r="T248" s="360"/>
      <c r="U248" s="360"/>
      <c r="V248" s="361"/>
      <c r="W248" s="359"/>
      <c r="X248" s="360"/>
      <c r="Y248" s="360"/>
      <c r="Z248" s="360"/>
      <c r="AA248" s="360"/>
      <c r="AB248" s="360"/>
      <c r="AC248" s="361"/>
      <c r="AD248" s="359"/>
      <c r="AE248" s="360"/>
      <c r="AF248" s="360"/>
      <c r="AG248" s="360"/>
      <c r="AH248" s="360"/>
      <c r="AI248" s="360"/>
      <c r="AJ248" s="361"/>
    </row>
    <row r="249" spans="2:36" s="4" customFormat="1" hidden="1" outlineLevel="1" x14ac:dyDescent="0.25">
      <c r="B249" s="71" t="s">
        <v>101</v>
      </c>
      <c r="C249" s="359">
        <v>0</v>
      </c>
      <c r="D249" s="360">
        <v>1.1543535620052771E-3</v>
      </c>
      <c r="E249" s="360">
        <v>2.3955079435043405E-3</v>
      </c>
      <c r="F249" s="360">
        <v>4.6399712156874502E-3</v>
      </c>
      <c r="G249" s="360">
        <v>1.0921310557266872E-2</v>
      </c>
      <c r="H249" s="360">
        <v>4.4582265118383348E-3</v>
      </c>
      <c r="I249" s="360">
        <v>9.3309927401000105E-3</v>
      </c>
      <c r="J249" s="361">
        <v>6.6985256114855144E-3</v>
      </c>
      <c r="K249" s="359"/>
      <c r="L249" s="360"/>
      <c r="M249" s="360"/>
      <c r="N249" s="360"/>
      <c r="O249" s="360"/>
      <c r="P249" s="361"/>
      <c r="Q249" s="359"/>
      <c r="R249" s="360"/>
      <c r="S249" s="360"/>
      <c r="T249" s="360"/>
      <c r="U249" s="360"/>
      <c r="V249" s="361"/>
      <c r="W249" s="359"/>
      <c r="X249" s="360"/>
      <c r="Y249" s="360"/>
      <c r="Z249" s="360"/>
      <c r="AA249" s="360"/>
      <c r="AB249" s="360"/>
      <c r="AC249" s="361"/>
      <c r="AD249" s="359"/>
      <c r="AE249" s="360"/>
      <c r="AF249" s="360"/>
      <c r="AG249" s="360"/>
      <c r="AH249" s="360"/>
      <c r="AI249" s="360"/>
      <c r="AJ249" s="361"/>
    </row>
    <row r="250" spans="2:36" s="4" customFormat="1" hidden="1" outlineLevel="1" x14ac:dyDescent="0.25">
      <c r="B250" s="71" t="s">
        <v>102</v>
      </c>
      <c r="C250" s="359">
        <v>0</v>
      </c>
      <c r="D250" s="360">
        <v>3.3769523005487546E-3</v>
      </c>
      <c r="E250" s="360">
        <v>3.0627048519692654E-3</v>
      </c>
      <c r="F250" s="360">
        <v>6.3112602210069427E-3</v>
      </c>
      <c r="G250" s="360">
        <v>1.1606208183514632E-2</v>
      </c>
      <c r="H250" s="360">
        <v>5.8376508097532694E-3</v>
      </c>
      <c r="I250" s="360">
        <v>9.4246626784401065E-3</v>
      </c>
      <c r="J250" s="361">
        <v>7.5047450059267124E-3</v>
      </c>
      <c r="K250" s="359"/>
      <c r="L250" s="360"/>
      <c r="M250" s="360"/>
      <c r="N250" s="360"/>
      <c r="O250" s="360"/>
      <c r="P250" s="361"/>
      <c r="Q250" s="359"/>
      <c r="R250" s="360"/>
      <c r="S250" s="360"/>
      <c r="T250" s="360"/>
      <c r="U250" s="360"/>
      <c r="V250" s="361"/>
      <c r="W250" s="359"/>
      <c r="X250" s="360"/>
      <c r="Y250" s="360"/>
      <c r="Z250" s="360"/>
      <c r="AA250" s="360"/>
      <c r="AB250" s="360"/>
      <c r="AC250" s="361"/>
      <c r="AD250" s="359"/>
      <c r="AE250" s="360"/>
      <c r="AF250" s="360"/>
      <c r="AG250" s="360"/>
      <c r="AH250" s="360"/>
      <c r="AI250" s="360"/>
      <c r="AJ250" s="361"/>
    </row>
    <row r="251" spans="2:36" s="4" customFormat="1" hidden="1" outlineLevel="1" x14ac:dyDescent="0.25">
      <c r="B251" s="71" t="s">
        <v>103</v>
      </c>
      <c r="C251" s="359">
        <v>3.3692722371967657E-4</v>
      </c>
      <c r="D251" s="360">
        <v>2.1711804365215403E-3</v>
      </c>
      <c r="E251" s="360">
        <v>6.1827624582663533E-3</v>
      </c>
      <c r="F251" s="360">
        <v>7.4291664723893005E-3</v>
      </c>
      <c r="G251" s="360">
        <v>8.8206627680311889E-3</v>
      </c>
      <c r="H251" s="360">
        <v>6.9277800763113137E-3</v>
      </c>
      <c r="I251" s="360">
        <v>1.0523387881878447E-2</v>
      </c>
      <c r="J251" s="361">
        <v>8.6234329036191694E-3</v>
      </c>
      <c r="K251" s="359"/>
      <c r="L251" s="360"/>
      <c r="M251" s="360"/>
      <c r="N251" s="360"/>
      <c r="O251" s="360"/>
      <c r="P251" s="361"/>
      <c r="Q251" s="359"/>
      <c r="R251" s="360"/>
      <c r="S251" s="360"/>
      <c r="T251" s="360"/>
      <c r="U251" s="360"/>
      <c r="V251" s="361"/>
      <c r="W251" s="359"/>
      <c r="X251" s="360"/>
      <c r="Y251" s="360"/>
      <c r="Z251" s="360"/>
      <c r="AA251" s="360"/>
      <c r="AB251" s="360"/>
      <c r="AC251" s="361"/>
      <c r="AD251" s="359"/>
      <c r="AE251" s="360"/>
      <c r="AF251" s="360"/>
      <c r="AG251" s="360"/>
      <c r="AH251" s="360"/>
      <c r="AI251" s="360"/>
      <c r="AJ251" s="361"/>
    </row>
    <row r="252" spans="2:36" s="4" customFormat="1" hidden="1" outlineLevel="1" x14ac:dyDescent="0.25">
      <c r="B252" s="71" t="s">
        <v>104</v>
      </c>
      <c r="C252" s="359">
        <v>3.3124769966875228E-3</v>
      </c>
      <c r="D252" s="360">
        <v>3.1689694511344911E-3</v>
      </c>
      <c r="E252" s="360">
        <v>5.1877004338804003E-3</v>
      </c>
      <c r="F252" s="360">
        <v>6.4504538416131265E-3</v>
      </c>
      <c r="G252" s="360">
        <v>1.0904134484325307E-2</v>
      </c>
      <c r="H252" s="360">
        <v>6.3849118392939157E-3</v>
      </c>
      <c r="I252" s="360">
        <v>9.4870029624066418E-3</v>
      </c>
      <c r="J252" s="361">
        <v>7.9020129982757398E-3</v>
      </c>
      <c r="K252" s="359"/>
      <c r="L252" s="360"/>
      <c r="M252" s="360"/>
      <c r="N252" s="360"/>
      <c r="O252" s="360"/>
      <c r="P252" s="361"/>
      <c r="Q252" s="359"/>
      <c r="R252" s="360"/>
      <c r="S252" s="360"/>
      <c r="T252" s="360"/>
      <c r="U252" s="360"/>
      <c r="V252" s="361"/>
      <c r="W252" s="359"/>
      <c r="X252" s="360"/>
      <c r="Y252" s="360"/>
      <c r="Z252" s="360"/>
      <c r="AA252" s="360"/>
      <c r="AB252" s="360"/>
      <c r="AC252" s="361"/>
      <c r="AD252" s="359"/>
      <c r="AE252" s="360"/>
      <c r="AF252" s="360"/>
      <c r="AG252" s="360"/>
      <c r="AH252" s="360"/>
      <c r="AI252" s="360"/>
      <c r="AJ252" s="361"/>
    </row>
    <row r="253" spans="2:36" s="4" customFormat="1" ht="15.75" collapsed="1" x14ac:dyDescent="0.25">
      <c r="B253" s="101">
        <v>2002</v>
      </c>
      <c r="C253" s="362">
        <v>1.8775930468489749E-3</v>
      </c>
      <c r="D253" s="363">
        <v>1.4762038381299792E-3</v>
      </c>
      <c r="E253" s="363">
        <v>3.2501497661859245E-3</v>
      </c>
      <c r="F253" s="363">
        <v>7.0412780197942892E-3</v>
      </c>
      <c r="G253" s="363">
        <v>1.3957909405093137E-2</v>
      </c>
      <c r="H253" s="363">
        <v>6.3851075129325221E-3</v>
      </c>
      <c r="I253" s="363">
        <v>1.025685732660203E-2</v>
      </c>
      <c r="J253" s="364">
        <v>8.2147851641145558E-3</v>
      </c>
      <c r="K253" s="362"/>
      <c r="L253" s="363"/>
      <c r="M253" s="363"/>
      <c r="N253" s="363"/>
      <c r="O253" s="363"/>
      <c r="P253" s="364"/>
      <c r="Q253" s="362"/>
      <c r="R253" s="363"/>
      <c r="S253" s="363"/>
      <c r="T253" s="363"/>
      <c r="U253" s="363"/>
      <c r="V253" s="364"/>
      <c r="W253" s="362"/>
      <c r="X253" s="363"/>
      <c r="Y253" s="363"/>
      <c r="Z253" s="363"/>
      <c r="AA253" s="363"/>
      <c r="AB253" s="363"/>
      <c r="AC253" s="364"/>
      <c r="AD253" s="362"/>
      <c r="AE253" s="363"/>
      <c r="AF253" s="363"/>
      <c r="AG253" s="363"/>
      <c r="AH253" s="363"/>
      <c r="AI253" s="363"/>
      <c r="AJ253" s="364"/>
    </row>
    <row r="254" spans="2:36" s="4" customFormat="1" hidden="1" outlineLevel="1" x14ac:dyDescent="0.25">
      <c r="B254" s="71" t="s">
        <v>93</v>
      </c>
      <c r="C254" s="359">
        <v>1.295672454003628E-3</v>
      </c>
      <c r="D254" s="360">
        <v>1.2815036309269544E-3</v>
      </c>
      <c r="E254" s="360">
        <v>2.5511987139162648E-3</v>
      </c>
      <c r="F254" s="360">
        <v>8.9382574106869669E-3</v>
      </c>
      <c r="G254" s="360">
        <v>1.666464670948976E-2</v>
      </c>
      <c r="H254" s="360">
        <v>7.2689296124449892E-3</v>
      </c>
      <c r="I254" s="360">
        <v>1.0225015644981362E-2</v>
      </c>
      <c r="J254" s="361">
        <v>8.7128018116673939E-3</v>
      </c>
      <c r="K254" s="359"/>
      <c r="L254" s="360"/>
      <c r="M254" s="360"/>
      <c r="N254" s="360"/>
      <c r="O254" s="360"/>
      <c r="P254" s="361"/>
      <c r="Q254" s="359"/>
      <c r="R254" s="360"/>
      <c r="S254" s="360"/>
      <c r="T254" s="360"/>
      <c r="U254" s="360"/>
      <c r="V254" s="361"/>
      <c r="W254" s="359"/>
      <c r="X254" s="360"/>
      <c r="Y254" s="360"/>
      <c r="Z254" s="360"/>
      <c r="AA254" s="360"/>
      <c r="AB254" s="360"/>
      <c r="AC254" s="361"/>
      <c r="AD254" s="359"/>
      <c r="AE254" s="360"/>
      <c r="AF254" s="360"/>
      <c r="AG254" s="360"/>
      <c r="AH254" s="360"/>
      <c r="AI254" s="360"/>
      <c r="AJ254" s="361"/>
    </row>
    <row r="255" spans="2:36" s="4" customFormat="1" hidden="1" outlineLevel="1" x14ac:dyDescent="0.25">
      <c r="B255" s="71" t="s">
        <v>94</v>
      </c>
      <c r="C255" s="359">
        <v>7.4868979286249059E-4</v>
      </c>
      <c r="D255" s="360">
        <v>5.0435001891312571E-4</v>
      </c>
      <c r="E255" s="360">
        <v>8.0169208201139421E-4</v>
      </c>
      <c r="F255" s="360">
        <v>3.8481557009872099E-3</v>
      </c>
      <c r="G255" s="360">
        <v>5.3285968028419185E-3</v>
      </c>
      <c r="H255" s="360">
        <v>2.9466762165254218E-3</v>
      </c>
      <c r="I255" s="360">
        <v>8.2471844007396197E-3</v>
      </c>
      <c r="J255" s="361">
        <v>5.4794314242756631E-3</v>
      </c>
      <c r="K255" s="359"/>
      <c r="L255" s="360"/>
      <c r="M255" s="360"/>
      <c r="N255" s="360"/>
      <c r="O255" s="360"/>
      <c r="P255" s="361"/>
      <c r="Q255" s="359"/>
      <c r="R255" s="360"/>
      <c r="S255" s="360"/>
      <c r="T255" s="360"/>
      <c r="U255" s="360"/>
      <c r="V255" s="361"/>
      <c r="W255" s="359"/>
      <c r="X255" s="360"/>
      <c r="Y255" s="360"/>
      <c r="Z255" s="360"/>
      <c r="AA255" s="360"/>
      <c r="AB255" s="360"/>
      <c r="AC255" s="361"/>
      <c r="AD255" s="359"/>
      <c r="AE255" s="360"/>
      <c r="AF255" s="360"/>
      <c r="AG255" s="360"/>
      <c r="AH255" s="360"/>
      <c r="AI255" s="360"/>
      <c r="AJ255" s="361"/>
    </row>
    <row r="256" spans="2:36" s="4" customFormat="1" hidden="1" outlineLevel="1" x14ac:dyDescent="0.25">
      <c r="B256" s="71" t="s">
        <v>95</v>
      </c>
      <c r="C256" s="359">
        <v>0</v>
      </c>
      <c r="D256" s="360">
        <v>7.4404761904761901E-4</v>
      </c>
      <c r="E256" s="360">
        <v>3.1582446808510636E-3</v>
      </c>
      <c r="F256" s="360">
        <v>7.6564580559254324E-3</v>
      </c>
      <c r="G256" s="360">
        <v>5.2770448548812663E-3</v>
      </c>
      <c r="H256" s="360">
        <v>5.746654626056974E-3</v>
      </c>
      <c r="I256" s="360">
        <v>1.4444206116311227E-2</v>
      </c>
      <c r="J256" s="361">
        <v>9.9765180065607539E-3</v>
      </c>
      <c r="K256" s="359"/>
      <c r="L256" s="360"/>
      <c r="M256" s="360"/>
      <c r="N256" s="360"/>
      <c r="O256" s="360"/>
      <c r="P256" s="361"/>
      <c r="Q256" s="359"/>
      <c r="R256" s="360"/>
      <c r="S256" s="360"/>
      <c r="T256" s="360"/>
      <c r="U256" s="360"/>
      <c r="V256" s="361"/>
      <c r="W256" s="359"/>
      <c r="X256" s="360"/>
      <c r="Y256" s="360"/>
      <c r="Z256" s="360"/>
      <c r="AA256" s="360"/>
      <c r="AB256" s="360"/>
      <c r="AC256" s="361"/>
      <c r="AD256" s="359"/>
      <c r="AE256" s="360"/>
      <c r="AF256" s="360"/>
      <c r="AG256" s="360"/>
      <c r="AH256" s="360"/>
      <c r="AI256" s="360"/>
      <c r="AJ256" s="361"/>
    </row>
    <row r="257" spans="2:36" s="4" customFormat="1" hidden="1" outlineLevel="1" x14ac:dyDescent="0.25">
      <c r="B257" s="71" t="s">
        <v>96</v>
      </c>
      <c r="C257" s="359">
        <v>9.093664746892998E-4</v>
      </c>
      <c r="D257" s="360">
        <v>2.5490695895997962E-4</v>
      </c>
      <c r="E257" s="360">
        <v>1.9945359770712169E-3</v>
      </c>
      <c r="F257" s="360">
        <v>9.313618336820411E-3</v>
      </c>
      <c r="G257" s="360">
        <v>1.364248492300486E-2</v>
      </c>
      <c r="H257" s="360">
        <v>7.1766236532255449E-3</v>
      </c>
      <c r="I257" s="360">
        <v>1.2016692128656531E-2</v>
      </c>
      <c r="J257" s="361">
        <v>9.4735075089832886E-3</v>
      </c>
      <c r="K257" s="359"/>
      <c r="L257" s="360"/>
      <c r="M257" s="360"/>
      <c r="N257" s="360"/>
      <c r="O257" s="360"/>
      <c r="P257" s="361"/>
      <c r="Q257" s="359"/>
      <c r="R257" s="360"/>
      <c r="S257" s="360"/>
      <c r="T257" s="360"/>
      <c r="U257" s="360"/>
      <c r="V257" s="361"/>
      <c r="W257" s="359"/>
      <c r="X257" s="360"/>
      <c r="Y257" s="360"/>
      <c r="Z257" s="360"/>
      <c r="AA257" s="360"/>
      <c r="AB257" s="360"/>
      <c r="AC257" s="361"/>
      <c r="AD257" s="359"/>
      <c r="AE257" s="360"/>
      <c r="AF257" s="360"/>
      <c r="AG257" s="360"/>
      <c r="AH257" s="360"/>
      <c r="AI257" s="360"/>
      <c r="AJ257" s="361"/>
    </row>
    <row r="258" spans="2:36" s="4" customFormat="1" hidden="1" outlineLevel="1" x14ac:dyDescent="0.25">
      <c r="B258" s="71" t="s">
        <v>97</v>
      </c>
      <c r="C258" s="359">
        <v>0</v>
      </c>
      <c r="D258" s="360">
        <v>4.1350792556857341E-4</v>
      </c>
      <c r="E258" s="360">
        <v>2.4656306037059176E-3</v>
      </c>
      <c r="F258" s="360">
        <v>7.7429023395221052E-3</v>
      </c>
      <c r="G258" s="360">
        <v>1.9676293240241192E-2</v>
      </c>
      <c r="H258" s="360">
        <v>6.8293202642233115E-3</v>
      </c>
      <c r="I258" s="360">
        <v>1.3024888163910927E-2</v>
      </c>
      <c r="J258" s="361">
        <v>9.6977949674451596E-3</v>
      </c>
      <c r="K258" s="359"/>
      <c r="L258" s="360"/>
      <c r="M258" s="360"/>
      <c r="N258" s="360"/>
      <c r="O258" s="360"/>
      <c r="P258" s="361"/>
      <c r="Q258" s="359"/>
      <c r="R258" s="360"/>
      <c r="S258" s="360"/>
      <c r="T258" s="360"/>
      <c r="U258" s="360"/>
      <c r="V258" s="361"/>
      <c r="W258" s="359"/>
      <c r="X258" s="360"/>
      <c r="Y258" s="360"/>
      <c r="Z258" s="360"/>
      <c r="AA258" s="360"/>
      <c r="AB258" s="360"/>
      <c r="AC258" s="361"/>
      <c r="AD258" s="359"/>
      <c r="AE258" s="360"/>
      <c r="AF258" s="360"/>
      <c r="AG258" s="360"/>
      <c r="AH258" s="360"/>
      <c r="AI258" s="360"/>
      <c r="AJ258" s="361"/>
    </row>
    <row r="259" spans="2:36" s="4" customFormat="1" hidden="1" outlineLevel="1" x14ac:dyDescent="0.25">
      <c r="B259" s="71" t="s">
        <v>98</v>
      </c>
      <c r="C259" s="359">
        <v>0</v>
      </c>
      <c r="D259" s="360">
        <v>1.7541492376197544E-3</v>
      </c>
      <c r="E259" s="360">
        <v>4.0991676362659981E-3</v>
      </c>
      <c r="F259" s="360">
        <v>8.0959654955521602E-3</v>
      </c>
      <c r="G259" s="360">
        <v>1.6698126905764485E-2</v>
      </c>
      <c r="H259" s="360">
        <v>7.183667489849734E-3</v>
      </c>
      <c r="I259" s="360">
        <v>1.1499537694332587E-2</v>
      </c>
      <c r="J259" s="361">
        <v>9.3792812730530088E-3</v>
      </c>
      <c r="K259" s="359"/>
      <c r="L259" s="360"/>
      <c r="M259" s="360"/>
      <c r="N259" s="360"/>
      <c r="O259" s="360"/>
      <c r="P259" s="361"/>
      <c r="Q259" s="359"/>
      <c r="R259" s="360"/>
      <c r="S259" s="360"/>
      <c r="T259" s="360"/>
      <c r="U259" s="360"/>
      <c r="V259" s="361"/>
      <c r="W259" s="359"/>
      <c r="X259" s="360"/>
      <c r="Y259" s="360"/>
      <c r="Z259" s="360"/>
      <c r="AA259" s="360"/>
      <c r="AB259" s="360"/>
      <c r="AC259" s="361"/>
      <c r="AD259" s="359"/>
      <c r="AE259" s="360"/>
      <c r="AF259" s="360"/>
      <c r="AG259" s="360"/>
      <c r="AH259" s="360"/>
      <c r="AI259" s="360"/>
      <c r="AJ259" s="361"/>
    </row>
    <row r="260" spans="2:36" s="4" customFormat="1" hidden="1" outlineLevel="1" x14ac:dyDescent="0.25">
      <c r="B260" s="71" t="s">
        <v>99</v>
      </c>
      <c r="C260" s="359">
        <v>2.3201856148491878E-3</v>
      </c>
      <c r="D260" s="360">
        <v>1.6464601107618619E-3</v>
      </c>
      <c r="E260" s="360">
        <v>3.076818467710405E-3</v>
      </c>
      <c r="F260" s="360">
        <v>6.4257028112449802E-3</v>
      </c>
      <c r="G260" s="360">
        <v>3.1547280266688349E-2</v>
      </c>
      <c r="H260" s="360">
        <v>6.7584408612458543E-3</v>
      </c>
      <c r="I260" s="360">
        <v>1.1106162403934538E-2</v>
      </c>
      <c r="J260" s="361">
        <v>8.9448677808435916E-3</v>
      </c>
      <c r="K260" s="359"/>
      <c r="L260" s="360"/>
      <c r="M260" s="360"/>
      <c r="N260" s="360"/>
      <c r="O260" s="360"/>
      <c r="P260" s="361"/>
      <c r="Q260" s="359"/>
      <c r="R260" s="360"/>
      <c r="S260" s="360"/>
      <c r="T260" s="360"/>
      <c r="U260" s="360"/>
      <c r="V260" s="361"/>
      <c r="W260" s="359"/>
      <c r="X260" s="360"/>
      <c r="Y260" s="360"/>
      <c r="Z260" s="360"/>
      <c r="AA260" s="360"/>
      <c r="AB260" s="360"/>
      <c r="AC260" s="361"/>
      <c r="AD260" s="359"/>
      <c r="AE260" s="360"/>
      <c r="AF260" s="360"/>
      <c r="AG260" s="360"/>
      <c r="AH260" s="360"/>
      <c r="AI260" s="360"/>
      <c r="AJ260" s="361"/>
    </row>
    <row r="261" spans="2:36" s="4" customFormat="1" hidden="1" outlineLevel="1" x14ac:dyDescent="0.25">
      <c r="B261" s="71" t="s">
        <v>100</v>
      </c>
      <c r="C261" s="359">
        <v>9.5877277085330771E-4</v>
      </c>
      <c r="D261" s="360">
        <v>3.6435403066646423E-3</v>
      </c>
      <c r="E261" s="360">
        <v>3.6412332044356839E-3</v>
      </c>
      <c r="F261" s="360">
        <v>7.156018627089685E-3</v>
      </c>
      <c r="G261" s="360">
        <v>2.6372323875842655E-2</v>
      </c>
      <c r="H261" s="360">
        <v>7.0860242506937442E-3</v>
      </c>
      <c r="I261" s="360">
        <v>1.1604507646900993E-2</v>
      </c>
      <c r="J261" s="361">
        <v>9.3434063114594436E-3</v>
      </c>
      <c r="K261" s="359"/>
      <c r="L261" s="360"/>
      <c r="M261" s="360"/>
      <c r="N261" s="360"/>
      <c r="O261" s="360"/>
      <c r="P261" s="361"/>
      <c r="Q261" s="359"/>
      <c r="R261" s="360"/>
      <c r="S261" s="360"/>
      <c r="T261" s="360"/>
      <c r="U261" s="360"/>
      <c r="V261" s="361"/>
      <c r="W261" s="359"/>
      <c r="X261" s="360"/>
      <c r="Y261" s="360"/>
      <c r="Z261" s="360"/>
      <c r="AA261" s="360"/>
      <c r="AB261" s="360"/>
      <c r="AC261" s="361"/>
      <c r="AD261" s="359"/>
      <c r="AE261" s="360"/>
      <c r="AF261" s="360"/>
      <c r="AG261" s="360"/>
      <c r="AH261" s="360"/>
      <c r="AI261" s="360"/>
      <c r="AJ261" s="361"/>
    </row>
    <row r="262" spans="2:36" s="4" customFormat="1" hidden="1" outlineLevel="1" x14ac:dyDescent="0.25">
      <c r="B262" s="71" t="s">
        <v>101</v>
      </c>
      <c r="C262" s="359">
        <v>0</v>
      </c>
      <c r="D262" s="360">
        <v>4.1742034228468069E-4</v>
      </c>
      <c r="E262" s="360">
        <v>3.4792589537115085E-3</v>
      </c>
      <c r="F262" s="360">
        <v>7.2061475731200501E-3</v>
      </c>
      <c r="G262" s="360">
        <v>1.382849811105567E-2</v>
      </c>
      <c r="H262" s="360">
        <v>6.3216310773314029E-3</v>
      </c>
      <c r="I262" s="360">
        <v>1.3785435153399399E-2</v>
      </c>
      <c r="J262" s="361">
        <v>9.8447615626265951E-3</v>
      </c>
      <c r="K262" s="359"/>
      <c r="L262" s="360"/>
      <c r="M262" s="360"/>
      <c r="N262" s="360"/>
      <c r="O262" s="360"/>
      <c r="P262" s="361"/>
      <c r="Q262" s="359"/>
      <c r="R262" s="360"/>
      <c r="S262" s="360"/>
      <c r="T262" s="360"/>
      <c r="U262" s="360"/>
      <c r="V262" s="361"/>
      <c r="W262" s="359"/>
      <c r="X262" s="360"/>
      <c r="Y262" s="360"/>
      <c r="Z262" s="360"/>
      <c r="AA262" s="360"/>
      <c r="AB262" s="360"/>
      <c r="AC262" s="361"/>
      <c r="AD262" s="359"/>
      <c r="AE262" s="360"/>
      <c r="AF262" s="360"/>
      <c r="AG262" s="360"/>
      <c r="AH262" s="360"/>
      <c r="AI262" s="360"/>
      <c r="AJ262" s="361"/>
    </row>
    <row r="263" spans="2:36" s="4" customFormat="1" hidden="1" outlineLevel="1" x14ac:dyDescent="0.25">
      <c r="B263" s="71" t="s">
        <v>102</v>
      </c>
      <c r="C263" s="359">
        <v>0</v>
      </c>
      <c r="D263" s="360">
        <v>1.8672973982322917E-3</v>
      </c>
      <c r="E263" s="360">
        <v>3.3942515090206833E-3</v>
      </c>
      <c r="F263" s="360">
        <v>9.9872231686541739E-3</v>
      </c>
      <c r="G263" s="360">
        <v>1.058258782456906E-2</v>
      </c>
      <c r="H263" s="360">
        <v>7.9068736334670705E-3</v>
      </c>
      <c r="I263" s="360">
        <v>1.312900457094952E-2</v>
      </c>
      <c r="J263" s="361">
        <v>1.0338042369711626E-2</v>
      </c>
      <c r="K263" s="359"/>
      <c r="L263" s="360"/>
      <c r="M263" s="360"/>
      <c r="N263" s="360"/>
      <c r="O263" s="360"/>
      <c r="P263" s="361"/>
      <c r="Q263" s="359"/>
      <c r="R263" s="360"/>
      <c r="S263" s="360"/>
      <c r="T263" s="360"/>
      <c r="U263" s="360"/>
      <c r="V263" s="361"/>
      <c r="W263" s="359"/>
      <c r="X263" s="360"/>
      <c r="Y263" s="360"/>
      <c r="Z263" s="360"/>
      <c r="AA263" s="360"/>
      <c r="AB263" s="360"/>
      <c r="AC263" s="361"/>
      <c r="AD263" s="359"/>
      <c r="AE263" s="360"/>
      <c r="AF263" s="360"/>
      <c r="AG263" s="360"/>
      <c r="AH263" s="360"/>
      <c r="AI263" s="360"/>
      <c r="AJ263" s="361"/>
    </row>
    <row r="264" spans="2:36" s="4" customFormat="1" hidden="1" outlineLevel="1" x14ac:dyDescent="0.25">
      <c r="B264" s="71" t="s">
        <v>103</v>
      </c>
      <c r="C264" s="359">
        <v>0</v>
      </c>
      <c r="D264" s="360">
        <v>1.0476689366160294E-3</v>
      </c>
      <c r="E264" s="360">
        <v>7.2126373533345752E-3</v>
      </c>
      <c r="F264" s="360">
        <v>1.707163639223087E-2</v>
      </c>
      <c r="G264" s="360">
        <v>2.4182596887078241E-2</v>
      </c>
      <c r="H264" s="360">
        <v>1.4188529859270872E-2</v>
      </c>
      <c r="I264" s="360">
        <v>1.4181705599776289E-2</v>
      </c>
      <c r="J264" s="361">
        <v>1.4185248589998775E-2</v>
      </c>
      <c r="K264" s="359"/>
      <c r="L264" s="360"/>
      <c r="M264" s="360"/>
      <c r="N264" s="360"/>
      <c r="O264" s="360"/>
      <c r="P264" s="361"/>
      <c r="Q264" s="359"/>
      <c r="R264" s="360"/>
      <c r="S264" s="360"/>
      <c r="T264" s="360"/>
      <c r="U264" s="360"/>
      <c r="V264" s="361"/>
      <c r="W264" s="359"/>
      <c r="X264" s="360"/>
      <c r="Y264" s="360"/>
      <c r="Z264" s="360"/>
      <c r="AA264" s="360"/>
      <c r="AB264" s="360"/>
      <c r="AC264" s="361"/>
      <c r="AD264" s="359"/>
      <c r="AE264" s="360"/>
      <c r="AF264" s="360"/>
      <c r="AG264" s="360"/>
      <c r="AH264" s="360"/>
      <c r="AI264" s="360"/>
      <c r="AJ264" s="361"/>
    </row>
    <row r="265" spans="2:36" s="4" customFormat="1" hidden="1" outlineLevel="1" x14ac:dyDescent="0.25">
      <c r="B265" s="71" t="s">
        <v>104</v>
      </c>
      <c r="C265" s="359">
        <v>5.8933002481389579E-3</v>
      </c>
      <c r="D265" s="360">
        <v>1.4147909967845659E-3</v>
      </c>
      <c r="E265" s="360">
        <v>6.0962333986501194E-3</v>
      </c>
      <c r="F265" s="360">
        <v>1.2322796715144286E-2</v>
      </c>
      <c r="G265" s="360">
        <v>9.9281515349444807E-3</v>
      </c>
      <c r="H265" s="360">
        <v>9.7736463421038804E-3</v>
      </c>
      <c r="I265" s="360">
        <v>9.4092959579864001E-3</v>
      </c>
      <c r="J265" s="361">
        <v>9.5974913058339082E-3</v>
      </c>
      <c r="K265" s="359"/>
      <c r="L265" s="360"/>
      <c r="M265" s="360"/>
      <c r="N265" s="360"/>
      <c r="O265" s="360"/>
      <c r="P265" s="361"/>
      <c r="Q265" s="359"/>
      <c r="R265" s="360"/>
      <c r="S265" s="360"/>
      <c r="T265" s="360"/>
      <c r="U265" s="360"/>
      <c r="V265" s="361"/>
      <c r="W265" s="359"/>
      <c r="X265" s="360"/>
      <c r="Y265" s="360"/>
      <c r="Z265" s="360"/>
      <c r="AA265" s="360"/>
      <c r="AB265" s="360"/>
      <c r="AC265" s="361"/>
      <c r="AD265" s="359"/>
      <c r="AE265" s="360"/>
      <c r="AF265" s="360"/>
      <c r="AG265" s="360"/>
      <c r="AH265" s="360"/>
      <c r="AI265" s="360"/>
      <c r="AJ265" s="361"/>
    </row>
    <row r="266" spans="2:36" s="4" customFormat="1" ht="15.75" collapsed="1" x14ac:dyDescent="0.25">
      <c r="B266" s="101">
        <v>2001</v>
      </c>
      <c r="C266" s="362">
        <v>9.9352932185254998E-4</v>
      </c>
      <c r="D266" s="363">
        <v>1.2118140856862724E-3</v>
      </c>
      <c r="E266" s="363">
        <v>3.4894572789314101E-3</v>
      </c>
      <c r="F266" s="363">
        <v>8.8044273691913651E-3</v>
      </c>
      <c r="G266" s="363">
        <v>1.5384851680814245E-2</v>
      </c>
      <c r="H266" s="363">
        <v>7.4290334314446507E-3</v>
      </c>
      <c r="I266" s="363">
        <v>1.1921360345937927E-2</v>
      </c>
      <c r="J266" s="364">
        <v>9.603201941623828E-3</v>
      </c>
      <c r="K266" s="362"/>
      <c r="L266" s="363"/>
      <c r="M266" s="363"/>
      <c r="N266" s="363"/>
      <c r="O266" s="363"/>
      <c r="P266" s="364"/>
      <c r="Q266" s="362"/>
      <c r="R266" s="363"/>
      <c r="S266" s="363"/>
      <c r="T266" s="363"/>
      <c r="U266" s="363"/>
      <c r="V266" s="364"/>
      <c r="W266" s="362"/>
      <c r="X266" s="363"/>
      <c r="Y266" s="363"/>
      <c r="Z266" s="363"/>
      <c r="AA266" s="363"/>
      <c r="AB266" s="363"/>
      <c r="AC266" s="364"/>
      <c r="AD266" s="362"/>
      <c r="AE266" s="363"/>
      <c r="AF266" s="363"/>
      <c r="AG266" s="363"/>
      <c r="AH266" s="363"/>
      <c r="AI266" s="363"/>
      <c r="AJ266" s="364"/>
    </row>
    <row r="267" spans="2:36" s="4" customFormat="1" hidden="1" outlineLevel="1" x14ac:dyDescent="0.25">
      <c r="B267" s="71" t="s">
        <v>93</v>
      </c>
      <c r="C267" s="359">
        <v>3.3613445378151261E-4</v>
      </c>
      <c r="D267" s="360">
        <v>1.244766323412923E-3</v>
      </c>
      <c r="E267" s="360">
        <v>3.2398753894080996E-3</v>
      </c>
      <c r="F267" s="360">
        <v>8.4153147870653904E-3</v>
      </c>
      <c r="G267" s="360">
        <v>1.9470603206922881E-2</v>
      </c>
      <c r="H267" s="360">
        <v>7.2526834928923704E-3</v>
      </c>
      <c r="I267" s="360">
        <v>7.886779016065857E-3</v>
      </c>
      <c r="J267" s="361">
        <v>7.5805033520167054E-3</v>
      </c>
      <c r="K267" s="359"/>
      <c r="L267" s="360"/>
      <c r="M267" s="360"/>
      <c r="N267" s="360"/>
      <c r="O267" s="360"/>
      <c r="P267" s="361"/>
      <c r="Q267" s="359"/>
      <c r="R267" s="360"/>
      <c r="S267" s="360"/>
      <c r="T267" s="360"/>
      <c r="U267" s="360"/>
      <c r="V267" s="361"/>
      <c r="W267" s="359"/>
      <c r="X267" s="360"/>
      <c r="Y267" s="360"/>
      <c r="Z267" s="360"/>
      <c r="AA267" s="360"/>
      <c r="AB267" s="360"/>
      <c r="AC267" s="361"/>
      <c r="AD267" s="359"/>
      <c r="AE267" s="360"/>
      <c r="AF267" s="360"/>
      <c r="AG267" s="360"/>
      <c r="AH267" s="360"/>
      <c r="AI267" s="360"/>
      <c r="AJ267" s="361"/>
    </row>
    <row r="268" spans="2:36" s="4" customFormat="1" hidden="1" outlineLevel="1" x14ac:dyDescent="0.25">
      <c r="B268" s="71" t="s">
        <v>94</v>
      </c>
      <c r="C268" s="359">
        <v>2.7567195037904893E-3</v>
      </c>
      <c r="D268" s="360">
        <v>5.7810151462596828E-4</v>
      </c>
      <c r="E268" s="360">
        <v>1.9834767760740957E-3</v>
      </c>
      <c r="F268" s="360">
        <v>2.7771201719082911E-3</v>
      </c>
      <c r="G268" s="360">
        <v>6.1336489831055633E-3</v>
      </c>
      <c r="H268" s="360">
        <v>2.7634357539077104E-3</v>
      </c>
      <c r="I268" s="360">
        <v>5.9636203423967778E-3</v>
      </c>
      <c r="J268" s="361">
        <v>4.3335271926257983E-3</v>
      </c>
      <c r="K268" s="359"/>
      <c r="L268" s="360"/>
      <c r="M268" s="360"/>
      <c r="N268" s="360"/>
      <c r="O268" s="360"/>
      <c r="P268" s="361"/>
      <c r="Q268" s="359"/>
      <c r="R268" s="360"/>
      <c r="S268" s="360"/>
      <c r="T268" s="360"/>
      <c r="U268" s="360"/>
      <c r="V268" s="361"/>
      <c r="W268" s="359"/>
      <c r="X268" s="360"/>
      <c r="Y268" s="360"/>
      <c r="Z268" s="360"/>
      <c r="AA268" s="360"/>
      <c r="AB268" s="360"/>
      <c r="AC268" s="361"/>
      <c r="AD268" s="359"/>
      <c r="AE268" s="360"/>
      <c r="AF268" s="360"/>
      <c r="AG268" s="360"/>
      <c r="AH268" s="360"/>
      <c r="AI268" s="360"/>
      <c r="AJ268" s="361"/>
    </row>
    <row r="269" spans="2:36" s="4" customFormat="1" hidden="1" outlineLevel="1" x14ac:dyDescent="0.25">
      <c r="B269" s="71" t="s">
        <v>95</v>
      </c>
      <c r="C269" s="359">
        <v>0</v>
      </c>
      <c r="D269" s="360">
        <v>5.0854353132628156E-4</v>
      </c>
      <c r="E269" s="360">
        <v>1.2697660244472286E-3</v>
      </c>
      <c r="F269" s="360">
        <v>5.6765292553191491E-3</v>
      </c>
      <c r="G269" s="360">
        <v>1.2759554619319892E-2</v>
      </c>
      <c r="H269" s="360">
        <v>4.6671261990924237E-3</v>
      </c>
      <c r="I269" s="360">
        <v>5.1761219710366579E-3</v>
      </c>
      <c r="J269" s="361">
        <v>4.9218200689724444E-3</v>
      </c>
      <c r="K269" s="359"/>
      <c r="L269" s="360"/>
      <c r="M269" s="360"/>
      <c r="N269" s="360"/>
      <c r="O269" s="360"/>
      <c r="P269" s="361"/>
      <c r="Q269" s="359"/>
      <c r="R269" s="360"/>
      <c r="S269" s="360"/>
      <c r="T269" s="360"/>
      <c r="U269" s="360"/>
      <c r="V269" s="361"/>
      <c r="W269" s="359"/>
      <c r="X269" s="360"/>
      <c r="Y269" s="360"/>
      <c r="Z269" s="360"/>
      <c r="AA269" s="360"/>
      <c r="AB269" s="360"/>
      <c r="AC269" s="361"/>
      <c r="AD269" s="359"/>
      <c r="AE269" s="360"/>
      <c r="AF269" s="360"/>
      <c r="AG269" s="360"/>
      <c r="AH269" s="360"/>
      <c r="AI269" s="360"/>
      <c r="AJ269" s="361"/>
    </row>
    <row r="270" spans="2:36" s="4" customFormat="1" hidden="1" outlineLevel="1" x14ac:dyDescent="0.25">
      <c r="B270" s="71" t="s">
        <v>96</v>
      </c>
      <c r="C270" s="359">
        <v>9.7055968942089935E-4</v>
      </c>
      <c r="D270" s="360">
        <v>5.1807993233241702E-3</v>
      </c>
      <c r="E270" s="360">
        <v>2.4401736730503853E-3</v>
      </c>
      <c r="F270" s="360">
        <v>5.4346521102297922E-3</v>
      </c>
      <c r="G270" s="360">
        <v>2.5116467490378772E-2</v>
      </c>
      <c r="H270" s="360">
        <v>6.3325609947474824E-3</v>
      </c>
      <c r="I270" s="360">
        <v>8.5849301752596169E-3</v>
      </c>
      <c r="J270" s="361">
        <v>7.4352595273097363E-3</v>
      </c>
      <c r="K270" s="359"/>
      <c r="L270" s="360"/>
      <c r="M270" s="360"/>
      <c r="N270" s="360"/>
      <c r="O270" s="360"/>
      <c r="P270" s="361"/>
      <c r="Q270" s="359"/>
      <c r="R270" s="360"/>
      <c r="S270" s="360"/>
      <c r="T270" s="360"/>
      <c r="U270" s="360"/>
      <c r="V270" s="361"/>
      <c r="W270" s="359"/>
      <c r="X270" s="360"/>
      <c r="Y270" s="360"/>
      <c r="Z270" s="360"/>
      <c r="AA270" s="360"/>
      <c r="AB270" s="360"/>
      <c r="AC270" s="361"/>
      <c r="AD270" s="359"/>
      <c r="AE270" s="360"/>
      <c r="AF270" s="360"/>
      <c r="AG270" s="360"/>
      <c r="AH270" s="360"/>
      <c r="AI270" s="360"/>
      <c r="AJ270" s="361"/>
    </row>
    <row r="271" spans="2:36" s="4" customFormat="1" hidden="1" outlineLevel="1" x14ac:dyDescent="0.25">
      <c r="B271" s="71" t="s">
        <v>97</v>
      </c>
      <c r="C271" s="359">
        <v>1.3767783386874712E-3</v>
      </c>
      <c r="D271" s="360">
        <v>1.6558400203795696E-3</v>
      </c>
      <c r="E271" s="360">
        <v>1.0002600676175806E-3</v>
      </c>
      <c r="F271" s="360">
        <v>3.3908329226219813E-3</v>
      </c>
      <c r="G271" s="360">
        <v>1.8366523143164695E-2</v>
      </c>
      <c r="H271" s="360">
        <v>3.8733971905110277E-3</v>
      </c>
      <c r="I271" s="360">
        <v>6.4304741265326397E-3</v>
      </c>
      <c r="J271" s="361">
        <v>5.0698002860815874E-3</v>
      </c>
      <c r="K271" s="359"/>
      <c r="L271" s="360"/>
      <c r="M271" s="360"/>
      <c r="N271" s="360"/>
      <c r="O271" s="360"/>
      <c r="P271" s="361"/>
      <c r="Q271" s="359"/>
      <c r="R271" s="360"/>
      <c r="S271" s="360"/>
      <c r="T271" s="360"/>
      <c r="U271" s="360"/>
      <c r="V271" s="361"/>
      <c r="W271" s="359"/>
      <c r="X271" s="360"/>
      <c r="Y271" s="360"/>
      <c r="Z271" s="360"/>
      <c r="AA271" s="360"/>
      <c r="AB271" s="360"/>
      <c r="AC271" s="361"/>
      <c r="AD271" s="359"/>
      <c r="AE271" s="360"/>
      <c r="AF271" s="360"/>
      <c r="AG271" s="360"/>
      <c r="AH271" s="360"/>
      <c r="AI271" s="360"/>
      <c r="AJ271" s="361"/>
    </row>
    <row r="272" spans="2:36" s="4" customFormat="1" hidden="1" outlineLevel="1" x14ac:dyDescent="0.25">
      <c r="B272" s="71" t="s">
        <v>98</v>
      </c>
      <c r="C272" s="359">
        <v>1.4584346135148275E-3</v>
      </c>
      <c r="D272" s="360">
        <v>9.4161958568738226E-4</v>
      </c>
      <c r="E272" s="360">
        <v>1.9835246017770761E-3</v>
      </c>
      <c r="F272" s="360">
        <v>5.0471887648598059E-3</v>
      </c>
      <c r="G272" s="360">
        <v>1.5812868906215843E-2</v>
      </c>
      <c r="H272" s="360">
        <v>4.8093989396420433E-3</v>
      </c>
      <c r="I272" s="360">
        <v>9.4278639670435614E-3</v>
      </c>
      <c r="J272" s="361">
        <v>7.1696127121348707E-3</v>
      </c>
      <c r="K272" s="359"/>
      <c r="L272" s="360"/>
      <c r="M272" s="360"/>
      <c r="N272" s="360"/>
      <c r="O272" s="360"/>
      <c r="P272" s="361"/>
      <c r="Q272" s="359"/>
      <c r="R272" s="360"/>
      <c r="S272" s="360"/>
      <c r="T272" s="360"/>
      <c r="U272" s="360"/>
      <c r="V272" s="361"/>
      <c r="W272" s="359"/>
      <c r="X272" s="360"/>
      <c r="Y272" s="360"/>
      <c r="Z272" s="360"/>
      <c r="AA272" s="360"/>
      <c r="AB272" s="360"/>
      <c r="AC272" s="361"/>
      <c r="AD272" s="359"/>
      <c r="AE272" s="360"/>
      <c r="AF272" s="360"/>
      <c r="AG272" s="360"/>
      <c r="AH272" s="360"/>
      <c r="AI272" s="360"/>
      <c r="AJ272" s="361"/>
    </row>
    <row r="273" spans="2:36" s="4" customFormat="1" hidden="1" outlineLevel="1" x14ac:dyDescent="0.25">
      <c r="B273" s="71" t="s">
        <v>99</v>
      </c>
      <c r="C273" s="359">
        <v>0</v>
      </c>
      <c r="D273" s="360">
        <v>8.8641256173230341E-4</v>
      </c>
      <c r="E273" s="360">
        <v>1.5589016829052258E-3</v>
      </c>
      <c r="F273" s="360">
        <v>3.1188510871073879E-3</v>
      </c>
      <c r="G273" s="360">
        <v>1.9970857975486415E-2</v>
      </c>
      <c r="H273" s="360">
        <v>3.5366843832968873E-3</v>
      </c>
      <c r="I273" s="360">
        <v>1.01819404262255E-2</v>
      </c>
      <c r="J273" s="361">
        <v>6.8222856293804037E-3</v>
      </c>
      <c r="K273" s="359"/>
      <c r="L273" s="360"/>
      <c r="M273" s="360"/>
      <c r="N273" s="360"/>
      <c r="O273" s="360"/>
      <c r="P273" s="361"/>
      <c r="Q273" s="359"/>
      <c r="R273" s="360"/>
      <c r="S273" s="360"/>
      <c r="T273" s="360"/>
      <c r="U273" s="360"/>
      <c r="V273" s="361"/>
      <c r="W273" s="359"/>
      <c r="X273" s="360"/>
      <c r="Y273" s="360"/>
      <c r="Z273" s="360"/>
      <c r="AA273" s="360"/>
      <c r="AB273" s="360"/>
      <c r="AC273" s="361"/>
      <c r="AD273" s="359"/>
      <c r="AE273" s="360"/>
      <c r="AF273" s="360"/>
      <c r="AG273" s="360"/>
      <c r="AH273" s="360"/>
      <c r="AI273" s="360"/>
      <c r="AJ273" s="361"/>
    </row>
    <row r="274" spans="2:36" s="4" customFormat="1" hidden="1" outlineLevel="1" x14ac:dyDescent="0.25">
      <c r="B274" s="71" t="s">
        <v>100</v>
      </c>
      <c r="C274" s="359">
        <v>4.1788549937317178E-4</v>
      </c>
      <c r="D274" s="360">
        <v>2.6960233655358348E-3</v>
      </c>
      <c r="E274" s="360">
        <v>2.2589861138794763E-3</v>
      </c>
      <c r="F274" s="360">
        <v>4.4468738919749441E-3</v>
      </c>
      <c r="G274" s="360">
        <v>4.0787967958149422E-2</v>
      </c>
      <c r="H274" s="360">
        <v>5.7596903824124069E-3</v>
      </c>
      <c r="I274" s="360">
        <v>7.620035413775865E-3</v>
      </c>
      <c r="J274" s="361">
        <v>6.6789795682788873E-3</v>
      </c>
      <c r="K274" s="359"/>
      <c r="L274" s="360"/>
      <c r="M274" s="360"/>
      <c r="N274" s="360"/>
      <c r="O274" s="360"/>
      <c r="P274" s="361"/>
      <c r="Q274" s="359"/>
      <c r="R274" s="360"/>
      <c r="S274" s="360"/>
      <c r="T274" s="360"/>
      <c r="U274" s="360"/>
      <c r="V274" s="361"/>
      <c r="W274" s="359"/>
      <c r="X274" s="360"/>
      <c r="Y274" s="360"/>
      <c r="Z274" s="360"/>
      <c r="AA274" s="360"/>
      <c r="AB274" s="360"/>
      <c r="AC274" s="361"/>
      <c r="AD274" s="359"/>
      <c r="AE274" s="360"/>
      <c r="AF274" s="360"/>
      <c r="AG274" s="360"/>
      <c r="AH274" s="360"/>
      <c r="AI274" s="360"/>
      <c r="AJ274" s="361"/>
    </row>
    <row r="275" spans="2:36" s="4" customFormat="1" hidden="1" outlineLevel="1" x14ac:dyDescent="0.25">
      <c r="B275" s="71" t="s">
        <v>101</v>
      </c>
      <c r="C275" s="359">
        <v>2.4131274131274131E-3</v>
      </c>
      <c r="D275" s="360">
        <v>2.5495422412794067E-3</v>
      </c>
      <c r="E275" s="360">
        <v>2.1467889908256882E-3</v>
      </c>
      <c r="F275" s="360">
        <v>3.9017329672836544E-3</v>
      </c>
      <c r="G275" s="360">
        <v>1.8669487833717094E-2</v>
      </c>
      <c r="H275" s="360">
        <v>4.5107081331906542E-3</v>
      </c>
      <c r="I275" s="360">
        <v>9.5840717902147751E-3</v>
      </c>
      <c r="J275" s="361">
        <v>7.0254494061159885E-3</v>
      </c>
      <c r="K275" s="359"/>
      <c r="L275" s="360"/>
      <c r="M275" s="360"/>
      <c r="N275" s="360"/>
      <c r="O275" s="360"/>
      <c r="P275" s="361"/>
      <c r="Q275" s="359"/>
      <c r="R275" s="360"/>
      <c r="S275" s="360"/>
      <c r="T275" s="360"/>
      <c r="U275" s="360"/>
      <c r="V275" s="361"/>
      <c r="W275" s="359"/>
      <c r="X275" s="360"/>
      <c r="Y275" s="360"/>
      <c r="Z275" s="360"/>
      <c r="AA275" s="360"/>
      <c r="AB275" s="360"/>
      <c r="AC275" s="361"/>
      <c r="AD275" s="359"/>
      <c r="AE275" s="360"/>
      <c r="AF275" s="360"/>
      <c r="AG275" s="360"/>
      <c r="AH275" s="360"/>
      <c r="AI275" s="360"/>
      <c r="AJ275" s="361"/>
    </row>
    <row r="276" spans="2:36" s="4" customFormat="1" hidden="1" outlineLevel="1" x14ac:dyDescent="0.25">
      <c r="B276" s="71" t="s">
        <v>102</v>
      </c>
      <c r="C276" s="359">
        <v>0</v>
      </c>
      <c r="D276" s="360">
        <v>1.5961691939345571E-3</v>
      </c>
      <c r="E276" s="360">
        <v>1.6700008697921197E-3</v>
      </c>
      <c r="F276" s="360">
        <v>5.2121091872009521E-3</v>
      </c>
      <c r="G276" s="360">
        <v>2.0076961686464782E-2</v>
      </c>
      <c r="H276" s="360">
        <v>5.2919766657334184E-3</v>
      </c>
      <c r="I276" s="360">
        <v>8.3510254716362663E-3</v>
      </c>
      <c r="J276" s="361">
        <v>6.7495482680404442E-3</v>
      </c>
      <c r="K276" s="359"/>
      <c r="L276" s="360"/>
      <c r="M276" s="360"/>
      <c r="N276" s="360"/>
      <c r="O276" s="360"/>
      <c r="P276" s="361"/>
      <c r="Q276" s="359"/>
      <c r="R276" s="360"/>
      <c r="S276" s="360"/>
      <c r="T276" s="360"/>
      <c r="U276" s="360"/>
      <c r="V276" s="361"/>
      <c r="W276" s="359"/>
      <c r="X276" s="360"/>
      <c r="Y276" s="360"/>
      <c r="Z276" s="360"/>
      <c r="AA276" s="360"/>
      <c r="AB276" s="360"/>
      <c r="AC276" s="361"/>
      <c r="AD276" s="359"/>
      <c r="AE276" s="360"/>
      <c r="AF276" s="360"/>
      <c r="AG276" s="360"/>
      <c r="AH276" s="360"/>
      <c r="AI276" s="360"/>
      <c r="AJ276" s="361"/>
    </row>
    <row r="277" spans="2:36" s="4" customFormat="1" hidden="1" outlineLevel="1" x14ac:dyDescent="0.25">
      <c r="B277" s="71" t="s">
        <v>103</v>
      </c>
      <c r="C277" s="359">
        <v>0</v>
      </c>
      <c r="D277" s="360">
        <v>4.6173381045827079E-4</v>
      </c>
      <c r="E277" s="360">
        <v>2.5987436537303157E-3</v>
      </c>
      <c r="F277" s="360">
        <v>8.3116175293376261E-3</v>
      </c>
      <c r="G277" s="360">
        <v>1.7407161803713527E-2</v>
      </c>
      <c r="H277" s="360">
        <v>7.0578588232997203E-3</v>
      </c>
      <c r="I277" s="360">
        <v>8.2758771283361447E-3</v>
      </c>
      <c r="J277" s="361">
        <v>7.6328206132541014E-3</v>
      </c>
      <c r="K277" s="359"/>
      <c r="L277" s="360"/>
      <c r="M277" s="360"/>
      <c r="N277" s="360"/>
      <c r="O277" s="360"/>
      <c r="P277" s="361"/>
      <c r="Q277" s="359"/>
      <c r="R277" s="360"/>
      <c r="S277" s="360"/>
      <c r="T277" s="360"/>
      <c r="U277" s="360"/>
      <c r="V277" s="361"/>
      <c r="W277" s="359"/>
      <c r="X277" s="360"/>
      <c r="Y277" s="360"/>
      <c r="Z277" s="360"/>
      <c r="AA277" s="360"/>
      <c r="AB277" s="360"/>
      <c r="AC277" s="361"/>
      <c r="AD277" s="359"/>
      <c r="AE277" s="360"/>
      <c r="AF277" s="360"/>
      <c r="AG277" s="360"/>
      <c r="AH277" s="360"/>
      <c r="AI277" s="360"/>
      <c r="AJ277" s="361"/>
    </row>
    <row r="278" spans="2:36" s="4" customFormat="1" hidden="1" outlineLevel="1" x14ac:dyDescent="0.25">
      <c r="B278" s="71" t="s">
        <v>104</v>
      </c>
      <c r="C278" s="359">
        <v>0</v>
      </c>
      <c r="D278" s="360">
        <v>8.2362630897752677E-4</v>
      </c>
      <c r="E278" s="360">
        <v>3.8811400848999394E-3</v>
      </c>
      <c r="F278" s="360">
        <v>7.6889061357831943E-3</v>
      </c>
      <c r="G278" s="360">
        <v>1.6405667412378821E-2</v>
      </c>
      <c r="H278" s="360">
        <v>6.9399383567199284E-3</v>
      </c>
      <c r="I278" s="360">
        <v>9.6805373119532075E-3</v>
      </c>
      <c r="J278" s="361">
        <v>8.3256267402489672E-3</v>
      </c>
      <c r="K278" s="359"/>
      <c r="L278" s="360"/>
      <c r="M278" s="360"/>
      <c r="N278" s="360"/>
      <c r="O278" s="360"/>
      <c r="P278" s="361"/>
      <c r="Q278" s="359"/>
      <c r="R278" s="360"/>
      <c r="S278" s="360"/>
      <c r="T278" s="360"/>
      <c r="U278" s="360"/>
      <c r="V278" s="361"/>
      <c r="W278" s="359"/>
      <c r="X278" s="360"/>
      <c r="Y278" s="360"/>
      <c r="Z278" s="360"/>
      <c r="AA278" s="360"/>
      <c r="AB278" s="360"/>
      <c r="AC278" s="361"/>
      <c r="AD278" s="359"/>
      <c r="AE278" s="360"/>
      <c r="AF278" s="360"/>
      <c r="AG278" s="360"/>
      <c r="AH278" s="360"/>
      <c r="AI278" s="360"/>
      <c r="AJ278" s="361"/>
    </row>
    <row r="279" spans="2:36" s="4" customFormat="1" ht="15.75" collapsed="1" x14ac:dyDescent="0.25">
      <c r="B279" s="101">
        <v>2000</v>
      </c>
      <c r="C279" s="362">
        <v>7.9030558482613277E-4</v>
      </c>
      <c r="D279" s="363">
        <v>1.6244126008006033E-3</v>
      </c>
      <c r="E279" s="363">
        <v>2.1833125152440152E-3</v>
      </c>
      <c r="F279" s="363">
        <v>5.227532435505354E-3</v>
      </c>
      <c r="G279" s="363">
        <v>1.8740723056642553E-2</v>
      </c>
      <c r="H279" s="363">
        <v>5.2414607382404834E-3</v>
      </c>
      <c r="I279" s="363">
        <v>8.1154204567432733E-3</v>
      </c>
      <c r="J279" s="364">
        <v>6.6581755339108007E-3</v>
      </c>
      <c r="K279" s="362"/>
      <c r="L279" s="363"/>
      <c r="M279" s="363"/>
      <c r="N279" s="363"/>
      <c r="O279" s="363"/>
      <c r="P279" s="364"/>
      <c r="Q279" s="362"/>
      <c r="R279" s="363"/>
      <c r="S279" s="363"/>
      <c r="T279" s="363"/>
      <c r="U279" s="363"/>
      <c r="V279" s="364"/>
      <c r="W279" s="362"/>
      <c r="X279" s="363"/>
      <c r="Y279" s="363"/>
      <c r="Z279" s="363"/>
      <c r="AA279" s="363"/>
      <c r="AB279" s="363"/>
      <c r="AC279" s="364"/>
      <c r="AD279" s="362"/>
      <c r="AE279" s="363"/>
      <c r="AF279" s="363"/>
      <c r="AG279" s="363"/>
      <c r="AH279" s="363"/>
      <c r="AI279" s="363"/>
      <c r="AJ279" s="364"/>
    </row>
    <row r="280" spans="2:36" s="4" customFormat="1" hidden="1" outlineLevel="1" x14ac:dyDescent="0.25">
      <c r="B280" s="71" t="s">
        <v>93</v>
      </c>
      <c r="C280" s="359">
        <v>0</v>
      </c>
      <c r="D280" s="360">
        <v>0</v>
      </c>
      <c r="E280" s="360">
        <v>0</v>
      </c>
      <c r="F280" s="360">
        <v>0</v>
      </c>
      <c r="G280" s="360">
        <v>0</v>
      </c>
      <c r="H280" s="360">
        <v>0</v>
      </c>
      <c r="I280" s="360">
        <v>0</v>
      </c>
      <c r="J280" s="361">
        <v>0</v>
      </c>
      <c r="K280" s="359"/>
      <c r="L280" s="360"/>
      <c r="M280" s="360"/>
      <c r="N280" s="360"/>
      <c r="O280" s="360"/>
      <c r="P280" s="361"/>
      <c r="Q280" s="359"/>
      <c r="R280" s="360"/>
      <c r="S280" s="360"/>
      <c r="T280" s="360"/>
      <c r="U280" s="360"/>
      <c r="V280" s="361"/>
      <c r="W280" s="359"/>
      <c r="X280" s="360"/>
      <c r="Y280" s="360"/>
      <c r="Z280" s="360"/>
      <c r="AA280" s="360"/>
      <c r="AB280" s="360"/>
      <c r="AC280" s="361"/>
      <c r="AD280" s="359"/>
      <c r="AE280" s="360"/>
      <c r="AF280" s="360"/>
      <c r="AG280" s="360"/>
      <c r="AH280" s="360"/>
      <c r="AI280" s="360"/>
      <c r="AJ280" s="361"/>
    </row>
    <row r="281" spans="2:36" s="4" customFormat="1" hidden="1" outlineLevel="1" x14ac:dyDescent="0.25">
      <c r="B281" s="71" t="s">
        <v>94</v>
      </c>
      <c r="C281" s="359">
        <v>0</v>
      </c>
      <c r="D281" s="360">
        <v>0</v>
      </c>
      <c r="E281" s="360">
        <v>0</v>
      </c>
      <c r="F281" s="360">
        <v>0</v>
      </c>
      <c r="G281" s="360">
        <v>0</v>
      </c>
      <c r="H281" s="360">
        <v>0</v>
      </c>
      <c r="I281" s="360">
        <v>0</v>
      </c>
      <c r="J281" s="361">
        <v>0</v>
      </c>
      <c r="K281" s="359"/>
      <c r="L281" s="360"/>
      <c r="M281" s="360"/>
      <c r="N281" s="360"/>
      <c r="O281" s="360"/>
      <c r="P281" s="361"/>
      <c r="Q281" s="359"/>
      <c r="R281" s="360"/>
      <c r="S281" s="360"/>
      <c r="T281" s="360"/>
      <c r="U281" s="360"/>
      <c r="V281" s="361"/>
      <c r="W281" s="359"/>
      <c r="X281" s="360"/>
      <c r="Y281" s="360"/>
      <c r="Z281" s="360"/>
      <c r="AA281" s="360"/>
      <c r="AB281" s="360"/>
      <c r="AC281" s="361"/>
      <c r="AD281" s="359"/>
      <c r="AE281" s="360"/>
      <c r="AF281" s="360"/>
      <c r="AG281" s="360"/>
      <c r="AH281" s="360"/>
      <c r="AI281" s="360"/>
      <c r="AJ281" s="361"/>
    </row>
    <row r="282" spans="2:36" s="4" customFormat="1" hidden="1" outlineLevel="1" x14ac:dyDescent="0.25">
      <c r="B282" s="71" t="s">
        <v>95</v>
      </c>
      <c r="C282" s="359">
        <v>0</v>
      </c>
      <c r="D282" s="360">
        <v>0</v>
      </c>
      <c r="E282" s="360">
        <v>0</v>
      </c>
      <c r="F282" s="360">
        <v>0</v>
      </c>
      <c r="G282" s="360">
        <v>0</v>
      </c>
      <c r="H282" s="360">
        <v>0</v>
      </c>
      <c r="I282" s="360">
        <v>0</v>
      </c>
      <c r="J282" s="361">
        <v>0</v>
      </c>
      <c r="K282" s="359"/>
      <c r="L282" s="360"/>
      <c r="M282" s="360"/>
      <c r="N282" s="360"/>
      <c r="O282" s="360"/>
      <c r="P282" s="361"/>
      <c r="Q282" s="359"/>
      <c r="R282" s="360"/>
      <c r="S282" s="360"/>
      <c r="T282" s="360"/>
      <c r="U282" s="360"/>
      <c r="V282" s="361"/>
      <c r="W282" s="359"/>
      <c r="X282" s="360"/>
      <c r="Y282" s="360"/>
      <c r="Z282" s="360"/>
      <c r="AA282" s="360"/>
      <c r="AB282" s="360"/>
      <c r="AC282" s="361"/>
      <c r="AD282" s="359"/>
      <c r="AE282" s="360"/>
      <c r="AF282" s="360"/>
      <c r="AG282" s="360"/>
      <c r="AH282" s="360"/>
      <c r="AI282" s="360"/>
      <c r="AJ282" s="361"/>
    </row>
    <row r="283" spans="2:36" s="4" customFormat="1" hidden="1" outlineLevel="1" x14ac:dyDescent="0.25">
      <c r="B283" s="71" t="s">
        <v>96</v>
      </c>
      <c r="C283" s="359">
        <v>0</v>
      </c>
      <c r="D283" s="360">
        <v>0</v>
      </c>
      <c r="E283" s="360">
        <v>0</v>
      </c>
      <c r="F283" s="360">
        <v>0</v>
      </c>
      <c r="G283" s="360">
        <v>0</v>
      </c>
      <c r="H283" s="360">
        <v>0</v>
      </c>
      <c r="I283" s="360">
        <v>0</v>
      </c>
      <c r="J283" s="361">
        <v>0</v>
      </c>
      <c r="K283" s="359"/>
      <c r="L283" s="360"/>
      <c r="M283" s="360"/>
      <c r="N283" s="360"/>
      <c r="O283" s="360"/>
      <c r="P283" s="361"/>
      <c r="Q283" s="359"/>
      <c r="R283" s="360"/>
      <c r="S283" s="360"/>
      <c r="T283" s="360"/>
      <c r="U283" s="360"/>
      <c r="V283" s="361"/>
      <c r="W283" s="359"/>
      <c r="X283" s="360"/>
      <c r="Y283" s="360"/>
      <c r="Z283" s="360"/>
      <c r="AA283" s="360"/>
      <c r="AB283" s="360"/>
      <c r="AC283" s="361"/>
      <c r="AD283" s="359"/>
      <c r="AE283" s="360"/>
      <c r="AF283" s="360"/>
      <c r="AG283" s="360"/>
      <c r="AH283" s="360"/>
      <c r="AI283" s="360"/>
      <c r="AJ283" s="361"/>
    </row>
    <row r="284" spans="2:36" s="4" customFormat="1" hidden="1" outlineLevel="1" x14ac:dyDescent="0.25">
      <c r="B284" s="71" t="s">
        <v>97</v>
      </c>
      <c r="C284" s="359">
        <v>0</v>
      </c>
      <c r="D284" s="360">
        <v>0</v>
      </c>
      <c r="E284" s="360">
        <v>0</v>
      </c>
      <c r="F284" s="360">
        <v>0</v>
      </c>
      <c r="G284" s="360">
        <v>0</v>
      </c>
      <c r="H284" s="360">
        <v>0</v>
      </c>
      <c r="I284" s="360">
        <v>0</v>
      </c>
      <c r="J284" s="361">
        <v>0</v>
      </c>
      <c r="K284" s="359"/>
      <c r="L284" s="360"/>
      <c r="M284" s="360"/>
      <c r="N284" s="360"/>
      <c r="O284" s="360"/>
      <c r="P284" s="361"/>
      <c r="Q284" s="359"/>
      <c r="R284" s="360"/>
      <c r="S284" s="360"/>
      <c r="T284" s="360"/>
      <c r="U284" s="360"/>
      <c r="V284" s="361"/>
      <c r="W284" s="359"/>
      <c r="X284" s="360"/>
      <c r="Y284" s="360"/>
      <c r="Z284" s="360"/>
      <c r="AA284" s="360"/>
      <c r="AB284" s="360"/>
      <c r="AC284" s="361"/>
      <c r="AD284" s="359"/>
      <c r="AE284" s="360"/>
      <c r="AF284" s="360"/>
      <c r="AG284" s="360"/>
      <c r="AH284" s="360"/>
      <c r="AI284" s="360"/>
      <c r="AJ284" s="361"/>
    </row>
    <row r="285" spans="2:36" s="4" customFormat="1" hidden="1" outlineLevel="1" x14ac:dyDescent="0.25">
      <c r="B285" s="71" t="s">
        <v>98</v>
      </c>
      <c r="C285" s="359">
        <v>0</v>
      </c>
      <c r="D285" s="360">
        <v>0</v>
      </c>
      <c r="E285" s="360">
        <v>0</v>
      </c>
      <c r="F285" s="360">
        <v>0</v>
      </c>
      <c r="G285" s="360">
        <v>0</v>
      </c>
      <c r="H285" s="360">
        <v>0</v>
      </c>
      <c r="I285" s="360">
        <v>0</v>
      </c>
      <c r="J285" s="361">
        <v>0</v>
      </c>
      <c r="K285" s="359"/>
      <c r="L285" s="360"/>
      <c r="M285" s="360"/>
      <c r="N285" s="360"/>
      <c r="O285" s="360"/>
      <c r="P285" s="361"/>
      <c r="Q285" s="359"/>
      <c r="R285" s="360"/>
      <c r="S285" s="360"/>
      <c r="T285" s="360"/>
      <c r="U285" s="360"/>
      <c r="V285" s="361"/>
      <c r="W285" s="359"/>
      <c r="X285" s="360"/>
      <c r="Y285" s="360"/>
      <c r="Z285" s="360"/>
      <c r="AA285" s="360"/>
      <c r="AB285" s="360"/>
      <c r="AC285" s="361"/>
      <c r="AD285" s="359"/>
      <c r="AE285" s="360"/>
      <c r="AF285" s="360"/>
      <c r="AG285" s="360"/>
      <c r="AH285" s="360"/>
      <c r="AI285" s="360"/>
      <c r="AJ285" s="361"/>
    </row>
    <row r="286" spans="2:36" s="4" customFormat="1" hidden="1" outlineLevel="1" x14ac:dyDescent="0.25">
      <c r="B286" s="71" t="s">
        <v>99</v>
      </c>
      <c r="C286" s="359">
        <v>0</v>
      </c>
      <c r="D286" s="360">
        <v>0</v>
      </c>
      <c r="E286" s="360">
        <v>0</v>
      </c>
      <c r="F286" s="360">
        <v>0</v>
      </c>
      <c r="G286" s="360">
        <v>0</v>
      </c>
      <c r="H286" s="360">
        <v>0</v>
      </c>
      <c r="I286" s="360">
        <v>0</v>
      </c>
      <c r="J286" s="361">
        <v>0</v>
      </c>
      <c r="K286" s="359"/>
      <c r="L286" s="360"/>
      <c r="M286" s="360"/>
      <c r="N286" s="360"/>
      <c r="O286" s="360"/>
      <c r="P286" s="361"/>
      <c r="Q286" s="359"/>
      <c r="R286" s="360"/>
      <c r="S286" s="360"/>
      <c r="T286" s="360"/>
      <c r="U286" s="360"/>
      <c r="V286" s="361"/>
      <c r="W286" s="359"/>
      <c r="X286" s="360"/>
      <c r="Y286" s="360"/>
      <c r="Z286" s="360"/>
      <c r="AA286" s="360"/>
      <c r="AB286" s="360"/>
      <c r="AC286" s="361"/>
      <c r="AD286" s="359"/>
      <c r="AE286" s="360"/>
      <c r="AF286" s="360"/>
      <c r="AG286" s="360"/>
      <c r="AH286" s="360"/>
      <c r="AI286" s="360"/>
      <c r="AJ286" s="361"/>
    </row>
    <row r="287" spans="2:36" s="4" customFormat="1" hidden="1" outlineLevel="1" x14ac:dyDescent="0.25">
      <c r="B287" s="71" t="s">
        <v>100</v>
      </c>
      <c r="C287" s="359">
        <v>0</v>
      </c>
      <c r="D287" s="360">
        <v>0</v>
      </c>
      <c r="E287" s="360">
        <v>0</v>
      </c>
      <c r="F287" s="360">
        <v>0</v>
      </c>
      <c r="G287" s="360">
        <v>0</v>
      </c>
      <c r="H287" s="360">
        <v>0</v>
      </c>
      <c r="I287" s="360">
        <v>0</v>
      </c>
      <c r="J287" s="361">
        <v>0</v>
      </c>
      <c r="K287" s="359"/>
      <c r="L287" s="360"/>
      <c r="M287" s="360"/>
      <c r="N287" s="360"/>
      <c r="O287" s="360"/>
      <c r="P287" s="361"/>
      <c r="Q287" s="359"/>
      <c r="R287" s="360"/>
      <c r="S287" s="360"/>
      <c r="T287" s="360"/>
      <c r="U287" s="360"/>
      <c r="V287" s="361"/>
      <c r="W287" s="359"/>
      <c r="X287" s="360"/>
      <c r="Y287" s="360"/>
      <c r="Z287" s="360"/>
      <c r="AA287" s="360"/>
      <c r="AB287" s="360"/>
      <c r="AC287" s="361"/>
      <c r="AD287" s="359"/>
      <c r="AE287" s="360"/>
      <c r="AF287" s="360"/>
      <c r="AG287" s="360"/>
      <c r="AH287" s="360"/>
      <c r="AI287" s="360"/>
      <c r="AJ287" s="361"/>
    </row>
    <row r="288" spans="2:36" s="4" customFormat="1" hidden="1" outlineLevel="1" x14ac:dyDescent="0.25">
      <c r="B288" s="71" t="s">
        <v>101</v>
      </c>
      <c r="C288" s="359">
        <v>0</v>
      </c>
      <c r="D288" s="360">
        <v>0</v>
      </c>
      <c r="E288" s="360">
        <v>0</v>
      </c>
      <c r="F288" s="360">
        <v>0</v>
      </c>
      <c r="G288" s="360">
        <v>0</v>
      </c>
      <c r="H288" s="360">
        <v>0</v>
      </c>
      <c r="I288" s="360">
        <v>0</v>
      </c>
      <c r="J288" s="361">
        <v>0</v>
      </c>
      <c r="K288" s="359"/>
      <c r="L288" s="360"/>
      <c r="M288" s="360"/>
      <c r="N288" s="360"/>
      <c r="O288" s="360"/>
      <c r="P288" s="361"/>
      <c r="Q288" s="359"/>
      <c r="R288" s="360"/>
      <c r="S288" s="360"/>
      <c r="T288" s="360"/>
      <c r="U288" s="360"/>
      <c r="V288" s="361"/>
      <c r="W288" s="359"/>
      <c r="X288" s="360"/>
      <c r="Y288" s="360"/>
      <c r="Z288" s="360"/>
      <c r="AA288" s="360"/>
      <c r="AB288" s="360"/>
      <c r="AC288" s="361"/>
      <c r="AD288" s="359"/>
      <c r="AE288" s="360"/>
      <c r="AF288" s="360"/>
      <c r="AG288" s="360"/>
      <c r="AH288" s="360"/>
      <c r="AI288" s="360"/>
      <c r="AJ288" s="361"/>
    </row>
    <row r="289" spans="2:36" s="4" customFormat="1" hidden="1" outlineLevel="1" x14ac:dyDescent="0.25">
      <c r="B289" s="71" t="s">
        <v>102</v>
      </c>
      <c r="C289" s="359">
        <v>0</v>
      </c>
      <c r="D289" s="360">
        <v>0</v>
      </c>
      <c r="E289" s="360">
        <v>0</v>
      </c>
      <c r="F289" s="360">
        <v>0</v>
      </c>
      <c r="G289" s="360">
        <v>0</v>
      </c>
      <c r="H289" s="360">
        <v>0</v>
      </c>
      <c r="I289" s="360">
        <v>0</v>
      </c>
      <c r="J289" s="361">
        <v>0</v>
      </c>
      <c r="K289" s="359"/>
      <c r="L289" s="360"/>
      <c r="M289" s="360"/>
      <c r="N289" s="360"/>
      <c r="O289" s="360"/>
      <c r="P289" s="361"/>
      <c r="Q289" s="359"/>
      <c r="R289" s="360"/>
      <c r="S289" s="360"/>
      <c r="T289" s="360"/>
      <c r="U289" s="360"/>
      <c r="V289" s="361"/>
      <c r="W289" s="359"/>
      <c r="X289" s="360"/>
      <c r="Y289" s="360"/>
      <c r="Z289" s="360"/>
      <c r="AA289" s="360"/>
      <c r="AB289" s="360"/>
      <c r="AC289" s="361"/>
      <c r="AD289" s="359"/>
      <c r="AE289" s="360"/>
      <c r="AF289" s="360"/>
      <c r="AG289" s="360"/>
      <c r="AH289" s="360"/>
      <c r="AI289" s="360"/>
      <c r="AJ289" s="361"/>
    </row>
    <row r="290" spans="2:36" s="4" customFormat="1" hidden="1" outlineLevel="1" x14ac:dyDescent="0.25">
      <c r="B290" s="71" t="s">
        <v>103</v>
      </c>
      <c r="C290" s="359">
        <v>0</v>
      </c>
      <c r="D290" s="360">
        <v>0</v>
      </c>
      <c r="E290" s="360">
        <v>0</v>
      </c>
      <c r="F290" s="360">
        <v>0</v>
      </c>
      <c r="G290" s="360">
        <v>0</v>
      </c>
      <c r="H290" s="360">
        <v>0</v>
      </c>
      <c r="I290" s="360">
        <v>0</v>
      </c>
      <c r="J290" s="361">
        <v>0</v>
      </c>
      <c r="K290" s="359"/>
      <c r="L290" s="360"/>
      <c r="M290" s="360"/>
      <c r="N290" s="360"/>
      <c r="O290" s="360"/>
      <c r="P290" s="361"/>
      <c r="Q290" s="359"/>
      <c r="R290" s="360"/>
      <c r="S290" s="360"/>
      <c r="T290" s="360"/>
      <c r="U290" s="360"/>
      <c r="V290" s="361"/>
      <c r="W290" s="359"/>
      <c r="X290" s="360"/>
      <c r="Y290" s="360"/>
      <c r="Z290" s="360"/>
      <c r="AA290" s="360"/>
      <c r="AB290" s="360"/>
      <c r="AC290" s="361"/>
      <c r="AD290" s="359"/>
      <c r="AE290" s="360"/>
      <c r="AF290" s="360"/>
      <c r="AG290" s="360"/>
      <c r="AH290" s="360"/>
      <c r="AI290" s="360"/>
      <c r="AJ290" s="361"/>
    </row>
    <row r="291" spans="2:36" s="4" customFormat="1" hidden="1" outlineLevel="1" x14ac:dyDescent="0.25">
      <c r="B291" s="71" t="s">
        <v>104</v>
      </c>
      <c r="C291" s="359">
        <v>0</v>
      </c>
      <c r="D291" s="360">
        <v>0</v>
      </c>
      <c r="E291" s="360">
        <v>0</v>
      </c>
      <c r="F291" s="360">
        <v>0</v>
      </c>
      <c r="G291" s="360">
        <v>0</v>
      </c>
      <c r="H291" s="360">
        <v>0</v>
      </c>
      <c r="I291" s="360">
        <v>0</v>
      </c>
      <c r="J291" s="361">
        <v>0</v>
      </c>
      <c r="K291" s="359"/>
      <c r="L291" s="360"/>
      <c r="M291" s="360"/>
      <c r="N291" s="360"/>
      <c r="O291" s="360"/>
      <c r="P291" s="361"/>
      <c r="Q291" s="359"/>
      <c r="R291" s="360"/>
      <c r="S291" s="360"/>
      <c r="T291" s="360"/>
      <c r="U291" s="360"/>
      <c r="V291" s="361"/>
      <c r="W291" s="359"/>
      <c r="X291" s="360"/>
      <c r="Y291" s="360"/>
      <c r="Z291" s="360"/>
      <c r="AA291" s="360"/>
      <c r="AB291" s="360"/>
      <c r="AC291" s="361"/>
      <c r="AD291" s="359"/>
      <c r="AE291" s="360"/>
      <c r="AF291" s="360"/>
      <c r="AG291" s="360"/>
      <c r="AH291" s="360"/>
      <c r="AI291" s="360"/>
      <c r="AJ291" s="361"/>
    </row>
    <row r="292" spans="2:36" s="4" customFormat="1" ht="16.5" collapsed="1" thickBot="1" x14ac:dyDescent="0.3">
      <c r="B292" s="101">
        <v>1978</v>
      </c>
      <c r="C292" s="365">
        <v>0</v>
      </c>
      <c r="D292" s="366">
        <v>0</v>
      </c>
      <c r="E292" s="366">
        <v>0</v>
      </c>
      <c r="F292" s="366">
        <v>0</v>
      </c>
      <c r="G292" s="366">
        <v>0</v>
      </c>
      <c r="H292" s="366">
        <v>0</v>
      </c>
      <c r="I292" s="366">
        <v>0</v>
      </c>
      <c r="J292" s="367">
        <v>0</v>
      </c>
      <c r="K292" s="365"/>
      <c r="L292" s="366"/>
      <c r="M292" s="366"/>
      <c r="N292" s="366"/>
      <c r="O292" s="366"/>
      <c r="P292" s="367"/>
      <c r="Q292" s="365"/>
      <c r="R292" s="366"/>
      <c r="S292" s="366"/>
      <c r="T292" s="366"/>
      <c r="U292" s="366"/>
      <c r="V292" s="367"/>
      <c r="W292" s="365"/>
      <c r="X292" s="366"/>
      <c r="Y292" s="366"/>
      <c r="Z292" s="366"/>
      <c r="AA292" s="366"/>
      <c r="AB292" s="366"/>
      <c r="AC292" s="367"/>
      <c r="AD292" s="365"/>
      <c r="AE292" s="366"/>
      <c r="AF292" s="366"/>
      <c r="AG292" s="366"/>
      <c r="AH292" s="366"/>
      <c r="AI292" s="366"/>
      <c r="AJ292" s="367"/>
    </row>
    <row r="293" spans="2:36" s="4" customFormat="1" ht="6" customHeight="1" x14ac:dyDescent="0.25">
      <c r="B293" s="71"/>
      <c r="C293" s="72"/>
      <c r="D293" s="72"/>
      <c r="E293" s="72"/>
      <c r="F293" s="72"/>
      <c r="G293" s="72"/>
      <c r="H293" s="72"/>
      <c r="I293" s="72"/>
      <c r="J293" s="72"/>
      <c r="K293" s="72"/>
      <c r="L293" s="72"/>
      <c r="M293" s="72"/>
      <c r="N293" s="72"/>
      <c r="O293" s="72"/>
      <c r="P293" s="72"/>
      <c r="Q293" s="72"/>
    </row>
    <row r="294" spans="2:36" s="4" customFormat="1" x14ac:dyDescent="0.25">
      <c r="B294" s="607" t="s">
        <v>161</v>
      </c>
      <c r="C294" s="607"/>
      <c r="D294" s="607"/>
      <c r="E294" s="607"/>
      <c r="F294" s="607"/>
      <c r="G294" s="607"/>
      <c r="H294" s="607"/>
      <c r="I294" s="607"/>
      <c r="J294" s="607"/>
      <c r="K294" s="607"/>
      <c r="L294" s="607"/>
      <c r="M294" s="607"/>
      <c r="N294" s="607"/>
      <c r="O294" s="607"/>
      <c r="P294" s="607"/>
      <c r="Q294" s="607"/>
      <c r="R294" s="607"/>
      <c r="S294" s="607"/>
      <c r="T294" s="607"/>
      <c r="U294" s="607"/>
      <c r="V294" s="607"/>
      <c r="W294" s="607"/>
      <c r="X294" s="607"/>
      <c r="Y294" s="607"/>
      <c r="Z294" s="607"/>
      <c r="AA294" s="607"/>
      <c r="AB294" s="607"/>
      <c r="AC294" s="607"/>
      <c r="AD294" s="607"/>
      <c r="AE294" s="607"/>
      <c r="AF294" s="607"/>
      <c r="AG294" s="607"/>
      <c r="AH294" s="607"/>
      <c r="AI294" s="607"/>
      <c r="AJ294" s="607"/>
    </row>
    <row r="295" spans="2:36" x14ac:dyDescent="0.25">
      <c r="B295" s="205"/>
      <c r="C295" s="79"/>
      <c r="D295" s="79"/>
      <c r="E295" s="79"/>
      <c r="F295" s="79"/>
      <c r="G295" s="79"/>
      <c r="H295" s="79"/>
      <c r="I295" s="79"/>
      <c r="J295" s="79"/>
      <c r="K295" s="79"/>
      <c r="L295" s="79"/>
      <c r="M295" s="79"/>
      <c r="N295" s="79"/>
      <c r="O295" s="79"/>
      <c r="P295" s="79"/>
      <c r="Q295" s="79"/>
    </row>
    <row r="296" spans="2:36" x14ac:dyDescent="0.25">
      <c r="B296" s="205"/>
      <c r="C296" s="79"/>
      <c r="D296" s="79"/>
      <c r="E296" s="79"/>
      <c r="F296" s="79"/>
      <c r="G296" s="79"/>
      <c r="H296" s="79"/>
      <c r="I296" s="79"/>
      <c r="J296" s="79"/>
      <c r="K296" s="79"/>
      <c r="L296" s="79"/>
      <c r="M296" s="79"/>
      <c r="N296" s="79"/>
      <c r="O296" s="79"/>
      <c r="P296" s="79"/>
      <c r="Q296" s="79"/>
    </row>
    <row r="297" spans="2:36" x14ac:dyDescent="0.25">
      <c r="B297" s="205"/>
      <c r="C297" s="79"/>
      <c r="D297" s="79"/>
      <c r="E297" s="79"/>
      <c r="F297" s="79"/>
      <c r="G297" s="79"/>
      <c r="H297" s="79"/>
      <c r="I297" s="79"/>
      <c r="J297" s="79"/>
      <c r="K297" s="79"/>
      <c r="L297" s="79"/>
      <c r="M297" s="79"/>
      <c r="N297" s="79"/>
      <c r="O297" s="79"/>
      <c r="P297" s="79"/>
      <c r="Q297" s="79"/>
    </row>
    <row r="298" spans="2:36" x14ac:dyDescent="0.25">
      <c r="B298" s="205"/>
      <c r="C298" s="79"/>
      <c r="D298" s="79"/>
      <c r="E298" s="79"/>
      <c r="F298" s="79"/>
      <c r="G298" s="79"/>
      <c r="H298" s="79"/>
      <c r="I298" s="79"/>
      <c r="J298" s="79"/>
      <c r="K298" s="79"/>
      <c r="L298" s="79"/>
      <c r="M298" s="79"/>
      <c r="N298" s="79"/>
      <c r="O298" s="79"/>
      <c r="P298" s="79"/>
      <c r="Q298" s="79"/>
    </row>
    <row r="299" spans="2:36" x14ac:dyDescent="0.25">
      <c r="B299" s="205"/>
      <c r="C299" s="79"/>
      <c r="D299" s="79"/>
      <c r="E299" s="79"/>
      <c r="F299" s="79"/>
      <c r="G299" s="79"/>
      <c r="H299" s="79"/>
      <c r="I299" s="79"/>
      <c r="J299" s="79"/>
      <c r="K299" s="79"/>
      <c r="L299" s="79"/>
      <c r="M299" s="79"/>
      <c r="N299" s="79"/>
      <c r="O299" s="79"/>
      <c r="P299" s="79"/>
      <c r="Q299" s="79"/>
    </row>
    <row r="300" spans="2:36" x14ac:dyDescent="0.25">
      <c r="B300" s="205"/>
      <c r="C300" s="79"/>
      <c r="D300" s="79"/>
      <c r="E300" s="79"/>
      <c r="F300" s="79"/>
      <c r="G300" s="79"/>
      <c r="H300" s="79"/>
      <c r="I300" s="79"/>
      <c r="J300" s="79"/>
      <c r="K300" s="79"/>
      <c r="L300" s="79"/>
      <c r="M300" s="79"/>
      <c r="N300" s="79"/>
      <c r="O300" s="79"/>
      <c r="P300" s="79"/>
      <c r="Q300" s="79"/>
    </row>
    <row r="301" spans="2:36" x14ac:dyDescent="0.25">
      <c r="B301" s="205"/>
      <c r="C301" s="79"/>
      <c r="D301" s="79"/>
      <c r="E301" s="79"/>
      <c r="F301" s="79"/>
      <c r="G301" s="79"/>
      <c r="H301" s="79"/>
      <c r="I301" s="79"/>
      <c r="J301" s="79"/>
      <c r="K301" s="79"/>
      <c r="L301" s="79"/>
      <c r="M301" s="79"/>
      <c r="N301" s="79"/>
      <c r="O301" s="79"/>
      <c r="P301" s="79"/>
      <c r="Q301" s="79"/>
    </row>
    <row r="302" spans="2:36" x14ac:dyDescent="0.25">
      <c r="B302" s="205"/>
      <c r="C302" s="79"/>
      <c r="D302" s="79"/>
      <c r="E302" s="79"/>
      <c r="F302" s="79"/>
      <c r="G302" s="79"/>
      <c r="H302" s="79"/>
      <c r="I302" s="79"/>
      <c r="J302" s="79"/>
      <c r="K302" s="79"/>
      <c r="L302" s="79"/>
      <c r="M302" s="79"/>
      <c r="N302" s="79"/>
      <c r="O302" s="79"/>
      <c r="P302" s="79"/>
      <c r="Q302" s="79"/>
    </row>
    <row r="303" spans="2:36" x14ac:dyDescent="0.25">
      <c r="B303" s="205"/>
      <c r="C303" s="79"/>
      <c r="D303" s="79"/>
      <c r="E303" s="79"/>
      <c r="F303" s="79"/>
      <c r="G303" s="79"/>
      <c r="H303" s="79"/>
      <c r="I303" s="79"/>
      <c r="J303" s="79"/>
      <c r="K303" s="79"/>
      <c r="L303" s="79"/>
      <c r="M303" s="79"/>
      <c r="N303" s="79"/>
      <c r="O303" s="79"/>
      <c r="P303" s="79"/>
      <c r="Q303" s="79"/>
    </row>
    <row r="304" spans="2:36" x14ac:dyDescent="0.25">
      <c r="B304" s="205"/>
      <c r="C304" s="79"/>
      <c r="D304" s="79"/>
      <c r="E304" s="79"/>
      <c r="F304" s="79"/>
      <c r="G304" s="79"/>
      <c r="H304" s="79"/>
      <c r="I304" s="79"/>
      <c r="J304" s="79"/>
      <c r="K304" s="79"/>
      <c r="L304" s="79"/>
      <c r="M304" s="79"/>
      <c r="N304" s="79"/>
      <c r="O304" s="79"/>
      <c r="P304" s="79"/>
      <c r="Q304" s="79"/>
    </row>
    <row r="305" spans="2:17" ht="15.75" x14ac:dyDescent="0.25">
      <c r="B305" s="105"/>
      <c r="C305" s="74"/>
      <c r="D305" s="74"/>
      <c r="E305" s="74"/>
      <c r="F305" s="74"/>
      <c r="G305" s="74"/>
      <c r="H305" s="74"/>
      <c r="I305" s="74"/>
      <c r="J305" s="74"/>
      <c r="K305" s="74"/>
      <c r="L305" s="74"/>
      <c r="M305" s="74"/>
      <c r="N305" s="74"/>
      <c r="O305" s="74"/>
      <c r="P305" s="74"/>
      <c r="Q305" s="74"/>
    </row>
    <row r="306" spans="2:17" x14ac:dyDescent="0.25">
      <c r="B306" s="205"/>
      <c r="C306" s="79"/>
      <c r="D306" s="79"/>
      <c r="E306" s="79"/>
      <c r="F306" s="79"/>
      <c r="G306" s="79"/>
      <c r="H306" s="79"/>
      <c r="I306" s="79"/>
      <c r="J306" s="79"/>
      <c r="K306" s="79"/>
      <c r="L306" s="79"/>
      <c r="M306" s="79"/>
      <c r="N306" s="79"/>
      <c r="O306" s="79"/>
      <c r="P306" s="79"/>
      <c r="Q306" s="79"/>
    </row>
    <row r="307" spans="2:17" x14ac:dyDescent="0.25">
      <c r="B307" s="205"/>
      <c r="C307" s="79"/>
      <c r="D307" s="79"/>
      <c r="E307" s="79"/>
      <c r="F307" s="79"/>
      <c r="G307" s="79"/>
      <c r="H307" s="79"/>
      <c r="I307" s="79"/>
      <c r="J307" s="79"/>
      <c r="K307" s="79"/>
      <c r="L307" s="79"/>
      <c r="M307" s="79"/>
      <c r="N307" s="79"/>
      <c r="O307" s="79"/>
      <c r="P307" s="79"/>
      <c r="Q307" s="79"/>
    </row>
    <row r="308" spans="2:17" x14ac:dyDescent="0.25">
      <c r="B308" s="205"/>
      <c r="C308" s="79"/>
      <c r="D308" s="79"/>
      <c r="E308" s="79"/>
      <c r="F308" s="79"/>
      <c r="G308" s="79"/>
      <c r="H308" s="79"/>
      <c r="I308" s="79"/>
      <c r="J308" s="79"/>
      <c r="K308" s="79"/>
      <c r="L308" s="79"/>
      <c r="M308" s="79"/>
      <c r="N308" s="79"/>
      <c r="O308" s="79"/>
      <c r="P308" s="79"/>
      <c r="Q308" s="79"/>
    </row>
    <row r="309" spans="2:17" x14ac:dyDescent="0.25">
      <c r="B309" s="205"/>
      <c r="C309" s="79"/>
      <c r="D309" s="79"/>
      <c r="E309" s="79"/>
      <c r="F309" s="79"/>
      <c r="G309" s="79"/>
      <c r="H309" s="79"/>
      <c r="I309" s="79"/>
      <c r="J309" s="79"/>
      <c r="K309" s="79"/>
      <c r="L309" s="79"/>
      <c r="M309" s="79"/>
      <c r="N309" s="79"/>
      <c r="O309" s="79"/>
      <c r="P309" s="79"/>
      <c r="Q309" s="79"/>
    </row>
    <row r="310" spans="2:17" x14ac:dyDescent="0.25">
      <c r="B310" s="205"/>
      <c r="C310" s="79"/>
      <c r="D310" s="79"/>
      <c r="E310" s="79"/>
      <c r="F310" s="79"/>
      <c r="G310" s="79"/>
      <c r="H310" s="79"/>
      <c r="I310" s="79"/>
      <c r="J310" s="79"/>
      <c r="K310" s="79"/>
      <c r="L310" s="79"/>
      <c r="M310" s="79"/>
      <c r="N310" s="79"/>
      <c r="O310" s="79"/>
      <c r="P310" s="79"/>
      <c r="Q310" s="79"/>
    </row>
    <row r="311" spans="2:17" x14ac:dyDescent="0.25">
      <c r="B311" s="205"/>
      <c r="C311" s="79"/>
      <c r="D311" s="79"/>
      <c r="E311" s="79"/>
      <c r="F311" s="79"/>
      <c r="G311" s="79"/>
      <c r="H311" s="79"/>
      <c r="I311" s="79"/>
      <c r="J311" s="79"/>
      <c r="K311" s="79"/>
      <c r="L311" s="79"/>
      <c r="M311" s="79"/>
      <c r="N311" s="79"/>
      <c r="O311" s="79"/>
      <c r="P311" s="79"/>
      <c r="Q311" s="79"/>
    </row>
    <row r="312" spans="2:17" x14ac:dyDescent="0.25">
      <c r="B312" s="205"/>
      <c r="C312" s="79"/>
      <c r="D312" s="79"/>
      <c r="E312" s="79"/>
      <c r="F312" s="79"/>
      <c r="G312" s="79"/>
      <c r="H312" s="79"/>
      <c r="I312" s="79"/>
      <c r="J312" s="79"/>
      <c r="K312" s="79"/>
      <c r="L312" s="79"/>
      <c r="M312" s="79"/>
      <c r="N312" s="79"/>
      <c r="O312" s="79"/>
      <c r="P312" s="79"/>
      <c r="Q312" s="79"/>
    </row>
    <row r="313" spans="2:17" x14ac:dyDescent="0.25">
      <c r="B313" s="205"/>
      <c r="C313" s="79"/>
      <c r="D313" s="79"/>
      <c r="E313" s="79"/>
      <c r="F313" s="79"/>
      <c r="G313" s="79"/>
      <c r="H313" s="79"/>
      <c r="I313" s="79"/>
      <c r="J313" s="79"/>
      <c r="K313" s="79"/>
      <c r="L313" s="79"/>
      <c r="M313" s="79"/>
      <c r="N313" s="79"/>
      <c r="O313" s="79"/>
      <c r="P313" s="79"/>
      <c r="Q313" s="79"/>
    </row>
    <row r="314" spans="2:17" x14ac:dyDescent="0.25">
      <c r="B314" s="205"/>
      <c r="C314" s="79"/>
      <c r="D314" s="79"/>
      <c r="E314" s="79"/>
      <c r="F314" s="79"/>
      <c r="G314" s="79"/>
      <c r="H314" s="79"/>
      <c r="I314" s="79"/>
      <c r="J314" s="79"/>
      <c r="K314" s="79"/>
      <c r="L314" s="79"/>
      <c r="M314" s="79"/>
      <c r="N314" s="79"/>
      <c r="O314" s="79"/>
      <c r="P314" s="79"/>
      <c r="Q314" s="79"/>
    </row>
    <row r="315" spans="2:17" x14ac:dyDescent="0.25">
      <c r="B315" s="205"/>
      <c r="C315" s="79"/>
      <c r="D315" s="79"/>
      <c r="E315" s="79"/>
      <c r="F315" s="79"/>
      <c r="G315" s="79"/>
      <c r="H315" s="79"/>
      <c r="I315" s="79"/>
      <c r="J315" s="79"/>
      <c r="K315" s="79"/>
      <c r="L315" s="79"/>
      <c r="M315" s="79"/>
      <c r="N315" s="79"/>
      <c r="O315" s="79"/>
      <c r="P315" s="79"/>
      <c r="Q315" s="79"/>
    </row>
    <row r="316" spans="2:17" x14ac:dyDescent="0.25">
      <c r="B316" s="205"/>
      <c r="C316" s="79"/>
      <c r="D316" s="79"/>
      <c r="E316" s="79"/>
      <c r="F316" s="79"/>
      <c r="G316" s="79"/>
      <c r="H316" s="79"/>
      <c r="I316" s="79"/>
      <c r="J316" s="79"/>
      <c r="K316" s="79"/>
      <c r="L316" s="79"/>
      <c r="M316" s="79"/>
      <c r="N316" s="79"/>
      <c r="O316" s="79"/>
      <c r="P316" s="79"/>
      <c r="Q316" s="79"/>
    </row>
    <row r="317" spans="2:17" x14ac:dyDescent="0.25">
      <c r="B317" s="205"/>
      <c r="C317" s="79"/>
      <c r="D317" s="79"/>
      <c r="E317" s="79"/>
      <c r="F317" s="79"/>
      <c r="G317" s="79"/>
      <c r="H317" s="79"/>
      <c r="I317" s="79"/>
      <c r="J317" s="79"/>
      <c r="K317" s="79"/>
      <c r="L317" s="79"/>
      <c r="M317" s="79"/>
      <c r="N317" s="79"/>
      <c r="O317" s="79"/>
      <c r="P317" s="79"/>
      <c r="Q317" s="79"/>
    </row>
    <row r="318" spans="2:17" ht="15.75" x14ac:dyDescent="0.25">
      <c r="B318" s="105"/>
      <c r="C318" s="74"/>
      <c r="D318" s="74"/>
      <c r="E318" s="74"/>
      <c r="F318" s="74"/>
      <c r="G318" s="74"/>
      <c r="H318" s="74"/>
      <c r="I318" s="74"/>
      <c r="J318" s="74"/>
      <c r="K318" s="74"/>
      <c r="L318" s="74"/>
      <c r="M318" s="74"/>
      <c r="N318" s="74"/>
      <c r="O318" s="74"/>
      <c r="P318" s="74"/>
      <c r="Q318" s="74"/>
    </row>
    <row r="319" spans="2:17" x14ac:dyDescent="0.25">
      <c r="B319" s="205"/>
      <c r="C319" s="79"/>
      <c r="D319" s="79"/>
      <c r="E319" s="79"/>
      <c r="F319" s="79"/>
      <c r="G319" s="79"/>
      <c r="H319" s="79"/>
      <c r="I319" s="79"/>
      <c r="J319" s="79"/>
      <c r="K319" s="79"/>
      <c r="L319" s="79"/>
      <c r="M319" s="79"/>
      <c r="N319" s="79"/>
      <c r="O319" s="79"/>
      <c r="P319" s="79"/>
      <c r="Q319" s="79"/>
    </row>
    <row r="320" spans="2:17" x14ac:dyDescent="0.25">
      <c r="B320" s="205"/>
      <c r="C320" s="79"/>
      <c r="D320" s="79"/>
      <c r="E320" s="79"/>
      <c r="F320" s="79"/>
      <c r="G320" s="79"/>
      <c r="H320" s="79"/>
      <c r="I320" s="79"/>
      <c r="J320" s="79"/>
      <c r="K320" s="79"/>
      <c r="L320" s="79"/>
      <c r="M320" s="79"/>
      <c r="N320" s="79"/>
      <c r="O320" s="79"/>
      <c r="P320" s="79"/>
      <c r="Q320" s="79"/>
    </row>
    <row r="321" spans="2:17" x14ac:dyDescent="0.25">
      <c r="B321" s="205"/>
      <c r="C321" s="79"/>
      <c r="D321" s="79"/>
      <c r="E321" s="79"/>
      <c r="F321" s="79"/>
      <c r="G321" s="79"/>
      <c r="H321" s="79"/>
      <c r="I321" s="79"/>
      <c r="J321" s="79"/>
      <c r="K321" s="79"/>
      <c r="L321" s="79"/>
      <c r="M321" s="79"/>
      <c r="N321" s="79"/>
      <c r="O321" s="79"/>
      <c r="P321" s="79"/>
      <c r="Q321" s="79"/>
    </row>
    <row r="322" spans="2:17" x14ac:dyDescent="0.25">
      <c r="B322" s="205"/>
      <c r="C322" s="79"/>
      <c r="D322" s="79"/>
      <c r="E322" s="79"/>
      <c r="F322" s="79"/>
      <c r="G322" s="79"/>
      <c r="H322" s="79"/>
      <c r="I322" s="79"/>
      <c r="J322" s="79"/>
      <c r="K322" s="79"/>
      <c r="L322" s="79"/>
      <c r="M322" s="79"/>
      <c r="N322" s="79"/>
      <c r="O322" s="79"/>
      <c r="P322" s="79"/>
      <c r="Q322" s="79"/>
    </row>
    <row r="323" spans="2:17" x14ac:dyDescent="0.25">
      <c r="B323" s="205"/>
      <c r="C323" s="79"/>
      <c r="D323" s="79"/>
      <c r="E323" s="79"/>
      <c r="F323" s="79"/>
      <c r="G323" s="79"/>
      <c r="H323" s="79"/>
      <c r="I323" s="79"/>
      <c r="J323" s="79"/>
      <c r="K323" s="79"/>
      <c r="L323" s="79"/>
      <c r="M323" s="79"/>
      <c r="N323" s="79"/>
      <c r="O323" s="79"/>
      <c r="P323" s="79"/>
      <c r="Q323" s="79"/>
    </row>
    <row r="324" spans="2:17" x14ac:dyDescent="0.25">
      <c r="B324" s="205"/>
      <c r="C324" s="79"/>
      <c r="D324" s="79"/>
      <c r="E324" s="79"/>
      <c r="F324" s="79"/>
      <c r="G324" s="79"/>
      <c r="H324" s="79"/>
      <c r="I324" s="79"/>
      <c r="J324" s="79"/>
      <c r="K324" s="79"/>
      <c r="L324" s="79"/>
      <c r="M324" s="79"/>
      <c r="N324" s="79"/>
      <c r="O324" s="79"/>
      <c r="P324" s="79"/>
      <c r="Q324" s="79"/>
    </row>
    <row r="325" spans="2:17" x14ac:dyDescent="0.25">
      <c r="B325" s="205"/>
      <c r="C325" s="79"/>
      <c r="D325" s="79"/>
      <c r="E325" s="79"/>
      <c r="F325" s="79"/>
      <c r="G325" s="79"/>
      <c r="H325" s="79"/>
      <c r="I325" s="79"/>
      <c r="J325" s="79"/>
      <c r="K325" s="79"/>
      <c r="L325" s="79"/>
      <c r="M325" s="79"/>
      <c r="N325" s="79"/>
      <c r="O325" s="79"/>
      <c r="P325" s="79"/>
      <c r="Q325" s="79"/>
    </row>
    <row r="326" spans="2:17" x14ac:dyDescent="0.25">
      <c r="B326" s="205"/>
      <c r="C326" s="79"/>
      <c r="D326" s="79"/>
      <c r="E326" s="79"/>
      <c r="F326" s="79"/>
      <c r="G326" s="79"/>
      <c r="H326" s="79"/>
      <c r="I326" s="79"/>
      <c r="J326" s="79"/>
      <c r="K326" s="79"/>
      <c r="L326" s="79"/>
      <c r="M326" s="79"/>
      <c r="N326" s="79"/>
      <c r="O326" s="79"/>
      <c r="P326" s="79"/>
      <c r="Q326" s="79"/>
    </row>
    <row r="327" spans="2:17" x14ac:dyDescent="0.25">
      <c r="B327" s="205"/>
      <c r="C327" s="79"/>
      <c r="D327" s="79"/>
      <c r="E327" s="79"/>
      <c r="F327" s="79"/>
      <c r="G327" s="79"/>
      <c r="H327" s="79"/>
      <c r="I327" s="79"/>
      <c r="J327" s="79"/>
      <c r="K327" s="79"/>
      <c r="L327" s="79"/>
      <c r="M327" s="79"/>
      <c r="N327" s="79"/>
      <c r="O327" s="79"/>
      <c r="P327" s="79"/>
      <c r="Q327" s="79"/>
    </row>
    <row r="328" spans="2:17" x14ac:dyDescent="0.25">
      <c r="B328" s="205"/>
      <c r="C328" s="79"/>
      <c r="D328" s="79"/>
      <c r="E328" s="79"/>
      <c r="F328" s="79"/>
      <c r="G328" s="79"/>
      <c r="H328" s="79"/>
      <c r="I328" s="79"/>
      <c r="J328" s="79"/>
      <c r="K328" s="79"/>
      <c r="L328" s="79"/>
      <c r="M328" s="79"/>
      <c r="N328" s="79"/>
      <c r="O328" s="79"/>
      <c r="P328" s="79"/>
      <c r="Q328" s="79"/>
    </row>
    <row r="329" spans="2:17" x14ac:dyDescent="0.25">
      <c r="B329" s="205"/>
      <c r="C329" s="79"/>
      <c r="D329" s="79"/>
      <c r="E329" s="79"/>
      <c r="F329" s="79"/>
      <c r="G329" s="79"/>
      <c r="H329" s="79"/>
      <c r="I329" s="79"/>
      <c r="J329" s="79"/>
      <c r="K329" s="79"/>
      <c r="L329" s="79"/>
      <c r="M329" s="79"/>
      <c r="N329" s="79"/>
      <c r="O329" s="79"/>
      <c r="P329" s="79"/>
      <c r="Q329" s="79"/>
    </row>
    <row r="330" spans="2:17" x14ac:dyDescent="0.25">
      <c r="B330" s="205"/>
      <c r="C330" s="79"/>
      <c r="D330" s="79"/>
      <c r="E330" s="79"/>
      <c r="F330" s="79"/>
      <c r="G330" s="79"/>
      <c r="H330" s="79"/>
      <c r="I330" s="79"/>
      <c r="J330" s="79"/>
      <c r="K330" s="79"/>
      <c r="L330" s="79"/>
      <c r="M330" s="79"/>
      <c r="N330" s="79"/>
      <c r="O330" s="79"/>
      <c r="P330" s="79"/>
      <c r="Q330" s="79"/>
    </row>
    <row r="331" spans="2:17" ht="15.75" x14ac:dyDescent="0.25">
      <c r="B331" s="105"/>
      <c r="C331" s="74"/>
      <c r="D331" s="74"/>
      <c r="E331" s="74"/>
      <c r="F331" s="74"/>
      <c r="G331" s="74"/>
      <c r="H331" s="74"/>
      <c r="I331" s="74"/>
      <c r="J331" s="74"/>
      <c r="K331" s="74"/>
      <c r="L331" s="74"/>
      <c r="M331" s="74"/>
      <c r="N331" s="74"/>
      <c r="O331" s="74"/>
      <c r="P331" s="74"/>
      <c r="Q331" s="74"/>
    </row>
    <row r="332" spans="2:17" x14ac:dyDescent="0.25">
      <c r="B332" s="205"/>
      <c r="C332" s="79"/>
      <c r="D332" s="79"/>
      <c r="E332" s="79"/>
      <c r="F332" s="79"/>
      <c r="G332" s="79"/>
      <c r="H332" s="79"/>
      <c r="I332" s="79"/>
      <c r="J332" s="79"/>
      <c r="K332" s="79"/>
      <c r="L332" s="79"/>
      <c r="M332" s="79"/>
      <c r="N332" s="79"/>
      <c r="O332" s="79"/>
      <c r="P332" s="79"/>
      <c r="Q332" s="79"/>
    </row>
    <row r="333" spans="2:17" x14ac:dyDescent="0.25">
      <c r="B333" s="205"/>
      <c r="C333" s="79"/>
      <c r="D333" s="79"/>
      <c r="E333" s="79"/>
      <c r="F333" s="79"/>
      <c r="G333" s="79"/>
      <c r="H333" s="79"/>
      <c r="I333" s="79"/>
      <c r="J333" s="79"/>
      <c r="K333" s="79"/>
      <c r="L333" s="79"/>
      <c r="M333" s="79"/>
      <c r="N333" s="79"/>
      <c r="O333" s="79"/>
      <c r="P333" s="79"/>
      <c r="Q333" s="79"/>
    </row>
    <row r="334" spans="2:17" x14ac:dyDescent="0.25">
      <c r="B334" s="205"/>
      <c r="C334" s="79"/>
      <c r="D334" s="79"/>
      <c r="E334" s="79"/>
      <c r="F334" s="79"/>
      <c r="G334" s="79"/>
      <c r="H334" s="79"/>
      <c r="I334" s="79"/>
      <c r="J334" s="79"/>
      <c r="K334" s="79"/>
      <c r="L334" s="79"/>
      <c r="M334" s="79"/>
      <c r="N334" s="79"/>
      <c r="O334" s="79"/>
      <c r="P334" s="79"/>
      <c r="Q334" s="79"/>
    </row>
    <row r="335" spans="2:17" x14ac:dyDescent="0.25">
      <c r="B335" s="205"/>
      <c r="C335" s="79"/>
      <c r="D335" s="79"/>
      <c r="E335" s="79"/>
      <c r="F335" s="79"/>
      <c r="G335" s="79"/>
      <c r="H335" s="79"/>
      <c r="I335" s="79"/>
      <c r="J335" s="79"/>
      <c r="K335" s="79"/>
      <c r="L335" s="79"/>
      <c r="M335" s="79"/>
      <c r="N335" s="79"/>
      <c r="O335" s="79"/>
      <c r="P335" s="79"/>
      <c r="Q335" s="79"/>
    </row>
    <row r="336" spans="2:17" x14ac:dyDescent="0.25">
      <c r="B336" s="205"/>
      <c r="C336" s="79"/>
      <c r="D336" s="79"/>
      <c r="E336" s="79"/>
      <c r="F336" s="79"/>
      <c r="G336" s="79"/>
      <c r="H336" s="79"/>
      <c r="I336" s="79"/>
      <c r="J336" s="79"/>
      <c r="K336" s="79"/>
      <c r="L336" s="79"/>
      <c r="M336" s="79"/>
      <c r="N336" s="79"/>
      <c r="O336" s="79"/>
      <c r="P336" s="79"/>
      <c r="Q336" s="79"/>
    </row>
    <row r="337" spans="2:17" x14ac:dyDescent="0.25">
      <c r="B337" s="205"/>
      <c r="C337" s="79"/>
      <c r="D337" s="79"/>
      <c r="E337" s="79"/>
      <c r="F337" s="79"/>
      <c r="G337" s="79"/>
      <c r="H337" s="79"/>
      <c r="I337" s="79"/>
      <c r="J337" s="79"/>
      <c r="K337" s="79"/>
      <c r="L337" s="79"/>
      <c r="M337" s="79"/>
      <c r="N337" s="79"/>
      <c r="O337" s="79"/>
      <c r="P337" s="79"/>
      <c r="Q337" s="79"/>
    </row>
    <row r="338" spans="2:17" x14ac:dyDescent="0.25">
      <c r="B338" s="205"/>
      <c r="C338" s="79"/>
      <c r="D338" s="79"/>
      <c r="E338" s="79"/>
      <c r="F338" s="79"/>
      <c r="G338" s="79"/>
      <c r="H338" s="79"/>
      <c r="I338" s="79"/>
      <c r="J338" s="79"/>
      <c r="K338" s="79"/>
      <c r="L338" s="79"/>
      <c r="M338" s="79"/>
      <c r="N338" s="79"/>
      <c r="O338" s="79"/>
      <c r="P338" s="79"/>
      <c r="Q338" s="79"/>
    </row>
    <row r="339" spans="2:17" x14ac:dyDescent="0.25">
      <c r="B339" s="205"/>
      <c r="C339" s="79"/>
      <c r="D339" s="79"/>
      <c r="E339" s="79"/>
      <c r="F339" s="79"/>
      <c r="G339" s="79"/>
      <c r="H339" s="79"/>
      <c r="I339" s="79"/>
      <c r="J339" s="79"/>
      <c r="K339" s="79"/>
      <c r="L339" s="79"/>
      <c r="M339" s="79"/>
      <c r="N339" s="79"/>
      <c r="O339" s="79"/>
      <c r="P339" s="79"/>
      <c r="Q339" s="79"/>
    </row>
    <row r="340" spans="2:17" x14ac:dyDescent="0.25">
      <c r="B340" s="205"/>
      <c r="C340" s="79"/>
      <c r="D340" s="79"/>
      <c r="E340" s="79"/>
      <c r="F340" s="79"/>
      <c r="G340" s="79"/>
      <c r="H340" s="79"/>
      <c r="I340" s="79"/>
      <c r="J340" s="79"/>
      <c r="K340" s="79"/>
      <c r="L340" s="79"/>
      <c r="M340" s="79"/>
      <c r="N340" s="79"/>
      <c r="O340" s="79"/>
      <c r="P340" s="79"/>
      <c r="Q340" s="79"/>
    </row>
    <row r="341" spans="2:17" x14ac:dyDescent="0.25">
      <c r="B341" s="205"/>
      <c r="C341" s="79"/>
      <c r="D341" s="79"/>
      <c r="E341" s="79"/>
      <c r="F341" s="79"/>
      <c r="G341" s="79"/>
      <c r="H341" s="79"/>
      <c r="I341" s="79"/>
      <c r="J341" s="79"/>
      <c r="K341" s="79"/>
      <c r="L341" s="79"/>
      <c r="M341" s="79"/>
      <c r="N341" s="79"/>
      <c r="O341" s="79"/>
      <c r="P341" s="79"/>
      <c r="Q341" s="79"/>
    </row>
    <row r="342" spans="2:17" x14ac:dyDescent="0.25">
      <c r="B342" s="205"/>
      <c r="C342" s="79"/>
      <c r="D342" s="79"/>
      <c r="E342" s="79"/>
      <c r="F342" s="79"/>
      <c r="G342" s="79"/>
      <c r="H342" s="79"/>
      <c r="I342" s="79"/>
      <c r="J342" s="79"/>
      <c r="K342" s="79"/>
      <c r="L342" s="79"/>
      <c r="M342" s="79"/>
      <c r="N342" s="79"/>
      <c r="O342" s="79"/>
      <c r="P342" s="79"/>
      <c r="Q342" s="79"/>
    </row>
    <row r="343" spans="2:17" x14ac:dyDescent="0.25">
      <c r="B343" s="205"/>
      <c r="C343" s="79"/>
      <c r="D343" s="79"/>
      <c r="E343" s="79"/>
      <c r="F343" s="79"/>
      <c r="G343" s="79"/>
      <c r="H343" s="79"/>
      <c r="I343" s="79"/>
      <c r="J343" s="79"/>
      <c r="K343" s="79"/>
      <c r="L343" s="79"/>
      <c r="M343" s="79"/>
      <c r="N343" s="79"/>
      <c r="O343" s="79"/>
      <c r="P343" s="79"/>
      <c r="Q343" s="79"/>
    </row>
    <row r="344" spans="2:17" ht="15.75" x14ac:dyDescent="0.25">
      <c r="B344" s="105"/>
      <c r="C344" s="74"/>
      <c r="D344" s="74"/>
      <c r="E344" s="74"/>
      <c r="F344" s="74"/>
      <c r="G344" s="74"/>
      <c r="H344" s="74"/>
      <c r="I344" s="74"/>
      <c r="J344" s="74"/>
      <c r="K344" s="74"/>
      <c r="L344" s="74"/>
      <c r="M344" s="74"/>
      <c r="N344" s="74"/>
      <c r="O344" s="74"/>
      <c r="P344" s="74"/>
      <c r="Q344" s="74"/>
    </row>
    <row r="345" spans="2:17" x14ac:dyDescent="0.25">
      <c r="B345" s="205"/>
      <c r="C345" s="79"/>
      <c r="D345" s="79"/>
      <c r="E345" s="79"/>
      <c r="F345" s="79"/>
      <c r="G345" s="79"/>
      <c r="H345" s="79"/>
      <c r="I345" s="79"/>
      <c r="J345" s="79"/>
      <c r="K345" s="79"/>
      <c r="L345" s="79"/>
      <c r="M345" s="79"/>
      <c r="N345" s="79"/>
      <c r="O345" s="79"/>
      <c r="P345" s="79"/>
      <c r="Q345" s="79"/>
    </row>
    <row r="346" spans="2:17" x14ac:dyDescent="0.25">
      <c r="B346" s="205"/>
      <c r="C346" s="79"/>
      <c r="D346" s="79"/>
      <c r="E346" s="79"/>
      <c r="F346" s="79"/>
      <c r="G346" s="79"/>
      <c r="H346" s="79"/>
      <c r="I346" s="79"/>
      <c r="J346" s="79"/>
      <c r="K346" s="79"/>
      <c r="L346" s="79"/>
      <c r="M346" s="79"/>
      <c r="N346" s="79"/>
      <c r="O346" s="79"/>
      <c r="P346" s="79"/>
      <c r="Q346" s="79"/>
    </row>
    <row r="347" spans="2:17" x14ac:dyDescent="0.25">
      <c r="B347" s="205"/>
      <c r="C347" s="79"/>
      <c r="D347" s="79"/>
      <c r="E347" s="79"/>
      <c r="F347" s="79"/>
      <c r="G347" s="79"/>
      <c r="H347" s="79"/>
      <c r="I347" s="79"/>
      <c r="J347" s="79"/>
      <c r="K347" s="79"/>
      <c r="L347" s="79"/>
      <c r="M347" s="79"/>
      <c r="N347" s="79"/>
      <c r="O347" s="79"/>
      <c r="P347" s="79"/>
      <c r="Q347" s="79"/>
    </row>
    <row r="348" spans="2:17" x14ac:dyDescent="0.25">
      <c r="B348" s="205"/>
      <c r="C348" s="79"/>
      <c r="D348" s="79"/>
      <c r="E348" s="79"/>
      <c r="F348" s="79"/>
      <c r="G348" s="79"/>
      <c r="H348" s="79"/>
      <c r="I348" s="79"/>
      <c r="J348" s="79"/>
      <c r="K348" s="79"/>
      <c r="L348" s="79"/>
      <c r="M348" s="79"/>
      <c r="N348" s="79"/>
      <c r="O348" s="79"/>
      <c r="P348" s="79"/>
      <c r="Q348" s="79"/>
    </row>
    <row r="349" spans="2:17" x14ac:dyDescent="0.25">
      <c r="B349" s="205"/>
      <c r="C349" s="79"/>
      <c r="D349" s="79"/>
      <c r="E349" s="79"/>
      <c r="F349" s="79"/>
      <c r="G349" s="79"/>
      <c r="H349" s="79"/>
      <c r="I349" s="79"/>
      <c r="J349" s="79"/>
      <c r="K349" s="79"/>
      <c r="L349" s="79"/>
      <c r="M349" s="79"/>
      <c r="N349" s="79"/>
      <c r="O349" s="79"/>
      <c r="P349" s="79"/>
      <c r="Q349" s="79"/>
    </row>
    <row r="350" spans="2:17" x14ac:dyDescent="0.25">
      <c r="B350" s="205"/>
      <c r="C350" s="79"/>
      <c r="D350" s="79"/>
      <c r="E350" s="79"/>
      <c r="F350" s="79"/>
      <c r="G350" s="79"/>
      <c r="H350" s="79"/>
      <c r="I350" s="79"/>
      <c r="J350" s="79"/>
      <c r="K350" s="79"/>
      <c r="L350" s="79"/>
      <c r="M350" s="79"/>
      <c r="N350" s="79"/>
      <c r="O350" s="79"/>
      <c r="P350" s="79"/>
      <c r="Q350" s="79"/>
    </row>
    <row r="351" spans="2:17" x14ac:dyDescent="0.25">
      <c r="B351" s="205"/>
      <c r="C351" s="79"/>
      <c r="D351" s="79"/>
      <c r="E351" s="79"/>
      <c r="F351" s="79"/>
      <c r="G351" s="79"/>
      <c r="H351" s="79"/>
      <c r="I351" s="79"/>
      <c r="J351" s="79"/>
      <c r="K351" s="79"/>
      <c r="L351" s="79"/>
      <c r="M351" s="79"/>
      <c r="N351" s="79"/>
      <c r="O351" s="79"/>
      <c r="P351" s="79"/>
      <c r="Q351" s="79"/>
    </row>
    <row r="352" spans="2:17" x14ac:dyDescent="0.25">
      <c r="B352" s="205"/>
      <c r="C352" s="79"/>
      <c r="D352" s="79"/>
      <c r="E352" s="79"/>
      <c r="F352" s="79"/>
      <c r="G352" s="79"/>
      <c r="H352" s="79"/>
      <c r="I352" s="79"/>
      <c r="J352" s="79"/>
      <c r="K352" s="79"/>
      <c r="L352" s="79"/>
      <c r="M352" s="79"/>
      <c r="N352" s="79"/>
      <c r="O352" s="79"/>
      <c r="P352" s="79"/>
      <c r="Q352" s="79"/>
    </row>
    <row r="353" spans="2:17" x14ac:dyDescent="0.25">
      <c r="B353" s="205"/>
      <c r="C353" s="79"/>
      <c r="D353" s="79"/>
      <c r="E353" s="79"/>
      <c r="F353" s="79"/>
      <c r="G353" s="79"/>
      <c r="H353" s="79"/>
      <c r="I353" s="79"/>
      <c r="J353" s="79"/>
      <c r="K353" s="79"/>
      <c r="L353" s="79"/>
      <c r="M353" s="79"/>
      <c r="N353" s="79"/>
      <c r="O353" s="79"/>
      <c r="P353" s="79"/>
      <c r="Q353" s="79"/>
    </row>
    <row r="354" spans="2:17" x14ac:dyDescent="0.25">
      <c r="B354" s="205"/>
      <c r="C354" s="79"/>
      <c r="D354" s="79"/>
      <c r="E354" s="79"/>
      <c r="F354" s="79"/>
      <c r="G354" s="79"/>
      <c r="H354" s="79"/>
      <c r="I354" s="79"/>
      <c r="J354" s="79"/>
      <c r="K354" s="79"/>
      <c r="L354" s="79"/>
      <c r="M354" s="79"/>
      <c r="N354" s="79"/>
      <c r="O354" s="79"/>
      <c r="P354" s="79"/>
      <c r="Q354" s="79"/>
    </row>
    <row r="355" spans="2:17" x14ac:dyDescent="0.25">
      <c r="B355" s="205"/>
      <c r="C355" s="79"/>
      <c r="D355" s="79"/>
      <c r="E355" s="79"/>
      <c r="F355" s="79"/>
      <c r="G355" s="79"/>
      <c r="H355" s="79"/>
      <c r="I355" s="79"/>
      <c r="J355" s="79"/>
      <c r="K355" s="79"/>
      <c r="L355" s="79"/>
      <c r="M355" s="79"/>
      <c r="N355" s="79"/>
      <c r="O355" s="79"/>
      <c r="P355" s="79"/>
      <c r="Q355" s="79"/>
    </row>
    <row r="356" spans="2:17" x14ac:dyDescent="0.25">
      <c r="B356" s="205"/>
      <c r="C356" s="79"/>
      <c r="D356" s="79"/>
      <c r="E356" s="79"/>
      <c r="F356" s="79"/>
      <c r="G356" s="79"/>
      <c r="H356" s="79"/>
      <c r="I356" s="79"/>
      <c r="J356" s="79"/>
      <c r="K356" s="79"/>
      <c r="L356" s="79"/>
      <c r="M356" s="79"/>
      <c r="N356" s="79"/>
      <c r="O356" s="79"/>
      <c r="P356" s="79"/>
      <c r="Q356" s="79"/>
    </row>
    <row r="357" spans="2:17" ht="15.75" x14ac:dyDescent="0.25">
      <c r="B357" s="105"/>
      <c r="C357" s="74"/>
      <c r="D357" s="74"/>
      <c r="E357" s="74"/>
      <c r="F357" s="74"/>
      <c r="G357" s="74"/>
      <c r="H357" s="74"/>
      <c r="I357" s="74"/>
      <c r="J357" s="74"/>
      <c r="K357" s="74"/>
      <c r="L357" s="74"/>
      <c r="M357" s="74"/>
      <c r="N357" s="74"/>
      <c r="O357" s="74"/>
      <c r="P357" s="74"/>
      <c r="Q357" s="74"/>
    </row>
    <row r="358" spans="2:17" x14ac:dyDescent="0.25">
      <c r="B358" s="205"/>
      <c r="C358" s="79"/>
      <c r="D358" s="79"/>
      <c r="E358" s="79"/>
      <c r="F358" s="79"/>
      <c r="G358" s="79"/>
      <c r="H358" s="79"/>
      <c r="I358" s="79"/>
      <c r="J358" s="79"/>
      <c r="K358" s="79"/>
      <c r="L358" s="79"/>
      <c r="M358" s="79"/>
      <c r="N358" s="79"/>
      <c r="O358" s="79"/>
      <c r="P358" s="79"/>
      <c r="Q358" s="79"/>
    </row>
    <row r="359" spans="2:17" x14ac:dyDescent="0.25">
      <c r="B359" s="205"/>
      <c r="C359" s="79"/>
      <c r="D359" s="79"/>
      <c r="E359" s="79"/>
      <c r="F359" s="79"/>
      <c r="G359" s="79"/>
      <c r="H359" s="79"/>
      <c r="I359" s="79"/>
      <c r="J359" s="79"/>
      <c r="K359" s="79"/>
      <c r="L359" s="79"/>
      <c r="M359" s="79"/>
      <c r="N359" s="79"/>
      <c r="O359" s="79"/>
      <c r="P359" s="79"/>
      <c r="Q359" s="79"/>
    </row>
    <row r="360" spans="2:17" x14ac:dyDescent="0.25">
      <c r="B360" s="205"/>
      <c r="C360" s="79"/>
      <c r="D360" s="79"/>
      <c r="E360" s="79"/>
      <c r="F360" s="79"/>
      <c r="G360" s="79"/>
      <c r="H360" s="79"/>
      <c r="I360" s="79"/>
      <c r="J360" s="79"/>
      <c r="K360" s="79"/>
      <c r="L360" s="79"/>
      <c r="M360" s="79"/>
      <c r="N360" s="79"/>
      <c r="O360" s="79"/>
      <c r="P360" s="79"/>
      <c r="Q360" s="79"/>
    </row>
    <row r="361" spans="2:17" x14ac:dyDescent="0.25">
      <c r="B361" s="205"/>
      <c r="C361" s="79"/>
      <c r="D361" s="79"/>
      <c r="E361" s="79"/>
      <c r="F361" s="79"/>
      <c r="G361" s="79"/>
      <c r="H361" s="79"/>
      <c r="I361" s="79"/>
      <c r="J361" s="79"/>
      <c r="K361" s="79"/>
      <c r="L361" s="79"/>
      <c r="M361" s="79"/>
      <c r="N361" s="79"/>
      <c r="O361" s="79"/>
      <c r="P361" s="79"/>
      <c r="Q361" s="79"/>
    </row>
    <row r="362" spans="2:17" x14ac:dyDescent="0.25">
      <c r="B362" s="205"/>
      <c r="C362" s="79"/>
      <c r="D362" s="79"/>
      <c r="E362" s="79"/>
      <c r="F362" s="79"/>
      <c r="G362" s="79"/>
      <c r="H362" s="79"/>
      <c r="I362" s="79"/>
      <c r="J362" s="79"/>
      <c r="K362" s="79"/>
      <c r="L362" s="79"/>
      <c r="M362" s="79"/>
      <c r="N362" s="79"/>
      <c r="O362" s="79"/>
      <c r="P362" s="79"/>
      <c r="Q362" s="79"/>
    </row>
    <row r="363" spans="2:17" x14ac:dyDescent="0.25">
      <c r="B363" s="205"/>
      <c r="C363" s="79"/>
      <c r="D363" s="79"/>
      <c r="E363" s="79"/>
      <c r="F363" s="79"/>
      <c r="G363" s="79"/>
      <c r="H363" s="79"/>
      <c r="I363" s="79"/>
      <c r="J363" s="79"/>
      <c r="K363" s="79"/>
      <c r="L363" s="79"/>
      <c r="M363" s="79"/>
      <c r="N363" s="79"/>
      <c r="O363" s="79"/>
      <c r="P363" s="79"/>
      <c r="Q363" s="79"/>
    </row>
    <row r="364" spans="2:17" x14ac:dyDescent="0.25">
      <c r="B364" s="205"/>
      <c r="C364" s="79"/>
      <c r="D364" s="79"/>
      <c r="E364" s="79"/>
      <c r="F364" s="79"/>
      <c r="G364" s="79"/>
      <c r="H364" s="79"/>
      <c r="I364" s="79"/>
      <c r="J364" s="79"/>
      <c r="K364" s="79"/>
      <c r="L364" s="79"/>
      <c r="M364" s="79"/>
      <c r="N364" s="79"/>
      <c r="O364" s="79"/>
      <c r="P364" s="79"/>
      <c r="Q364" s="79"/>
    </row>
    <row r="365" spans="2:17" x14ac:dyDescent="0.25">
      <c r="B365" s="205"/>
      <c r="C365" s="79"/>
      <c r="D365" s="79"/>
      <c r="E365" s="79"/>
      <c r="F365" s="79"/>
      <c r="G365" s="79"/>
      <c r="H365" s="79"/>
      <c r="I365" s="79"/>
      <c r="J365" s="79"/>
      <c r="K365" s="79"/>
      <c r="L365" s="79"/>
      <c r="M365" s="79"/>
      <c r="N365" s="79"/>
      <c r="O365" s="79"/>
      <c r="P365" s="79"/>
      <c r="Q365" s="79"/>
    </row>
    <row r="366" spans="2:17" x14ac:dyDescent="0.25">
      <c r="B366" s="205"/>
      <c r="C366" s="79"/>
      <c r="D366" s="79"/>
      <c r="E366" s="79"/>
      <c r="F366" s="79"/>
      <c r="G366" s="79"/>
      <c r="H366" s="79"/>
      <c r="I366" s="79"/>
      <c r="J366" s="79"/>
      <c r="K366" s="79"/>
      <c r="L366" s="79"/>
      <c r="M366" s="79"/>
      <c r="N366" s="79"/>
      <c r="O366" s="79"/>
      <c r="P366" s="79"/>
      <c r="Q366" s="79"/>
    </row>
    <row r="367" spans="2:17" x14ac:dyDescent="0.25">
      <c r="B367" s="205"/>
      <c r="C367" s="79"/>
      <c r="D367" s="79"/>
      <c r="E367" s="79"/>
      <c r="F367" s="79"/>
      <c r="G367" s="79"/>
      <c r="H367" s="79"/>
      <c r="I367" s="79"/>
      <c r="J367" s="79"/>
      <c r="K367" s="79"/>
      <c r="L367" s="79"/>
      <c r="M367" s="79"/>
      <c r="N367" s="79"/>
      <c r="O367" s="79"/>
      <c r="P367" s="79"/>
      <c r="Q367" s="79"/>
    </row>
    <row r="368" spans="2:17" x14ac:dyDescent="0.25">
      <c r="B368" s="205"/>
      <c r="C368" s="79"/>
      <c r="D368" s="79"/>
      <c r="E368" s="79"/>
      <c r="F368" s="79"/>
      <c r="G368" s="79"/>
      <c r="H368" s="79"/>
      <c r="I368" s="79"/>
      <c r="J368" s="79"/>
      <c r="K368" s="79"/>
      <c r="L368" s="79"/>
      <c r="M368" s="79"/>
      <c r="N368" s="79"/>
      <c r="O368" s="79"/>
      <c r="P368" s="79"/>
      <c r="Q368" s="79"/>
    </row>
    <row r="369" spans="2:17" x14ac:dyDescent="0.25">
      <c r="B369" s="205"/>
      <c r="C369" s="79"/>
      <c r="D369" s="79"/>
      <c r="E369" s="79"/>
      <c r="F369" s="79"/>
      <c r="G369" s="79"/>
      <c r="H369" s="79"/>
      <c r="I369" s="79"/>
      <c r="J369" s="79"/>
      <c r="K369" s="79"/>
      <c r="L369" s="79"/>
      <c r="M369" s="79"/>
      <c r="N369" s="79"/>
      <c r="O369" s="79"/>
      <c r="P369" s="79"/>
      <c r="Q369" s="79"/>
    </row>
    <row r="370" spans="2:17" ht="15.75" x14ac:dyDescent="0.25">
      <c r="B370" s="105"/>
      <c r="C370" s="74"/>
      <c r="D370" s="74"/>
      <c r="E370" s="74"/>
      <c r="F370" s="74"/>
      <c r="G370" s="74"/>
      <c r="H370" s="74"/>
      <c r="I370" s="74"/>
      <c r="J370" s="74"/>
      <c r="K370" s="74"/>
      <c r="L370" s="74"/>
      <c r="M370" s="74"/>
      <c r="N370" s="74"/>
      <c r="O370" s="74"/>
      <c r="P370" s="74"/>
      <c r="Q370" s="74"/>
    </row>
    <row r="371" spans="2:17" x14ac:dyDescent="0.25">
      <c r="B371" s="205"/>
      <c r="C371" s="79"/>
      <c r="D371" s="79"/>
      <c r="E371" s="79"/>
      <c r="F371" s="79"/>
      <c r="G371" s="79"/>
      <c r="H371" s="79"/>
      <c r="I371" s="79"/>
      <c r="J371" s="79"/>
      <c r="K371" s="79"/>
      <c r="L371" s="79"/>
      <c r="M371" s="79"/>
      <c r="N371" s="79"/>
      <c r="O371" s="79"/>
      <c r="P371" s="79"/>
      <c r="Q371" s="79"/>
    </row>
    <row r="372" spans="2:17" x14ac:dyDescent="0.25">
      <c r="B372" s="205"/>
      <c r="C372" s="79"/>
      <c r="D372" s="79"/>
      <c r="E372" s="79"/>
      <c r="F372" s="79"/>
      <c r="G372" s="79"/>
      <c r="H372" s="79"/>
      <c r="I372" s="79"/>
      <c r="J372" s="79"/>
      <c r="K372" s="79"/>
      <c r="L372" s="79"/>
      <c r="M372" s="79"/>
      <c r="N372" s="79"/>
      <c r="O372" s="79"/>
      <c r="P372" s="79"/>
      <c r="Q372" s="79"/>
    </row>
    <row r="373" spans="2:17" x14ac:dyDescent="0.25">
      <c r="B373" s="205"/>
      <c r="C373" s="79"/>
      <c r="D373" s="79"/>
      <c r="E373" s="79"/>
      <c r="F373" s="79"/>
      <c r="G373" s="79"/>
      <c r="H373" s="79"/>
      <c r="I373" s="79"/>
      <c r="J373" s="79"/>
      <c r="K373" s="79"/>
      <c r="L373" s="79"/>
      <c r="M373" s="79"/>
      <c r="N373" s="79"/>
      <c r="O373" s="79"/>
      <c r="P373" s="79"/>
      <c r="Q373" s="79"/>
    </row>
    <row r="374" spans="2:17" x14ac:dyDescent="0.25">
      <c r="B374" s="205"/>
      <c r="C374" s="79"/>
      <c r="D374" s="79"/>
      <c r="E374" s="79"/>
      <c r="F374" s="79"/>
      <c r="G374" s="79"/>
      <c r="H374" s="79"/>
      <c r="I374" s="79"/>
      <c r="J374" s="79"/>
      <c r="K374" s="79"/>
      <c r="L374" s="79"/>
      <c r="M374" s="79"/>
      <c r="N374" s="79"/>
      <c r="O374" s="79"/>
      <c r="P374" s="79"/>
      <c r="Q374" s="79"/>
    </row>
    <row r="375" spans="2:17" x14ac:dyDescent="0.25">
      <c r="B375" s="205"/>
      <c r="C375" s="79"/>
      <c r="D375" s="79"/>
      <c r="E375" s="79"/>
      <c r="F375" s="79"/>
      <c r="G375" s="79"/>
      <c r="H375" s="79"/>
      <c r="I375" s="79"/>
      <c r="J375" s="79"/>
      <c r="K375" s="79"/>
      <c r="L375" s="79"/>
      <c r="M375" s="79"/>
      <c r="N375" s="79"/>
      <c r="O375" s="79"/>
      <c r="P375" s="79"/>
      <c r="Q375" s="79"/>
    </row>
    <row r="376" spans="2:17" x14ac:dyDescent="0.25">
      <c r="B376" s="205"/>
      <c r="C376" s="79"/>
      <c r="D376" s="79"/>
      <c r="E376" s="79"/>
      <c r="F376" s="79"/>
      <c r="G376" s="79"/>
      <c r="H376" s="79"/>
      <c r="I376" s="79"/>
      <c r="J376" s="79"/>
      <c r="K376" s="79"/>
      <c r="L376" s="79"/>
      <c r="M376" s="79"/>
      <c r="N376" s="79"/>
      <c r="O376" s="79"/>
      <c r="P376" s="79"/>
      <c r="Q376" s="79"/>
    </row>
    <row r="377" spans="2:17" x14ac:dyDescent="0.25">
      <c r="B377" s="205"/>
      <c r="C377" s="79"/>
      <c r="D377" s="79"/>
      <c r="E377" s="79"/>
      <c r="F377" s="79"/>
      <c r="G377" s="79"/>
      <c r="H377" s="79"/>
      <c r="I377" s="79"/>
      <c r="J377" s="79"/>
      <c r="K377" s="79"/>
      <c r="L377" s="79"/>
      <c r="M377" s="79"/>
      <c r="N377" s="79"/>
      <c r="O377" s="79"/>
      <c r="P377" s="79"/>
      <c r="Q377" s="79"/>
    </row>
    <row r="378" spans="2:17" x14ac:dyDescent="0.25">
      <c r="B378" s="205"/>
      <c r="C378" s="79"/>
      <c r="D378" s="79"/>
      <c r="E378" s="79"/>
      <c r="F378" s="79"/>
      <c r="G378" s="79"/>
      <c r="H378" s="79"/>
      <c r="I378" s="79"/>
      <c r="J378" s="79"/>
      <c r="K378" s="79"/>
      <c r="L378" s="79"/>
      <c r="M378" s="79"/>
      <c r="N378" s="79"/>
      <c r="O378" s="79"/>
      <c r="P378" s="79"/>
      <c r="Q378" s="79"/>
    </row>
    <row r="379" spans="2:17" x14ac:dyDescent="0.25">
      <c r="B379" s="205"/>
      <c r="C379" s="79"/>
      <c r="D379" s="79"/>
      <c r="E379" s="79"/>
      <c r="F379" s="79"/>
      <c r="G379" s="79"/>
      <c r="H379" s="79"/>
      <c r="I379" s="79"/>
      <c r="J379" s="79"/>
      <c r="K379" s="79"/>
      <c r="L379" s="79"/>
      <c r="M379" s="79"/>
      <c r="N379" s="79"/>
      <c r="O379" s="79"/>
      <c r="P379" s="79"/>
      <c r="Q379" s="79"/>
    </row>
    <row r="380" spans="2:17" x14ac:dyDescent="0.25">
      <c r="B380" s="205"/>
      <c r="C380" s="79"/>
      <c r="D380" s="79"/>
      <c r="E380" s="79"/>
      <c r="F380" s="79"/>
      <c r="G380" s="79"/>
      <c r="H380" s="79"/>
      <c r="I380" s="79"/>
      <c r="J380" s="79"/>
      <c r="K380" s="79"/>
      <c r="L380" s="79"/>
      <c r="M380" s="79"/>
      <c r="N380" s="79"/>
      <c r="O380" s="79"/>
      <c r="P380" s="79"/>
      <c r="Q380" s="79"/>
    </row>
    <row r="381" spans="2:17" x14ac:dyDescent="0.25">
      <c r="B381" s="205"/>
      <c r="C381" s="79"/>
      <c r="D381" s="79"/>
      <c r="E381" s="79"/>
      <c r="F381" s="79"/>
      <c r="G381" s="79"/>
      <c r="H381" s="79"/>
      <c r="I381" s="79"/>
      <c r="J381" s="79"/>
      <c r="K381" s="79"/>
      <c r="L381" s="79"/>
      <c r="M381" s="79"/>
      <c r="N381" s="79"/>
      <c r="O381" s="79"/>
      <c r="P381" s="79"/>
      <c r="Q381" s="79"/>
    </row>
    <row r="382" spans="2:17" x14ac:dyDescent="0.25">
      <c r="B382" s="205"/>
      <c r="C382" s="79"/>
      <c r="D382" s="79"/>
      <c r="E382" s="79"/>
      <c r="F382" s="79"/>
      <c r="G382" s="79"/>
      <c r="H382" s="79"/>
      <c r="I382" s="79"/>
      <c r="J382" s="79"/>
      <c r="K382" s="79"/>
      <c r="L382" s="79"/>
      <c r="M382" s="79"/>
      <c r="N382" s="79"/>
      <c r="O382" s="79"/>
      <c r="P382" s="79"/>
      <c r="Q382" s="79"/>
    </row>
    <row r="383" spans="2:17" ht="15.75" x14ac:dyDescent="0.25">
      <c r="B383" s="105"/>
      <c r="C383" s="74"/>
      <c r="D383" s="74"/>
      <c r="E383" s="74"/>
      <c r="F383" s="74"/>
      <c r="G383" s="74"/>
      <c r="H383" s="74"/>
      <c r="I383" s="74"/>
      <c r="J383" s="74"/>
      <c r="K383" s="74"/>
      <c r="L383" s="74"/>
      <c r="M383" s="74"/>
      <c r="N383" s="74"/>
      <c r="O383" s="74"/>
      <c r="P383" s="74"/>
      <c r="Q383" s="74"/>
    </row>
  </sheetData>
  <mergeCells count="6">
    <mergeCell ref="B294:AJ294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ruso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E21E8B-26E1-4356-BDBC-E9D73C30852A}">
  <sheetPr>
    <pageSetUpPr fitToPage="1"/>
  </sheetPr>
  <dimension ref="B1:AU169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8"/>
      <c r="W1" s="698"/>
      <c r="X1" s="698"/>
      <c r="Y1" s="698"/>
      <c r="Z1" s="698"/>
      <c r="AA1" s="698"/>
      <c r="AB1" s="698"/>
      <c r="AC1" s="698"/>
      <c r="AD1" s="698"/>
      <c r="AE1" s="698"/>
      <c r="AF1" s="698"/>
      <c r="AG1" s="698"/>
      <c r="AH1" s="698"/>
      <c r="AI1" s="698"/>
      <c r="AJ1" s="698"/>
      <c r="AK1" s="698"/>
      <c r="AL1" s="698"/>
      <c r="AM1" s="698"/>
      <c r="AN1" s="698"/>
      <c r="AO1" s="698"/>
      <c r="AP1" s="698"/>
      <c r="AQ1" s="698"/>
      <c r="AR1" s="698"/>
      <c r="AS1" s="698"/>
      <c r="AT1" s="698"/>
      <c r="AU1" s="698"/>
    </row>
    <row r="3" spans="2:47" ht="57" customHeight="1" thickBot="1" x14ac:dyDescent="0.4">
      <c r="B3" s="697" t="s">
        <v>267</v>
      </c>
      <c r="C3" s="699"/>
      <c r="D3" s="699"/>
      <c r="E3" s="699"/>
      <c r="F3" s="699"/>
      <c r="G3" s="699"/>
      <c r="H3" s="699"/>
      <c r="I3" s="699"/>
      <c r="J3" s="699"/>
    </row>
    <row r="4" spans="2:47" ht="6" customHeight="1" thickBot="1" x14ac:dyDescent="0.3">
      <c r="B4" s="368"/>
      <c r="C4" s="368"/>
      <c r="D4" s="368"/>
      <c r="E4" s="368"/>
      <c r="F4" s="368"/>
      <c r="G4" s="368"/>
      <c r="H4" s="368"/>
      <c r="I4" s="368"/>
      <c r="J4" s="368"/>
    </row>
    <row r="5" spans="2:47" ht="21.75" thickBot="1" x14ac:dyDescent="0.3">
      <c r="B5" s="368"/>
      <c r="C5" s="690" t="s">
        <v>162</v>
      </c>
      <c r="D5" s="691"/>
      <c r="E5" s="691"/>
      <c r="F5" s="691"/>
      <c r="G5" s="691"/>
      <c r="H5" s="691"/>
      <c r="I5" s="691"/>
      <c r="J5" s="692"/>
    </row>
    <row r="6" spans="2:47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47" x14ac:dyDescent="0.25">
      <c r="B7" s="205" t="s">
        <v>93</v>
      </c>
      <c r="C7" s="369">
        <v>7740</v>
      </c>
      <c r="D7" s="138">
        <v>-3.7313432835820892E-2</v>
      </c>
      <c r="E7" s="369">
        <v>7986</v>
      </c>
      <c r="F7" s="138">
        <v>3.1782945736434032E-2</v>
      </c>
      <c r="G7" s="369">
        <v>9492</v>
      </c>
      <c r="H7" s="138">
        <v>0.18858001502629596</v>
      </c>
      <c r="I7" s="370">
        <v>9209</v>
      </c>
      <c r="J7" s="63">
        <v>-2.9814580699536464E-2</v>
      </c>
    </row>
    <row r="8" spans="2:47" x14ac:dyDescent="0.25">
      <c r="B8" s="205" t="s">
        <v>94</v>
      </c>
      <c r="C8" s="369">
        <v>4271</v>
      </c>
      <c r="D8" s="138">
        <v>2.8413195280519998E-2</v>
      </c>
      <c r="E8" s="369">
        <v>3805</v>
      </c>
      <c r="F8" s="138">
        <v>-0.10910793725122925</v>
      </c>
      <c r="G8" s="369">
        <v>5000</v>
      </c>
      <c r="H8" s="138">
        <v>0.31406044678055189</v>
      </c>
      <c r="I8" s="370">
        <v>5014</v>
      </c>
      <c r="J8" s="63">
        <v>2.7999999999999137E-3</v>
      </c>
    </row>
    <row r="9" spans="2:47" x14ac:dyDescent="0.25">
      <c r="B9" s="205" t="s">
        <v>95</v>
      </c>
      <c r="C9" s="369">
        <v>5759</v>
      </c>
      <c r="D9" s="138">
        <v>0.14493041749502988</v>
      </c>
      <c r="E9" s="369">
        <v>4950</v>
      </c>
      <c r="F9" s="138">
        <v>-0.14047577704462577</v>
      </c>
      <c r="G9" s="369">
        <v>7079</v>
      </c>
      <c r="H9" s="138">
        <v>0.43010101010101009</v>
      </c>
      <c r="I9" s="370">
        <v>1728</v>
      </c>
      <c r="J9" s="63">
        <v>-0.75589772566746716</v>
      </c>
    </row>
    <row r="10" spans="2:47" x14ac:dyDescent="0.25">
      <c r="B10" s="205" t="s">
        <v>96</v>
      </c>
      <c r="C10" s="369">
        <v>7041</v>
      </c>
      <c r="D10" s="138">
        <v>-0.19623287671232881</v>
      </c>
      <c r="E10" s="369">
        <v>6737</v>
      </c>
      <c r="F10" s="138">
        <v>-4.3175685271978459E-2</v>
      </c>
      <c r="G10" s="369">
        <v>9137</v>
      </c>
      <c r="H10" s="138">
        <v>0.35624165058631441</v>
      </c>
      <c r="I10" s="370"/>
      <c r="J10" s="63"/>
    </row>
    <row r="11" spans="2:47" x14ac:dyDescent="0.25">
      <c r="B11" s="205" t="s">
        <v>97</v>
      </c>
      <c r="C11" s="369">
        <v>7998</v>
      </c>
      <c r="D11" s="138">
        <v>-0.11172812083518435</v>
      </c>
      <c r="E11" s="369">
        <v>6386</v>
      </c>
      <c r="F11" s="138">
        <v>-0.20155038759689925</v>
      </c>
      <c r="G11" s="369">
        <v>8286</v>
      </c>
      <c r="H11" s="138">
        <v>0.2975258377701222</v>
      </c>
      <c r="I11" s="370"/>
      <c r="J11" s="63"/>
    </row>
    <row r="12" spans="2:47" x14ac:dyDescent="0.25">
      <c r="B12" s="205" t="s">
        <v>98</v>
      </c>
      <c r="C12" s="369">
        <v>8862</v>
      </c>
      <c r="D12" s="138">
        <v>-8.2133609528741602E-2</v>
      </c>
      <c r="E12" s="369">
        <v>7331</v>
      </c>
      <c r="F12" s="138">
        <v>-0.17276009930038361</v>
      </c>
      <c r="G12" s="369">
        <v>8596</v>
      </c>
      <c r="H12" s="138">
        <v>0.17255490383303784</v>
      </c>
      <c r="I12" s="370"/>
      <c r="J12" s="63"/>
    </row>
    <row r="13" spans="2:47" x14ac:dyDescent="0.25">
      <c r="B13" s="205" t="s">
        <v>99</v>
      </c>
      <c r="C13" s="369">
        <v>8296</v>
      </c>
      <c r="D13" s="138">
        <v>-0.12155866158407458</v>
      </c>
      <c r="E13" s="369">
        <v>6985</v>
      </c>
      <c r="F13" s="138">
        <v>-0.15802796528447449</v>
      </c>
      <c r="G13" s="369">
        <v>9415</v>
      </c>
      <c r="H13" s="138">
        <v>0.34788833214030057</v>
      </c>
      <c r="I13" s="370"/>
      <c r="J13" s="63"/>
    </row>
    <row r="14" spans="2:47" x14ac:dyDescent="0.25">
      <c r="B14" s="205" t="s">
        <v>100</v>
      </c>
      <c r="C14" s="369">
        <v>8007</v>
      </c>
      <c r="D14" s="138">
        <v>-1.282209345333496E-2</v>
      </c>
      <c r="E14" s="369">
        <v>6915</v>
      </c>
      <c r="F14" s="138">
        <v>-0.13638066691644812</v>
      </c>
      <c r="G14" s="369">
        <v>8799</v>
      </c>
      <c r="H14" s="138">
        <v>0.27245119305856824</v>
      </c>
      <c r="I14" s="370"/>
      <c r="J14" s="63"/>
    </row>
    <row r="15" spans="2:47" x14ac:dyDescent="0.25">
      <c r="B15" s="205" t="s">
        <v>101</v>
      </c>
      <c r="C15" s="369">
        <v>8300</v>
      </c>
      <c r="D15" s="138">
        <v>-0.11767832465185502</v>
      </c>
      <c r="E15" s="369">
        <v>7212</v>
      </c>
      <c r="F15" s="138">
        <v>-0.13108433734939762</v>
      </c>
      <c r="G15" s="369">
        <v>9306</v>
      </c>
      <c r="H15" s="138">
        <v>0.29034941763727118</v>
      </c>
      <c r="I15" s="370"/>
      <c r="J15" s="63"/>
    </row>
    <row r="16" spans="2:47" x14ac:dyDescent="0.25">
      <c r="B16" s="205" t="s">
        <v>102</v>
      </c>
      <c r="C16" s="369">
        <v>8837</v>
      </c>
      <c r="D16" s="138">
        <v>-1.8111111111111078E-2</v>
      </c>
      <c r="E16" s="369">
        <v>8786</v>
      </c>
      <c r="F16" s="138">
        <v>-5.7711893176417561E-3</v>
      </c>
      <c r="G16" s="369">
        <v>9939</v>
      </c>
      <c r="H16" s="138">
        <v>0.1312315046665149</v>
      </c>
      <c r="I16" s="370"/>
      <c r="J16" s="63"/>
    </row>
    <row r="17" spans="2:10" x14ac:dyDescent="0.25">
      <c r="B17" s="205" t="s">
        <v>103</v>
      </c>
      <c r="C17" s="369">
        <v>6757</v>
      </c>
      <c r="D17" s="138">
        <v>-3.9926115373685733E-2</v>
      </c>
      <c r="E17" s="369">
        <v>7560</v>
      </c>
      <c r="F17" s="138">
        <v>0.11883972177001634</v>
      </c>
      <c r="G17" s="369">
        <v>7159</v>
      </c>
      <c r="H17" s="138">
        <v>-5.3042328042328002E-2</v>
      </c>
      <c r="I17" s="370"/>
      <c r="J17" s="63"/>
    </row>
    <row r="18" spans="2:10" x14ac:dyDescent="0.25">
      <c r="B18" s="205" t="s">
        <v>104</v>
      </c>
      <c r="C18" s="369">
        <v>6278</v>
      </c>
      <c r="D18" s="138">
        <v>-0.12404074229105622</v>
      </c>
      <c r="E18" s="369">
        <v>7573</v>
      </c>
      <c r="F18" s="138">
        <v>0.20627588403950292</v>
      </c>
      <c r="G18" s="369">
        <v>6618</v>
      </c>
      <c r="H18" s="138">
        <v>-0.12610590254852772</v>
      </c>
      <c r="I18" s="370"/>
      <c r="J18" s="63"/>
    </row>
    <row r="19" spans="2:10" ht="16.5" thickBot="1" x14ac:dyDescent="0.3">
      <c r="B19" s="142" t="s">
        <v>106</v>
      </c>
      <c r="C19" s="143">
        <v>88146</v>
      </c>
      <c r="D19" s="144">
        <v>-7.0278138151441349E-2</v>
      </c>
      <c r="E19" s="143">
        <v>4973047</v>
      </c>
      <c r="F19" s="144">
        <v>-6.7161300569509641E-2</v>
      </c>
      <c r="G19" s="143">
        <v>5148453</v>
      </c>
      <c r="H19" s="144">
        <v>0.20188261620412029</v>
      </c>
      <c r="I19" s="149">
        <v>15951</v>
      </c>
      <c r="J19" s="144">
        <v>-0.26053497751610954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1" t="s">
        <v>161</v>
      </c>
      <c r="C21" s="371"/>
      <c r="D21" s="371"/>
      <c r="E21" s="371"/>
      <c r="F21" s="371"/>
      <c r="G21" s="371"/>
      <c r="H21" s="371"/>
      <c r="I21" s="371"/>
      <c r="J21" s="371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7" t="s">
        <v>268</v>
      </c>
      <c r="C24" s="699"/>
      <c r="D24" s="699"/>
      <c r="E24" s="699"/>
      <c r="F24" s="699"/>
      <c r="G24" s="699"/>
      <c r="H24" s="699"/>
      <c r="I24" s="699"/>
      <c r="J24" s="699"/>
    </row>
    <row r="25" spans="2:10" ht="6" customHeight="1" thickBot="1" x14ac:dyDescent="0.3">
      <c r="B25" s="368"/>
      <c r="C25" s="368"/>
      <c r="D25" s="368"/>
      <c r="E25" s="368"/>
      <c r="F25" s="368"/>
      <c r="G25" s="368"/>
      <c r="H25" s="368"/>
      <c r="I25" s="368"/>
      <c r="J25" s="368"/>
    </row>
    <row r="26" spans="2:10" ht="31.5" customHeight="1" thickBot="1" x14ac:dyDescent="0.3">
      <c r="B26" s="368"/>
      <c r="C26" s="690" t="s">
        <v>163</v>
      </c>
      <c r="D26" s="691"/>
      <c r="E26" s="691"/>
      <c r="F26" s="691"/>
      <c r="G26" s="691"/>
      <c r="H26" s="691"/>
      <c r="I26" s="691"/>
      <c r="J26" s="692"/>
    </row>
    <row r="27" spans="2:10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372" t="s">
        <v>64</v>
      </c>
    </row>
    <row r="28" spans="2:10" ht="15" customHeight="1" x14ac:dyDescent="0.25">
      <c r="B28" s="205" t="s">
        <v>93</v>
      </c>
      <c r="C28" s="369">
        <v>4907</v>
      </c>
      <c r="D28" s="138">
        <v>2.9584557280738499E-2</v>
      </c>
      <c r="E28" s="369">
        <v>5192</v>
      </c>
      <c r="F28" s="138">
        <v>5.8080293458324883E-2</v>
      </c>
      <c r="G28" s="369">
        <v>6286</v>
      </c>
      <c r="H28" s="138">
        <v>0.21070878274268101</v>
      </c>
      <c r="I28" s="370">
        <v>6088</v>
      </c>
      <c r="J28" s="63">
        <v>-3.1498568246897896E-2</v>
      </c>
    </row>
    <row r="29" spans="2:10" ht="15" customHeight="1" x14ac:dyDescent="0.25">
      <c r="B29" s="205" t="s">
        <v>94</v>
      </c>
      <c r="C29" s="369">
        <v>2527</v>
      </c>
      <c r="D29" s="138">
        <v>7.575757575757569E-3</v>
      </c>
      <c r="E29" s="369">
        <v>2333</v>
      </c>
      <c r="F29" s="138">
        <v>-7.6770874554808022E-2</v>
      </c>
      <c r="G29" s="369">
        <v>3149</v>
      </c>
      <c r="H29" s="138">
        <v>0.34976425203600514</v>
      </c>
      <c r="I29" s="370">
        <v>3013</v>
      </c>
      <c r="J29" s="63">
        <v>-4.3188313750397E-2</v>
      </c>
    </row>
    <row r="30" spans="2:10" ht="15" customHeight="1" x14ac:dyDescent="0.25">
      <c r="B30" s="205" t="s">
        <v>95</v>
      </c>
      <c r="C30" s="369">
        <v>3268</v>
      </c>
      <c r="D30" s="138">
        <v>8.5714285714285632E-2</v>
      </c>
      <c r="E30" s="369">
        <v>2750</v>
      </c>
      <c r="F30" s="138">
        <v>-0.1585067319461444</v>
      </c>
      <c r="G30" s="369">
        <v>4280</v>
      </c>
      <c r="H30" s="138">
        <v>0.55636363636363639</v>
      </c>
      <c r="I30" s="370">
        <v>918</v>
      </c>
      <c r="J30" s="63">
        <v>-0.78551401869158877</v>
      </c>
    </row>
    <row r="31" spans="2:10" ht="15" customHeight="1" x14ac:dyDescent="0.25">
      <c r="B31" s="205" t="s">
        <v>96</v>
      </c>
      <c r="C31" s="369">
        <v>4384</v>
      </c>
      <c r="D31" s="138">
        <v>-0.15399459668081816</v>
      </c>
      <c r="E31" s="369">
        <v>3936</v>
      </c>
      <c r="F31" s="138">
        <v>-0.1021897810218978</v>
      </c>
      <c r="G31" s="369">
        <v>5888</v>
      </c>
      <c r="H31" s="138">
        <v>0.49593495934959342</v>
      </c>
      <c r="I31" s="370"/>
      <c r="J31" s="63"/>
    </row>
    <row r="32" spans="2:10" ht="15" customHeight="1" x14ac:dyDescent="0.25">
      <c r="B32" s="205" t="s">
        <v>97</v>
      </c>
      <c r="C32" s="369">
        <v>5054</v>
      </c>
      <c r="D32" s="138">
        <v>-9.9590236949937627E-2</v>
      </c>
      <c r="E32" s="369">
        <v>3767</v>
      </c>
      <c r="F32" s="138">
        <v>-0.25464978235061342</v>
      </c>
      <c r="G32" s="369">
        <v>5097</v>
      </c>
      <c r="H32" s="138">
        <v>0.35306610034510211</v>
      </c>
      <c r="I32" s="370"/>
      <c r="J32" s="63"/>
    </row>
    <row r="33" spans="2:35" ht="15" customHeight="1" x14ac:dyDescent="0.25">
      <c r="B33" s="205" t="s">
        <v>98</v>
      </c>
      <c r="C33" s="369">
        <v>5225</v>
      </c>
      <c r="D33" s="138">
        <v>-0.13133832086450536</v>
      </c>
      <c r="E33" s="369">
        <v>3964</v>
      </c>
      <c r="F33" s="138">
        <v>-0.2413397129186603</v>
      </c>
      <c r="G33" s="369">
        <v>4968</v>
      </c>
      <c r="H33" s="138">
        <v>0.25327951564076701</v>
      </c>
      <c r="I33" s="370"/>
      <c r="J33" s="63"/>
    </row>
    <row r="34" spans="2:35" ht="15" customHeight="1" x14ac:dyDescent="0.25">
      <c r="B34" s="205" t="s">
        <v>99</v>
      </c>
      <c r="C34" s="369">
        <v>5126</v>
      </c>
      <c r="D34" s="138">
        <v>-3.8454323766647924E-2</v>
      </c>
      <c r="E34" s="369">
        <v>4131</v>
      </c>
      <c r="F34" s="138">
        <v>-0.19410846664065551</v>
      </c>
      <c r="G34" s="369">
        <v>5816</v>
      </c>
      <c r="H34" s="138">
        <v>0.40789155168240132</v>
      </c>
      <c r="I34" s="370"/>
      <c r="J34" s="63"/>
    </row>
    <row r="35" spans="2:35" ht="15" customHeight="1" x14ac:dyDescent="0.25">
      <c r="B35" s="205" t="s">
        <v>100</v>
      </c>
      <c r="C35" s="369">
        <v>5013</v>
      </c>
      <c r="D35" s="138">
        <v>0</v>
      </c>
      <c r="E35" s="369">
        <v>4315</v>
      </c>
      <c r="F35" s="138">
        <v>-0.1392379812487532</v>
      </c>
      <c r="G35" s="369">
        <v>5456</v>
      </c>
      <c r="H35" s="138">
        <v>0.26442641946697565</v>
      </c>
      <c r="I35" s="370"/>
      <c r="J35" s="63"/>
    </row>
    <row r="36" spans="2:35" x14ac:dyDescent="0.25">
      <c r="B36" s="205" t="s">
        <v>101</v>
      </c>
      <c r="C36" s="369">
        <v>4807</v>
      </c>
      <c r="D36" s="138">
        <v>-0.1332491886043996</v>
      </c>
      <c r="E36" s="369">
        <v>4197</v>
      </c>
      <c r="F36" s="138">
        <v>-0.12689827335136261</v>
      </c>
      <c r="G36" s="369">
        <v>5564</v>
      </c>
      <c r="H36" s="138">
        <v>0.32570883964736708</v>
      </c>
      <c r="I36" s="370"/>
      <c r="J36" s="63"/>
    </row>
    <row r="37" spans="2:35" ht="15" customHeight="1" x14ac:dyDescent="0.25">
      <c r="B37" s="205" t="s">
        <v>102</v>
      </c>
      <c r="C37" s="369">
        <v>5331</v>
      </c>
      <c r="D37" s="138">
        <v>4.3044414009000276E-2</v>
      </c>
      <c r="E37" s="369">
        <v>5089</v>
      </c>
      <c r="F37" s="138">
        <v>-4.539486025135997E-2</v>
      </c>
      <c r="G37" s="369">
        <v>5966</v>
      </c>
      <c r="H37" s="138">
        <v>0.17233248182354099</v>
      </c>
      <c r="I37" s="370"/>
      <c r="J37" s="63"/>
    </row>
    <row r="38" spans="2:35" ht="15" customHeight="1" x14ac:dyDescent="0.25">
      <c r="B38" s="205" t="s">
        <v>103</v>
      </c>
      <c r="C38" s="369">
        <v>4145</v>
      </c>
      <c r="D38" s="138">
        <v>6.5565808644973966E-3</v>
      </c>
      <c r="E38" s="369">
        <v>4290</v>
      </c>
      <c r="F38" s="138">
        <v>3.4981905910735911E-2</v>
      </c>
      <c r="G38" s="369">
        <v>4072</v>
      </c>
      <c r="H38" s="138">
        <v>-5.0815850815850827E-2</v>
      </c>
      <c r="I38" s="370"/>
      <c r="J38" s="63"/>
    </row>
    <row r="39" spans="2:35" ht="15" customHeight="1" x14ac:dyDescent="0.25">
      <c r="B39" s="205" t="s">
        <v>104</v>
      </c>
      <c r="C39" s="369">
        <v>3750</v>
      </c>
      <c r="D39" s="138">
        <v>-0.13053559007651283</v>
      </c>
      <c r="E39" s="369">
        <v>5098</v>
      </c>
      <c r="F39" s="138">
        <v>0.3594666666666666</v>
      </c>
      <c r="G39" s="369">
        <v>3922</v>
      </c>
      <c r="H39" s="138">
        <v>-0.2306786975284425</v>
      </c>
      <c r="I39" s="370"/>
      <c r="J39" s="63"/>
    </row>
    <row r="40" spans="2:35" ht="15" customHeight="1" thickBot="1" x14ac:dyDescent="0.3">
      <c r="B40" s="148" t="s">
        <v>106</v>
      </c>
      <c r="C40" s="143">
        <v>53537</v>
      </c>
      <c r="D40" s="144">
        <v>-5.2878321480380741E-2</v>
      </c>
      <c r="E40" s="143">
        <v>49062</v>
      </c>
      <c r="F40" s="144">
        <v>-8.3587051945383517E-2</v>
      </c>
      <c r="G40" s="143">
        <v>60464</v>
      </c>
      <c r="H40" s="144">
        <v>0.23239982063511477</v>
      </c>
      <c r="I40" s="149">
        <v>10019</v>
      </c>
      <c r="J40" s="144">
        <v>-0.26948596427269411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1" t="s">
        <v>161</v>
      </c>
      <c r="C42" s="371"/>
      <c r="D42" s="371"/>
      <c r="E42" s="371"/>
      <c r="F42" s="371"/>
      <c r="G42" s="371"/>
      <c r="H42" s="371"/>
      <c r="I42" s="371"/>
      <c r="J42" s="371"/>
      <c r="AI42" s="1" t="s">
        <v>254</v>
      </c>
    </row>
    <row r="43" spans="2:35" x14ac:dyDescent="0.25">
      <c r="B43" s="153"/>
      <c r="C43" s="153"/>
      <c r="D43" s="153"/>
      <c r="E43" s="153"/>
      <c r="F43" s="153"/>
      <c r="G43" s="153"/>
      <c r="H43" s="153"/>
      <c r="I43" s="153"/>
      <c r="J43" s="153"/>
    </row>
    <row r="44" spans="2:35" x14ac:dyDescent="0.25">
      <c r="B44" s="153"/>
      <c r="C44" s="153"/>
      <c r="D44" s="153"/>
      <c r="E44" s="153"/>
      <c r="F44" s="153"/>
      <c r="G44" s="153"/>
      <c r="H44" s="153"/>
      <c r="I44" s="153"/>
      <c r="J44" s="153"/>
    </row>
    <row r="45" spans="2:35" ht="54.75" customHeight="1" thickBot="1" x14ac:dyDescent="0.4">
      <c r="B45" s="697" t="s">
        <v>269</v>
      </c>
      <c r="C45" s="697"/>
      <c r="D45" s="697"/>
      <c r="E45" s="697"/>
      <c r="F45" s="697"/>
      <c r="G45" s="697"/>
      <c r="H45" s="697"/>
      <c r="I45" s="697"/>
      <c r="J45" s="697"/>
    </row>
    <row r="46" spans="2:35" ht="6" customHeight="1" thickBot="1" x14ac:dyDescent="0.3">
      <c r="B46" s="368"/>
      <c r="C46" s="368"/>
      <c r="D46" s="368"/>
      <c r="E46" s="368"/>
      <c r="F46" s="368"/>
      <c r="G46" s="368"/>
      <c r="H46" s="368"/>
      <c r="I46" s="368"/>
      <c r="J46" s="368"/>
    </row>
    <row r="47" spans="2:35" ht="21.75" customHeight="1" thickBot="1" x14ac:dyDescent="0.3">
      <c r="B47" s="368"/>
      <c r="C47" s="690" t="s">
        <v>189</v>
      </c>
      <c r="D47" s="691"/>
      <c r="E47" s="691"/>
      <c r="F47" s="691"/>
      <c r="G47" s="691"/>
      <c r="H47" s="691"/>
      <c r="I47" s="691"/>
      <c r="J47" s="692"/>
    </row>
    <row r="48" spans="2:35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372" t="s">
        <v>64</v>
      </c>
    </row>
    <row r="49" spans="2:10" ht="15" customHeight="1" x14ac:dyDescent="0.25">
      <c r="B49" s="205" t="s">
        <v>93</v>
      </c>
      <c r="C49" s="369">
        <v>1316</v>
      </c>
      <c r="D49" s="138">
        <v>-3.7850113550340625E-3</v>
      </c>
      <c r="E49" s="369">
        <v>1233</v>
      </c>
      <c r="F49" s="138">
        <v>-6.3069908814589626E-2</v>
      </c>
      <c r="G49" s="369">
        <v>1896</v>
      </c>
      <c r="H49" s="138">
        <v>0.53771289537712885</v>
      </c>
      <c r="I49" s="370">
        <v>2005</v>
      </c>
      <c r="J49" s="63">
        <v>5.7489451476793185E-2</v>
      </c>
    </row>
    <row r="50" spans="2:10" ht="15" customHeight="1" x14ac:dyDescent="0.25">
      <c r="B50" s="205" t="s">
        <v>94</v>
      </c>
      <c r="C50" s="369">
        <v>551</v>
      </c>
      <c r="D50" s="138">
        <v>3.6429872495447047E-3</v>
      </c>
      <c r="E50" s="369">
        <v>526</v>
      </c>
      <c r="F50" s="138">
        <v>-4.5372050816696929E-2</v>
      </c>
      <c r="G50" s="369">
        <v>990</v>
      </c>
      <c r="H50" s="138">
        <v>0.88212927756653992</v>
      </c>
      <c r="I50" s="370">
        <v>794</v>
      </c>
      <c r="J50" s="63">
        <v>-0.19797979797979803</v>
      </c>
    </row>
    <row r="51" spans="2:10" ht="15" customHeight="1" x14ac:dyDescent="0.25">
      <c r="B51" s="205" t="s">
        <v>95</v>
      </c>
      <c r="C51" s="369">
        <v>792</v>
      </c>
      <c r="D51" s="138">
        <v>0.34465195246179969</v>
      </c>
      <c r="E51" s="369">
        <v>685</v>
      </c>
      <c r="F51" s="138">
        <v>-0.13510101010101006</v>
      </c>
      <c r="G51" s="369">
        <v>1148</v>
      </c>
      <c r="H51" s="138">
        <v>0.67591240875912417</v>
      </c>
      <c r="I51" s="370">
        <v>189</v>
      </c>
      <c r="J51" s="63">
        <v>-0.83536585365853655</v>
      </c>
    </row>
    <row r="52" spans="2:10" ht="15" customHeight="1" x14ac:dyDescent="0.25">
      <c r="B52" s="205" t="s">
        <v>96</v>
      </c>
      <c r="C52" s="369">
        <v>1272</v>
      </c>
      <c r="D52" s="138">
        <v>0.24097560975609755</v>
      </c>
      <c r="E52" s="369">
        <v>956</v>
      </c>
      <c r="F52" s="138">
        <v>-0.24842767295597479</v>
      </c>
      <c r="G52" s="369">
        <v>2191</v>
      </c>
      <c r="H52" s="138">
        <v>1.2918410041841004</v>
      </c>
      <c r="I52" s="370"/>
      <c r="J52" s="63"/>
    </row>
    <row r="53" spans="2:10" ht="15" customHeight="1" x14ac:dyDescent="0.25">
      <c r="B53" s="205" t="s">
        <v>97</v>
      </c>
      <c r="C53" s="369">
        <v>998</v>
      </c>
      <c r="D53" s="138">
        <v>6.1702127659574391E-2</v>
      </c>
      <c r="E53" s="369">
        <v>838</v>
      </c>
      <c r="F53" s="138">
        <v>-0.16032064128256518</v>
      </c>
      <c r="G53" s="369">
        <v>1415</v>
      </c>
      <c r="H53" s="138">
        <v>0.6885441527446301</v>
      </c>
      <c r="I53" s="370"/>
      <c r="J53" s="63"/>
    </row>
    <row r="54" spans="2:10" ht="15" customHeight="1" x14ac:dyDescent="0.25">
      <c r="B54" s="205" t="s">
        <v>98</v>
      </c>
      <c r="C54" s="369">
        <v>1256</v>
      </c>
      <c r="D54" s="138">
        <v>-0.27981651376146788</v>
      </c>
      <c r="E54" s="369">
        <v>820</v>
      </c>
      <c r="F54" s="138">
        <v>-0.34713375796178347</v>
      </c>
      <c r="G54" s="369">
        <v>1344</v>
      </c>
      <c r="H54" s="138">
        <v>0.63902439024390234</v>
      </c>
      <c r="I54" s="370"/>
      <c r="J54" s="63"/>
    </row>
    <row r="55" spans="2:10" x14ac:dyDescent="0.25">
      <c r="B55" s="205" t="s">
        <v>99</v>
      </c>
      <c r="C55" s="369">
        <v>1480</v>
      </c>
      <c r="D55" s="138">
        <v>0.12718964204112715</v>
      </c>
      <c r="E55" s="369">
        <v>1189</v>
      </c>
      <c r="F55" s="138">
        <v>-0.19662162162162167</v>
      </c>
      <c r="G55" s="369">
        <v>2021</v>
      </c>
      <c r="H55" s="138">
        <v>0.69974768713204383</v>
      </c>
      <c r="I55" s="370"/>
      <c r="J55" s="63"/>
    </row>
    <row r="56" spans="2:10" x14ac:dyDescent="0.25">
      <c r="B56" s="205" t="s">
        <v>100</v>
      </c>
      <c r="C56" s="369">
        <v>1504</v>
      </c>
      <c r="D56" s="138">
        <v>0.14984709480122316</v>
      </c>
      <c r="E56" s="369">
        <v>1392</v>
      </c>
      <c r="F56" s="138">
        <v>-7.4468085106383031E-2</v>
      </c>
      <c r="G56" s="369">
        <v>1876</v>
      </c>
      <c r="H56" s="138">
        <v>0.34770114942528729</v>
      </c>
      <c r="I56" s="370"/>
      <c r="J56" s="63"/>
    </row>
    <row r="57" spans="2:10" x14ac:dyDescent="0.25">
      <c r="B57" s="205" t="s">
        <v>101</v>
      </c>
      <c r="C57" s="369">
        <v>1102</v>
      </c>
      <c r="D57" s="138">
        <v>4.5540796963946972E-2</v>
      </c>
      <c r="E57" s="369">
        <v>1168</v>
      </c>
      <c r="F57" s="138">
        <v>5.9891107078039907E-2</v>
      </c>
      <c r="G57" s="369">
        <v>1496</v>
      </c>
      <c r="H57" s="138">
        <v>0.28082191780821919</v>
      </c>
      <c r="I57" s="370"/>
      <c r="J57" s="63"/>
    </row>
    <row r="58" spans="2:10" x14ac:dyDescent="0.25">
      <c r="B58" s="205" t="s">
        <v>102</v>
      </c>
      <c r="C58" s="369">
        <v>1228</v>
      </c>
      <c r="D58" s="138">
        <v>0.17737296260786195</v>
      </c>
      <c r="E58" s="369">
        <v>1289</v>
      </c>
      <c r="F58" s="138">
        <v>4.967426710097711E-2</v>
      </c>
      <c r="G58" s="369">
        <v>1601</v>
      </c>
      <c r="H58" s="138">
        <v>0.24204809930178439</v>
      </c>
      <c r="I58" s="370"/>
      <c r="J58" s="63"/>
    </row>
    <row r="59" spans="2:10" x14ac:dyDescent="0.25">
      <c r="B59" s="205" t="s">
        <v>103</v>
      </c>
      <c r="C59" s="369">
        <v>971</v>
      </c>
      <c r="D59" s="138">
        <v>0.21679197994987476</v>
      </c>
      <c r="E59" s="369">
        <v>856</v>
      </c>
      <c r="F59" s="138">
        <v>-0.11843460350154478</v>
      </c>
      <c r="G59" s="369">
        <v>1165</v>
      </c>
      <c r="H59" s="138">
        <v>0.36098130841121501</v>
      </c>
      <c r="I59" s="370"/>
      <c r="J59" s="63"/>
    </row>
    <row r="60" spans="2:10" x14ac:dyDescent="0.25">
      <c r="B60" s="205" t="s">
        <v>104</v>
      </c>
      <c r="C60" s="369">
        <v>925</v>
      </c>
      <c r="D60" s="138">
        <v>0.11850060459492151</v>
      </c>
      <c r="E60" s="369">
        <v>1143</v>
      </c>
      <c r="F60" s="138">
        <v>0.23567567567567571</v>
      </c>
      <c r="G60" s="369">
        <v>1202</v>
      </c>
      <c r="H60" s="138">
        <v>5.1618547681539839E-2</v>
      </c>
      <c r="I60" s="370"/>
      <c r="J60" s="63"/>
    </row>
    <row r="61" spans="2:10" ht="16.5" thickBot="1" x14ac:dyDescent="0.3">
      <c r="B61" s="148" t="s">
        <v>106</v>
      </c>
      <c r="C61" s="143">
        <v>13395</v>
      </c>
      <c r="D61" s="144">
        <v>7.0657821117416697E-2</v>
      </c>
      <c r="E61" s="143">
        <v>12095</v>
      </c>
      <c r="F61" s="144">
        <v>-9.7051138484509192E-2</v>
      </c>
      <c r="G61" s="143">
        <v>18345</v>
      </c>
      <c r="H61" s="144">
        <v>0.51674245556014875</v>
      </c>
      <c r="I61" s="149">
        <v>2988</v>
      </c>
      <c r="J61" s="144">
        <v>-0.25929598413485377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1" t="s">
        <v>161</v>
      </c>
      <c r="C63" s="371"/>
      <c r="D63" s="371"/>
      <c r="E63" s="371"/>
      <c r="F63" s="371"/>
      <c r="G63" s="371"/>
      <c r="H63" s="371"/>
      <c r="I63" s="371"/>
      <c r="J63" s="371"/>
    </row>
    <row r="64" spans="2:10" x14ac:dyDescent="0.25">
      <c r="B64" s="153"/>
      <c r="C64" s="153"/>
      <c r="D64" s="153"/>
      <c r="E64" s="153"/>
      <c r="F64" s="153"/>
      <c r="G64" s="153"/>
      <c r="H64" s="153"/>
      <c r="I64" s="153"/>
      <c r="J64" s="153"/>
    </row>
    <row r="65" spans="2:10" x14ac:dyDescent="0.25">
      <c r="B65" s="153"/>
      <c r="C65" s="153"/>
      <c r="D65" s="153"/>
      <c r="E65" s="153"/>
      <c r="F65" s="153"/>
      <c r="G65" s="153"/>
      <c r="H65" s="153"/>
      <c r="I65" s="153"/>
      <c r="J65" s="153"/>
    </row>
    <row r="66" spans="2:10" ht="45" customHeight="1" thickBot="1" x14ac:dyDescent="0.4">
      <c r="B66" s="693" t="s">
        <v>270</v>
      </c>
      <c r="C66" s="693"/>
      <c r="D66" s="693"/>
      <c r="E66" s="693"/>
      <c r="F66" s="693"/>
      <c r="G66" s="693"/>
      <c r="H66" s="693"/>
      <c r="I66" s="693"/>
      <c r="J66" s="693"/>
    </row>
    <row r="67" spans="2:10" ht="6" customHeight="1" thickBot="1" x14ac:dyDescent="0.3">
      <c r="B67" s="368"/>
      <c r="C67" s="368"/>
      <c r="D67" s="368"/>
      <c r="E67" s="368"/>
      <c r="F67" s="368"/>
      <c r="G67" s="368"/>
      <c r="H67" s="368"/>
      <c r="I67" s="368"/>
      <c r="J67" s="368"/>
    </row>
    <row r="68" spans="2:10" ht="21" customHeight="1" thickBot="1" x14ac:dyDescent="0.3">
      <c r="B68" s="368"/>
      <c r="C68" s="690" t="s">
        <v>190</v>
      </c>
      <c r="D68" s="691"/>
      <c r="E68" s="691"/>
      <c r="F68" s="691"/>
      <c r="G68" s="691"/>
      <c r="H68" s="691"/>
      <c r="I68" s="691"/>
      <c r="J68" s="692"/>
    </row>
    <row r="69" spans="2:10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372" t="s">
        <v>64</v>
      </c>
    </row>
    <row r="70" spans="2:10" x14ac:dyDescent="0.25">
      <c r="B70" s="205" t="s">
        <v>93</v>
      </c>
      <c r="C70" s="369">
        <v>2283</v>
      </c>
      <c r="D70" s="138">
        <v>6.6324147594581939E-2</v>
      </c>
      <c r="E70" s="369">
        <v>2419</v>
      </c>
      <c r="F70" s="138">
        <v>5.9570740254051735E-2</v>
      </c>
      <c r="G70" s="369">
        <v>2534</v>
      </c>
      <c r="H70" s="138">
        <v>4.7540305911533798E-2</v>
      </c>
      <c r="I70" s="370">
        <v>2777</v>
      </c>
      <c r="J70" s="63">
        <v>9.5895816890291918E-2</v>
      </c>
    </row>
    <row r="71" spans="2:10" x14ac:dyDescent="0.25">
      <c r="B71" s="205" t="s">
        <v>94</v>
      </c>
      <c r="C71" s="369">
        <v>1332</v>
      </c>
      <c r="D71" s="138">
        <v>8.4690553745928376E-2</v>
      </c>
      <c r="E71" s="369">
        <v>1027</v>
      </c>
      <c r="F71" s="138">
        <v>-0.22897897897897901</v>
      </c>
      <c r="G71" s="369">
        <v>1369</v>
      </c>
      <c r="H71" s="138">
        <v>0.33300876338851015</v>
      </c>
      <c r="I71" s="370">
        <v>1500</v>
      </c>
      <c r="J71" s="63">
        <v>9.5690284879474063E-2</v>
      </c>
    </row>
    <row r="72" spans="2:10" x14ac:dyDescent="0.25">
      <c r="B72" s="205" t="s">
        <v>95</v>
      </c>
      <c r="C72" s="369">
        <v>1676</v>
      </c>
      <c r="D72" s="138">
        <v>0.13166779203241052</v>
      </c>
      <c r="E72" s="369">
        <v>1330</v>
      </c>
      <c r="F72" s="138">
        <v>-0.2064439140811456</v>
      </c>
      <c r="G72" s="369">
        <v>2094</v>
      </c>
      <c r="H72" s="138">
        <v>0.57443609022556386</v>
      </c>
      <c r="I72" s="370">
        <v>517</v>
      </c>
      <c r="J72" s="63">
        <v>-0.75310410697230179</v>
      </c>
    </row>
    <row r="73" spans="2:10" x14ac:dyDescent="0.25">
      <c r="B73" s="205" t="s">
        <v>96</v>
      </c>
      <c r="C73" s="369">
        <v>1994</v>
      </c>
      <c r="D73" s="138">
        <v>-0.21216910312129589</v>
      </c>
      <c r="E73" s="369">
        <v>1809</v>
      </c>
      <c r="F73" s="138">
        <v>-9.2778335005015089E-2</v>
      </c>
      <c r="G73" s="369">
        <v>2402</v>
      </c>
      <c r="H73" s="138">
        <v>0.32780541735765611</v>
      </c>
      <c r="I73" s="370"/>
      <c r="J73" s="63"/>
    </row>
    <row r="74" spans="2:10" x14ac:dyDescent="0.25">
      <c r="B74" s="205" t="s">
        <v>97</v>
      </c>
      <c r="C74" s="369">
        <v>2431</v>
      </c>
      <c r="D74" s="138">
        <v>-0.1535515320334262</v>
      </c>
      <c r="E74" s="369">
        <v>1815</v>
      </c>
      <c r="F74" s="138">
        <v>-0.25339366515837103</v>
      </c>
      <c r="G74" s="369">
        <v>2274</v>
      </c>
      <c r="H74" s="138">
        <v>0.25289256198347099</v>
      </c>
      <c r="I74" s="370"/>
      <c r="J74" s="63"/>
    </row>
    <row r="75" spans="2:10" x14ac:dyDescent="0.25">
      <c r="B75" s="205" t="s">
        <v>98</v>
      </c>
      <c r="C75" s="369">
        <v>2449</v>
      </c>
      <c r="D75" s="138">
        <v>-1.9223067681217509E-2</v>
      </c>
      <c r="E75" s="369">
        <v>2120</v>
      </c>
      <c r="F75" s="138">
        <v>-0.13434054716210697</v>
      </c>
      <c r="G75" s="369">
        <v>2388</v>
      </c>
      <c r="H75" s="138">
        <v>0.12641509433962272</v>
      </c>
      <c r="I75" s="370"/>
      <c r="J75" s="63"/>
    </row>
    <row r="76" spans="2:10" x14ac:dyDescent="0.25">
      <c r="B76" s="205" t="s">
        <v>99</v>
      </c>
      <c r="C76" s="369">
        <v>2366</v>
      </c>
      <c r="D76" s="138">
        <v>-0.10649546827794565</v>
      </c>
      <c r="E76" s="369">
        <v>1954</v>
      </c>
      <c r="F76" s="138">
        <v>-0.17413355874894332</v>
      </c>
      <c r="G76" s="369">
        <v>2499</v>
      </c>
      <c r="H76" s="138">
        <v>0.27891504605936546</v>
      </c>
      <c r="I76" s="370"/>
      <c r="J76" s="63"/>
    </row>
    <row r="77" spans="2:10" x14ac:dyDescent="0.25">
      <c r="B77" s="205" t="s">
        <v>100</v>
      </c>
      <c r="C77" s="369">
        <v>2270</v>
      </c>
      <c r="D77" s="138">
        <v>-0.10418310970797162</v>
      </c>
      <c r="E77" s="369">
        <v>1978</v>
      </c>
      <c r="F77" s="138">
        <v>-0.12863436123348015</v>
      </c>
      <c r="G77" s="369">
        <v>2325</v>
      </c>
      <c r="H77" s="138">
        <v>0.17542972699696668</v>
      </c>
      <c r="I77" s="370"/>
      <c r="J77" s="63"/>
    </row>
    <row r="78" spans="2:10" x14ac:dyDescent="0.25">
      <c r="B78" s="205" t="s">
        <v>101</v>
      </c>
      <c r="C78" s="369">
        <v>2333</v>
      </c>
      <c r="D78" s="138">
        <v>-5.6611403154063877E-2</v>
      </c>
      <c r="E78" s="369">
        <v>1923</v>
      </c>
      <c r="F78" s="138">
        <v>-0.1757393913416202</v>
      </c>
      <c r="G78" s="369">
        <v>2416</v>
      </c>
      <c r="H78" s="138">
        <v>0.25637025481019249</v>
      </c>
      <c r="I78" s="370"/>
      <c r="J78" s="63"/>
    </row>
    <row r="79" spans="2:10" x14ac:dyDescent="0.25">
      <c r="B79" s="205" t="s">
        <v>102</v>
      </c>
      <c r="C79" s="369">
        <v>2448</v>
      </c>
      <c r="D79" s="138">
        <v>2.2983702465524392E-2</v>
      </c>
      <c r="E79" s="369">
        <v>2393</v>
      </c>
      <c r="F79" s="138">
        <v>-2.246732026143794E-2</v>
      </c>
      <c r="G79" s="369">
        <v>2826</v>
      </c>
      <c r="H79" s="138">
        <v>0.18094442122858334</v>
      </c>
      <c r="I79" s="370"/>
      <c r="J79" s="63"/>
    </row>
    <row r="80" spans="2:10" x14ac:dyDescent="0.25">
      <c r="B80" s="205" t="s">
        <v>103</v>
      </c>
      <c r="C80" s="369">
        <v>1957</v>
      </c>
      <c r="D80" s="138">
        <v>5.4418103448275801E-2</v>
      </c>
      <c r="E80" s="369">
        <v>2009</v>
      </c>
      <c r="F80" s="138">
        <v>2.6571282575370558E-2</v>
      </c>
      <c r="G80" s="369">
        <v>1812</v>
      </c>
      <c r="H80" s="138">
        <v>-9.8058735689397714E-2</v>
      </c>
      <c r="I80" s="370"/>
      <c r="J80" s="63"/>
    </row>
    <row r="81" spans="2:10" x14ac:dyDescent="0.25">
      <c r="B81" s="205" t="s">
        <v>104</v>
      </c>
      <c r="C81" s="369">
        <v>1721</v>
      </c>
      <c r="D81" s="138">
        <v>-0.14292828685258963</v>
      </c>
      <c r="E81" s="369">
        <v>1891</v>
      </c>
      <c r="F81" s="138">
        <v>9.8779779198140627E-2</v>
      </c>
      <c r="G81" s="369">
        <v>1724</v>
      </c>
      <c r="H81" s="138">
        <v>-8.8313061872025367E-2</v>
      </c>
      <c r="I81" s="370"/>
      <c r="J81" s="63"/>
    </row>
    <row r="82" spans="2:10" ht="16.5" thickBot="1" x14ac:dyDescent="0.3">
      <c r="B82" s="148" t="s">
        <v>106</v>
      </c>
      <c r="C82" s="143">
        <v>25260</v>
      </c>
      <c r="D82" s="144">
        <v>-5.2584202235391175E-2</v>
      </c>
      <c r="E82" s="143">
        <v>22668</v>
      </c>
      <c r="F82" s="144">
        <v>-0.10261282660332538</v>
      </c>
      <c r="G82" s="143">
        <v>26663</v>
      </c>
      <c r="H82" s="144">
        <v>0.1762396329627669</v>
      </c>
      <c r="I82" s="149">
        <v>4794</v>
      </c>
      <c r="J82" s="144">
        <v>-0.20060030015007502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1" t="s">
        <v>161</v>
      </c>
      <c r="C84" s="371"/>
      <c r="D84" s="371"/>
      <c r="E84" s="371"/>
      <c r="F84" s="371"/>
      <c r="G84" s="371"/>
      <c r="H84" s="371"/>
      <c r="I84" s="371"/>
      <c r="J84" s="371"/>
    </row>
    <row r="85" spans="2:10" x14ac:dyDescent="0.25">
      <c r="B85" s="153"/>
      <c r="C85" s="153"/>
      <c r="D85" s="153"/>
      <c r="E85" s="153"/>
      <c r="F85" s="153"/>
      <c r="G85" s="153"/>
      <c r="H85" s="153"/>
      <c r="I85" s="153"/>
      <c r="J85" s="153"/>
    </row>
    <row r="86" spans="2:10" x14ac:dyDescent="0.25">
      <c r="B86" s="153"/>
      <c r="C86" s="153"/>
      <c r="D86" s="153"/>
      <c r="E86" s="153"/>
      <c r="F86" s="153"/>
      <c r="G86" s="153"/>
      <c r="H86" s="153"/>
      <c r="I86" s="153"/>
      <c r="J86" s="153"/>
    </row>
    <row r="87" spans="2:10" ht="39" customHeight="1" thickBot="1" x14ac:dyDescent="0.4">
      <c r="B87" s="693" t="s">
        <v>271</v>
      </c>
      <c r="C87" s="693"/>
      <c r="D87" s="693"/>
      <c r="E87" s="693"/>
      <c r="F87" s="693"/>
      <c r="G87" s="693"/>
      <c r="H87" s="693"/>
      <c r="I87" s="693"/>
      <c r="J87" s="693"/>
    </row>
    <row r="88" spans="2:10" ht="6" customHeight="1" thickBot="1" x14ac:dyDescent="0.3">
      <c r="B88" s="368"/>
      <c r="C88" s="368"/>
      <c r="D88" s="368"/>
      <c r="E88" s="368"/>
      <c r="F88" s="368"/>
      <c r="G88" s="368"/>
      <c r="H88" s="368"/>
      <c r="I88" s="368"/>
      <c r="J88" s="368"/>
    </row>
    <row r="89" spans="2:10" ht="21.75" thickBot="1" x14ac:dyDescent="0.3">
      <c r="B89" s="368"/>
      <c r="C89" s="690" t="s">
        <v>191</v>
      </c>
      <c r="D89" s="691"/>
      <c r="E89" s="691"/>
      <c r="F89" s="691"/>
      <c r="G89" s="691"/>
      <c r="H89" s="691"/>
      <c r="I89" s="691"/>
      <c r="J89" s="692"/>
    </row>
    <row r="90" spans="2:10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372" t="s">
        <v>64</v>
      </c>
    </row>
    <row r="91" spans="2:10" x14ac:dyDescent="0.25">
      <c r="B91" s="205" t="s">
        <v>93</v>
      </c>
      <c r="C91" s="369">
        <v>1034</v>
      </c>
      <c r="D91" s="138">
        <v>8.7276550998948377E-2</v>
      </c>
      <c r="E91" s="369">
        <v>1131</v>
      </c>
      <c r="F91" s="138">
        <v>9.3810444874274701E-2</v>
      </c>
      <c r="G91" s="369">
        <v>1266</v>
      </c>
      <c r="H91" s="138">
        <v>0.11936339522546424</v>
      </c>
      <c r="I91" s="370">
        <v>870</v>
      </c>
      <c r="J91" s="63">
        <v>-0.3127962085308057</v>
      </c>
    </row>
    <row r="92" spans="2:10" x14ac:dyDescent="0.25">
      <c r="B92" s="205" t="s">
        <v>94</v>
      </c>
      <c r="C92" s="369">
        <v>430</v>
      </c>
      <c r="D92" s="138">
        <v>-0.31200000000000006</v>
      </c>
      <c r="E92" s="369">
        <v>610</v>
      </c>
      <c r="F92" s="138">
        <v>0.41860465116279078</v>
      </c>
      <c r="G92" s="369">
        <v>549</v>
      </c>
      <c r="H92" s="138">
        <v>-9.9999999999999978E-2</v>
      </c>
      <c r="I92" s="370">
        <v>494</v>
      </c>
      <c r="J92" s="63">
        <v>-0.10018214936247727</v>
      </c>
    </row>
    <row r="93" spans="2:10" x14ac:dyDescent="0.25">
      <c r="B93" s="205" t="s">
        <v>95</v>
      </c>
      <c r="C93" s="369">
        <v>586</v>
      </c>
      <c r="D93" s="138">
        <v>-0.19615912208504804</v>
      </c>
      <c r="E93" s="369">
        <v>532</v>
      </c>
      <c r="F93" s="138">
        <v>-9.2150170648464202E-2</v>
      </c>
      <c r="G93" s="369">
        <v>725</v>
      </c>
      <c r="H93" s="138">
        <v>0.36278195488721798</v>
      </c>
      <c r="I93" s="370">
        <v>121</v>
      </c>
      <c r="J93" s="63">
        <v>-0.83310344827586214</v>
      </c>
    </row>
    <row r="94" spans="2:10" x14ac:dyDescent="0.25">
      <c r="B94" s="205" t="s">
        <v>96</v>
      </c>
      <c r="C94" s="369">
        <v>863</v>
      </c>
      <c r="D94" s="138">
        <v>-0.35645041014168533</v>
      </c>
      <c r="E94" s="369">
        <v>876</v>
      </c>
      <c r="F94" s="138">
        <v>1.5063731170336103E-2</v>
      </c>
      <c r="G94" s="369">
        <v>908</v>
      </c>
      <c r="H94" s="138">
        <v>3.6529680365296802E-2</v>
      </c>
      <c r="I94" s="370"/>
      <c r="J94" s="63"/>
    </row>
    <row r="95" spans="2:10" x14ac:dyDescent="0.25">
      <c r="B95" s="205" t="s">
        <v>97</v>
      </c>
      <c r="C95" s="369">
        <v>1411</v>
      </c>
      <c r="D95" s="138">
        <v>-8.9089735313105267E-2</v>
      </c>
      <c r="E95" s="369">
        <v>893</v>
      </c>
      <c r="F95" s="138">
        <v>-0.36711552090715804</v>
      </c>
      <c r="G95" s="369">
        <v>961</v>
      </c>
      <c r="H95" s="138">
        <v>7.6147816349384057E-2</v>
      </c>
      <c r="I95" s="370"/>
      <c r="J95" s="63"/>
    </row>
    <row r="96" spans="2:10" x14ac:dyDescent="0.25">
      <c r="B96" s="205" t="s">
        <v>98</v>
      </c>
      <c r="C96" s="369">
        <v>1263</v>
      </c>
      <c r="D96" s="138">
        <v>-0.16246684350132623</v>
      </c>
      <c r="E96" s="369">
        <v>829</v>
      </c>
      <c r="F96" s="138">
        <v>-0.34362628661916073</v>
      </c>
      <c r="G96" s="369">
        <v>1090</v>
      </c>
      <c r="H96" s="138">
        <v>0.31483715319662253</v>
      </c>
      <c r="I96" s="370"/>
      <c r="J96" s="63"/>
    </row>
    <row r="97" spans="2:10" x14ac:dyDescent="0.25">
      <c r="B97" s="205" t="s">
        <v>99</v>
      </c>
      <c r="C97" s="369">
        <v>1099</v>
      </c>
      <c r="D97" s="138">
        <v>-2.049910873440286E-2</v>
      </c>
      <c r="E97" s="369">
        <v>762</v>
      </c>
      <c r="F97" s="138">
        <v>-0.30664240218380345</v>
      </c>
      <c r="G97" s="369">
        <v>1007</v>
      </c>
      <c r="H97" s="138">
        <v>0.32152230971128604</v>
      </c>
      <c r="I97" s="370"/>
      <c r="J97" s="63"/>
    </row>
    <row r="98" spans="2:10" x14ac:dyDescent="0.25">
      <c r="B98" s="205" t="s">
        <v>100</v>
      </c>
      <c r="C98" s="369">
        <v>976</v>
      </c>
      <c r="D98" s="138">
        <v>-2.4975024975025018E-2</v>
      </c>
      <c r="E98" s="369">
        <v>658</v>
      </c>
      <c r="F98" s="138">
        <v>-0.32581967213114749</v>
      </c>
      <c r="G98" s="369">
        <v>971</v>
      </c>
      <c r="H98" s="138">
        <v>0.4756838905775076</v>
      </c>
      <c r="I98" s="370"/>
      <c r="J98" s="63"/>
    </row>
    <row r="99" spans="2:10" x14ac:dyDescent="0.25">
      <c r="B99" s="205" t="s">
        <v>101</v>
      </c>
      <c r="C99" s="369">
        <v>1108</v>
      </c>
      <c r="D99" s="138">
        <v>-0.38307349665924273</v>
      </c>
      <c r="E99" s="369">
        <v>845</v>
      </c>
      <c r="F99" s="138">
        <v>-0.2373646209386282</v>
      </c>
      <c r="G99" s="369">
        <v>1308</v>
      </c>
      <c r="H99" s="138">
        <v>0.54792899408284024</v>
      </c>
      <c r="I99" s="370"/>
      <c r="J99" s="63"/>
    </row>
    <row r="100" spans="2:10" x14ac:dyDescent="0.25">
      <c r="B100" s="205" t="s">
        <v>102</v>
      </c>
      <c r="C100" s="369">
        <v>1286</v>
      </c>
      <c r="D100" s="138">
        <v>-6.2682215743440239E-2</v>
      </c>
      <c r="E100" s="369">
        <v>1088</v>
      </c>
      <c r="F100" s="138">
        <v>-0.15396578538102645</v>
      </c>
      <c r="G100" s="369">
        <v>1255</v>
      </c>
      <c r="H100" s="138">
        <v>0.15349264705882359</v>
      </c>
      <c r="I100" s="370"/>
      <c r="J100" s="63"/>
    </row>
    <row r="101" spans="2:10" x14ac:dyDescent="0.25">
      <c r="B101" s="205" t="s">
        <v>103</v>
      </c>
      <c r="C101" s="369">
        <v>913</v>
      </c>
      <c r="D101" s="138">
        <v>-0.22888513513513509</v>
      </c>
      <c r="E101" s="369">
        <v>1117</v>
      </c>
      <c r="F101" s="138">
        <v>0.22343921139101863</v>
      </c>
      <c r="G101" s="369">
        <v>784</v>
      </c>
      <c r="H101" s="138">
        <v>-0.29811996418979414</v>
      </c>
      <c r="I101" s="370"/>
      <c r="J101" s="63"/>
    </row>
    <row r="102" spans="2:10" x14ac:dyDescent="0.25">
      <c r="B102" s="205" t="s">
        <v>104</v>
      </c>
      <c r="C102" s="369">
        <v>889</v>
      </c>
      <c r="D102" s="138">
        <v>-0.2933227344992051</v>
      </c>
      <c r="E102" s="369">
        <v>1828</v>
      </c>
      <c r="F102" s="138">
        <v>1.0562429696287965</v>
      </c>
      <c r="G102" s="369">
        <v>723</v>
      </c>
      <c r="H102" s="138">
        <v>-0.60448577680525162</v>
      </c>
      <c r="I102" s="370"/>
      <c r="J102" s="63"/>
    </row>
    <row r="103" spans="2:10" ht="16.5" thickBot="1" x14ac:dyDescent="0.3">
      <c r="B103" s="148" t="s">
        <v>106</v>
      </c>
      <c r="C103" s="143">
        <v>11858</v>
      </c>
      <c r="D103" s="144">
        <v>-0.17858132446661124</v>
      </c>
      <c r="E103" s="143">
        <v>11169</v>
      </c>
      <c r="F103" s="144">
        <v>-5.8104233428908802E-2</v>
      </c>
      <c r="G103" s="143">
        <v>11547</v>
      </c>
      <c r="H103" s="144">
        <v>3.3843674456083717E-2</v>
      </c>
      <c r="I103" s="149">
        <v>1485</v>
      </c>
      <c r="J103" s="144">
        <v>-0.41535433070866146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1" t="s">
        <v>161</v>
      </c>
      <c r="C105" s="371"/>
      <c r="D105" s="371"/>
      <c r="E105" s="371"/>
      <c r="F105" s="371"/>
      <c r="G105" s="371"/>
      <c r="H105" s="371"/>
      <c r="I105" s="371"/>
      <c r="J105" s="371"/>
    </row>
    <row r="106" spans="2:10" x14ac:dyDescent="0.25">
      <c r="B106" s="153"/>
      <c r="C106" s="153"/>
      <c r="D106" s="153"/>
      <c r="E106" s="153"/>
      <c r="F106" s="153"/>
      <c r="G106" s="153"/>
      <c r="H106" s="153"/>
      <c r="I106" s="153"/>
      <c r="J106" s="153"/>
    </row>
    <row r="107" spans="2:10" ht="21.75" customHeight="1" x14ac:dyDescent="0.25">
      <c r="B107" s="153"/>
      <c r="C107" s="153"/>
      <c r="D107" s="153"/>
      <c r="E107" s="153"/>
      <c r="F107" s="153"/>
      <c r="G107" s="153"/>
      <c r="H107" s="153"/>
      <c r="I107" s="153"/>
      <c r="J107" s="153"/>
    </row>
    <row r="108" spans="2:10" ht="42.75" customHeight="1" thickBot="1" x14ac:dyDescent="0.4">
      <c r="B108" s="693" t="s">
        <v>272</v>
      </c>
      <c r="C108" s="693"/>
      <c r="D108" s="693"/>
      <c r="E108" s="693"/>
      <c r="F108" s="693"/>
      <c r="G108" s="693"/>
      <c r="H108" s="693"/>
      <c r="I108" s="693"/>
      <c r="J108" s="693"/>
    </row>
    <row r="109" spans="2:10" ht="6" customHeight="1" thickBot="1" x14ac:dyDescent="0.3">
      <c r="B109" s="368"/>
      <c r="C109" s="368"/>
      <c r="D109" s="368"/>
      <c r="E109" s="368"/>
      <c r="F109" s="368"/>
      <c r="G109" s="368"/>
      <c r="H109" s="368"/>
      <c r="I109" s="368"/>
      <c r="J109" s="368"/>
    </row>
    <row r="110" spans="2:10" ht="21.75" thickBot="1" x14ac:dyDescent="0.3">
      <c r="B110" s="368"/>
      <c r="C110" s="694" t="s">
        <v>192</v>
      </c>
      <c r="D110" s="695"/>
      <c r="E110" s="695"/>
      <c r="F110" s="695"/>
      <c r="G110" s="695"/>
      <c r="H110" s="695"/>
      <c r="I110" s="695"/>
      <c r="J110" s="696"/>
    </row>
    <row r="111" spans="2:10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372" t="s">
        <v>64</v>
      </c>
    </row>
    <row r="112" spans="2:10" x14ac:dyDescent="0.25">
      <c r="B112" s="205" t="s">
        <v>93</v>
      </c>
      <c r="C112" s="369">
        <v>185</v>
      </c>
      <c r="D112" s="138">
        <v>-0.13953488372093026</v>
      </c>
      <c r="E112" s="369">
        <v>321</v>
      </c>
      <c r="F112" s="138">
        <v>0.73513513513513518</v>
      </c>
      <c r="G112" s="369">
        <v>406</v>
      </c>
      <c r="H112" s="138">
        <v>0.26479750778816191</v>
      </c>
      <c r="I112" s="370">
        <v>304</v>
      </c>
      <c r="J112" s="63">
        <v>-0.25123152709359609</v>
      </c>
    </row>
    <row r="113" spans="2:10" x14ac:dyDescent="0.25">
      <c r="B113" s="205" t="s">
        <v>94</v>
      </c>
      <c r="C113" s="369">
        <v>176</v>
      </c>
      <c r="D113" s="138">
        <v>1.7076923076923078</v>
      </c>
      <c r="E113" s="369">
        <v>122</v>
      </c>
      <c r="F113" s="138">
        <v>-0.30681818181818177</v>
      </c>
      <c r="G113" s="369">
        <v>165</v>
      </c>
      <c r="H113" s="138">
        <v>0.35245901639344268</v>
      </c>
      <c r="I113" s="370">
        <v>195</v>
      </c>
      <c r="J113" s="63">
        <v>0.18181818181818188</v>
      </c>
    </row>
    <row r="114" spans="2:10" x14ac:dyDescent="0.25">
      <c r="B114" s="205" t="s">
        <v>95</v>
      </c>
      <c r="C114" s="369">
        <v>161</v>
      </c>
      <c r="D114" s="138">
        <v>0.26771653543307083</v>
      </c>
      <c r="E114" s="369">
        <v>155</v>
      </c>
      <c r="F114" s="138">
        <v>-3.7267080745341574E-2</v>
      </c>
      <c r="G114" s="369">
        <v>259</v>
      </c>
      <c r="H114" s="138">
        <v>0.67096774193548381</v>
      </c>
      <c r="I114" s="370">
        <v>59</v>
      </c>
      <c r="J114" s="63">
        <v>-0.77220077220077221</v>
      </c>
    </row>
    <row r="115" spans="2:10" x14ac:dyDescent="0.25">
      <c r="B115" s="205" t="s">
        <v>96</v>
      </c>
      <c r="C115" s="369">
        <v>191</v>
      </c>
      <c r="D115" s="138">
        <v>-9.4786729857819885E-2</v>
      </c>
      <c r="E115" s="369">
        <v>236</v>
      </c>
      <c r="F115" s="138">
        <v>0.23560209424083767</v>
      </c>
      <c r="G115" s="369">
        <v>327</v>
      </c>
      <c r="H115" s="138">
        <v>0.38559322033898313</v>
      </c>
      <c r="I115" s="370"/>
      <c r="J115" s="63"/>
    </row>
    <row r="116" spans="2:10" x14ac:dyDescent="0.25">
      <c r="B116" s="205" t="s">
        <v>97</v>
      </c>
      <c r="C116" s="369">
        <v>165</v>
      </c>
      <c r="D116" s="138">
        <v>-0.18719211822660098</v>
      </c>
      <c r="E116" s="369">
        <v>170</v>
      </c>
      <c r="F116" s="138">
        <v>3.0303030303030276E-2</v>
      </c>
      <c r="G116" s="369">
        <v>395</v>
      </c>
      <c r="H116" s="138">
        <v>1.3235294117647061</v>
      </c>
      <c r="I116" s="370"/>
      <c r="J116" s="63"/>
    </row>
    <row r="117" spans="2:10" x14ac:dyDescent="0.25">
      <c r="B117" s="205" t="s">
        <v>98</v>
      </c>
      <c r="C117" s="369">
        <v>160</v>
      </c>
      <c r="D117" s="138">
        <v>-0.1959798994974874</v>
      </c>
      <c r="E117" s="369">
        <v>152</v>
      </c>
      <c r="F117" s="138">
        <v>-5.0000000000000044E-2</v>
      </c>
      <c r="G117" s="369">
        <v>102</v>
      </c>
      <c r="H117" s="138">
        <v>-0.32894736842105265</v>
      </c>
      <c r="I117" s="370"/>
      <c r="J117" s="63"/>
    </row>
    <row r="118" spans="2:10" x14ac:dyDescent="0.25">
      <c r="B118" s="205" t="s">
        <v>99</v>
      </c>
      <c r="C118" s="369">
        <v>134</v>
      </c>
      <c r="D118" s="138">
        <v>-0.27567567567567564</v>
      </c>
      <c r="E118" s="369">
        <v>174</v>
      </c>
      <c r="F118" s="138">
        <v>0.29850746268656714</v>
      </c>
      <c r="G118" s="369">
        <v>247</v>
      </c>
      <c r="H118" s="138">
        <v>0.41954022988505746</v>
      </c>
      <c r="I118" s="370"/>
      <c r="J118" s="63"/>
    </row>
    <row r="119" spans="2:10" x14ac:dyDescent="0.25">
      <c r="B119" s="205" t="s">
        <v>100</v>
      </c>
      <c r="C119" s="369">
        <v>213</v>
      </c>
      <c r="D119" s="138">
        <v>1.0094339622641511</v>
      </c>
      <c r="E119" s="369">
        <v>236</v>
      </c>
      <c r="F119" s="138">
        <v>0.107981220657277</v>
      </c>
      <c r="G119" s="369">
        <v>223</v>
      </c>
      <c r="H119" s="138">
        <v>-5.5084745762711829E-2</v>
      </c>
      <c r="I119" s="370"/>
      <c r="J119" s="63"/>
    </row>
    <row r="120" spans="2:10" x14ac:dyDescent="0.25">
      <c r="B120" s="205" t="s">
        <v>101</v>
      </c>
      <c r="C120" s="369">
        <v>210</v>
      </c>
      <c r="D120" s="138">
        <v>0.53284671532846706</v>
      </c>
      <c r="E120" s="369">
        <v>217</v>
      </c>
      <c r="F120" s="138">
        <v>3.3333333333333437E-2</v>
      </c>
      <c r="G120" s="369">
        <v>300</v>
      </c>
      <c r="H120" s="138">
        <v>0.38248847926267282</v>
      </c>
      <c r="I120" s="370"/>
      <c r="J120" s="63"/>
    </row>
    <row r="121" spans="2:10" x14ac:dyDescent="0.25">
      <c r="B121" s="205" t="s">
        <v>102</v>
      </c>
      <c r="C121" s="369">
        <v>272</v>
      </c>
      <c r="D121" s="138">
        <v>0.33333333333333326</v>
      </c>
      <c r="E121" s="369">
        <v>244</v>
      </c>
      <c r="F121" s="138">
        <v>-0.1029411764705882</v>
      </c>
      <c r="G121" s="369">
        <v>199</v>
      </c>
      <c r="H121" s="138">
        <v>-0.18442622950819676</v>
      </c>
      <c r="I121" s="370"/>
      <c r="J121" s="63"/>
    </row>
    <row r="122" spans="2:10" x14ac:dyDescent="0.25">
      <c r="B122" s="205" t="s">
        <v>103</v>
      </c>
      <c r="C122" s="369">
        <v>214</v>
      </c>
      <c r="D122" s="138">
        <v>0.1693989071038251</v>
      </c>
      <c r="E122" s="369">
        <v>212</v>
      </c>
      <c r="F122" s="138">
        <v>-9.3457943925233655E-3</v>
      </c>
      <c r="G122" s="369">
        <v>231</v>
      </c>
      <c r="H122" s="138">
        <v>8.9622641509433887E-2</v>
      </c>
      <c r="I122" s="370"/>
      <c r="J122" s="63"/>
    </row>
    <row r="123" spans="2:10" x14ac:dyDescent="0.25">
      <c r="B123" s="205" t="s">
        <v>104</v>
      </c>
      <c r="C123" s="369">
        <v>140</v>
      </c>
      <c r="D123" s="138">
        <v>7.6923076923076872E-2</v>
      </c>
      <c r="E123" s="369">
        <v>185</v>
      </c>
      <c r="F123" s="138">
        <v>0.3214285714285714</v>
      </c>
      <c r="G123" s="369">
        <v>205</v>
      </c>
      <c r="H123" s="138">
        <v>0.10810810810810811</v>
      </c>
      <c r="I123" s="370"/>
      <c r="J123" s="63"/>
    </row>
    <row r="124" spans="2:10" ht="16.5" thickBot="1" x14ac:dyDescent="0.3">
      <c r="B124" s="148" t="s">
        <v>106</v>
      </c>
      <c r="C124" s="143">
        <v>2221</v>
      </c>
      <c r="D124" s="144">
        <v>0.13027989821882957</v>
      </c>
      <c r="E124" s="143">
        <v>2424</v>
      </c>
      <c r="F124" s="144">
        <v>9.1400270148581653E-2</v>
      </c>
      <c r="G124" s="143">
        <v>3059</v>
      </c>
      <c r="H124" s="144">
        <v>0.26196369636963701</v>
      </c>
      <c r="I124" s="149">
        <v>558</v>
      </c>
      <c r="J124" s="144">
        <v>-0.32771084337349399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1" t="s">
        <v>161</v>
      </c>
      <c r="C126" s="371"/>
      <c r="D126" s="371"/>
      <c r="E126" s="371"/>
      <c r="F126" s="371"/>
      <c r="G126" s="371"/>
      <c r="H126" s="371"/>
      <c r="I126" s="371"/>
      <c r="J126" s="371"/>
    </row>
    <row r="127" spans="2:10" x14ac:dyDescent="0.25">
      <c r="B127" s="153"/>
      <c r="C127" s="153"/>
      <c r="D127" s="153"/>
      <c r="E127" s="153"/>
      <c r="F127" s="153"/>
      <c r="G127" s="153"/>
      <c r="H127" s="153"/>
      <c r="I127" s="153"/>
      <c r="J127" s="153"/>
    </row>
    <row r="128" spans="2:10" x14ac:dyDescent="0.25">
      <c r="B128" s="153"/>
      <c r="C128" s="153"/>
      <c r="D128" s="153"/>
      <c r="E128" s="153"/>
      <c r="F128" s="153"/>
      <c r="G128" s="153"/>
      <c r="H128" s="153"/>
      <c r="I128" s="153"/>
      <c r="J128" s="153"/>
    </row>
    <row r="129" spans="2:10" ht="67.5" customHeight="1" thickBot="1" x14ac:dyDescent="0.4">
      <c r="B129" s="693" t="s">
        <v>273</v>
      </c>
      <c r="C129" s="693"/>
      <c r="D129" s="693"/>
      <c r="E129" s="693"/>
      <c r="F129" s="693"/>
      <c r="G129" s="693"/>
      <c r="H129" s="693"/>
      <c r="I129" s="693"/>
      <c r="J129" s="693"/>
    </row>
    <row r="130" spans="2:10" ht="6" customHeight="1" thickBot="1" x14ac:dyDescent="0.3">
      <c r="B130" s="368"/>
      <c r="C130" s="368"/>
      <c r="D130" s="368"/>
      <c r="E130" s="368"/>
      <c r="F130" s="368"/>
      <c r="G130" s="368"/>
      <c r="H130" s="368"/>
      <c r="I130" s="368"/>
      <c r="J130" s="368"/>
    </row>
    <row r="131" spans="2:10" ht="21.75" thickBot="1" x14ac:dyDescent="0.3">
      <c r="B131" s="368"/>
      <c r="C131" s="690" t="s">
        <v>193</v>
      </c>
      <c r="D131" s="691"/>
      <c r="E131" s="691"/>
      <c r="F131" s="691"/>
      <c r="G131" s="691"/>
      <c r="H131" s="691"/>
      <c r="I131" s="691"/>
      <c r="J131" s="692"/>
    </row>
    <row r="132" spans="2:10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372" t="s">
        <v>64</v>
      </c>
    </row>
    <row r="133" spans="2:10" x14ac:dyDescent="0.25">
      <c r="B133" s="205" t="s">
        <v>93</v>
      </c>
      <c r="C133" s="369">
        <v>89</v>
      </c>
      <c r="D133" s="138">
        <v>-0.35507246376811596</v>
      </c>
      <c r="E133" s="369">
        <v>88</v>
      </c>
      <c r="F133" s="138">
        <v>-1.1235955056179803E-2</v>
      </c>
      <c r="G133" s="369">
        <v>184</v>
      </c>
      <c r="H133" s="138">
        <v>1.0909090909090908</v>
      </c>
      <c r="I133" s="370">
        <v>132</v>
      </c>
      <c r="J133" s="63">
        <v>-0.28260869565217395</v>
      </c>
    </row>
    <row r="134" spans="2:10" x14ac:dyDescent="0.25">
      <c r="B134" s="205" t="s">
        <v>94</v>
      </c>
      <c r="C134" s="369">
        <v>38</v>
      </c>
      <c r="D134" s="138">
        <v>-7.3170731707317027E-2</v>
      </c>
      <c r="E134" s="369">
        <v>48</v>
      </c>
      <c r="F134" s="138">
        <v>0.26315789473684204</v>
      </c>
      <c r="G134" s="369">
        <v>76</v>
      </c>
      <c r="H134" s="138">
        <v>0.58333333333333326</v>
      </c>
      <c r="I134" s="370">
        <v>30</v>
      </c>
      <c r="J134" s="63">
        <v>-0.60526315789473684</v>
      </c>
    </row>
    <row r="135" spans="2:10" x14ac:dyDescent="0.25">
      <c r="B135" s="205" t="s">
        <v>95</v>
      </c>
      <c r="C135" s="369">
        <v>53</v>
      </c>
      <c r="D135" s="138">
        <v>-0.36904761904761907</v>
      </c>
      <c r="E135" s="369">
        <v>48</v>
      </c>
      <c r="F135" s="138">
        <v>-9.4339622641509413E-2</v>
      </c>
      <c r="G135" s="369">
        <v>54</v>
      </c>
      <c r="H135" s="138">
        <v>0.125</v>
      </c>
      <c r="I135" s="370">
        <v>32</v>
      </c>
      <c r="J135" s="63">
        <v>-0.40740740740740744</v>
      </c>
    </row>
    <row r="136" spans="2:10" x14ac:dyDescent="0.25">
      <c r="B136" s="205" t="s">
        <v>96</v>
      </c>
      <c r="C136" s="369">
        <v>64</v>
      </c>
      <c r="D136" s="138">
        <v>-0.13513513513513509</v>
      </c>
      <c r="E136" s="369">
        <v>59</v>
      </c>
      <c r="F136" s="138">
        <v>-7.8125E-2</v>
      </c>
      <c r="G136" s="369">
        <v>60</v>
      </c>
      <c r="H136" s="138">
        <v>1.6949152542372836E-2</v>
      </c>
      <c r="I136" s="370"/>
      <c r="J136" s="63"/>
    </row>
    <row r="137" spans="2:10" x14ac:dyDescent="0.25">
      <c r="B137" s="205" t="s">
        <v>97</v>
      </c>
      <c r="C137" s="369">
        <v>49</v>
      </c>
      <c r="D137" s="138">
        <v>0</v>
      </c>
      <c r="E137" s="369">
        <v>51</v>
      </c>
      <c r="F137" s="138">
        <v>4.081632653061229E-2</v>
      </c>
      <c r="G137" s="369">
        <v>52</v>
      </c>
      <c r="H137" s="138">
        <v>1.9607843137254832E-2</v>
      </c>
      <c r="I137" s="370"/>
      <c r="J137" s="63"/>
    </row>
    <row r="138" spans="2:10" x14ac:dyDescent="0.25">
      <c r="B138" s="205" t="s">
        <v>98</v>
      </c>
      <c r="C138" s="369">
        <v>97</v>
      </c>
      <c r="D138" s="138">
        <v>0.44776119402985071</v>
      </c>
      <c r="E138" s="369">
        <v>43</v>
      </c>
      <c r="F138" s="138">
        <v>-0.55670103092783507</v>
      </c>
      <c r="G138" s="369">
        <v>44</v>
      </c>
      <c r="H138" s="138">
        <v>2.3255813953488413E-2</v>
      </c>
      <c r="I138" s="370"/>
      <c r="J138" s="63"/>
    </row>
    <row r="139" spans="2:10" x14ac:dyDescent="0.25">
      <c r="B139" s="205" t="s">
        <v>99</v>
      </c>
      <c r="C139" s="369">
        <v>47</v>
      </c>
      <c r="D139" s="138">
        <v>-0.25396825396825395</v>
      </c>
      <c r="E139" s="369">
        <v>52</v>
      </c>
      <c r="F139" s="138">
        <v>0.1063829787234043</v>
      </c>
      <c r="G139" s="369">
        <v>42</v>
      </c>
      <c r="H139" s="138">
        <v>-0.19230769230769229</v>
      </c>
      <c r="I139" s="370"/>
      <c r="J139" s="63"/>
    </row>
    <row r="140" spans="2:10" x14ac:dyDescent="0.25">
      <c r="B140" s="205" t="s">
        <v>100</v>
      </c>
      <c r="C140" s="369">
        <v>50</v>
      </c>
      <c r="D140" s="138">
        <v>-0.21875</v>
      </c>
      <c r="E140" s="369">
        <v>51</v>
      </c>
      <c r="F140" s="138">
        <v>2.0000000000000018E-2</v>
      </c>
      <c r="G140" s="369">
        <v>61</v>
      </c>
      <c r="H140" s="138">
        <v>0.19607843137254899</v>
      </c>
      <c r="I140" s="370"/>
      <c r="J140" s="63"/>
    </row>
    <row r="141" spans="2:10" x14ac:dyDescent="0.25">
      <c r="B141" s="205" t="s">
        <v>101</v>
      </c>
      <c r="C141" s="369">
        <v>54</v>
      </c>
      <c r="D141" s="138">
        <v>-0.37209302325581395</v>
      </c>
      <c r="E141" s="369">
        <v>44</v>
      </c>
      <c r="F141" s="138">
        <v>-0.18518518518518523</v>
      </c>
      <c r="G141" s="369">
        <v>44</v>
      </c>
      <c r="H141" s="138">
        <v>0</v>
      </c>
      <c r="I141" s="370"/>
      <c r="J141" s="63"/>
    </row>
    <row r="142" spans="2:10" x14ac:dyDescent="0.25">
      <c r="B142" s="205" t="s">
        <v>102</v>
      </c>
      <c r="C142" s="369">
        <v>97</v>
      </c>
      <c r="D142" s="138">
        <v>-2.0202020202020221E-2</v>
      </c>
      <c r="E142" s="369">
        <v>75</v>
      </c>
      <c r="F142" s="138">
        <v>-0.22680412371134018</v>
      </c>
      <c r="G142" s="369">
        <v>85</v>
      </c>
      <c r="H142" s="138">
        <v>0.1333333333333333</v>
      </c>
      <c r="I142" s="370"/>
      <c r="J142" s="63"/>
    </row>
    <row r="143" spans="2:10" x14ac:dyDescent="0.25">
      <c r="B143" s="205" t="s">
        <v>103</v>
      </c>
      <c r="C143" s="369">
        <v>90</v>
      </c>
      <c r="D143" s="138">
        <v>-7.2164948453608213E-2</v>
      </c>
      <c r="E143" s="369">
        <v>96</v>
      </c>
      <c r="F143" s="138">
        <v>6.6666666666666652E-2</v>
      </c>
      <c r="G143" s="369">
        <v>80</v>
      </c>
      <c r="H143" s="138">
        <v>-0.16666666666666663</v>
      </c>
      <c r="I143" s="370"/>
      <c r="J143" s="63"/>
    </row>
    <row r="144" spans="2:10" x14ac:dyDescent="0.25">
      <c r="B144" s="205" t="s">
        <v>104</v>
      </c>
      <c r="C144" s="369">
        <v>75</v>
      </c>
      <c r="D144" s="138">
        <v>-0.16666666666666663</v>
      </c>
      <c r="E144" s="369">
        <v>51</v>
      </c>
      <c r="F144" s="138">
        <v>-0.31999999999999995</v>
      </c>
      <c r="G144" s="369">
        <v>68</v>
      </c>
      <c r="H144" s="138">
        <v>0.33333333333333326</v>
      </c>
      <c r="I144" s="370"/>
      <c r="J144" s="63"/>
    </row>
    <row r="145" spans="2:10" ht="16.5" thickBot="1" x14ac:dyDescent="0.3">
      <c r="B145" s="148" t="s">
        <v>106</v>
      </c>
      <c r="C145" s="143">
        <v>803</v>
      </c>
      <c r="D145" s="144">
        <v>-0.15651260504201681</v>
      </c>
      <c r="E145" s="143">
        <v>706</v>
      </c>
      <c r="F145" s="144">
        <v>-0.12079701120797015</v>
      </c>
      <c r="G145" s="143">
        <v>850</v>
      </c>
      <c r="H145" s="144">
        <v>0.20396600566572243</v>
      </c>
      <c r="I145" s="149">
        <v>194</v>
      </c>
      <c r="J145" s="144">
        <v>-0.38216560509554143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1" t="s">
        <v>161</v>
      </c>
      <c r="C147" s="371"/>
      <c r="D147" s="371"/>
      <c r="E147" s="371"/>
      <c r="F147" s="371"/>
      <c r="G147" s="371"/>
      <c r="H147" s="371"/>
      <c r="I147" s="371"/>
      <c r="J147" s="371"/>
    </row>
    <row r="148" spans="2:10" x14ac:dyDescent="0.25">
      <c r="B148" s="153"/>
      <c r="C148" s="153"/>
      <c r="D148" s="153"/>
      <c r="E148" s="153"/>
      <c r="F148" s="153"/>
      <c r="G148" s="153"/>
      <c r="H148" s="153"/>
      <c r="I148" s="153"/>
      <c r="J148" s="153"/>
    </row>
    <row r="149" spans="2:10" x14ac:dyDescent="0.25">
      <c r="B149" s="153"/>
      <c r="C149" s="153"/>
      <c r="D149" s="153"/>
      <c r="E149" s="153"/>
      <c r="F149" s="153"/>
      <c r="G149" s="153"/>
      <c r="H149" s="153"/>
      <c r="I149" s="153"/>
      <c r="J149" s="153"/>
    </row>
    <row r="150" spans="2:10" ht="54.75" customHeight="1" thickBot="1" x14ac:dyDescent="0.4">
      <c r="B150" s="693" t="s">
        <v>274</v>
      </c>
      <c r="C150" s="693"/>
      <c r="D150" s="693"/>
      <c r="E150" s="693"/>
      <c r="F150" s="693"/>
      <c r="G150" s="693"/>
      <c r="H150" s="693"/>
      <c r="I150" s="693"/>
      <c r="J150" s="693"/>
    </row>
    <row r="151" spans="2:10" ht="6" customHeight="1" thickBot="1" x14ac:dyDescent="0.3">
      <c r="B151" s="368"/>
      <c r="C151" s="368"/>
      <c r="D151" s="368"/>
      <c r="E151" s="368"/>
      <c r="F151" s="368"/>
      <c r="G151" s="368"/>
      <c r="H151" s="368"/>
      <c r="I151" s="368"/>
      <c r="J151" s="368"/>
    </row>
    <row r="152" spans="2:10" ht="21.75" thickBot="1" x14ac:dyDescent="0.3">
      <c r="B152" s="368"/>
      <c r="C152" s="690" t="s">
        <v>196</v>
      </c>
      <c r="D152" s="691"/>
      <c r="E152" s="691"/>
      <c r="F152" s="691"/>
      <c r="G152" s="691"/>
      <c r="H152" s="691"/>
      <c r="I152" s="691"/>
      <c r="J152" s="692"/>
    </row>
    <row r="153" spans="2:10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372" t="s">
        <v>64</v>
      </c>
    </row>
    <row r="154" spans="2:10" x14ac:dyDescent="0.25">
      <c r="B154" s="205" t="s">
        <v>93</v>
      </c>
      <c r="C154" s="369">
        <v>2833</v>
      </c>
      <c r="D154" s="138">
        <v>-0.13469761759315824</v>
      </c>
      <c r="E154" s="369">
        <v>2794</v>
      </c>
      <c r="F154" s="138">
        <v>-1.3766325450052963E-2</v>
      </c>
      <c r="G154" s="369">
        <v>3206</v>
      </c>
      <c r="H154" s="138">
        <v>0.14745884037222612</v>
      </c>
      <c r="I154" s="370">
        <v>3121</v>
      </c>
      <c r="J154" s="63">
        <v>-2.6512788521522168E-2</v>
      </c>
    </row>
    <row r="155" spans="2:10" x14ac:dyDescent="0.25">
      <c r="B155" s="205" t="s">
        <v>94</v>
      </c>
      <c r="C155" s="369">
        <v>1744</v>
      </c>
      <c r="D155" s="138">
        <v>6.0182370820668796E-2</v>
      </c>
      <c r="E155" s="369">
        <v>1472</v>
      </c>
      <c r="F155" s="138">
        <v>-0.15596330275229353</v>
      </c>
      <c r="G155" s="369">
        <v>1851</v>
      </c>
      <c r="H155" s="138">
        <v>0.25747282608695654</v>
      </c>
      <c r="I155" s="370">
        <v>2001</v>
      </c>
      <c r="J155" s="63">
        <v>8.1037277147487874E-2</v>
      </c>
    </row>
    <row r="156" spans="2:10" x14ac:dyDescent="0.25">
      <c r="B156" s="205" t="s">
        <v>95</v>
      </c>
      <c r="C156" s="369">
        <v>2491</v>
      </c>
      <c r="D156" s="138">
        <v>0.23316831683168315</v>
      </c>
      <c r="E156" s="369">
        <v>2200</v>
      </c>
      <c r="F156" s="138">
        <v>-0.11682055399437974</v>
      </c>
      <c r="G156" s="369">
        <v>2799</v>
      </c>
      <c r="H156" s="138">
        <v>0.27227272727272722</v>
      </c>
      <c r="I156" s="370">
        <v>810</v>
      </c>
      <c r="J156" s="63">
        <v>-0.71061093247588425</v>
      </c>
    </row>
    <row r="157" spans="2:10" x14ac:dyDescent="0.25">
      <c r="B157" s="205" t="s">
        <v>96</v>
      </c>
      <c r="C157" s="369">
        <v>2657</v>
      </c>
      <c r="D157" s="138">
        <v>-0.25740637227501395</v>
      </c>
      <c r="E157" s="369">
        <v>2801</v>
      </c>
      <c r="F157" s="138">
        <v>5.4196462175385873E-2</v>
      </c>
      <c r="G157" s="369">
        <v>3249</v>
      </c>
      <c r="H157" s="138">
        <v>0.15994287754373437</v>
      </c>
      <c r="I157" s="370"/>
      <c r="J157" s="63"/>
    </row>
    <row r="158" spans="2:10" x14ac:dyDescent="0.25">
      <c r="B158" s="205" t="s">
        <v>97</v>
      </c>
      <c r="C158" s="369">
        <v>2944</v>
      </c>
      <c r="D158" s="138">
        <v>-0.13181952226481863</v>
      </c>
      <c r="E158" s="369">
        <v>2619</v>
      </c>
      <c r="F158" s="138">
        <v>-0.11039402173913049</v>
      </c>
      <c r="G158" s="369">
        <v>3189</v>
      </c>
      <c r="H158" s="138">
        <v>0.21764032073310413</v>
      </c>
      <c r="I158" s="370"/>
      <c r="J158" s="63"/>
    </row>
    <row r="159" spans="2:10" x14ac:dyDescent="0.25">
      <c r="B159" s="205" t="s">
        <v>98</v>
      </c>
      <c r="C159" s="369">
        <v>3637</v>
      </c>
      <c r="D159" s="138">
        <v>-8.2417582417582125E-4</v>
      </c>
      <c r="E159" s="369">
        <v>3367</v>
      </c>
      <c r="F159" s="138">
        <v>-7.4237008523508341E-2</v>
      </c>
      <c r="G159" s="369">
        <v>3628</v>
      </c>
      <c r="H159" s="138">
        <v>7.7517077517077482E-2</v>
      </c>
      <c r="I159" s="370"/>
      <c r="J159" s="63"/>
    </row>
    <row r="160" spans="2:10" x14ac:dyDescent="0.25">
      <c r="B160" s="205" t="s">
        <v>99</v>
      </c>
      <c r="C160" s="369">
        <v>3170</v>
      </c>
      <c r="D160" s="138">
        <v>-0.2292730367128617</v>
      </c>
      <c r="E160" s="369">
        <v>2854</v>
      </c>
      <c r="F160" s="138">
        <v>-9.9684542586750746E-2</v>
      </c>
      <c r="G160" s="369">
        <v>3599</v>
      </c>
      <c r="H160" s="138">
        <v>0.26103714085494034</v>
      </c>
      <c r="I160" s="370"/>
      <c r="J160" s="63"/>
    </row>
    <row r="161" spans="2:10" x14ac:dyDescent="0.25">
      <c r="B161" s="205" t="s">
        <v>100</v>
      </c>
      <c r="C161" s="369">
        <v>2994</v>
      </c>
      <c r="D161" s="138">
        <v>-3.3570045190445486E-2</v>
      </c>
      <c r="E161" s="369">
        <v>2600</v>
      </c>
      <c r="F161" s="138">
        <v>-0.13159652638610553</v>
      </c>
      <c r="G161" s="369">
        <v>3343</v>
      </c>
      <c r="H161" s="138">
        <v>0.28576923076923078</v>
      </c>
      <c r="I161" s="370"/>
      <c r="J161" s="63"/>
    </row>
    <row r="162" spans="2:10" x14ac:dyDescent="0.25">
      <c r="B162" s="205" t="s">
        <v>101</v>
      </c>
      <c r="C162" s="369">
        <v>3493</v>
      </c>
      <c r="D162" s="138">
        <v>-9.531209531209528E-2</v>
      </c>
      <c r="E162" s="369">
        <v>3015</v>
      </c>
      <c r="F162" s="138">
        <v>-0.13684511880904671</v>
      </c>
      <c r="G162" s="369">
        <v>3742</v>
      </c>
      <c r="H162" s="138">
        <v>0.24112769485903818</v>
      </c>
      <c r="I162" s="370"/>
      <c r="J162" s="63"/>
    </row>
    <row r="163" spans="2:10" x14ac:dyDescent="0.25">
      <c r="B163" s="205" t="s">
        <v>102</v>
      </c>
      <c r="C163" s="369">
        <v>3506</v>
      </c>
      <c r="D163" s="138">
        <v>-9.8482900488557457E-2</v>
      </c>
      <c r="E163" s="369">
        <v>3697</v>
      </c>
      <c r="F163" s="138">
        <v>5.4478037649743349E-2</v>
      </c>
      <c r="G163" s="369">
        <v>3973</v>
      </c>
      <c r="H163" s="138">
        <v>7.4655125777657538E-2</v>
      </c>
      <c r="I163" s="370"/>
      <c r="J163" s="63"/>
    </row>
    <row r="164" spans="2:10" x14ac:dyDescent="0.25">
      <c r="B164" s="205" t="s">
        <v>103</v>
      </c>
      <c r="C164" s="369">
        <v>2612</v>
      </c>
      <c r="D164" s="138">
        <v>-0.10547945205479448</v>
      </c>
      <c r="E164" s="369">
        <v>3270</v>
      </c>
      <c r="F164" s="138">
        <v>0.25191424196018386</v>
      </c>
      <c r="G164" s="369">
        <v>3087</v>
      </c>
      <c r="H164" s="138">
        <v>-5.5963302752293553E-2</v>
      </c>
      <c r="I164" s="370"/>
      <c r="J164" s="63"/>
    </row>
    <row r="165" spans="2:10" x14ac:dyDescent="0.25">
      <c r="B165" s="205" t="s">
        <v>104</v>
      </c>
      <c r="C165" s="369">
        <v>2528</v>
      </c>
      <c r="D165" s="138">
        <v>-0.11422564821303438</v>
      </c>
      <c r="E165" s="369">
        <v>2475</v>
      </c>
      <c r="F165" s="138">
        <v>-2.0965189873417667E-2</v>
      </c>
      <c r="G165" s="369">
        <v>2696</v>
      </c>
      <c r="H165" s="138">
        <v>8.9292929292929202E-2</v>
      </c>
      <c r="I165" s="370"/>
      <c r="J165" s="63"/>
    </row>
    <row r="166" spans="2:10" ht="16.5" thickBot="1" x14ac:dyDescent="0.3">
      <c r="B166" s="148" t="s">
        <v>106</v>
      </c>
      <c r="C166" s="143">
        <v>34609</v>
      </c>
      <c r="D166" s="144">
        <v>-9.5969490374317568E-2</v>
      </c>
      <c r="E166" s="143">
        <v>33164</v>
      </c>
      <c r="F166" s="144">
        <v>-4.1752145395706264E-2</v>
      </c>
      <c r="G166" s="143">
        <v>38362</v>
      </c>
      <c r="H166" s="144">
        <v>0.15673621999758769</v>
      </c>
      <c r="I166" s="149">
        <v>5932</v>
      </c>
      <c r="J166" s="144">
        <v>-0.24490835030549896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1" t="s">
        <v>161</v>
      </c>
      <c r="C168" s="371"/>
      <c r="D168" s="371"/>
      <c r="E168" s="371"/>
      <c r="F168" s="371"/>
      <c r="G168" s="371"/>
      <c r="H168" s="371"/>
      <c r="I168" s="371"/>
      <c r="J168" s="371"/>
    </row>
    <row r="169" spans="2:10" x14ac:dyDescent="0.25">
      <c r="B169" s="153"/>
      <c r="C169" s="153"/>
      <c r="D169" s="153"/>
      <c r="E169" s="153"/>
      <c r="F169" s="153"/>
      <c r="G169" s="153"/>
      <c r="H169" s="153"/>
      <c r="I169" s="153"/>
      <c r="J169" s="153"/>
    </row>
  </sheetData>
  <mergeCells count="19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ruso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8A189B0-C02D-413D-B26E-A49E1AC63CD7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5"/>
      <c r="E1" s="175"/>
      <c r="Q1" s="175"/>
    </row>
    <row r="2" spans="1:54" x14ac:dyDescent="0.25">
      <c r="C2" s="175"/>
      <c r="D2" s="125"/>
      <c r="E2" s="175"/>
      <c r="F2" s="125"/>
      <c r="N2" s="125"/>
      <c r="Q2" s="175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275</v>
      </c>
      <c r="C3" s="90"/>
      <c r="D3" s="90"/>
      <c r="E3" s="90"/>
      <c r="F3" s="90"/>
      <c r="G3" s="90"/>
      <c r="H3" s="90"/>
      <c r="I3" s="176"/>
      <c r="J3" s="90"/>
      <c r="K3" s="90"/>
      <c r="L3" s="90"/>
      <c r="M3" s="90"/>
      <c r="N3" s="90"/>
      <c r="O3" s="90"/>
      <c r="P3" s="90"/>
      <c r="Q3" s="90"/>
      <c r="R3" s="90"/>
      <c r="S3" s="176"/>
      <c r="T3" s="90"/>
      <c r="U3" s="90"/>
      <c r="V3" s="90"/>
      <c r="W3" s="606"/>
      <c r="X3" s="606"/>
      <c r="Y3" s="606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</row>
    <row r="5" spans="1:54" s="4" customFormat="1" ht="30.75" thickBot="1" x14ac:dyDescent="0.3">
      <c r="A5" s="1"/>
      <c r="B5" s="15"/>
      <c r="C5" s="180" t="s">
        <v>162</v>
      </c>
      <c r="D5" s="181" t="s">
        <v>64</v>
      </c>
      <c r="E5" s="180" t="s">
        <v>197</v>
      </c>
      <c r="F5" s="181" t="s">
        <v>64</v>
      </c>
      <c r="G5" s="180" t="s">
        <v>67</v>
      </c>
      <c r="H5" s="181" t="s">
        <v>64</v>
      </c>
      <c r="I5" s="180" t="s">
        <v>55</v>
      </c>
      <c r="J5" s="181" t="s">
        <v>64</v>
      </c>
      <c r="K5" s="180" t="s">
        <v>198</v>
      </c>
      <c r="L5" s="181" t="s">
        <v>64</v>
      </c>
      <c r="M5" s="180" t="s">
        <v>199</v>
      </c>
      <c r="N5" s="181" t="s">
        <v>64</v>
      </c>
      <c r="O5" s="180" t="s">
        <v>107</v>
      </c>
      <c r="P5" s="181" t="s">
        <v>64</v>
      </c>
      <c r="Q5" s="180" t="s">
        <v>72</v>
      </c>
      <c r="R5" s="181" t="s">
        <v>64</v>
      </c>
      <c r="S5" s="180" t="s">
        <v>70</v>
      </c>
      <c r="T5" s="181" t="s">
        <v>64</v>
      </c>
      <c r="U5" s="180" t="s">
        <v>68</v>
      </c>
      <c r="V5" s="181" t="s">
        <v>64</v>
      </c>
      <c r="W5" s="180" t="s">
        <v>69</v>
      </c>
      <c r="X5" s="181" t="s">
        <v>64</v>
      </c>
      <c r="Y5" s="180" t="s">
        <v>71</v>
      </c>
      <c r="Z5" s="181" t="s">
        <v>64</v>
      </c>
      <c r="AA5" s="180" t="s">
        <v>73</v>
      </c>
      <c r="AB5" s="181" t="s">
        <v>64</v>
      </c>
      <c r="AC5" s="180" t="s">
        <v>74</v>
      </c>
      <c r="AD5" s="181" t="s">
        <v>64</v>
      </c>
      <c r="AE5" s="180" t="s">
        <v>75</v>
      </c>
      <c r="AF5" s="181" t="s">
        <v>64</v>
      </c>
      <c r="AG5" s="180" t="s">
        <v>76</v>
      </c>
      <c r="AH5" s="181" t="s">
        <v>64</v>
      </c>
      <c r="AI5" s="180" t="s">
        <v>78</v>
      </c>
      <c r="AJ5" s="181" t="s">
        <v>64</v>
      </c>
      <c r="AK5" s="180" t="s">
        <v>77</v>
      </c>
      <c r="AL5" s="181" t="s">
        <v>64</v>
      </c>
      <c r="AM5" s="180" t="s">
        <v>79</v>
      </c>
      <c r="AN5" s="181" t="s">
        <v>64</v>
      </c>
      <c r="AO5" s="180" t="s">
        <v>80</v>
      </c>
      <c r="AP5" s="181" t="s">
        <v>64</v>
      </c>
      <c r="AQ5" s="180" t="s">
        <v>81</v>
      </c>
      <c r="AR5" s="181" t="s">
        <v>64</v>
      </c>
      <c r="AS5" s="180" t="s">
        <v>200</v>
      </c>
      <c r="AT5" s="181" t="s">
        <v>64</v>
      </c>
      <c r="AU5" s="180" t="s">
        <v>201</v>
      </c>
      <c r="AV5" s="181" t="s">
        <v>64</v>
      </c>
      <c r="AW5" s="180" t="s">
        <v>202</v>
      </c>
      <c r="AX5" s="181" t="s">
        <v>64</v>
      </c>
      <c r="AY5" s="180" t="s">
        <v>203</v>
      </c>
      <c r="AZ5" s="181" t="s">
        <v>64</v>
      </c>
      <c r="BA5" s="180" t="s">
        <v>86</v>
      </c>
      <c r="BB5" s="181" t="s">
        <v>64</v>
      </c>
    </row>
    <row r="6" spans="1:54" s="4" customFormat="1" x14ac:dyDescent="0.25">
      <c r="A6" s="1"/>
      <c r="B6" s="71" t="s">
        <v>93</v>
      </c>
      <c r="C6" s="156">
        <v>456593</v>
      </c>
      <c r="D6" s="373">
        <v>-6.8732558569493118E-3</v>
      </c>
      <c r="E6" s="156">
        <v>383425</v>
      </c>
      <c r="F6" s="373">
        <v>-2.343948979695798E-2</v>
      </c>
      <c r="G6" s="156">
        <v>73168</v>
      </c>
      <c r="H6" s="373">
        <v>9.0026070763500998E-2</v>
      </c>
      <c r="I6" s="156">
        <v>19093.081578276862</v>
      </c>
      <c r="J6" s="373">
        <v>0.20238222732058597</v>
      </c>
      <c r="K6" s="156">
        <v>10441.782910932705</v>
      </c>
      <c r="L6" s="373">
        <v>0.18295890585087249</v>
      </c>
      <c r="M6" s="156">
        <v>29534.864489209569</v>
      </c>
      <c r="N6" s="373">
        <v>0.19544282087107168</v>
      </c>
      <c r="O6" s="156">
        <v>43633.135510863598</v>
      </c>
      <c r="P6" s="373">
        <v>2.8627600884786331E-2</v>
      </c>
      <c r="Q6" s="156">
        <v>152627</v>
      </c>
      <c r="R6" s="373">
        <v>-2.5805833918427279E-2</v>
      </c>
      <c r="S6" s="156">
        <v>45938</v>
      </c>
      <c r="T6" s="373">
        <v>-0.11045273227218155</v>
      </c>
      <c r="U6" s="156">
        <v>13224</v>
      </c>
      <c r="V6" s="373">
        <v>0.10099075847140115</v>
      </c>
      <c r="W6" s="156">
        <v>13570</v>
      </c>
      <c r="X6" s="373">
        <v>-6.5105063727178836E-2</v>
      </c>
      <c r="Y6" s="156">
        <v>16361</v>
      </c>
      <c r="Z6" s="373">
        <v>7.3063553485931632E-2</v>
      </c>
      <c r="AA6" s="156">
        <v>10593</v>
      </c>
      <c r="AB6" s="373">
        <v>0.1087502616705045</v>
      </c>
      <c r="AC6" s="156">
        <v>13803</v>
      </c>
      <c r="AD6" s="373">
        <v>-0.11343053503757472</v>
      </c>
      <c r="AE6" s="156">
        <v>19987</v>
      </c>
      <c r="AF6" s="373">
        <v>-3.5397347691693559E-3</v>
      </c>
      <c r="AG6" s="156">
        <v>10190</v>
      </c>
      <c r="AH6" s="373">
        <v>-8.8550983899821079E-2</v>
      </c>
      <c r="AI6" s="156">
        <v>17110</v>
      </c>
      <c r="AJ6" s="373">
        <v>-2.9718547870171141E-3</v>
      </c>
      <c r="AK6" s="156">
        <v>13253</v>
      </c>
      <c r="AL6" s="373">
        <v>-9.1638108293351617E-2</v>
      </c>
      <c r="AM6" s="156">
        <v>3747</v>
      </c>
      <c r="AN6" s="373">
        <v>-6.0902255639097791E-2</v>
      </c>
      <c r="AO6" s="156">
        <v>3379</v>
      </c>
      <c r="AP6" s="373">
        <v>5.2976004985976877E-2</v>
      </c>
      <c r="AQ6" s="156">
        <v>9209</v>
      </c>
      <c r="AR6" s="373">
        <v>-2.9814580699536464E-2</v>
      </c>
      <c r="AS6" s="156">
        <v>13167</v>
      </c>
      <c r="AT6" s="373">
        <v>-0.13952424519670636</v>
      </c>
      <c r="AU6" s="156">
        <v>15239</v>
      </c>
      <c r="AV6" s="373">
        <v>0.29308442935935508</v>
      </c>
      <c r="AW6" s="156">
        <v>1844</v>
      </c>
      <c r="AX6" s="373">
        <v>-3.8581856100104228E-2</v>
      </c>
      <c r="AY6" s="156">
        <v>1912</v>
      </c>
      <c r="AZ6" s="373">
        <v>-4.016064257028118E-2</v>
      </c>
      <c r="BA6" s="156">
        <v>8272</v>
      </c>
      <c r="BB6" s="373">
        <v>0.22675367047308326</v>
      </c>
    </row>
    <row r="7" spans="1:54" s="4" customFormat="1" x14ac:dyDescent="0.25">
      <c r="A7" s="1"/>
      <c r="B7" s="71" t="s">
        <v>94</v>
      </c>
      <c r="C7" s="184">
        <v>480425</v>
      </c>
      <c r="D7" s="373">
        <v>5.5385061498683053E-2</v>
      </c>
      <c r="E7" s="184">
        <v>397701</v>
      </c>
      <c r="F7" s="373">
        <v>3.4246824711597457E-2</v>
      </c>
      <c r="G7" s="184">
        <v>82724</v>
      </c>
      <c r="H7" s="373">
        <v>0.17038525204793364</v>
      </c>
      <c r="I7" s="184">
        <v>25612.438561753774</v>
      </c>
      <c r="J7" s="373">
        <v>0.49758592994436412</v>
      </c>
      <c r="K7" s="184">
        <v>12238.998021454265</v>
      </c>
      <c r="L7" s="373">
        <v>0.38605940560626828</v>
      </c>
      <c r="M7" s="184">
        <v>37851.436583208037</v>
      </c>
      <c r="N7" s="373">
        <v>0.45961100277165445</v>
      </c>
      <c r="O7" s="184">
        <v>44872.563416791956</v>
      </c>
      <c r="P7" s="373">
        <v>2.7735997907156751E-3</v>
      </c>
      <c r="Q7" s="184">
        <v>162157</v>
      </c>
      <c r="R7" s="373">
        <v>1.9586021302548939E-2</v>
      </c>
      <c r="S7" s="184">
        <v>45404</v>
      </c>
      <c r="T7" s="373">
        <v>-5.6422618923917756E-2</v>
      </c>
      <c r="U7" s="184">
        <v>14999</v>
      </c>
      <c r="V7" s="373">
        <v>9.6177738799970713E-2</v>
      </c>
      <c r="W7" s="184">
        <v>12731</v>
      </c>
      <c r="X7" s="373">
        <v>4.2243143675808392E-2</v>
      </c>
      <c r="Y7" s="184">
        <v>20894</v>
      </c>
      <c r="Z7" s="373">
        <v>9.5302998532186933E-2</v>
      </c>
      <c r="AA7" s="184">
        <v>10566</v>
      </c>
      <c r="AB7" s="373">
        <v>0.13661790017211706</v>
      </c>
      <c r="AC7" s="184">
        <v>10541</v>
      </c>
      <c r="AD7" s="373">
        <v>-0.20916797959336786</v>
      </c>
      <c r="AE7" s="184">
        <v>21768</v>
      </c>
      <c r="AF7" s="373">
        <v>0.26227892142650044</v>
      </c>
      <c r="AG7" s="184">
        <v>12863</v>
      </c>
      <c r="AH7" s="373">
        <v>7.5231965226113751E-2</v>
      </c>
      <c r="AI7" s="184">
        <v>18985</v>
      </c>
      <c r="AJ7" s="373">
        <v>6.1800894854586064E-2</v>
      </c>
      <c r="AK7" s="184">
        <v>15365</v>
      </c>
      <c r="AL7" s="373">
        <v>3.9299242424242431E-2</v>
      </c>
      <c r="AM7" s="184">
        <v>4160</v>
      </c>
      <c r="AN7" s="373">
        <v>5.0736892969316383E-3</v>
      </c>
      <c r="AO7" s="184">
        <v>3358</v>
      </c>
      <c r="AP7" s="373">
        <v>-8.5511982570806055E-2</v>
      </c>
      <c r="AQ7" s="184">
        <v>5014</v>
      </c>
      <c r="AR7" s="373">
        <v>2.7999999999999137E-3</v>
      </c>
      <c r="AS7" s="184">
        <v>11718</v>
      </c>
      <c r="AT7" s="373">
        <v>-6.5624750817319222E-2</v>
      </c>
      <c r="AU7" s="184">
        <v>14266</v>
      </c>
      <c r="AV7" s="373">
        <v>0.17483323725603239</v>
      </c>
      <c r="AW7" s="184">
        <v>2249</v>
      </c>
      <c r="AX7" s="373">
        <v>0.1358585858585859</v>
      </c>
      <c r="AY7" s="184">
        <v>1956</v>
      </c>
      <c r="AZ7" s="373">
        <v>0.22556390977443619</v>
      </c>
      <c r="BA7" s="184">
        <v>8707</v>
      </c>
      <c r="BB7" s="373">
        <v>0.27500366085810524</v>
      </c>
    </row>
    <row r="8" spans="1:54" s="4" customFormat="1" x14ac:dyDescent="0.25">
      <c r="A8" s="374"/>
      <c r="B8" s="71" t="s">
        <v>95</v>
      </c>
      <c r="C8" s="184">
        <v>183869</v>
      </c>
      <c r="D8" s="373">
        <v>-0.64659334660833867</v>
      </c>
      <c r="E8" s="184">
        <v>153944</v>
      </c>
      <c r="F8" s="373">
        <v>-0.64211138104592635</v>
      </c>
      <c r="G8" s="184">
        <v>29925</v>
      </c>
      <c r="H8" s="373">
        <v>-0.66798326879763903</v>
      </c>
      <c r="I8" s="184">
        <v>9719.5819870658252</v>
      </c>
      <c r="J8" s="373">
        <v>-0.59800924720072823</v>
      </c>
      <c r="K8" s="184">
        <v>4781.2318255232994</v>
      </c>
      <c r="L8" s="373">
        <v>-0.67760946843359138</v>
      </c>
      <c r="M8" s="184">
        <v>14500.813812589124</v>
      </c>
      <c r="N8" s="373">
        <v>-0.62827175942725944</v>
      </c>
      <c r="O8" s="184">
        <v>15424.186187410874</v>
      </c>
      <c r="P8" s="373">
        <v>-0.69828566042824591</v>
      </c>
      <c r="Q8" s="184">
        <v>65113</v>
      </c>
      <c r="R8" s="373">
        <v>-0.64067656310358145</v>
      </c>
      <c r="S8" s="184">
        <v>22768</v>
      </c>
      <c r="T8" s="373">
        <v>-0.60541411760628061</v>
      </c>
      <c r="U8" s="184">
        <v>6083</v>
      </c>
      <c r="V8" s="373">
        <v>-0.57446659671213718</v>
      </c>
      <c r="W8" s="184">
        <v>5242</v>
      </c>
      <c r="X8" s="373">
        <v>-0.67081135393117308</v>
      </c>
      <c r="Y8" s="184">
        <v>6411</v>
      </c>
      <c r="Z8" s="373">
        <v>-0.62800278519206221</v>
      </c>
      <c r="AA8" s="184">
        <v>3426</v>
      </c>
      <c r="AB8" s="373">
        <v>-0.68061899878810483</v>
      </c>
      <c r="AC8" s="184">
        <v>2457</v>
      </c>
      <c r="AD8" s="373">
        <v>-0.81275720164609055</v>
      </c>
      <c r="AE8" s="184">
        <v>7564</v>
      </c>
      <c r="AF8" s="373">
        <v>-0.62561868936844189</v>
      </c>
      <c r="AG8" s="184">
        <v>4917</v>
      </c>
      <c r="AH8" s="373">
        <v>-0.6304396843291995</v>
      </c>
      <c r="AI8" s="184">
        <v>7432</v>
      </c>
      <c r="AJ8" s="373">
        <v>-0.60175758225270604</v>
      </c>
      <c r="AK8" s="184">
        <v>6873</v>
      </c>
      <c r="AL8" s="373">
        <v>-0.57875704829615104</v>
      </c>
      <c r="AM8" s="184">
        <v>1365</v>
      </c>
      <c r="AN8" s="373">
        <v>-0.67100506146059291</v>
      </c>
      <c r="AO8" s="184">
        <v>860</v>
      </c>
      <c r="AP8" s="373">
        <v>-0.70827679782903663</v>
      </c>
      <c r="AQ8" s="184">
        <v>1728</v>
      </c>
      <c r="AR8" s="373">
        <v>-0.75589772566746716</v>
      </c>
      <c r="AS8" s="184">
        <v>3474</v>
      </c>
      <c r="AT8" s="373">
        <v>-0.73828536989603744</v>
      </c>
      <c r="AU8" s="184">
        <v>4481</v>
      </c>
      <c r="AV8" s="373">
        <v>-0.62914839030042202</v>
      </c>
      <c r="AW8" s="184">
        <v>462</v>
      </c>
      <c r="AX8" s="373">
        <v>-0.79557522123893809</v>
      </c>
      <c r="AY8" s="184">
        <v>973</v>
      </c>
      <c r="AZ8" s="373">
        <v>-0.50051334702258732</v>
      </c>
      <c r="BA8" s="184">
        <v>2315</v>
      </c>
      <c r="BB8" s="373">
        <v>-0.69950674974039462</v>
      </c>
    </row>
    <row r="9" spans="1:54" s="4" customFormat="1" x14ac:dyDescent="0.25">
      <c r="A9" s="375"/>
      <c r="B9" s="71" t="s">
        <v>96</v>
      </c>
      <c r="C9" s="184" t="s">
        <v>113</v>
      </c>
      <c r="D9" s="373" t="s">
        <v>113</v>
      </c>
      <c r="E9" s="184" t="s">
        <v>113</v>
      </c>
      <c r="F9" s="373" t="s">
        <v>113</v>
      </c>
      <c r="G9" s="184" t="s">
        <v>113</v>
      </c>
      <c r="H9" s="373" t="s">
        <v>113</v>
      </c>
      <c r="I9" s="184" t="s">
        <v>113</v>
      </c>
      <c r="J9" s="373" t="s">
        <v>113</v>
      </c>
      <c r="K9" s="184" t="s">
        <v>113</v>
      </c>
      <c r="L9" s="373" t="s">
        <v>113</v>
      </c>
      <c r="M9" s="184" t="s">
        <v>113</v>
      </c>
      <c r="N9" s="373" t="s">
        <v>113</v>
      </c>
      <c r="O9" s="184" t="s">
        <v>113</v>
      </c>
      <c r="P9" s="373" t="s">
        <v>113</v>
      </c>
      <c r="Q9" s="184" t="s">
        <v>113</v>
      </c>
      <c r="R9" s="373" t="s">
        <v>113</v>
      </c>
      <c r="S9" s="184" t="s">
        <v>113</v>
      </c>
      <c r="T9" s="373" t="s">
        <v>113</v>
      </c>
      <c r="U9" s="184" t="s">
        <v>113</v>
      </c>
      <c r="V9" s="373" t="s">
        <v>113</v>
      </c>
      <c r="W9" s="184" t="s">
        <v>113</v>
      </c>
      <c r="X9" s="373" t="s">
        <v>113</v>
      </c>
      <c r="Y9" s="184" t="s">
        <v>113</v>
      </c>
      <c r="Z9" s="373" t="s">
        <v>113</v>
      </c>
      <c r="AA9" s="184" t="s">
        <v>113</v>
      </c>
      <c r="AB9" s="373" t="s">
        <v>113</v>
      </c>
      <c r="AC9" s="184" t="s">
        <v>113</v>
      </c>
      <c r="AD9" s="373" t="s">
        <v>113</v>
      </c>
      <c r="AE9" s="184" t="s">
        <v>113</v>
      </c>
      <c r="AF9" s="373" t="s">
        <v>113</v>
      </c>
      <c r="AG9" s="184" t="s">
        <v>113</v>
      </c>
      <c r="AH9" s="373" t="s">
        <v>113</v>
      </c>
      <c r="AI9" s="184" t="s">
        <v>113</v>
      </c>
      <c r="AJ9" s="373" t="s">
        <v>113</v>
      </c>
      <c r="AK9" s="184" t="s">
        <v>113</v>
      </c>
      <c r="AL9" s="373" t="s">
        <v>113</v>
      </c>
      <c r="AM9" s="184" t="s">
        <v>113</v>
      </c>
      <c r="AN9" s="373" t="s">
        <v>113</v>
      </c>
      <c r="AO9" s="184" t="s">
        <v>113</v>
      </c>
      <c r="AP9" s="373" t="s">
        <v>113</v>
      </c>
      <c r="AQ9" s="184" t="s">
        <v>113</v>
      </c>
      <c r="AR9" s="373" t="s">
        <v>113</v>
      </c>
      <c r="AS9" s="184" t="s">
        <v>113</v>
      </c>
      <c r="AT9" s="373" t="s">
        <v>113</v>
      </c>
      <c r="AU9" s="184" t="s">
        <v>113</v>
      </c>
      <c r="AV9" s="373" t="s">
        <v>113</v>
      </c>
      <c r="AW9" s="184" t="s">
        <v>113</v>
      </c>
      <c r="AX9" s="373" t="s">
        <v>113</v>
      </c>
      <c r="AY9" s="184" t="s">
        <v>113</v>
      </c>
      <c r="AZ9" s="373" t="s">
        <v>113</v>
      </c>
      <c r="BA9" s="184" t="s">
        <v>113</v>
      </c>
      <c r="BB9" s="373" t="s">
        <v>113</v>
      </c>
    </row>
    <row r="10" spans="1:54" s="4" customFormat="1" x14ac:dyDescent="0.25">
      <c r="A10" s="374"/>
      <c r="B10" s="71" t="s">
        <v>97</v>
      </c>
      <c r="C10" s="184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184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184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184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184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184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184" t="s">
        <v>113</v>
      </c>
      <c r="AN10" s="373" t="s">
        <v>113</v>
      </c>
      <c r="AO10" s="184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  <c r="AU10" s="184" t="s">
        <v>113</v>
      </c>
      <c r="AV10" s="373" t="s">
        <v>113</v>
      </c>
      <c r="AW10" s="184" t="s">
        <v>113</v>
      </c>
      <c r="AX10" s="373" t="s">
        <v>113</v>
      </c>
      <c r="AY10" s="184" t="s">
        <v>113</v>
      </c>
      <c r="AZ10" s="373" t="s">
        <v>113</v>
      </c>
      <c r="BA10" s="184" t="s">
        <v>113</v>
      </c>
      <c r="BB10" s="373" t="s">
        <v>113</v>
      </c>
    </row>
    <row r="11" spans="1:54" s="4" customFormat="1" x14ac:dyDescent="0.25">
      <c r="A11" s="1"/>
      <c r="B11" s="71" t="s">
        <v>98</v>
      </c>
      <c r="C11" s="184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184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184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184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184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184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184" t="s">
        <v>113</v>
      </c>
      <c r="AN11" s="373" t="s">
        <v>113</v>
      </c>
      <c r="AO11" s="184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  <c r="AU11" s="184" t="s">
        <v>113</v>
      </c>
      <c r="AV11" s="373" t="s">
        <v>113</v>
      </c>
      <c r="AW11" s="184" t="s">
        <v>113</v>
      </c>
      <c r="AX11" s="373" t="s">
        <v>113</v>
      </c>
      <c r="AY11" s="184" t="s">
        <v>113</v>
      </c>
      <c r="AZ11" s="373" t="s">
        <v>113</v>
      </c>
      <c r="BA11" s="184" t="s">
        <v>113</v>
      </c>
      <c r="BB11" s="373" t="s">
        <v>113</v>
      </c>
    </row>
    <row r="12" spans="1:54" s="4" customFormat="1" x14ac:dyDescent="0.25">
      <c r="A12" s="1"/>
      <c r="B12" s="71" t="s">
        <v>99</v>
      </c>
      <c r="C12" s="184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184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184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184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184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184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184" t="s">
        <v>113</v>
      </c>
      <c r="AN12" s="373" t="s">
        <v>113</v>
      </c>
      <c r="AO12" s="184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  <c r="AU12" s="184" t="s">
        <v>113</v>
      </c>
      <c r="AV12" s="373" t="s">
        <v>113</v>
      </c>
      <c r="AW12" s="184" t="s">
        <v>113</v>
      </c>
      <c r="AX12" s="373" t="s">
        <v>113</v>
      </c>
      <c r="AY12" s="184" t="s">
        <v>113</v>
      </c>
      <c r="AZ12" s="373" t="s">
        <v>113</v>
      </c>
      <c r="BA12" s="184" t="s">
        <v>113</v>
      </c>
      <c r="BB12" s="373" t="s">
        <v>113</v>
      </c>
    </row>
    <row r="13" spans="1:54" s="4" customFormat="1" x14ac:dyDescent="0.25">
      <c r="A13" s="1"/>
      <c r="B13" s="71" t="s">
        <v>100</v>
      </c>
      <c r="C13" s="184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184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184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184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184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184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184" t="s">
        <v>113</v>
      </c>
      <c r="AN13" s="373" t="s">
        <v>113</v>
      </c>
      <c r="AO13" s="184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  <c r="AU13" s="184" t="s">
        <v>113</v>
      </c>
      <c r="AV13" s="373" t="s">
        <v>113</v>
      </c>
      <c r="AW13" s="184" t="s">
        <v>113</v>
      </c>
      <c r="AX13" s="373" t="s">
        <v>113</v>
      </c>
      <c r="AY13" s="184" t="s">
        <v>113</v>
      </c>
      <c r="AZ13" s="373" t="s">
        <v>113</v>
      </c>
      <c r="BA13" s="184" t="s">
        <v>113</v>
      </c>
      <c r="BB13" s="373" t="s">
        <v>113</v>
      </c>
    </row>
    <row r="14" spans="1:54" s="4" customFormat="1" x14ac:dyDescent="0.25">
      <c r="A14" s="1"/>
      <c r="B14" s="71" t="s">
        <v>101</v>
      </c>
      <c r="C14" s="184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184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184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184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184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184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184" t="s">
        <v>113</v>
      </c>
      <c r="AN14" s="373" t="s">
        <v>113</v>
      </c>
      <c r="AO14" s="184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  <c r="AU14" s="184" t="s">
        <v>113</v>
      </c>
      <c r="AV14" s="373" t="s">
        <v>113</v>
      </c>
      <c r="AW14" s="184" t="s">
        <v>113</v>
      </c>
      <c r="AX14" s="373" t="s">
        <v>113</v>
      </c>
      <c r="AY14" s="184" t="s">
        <v>113</v>
      </c>
      <c r="AZ14" s="373" t="s">
        <v>113</v>
      </c>
      <c r="BA14" s="184" t="s">
        <v>113</v>
      </c>
      <c r="BB14" s="373" t="s">
        <v>113</v>
      </c>
    </row>
    <row r="15" spans="1:54" s="4" customFormat="1" x14ac:dyDescent="0.25">
      <c r="A15" s="376"/>
      <c r="B15" s="71" t="s">
        <v>102</v>
      </c>
      <c r="C15" s="184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184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184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184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184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184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184" t="s">
        <v>113</v>
      </c>
      <c r="AN15" s="373" t="s">
        <v>113</v>
      </c>
      <c r="AO15" s="184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  <c r="AU15" s="184" t="s">
        <v>113</v>
      </c>
      <c r="AV15" s="373" t="s">
        <v>113</v>
      </c>
      <c r="AW15" s="184" t="s">
        <v>113</v>
      </c>
      <c r="AX15" s="373" t="s">
        <v>113</v>
      </c>
      <c r="AY15" s="184" t="s">
        <v>113</v>
      </c>
      <c r="AZ15" s="373" t="s">
        <v>113</v>
      </c>
      <c r="BA15" s="184" t="s">
        <v>113</v>
      </c>
      <c r="BB15" s="373" t="s">
        <v>113</v>
      </c>
    </row>
    <row r="16" spans="1:54" s="4" customFormat="1" x14ac:dyDescent="0.25">
      <c r="A16" s="377"/>
      <c r="B16" s="71" t="s">
        <v>103</v>
      </c>
      <c r="C16" s="184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184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184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184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184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184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184" t="s">
        <v>113</v>
      </c>
      <c r="AN16" s="373" t="s">
        <v>113</v>
      </c>
      <c r="AO16" s="184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  <c r="AU16" s="184" t="s">
        <v>113</v>
      </c>
      <c r="AV16" s="373" t="s">
        <v>113</v>
      </c>
      <c r="AW16" s="184" t="s">
        <v>113</v>
      </c>
      <c r="AX16" s="373" t="s">
        <v>113</v>
      </c>
      <c r="AY16" s="184" t="s">
        <v>113</v>
      </c>
      <c r="AZ16" s="373" t="s">
        <v>113</v>
      </c>
      <c r="BA16" s="184" t="s">
        <v>113</v>
      </c>
      <c r="BB16" s="373" t="s">
        <v>113</v>
      </c>
    </row>
    <row r="17" spans="1:54" s="4" customFormat="1" x14ac:dyDescent="0.25">
      <c r="A17" s="1"/>
      <c r="B17" s="71" t="s">
        <v>104</v>
      </c>
      <c r="C17" s="184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184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184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184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184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184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184" t="s">
        <v>113</v>
      </c>
      <c r="AN17" s="373" t="s">
        <v>113</v>
      </c>
      <c r="AO17" s="184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  <c r="AU17" s="184" t="s">
        <v>113</v>
      </c>
      <c r="AV17" s="373" t="s">
        <v>113</v>
      </c>
      <c r="AW17" s="184" t="s">
        <v>113</v>
      </c>
      <c r="AX17" s="373" t="s">
        <v>113</v>
      </c>
      <c r="AY17" s="184" t="s">
        <v>113</v>
      </c>
      <c r="AZ17" s="373" t="s">
        <v>113</v>
      </c>
      <c r="BA17" s="184" t="s">
        <v>113</v>
      </c>
      <c r="BB17" s="373" t="s">
        <v>113</v>
      </c>
    </row>
    <row r="18" spans="1:54" s="100" customFormat="1" ht="34.5" customHeight="1" x14ac:dyDescent="0.25">
      <c r="A18" s="374"/>
      <c r="B18" s="97" t="s">
        <v>223</v>
      </c>
      <c r="C18" s="189">
        <v>1120887</v>
      </c>
      <c r="D18" s="378">
        <v>-0.26053497751610954</v>
      </c>
      <c r="E18" s="189">
        <v>935070</v>
      </c>
      <c r="F18" s="378">
        <v>-0.22548983065588235</v>
      </c>
      <c r="G18" s="189">
        <v>185817</v>
      </c>
      <c r="H18" s="378">
        <v>-0.18478790192026739</v>
      </c>
      <c r="I18" s="189">
        <v>54425.102127096463</v>
      </c>
      <c r="J18" s="378">
        <v>-4.7854387871969939E-2</v>
      </c>
      <c r="K18" s="189">
        <v>27462.01275791027</v>
      </c>
      <c r="L18" s="378">
        <v>-0.1546888678835775</v>
      </c>
      <c r="M18" s="189">
        <v>81887.11488500674</v>
      </c>
      <c r="N18" s="378">
        <v>-8.6570067366179893E-2</v>
      </c>
      <c r="O18" s="189">
        <v>103929.88511506643</v>
      </c>
      <c r="P18" s="378">
        <v>-0.24845907798160327</v>
      </c>
      <c r="Q18" s="189">
        <v>379897</v>
      </c>
      <c r="R18" s="378">
        <v>-0.23549973637713761</v>
      </c>
      <c r="S18" s="189">
        <v>114110</v>
      </c>
      <c r="T18" s="378">
        <v>-0.27531721939261533</v>
      </c>
      <c r="U18" s="189">
        <v>34306</v>
      </c>
      <c r="V18" s="378">
        <v>-0.14211408137237735</v>
      </c>
      <c r="W18" s="189">
        <v>31543</v>
      </c>
      <c r="X18" s="378">
        <v>-0.26049139588315284</v>
      </c>
      <c r="Y18" s="189">
        <v>43666</v>
      </c>
      <c r="Z18" s="378">
        <v>-0.15305390150706988</v>
      </c>
      <c r="AA18" s="189">
        <v>24585</v>
      </c>
      <c r="AB18" s="378">
        <v>-0.168779795111066</v>
      </c>
      <c r="AC18" s="189">
        <v>26801</v>
      </c>
      <c r="AD18" s="378">
        <v>-0.36218467396477871</v>
      </c>
      <c r="AE18" s="189">
        <v>49319</v>
      </c>
      <c r="AF18" s="378">
        <v>-0.14238266645799647</v>
      </c>
      <c r="AG18" s="189">
        <v>27970</v>
      </c>
      <c r="AH18" s="378">
        <v>-0.2326053555750659</v>
      </c>
      <c r="AI18" s="189">
        <v>43527</v>
      </c>
      <c r="AJ18" s="378">
        <v>-0.1894866208591699</v>
      </c>
      <c r="AK18" s="189">
        <v>35491</v>
      </c>
      <c r="AL18" s="378">
        <v>-0.22322171153425252</v>
      </c>
      <c r="AM18" s="189">
        <v>9272</v>
      </c>
      <c r="AN18" s="378">
        <v>-0.24482814790682517</v>
      </c>
      <c r="AO18" s="189">
        <v>7597</v>
      </c>
      <c r="AP18" s="378">
        <v>-0.22708312137552145</v>
      </c>
      <c r="AQ18" s="189">
        <v>15951</v>
      </c>
      <c r="AR18" s="378">
        <v>-0.26053497751610954</v>
      </c>
      <c r="AS18" s="189">
        <v>28359</v>
      </c>
      <c r="AT18" s="378">
        <v>-0.31028528345939632</v>
      </c>
      <c r="AU18" s="189">
        <v>33986</v>
      </c>
      <c r="AV18" s="378">
        <v>-5.6232817750131892E-2</v>
      </c>
      <c r="AW18" s="189">
        <v>4555</v>
      </c>
      <c r="AX18" s="378">
        <v>-0.26031178954205914</v>
      </c>
      <c r="AY18" s="189">
        <v>4841</v>
      </c>
      <c r="AZ18" s="378">
        <v>-0.12554190751445082</v>
      </c>
      <c r="BA18" s="189">
        <v>19294</v>
      </c>
      <c r="BB18" s="378">
        <v>-9.3156608385034811E-2</v>
      </c>
    </row>
    <row r="19" spans="1:54" s="4" customFormat="1" ht="15" customHeight="1" outlineLevel="1" x14ac:dyDescent="0.25">
      <c r="A19" s="1"/>
      <c r="B19" s="71" t="s">
        <v>93</v>
      </c>
      <c r="C19" s="156">
        <v>459753</v>
      </c>
      <c r="D19" s="373">
        <v>7.8422311878401096E-2</v>
      </c>
      <c r="E19" s="156">
        <v>392628</v>
      </c>
      <c r="F19" s="373">
        <v>7.7555994060965583E-2</v>
      </c>
      <c r="G19" s="156">
        <v>67125</v>
      </c>
      <c r="H19" s="373">
        <v>8.3517618763216062E-2</v>
      </c>
      <c r="I19" s="156">
        <v>15879.377742321001</v>
      </c>
      <c r="J19" s="202">
        <v>0.20678521294640806</v>
      </c>
      <c r="K19" s="156">
        <v>8826.8348623844995</v>
      </c>
      <c r="L19" s="202">
        <v>0.17549316526012837</v>
      </c>
      <c r="M19" s="156">
        <v>24706.212604705499</v>
      </c>
      <c r="N19" s="202">
        <v>0.19541596458306421</v>
      </c>
      <c r="O19" s="156">
        <v>42418.787395294501</v>
      </c>
      <c r="P19" s="202">
        <v>2.7498810227063464E-2</v>
      </c>
      <c r="Q19" s="156">
        <v>156670</v>
      </c>
      <c r="R19" s="373">
        <v>0.12115357091741807</v>
      </c>
      <c r="S19" s="156">
        <v>51642</v>
      </c>
      <c r="T19" s="373">
        <v>5.9215396002960663E-3</v>
      </c>
      <c r="U19" s="156">
        <v>12011</v>
      </c>
      <c r="V19" s="373">
        <v>2.4202971123352679E-3</v>
      </c>
      <c r="W19" s="156">
        <v>14515</v>
      </c>
      <c r="X19" s="373">
        <v>3.2141079428287034E-2</v>
      </c>
      <c r="Y19" s="156">
        <v>15247</v>
      </c>
      <c r="Z19" s="373">
        <v>0.14424015009380864</v>
      </c>
      <c r="AA19" s="156">
        <v>9554</v>
      </c>
      <c r="AB19" s="373">
        <v>0.1333333333333333</v>
      </c>
      <c r="AC19" s="156">
        <v>15569</v>
      </c>
      <c r="AD19" s="373">
        <v>8.6841186736474674E-2</v>
      </c>
      <c r="AE19" s="156">
        <v>20058</v>
      </c>
      <c r="AF19" s="373">
        <v>-0.16529338327091136</v>
      </c>
      <c r="AG19" s="156">
        <v>11180</v>
      </c>
      <c r="AH19" s="373">
        <v>0.1245222289277812</v>
      </c>
      <c r="AI19" s="156">
        <v>17161</v>
      </c>
      <c r="AJ19" s="373">
        <v>6.3922120572366126E-3</v>
      </c>
      <c r="AK19" s="156">
        <v>14590</v>
      </c>
      <c r="AL19" s="373">
        <v>0.1325001940541799</v>
      </c>
      <c r="AM19" s="156">
        <v>3990</v>
      </c>
      <c r="AN19" s="373">
        <v>1.0638297872340496E-2</v>
      </c>
      <c r="AO19" s="156">
        <v>3209</v>
      </c>
      <c r="AP19" s="373">
        <v>0.11076497057805468</v>
      </c>
      <c r="AQ19" s="156">
        <v>9492</v>
      </c>
      <c r="AR19" s="373">
        <v>0.18858001502629596</v>
      </c>
      <c r="AS19" s="156">
        <v>15302</v>
      </c>
      <c r="AT19" s="373">
        <v>0.23702506063055773</v>
      </c>
      <c r="AU19" s="156">
        <v>11785</v>
      </c>
      <c r="AV19" s="373">
        <v>2.8539012043986789E-2</v>
      </c>
      <c r="AW19" s="156">
        <v>1918</v>
      </c>
      <c r="AX19" s="373">
        <v>0.36318407960199006</v>
      </c>
      <c r="AY19" s="156">
        <v>1992</v>
      </c>
      <c r="AZ19" s="373">
        <v>0.19783523752254961</v>
      </c>
      <c r="BA19" s="156">
        <v>6743</v>
      </c>
      <c r="BB19" s="373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56">
        <v>455213</v>
      </c>
      <c r="D20" s="373">
        <v>6.0114112715416779E-2</v>
      </c>
      <c r="E20" s="156">
        <v>384532</v>
      </c>
      <c r="F20" s="373">
        <v>4.8125252128784712E-2</v>
      </c>
      <c r="G20" s="156">
        <v>70681</v>
      </c>
      <c r="H20" s="373">
        <v>0.13046190262939028</v>
      </c>
      <c r="I20" s="156">
        <v>17102.483436596714</v>
      </c>
      <c r="J20" s="202">
        <v>0.17077028008506101</v>
      </c>
      <c r="K20" s="156">
        <v>8830.0674357466487</v>
      </c>
      <c r="L20" s="202">
        <v>8.6595045478493837E-2</v>
      </c>
      <c r="M20" s="156">
        <v>25932.550872343363</v>
      </c>
      <c r="N20" s="202">
        <v>0.14068182300948595</v>
      </c>
      <c r="O20" s="156">
        <v>44748.44912765664</v>
      </c>
      <c r="P20" s="202">
        <v>0.12462265264086048</v>
      </c>
      <c r="Q20" s="156">
        <v>159042</v>
      </c>
      <c r="R20" s="373">
        <v>9.6652301327357248E-2</v>
      </c>
      <c r="S20" s="156">
        <v>48119</v>
      </c>
      <c r="T20" s="373">
        <v>-5.8576096100796282E-2</v>
      </c>
      <c r="U20" s="156">
        <v>13683</v>
      </c>
      <c r="V20" s="373">
        <v>1.8914289969468978E-2</v>
      </c>
      <c r="W20" s="156">
        <v>12215</v>
      </c>
      <c r="X20" s="373">
        <v>-0.10097887686759399</v>
      </c>
      <c r="Y20" s="156">
        <v>19076</v>
      </c>
      <c r="Z20" s="373">
        <v>0.14002270961572938</v>
      </c>
      <c r="AA20" s="156">
        <v>9296</v>
      </c>
      <c r="AB20" s="373">
        <v>0.25198653198653198</v>
      </c>
      <c r="AC20" s="156">
        <v>13329</v>
      </c>
      <c r="AD20" s="373">
        <v>9.3078563227817046E-2</v>
      </c>
      <c r="AE20" s="156">
        <v>17245</v>
      </c>
      <c r="AF20" s="373">
        <v>-0.17606306736741517</v>
      </c>
      <c r="AG20" s="156">
        <v>11963</v>
      </c>
      <c r="AH20" s="373">
        <v>6.2716531935684383E-2</v>
      </c>
      <c r="AI20" s="156">
        <v>17880</v>
      </c>
      <c r="AJ20" s="373">
        <v>4.068447703858924E-2</v>
      </c>
      <c r="AK20" s="156">
        <v>14784</v>
      </c>
      <c r="AL20" s="373">
        <v>7.0993914807302216E-2</v>
      </c>
      <c r="AM20" s="156">
        <v>4139</v>
      </c>
      <c r="AN20" s="373">
        <v>6.2099050551706503E-2</v>
      </c>
      <c r="AO20" s="156">
        <v>3672</v>
      </c>
      <c r="AP20" s="373">
        <v>0.26359256710254653</v>
      </c>
      <c r="AQ20" s="156">
        <v>5000</v>
      </c>
      <c r="AR20" s="373">
        <v>0.31406044678055189</v>
      </c>
      <c r="AS20" s="156">
        <v>12541</v>
      </c>
      <c r="AT20" s="373">
        <v>7.2338606241983738E-2</v>
      </c>
      <c r="AU20" s="156">
        <v>12143</v>
      </c>
      <c r="AV20" s="373">
        <v>5.8582512422630906E-2</v>
      </c>
      <c r="AW20" s="156">
        <v>1980</v>
      </c>
      <c r="AX20" s="373">
        <v>0.29158512720156549</v>
      </c>
      <c r="AY20" s="156">
        <v>1596</v>
      </c>
      <c r="AZ20" s="373">
        <v>-9.9322799097065428E-2</v>
      </c>
      <c r="BA20" s="156">
        <v>6829</v>
      </c>
      <c r="BB20" s="373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56">
        <v>520276</v>
      </c>
      <c r="D21" s="373">
        <v>3.1648870249744609E-2</v>
      </c>
      <c r="E21" s="156">
        <v>430145</v>
      </c>
      <c r="F21" s="373">
        <v>5.5391847760747348E-2</v>
      </c>
      <c r="G21" s="156">
        <v>90131</v>
      </c>
      <c r="H21" s="373">
        <v>-6.8374919893328889E-2</v>
      </c>
      <c r="I21" s="156">
        <v>24178.620824940113</v>
      </c>
      <c r="J21" s="202">
        <v>4.2071218749130113E-2</v>
      </c>
      <c r="K21" s="156">
        <v>14830.559080915258</v>
      </c>
      <c r="L21" s="202">
        <v>0.12059780244849483</v>
      </c>
      <c r="M21" s="156">
        <v>39009.179905855373</v>
      </c>
      <c r="N21" s="202">
        <v>7.0593364029681194E-2</v>
      </c>
      <c r="O21" s="156">
        <v>51121.820094144627</v>
      </c>
      <c r="P21" s="202">
        <v>-0.15233553954306867</v>
      </c>
      <c r="Q21" s="156">
        <v>181210</v>
      </c>
      <c r="R21" s="373">
        <v>7.1906018195369459E-2</v>
      </c>
      <c r="S21" s="156">
        <v>57701</v>
      </c>
      <c r="T21" s="373">
        <v>-8.1004029496551833E-2</v>
      </c>
      <c r="U21" s="156">
        <v>14295</v>
      </c>
      <c r="V21" s="373">
        <v>0.16560665362035221</v>
      </c>
      <c r="W21" s="156">
        <v>15924</v>
      </c>
      <c r="X21" s="373">
        <v>0.12624655208996383</v>
      </c>
      <c r="Y21" s="156">
        <v>17234</v>
      </c>
      <c r="Z21" s="373">
        <v>1.5676567656765616E-2</v>
      </c>
      <c r="AA21" s="156">
        <v>10727</v>
      </c>
      <c r="AB21" s="373">
        <v>0.14629194272280399</v>
      </c>
      <c r="AC21" s="156">
        <v>13122</v>
      </c>
      <c r="AD21" s="373">
        <v>0.11099822199644405</v>
      </c>
      <c r="AE21" s="156">
        <v>20204</v>
      </c>
      <c r="AF21" s="373">
        <v>-6.4889382578913302E-2</v>
      </c>
      <c r="AG21" s="156">
        <v>13305</v>
      </c>
      <c r="AH21" s="373">
        <v>0.30402822699206111</v>
      </c>
      <c r="AI21" s="156">
        <v>18662</v>
      </c>
      <c r="AJ21" s="373">
        <v>7.8728323699422065E-2</v>
      </c>
      <c r="AK21" s="156">
        <v>16316</v>
      </c>
      <c r="AL21" s="373">
        <v>0.25334152711630042</v>
      </c>
      <c r="AM21" s="156">
        <v>4149</v>
      </c>
      <c r="AN21" s="373">
        <v>-1.4255167498218091E-2</v>
      </c>
      <c r="AO21" s="156">
        <v>2948</v>
      </c>
      <c r="AP21" s="373">
        <v>6.5798987707881507E-2</v>
      </c>
      <c r="AQ21" s="156">
        <v>7079</v>
      </c>
      <c r="AR21" s="373">
        <v>0.43010101010101009</v>
      </c>
      <c r="AS21" s="156">
        <v>13274</v>
      </c>
      <c r="AT21" s="373">
        <v>4.2569902607602961E-2</v>
      </c>
      <c r="AU21" s="156">
        <v>12083</v>
      </c>
      <c r="AV21" s="373">
        <v>-6.5217391304347783E-2</v>
      </c>
      <c r="AW21" s="156">
        <v>2260</v>
      </c>
      <c r="AX21" s="373">
        <v>-0.15165165165165162</v>
      </c>
      <c r="AY21" s="156">
        <v>1948</v>
      </c>
      <c r="AZ21" s="373">
        <v>9.8702763677382954E-2</v>
      </c>
      <c r="BA21" s="156">
        <v>7704</v>
      </c>
      <c r="BB21" s="373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56">
        <v>541371</v>
      </c>
      <c r="D22" s="373">
        <v>0.16819802168208819</v>
      </c>
      <c r="E22" s="156">
        <v>409848</v>
      </c>
      <c r="F22" s="373">
        <v>0.1222286416818863</v>
      </c>
      <c r="G22" s="156">
        <v>131523</v>
      </c>
      <c r="H22" s="373">
        <v>0.33913353357430132</v>
      </c>
      <c r="I22" s="156">
        <v>38942.929880689087</v>
      </c>
      <c r="J22" s="202">
        <v>0.81815675783908959</v>
      </c>
      <c r="K22" s="156">
        <v>17053.336180801598</v>
      </c>
      <c r="L22" s="202">
        <v>0.26083278748434546</v>
      </c>
      <c r="M22" s="156">
        <v>55996.266061490685</v>
      </c>
      <c r="N22" s="202">
        <v>0.60244069758438945</v>
      </c>
      <c r="O22" s="156">
        <v>75526.733938509307</v>
      </c>
      <c r="P22" s="202">
        <v>0.19370904128702349</v>
      </c>
      <c r="Q22" s="156">
        <v>198554</v>
      </c>
      <c r="R22" s="373">
        <v>0.23039647031120247</v>
      </c>
      <c r="S22" s="156">
        <v>48285</v>
      </c>
      <c r="T22" s="373">
        <v>1.0801984550649957E-2</v>
      </c>
      <c r="U22" s="156">
        <v>16996</v>
      </c>
      <c r="V22" s="373">
        <v>-4.7629720945870258E-2</v>
      </c>
      <c r="W22" s="156">
        <v>16435</v>
      </c>
      <c r="X22" s="373">
        <v>8.6108908273856644E-2</v>
      </c>
      <c r="Y22" s="156">
        <v>21393</v>
      </c>
      <c r="Z22" s="373">
        <v>-6.1957379636937593E-2</v>
      </c>
      <c r="AA22" s="156">
        <v>12343</v>
      </c>
      <c r="AB22" s="373">
        <v>0.36431966397700899</v>
      </c>
      <c r="AC22" s="156">
        <v>13790</v>
      </c>
      <c r="AD22" s="373">
        <v>0.11506428398156388</v>
      </c>
      <c r="AE22" s="156">
        <v>8362</v>
      </c>
      <c r="AF22" s="373">
        <v>-0.28560444254592054</v>
      </c>
      <c r="AG22" s="156">
        <v>4848</v>
      </c>
      <c r="AH22" s="373">
        <v>0.1766990291262136</v>
      </c>
      <c r="AI22" s="156">
        <v>7015</v>
      </c>
      <c r="AJ22" s="373">
        <v>0.14661654135338353</v>
      </c>
      <c r="AK22" s="156">
        <v>6967</v>
      </c>
      <c r="AL22" s="373">
        <v>0.1354302477183833</v>
      </c>
      <c r="AM22" s="156">
        <v>5125</v>
      </c>
      <c r="AN22" s="373">
        <v>-8.3676023600929739E-2</v>
      </c>
      <c r="AO22" s="156">
        <v>2909</v>
      </c>
      <c r="AP22" s="373">
        <v>0.3442698706099816</v>
      </c>
      <c r="AQ22" s="156">
        <v>9137</v>
      </c>
      <c r="AR22" s="373">
        <v>0.35624165058631441</v>
      </c>
      <c r="AS22" s="156">
        <v>13255</v>
      </c>
      <c r="AT22" s="373">
        <v>-0.11786237188872617</v>
      </c>
      <c r="AU22" s="156">
        <v>12508</v>
      </c>
      <c r="AV22" s="373">
        <v>0.11201991465149352</v>
      </c>
      <c r="AW22" s="156">
        <v>2733</v>
      </c>
      <c r="AX22" s="373">
        <v>0.41826673585884788</v>
      </c>
      <c r="AY22" s="156">
        <v>1745</v>
      </c>
      <c r="AZ22" s="373">
        <v>-2.8937117417918712E-2</v>
      </c>
      <c r="BA22" s="156">
        <v>7448</v>
      </c>
      <c r="BB22" s="373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56">
        <v>502353</v>
      </c>
      <c r="D23" s="373">
        <v>0.11813647259930948</v>
      </c>
      <c r="E23" s="156">
        <v>362790</v>
      </c>
      <c r="F23" s="373">
        <v>8.7148045596749268E-2</v>
      </c>
      <c r="G23" s="156">
        <v>139563</v>
      </c>
      <c r="H23" s="373">
        <v>0.20761622926563361</v>
      </c>
      <c r="I23" s="156">
        <v>41905.379222012627</v>
      </c>
      <c r="J23" s="202">
        <v>0.33102561603243386</v>
      </c>
      <c r="K23" s="156">
        <v>16573.150705839769</v>
      </c>
      <c r="L23" s="202">
        <v>-6.7584910560125611E-4</v>
      </c>
      <c r="M23" s="156">
        <v>58478.529927852396</v>
      </c>
      <c r="N23" s="202">
        <v>0.21658213135982152</v>
      </c>
      <c r="O23" s="156">
        <v>81084.470072147611</v>
      </c>
      <c r="P23" s="202">
        <v>0.20123156509992945</v>
      </c>
      <c r="Q23" s="156">
        <v>199752</v>
      </c>
      <c r="R23" s="373">
        <v>0.18132141082960751</v>
      </c>
      <c r="S23" s="156">
        <v>42436</v>
      </c>
      <c r="T23" s="373">
        <v>-0.11218042595924516</v>
      </c>
      <c r="U23" s="156">
        <v>13449</v>
      </c>
      <c r="V23" s="373">
        <v>-0.12810372771474876</v>
      </c>
      <c r="W23" s="156">
        <v>10716</v>
      </c>
      <c r="X23" s="373">
        <v>1.7953833000854846E-2</v>
      </c>
      <c r="Y23" s="156">
        <v>18071</v>
      </c>
      <c r="Z23" s="373">
        <v>0.13340441545408921</v>
      </c>
      <c r="AA23" s="156">
        <v>11568</v>
      </c>
      <c r="AB23" s="373">
        <v>8.9881288863764786E-2</v>
      </c>
      <c r="AC23" s="156">
        <v>9588</v>
      </c>
      <c r="AD23" s="373">
        <v>-4.4924793306106214E-2</v>
      </c>
      <c r="AE23" s="156">
        <v>1456</v>
      </c>
      <c r="AF23" s="373">
        <v>-6.5468549422336375E-2</v>
      </c>
      <c r="AG23" s="156">
        <v>861</v>
      </c>
      <c r="AH23" s="373">
        <v>-0.25260416666666663</v>
      </c>
      <c r="AI23" s="156">
        <v>890</v>
      </c>
      <c r="AJ23" s="373">
        <v>-0.38915579958819491</v>
      </c>
      <c r="AK23" s="156">
        <v>3476</v>
      </c>
      <c r="AL23" s="373">
        <v>0.4873769790329483</v>
      </c>
      <c r="AM23" s="156">
        <v>3494</v>
      </c>
      <c r="AN23" s="373">
        <v>-7.7856954341514961E-2</v>
      </c>
      <c r="AO23" s="156">
        <v>1961</v>
      </c>
      <c r="AP23" s="373">
        <v>-0.49104593822995068</v>
      </c>
      <c r="AQ23" s="156">
        <v>8286</v>
      </c>
      <c r="AR23" s="373">
        <v>0.2975258377701222</v>
      </c>
      <c r="AS23" s="156">
        <v>13966</v>
      </c>
      <c r="AT23" s="373">
        <v>-6.3322660974741707E-3</v>
      </c>
      <c r="AU23" s="156">
        <v>12381</v>
      </c>
      <c r="AV23" s="373">
        <v>0.152471376710416</v>
      </c>
      <c r="AW23" s="156">
        <v>2514</v>
      </c>
      <c r="AX23" s="373">
        <v>0.6335282651072125</v>
      </c>
      <c r="AY23" s="156">
        <v>2158</v>
      </c>
      <c r="AZ23" s="373">
        <v>0.26643192488262901</v>
      </c>
      <c r="BA23" s="156">
        <v>5767</v>
      </c>
      <c r="BB23" s="373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56">
        <v>521283</v>
      </c>
      <c r="D24" s="373">
        <v>8.2510642716228766E-2</v>
      </c>
      <c r="E24" s="156">
        <v>359240</v>
      </c>
      <c r="F24" s="373">
        <v>4.2193701116346016E-2</v>
      </c>
      <c r="G24" s="156">
        <v>162043</v>
      </c>
      <c r="H24" s="373">
        <v>0.18405746269747314</v>
      </c>
      <c r="I24" s="156">
        <v>47401.563547468184</v>
      </c>
      <c r="J24" s="202">
        <v>0.23122763253938095</v>
      </c>
      <c r="K24" s="156">
        <v>19227.467056046313</v>
      </c>
      <c r="L24" s="202">
        <v>0.13133755892325549</v>
      </c>
      <c r="M24" s="156">
        <v>66629.030603514489</v>
      </c>
      <c r="N24" s="202">
        <v>0.2006361774783294</v>
      </c>
      <c r="O24" s="156">
        <v>95413.969396485511</v>
      </c>
      <c r="P24" s="202">
        <v>0.17274919426686952</v>
      </c>
      <c r="Q24" s="156">
        <v>190637</v>
      </c>
      <c r="R24" s="373">
        <v>5.6833993957368989E-2</v>
      </c>
      <c r="S24" s="156">
        <v>45443</v>
      </c>
      <c r="T24" s="373">
        <v>-7.1056235818393709E-2</v>
      </c>
      <c r="U24" s="156">
        <v>11281</v>
      </c>
      <c r="V24" s="373">
        <v>-3.6553078828251762E-2</v>
      </c>
      <c r="W24" s="156">
        <v>11795</v>
      </c>
      <c r="X24" s="373">
        <v>0.12957287875885837</v>
      </c>
      <c r="Y24" s="156">
        <v>14757</v>
      </c>
      <c r="Z24" s="373">
        <v>0.14644188937228098</v>
      </c>
      <c r="AA24" s="156">
        <v>13881</v>
      </c>
      <c r="AB24" s="373">
        <v>0.12269492073762533</v>
      </c>
      <c r="AC24" s="156">
        <v>9721</v>
      </c>
      <c r="AD24" s="373">
        <v>-5.4009342156481122E-2</v>
      </c>
      <c r="AE24" s="156">
        <v>2049</v>
      </c>
      <c r="AF24" s="373">
        <v>0.25321100917431183</v>
      </c>
      <c r="AG24" s="156">
        <v>1681</v>
      </c>
      <c r="AH24" s="373">
        <v>0.12818791946308727</v>
      </c>
      <c r="AI24" s="156">
        <v>667</v>
      </c>
      <c r="AJ24" s="373">
        <v>-1.0385756676557834E-2</v>
      </c>
      <c r="AK24" s="156">
        <v>3243</v>
      </c>
      <c r="AL24" s="373">
        <v>1.0949612403100777</v>
      </c>
      <c r="AM24" s="156">
        <v>3156</v>
      </c>
      <c r="AN24" s="373">
        <v>-9.1798561151079094E-2</v>
      </c>
      <c r="AO24" s="156">
        <v>2113</v>
      </c>
      <c r="AP24" s="373">
        <v>-0.24831020988971897</v>
      </c>
      <c r="AQ24" s="156">
        <v>8596</v>
      </c>
      <c r="AR24" s="373">
        <v>0.17255490383303784</v>
      </c>
      <c r="AS24" s="156">
        <v>14299</v>
      </c>
      <c r="AT24" s="373">
        <v>-7.4498381877022624E-2</v>
      </c>
      <c r="AU24" s="156">
        <v>15515</v>
      </c>
      <c r="AV24" s="373">
        <v>0.17289083761717561</v>
      </c>
      <c r="AW24" s="156">
        <v>2478</v>
      </c>
      <c r="AX24" s="373">
        <v>6.3975955345641822E-2</v>
      </c>
      <c r="AY24" s="156">
        <v>1997</v>
      </c>
      <c r="AZ24" s="373">
        <v>4.0104166666666607E-2</v>
      </c>
      <c r="BA24" s="156">
        <v>5931</v>
      </c>
      <c r="BB24" s="373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56">
        <v>550315</v>
      </c>
      <c r="D25" s="373">
        <v>2.5440593893363062E-2</v>
      </c>
      <c r="E25" s="156">
        <v>377684</v>
      </c>
      <c r="F25" s="373">
        <v>-7.0484928949824388E-3</v>
      </c>
      <c r="G25" s="156">
        <v>172631</v>
      </c>
      <c r="H25" s="373">
        <v>0.10450616454570461</v>
      </c>
      <c r="I25" s="156">
        <v>52437.661115547759</v>
      </c>
      <c r="J25" s="202">
        <v>0.20336487103754508</v>
      </c>
      <c r="K25" s="156">
        <v>23062.437821883352</v>
      </c>
      <c r="L25" s="202">
        <v>6.8761792750124506E-2</v>
      </c>
      <c r="M25" s="156">
        <v>75500.098937431118</v>
      </c>
      <c r="N25" s="202">
        <v>0.1587854130631865</v>
      </c>
      <c r="O25" s="156">
        <v>97130.901062568897</v>
      </c>
      <c r="P25" s="202">
        <v>6.5703866148023149E-2</v>
      </c>
      <c r="Q25" s="156">
        <v>190812</v>
      </c>
      <c r="R25" s="373">
        <v>3.125456009598504E-2</v>
      </c>
      <c r="S25" s="156">
        <v>42042</v>
      </c>
      <c r="T25" s="373">
        <v>-0.18992658818088981</v>
      </c>
      <c r="U25" s="156">
        <v>17897</v>
      </c>
      <c r="V25" s="373">
        <v>-1.4210961167722358E-2</v>
      </c>
      <c r="W25" s="156">
        <v>14565</v>
      </c>
      <c r="X25" s="373">
        <v>4.6336206896551824E-2</v>
      </c>
      <c r="Y25" s="156">
        <v>17963</v>
      </c>
      <c r="Z25" s="373">
        <v>5.1636321058486034E-2</v>
      </c>
      <c r="AA25" s="156">
        <v>14406</v>
      </c>
      <c r="AB25" s="373">
        <v>0.12327485380116965</v>
      </c>
      <c r="AC25" s="156">
        <v>10759</v>
      </c>
      <c r="AD25" s="373">
        <v>-6.7111766236018333E-2</v>
      </c>
      <c r="AE25" s="156">
        <v>2435</v>
      </c>
      <c r="AF25" s="373">
        <v>0.31978319783197828</v>
      </c>
      <c r="AG25" s="156">
        <v>2909</v>
      </c>
      <c r="AH25" s="373">
        <v>-2.4152968802415242E-2</v>
      </c>
      <c r="AI25" s="156">
        <v>389</v>
      </c>
      <c r="AJ25" s="373">
        <v>1.0389610389610393E-2</v>
      </c>
      <c r="AK25" s="156">
        <v>3218</v>
      </c>
      <c r="AL25" s="373">
        <v>-6.9673315987279549E-2</v>
      </c>
      <c r="AM25" s="156">
        <v>4418</v>
      </c>
      <c r="AN25" s="373">
        <v>-0.1930593607305936</v>
      </c>
      <c r="AO25" s="156">
        <v>2980</v>
      </c>
      <c r="AP25" s="373">
        <v>-1.2918184829413759E-2</v>
      </c>
      <c r="AQ25" s="156">
        <v>9415</v>
      </c>
      <c r="AR25" s="373">
        <v>0.34788833214030057</v>
      </c>
      <c r="AS25" s="156">
        <v>14633</v>
      </c>
      <c r="AT25" s="373">
        <v>-0.10861354775828458</v>
      </c>
      <c r="AU25" s="156">
        <v>16729</v>
      </c>
      <c r="AV25" s="373">
        <v>-1.9344627469371045E-2</v>
      </c>
      <c r="AW25" s="156">
        <v>2350</v>
      </c>
      <c r="AX25" s="373">
        <v>0.26344086021505375</v>
      </c>
      <c r="AY25" s="156">
        <v>2467</v>
      </c>
      <c r="AZ25" s="373">
        <v>0.10479175996417367</v>
      </c>
      <c r="BA25" s="156">
        <v>7297</v>
      </c>
      <c r="BB25" s="373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56">
        <v>575731</v>
      </c>
      <c r="D26" s="373">
        <v>2.3845768083055718E-2</v>
      </c>
      <c r="E26" s="156">
        <v>375739</v>
      </c>
      <c r="F26" s="373">
        <v>-1.4517118922349859E-2</v>
      </c>
      <c r="G26" s="156">
        <v>199992</v>
      </c>
      <c r="H26" s="373">
        <v>0.10463523485484516</v>
      </c>
      <c r="I26" s="156">
        <v>67545.920913685666</v>
      </c>
      <c r="J26" s="202">
        <v>0.33591091685441632</v>
      </c>
      <c r="K26" s="156">
        <v>23063.275493677535</v>
      </c>
      <c r="L26" s="202">
        <v>-2.1198709064891297E-2</v>
      </c>
      <c r="M26" s="156">
        <v>90609.196407363197</v>
      </c>
      <c r="N26" s="202">
        <v>0.22239248034821069</v>
      </c>
      <c r="O26" s="156">
        <v>109382.8035926368</v>
      </c>
      <c r="P26" s="202">
        <v>2.30003161125516E-2</v>
      </c>
      <c r="Q26" s="156">
        <v>192262</v>
      </c>
      <c r="R26" s="373">
        <v>2.7364393692456579E-2</v>
      </c>
      <c r="S26" s="156">
        <v>40862</v>
      </c>
      <c r="T26" s="373">
        <v>-0.19884714924319657</v>
      </c>
      <c r="U26" s="156">
        <v>17362</v>
      </c>
      <c r="V26" s="373">
        <v>-0.10069408474049524</v>
      </c>
      <c r="W26" s="156">
        <v>12262</v>
      </c>
      <c r="X26" s="373">
        <v>-2.5200731377692964E-2</v>
      </c>
      <c r="Y26" s="156">
        <v>22267</v>
      </c>
      <c r="Z26" s="373">
        <v>0.12755722098440359</v>
      </c>
      <c r="AA26" s="156">
        <v>13440</v>
      </c>
      <c r="AB26" s="373">
        <v>0.14091680814940588</v>
      </c>
      <c r="AC26" s="156">
        <v>16446</v>
      </c>
      <c r="AD26" s="373">
        <v>-3.5934111026437621E-2</v>
      </c>
      <c r="AE26" s="156">
        <v>1603</v>
      </c>
      <c r="AF26" s="373">
        <v>0.29378531073446323</v>
      </c>
      <c r="AG26" s="156">
        <v>1357</v>
      </c>
      <c r="AH26" s="373">
        <v>0.36794354838709675</v>
      </c>
      <c r="AI26" s="156">
        <v>376</v>
      </c>
      <c r="AJ26" s="373">
        <v>1.1609195402298851</v>
      </c>
      <c r="AK26" s="156">
        <v>1703</v>
      </c>
      <c r="AL26" s="373">
        <v>0.14989871708305191</v>
      </c>
      <c r="AM26" s="156">
        <v>2409</v>
      </c>
      <c r="AN26" s="373">
        <v>-0.22911999999999999</v>
      </c>
      <c r="AO26" s="156">
        <v>2456</v>
      </c>
      <c r="AP26" s="373">
        <v>-2.5783419278064268E-2</v>
      </c>
      <c r="AQ26" s="156">
        <v>8799</v>
      </c>
      <c r="AR26" s="373">
        <v>0.27245119305856824</v>
      </c>
      <c r="AS26" s="156">
        <v>13981</v>
      </c>
      <c r="AT26" s="373">
        <v>-0.15174129353233834</v>
      </c>
      <c r="AU26" s="156">
        <v>16878</v>
      </c>
      <c r="AV26" s="373">
        <v>2.4351131436717299E-3</v>
      </c>
      <c r="AW26" s="156">
        <v>1795</v>
      </c>
      <c r="AX26" s="373">
        <v>0.11490683229813659</v>
      </c>
      <c r="AY26" s="156">
        <v>2375</v>
      </c>
      <c r="AZ26" s="373">
        <v>0.24020887728459539</v>
      </c>
      <c r="BA26" s="156">
        <v>7106</v>
      </c>
      <c r="BB26" s="373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56">
        <v>487094</v>
      </c>
      <c r="D27" s="373">
        <v>1.7426595453586602E-2</v>
      </c>
      <c r="E27" s="156">
        <v>347760</v>
      </c>
      <c r="F27" s="373">
        <v>-1.3933547695605619E-2</v>
      </c>
      <c r="G27" s="156">
        <v>139334</v>
      </c>
      <c r="H27" s="373">
        <v>0.10515002736422985</v>
      </c>
      <c r="I27" s="156">
        <v>42780.046484438921</v>
      </c>
      <c r="J27" s="202">
        <v>0.10475852917088546</v>
      </c>
      <c r="K27" s="156">
        <v>17786.35406618538</v>
      </c>
      <c r="L27" s="202">
        <v>0.1187119136480399</v>
      </c>
      <c r="M27" s="156">
        <v>60566.400550624297</v>
      </c>
      <c r="N27" s="202">
        <v>0.10881994536757467</v>
      </c>
      <c r="O27" s="156">
        <v>78767.599449236353</v>
      </c>
      <c r="P27" s="202">
        <v>0.10234461394015093</v>
      </c>
      <c r="Q27" s="156">
        <v>180505</v>
      </c>
      <c r="R27" s="373">
        <v>3.4033363121835025E-2</v>
      </c>
      <c r="S27" s="156">
        <v>44363</v>
      </c>
      <c r="T27" s="373">
        <v>-0.17274880190948594</v>
      </c>
      <c r="U27" s="156">
        <v>12830</v>
      </c>
      <c r="V27" s="373">
        <v>-2.6185958254269504E-2</v>
      </c>
      <c r="W27" s="156">
        <v>11416</v>
      </c>
      <c r="X27" s="373">
        <v>-6.3648293963254554E-2</v>
      </c>
      <c r="Y27" s="156">
        <v>14587</v>
      </c>
      <c r="Z27" s="373">
        <v>-1.7114749679940755E-2</v>
      </c>
      <c r="AA27" s="156">
        <v>12268</v>
      </c>
      <c r="AB27" s="373">
        <v>5.4042443508892424E-2</v>
      </c>
      <c r="AC27" s="156">
        <v>11402</v>
      </c>
      <c r="AD27" s="373">
        <v>3.4758145022234288E-2</v>
      </c>
      <c r="AE27" s="156">
        <v>1678</v>
      </c>
      <c r="AF27" s="373">
        <v>-3.6186099942561722E-2</v>
      </c>
      <c r="AG27" s="156">
        <v>2205</v>
      </c>
      <c r="AH27" s="373">
        <v>0.16358839050131935</v>
      </c>
      <c r="AI27" s="156">
        <v>809</v>
      </c>
      <c r="AJ27" s="373">
        <v>-0.13104189044038672</v>
      </c>
      <c r="AK27" s="156">
        <v>2077</v>
      </c>
      <c r="AL27" s="373">
        <v>3.7981009495252405E-2</v>
      </c>
      <c r="AM27" s="156">
        <v>4189</v>
      </c>
      <c r="AN27" s="373">
        <v>-0.13611053825531039</v>
      </c>
      <c r="AO27" s="156">
        <v>2131</v>
      </c>
      <c r="AP27" s="373">
        <v>-0.12448644207066561</v>
      </c>
      <c r="AQ27" s="156">
        <v>9306</v>
      </c>
      <c r="AR27" s="373">
        <v>0.29034941763727118</v>
      </c>
      <c r="AS27" s="156">
        <v>13699</v>
      </c>
      <c r="AT27" s="373">
        <v>-9.5238095238095233E-2</v>
      </c>
      <c r="AU27" s="156">
        <v>14580</v>
      </c>
      <c r="AV27" s="373">
        <v>3.7353255069370261E-2</v>
      </c>
      <c r="AW27" s="156">
        <v>1653</v>
      </c>
      <c r="AX27" s="373">
        <v>-7.1869736103312709E-2</v>
      </c>
      <c r="AY27" s="156">
        <v>2267</v>
      </c>
      <c r="AZ27" s="373">
        <v>0.20649281532730179</v>
      </c>
      <c r="BA27" s="156">
        <v>5795</v>
      </c>
      <c r="BB27" s="373">
        <v>-0.24720706677058979</v>
      </c>
    </row>
    <row r="28" spans="1:54" s="4" customFormat="1" ht="15" customHeight="1" outlineLevel="1" x14ac:dyDescent="0.25">
      <c r="A28" s="376"/>
      <c r="B28" s="71" t="s">
        <v>102</v>
      </c>
      <c r="C28" s="156">
        <v>521653</v>
      </c>
      <c r="D28" s="373">
        <v>-1.0973739242872704E-2</v>
      </c>
      <c r="E28" s="156">
        <v>403138</v>
      </c>
      <c r="F28" s="373">
        <v>-4.0974207944581065E-2</v>
      </c>
      <c r="G28" s="156">
        <v>118515</v>
      </c>
      <c r="H28" s="373">
        <v>0.10679965259294533</v>
      </c>
      <c r="I28" s="156">
        <v>33543.886699261879</v>
      </c>
      <c r="J28" s="202">
        <v>0.10284535290303443</v>
      </c>
      <c r="K28" s="156">
        <v>17625.441797487958</v>
      </c>
      <c r="L28" s="202">
        <v>0.20138670161303396</v>
      </c>
      <c r="M28" s="156">
        <v>51169.328496749833</v>
      </c>
      <c r="N28" s="202">
        <v>0.13491007096909002</v>
      </c>
      <c r="O28" s="156">
        <v>67345.671503250167</v>
      </c>
      <c r="P28" s="202">
        <v>8.6355096016712762E-2</v>
      </c>
      <c r="Q28" s="156">
        <v>185315</v>
      </c>
      <c r="R28" s="373">
        <v>-3.9141571262651387E-2</v>
      </c>
      <c r="S28" s="156">
        <v>46811</v>
      </c>
      <c r="T28" s="373">
        <v>-0.22310551996547945</v>
      </c>
      <c r="U28" s="156">
        <v>16204</v>
      </c>
      <c r="V28" s="373">
        <v>-8.0162792131710514E-4</v>
      </c>
      <c r="W28" s="156">
        <v>12885</v>
      </c>
      <c r="X28" s="373">
        <v>-0.1228129893117299</v>
      </c>
      <c r="Y28" s="156">
        <v>19271</v>
      </c>
      <c r="Z28" s="373">
        <v>2.1142433234421443E-2</v>
      </c>
      <c r="AA28" s="156">
        <v>12098</v>
      </c>
      <c r="AB28" s="373">
        <v>0.16003451912935085</v>
      </c>
      <c r="AC28" s="156">
        <v>11774</v>
      </c>
      <c r="AD28" s="373">
        <v>-1.4810476110785675E-2</v>
      </c>
      <c r="AE28" s="156">
        <v>12662</v>
      </c>
      <c r="AF28" s="373">
        <v>2.9012596505485488E-2</v>
      </c>
      <c r="AG28" s="156">
        <v>6999</v>
      </c>
      <c r="AH28" s="373">
        <v>-7.5917612886189589E-2</v>
      </c>
      <c r="AI28" s="156">
        <v>11472</v>
      </c>
      <c r="AJ28" s="373">
        <v>0.10520231213872822</v>
      </c>
      <c r="AK28" s="156">
        <v>7152</v>
      </c>
      <c r="AL28" s="373">
        <v>0.15020907044065623</v>
      </c>
      <c r="AM28" s="156">
        <v>6832</v>
      </c>
      <c r="AN28" s="373">
        <v>-0.14621344663834046</v>
      </c>
      <c r="AO28" s="156">
        <v>2430</v>
      </c>
      <c r="AP28" s="373">
        <v>-0.1476674850929498</v>
      </c>
      <c r="AQ28" s="156">
        <v>9939</v>
      </c>
      <c r="AR28" s="373">
        <v>0.1312315046665149</v>
      </c>
      <c r="AS28" s="156">
        <v>14201</v>
      </c>
      <c r="AT28" s="373">
        <v>-1.5460343871325555E-2</v>
      </c>
      <c r="AU28" s="156">
        <v>15400</v>
      </c>
      <c r="AV28" s="373">
        <v>9.1966248315961119E-2</v>
      </c>
      <c r="AW28" s="156">
        <v>1827</v>
      </c>
      <c r="AX28" s="373">
        <v>5.3633217993079629E-2</v>
      </c>
      <c r="AY28" s="156">
        <v>2240</v>
      </c>
      <c r="AZ28" s="373">
        <v>0.2068965517241379</v>
      </c>
      <c r="BA28" s="156">
        <v>7626</v>
      </c>
      <c r="BB28" s="373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56">
        <v>482255</v>
      </c>
      <c r="D29" s="373">
        <v>3.8912777471391102E-2</v>
      </c>
      <c r="E29" s="156">
        <v>387601</v>
      </c>
      <c r="F29" s="373">
        <v>-2.4761605067880055E-4</v>
      </c>
      <c r="G29" s="156">
        <v>94654</v>
      </c>
      <c r="H29" s="373">
        <v>0.23738806457938422</v>
      </c>
      <c r="I29" s="156">
        <v>24342.97034139467</v>
      </c>
      <c r="J29" s="202">
        <v>0.34198124867957813</v>
      </c>
      <c r="K29" s="156">
        <v>14461.754469875019</v>
      </c>
      <c r="L29" s="202">
        <v>0.36029877541559663</v>
      </c>
      <c r="M29" s="156">
        <v>38804.724811269691</v>
      </c>
      <c r="N29" s="202">
        <v>0.3487498715848214</v>
      </c>
      <c r="O29" s="156">
        <v>55849.275188730309</v>
      </c>
      <c r="P29" s="202">
        <v>0.170252667859218</v>
      </c>
      <c r="Q29" s="156">
        <v>158408</v>
      </c>
      <c r="R29" s="373">
        <v>-2.1943418826638306E-2</v>
      </c>
      <c r="S29" s="156">
        <v>52978</v>
      </c>
      <c r="T29" s="373">
        <v>-0.14327759630000969</v>
      </c>
      <c r="U29" s="156">
        <v>12828</v>
      </c>
      <c r="V29" s="373">
        <v>0.10263022176379577</v>
      </c>
      <c r="W29" s="156">
        <v>13434</v>
      </c>
      <c r="X29" s="373">
        <v>4.6506193035755983E-2</v>
      </c>
      <c r="Y29" s="156">
        <v>14908</v>
      </c>
      <c r="Z29" s="373">
        <v>0.34706785940182527</v>
      </c>
      <c r="AA29" s="156">
        <v>10032</v>
      </c>
      <c r="AB29" s="373">
        <v>0.28073535044044418</v>
      </c>
      <c r="AC29" s="156">
        <v>12869</v>
      </c>
      <c r="AD29" s="373">
        <v>0.10245866529598224</v>
      </c>
      <c r="AE29" s="156">
        <v>20174</v>
      </c>
      <c r="AF29" s="373">
        <v>2.9495815472545317E-2</v>
      </c>
      <c r="AG29" s="156">
        <v>11827</v>
      </c>
      <c r="AH29" s="373">
        <v>6.8383017163504922E-2</v>
      </c>
      <c r="AI29" s="156">
        <v>19087</v>
      </c>
      <c r="AJ29" s="373">
        <v>0.12223659454374403</v>
      </c>
      <c r="AK29" s="156">
        <v>10669</v>
      </c>
      <c r="AL29" s="373">
        <v>4.1589378111881237E-2</v>
      </c>
      <c r="AM29" s="156">
        <v>5083</v>
      </c>
      <c r="AN29" s="373">
        <v>-7.9166666666666718E-2</v>
      </c>
      <c r="AO29" s="156">
        <v>3669</v>
      </c>
      <c r="AP29" s="373">
        <v>-4.6120455778622116E-3</v>
      </c>
      <c r="AQ29" s="156">
        <v>7159</v>
      </c>
      <c r="AR29" s="373">
        <v>-5.3042328042328002E-2</v>
      </c>
      <c r="AS29" s="156">
        <v>12181</v>
      </c>
      <c r="AT29" s="373">
        <v>-0.10983630517392573</v>
      </c>
      <c r="AU29" s="156">
        <v>12574</v>
      </c>
      <c r="AV29" s="373">
        <v>0.12619793999104334</v>
      </c>
      <c r="AW29" s="156">
        <v>2044</v>
      </c>
      <c r="AX29" s="373">
        <v>3.8617886178861749E-2</v>
      </c>
      <c r="AY29" s="156">
        <v>1898</v>
      </c>
      <c r="AZ29" s="373">
        <v>0.19146264908976773</v>
      </c>
      <c r="BA29" s="156">
        <v>5779</v>
      </c>
      <c r="BB29" s="373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56">
        <v>493541</v>
      </c>
      <c r="D30" s="373">
        <v>3.186493832322812E-2</v>
      </c>
      <c r="E30" s="156">
        <v>396825</v>
      </c>
      <c r="F30" s="373">
        <v>7.748099163479516E-3</v>
      </c>
      <c r="G30" s="156">
        <v>96716</v>
      </c>
      <c r="H30" s="373">
        <v>0.14421598088162213</v>
      </c>
      <c r="I30" s="156">
        <v>25988.119579615093</v>
      </c>
      <c r="J30" s="202">
        <v>0.19724171860991668</v>
      </c>
      <c r="K30" s="156">
        <v>13958.473955301568</v>
      </c>
      <c r="L30" s="202">
        <v>0.25365500704185195</v>
      </c>
      <c r="M30" s="156">
        <v>39946.593534916661</v>
      </c>
      <c r="N30" s="202">
        <v>0.21636782156697287</v>
      </c>
      <c r="O30" s="156">
        <v>56769.406465083339</v>
      </c>
      <c r="P30" s="202">
        <v>9.8370478012673068E-2</v>
      </c>
      <c r="Q30" s="156">
        <v>163757</v>
      </c>
      <c r="R30" s="373">
        <v>1.5868584792709584E-2</v>
      </c>
      <c r="S30" s="156">
        <v>45079</v>
      </c>
      <c r="T30" s="373">
        <v>-0.15355727885536175</v>
      </c>
      <c r="U30" s="156">
        <v>13302</v>
      </c>
      <c r="V30" s="373">
        <v>7.2223117846203388E-2</v>
      </c>
      <c r="W30" s="156">
        <v>14885</v>
      </c>
      <c r="X30" s="373">
        <v>-6.0100166944908606E-3</v>
      </c>
      <c r="Y30" s="156">
        <v>13931</v>
      </c>
      <c r="Z30" s="373">
        <v>-4.7863980568653153E-3</v>
      </c>
      <c r="AA30" s="156">
        <v>11242</v>
      </c>
      <c r="AB30" s="373">
        <v>0.39808481532147733</v>
      </c>
      <c r="AC30" s="156">
        <v>15296</v>
      </c>
      <c r="AD30" s="373">
        <v>7.9463655610444661E-2</v>
      </c>
      <c r="AE30" s="156">
        <v>22667</v>
      </c>
      <c r="AF30" s="373">
        <v>3.2947502734232526E-2</v>
      </c>
      <c r="AG30" s="156">
        <v>10388</v>
      </c>
      <c r="AH30" s="373">
        <v>6.6748819059355036E-2</v>
      </c>
      <c r="AI30" s="156">
        <v>18981</v>
      </c>
      <c r="AJ30" s="373">
        <v>1.2050119968008532E-2</v>
      </c>
      <c r="AK30" s="156">
        <v>11625</v>
      </c>
      <c r="AL30" s="373">
        <v>4.8405220848819486E-3</v>
      </c>
      <c r="AM30" s="156">
        <v>4412</v>
      </c>
      <c r="AN30" s="373">
        <v>7.7411477411477359E-2</v>
      </c>
      <c r="AO30" s="156">
        <v>2864</v>
      </c>
      <c r="AP30" s="373">
        <v>-0.10303789539617914</v>
      </c>
      <c r="AQ30" s="156">
        <v>6618</v>
      </c>
      <c r="AR30" s="373">
        <v>-0.12610590254852772</v>
      </c>
      <c r="AS30" s="156">
        <v>12722</v>
      </c>
      <c r="AT30" s="373">
        <v>-8.1112314915131822E-2</v>
      </c>
      <c r="AU30" s="156">
        <v>15079</v>
      </c>
      <c r="AV30" s="373">
        <v>0.17675979397533936</v>
      </c>
      <c r="AW30" s="156">
        <v>2889</v>
      </c>
      <c r="AX30" s="373">
        <v>0.23461538461538467</v>
      </c>
      <c r="AY30" s="156">
        <v>2026</v>
      </c>
      <c r="AZ30" s="373">
        <v>0.26545908806995633</v>
      </c>
      <c r="BA30" s="156">
        <v>9062</v>
      </c>
      <c r="BB30" s="373">
        <v>9.69616269216802E-2</v>
      </c>
    </row>
    <row r="31" spans="1:54" s="4" customFormat="1" ht="15.75" x14ac:dyDescent="0.25">
      <c r="A31" s="377"/>
      <c r="B31" s="101">
        <v>2019</v>
      </c>
      <c r="C31" s="102">
        <v>6110838</v>
      </c>
      <c r="D31" s="203">
        <v>5.3237926395142132E-2</v>
      </c>
      <c r="E31" s="102">
        <v>4627930</v>
      </c>
      <c r="F31" s="203">
        <v>2.8755118567599158E-2</v>
      </c>
      <c r="G31" s="102">
        <v>1482908</v>
      </c>
      <c r="H31" s="203">
        <v>0.13773946374851254</v>
      </c>
      <c r="I31" s="102">
        <v>432048.95978797175</v>
      </c>
      <c r="J31" s="203">
        <v>0.25052656852625876</v>
      </c>
      <c r="K31" s="102">
        <v>195299.15292614489</v>
      </c>
      <c r="L31" s="203">
        <v>0.12595566279287773</v>
      </c>
      <c r="M31" s="102">
        <v>627348.11271411669</v>
      </c>
      <c r="N31" s="203">
        <v>0.20889009716608142</v>
      </c>
      <c r="O31" s="102">
        <v>855559.88728574419</v>
      </c>
      <c r="P31" s="203">
        <v>9.0669558532954664E-2</v>
      </c>
      <c r="Q31" s="102">
        <v>2156924</v>
      </c>
      <c r="R31" s="203">
        <v>6.387153384902744E-2</v>
      </c>
      <c r="S31" s="102">
        <v>565761</v>
      </c>
      <c r="T31" s="203">
        <v>-0.11820705327125969</v>
      </c>
      <c r="U31" s="102">
        <v>172138</v>
      </c>
      <c r="V31" s="203">
        <v>-8.1245534376656048E-3</v>
      </c>
      <c r="W31" s="102">
        <v>161047</v>
      </c>
      <c r="X31" s="203">
        <v>1.2352120290164859E-2</v>
      </c>
      <c r="Y31" s="102">
        <v>208705</v>
      </c>
      <c r="Z31" s="203">
        <v>7.4386759671565716E-2</v>
      </c>
      <c r="AA31" s="102">
        <v>140855</v>
      </c>
      <c r="AB31" s="203">
        <v>0.17589848478524028</v>
      </c>
      <c r="AC31" s="102">
        <v>153665</v>
      </c>
      <c r="AD31" s="203">
        <v>3.5359830747151655E-2</v>
      </c>
      <c r="AE31" s="102">
        <v>130593</v>
      </c>
      <c r="AF31" s="203">
        <v>-6.8084833088329688E-2</v>
      </c>
      <c r="AG31" s="102">
        <v>79523</v>
      </c>
      <c r="AH31" s="203">
        <v>9.8171624271549796E-2</v>
      </c>
      <c r="AI31" s="102">
        <v>113389</v>
      </c>
      <c r="AJ31" s="203">
        <v>5.5616068519294348E-2</v>
      </c>
      <c r="AK31" s="102">
        <v>95820</v>
      </c>
      <c r="AL31" s="203">
        <v>0.13132696553596945</v>
      </c>
      <c r="AM31" s="102">
        <v>51396</v>
      </c>
      <c r="AN31" s="203">
        <v>-8.1837183128785074E-2</v>
      </c>
      <c r="AO31" s="102">
        <v>33342</v>
      </c>
      <c r="AP31" s="203">
        <v>-4.9895990653406663E-2</v>
      </c>
      <c r="AQ31" s="102">
        <v>98826</v>
      </c>
      <c r="AR31" s="203">
        <v>0.20188261620412029</v>
      </c>
      <c r="AS31" s="102">
        <v>164054</v>
      </c>
      <c r="AT31" s="203">
        <v>-4.2411860845201987E-2</v>
      </c>
      <c r="AU31" s="102">
        <v>167655</v>
      </c>
      <c r="AV31" s="203">
        <v>6.7138956252744908E-2</v>
      </c>
      <c r="AW31" s="102">
        <v>26441</v>
      </c>
      <c r="AX31" s="203">
        <v>0.165212409659792</v>
      </c>
      <c r="AY31" s="102">
        <v>24709</v>
      </c>
      <c r="AZ31" s="203">
        <v>0.13834884363770383</v>
      </c>
      <c r="BA31" s="102">
        <v>83087</v>
      </c>
      <c r="BB31" s="203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56">
        <v>426320</v>
      </c>
      <c r="D32" s="373">
        <v>-2.3985304613368674E-3</v>
      </c>
      <c r="E32" s="156">
        <v>364369</v>
      </c>
      <c r="F32" s="373">
        <v>-1.0727085143353632E-2</v>
      </c>
      <c r="G32" s="156">
        <v>61951</v>
      </c>
      <c r="H32" s="373">
        <v>4.9572215163066424E-2</v>
      </c>
      <c r="I32" s="156">
        <v>13158.412592370891</v>
      </c>
      <c r="J32" s="202">
        <v>-6.7991842391245783E-2</v>
      </c>
      <c r="K32" s="156">
        <v>7509.0482218424331</v>
      </c>
      <c r="L32" s="202">
        <v>6.3237436278485548E-2</v>
      </c>
      <c r="M32" s="156">
        <v>20667.460814213322</v>
      </c>
      <c r="N32" s="202">
        <v>-2.4235262224183485E-2</v>
      </c>
      <c r="O32" s="156">
        <v>41283.539185724723</v>
      </c>
      <c r="P32" s="202">
        <v>9.0881039713318845E-2</v>
      </c>
      <c r="Q32" s="156">
        <v>139740</v>
      </c>
      <c r="R32" s="373">
        <v>-1.5367704568034379E-2</v>
      </c>
      <c r="S32" s="156">
        <v>51338</v>
      </c>
      <c r="T32" s="373">
        <v>-7.1363645154427502E-3</v>
      </c>
      <c r="U32" s="156">
        <v>11982</v>
      </c>
      <c r="V32" s="373">
        <v>1.130992572586087E-2</v>
      </c>
      <c r="W32" s="156">
        <v>14063</v>
      </c>
      <c r="X32" s="373">
        <v>1.8172603533159526E-2</v>
      </c>
      <c r="Y32" s="156">
        <v>13325</v>
      </c>
      <c r="Z32" s="373">
        <v>2.4054718721180368E-2</v>
      </c>
      <c r="AA32" s="156">
        <v>8430</v>
      </c>
      <c r="AB32" s="373">
        <v>0.1969331250887405</v>
      </c>
      <c r="AC32" s="156">
        <v>14325</v>
      </c>
      <c r="AD32" s="373">
        <v>-8.664881407804137E-2</v>
      </c>
      <c r="AE32" s="156">
        <v>24030</v>
      </c>
      <c r="AF32" s="373">
        <v>-0.12764103681115224</v>
      </c>
      <c r="AG32" s="156">
        <v>9942</v>
      </c>
      <c r="AH32" s="373">
        <v>-0.17377212665170783</v>
      </c>
      <c r="AI32" s="156">
        <v>17052</v>
      </c>
      <c r="AJ32" s="373">
        <v>6.8220259349746293E-2</v>
      </c>
      <c r="AK32" s="156">
        <v>12883</v>
      </c>
      <c r="AL32" s="373">
        <v>-0.12473673483252934</v>
      </c>
      <c r="AM32" s="156">
        <v>3948</v>
      </c>
      <c r="AN32" s="373">
        <v>4.0042149631190682E-2</v>
      </c>
      <c r="AO32" s="156">
        <v>2889</v>
      </c>
      <c r="AP32" s="373">
        <v>-0.12692656391659107</v>
      </c>
      <c r="AQ32" s="156">
        <v>7986</v>
      </c>
      <c r="AR32" s="373">
        <v>3.1782945736434032E-2</v>
      </c>
      <c r="AS32" s="156">
        <v>12370</v>
      </c>
      <c r="AT32" s="373">
        <v>0.15016271501627143</v>
      </c>
      <c r="AU32" s="156">
        <v>11458</v>
      </c>
      <c r="AV32" s="373">
        <v>8.2066295212012363E-2</v>
      </c>
      <c r="AW32" s="156">
        <v>1407</v>
      </c>
      <c r="AX32" s="373">
        <v>0.1774058577405857</v>
      </c>
      <c r="AY32" s="156">
        <v>1663</v>
      </c>
      <c r="AZ32" s="373">
        <v>0.22549742078113488</v>
      </c>
      <c r="BA32" s="156">
        <v>5538</v>
      </c>
      <c r="BB32" s="373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56">
        <v>429400</v>
      </c>
      <c r="D33" s="373">
        <v>5.4840326138370088E-3</v>
      </c>
      <c r="E33" s="156">
        <v>366876</v>
      </c>
      <c r="F33" s="373">
        <v>-1.4072124400845709E-3</v>
      </c>
      <c r="G33" s="156">
        <v>62524</v>
      </c>
      <c r="H33" s="373">
        <v>4.7917539596078029E-2</v>
      </c>
      <c r="I33" s="156">
        <v>14607.889974243411</v>
      </c>
      <c r="J33" s="202">
        <v>7.4602822881795205E-3</v>
      </c>
      <c r="K33" s="156">
        <v>8126.3645297206676</v>
      </c>
      <c r="L33" s="202">
        <v>0.1362859740593676</v>
      </c>
      <c r="M33" s="156">
        <v>22734.254503964079</v>
      </c>
      <c r="N33" s="202">
        <v>5.0012774654707215E-2</v>
      </c>
      <c r="O33" s="156">
        <v>39789.745496035917</v>
      </c>
      <c r="P33" s="202">
        <v>4.672415625071169E-2</v>
      </c>
      <c r="Q33" s="156">
        <v>145025</v>
      </c>
      <c r="R33" s="373">
        <v>-7.2628451733910415E-3</v>
      </c>
      <c r="S33" s="156">
        <v>51113</v>
      </c>
      <c r="T33" s="373">
        <v>1.6365082521375918E-2</v>
      </c>
      <c r="U33" s="156">
        <v>13429</v>
      </c>
      <c r="V33" s="373">
        <v>-2.4480604387621674E-2</v>
      </c>
      <c r="W33" s="156">
        <v>13587</v>
      </c>
      <c r="X33" s="373">
        <v>2.7217056021773711E-2</v>
      </c>
      <c r="Y33" s="156">
        <v>16733</v>
      </c>
      <c r="Z33" s="373">
        <v>-6.4516129032258118E-2</v>
      </c>
      <c r="AA33" s="156">
        <v>7425</v>
      </c>
      <c r="AB33" s="373">
        <v>0.14938080495356032</v>
      </c>
      <c r="AC33" s="156">
        <v>12194</v>
      </c>
      <c r="AD33" s="373">
        <v>4.5308509761925464E-3</v>
      </c>
      <c r="AE33" s="156">
        <v>20930</v>
      </c>
      <c r="AF33" s="373">
        <v>-4.6860057379662146E-2</v>
      </c>
      <c r="AG33" s="156">
        <v>11257</v>
      </c>
      <c r="AH33" s="373">
        <v>-2.7808964504706823E-2</v>
      </c>
      <c r="AI33" s="156">
        <v>17181</v>
      </c>
      <c r="AJ33" s="373">
        <v>0.17372591884137178</v>
      </c>
      <c r="AK33" s="156">
        <v>13804</v>
      </c>
      <c r="AL33" s="373">
        <v>-0.14837435992349934</v>
      </c>
      <c r="AM33" s="156">
        <v>3897</v>
      </c>
      <c r="AN33" s="373">
        <v>-8.0245456691054984E-2</v>
      </c>
      <c r="AO33" s="156">
        <v>2906</v>
      </c>
      <c r="AP33" s="373">
        <v>-0.22815405046480741</v>
      </c>
      <c r="AQ33" s="156">
        <v>3805</v>
      </c>
      <c r="AR33" s="373">
        <v>-0.10910793725122925</v>
      </c>
      <c r="AS33" s="156">
        <v>11695</v>
      </c>
      <c r="AT33" s="373">
        <v>0.10916160849772383</v>
      </c>
      <c r="AU33" s="156">
        <v>11471</v>
      </c>
      <c r="AV33" s="373">
        <v>-7.2150772466229918E-2</v>
      </c>
      <c r="AW33" s="156">
        <v>1533</v>
      </c>
      <c r="AX33" s="373">
        <v>1.1213720316622711E-2</v>
      </c>
      <c r="AY33" s="156">
        <v>1772</v>
      </c>
      <c r="AZ33" s="373">
        <v>0.35163996948893983</v>
      </c>
      <c r="BA33" s="156">
        <v>7119</v>
      </c>
      <c r="BB33" s="373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56">
        <v>504315</v>
      </c>
      <c r="D34" s="373">
        <v>6.9610641916970417E-2</v>
      </c>
      <c r="E34" s="156">
        <v>407569</v>
      </c>
      <c r="F34" s="373">
        <v>2.0509392104722801E-2</v>
      </c>
      <c r="G34" s="156">
        <v>96746</v>
      </c>
      <c r="H34" s="373">
        <v>0.34153308558433637</v>
      </c>
      <c r="I34" s="156">
        <v>23202.464850687826</v>
      </c>
      <c r="J34" s="202">
        <v>0.37595247406268162</v>
      </c>
      <c r="K34" s="156">
        <v>13234.506661096995</v>
      </c>
      <c r="L34" s="202">
        <v>0.42043822787119955</v>
      </c>
      <c r="M34" s="156">
        <v>36436.971511784825</v>
      </c>
      <c r="N34" s="202">
        <v>0.39178448484015416</v>
      </c>
      <c r="O34" s="156">
        <v>60309.028488215183</v>
      </c>
      <c r="P34" s="202">
        <v>0.31289357242627269</v>
      </c>
      <c r="Q34" s="156">
        <v>169054</v>
      </c>
      <c r="R34" s="373">
        <v>-2.8670910804164507E-2</v>
      </c>
      <c r="S34" s="156">
        <v>62787</v>
      </c>
      <c r="T34" s="373">
        <v>5.2660698118901506E-2</v>
      </c>
      <c r="U34" s="156">
        <v>12264</v>
      </c>
      <c r="V34" s="373">
        <v>4.6862996158770764E-2</v>
      </c>
      <c r="W34" s="156">
        <v>14139</v>
      </c>
      <c r="X34" s="373">
        <v>6.1805346951036455E-2</v>
      </c>
      <c r="Y34" s="156">
        <v>16968</v>
      </c>
      <c r="Z34" s="373">
        <v>0.10887465690759379</v>
      </c>
      <c r="AA34" s="156">
        <v>9358</v>
      </c>
      <c r="AB34" s="373">
        <v>0.29719988910451889</v>
      </c>
      <c r="AC34" s="156">
        <v>11811</v>
      </c>
      <c r="AD34" s="373">
        <v>-2.3400033074251647E-2</v>
      </c>
      <c r="AE34" s="156">
        <v>21606</v>
      </c>
      <c r="AF34" s="373">
        <v>9.7205346294046979E-3</v>
      </c>
      <c r="AG34" s="156">
        <v>10203</v>
      </c>
      <c r="AH34" s="373">
        <v>-4.1611873003945199E-2</v>
      </c>
      <c r="AI34" s="156">
        <v>17300</v>
      </c>
      <c r="AJ34" s="373">
        <v>0.22425872195881391</v>
      </c>
      <c r="AK34" s="156">
        <v>13018</v>
      </c>
      <c r="AL34" s="373">
        <v>-3.4129692832764458E-2</v>
      </c>
      <c r="AM34" s="156">
        <v>4209</v>
      </c>
      <c r="AN34" s="373">
        <v>-6.8428504011326385E-3</v>
      </c>
      <c r="AO34" s="156">
        <v>2766</v>
      </c>
      <c r="AP34" s="373">
        <v>-2.8109627547434957E-2</v>
      </c>
      <c r="AQ34" s="156">
        <v>4950</v>
      </c>
      <c r="AR34" s="373">
        <v>-0.14047577704462577</v>
      </c>
      <c r="AS34" s="156">
        <v>12732</v>
      </c>
      <c r="AT34" s="373">
        <v>9.8912480580010342E-2</v>
      </c>
      <c r="AU34" s="156">
        <v>12926</v>
      </c>
      <c r="AV34" s="373">
        <v>3.0954960532425524E-4</v>
      </c>
      <c r="AW34" s="156">
        <v>2664</v>
      </c>
      <c r="AX34" s="373">
        <v>0.2925764192139737</v>
      </c>
      <c r="AY34" s="156">
        <v>1773</v>
      </c>
      <c r="AZ34" s="373">
        <v>0.19959404600811914</v>
      </c>
      <c r="BA34" s="156">
        <v>7041</v>
      </c>
      <c r="BB34" s="373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56">
        <v>463424</v>
      </c>
      <c r="D35" s="373">
        <v>-8.6287530462077155E-2</v>
      </c>
      <c r="E35" s="156">
        <v>365209</v>
      </c>
      <c r="F35" s="373">
        <v>-6.6171807879556566E-2</v>
      </c>
      <c r="G35" s="156">
        <v>98215</v>
      </c>
      <c r="H35" s="373">
        <v>-0.1540482342807924</v>
      </c>
      <c r="I35" s="156">
        <v>21418.906655206905</v>
      </c>
      <c r="J35" s="202">
        <v>-0.30827518053416059</v>
      </c>
      <c r="K35" s="156">
        <v>13525.454247447806</v>
      </c>
      <c r="L35" s="202">
        <v>3.5889942245525441E-2</v>
      </c>
      <c r="M35" s="156">
        <v>34944.360902654713</v>
      </c>
      <c r="N35" s="202">
        <v>-0.20619489230991872</v>
      </c>
      <c r="O35" s="156">
        <v>63270.639097345287</v>
      </c>
      <c r="P35" s="202">
        <v>-0.12220017581031217</v>
      </c>
      <c r="Q35" s="156">
        <v>161374</v>
      </c>
      <c r="R35" s="373">
        <v>-9.5148113466746675E-2</v>
      </c>
      <c r="S35" s="156">
        <v>47769</v>
      </c>
      <c r="T35" s="373">
        <v>-8.8012371370205567E-2</v>
      </c>
      <c r="U35" s="156">
        <v>17846</v>
      </c>
      <c r="V35" s="373">
        <v>8.4195061309826347E-3</v>
      </c>
      <c r="W35" s="156">
        <v>15132</v>
      </c>
      <c r="X35" s="373">
        <v>7.5556187362285865E-2</v>
      </c>
      <c r="Y35" s="156">
        <v>22806</v>
      </c>
      <c r="Z35" s="373">
        <v>-7.74451792551345E-3</v>
      </c>
      <c r="AA35" s="156">
        <v>9047</v>
      </c>
      <c r="AB35" s="373">
        <v>9.7936893203883546E-2</v>
      </c>
      <c r="AC35" s="156">
        <v>12367</v>
      </c>
      <c r="AD35" s="373">
        <v>-3.8634950248756184E-2</v>
      </c>
      <c r="AE35" s="156">
        <v>11705</v>
      </c>
      <c r="AF35" s="373">
        <v>-8.5975324066843717E-2</v>
      </c>
      <c r="AG35" s="156">
        <v>4120</v>
      </c>
      <c r="AH35" s="373">
        <v>-0.2277413308341143</v>
      </c>
      <c r="AI35" s="156">
        <v>6118</v>
      </c>
      <c r="AJ35" s="373">
        <v>-9.483651427725992E-2</v>
      </c>
      <c r="AK35" s="156">
        <v>6136</v>
      </c>
      <c r="AL35" s="373">
        <v>-0.24822347463856897</v>
      </c>
      <c r="AM35" s="156">
        <v>5593</v>
      </c>
      <c r="AN35" s="373">
        <v>-6.3776364245061945E-2</v>
      </c>
      <c r="AO35" s="156">
        <v>2164</v>
      </c>
      <c r="AP35" s="373">
        <v>-0.26594301221166894</v>
      </c>
      <c r="AQ35" s="156">
        <v>6737</v>
      </c>
      <c r="AR35" s="373">
        <v>-4.3175685271978459E-2</v>
      </c>
      <c r="AS35" s="156">
        <v>15026</v>
      </c>
      <c r="AT35" s="373">
        <v>0.24181818181818171</v>
      </c>
      <c r="AU35" s="156">
        <v>11248</v>
      </c>
      <c r="AV35" s="373">
        <v>-0.18716577540106949</v>
      </c>
      <c r="AW35" s="156">
        <v>1927</v>
      </c>
      <c r="AX35" s="373">
        <v>-0.12089416058394165</v>
      </c>
      <c r="AY35" s="156">
        <v>1797</v>
      </c>
      <c r="AZ35" s="373">
        <v>0.14750957854406122</v>
      </c>
      <c r="BA35" s="156">
        <v>6297</v>
      </c>
      <c r="BB35" s="373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56">
        <v>449277</v>
      </c>
      <c r="D36" s="373">
        <v>-1.6141535712408728E-2</v>
      </c>
      <c r="E36" s="156">
        <v>333708</v>
      </c>
      <c r="F36" s="373">
        <v>-2.4861490988147827E-2</v>
      </c>
      <c r="G36" s="156">
        <v>115569</v>
      </c>
      <c r="H36" s="373">
        <v>9.9360318791945623E-3</v>
      </c>
      <c r="I36" s="156">
        <v>31483.525724264869</v>
      </c>
      <c r="J36" s="202">
        <v>1.4877008107134326E-2</v>
      </c>
      <c r="K36" s="156">
        <v>16584.359230192465</v>
      </c>
      <c r="L36" s="202">
        <v>0.29720440293772699</v>
      </c>
      <c r="M36" s="156">
        <v>48067.884954457331</v>
      </c>
      <c r="N36" s="202">
        <v>9.7272363412754359E-2</v>
      </c>
      <c r="O36" s="156">
        <v>67501.115045542669</v>
      </c>
      <c r="P36" s="202">
        <v>-4.4236013453198719E-2</v>
      </c>
      <c r="Q36" s="156">
        <v>169092</v>
      </c>
      <c r="R36" s="373">
        <v>-8.4469904111146632E-2</v>
      </c>
      <c r="S36" s="156">
        <v>47798</v>
      </c>
      <c r="T36" s="373">
        <v>7.5514153278430252E-2</v>
      </c>
      <c r="U36" s="156">
        <v>15425</v>
      </c>
      <c r="V36" s="373">
        <v>0.16555841015565975</v>
      </c>
      <c r="W36" s="156">
        <v>10527</v>
      </c>
      <c r="X36" s="373">
        <v>-8.0450733752620573E-2</v>
      </c>
      <c r="Y36" s="156">
        <v>15944</v>
      </c>
      <c r="Z36" s="373">
        <v>9.7542507055827121E-2</v>
      </c>
      <c r="AA36" s="156">
        <v>10614</v>
      </c>
      <c r="AB36" s="373">
        <v>0.18077650461675376</v>
      </c>
      <c r="AC36" s="156">
        <v>10039</v>
      </c>
      <c r="AD36" s="373">
        <v>-0.17012482433661236</v>
      </c>
      <c r="AE36" s="156">
        <v>1558</v>
      </c>
      <c r="AF36" s="373">
        <v>0.42153284671532854</v>
      </c>
      <c r="AG36" s="156">
        <v>1152</v>
      </c>
      <c r="AH36" s="373">
        <v>0.4014598540145986</v>
      </c>
      <c r="AI36" s="156">
        <v>1457</v>
      </c>
      <c r="AJ36" s="373">
        <v>0.32454545454545447</v>
      </c>
      <c r="AK36" s="156">
        <v>2337</v>
      </c>
      <c r="AL36" s="373">
        <v>0.12680810028929601</v>
      </c>
      <c r="AM36" s="156">
        <v>3789</v>
      </c>
      <c r="AN36" s="373">
        <v>-0.12026932899930343</v>
      </c>
      <c r="AO36" s="156">
        <v>3853</v>
      </c>
      <c r="AP36" s="373">
        <v>0.67594606350587205</v>
      </c>
      <c r="AQ36" s="156">
        <v>6386</v>
      </c>
      <c r="AR36" s="373">
        <v>-0.20155038759689925</v>
      </c>
      <c r="AS36" s="156">
        <v>14055</v>
      </c>
      <c r="AT36" s="373">
        <v>0.12575090108129761</v>
      </c>
      <c r="AU36" s="156">
        <v>10743</v>
      </c>
      <c r="AV36" s="373">
        <v>-0.13592857717365081</v>
      </c>
      <c r="AW36" s="156">
        <v>1539</v>
      </c>
      <c r="AX36" s="373">
        <v>-0.17435622317596566</v>
      </c>
      <c r="AY36" s="156">
        <v>1704</v>
      </c>
      <c r="AZ36" s="373">
        <v>-7.0883315158124294E-2</v>
      </c>
      <c r="BA36" s="156">
        <v>5696</v>
      </c>
      <c r="BB36" s="373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56">
        <v>481550</v>
      </c>
      <c r="D37" s="373">
        <v>-1.3067555326012559E-2</v>
      </c>
      <c r="E37" s="156">
        <v>344696</v>
      </c>
      <c r="F37" s="373">
        <v>-2.3886319807663425E-2</v>
      </c>
      <c r="G37" s="156">
        <v>136854</v>
      </c>
      <c r="H37" s="373">
        <v>1.5275047294039057E-2</v>
      </c>
      <c r="I37" s="156">
        <v>38499.431213790631</v>
      </c>
      <c r="J37" s="202">
        <v>0.13821414692145506</v>
      </c>
      <c r="K37" s="156">
        <v>16995.340519186822</v>
      </c>
      <c r="L37" s="202">
        <v>0.12267024731721943</v>
      </c>
      <c r="M37" s="156">
        <v>55494.771732977453</v>
      </c>
      <c r="N37" s="202">
        <v>0.13340827767646712</v>
      </c>
      <c r="O37" s="156">
        <v>81359.2282671594</v>
      </c>
      <c r="P37" s="202">
        <v>-5.211367275325518E-2</v>
      </c>
      <c r="Q37" s="156">
        <v>180385</v>
      </c>
      <c r="R37" s="373">
        <v>-5.8494091611340782E-2</v>
      </c>
      <c r="S37" s="156">
        <v>48919</v>
      </c>
      <c r="T37" s="373">
        <v>-2.8729698606202558E-2</v>
      </c>
      <c r="U37" s="156">
        <v>11709</v>
      </c>
      <c r="V37" s="373">
        <v>7.8574060427413439E-2</v>
      </c>
      <c r="W37" s="156">
        <v>10442</v>
      </c>
      <c r="X37" s="373">
        <v>-4.0257352941176494E-2</v>
      </c>
      <c r="Y37" s="156">
        <v>12872</v>
      </c>
      <c r="Z37" s="373">
        <v>0.17972688112913571</v>
      </c>
      <c r="AA37" s="156">
        <v>12364</v>
      </c>
      <c r="AB37" s="373">
        <v>5.6390977443609103E-2</v>
      </c>
      <c r="AC37" s="156">
        <v>10276</v>
      </c>
      <c r="AD37" s="373">
        <v>-4.3559195830230824E-2</v>
      </c>
      <c r="AE37" s="156">
        <v>1635</v>
      </c>
      <c r="AF37" s="373">
        <v>5.0771208226221054E-2</v>
      </c>
      <c r="AG37" s="156">
        <v>1490</v>
      </c>
      <c r="AH37" s="373">
        <v>0.17230527143981123</v>
      </c>
      <c r="AI37" s="156">
        <v>674</v>
      </c>
      <c r="AJ37" s="373">
        <v>0.36437246963562764</v>
      </c>
      <c r="AK37" s="156">
        <v>1548</v>
      </c>
      <c r="AL37" s="373">
        <v>-0.12739571589627963</v>
      </c>
      <c r="AM37" s="156">
        <v>3475</v>
      </c>
      <c r="AN37" s="373">
        <v>5.719501064800725E-2</v>
      </c>
      <c r="AO37" s="156">
        <v>2811</v>
      </c>
      <c r="AP37" s="373">
        <v>0.37457212713936427</v>
      </c>
      <c r="AQ37" s="156">
        <v>7331</v>
      </c>
      <c r="AR37" s="373">
        <v>-0.17276009930038361</v>
      </c>
      <c r="AS37" s="156">
        <v>15450</v>
      </c>
      <c r="AT37" s="373">
        <v>7.1800208116545194E-2</v>
      </c>
      <c r="AU37" s="156">
        <v>13228</v>
      </c>
      <c r="AV37" s="373">
        <v>-6.661021732994632E-2</v>
      </c>
      <c r="AW37" s="156">
        <v>2329</v>
      </c>
      <c r="AX37" s="373">
        <v>0.24678800856531047</v>
      </c>
      <c r="AY37" s="156">
        <v>1920</v>
      </c>
      <c r="AZ37" s="373">
        <v>0.22762148337595911</v>
      </c>
      <c r="BA37" s="156">
        <v>5838</v>
      </c>
      <c r="BB37" s="373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56">
        <v>536662</v>
      </c>
      <c r="D38" s="373">
        <v>3.5305511024170455E-2</v>
      </c>
      <c r="E38" s="156">
        <v>380365</v>
      </c>
      <c r="F38" s="373">
        <v>2.0087160576600649E-2</v>
      </c>
      <c r="G38" s="156">
        <v>156297</v>
      </c>
      <c r="H38" s="373">
        <v>7.4309555558610407E-2</v>
      </c>
      <c r="I38" s="156">
        <v>43575.861633999535</v>
      </c>
      <c r="J38" s="202">
        <v>1.5409765961783339E-2</v>
      </c>
      <c r="K38" s="156">
        <v>21578.651087946713</v>
      </c>
      <c r="L38" s="202">
        <v>5.6749524555664621E-2</v>
      </c>
      <c r="M38" s="156">
        <v>65154.512721946245</v>
      </c>
      <c r="N38" s="202">
        <v>2.8738243732542967E-2</v>
      </c>
      <c r="O38" s="156">
        <v>91142.487278053755</v>
      </c>
      <c r="P38" s="202">
        <v>0.10944254342438064</v>
      </c>
      <c r="Q38" s="156">
        <v>185029</v>
      </c>
      <c r="R38" s="373">
        <v>-1.5426120641947927E-2</v>
      </c>
      <c r="S38" s="156">
        <v>51899</v>
      </c>
      <c r="T38" s="373">
        <v>0.15215895215895214</v>
      </c>
      <c r="U38" s="156">
        <v>18155</v>
      </c>
      <c r="V38" s="373">
        <v>2.663424564578154E-2</v>
      </c>
      <c r="W38" s="156">
        <v>13920</v>
      </c>
      <c r="X38" s="373">
        <v>-8.5474016161881661E-2</v>
      </c>
      <c r="Y38" s="156">
        <v>17081</v>
      </c>
      <c r="Z38" s="373">
        <v>1.5879624122754787E-2</v>
      </c>
      <c r="AA38" s="156">
        <v>12825</v>
      </c>
      <c r="AB38" s="373">
        <v>0.10351058337635521</v>
      </c>
      <c r="AC38" s="156">
        <v>11533</v>
      </c>
      <c r="AD38" s="373">
        <v>7.2489082969431351E-3</v>
      </c>
      <c r="AE38" s="156">
        <v>1845</v>
      </c>
      <c r="AF38" s="373">
        <v>4.4142614601018648E-2</v>
      </c>
      <c r="AG38" s="156">
        <v>2981</v>
      </c>
      <c r="AH38" s="373">
        <v>0.19959758551307849</v>
      </c>
      <c r="AI38" s="156">
        <v>385</v>
      </c>
      <c r="AJ38" s="373">
        <v>0.41544117647058831</v>
      </c>
      <c r="AK38" s="156">
        <v>3459</v>
      </c>
      <c r="AL38" s="373">
        <v>0.32325937260902826</v>
      </c>
      <c r="AM38" s="156">
        <v>5475</v>
      </c>
      <c r="AN38" s="373">
        <v>2.2790958341117218E-2</v>
      </c>
      <c r="AO38" s="156">
        <v>3019</v>
      </c>
      <c r="AP38" s="373">
        <v>-9.6107784431137766E-2</v>
      </c>
      <c r="AQ38" s="156">
        <v>6985</v>
      </c>
      <c r="AR38" s="373">
        <v>-0.15802796528447449</v>
      </c>
      <c r="AS38" s="156">
        <v>16416</v>
      </c>
      <c r="AT38" s="373">
        <v>7.8651685393258397E-2</v>
      </c>
      <c r="AU38" s="156">
        <v>17059</v>
      </c>
      <c r="AV38" s="373">
        <v>-2.7312122248831061E-2</v>
      </c>
      <c r="AW38" s="156">
        <v>1860</v>
      </c>
      <c r="AX38" s="373">
        <v>-4.6642747309072252E-2</v>
      </c>
      <c r="AY38" s="156">
        <v>2233</v>
      </c>
      <c r="AZ38" s="373">
        <v>0.28112449799196781</v>
      </c>
      <c r="BA38" s="156">
        <v>8206</v>
      </c>
      <c r="BB38" s="373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56">
        <v>562322</v>
      </c>
      <c r="D39" s="373">
        <v>7.9449603980542571E-2</v>
      </c>
      <c r="E39" s="156">
        <v>381274</v>
      </c>
      <c r="F39" s="373">
        <v>2.4043704105586094E-2</v>
      </c>
      <c r="G39" s="156">
        <v>181048</v>
      </c>
      <c r="H39" s="373">
        <v>0.21825962910128394</v>
      </c>
      <c r="I39" s="156">
        <v>50561.695440540083</v>
      </c>
      <c r="J39" s="202">
        <v>0.30519078237805708</v>
      </c>
      <c r="K39" s="156">
        <v>23562.775925278744</v>
      </c>
      <c r="L39" s="202">
        <v>0.22572322199085604</v>
      </c>
      <c r="M39" s="156">
        <v>74124.471365818827</v>
      </c>
      <c r="N39" s="202">
        <v>0.27883494579738177</v>
      </c>
      <c r="O39" s="156">
        <v>106923.52863418117</v>
      </c>
      <c r="P39" s="202">
        <v>0.17952696253745648</v>
      </c>
      <c r="Q39" s="156">
        <v>187141</v>
      </c>
      <c r="R39" s="373">
        <v>-2.4931484009461991E-2</v>
      </c>
      <c r="S39" s="156">
        <v>51004</v>
      </c>
      <c r="T39" s="373">
        <v>0.1083248223559834</v>
      </c>
      <c r="U39" s="156">
        <v>19306</v>
      </c>
      <c r="V39" s="373">
        <v>1.4930080958889702E-2</v>
      </c>
      <c r="W39" s="156">
        <v>12579</v>
      </c>
      <c r="X39" s="373">
        <v>5.1755852842809258E-2</v>
      </c>
      <c r="Y39" s="156">
        <v>19748</v>
      </c>
      <c r="Z39" s="373">
        <v>9.918735389068245E-2</v>
      </c>
      <c r="AA39" s="156">
        <v>11780</v>
      </c>
      <c r="AB39" s="373">
        <v>7.5111800675367268E-2</v>
      </c>
      <c r="AC39" s="156">
        <v>17059</v>
      </c>
      <c r="AD39" s="373">
        <v>3.2439629607214249E-2</v>
      </c>
      <c r="AE39" s="156">
        <v>1239</v>
      </c>
      <c r="AF39" s="373">
        <v>-0.16565656565656561</v>
      </c>
      <c r="AG39" s="156">
        <v>992</v>
      </c>
      <c r="AH39" s="373">
        <v>-0.27802037845705962</v>
      </c>
      <c r="AI39" s="156">
        <v>174</v>
      </c>
      <c r="AJ39" s="373">
        <v>-0.43870967741935485</v>
      </c>
      <c r="AK39" s="156">
        <v>1481</v>
      </c>
      <c r="AL39" s="373">
        <v>-8.5802469135802473E-2</v>
      </c>
      <c r="AM39" s="156">
        <v>3125</v>
      </c>
      <c r="AN39" s="373">
        <v>0.1160714285714286</v>
      </c>
      <c r="AO39" s="156">
        <v>2521</v>
      </c>
      <c r="AP39" s="373">
        <v>-2.1730694606131196E-2</v>
      </c>
      <c r="AQ39" s="156">
        <v>6915</v>
      </c>
      <c r="AR39" s="373">
        <v>-0.13638066691644812</v>
      </c>
      <c r="AS39" s="156">
        <v>16482</v>
      </c>
      <c r="AT39" s="373">
        <v>0.16860465116279078</v>
      </c>
      <c r="AU39" s="156">
        <v>16837</v>
      </c>
      <c r="AV39" s="373">
        <v>5.6207264287058578E-2</v>
      </c>
      <c r="AW39" s="156">
        <v>1610</v>
      </c>
      <c r="AX39" s="373">
        <v>0.13460183227625078</v>
      </c>
      <c r="AY39" s="156">
        <v>1915</v>
      </c>
      <c r="AZ39" s="373">
        <v>0.16484184914841848</v>
      </c>
      <c r="BA39" s="156">
        <v>9366</v>
      </c>
      <c r="BB39" s="373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56">
        <v>478751</v>
      </c>
      <c r="D40" s="373">
        <v>-1.1390410661886952E-2</v>
      </c>
      <c r="E40" s="156">
        <v>352674</v>
      </c>
      <c r="F40" s="373">
        <v>-3.9014474429960311E-2</v>
      </c>
      <c r="G40" s="156">
        <v>126077</v>
      </c>
      <c r="H40" s="373">
        <v>7.5054359411639293E-2</v>
      </c>
      <c r="I40" s="156">
        <v>38723.436257645444</v>
      </c>
      <c r="J40" s="202">
        <v>0.14606993609597207</v>
      </c>
      <c r="K40" s="156">
        <v>15898.958301235343</v>
      </c>
      <c r="L40" s="202">
        <v>-7.7871736865876229E-2</v>
      </c>
      <c r="M40" s="156">
        <v>54622.394558880784</v>
      </c>
      <c r="N40" s="202">
        <v>7.0405816903957641E-2</v>
      </c>
      <c r="O40" s="156">
        <v>71454.605441119202</v>
      </c>
      <c r="P40" s="202">
        <v>7.8635187235094994E-2</v>
      </c>
      <c r="Q40" s="156">
        <v>174564</v>
      </c>
      <c r="R40" s="373">
        <v>-8.474896187240466E-2</v>
      </c>
      <c r="S40" s="156">
        <v>53627</v>
      </c>
      <c r="T40" s="373">
        <v>2.1700198140527371E-2</v>
      </c>
      <c r="U40" s="156">
        <v>13175</v>
      </c>
      <c r="V40" s="373">
        <v>-2.0008925914906328E-2</v>
      </c>
      <c r="W40" s="156">
        <v>12192</v>
      </c>
      <c r="X40" s="373">
        <v>7.853186740514273E-3</v>
      </c>
      <c r="Y40" s="156">
        <v>14841</v>
      </c>
      <c r="Z40" s="373">
        <v>7.8561046511627985E-2</v>
      </c>
      <c r="AA40" s="156">
        <v>11639</v>
      </c>
      <c r="AB40" s="373">
        <v>0.13032922210352527</v>
      </c>
      <c r="AC40" s="156">
        <v>11019</v>
      </c>
      <c r="AD40" s="373">
        <v>-5.6511687644490105E-2</v>
      </c>
      <c r="AE40" s="156">
        <v>1741</v>
      </c>
      <c r="AF40" s="373">
        <v>7.0067609096496675E-2</v>
      </c>
      <c r="AG40" s="156">
        <v>1895</v>
      </c>
      <c r="AH40" s="373">
        <v>0.33263009845288316</v>
      </c>
      <c r="AI40" s="156">
        <v>931</v>
      </c>
      <c r="AJ40" s="373">
        <v>0.11363636363636354</v>
      </c>
      <c r="AK40" s="156">
        <v>2001</v>
      </c>
      <c r="AL40" s="373">
        <v>0.24906367041198507</v>
      </c>
      <c r="AM40" s="156">
        <v>4849</v>
      </c>
      <c r="AN40" s="373">
        <v>-6.8037670574668474E-2</v>
      </c>
      <c r="AO40" s="156">
        <v>2434</v>
      </c>
      <c r="AP40" s="373">
        <v>-0.1393210749646393</v>
      </c>
      <c r="AQ40" s="156">
        <v>7212</v>
      </c>
      <c r="AR40" s="373">
        <v>-0.13108433734939762</v>
      </c>
      <c r="AS40" s="156">
        <v>15141</v>
      </c>
      <c r="AT40" s="373">
        <v>0.14142480211081798</v>
      </c>
      <c r="AU40" s="156">
        <v>14055</v>
      </c>
      <c r="AV40" s="373">
        <v>-0.2594446493492808</v>
      </c>
      <c r="AW40" s="156">
        <v>1781</v>
      </c>
      <c r="AX40" s="373">
        <v>0.36789554531490021</v>
      </c>
      <c r="AY40" s="156">
        <v>1879</v>
      </c>
      <c r="AZ40" s="373">
        <v>8.0472103004292084E-3</v>
      </c>
      <c r="BA40" s="156">
        <v>7698</v>
      </c>
      <c r="BB40" s="373">
        <v>0.46044393853158794</v>
      </c>
    </row>
    <row r="41" spans="1:54" s="4" customFormat="1" ht="15" hidden="1" customHeight="1" outlineLevel="1" x14ac:dyDescent="0.25">
      <c r="A41" s="376"/>
      <c r="B41" s="71" t="s">
        <v>102</v>
      </c>
      <c r="C41" s="156">
        <v>527441</v>
      </c>
      <c r="D41" s="373">
        <v>5.4846135231402027E-2</v>
      </c>
      <c r="E41" s="156">
        <v>420362</v>
      </c>
      <c r="F41" s="373">
        <v>3.9794792640634791E-2</v>
      </c>
      <c r="G41" s="156">
        <v>107079</v>
      </c>
      <c r="H41" s="373">
        <v>0.11840030080528074</v>
      </c>
      <c r="I41" s="156">
        <v>30415.766463506297</v>
      </c>
      <c r="J41" s="202">
        <v>0.3262320506320735</v>
      </c>
      <c r="K41" s="156">
        <v>14670.914680363347</v>
      </c>
      <c r="L41" s="202">
        <v>9.2596704708119315E-2</v>
      </c>
      <c r="M41" s="156">
        <v>45086.681143869646</v>
      </c>
      <c r="N41" s="202">
        <v>0.23995533108121458</v>
      </c>
      <c r="O41" s="156">
        <v>61992.318856130354</v>
      </c>
      <c r="P41" s="202">
        <v>4.396751609936711E-2</v>
      </c>
      <c r="Q41" s="156">
        <v>192864</v>
      </c>
      <c r="R41" s="373">
        <v>8.8348155839465425E-2</v>
      </c>
      <c r="S41" s="156">
        <v>60254</v>
      </c>
      <c r="T41" s="373">
        <v>1.2638230647709303E-2</v>
      </c>
      <c r="U41" s="156">
        <v>16217</v>
      </c>
      <c r="V41" s="373">
        <v>-2.8573140050317525E-2</v>
      </c>
      <c r="W41" s="156">
        <v>14689</v>
      </c>
      <c r="X41" s="373">
        <v>0.10826920175041499</v>
      </c>
      <c r="Y41" s="156">
        <v>18872</v>
      </c>
      <c r="Z41" s="373">
        <v>5.6367198432689669E-2</v>
      </c>
      <c r="AA41" s="156">
        <v>10429</v>
      </c>
      <c r="AB41" s="373">
        <v>0.15403341816974669</v>
      </c>
      <c r="AC41" s="156">
        <v>11951</v>
      </c>
      <c r="AD41" s="373">
        <v>3.337656722870741E-2</v>
      </c>
      <c r="AE41" s="156">
        <v>12305</v>
      </c>
      <c r="AF41" s="373">
        <v>-0.14867856648678568</v>
      </c>
      <c r="AG41" s="156">
        <v>7574</v>
      </c>
      <c r="AH41" s="373">
        <v>-4.0537116797567774E-2</v>
      </c>
      <c r="AI41" s="156">
        <v>10380</v>
      </c>
      <c r="AJ41" s="373">
        <v>-2.7179006560449914E-2</v>
      </c>
      <c r="AK41" s="156">
        <v>6218</v>
      </c>
      <c r="AL41" s="373">
        <v>-0.17049092849519742</v>
      </c>
      <c r="AM41" s="156">
        <v>8002</v>
      </c>
      <c r="AN41" s="373">
        <v>-8.9175130047064455E-3</v>
      </c>
      <c r="AO41" s="156">
        <v>2851</v>
      </c>
      <c r="AP41" s="373">
        <v>-4.103599058190377E-2</v>
      </c>
      <c r="AQ41" s="156">
        <v>8786</v>
      </c>
      <c r="AR41" s="373">
        <v>-5.7711893176417561E-3</v>
      </c>
      <c r="AS41" s="156">
        <v>14424</v>
      </c>
      <c r="AT41" s="373">
        <v>1.4916971573318394E-2</v>
      </c>
      <c r="AU41" s="156">
        <v>14103</v>
      </c>
      <c r="AV41" s="373">
        <v>6.7099721607537521E-3</v>
      </c>
      <c r="AW41" s="156">
        <v>1734</v>
      </c>
      <c r="AX41" s="373">
        <v>-0.10480123902942695</v>
      </c>
      <c r="AY41" s="156">
        <v>1856</v>
      </c>
      <c r="AZ41" s="373">
        <v>-9.9903006789524684E-2</v>
      </c>
      <c r="BA41" s="156">
        <v>6853</v>
      </c>
      <c r="BB41" s="373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56">
        <v>464192</v>
      </c>
      <c r="D42" s="373">
        <v>3.9088487453271537E-2</v>
      </c>
      <c r="E42" s="156">
        <v>387697</v>
      </c>
      <c r="F42" s="373">
        <v>3.3131342201756731E-2</v>
      </c>
      <c r="G42" s="156">
        <v>76495</v>
      </c>
      <c r="H42" s="373">
        <v>7.0369126577673358E-2</v>
      </c>
      <c r="I42" s="156">
        <v>18139.575620260388</v>
      </c>
      <c r="J42" s="202">
        <v>0.18694709897963069</v>
      </c>
      <c r="K42" s="156">
        <v>10631.307423956685</v>
      </c>
      <c r="L42" s="202">
        <v>5.1689696428117271E-2</v>
      </c>
      <c r="M42" s="156">
        <v>28770.883044217073</v>
      </c>
      <c r="N42" s="202">
        <v>0.13309848042267247</v>
      </c>
      <c r="O42" s="156">
        <v>47724.116955782927</v>
      </c>
      <c r="P42" s="202">
        <v>3.579954191235335E-2</v>
      </c>
      <c r="Q42" s="156">
        <v>161962</v>
      </c>
      <c r="R42" s="373">
        <v>9.3827877543577687E-2</v>
      </c>
      <c r="S42" s="156">
        <v>61838</v>
      </c>
      <c r="T42" s="373">
        <v>-6.2762394095090879E-2</v>
      </c>
      <c r="U42" s="156">
        <v>11634</v>
      </c>
      <c r="V42" s="373">
        <v>4.7070470704707157E-2</v>
      </c>
      <c r="W42" s="156">
        <v>12837</v>
      </c>
      <c r="X42" s="373">
        <v>5.640423031727293E-3</v>
      </c>
      <c r="Y42" s="156">
        <v>11067</v>
      </c>
      <c r="Z42" s="373">
        <v>-2.6135163674762429E-2</v>
      </c>
      <c r="AA42" s="156">
        <v>7833</v>
      </c>
      <c r="AB42" s="373">
        <v>0.18448510509602301</v>
      </c>
      <c r="AC42" s="156">
        <v>11673</v>
      </c>
      <c r="AD42" s="373">
        <v>4.9919050188882874E-2</v>
      </c>
      <c r="AE42" s="156">
        <v>19596</v>
      </c>
      <c r="AF42" s="373">
        <v>-0.16152496683924522</v>
      </c>
      <c r="AG42" s="156">
        <v>11070</v>
      </c>
      <c r="AH42" s="373">
        <v>7.4131573840481302E-2</v>
      </c>
      <c r="AI42" s="156">
        <v>17008</v>
      </c>
      <c r="AJ42" s="373">
        <v>-1.4885606718795241E-2</v>
      </c>
      <c r="AK42" s="156">
        <v>10243</v>
      </c>
      <c r="AL42" s="373">
        <v>7.0659558900386665E-2</v>
      </c>
      <c r="AM42" s="156">
        <v>5520</v>
      </c>
      <c r="AN42" s="373">
        <v>-7.2411296162200323E-4</v>
      </c>
      <c r="AO42" s="156">
        <v>3686</v>
      </c>
      <c r="AP42" s="373">
        <v>-6.5652724968314313E-2</v>
      </c>
      <c r="AQ42" s="156">
        <v>7560</v>
      </c>
      <c r="AR42" s="373">
        <v>0.11883972177001634</v>
      </c>
      <c r="AS42" s="156">
        <v>13684</v>
      </c>
      <c r="AT42" s="373">
        <v>0.10658256509784891</v>
      </c>
      <c r="AU42" s="156">
        <v>11165</v>
      </c>
      <c r="AV42" s="373">
        <v>1.9262369910534982E-2</v>
      </c>
      <c r="AW42" s="156">
        <v>1968</v>
      </c>
      <c r="AX42" s="373">
        <v>2.9288702928870203E-2</v>
      </c>
      <c r="AY42" s="156">
        <v>1593</v>
      </c>
      <c r="AZ42" s="373">
        <v>0.15686274509803932</v>
      </c>
      <c r="BA42" s="156">
        <v>5760</v>
      </c>
      <c r="BB42" s="373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56">
        <v>478300</v>
      </c>
      <c r="D43" s="373">
        <v>4.8721822315870744E-2</v>
      </c>
      <c r="E43" s="156">
        <v>393774</v>
      </c>
      <c r="F43" s="373">
        <v>4.4518304150497068E-2</v>
      </c>
      <c r="G43" s="156">
        <v>84526</v>
      </c>
      <c r="H43" s="373">
        <v>6.8758850900263013E-2</v>
      </c>
      <c r="I43" s="156">
        <v>21706.66054787095</v>
      </c>
      <c r="J43" s="202">
        <v>0.13719276759460608</v>
      </c>
      <c r="K43" s="156">
        <v>11134.22263453344</v>
      </c>
      <c r="L43" s="202">
        <v>-5.5577363901096688E-2</v>
      </c>
      <c r="M43" s="156">
        <v>32840.883182404388</v>
      </c>
      <c r="N43" s="202">
        <v>6.3590233109122041E-2</v>
      </c>
      <c r="O43" s="156">
        <v>51685.116817595612</v>
      </c>
      <c r="P43" s="202">
        <v>7.2069187972056969E-2</v>
      </c>
      <c r="Q43" s="156">
        <v>161199</v>
      </c>
      <c r="R43" s="373">
        <v>5.9091357051345161E-2</v>
      </c>
      <c r="S43" s="156">
        <v>53257</v>
      </c>
      <c r="T43" s="373">
        <v>2.971771075019336E-2</v>
      </c>
      <c r="U43" s="156">
        <v>12406</v>
      </c>
      <c r="V43" s="373">
        <v>-4.0940836477482145E-3</v>
      </c>
      <c r="W43" s="156">
        <v>14975</v>
      </c>
      <c r="X43" s="373">
        <v>6.1228828573453242E-2</v>
      </c>
      <c r="Y43" s="156">
        <v>13998</v>
      </c>
      <c r="Z43" s="373">
        <v>6.4001216175129327E-2</v>
      </c>
      <c r="AA43" s="156">
        <v>8041</v>
      </c>
      <c r="AB43" s="373">
        <v>0.10833907649896624</v>
      </c>
      <c r="AC43" s="156">
        <v>14170</v>
      </c>
      <c r="AD43" s="373">
        <v>5.3218373717853318E-2</v>
      </c>
      <c r="AE43" s="156">
        <v>21944</v>
      </c>
      <c r="AF43" s="373">
        <v>-0.17438579329545878</v>
      </c>
      <c r="AG43" s="156">
        <v>9738</v>
      </c>
      <c r="AH43" s="373">
        <v>4.0606967300705232E-2</v>
      </c>
      <c r="AI43" s="156">
        <v>18755</v>
      </c>
      <c r="AJ43" s="373">
        <v>5.2291982270100457E-2</v>
      </c>
      <c r="AK43" s="156">
        <v>11569</v>
      </c>
      <c r="AL43" s="373">
        <v>0.12189681923972073</v>
      </c>
      <c r="AM43" s="156">
        <v>4095</v>
      </c>
      <c r="AN43" s="373">
        <v>8.372322088155526E-3</v>
      </c>
      <c r="AO43" s="156">
        <v>3193</v>
      </c>
      <c r="AP43" s="373">
        <v>4.2101827676240156E-2</v>
      </c>
      <c r="AQ43" s="156">
        <v>7573</v>
      </c>
      <c r="AR43" s="373">
        <v>0.20627588403950292</v>
      </c>
      <c r="AS43" s="156">
        <v>13845</v>
      </c>
      <c r="AT43" s="373">
        <v>9.550561797752799E-2</v>
      </c>
      <c r="AU43" s="156">
        <v>12814</v>
      </c>
      <c r="AV43" s="373">
        <v>6.8813078655434179E-2</v>
      </c>
      <c r="AW43" s="156">
        <v>2340</v>
      </c>
      <c r="AX43" s="373">
        <v>0.23940677966101687</v>
      </c>
      <c r="AY43" s="156">
        <v>1601</v>
      </c>
      <c r="AZ43" s="373">
        <v>-0.10005621135469367</v>
      </c>
      <c r="BA43" s="156">
        <v>8261</v>
      </c>
      <c r="BB43" s="373">
        <v>0.20352564102564097</v>
      </c>
    </row>
    <row r="44" spans="1:54" s="4" customFormat="1" ht="15.75" collapsed="1" x14ac:dyDescent="0.25">
      <c r="A44" s="377"/>
      <c r="B44" s="101">
        <v>2018</v>
      </c>
      <c r="C44" s="102">
        <v>5801954</v>
      </c>
      <c r="D44" s="203">
        <v>1.7164479885947603E-2</v>
      </c>
      <c r="E44" s="102">
        <v>4498573</v>
      </c>
      <c r="F44" s="203">
        <v>1.854910334494031E-3</v>
      </c>
      <c r="G44" s="102">
        <v>1303381</v>
      </c>
      <c r="H44" s="203">
        <v>7.3799455101033695E-2</v>
      </c>
      <c r="I44" s="102">
        <v>345493.62697438721</v>
      </c>
      <c r="J44" s="203">
        <v>0.10016578851271429</v>
      </c>
      <c r="K44" s="102">
        <v>173451.90346280148</v>
      </c>
      <c r="L44" s="203">
        <v>0.10674904206609059</v>
      </c>
      <c r="M44" s="102">
        <v>518945.53043718869</v>
      </c>
      <c r="N44" s="203">
        <v>0.10235743830531541</v>
      </c>
      <c r="O44" s="102">
        <v>784435.46956288628</v>
      </c>
      <c r="P44" s="203">
        <v>5.5706363196845743E-2</v>
      </c>
      <c r="Q44" s="102">
        <v>2027429</v>
      </c>
      <c r="R44" s="203">
        <v>-1.8071982808514186E-2</v>
      </c>
      <c r="S44" s="102">
        <v>641603</v>
      </c>
      <c r="T44" s="203">
        <v>1.90920021665133E-2</v>
      </c>
      <c r="U44" s="102">
        <v>173548</v>
      </c>
      <c r="V44" s="203">
        <v>2.3712896984569021E-2</v>
      </c>
      <c r="W44" s="102">
        <v>159082</v>
      </c>
      <c r="X44" s="203">
        <v>1.8711577868852469E-2</v>
      </c>
      <c r="Y44" s="102">
        <v>194255</v>
      </c>
      <c r="Z44" s="203">
        <v>4.6925862849505284E-2</v>
      </c>
      <c r="AA44" s="102">
        <v>119785</v>
      </c>
      <c r="AB44" s="203">
        <v>0.13614591533799358</v>
      </c>
      <c r="AC44" s="102">
        <v>148417</v>
      </c>
      <c r="AD44" s="203">
        <v>-1.9773992642542537E-2</v>
      </c>
      <c r="AE44" s="102">
        <v>140134</v>
      </c>
      <c r="AF44" s="203">
        <v>-9.9650484438847609E-2</v>
      </c>
      <c r="AG44" s="102">
        <v>72414</v>
      </c>
      <c r="AH44" s="203">
        <v>-2.8326065078832618E-2</v>
      </c>
      <c r="AI44" s="102">
        <v>107415</v>
      </c>
      <c r="AJ44" s="203">
        <v>7.1353766668993845E-2</v>
      </c>
      <c r="AK44" s="102">
        <v>84697</v>
      </c>
      <c r="AL44" s="203">
        <v>-5.5005746036350667E-2</v>
      </c>
      <c r="AM44" s="102">
        <v>55977</v>
      </c>
      <c r="AN44" s="203">
        <v>-1.5425475780068254E-2</v>
      </c>
      <c r="AO44" s="102">
        <v>35093</v>
      </c>
      <c r="AP44" s="203">
        <v>-2.3539887030802231E-2</v>
      </c>
      <c r="AQ44" s="102">
        <v>82226</v>
      </c>
      <c r="AR44" s="203">
        <v>-6.7161300569509641E-2</v>
      </c>
      <c r="AS44" s="102">
        <v>171320</v>
      </c>
      <c r="AT44" s="203">
        <v>0.11471868513686734</v>
      </c>
      <c r="AU44" s="102">
        <v>157107</v>
      </c>
      <c r="AV44" s="203">
        <v>-5.2013250707488856E-2</v>
      </c>
      <c r="AW44" s="102">
        <v>22692</v>
      </c>
      <c r="AX44" s="203">
        <v>7.5195451314854278E-2</v>
      </c>
      <c r="AY44" s="102">
        <v>21706</v>
      </c>
      <c r="AZ44" s="203">
        <v>0.10863680473977211</v>
      </c>
      <c r="BA44" s="102">
        <v>83673</v>
      </c>
      <c r="BB44" s="203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56">
        <v>427345</v>
      </c>
      <c r="D45" s="373">
        <v>-7.0426789597932693E-3</v>
      </c>
      <c r="E45" s="156">
        <v>368320</v>
      </c>
      <c r="F45" s="373">
        <v>-6.0878200423124529E-3</v>
      </c>
      <c r="G45" s="156">
        <v>59025</v>
      </c>
      <c r="H45" s="373">
        <v>-1.295986622073575E-2</v>
      </c>
      <c r="I45" s="156">
        <v>14118.344871713702</v>
      </c>
      <c r="J45" s="202">
        <v>-9.7142954459211839E-2</v>
      </c>
      <c r="K45" s="156">
        <v>7062.43776378435</v>
      </c>
      <c r="L45" s="202">
        <v>8.0135876868592248E-3</v>
      </c>
      <c r="M45" s="156">
        <v>21180.78263549805</v>
      </c>
      <c r="N45" s="202">
        <v>-6.4605982826678288E-2</v>
      </c>
      <c r="O45" s="156">
        <v>37844.21736450195</v>
      </c>
      <c r="P45" s="202">
        <v>1.8514184502806064E-2</v>
      </c>
      <c r="Q45" s="156">
        <v>141921</v>
      </c>
      <c r="R45" s="373">
        <v>3.8975737426611978E-3</v>
      </c>
      <c r="S45" s="156">
        <v>51707</v>
      </c>
      <c r="T45" s="373">
        <v>-6.023154795441743E-2</v>
      </c>
      <c r="U45" s="156">
        <v>11848</v>
      </c>
      <c r="V45" s="373">
        <v>6.9121097274860155E-2</v>
      </c>
      <c r="W45" s="156">
        <v>13812</v>
      </c>
      <c r="X45" s="373">
        <v>5.2824148182025965E-2</v>
      </c>
      <c r="Y45" s="156">
        <v>13012</v>
      </c>
      <c r="Z45" s="373">
        <v>3.5410201320919876E-2</v>
      </c>
      <c r="AA45" s="156">
        <v>7043</v>
      </c>
      <c r="AB45" s="373">
        <v>4.8065476190476186E-2</v>
      </c>
      <c r="AC45" s="156">
        <v>15684</v>
      </c>
      <c r="AD45" s="373">
        <v>-8.0872011251758136E-2</v>
      </c>
      <c r="AE45" s="156">
        <v>27546</v>
      </c>
      <c r="AF45" s="373">
        <v>9.1218815254423546E-3</v>
      </c>
      <c r="AG45" s="156">
        <v>12033</v>
      </c>
      <c r="AH45" s="373">
        <v>-2.6219956300072789E-2</v>
      </c>
      <c r="AI45" s="156">
        <v>15963</v>
      </c>
      <c r="AJ45" s="373">
        <v>-1.7177687476911729E-2</v>
      </c>
      <c r="AK45" s="156">
        <v>14719</v>
      </c>
      <c r="AL45" s="373">
        <v>-3.6336257692811347E-2</v>
      </c>
      <c r="AM45" s="156">
        <v>3796</v>
      </c>
      <c r="AN45" s="373">
        <v>0.10060887213685121</v>
      </c>
      <c r="AO45" s="156">
        <v>3309</v>
      </c>
      <c r="AP45" s="373">
        <v>-3.8640325392213848E-2</v>
      </c>
      <c r="AQ45" s="156">
        <v>7740</v>
      </c>
      <c r="AR45" s="373">
        <v>-3.7313432835820892E-2</v>
      </c>
      <c r="AS45" s="156">
        <v>10755</v>
      </c>
      <c r="AT45" s="373">
        <v>8.2972510321216442E-2</v>
      </c>
      <c r="AU45" s="156">
        <v>10589</v>
      </c>
      <c r="AV45" s="373">
        <v>-0.10308317804506184</v>
      </c>
      <c r="AW45" s="156">
        <v>1195</v>
      </c>
      <c r="AX45" s="373">
        <v>0.17618110236220463</v>
      </c>
      <c r="AY45" s="156">
        <v>1357</v>
      </c>
      <c r="AZ45" s="373">
        <v>0.24839006439742417</v>
      </c>
      <c r="BA45" s="156">
        <v>4291</v>
      </c>
      <c r="BB45" s="373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56">
        <v>427058</v>
      </c>
      <c r="D46" s="373">
        <v>-1.2831448259282618E-2</v>
      </c>
      <c r="E46" s="156">
        <v>367393</v>
      </c>
      <c r="F46" s="373">
        <v>-1.7434583538372683E-2</v>
      </c>
      <c r="G46" s="156">
        <v>59665</v>
      </c>
      <c r="H46" s="373">
        <v>1.6491473158764425E-2</v>
      </c>
      <c r="I46" s="156">
        <v>14499.717984976494</v>
      </c>
      <c r="J46" s="202">
        <v>-6.0358100630390266E-2</v>
      </c>
      <c r="K46" s="156">
        <v>7151.6895528414652</v>
      </c>
      <c r="L46" s="202">
        <v>-9.0250730155752135E-2</v>
      </c>
      <c r="M46" s="156">
        <v>21651.407537817959</v>
      </c>
      <c r="N46" s="202">
        <v>-7.0446891756522079E-2</v>
      </c>
      <c r="O46" s="156">
        <v>38013.592462182045</v>
      </c>
      <c r="P46" s="202">
        <v>7.3687015430761837E-2</v>
      </c>
      <c r="Q46" s="156">
        <v>146086</v>
      </c>
      <c r="R46" s="373">
        <v>-2.5255052678636924E-2</v>
      </c>
      <c r="S46" s="156">
        <v>50290</v>
      </c>
      <c r="T46" s="373">
        <v>-8.6201257404513565E-2</v>
      </c>
      <c r="U46" s="156">
        <v>13766</v>
      </c>
      <c r="V46" s="373">
        <v>-6.1302420729628326E-2</v>
      </c>
      <c r="W46" s="156">
        <v>13227</v>
      </c>
      <c r="X46" s="373">
        <v>-1.8865076969514227E-3</v>
      </c>
      <c r="Y46" s="156">
        <v>17887</v>
      </c>
      <c r="Z46" s="373">
        <v>9.4876660341556063E-2</v>
      </c>
      <c r="AA46" s="156">
        <v>6460</v>
      </c>
      <c r="AB46" s="373">
        <v>-3.0612244897959218E-2</v>
      </c>
      <c r="AC46" s="156">
        <v>12139</v>
      </c>
      <c r="AD46" s="373">
        <v>-0.1249279123414071</v>
      </c>
      <c r="AE46" s="156">
        <v>21959</v>
      </c>
      <c r="AF46" s="373">
        <v>1.2542075898003491E-2</v>
      </c>
      <c r="AG46" s="156">
        <v>11579</v>
      </c>
      <c r="AH46" s="373">
        <v>-6.8238512915426042E-2</v>
      </c>
      <c r="AI46" s="156">
        <v>14638</v>
      </c>
      <c r="AJ46" s="373">
        <v>-7.6641645114489343E-2</v>
      </c>
      <c r="AK46" s="156">
        <v>16209</v>
      </c>
      <c r="AL46" s="373">
        <v>4.5337288791435615E-2</v>
      </c>
      <c r="AM46" s="156">
        <v>4237</v>
      </c>
      <c r="AN46" s="373">
        <v>2.1948866377231147E-2</v>
      </c>
      <c r="AO46" s="156">
        <v>3765</v>
      </c>
      <c r="AP46" s="373">
        <v>0.224390243902439</v>
      </c>
      <c r="AQ46" s="156">
        <v>4271</v>
      </c>
      <c r="AR46" s="373">
        <v>2.8413195280519998E-2</v>
      </c>
      <c r="AS46" s="156">
        <v>10544</v>
      </c>
      <c r="AT46" s="373">
        <v>0.13853795486448539</v>
      </c>
      <c r="AU46" s="156">
        <v>12363</v>
      </c>
      <c r="AV46" s="373">
        <v>6.6695427092321014E-2</v>
      </c>
      <c r="AW46" s="156">
        <v>1516</v>
      </c>
      <c r="AX46" s="373">
        <v>0.14070729872084264</v>
      </c>
      <c r="AY46" s="156">
        <v>1311</v>
      </c>
      <c r="AZ46" s="373">
        <v>0.14099216710182771</v>
      </c>
      <c r="BA46" s="156">
        <v>5146</v>
      </c>
      <c r="BB46" s="373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56">
        <v>471494</v>
      </c>
      <c r="D47" s="373">
        <v>-2.3057382382071223E-2</v>
      </c>
      <c r="E47" s="156">
        <v>399378</v>
      </c>
      <c r="F47" s="373">
        <v>9.8716982658784147E-3</v>
      </c>
      <c r="G47" s="156">
        <v>72116</v>
      </c>
      <c r="H47" s="373">
        <v>-0.1724881810253821</v>
      </c>
      <c r="I47" s="156">
        <v>16862.838861126853</v>
      </c>
      <c r="J47" s="202">
        <v>-0.23828936655296395</v>
      </c>
      <c r="K47" s="156">
        <v>9317.19972147712</v>
      </c>
      <c r="L47" s="202">
        <v>-0.21748011430927661</v>
      </c>
      <c r="M47" s="156">
        <v>26180.038582603971</v>
      </c>
      <c r="N47" s="202">
        <v>-0.23101163582345363</v>
      </c>
      <c r="O47" s="156">
        <v>45935.961417468148</v>
      </c>
      <c r="P47" s="202">
        <v>-0.13496845987977368</v>
      </c>
      <c r="Q47" s="156">
        <v>174044</v>
      </c>
      <c r="R47" s="373">
        <v>4.0708938266880379E-2</v>
      </c>
      <c r="S47" s="156">
        <v>59646</v>
      </c>
      <c r="T47" s="373">
        <v>-6.3215592655997188E-2</v>
      </c>
      <c r="U47" s="156">
        <v>11715</v>
      </c>
      <c r="V47" s="373">
        <v>4.1518492176386923E-2</v>
      </c>
      <c r="W47" s="156">
        <v>13316</v>
      </c>
      <c r="X47" s="373">
        <v>-0.13211236394446979</v>
      </c>
      <c r="Y47" s="156">
        <v>15302</v>
      </c>
      <c r="Z47" s="373">
        <v>0.21146385876019314</v>
      </c>
      <c r="AA47" s="156">
        <v>7214</v>
      </c>
      <c r="AB47" s="373">
        <v>-1.5422410263409292E-2</v>
      </c>
      <c r="AC47" s="156">
        <v>12094</v>
      </c>
      <c r="AD47" s="373">
        <v>-6.1097740858628957E-2</v>
      </c>
      <c r="AE47" s="156">
        <v>21398</v>
      </c>
      <c r="AF47" s="373">
        <v>-4.613738688539204E-2</v>
      </c>
      <c r="AG47" s="156">
        <v>10646</v>
      </c>
      <c r="AH47" s="373">
        <v>-1.8530469254171678E-2</v>
      </c>
      <c r="AI47" s="156">
        <v>14131</v>
      </c>
      <c r="AJ47" s="373">
        <v>-7.6525944321003792E-2</v>
      </c>
      <c r="AK47" s="156">
        <v>13478</v>
      </c>
      <c r="AL47" s="373">
        <v>-9.5436241610738271E-2</v>
      </c>
      <c r="AM47" s="156">
        <v>4238</v>
      </c>
      <c r="AN47" s="373">
        <v>-2.7758660243175082E-2</v>
      </c>
      <c r="AO47" s="156">
        <v>2846</v>
      </c>
      <c r="AP47" s="373">
        <v>-1.2833853624696467E-2</v>
      </c>
      <c r="AQ47" s="156">
        <v>5759</v>
      </c>
      <c r="AR47" s="373">
        <v>0.14493041749502988</v>
      </c>
      <c r="AS47" s="156">
        <v>11586</v>
      </c>
      <c r="AT47" s="373">
        <v>9.270961048759796E-2</v>
      </c>
      <c r="AU47" s="156">
        <v>12922</v>
      </c>
      <c r="AV47" s="373">
        <v>7.6833333333333309E-2</v>
      </c>
      <c r="AW47" s="156">
        <v>2061</v>
      </c>
      <c r="AX47" s="373">
        <v>0.61141516810007812</v>
      </c>
      <c r="AY47" s="156">
        <v>1478</v>
      </c>
      <c r="AZ47" s="373">
        <v>1.3717421124828544E-2</v>
      </c>
      <c r="BA47" s="156">
        <v>5504</v>
      </c>
      <c r="BB47" s="373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56">
        <v>507188</v>
      </c>
      <c r="D48" s="373">
        <v>7.9936803464737194E-2</v>
      </c>
      <c r="E48" s="156">
        <v>391088</v>
      </c>
      <c r="F48" s="373">
        <v>4.9303483654939972E-2</v>
      </c>
      <c r="G48" s="156">
        <v>116100</v>
      </c>
      <c r="H48" s="373">
        <v>0.19772216147069144</v>
      </c>
      <c r="I48" s="156">
        <v>30964.490578416597</v>
      </c>
      <c r="J48" s="202">
        <v>0.14153371625610389</v>
      </c>
      <c r="K48" s="156">
        <v>13056.844840223401</v>
      </c>
      <c r="L48" s="202">
        <v>-8.2983143534665071E-4</v>
      </c>
      <c r="M48" s="156">
        <v>44021.335418639996</v>
      </c>
      <c r="N48" s="202">
        <v>9.5248015010844345E-2</v>
      </c>
      <c r="O48" s="156">
        <v>72078.664581360004</v>
      </c>
      <c r="P48" s="202">
        <v>0.27031073896464819</v>
      </c>
      <c r="Q48" s="156">
        <v>178343</v>
      </c>
      <c r="R48" s="373">
        <v>5.0120413823153687E-2</v>
      </c>
      <c r="S48" s="156">
        <v>52379</v>
      </c>
      <c r="T48" s="373">
        <v>-8.8557534013283812E-3</v>
      </c>
      <c r="U48" s="156">
        <v>17697</v>
      </c>
      <c r="V48" s="373">
        <v>-0.11470735367683838</v>
      </c>
      <c r="W48" s="156">
        <v>14069</v>
      </c>
      <c r="X48" s="373">
        <v>0.10701077976237316</v>
      </c>
      <c r="Y48" s="156">
        <v>22984</v>
      </c>
      <c r="Z48" s="373">
        <v>-6.3635622912083467E-2</v>
      </c>
      <c r="AA48" s="156">
        <v>8240</v>
      </c>
      <c r="AB48" s="373">
        <v>0.11066181426068211</v>
      </c>
      <c r="AC48" s="156">
        <v>12864</v>
      </c>
      <c r="AD48" s="373">
        <v>1.2833635146838773E-2</v>
      </c>
      <c r="AE48" s="156">
        <v>12806</v>
      </c>
      <c r="AF48" s="373">
        <v>0.32594740111824394</v>
      </c>
      <c r="AG48" s="156">
        <v>5335</v>
      </c>
      <c r="AH48" s="373">
        <v>0.38679490512087344</v>
      </c>
      <c r="AI48" s="156">
        <v>6759</v>
      </c>
      <c r="AJ48" s="373">
        <v>0.2176184471266438</v>
      </c>
      <c r="AK48" s="156">
        <v>8162</v>
      </c>
      <c r="AL48" s="373">
        <v>0.24610687022900768</v>
      </c>
      <c r="AM48" s="156">
        <v>5974</v>
      </c>
      <c r="AN48" s="373">
        <v>0.10038681156750773</v>
      </c>
      <c r="AO48" s="156">
        <v>2948</v>
      </c>
      <c r="AP48" s="373">
        <v>0.20918785890073832</v>
      </c>
      <c r="AQ48" s="156">
        <v>7041</v>
      </c>
      <c r="AR48" s="373">
        <v>-0.19623287671232881</v>
      </c>
      <c r="AS48" s="156">
        <v>12100</v>
      </c>
      <c r="AT48" s="373">
        <v>6.8904593639576017E-2</v>
      </c>
      <c r="AU48" s="156">
        <v>13838</v>
      </c>
      <c r="AV48" s="373">
        <v>0.13398344669343598</v>
      </c>
      <c r="AW48" s="156">
        <v>2192</v>
      </c>
      <c r="AX48" s="373">
        <v>0.40063897763578282</v>
      </c>
      <c r="AY48" s="156">
        <v>1566</v>
      </c>
      <c r="AZ48" s="373">
        <v>-0.10769230769230764</v>
      </c>
      <c r="BA48" s="156">
        <v>5791</v>
      </c>
      <c r="BB48" s="373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56">
        <v>456648</v>
      </c>
      <c r="D49" s="373">
        <v>1.6320398829329008E-2</v>
      </c>
      <c r="E49" s="156">
        <v>342216</v>
      </c>
      <c r="F49" s="373">
        <v>3.5374133194563839E-2</v>
      </c>
      <c r="G49" s="156">
        <v>114432</v>
      </c>
      <c r="H49" s="373">
        <v>-3.6694699093365646E-2</v>
      </c>
      <c r="I49" s="156">
        <v>31022.011014896641</v>
      </c>
      <c r="J49" s="202">
        <v>-3.4636547493881231E-2</v>
      </c>
      <c r="K49" s="156">
        <v>12784.692368168448</v>
      </c>
      <c r="L49" s="202">
        <v>-0.16384645341062321</v>
      </c>
      <c r="M49" s="156">
        <v>43806.703383065091</v>
      </c>
      <c r="N49" s="202">
        <v>-7.6294049651097762E-2</v>
      </c>
      <c r="O49" s="156">
        <v>70625.296616820488</v>
      </c>
      <c r="P49" s="202">
        <v>-1.0379709624980804E-2</v>
      </c>
      <c r="Q49" s="156">
        <v>184693</v>
      </c>
      <c r="R49" s="373">
        <v>6.2687717925407727E-2</v>
      </c>
      <c r="S49" s="156">
        <v>44442</v>
      </c>
      <c r="T49" s="373">
        <v>-0.1335490914762536</v>
      </c>
      <c r="U49" s="156">
        <v>13234</v>
      </c>
      <c r="V49" s="373">
        <v>2.267402312750022E-4</v>
      </c>
      <c r="W49" s="156">
        <v>11448</v>
      </c>
      <c r="X49" s="373">
        <v>4.3383157127232952E-2</v>
      </c>
      <c r="Y49" s="156">
        <v>14527</v>
      </c>
      <c r="Z49" s="373">
        <v>0.1502890173410405</v>
      </c>
      <c r="AA49" s="156">
        <v>8989</v>
      </c>
      <c r="AB49" s="373">
        <v>0.12587675350701399</v>
      </c>
      <c r="AC49" s="156">
        <v>12097</v>
      </c>
      <c r="AD49" s="373">
        <v>-5.7832121612688692E-4</v>
      </c>
      <c r="AE49" s="156">
        <v>1096</v>
      </c>
      <c r="AF49" s="373">
        <v>0.53286713286713283</v>
      </c>
      <c r="AG49" s="156">
        <v>822</v>
      </c>
      <c r="AH49" s="373">
        <v>0.40273037542662116</v>
      </c>
      <c r="AI49" s="156">
        <v>1100</v>
      </c>
      <c r="AJ49" s="373">
        <v>0.46082337317397082</v>
      </c>
      <c r="AK49" s="156">
        <v>2074</v>
      </c>
      <c r="AL49" s="373">
        <v>0.21999999999999997</v>
      </c>
      <c r="AM49" s="156">
        <v>4307</v>
      </c>
      <c r="AN49" s="373">
        <v>8.2160804020100509E-2</v>
      </c>
      <c r="AO49" s="156">
        <v>2299</v>
      </c>
      <c r="AP49" s="373">
        <v>0.37582286056253733</v>
      </c>
      <c r="AQ49" s="156">
        <v>7998</v>
      </c>
      <c r="AR49" s="373">
        <v>-0.11172812083518435</v>
      </c>
      <c r="AS49" s="156">
        <v>12485</v>
      </c>
      <c r="AT49" s="373">
        <v>0.126601696444685</v>
      </c>
      <c r="AU49" s="156">
        <v>12433</v>
      </c>
      <c r="AV49" s="373">
        <v>7.1625581796242122E-2</v>
      </c>
      <c r="AW49" s="156">
        <v>1864</v>
      </c>
      <c r="AX49" s="373">
        <v>0.46656176239181746</v>
      </c>
      <c r="AY49" s="156">
        <v>1834</v>
      </c>
      <c r="AZ49" s="373">
        <v>-1.0787486515641875E-2</v>
      </c>
      <c r="BA49" s="156">
        <v>4474</v>
      </c>
      <c r="BB49" s="373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56">
        <v>487926</v>
      </c>
      <c r="D50" s="373">
        <v>7.9367677768732436E-2</v>
      </c>
      <c r="E50" s="156">
        <v>353131</v>
      </c>
      <c r="F50" s="373">
        <v>6.5219752043679025E-2</v>
      </c>
      <c r="G50" s="156">
        <v>134795</v>
      </c>
      <c r="H50" s="373">
        <v>0.11827805339395048</v>
      </c>
      <c r="I50" s="156">
        <v>33824.418118436341</v>
      </c>
      <c r="J50" s="202">
        <v>2.0444214948849293E-2</v>
      </c>
      <c r="K50" s="156">
        <v>15138.319163440565</v>
      </c>
      <c r="L50" s="202">
        <v>1.6869881319002911E-2</v>
      </c>
      <c r="M50" s="156">
        <v>48962.737281876907</v>
      </c>
      <c r="N50" s="202">
        <v>1.9336420427874534E-2</v>
      </c>
      <c r="O50" s="156">
        <v>85832.262718123093</v>
      </c>
      <c r="P50" s="202">
        <v>0.18382686960004202</v>
      </c>
      <c r="Q50" s="156">
        <v>191592</v>
      </c>
      <c r="R50" s="373">
        <v>8.7003636734994894E-2</v>
      </c>
      <c r="S50" s="156">
        <v>50366</v>
      </c>
      <c r="T50" s="373">
        <v>3.094935931551146E-2</v>
      </c>
      <c r="U50" s="156">
        <v>10856</v>
      </c>
      <c r="V50" s="373">
        <v>-2.4809335661122311E-3</v>
      </c>
      <c r="W50" s="156">
        <v>10880</v>
      </c>
      <c r="X50" s="373">
        <v>6.4370964586186741E-2</v>
      </c>
      <c r="Y50" s="156">
        <v>10911</v>
      </c>
      <c r="Z50" s="373">
        <v>8.8922155688622828E-2</v>
      </c>
      <c r="AA50" s="156">
        <v>11704</v>
      </c>
      <c r="AB50" s="373">
        <v>0.21146879205051228</v>
      </c>
      <c r="AC50" s="156">
        <v>10744</v>
      </c>
      <c r="AD50" s="373">
        <v>-3.1897639214272799E-2</v>
      </c>
      <c r="AE50" s="156">
        <v>1556</v>
      </c>
      <c r="AF50" s="373">
        <v>0.15946348733233973</v>
      </c>
      <c r="AG50" s="156">
        <v>1271</v>
      </c>
      <c r="AH50" s="373">
        <v>-0.13301500682128242</v>
      </c>
      <c r="AI50" s="156">
        <v>494</v>
      </c>
      <c r="AJ50" s="373">
        <v>0.39548022598870047</v>
      </c>
      <c r="AK50" s="156">
        <v>1774</v>
      </c>
      <c r="AL50" s="373">
        <v>0.1779548472775565</v>
      </c>
      <c r="AM50" s="156">
        <v>3287</v>
      </c>
      <c r="AN50" s="373">
        <v>-9.0443171540548484E-3</v>
      </c>
      <c r="AO50" s="156">
        <v>2045</v>
      </c>
      <c r="AP50" s="373">
        <v>4.0183112919633723E-2</v>
      </c>
      <c r="AQ50" s="156">
        <v>8862</v>
      </c>
      <c r="AR50" s="373">
        <v>-8.2133609528741602E-2</v>
      </c>
      <c r="AS50" s="156">
        <v>14415</v>
      </c>
      <c r="AT50" s="373">
        <v>8.5875706214689318E-2</v>
      </c>
      <c r="AU50" s="156">
        <v>14172</v>
      </c>
      <c r="AV50" s="373">
        <v>4.8457497965524787E-2</v>
      </c>
      <c r="AW50" s="156">
        <v>1868</v>
      </c>
      <c r="AX50" s="373">
        <v>0.26130992572586087</v>
      </c>
      <c r="AY50" s="156">
        <v>1564</v>
      </c>
      <c r="AZ50" s="373">
        <v>-0.16274089935760172</v>
      </c>
      <c r="BA50" s="156">
        <v>4770</v>
      </c>
      <c r="BB50" s="373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56">
        <v>518361</v>
      </c>
      <c r="D51" s="373">
        <v>-3.3170502166690596E-4</v>
      </c>
      <c r="E51" s="156">
        <v>372875</v>
      </c>
      <c r="F51" s="373">
        <v>-2.2697786572660417E-2</v>
      </c>
      <c r="G51" s="156">
        <v>145486</v>
      </c>
      <c r="H51" s="373">
        <v>6.1957108862903176E-2</v>
      </c>
      <c r="I51" s="156">
        <v>42914.558333723558</v>
      </c>
      <c r="J51" s="202">
        <v>6.7007403716963232E-3</v>
      </c>
      <c r="K51" s="156">
        <v>20419.835151588992</v>
      </c>
      <c r="L51" s="202">
        <v>5.2549434289324903E-2</v>
      </c>
      <c r="M51" s="156">
        <v>63334.393485312554</v>
      </c>
      <c r="N51" s="202">
        <v>2.1040439035894698E-2</v>
      </c>
      <c r="O51" s="156">
        <v>82151.606514687446</v>
      </c>
      <c r="P51" s="202">
        <v>9.5811639814406435E-2</v>
      </c>
      <c r="Q51" s="156">
        <v>187928</v>
      </c>
      <c r="R51" s="373">
        <v>-4.9240871998016855E-2</v>
      </c>
      <c r="S51" s="156">
        <v>45045</v>
      </c>
      <c r="T51" s="373">
        <v>-0.10236738272687418</v>
      </c>
      <c r="U51" s="156">
        <v>17684</v>
      </c>
      <c r="V51" s="373">
        <v>-2.3361131054288387E-2</v>
      </c>
      <c r="W51" s="156">
        <v>15221</v>
      </c>
      <c r="X51" s="373">
        <v>-6.0548080483890931E-2</v>
      </c>
      <c r="Y51" s="156">
        <v>16814</v>
      </c>
      <c r="Z51" s="373">
        <v>8.8143929588402781E-2</v>
      </c>
      <c r="AA51" s="156">
        <v>11622</v>
      </c>
      <c r="AB51" s="373">
        <v>0.13507178435394085</v>
      </c>
      <c r="AC51" s="156">
        <v>11450</v>
      </c>
      <c r="AD51" s="373">
        <v>-2.6277744706182493E-2</v>
      </c>
      <c r="AE51" s="156">
        <v>1767</v>
      </c>
      <c r="AF51" s="373">
        <v>0.35818601076095313</v>
      </c>
      <c r="AG51" s="156">
        <v>2485</v>
      </c>
      <c r="AH51" s="373">
        <v>0.14252873563218382</v>
      </c>
      <c r="AI51" s="156">
        <v>272</v>
      </c>
      <c r="AJ51" s="373">
        <v>7.9365079365079305E-2</v>
      </c>
      <c r="AK51" s="156">
        <v>2614</v>
      </c>
      <c r="AL51" s="373">
        <v>-5.4953000723065748E-2</v>
      </c>
      <c r="AM51" s="156">
        <v>5353</v>
      </c>
      <c r="AN51" s="373">
        <v>-6.0712405685207971E-2</v>
      </c>
      <c r="AO51" s="156">
        <v>3340</v>
      </c>
      <c r="AP51" s="373">
        <v>-4.8974943052391806E-2</v>
      </c>
      <c r="AQ51" s="156">
        <v>8296</v>
      </c>
      <c r="AR51" s="373">
        <v>-0.12155866158407458</v>
      </c>
      <c r="AS51" s="156">
        <v>15219</v>
      </c>
      <c r="AT51" s="373">
        <v>0.18870577208466766</v>
      </c>
      <c r="AU51" s="156">
        <v>17538</v>
      </c>
      <c r="AV51" s="373">
        <v>0.20172673701521182</v>
      </c>
      <c r="AW51" s="156">
        <v>1951</v>
      </c>
      <c r="AX51" s="373">
        <v>0.15786350148367956</v>
      </c>
      <c r="AY51" s="156">
        <v>1743</v>
      </c>
      <c r="AZ51" s="373">
        <v>-0.14975609756097563</v>
      </c>
      <c r="BA51" s="156">
        <v>6533</v>
      </c>
      <c r="BB51" s="373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56">
        <v>520934</v>
      </c>
      <c r="D52" s="373">
        <v>1.1453590532682245E-2</v>
      </c>
      <c r="E52" s="156">
        <v>372322</v>
      </c>
      <c r="F52" s="373">
        <v>3.8312110239659969E-3</v>
      </c>
      <c r="G52" s="156">
        <v>148612</v>
      </c>
      <c r="H52" s="373">
        <v>3.1068311432417062E-2</v>
      </c>
      <c r="I52" s="156">
        <v>38738.930831565245</v>
      </c>
      <c r="J52" s="202">
        <v>2.411684234798539E-3</v>
      </c>
      <c r="K52" s="156">
        <v>19223.569809673168</v>
      </c>
      <c r="L52" s="202">
        <v>4.7981875671250007E-2</v>
      </c>
      <c r="M52" s="156">
        <v>57962.50064123841</v>
      </c>
      <c r="N52" s="202">
        <v>1.7079618607298119E-2</v>
      </c>
      <c r="O52" s="156">
        <v>90649.49935876159</v>
      </c>
      <c r="P52" s="202">
        <v>4.0216340961624963E-2</v>
      </c>
      <c r="Q52" s="156">
        <v>191926</v>
      </c>
      <c r="R52" s="373">
        <v>5.9331006216127857E-3</v>
      </c>
      <c r="S52" s="156">
        <v>46019</v>
      </c>
      <c r="T52" s="373">
        <v>-0.10395654036372137</v>
      </c>
      <c r="U52" s="156">
        <v>19022</v>
      </c>
      <c r="V52" s="373">
        <v>1.6186762113360675E-2</v>
      </c>
      <c r="W52" s="156">
        <v>11960</v>
      </c>
      <c r="X52" s="373">
        <v>-1.3526888815572402E-2</v>
      </c>
      <c r="Y52" s="156">
        <v>17966</v>
      </c>
      <c r="Z52" s="373">
        <v>6.4210401611183521E-2</v>
      </c>
      <c r="AA52" s="156">
        <v>10957</v>
      </c>
      <c r="AB52" s="373">
        <v>0.29806894917663773</v>
      </c>
      <c r="AC52" s="156">
        <v>16523</v>
      </c>
      <c r="AD52" s="373">
        <v>-0.12046204620462042</v>
      </c>
      <c r="AE52" s="156">
        <v>1485</v>
      </c>
      <c r="AF52" s="373">
        <v>0.25847457627118642</v>
      </c>
      <c r="AG52" s="156">
        <v>1374</v>
      </c>
      <c r="AH52" s="373">
        <v>0.17939914163090132</v>
      </c>
      <c r="AI52" s="156">
        <v>310</v>
      </c>
      <c r="AJ52" s="373">
        <v>1.0666666666666669</v>
      </c>
      <c r="AK52" s="156">
        <v>1620</v>
      </c>
      <c r="AL52" s="373">
        <v>0.20356612184249623</v>
      </c>
      <c r="AM52" s="156">
        <v>2800</v>
      </c>
      <c r="AN52" s="373">
        <v>-9.9009900990099098E-3</v>
      </c>
      <c r="AO52" s="156">
        <v>2577</v>
      </c>
      <c r="AP52" s="373">
        <v>3.7022132796780793E-2</v>
      </c>
      <c r="AQ52" s="156">
        <v>8007</v>
      </c>
      <c r="AR52" s="373">
        <v>-1.282209345333496E-2</v>
      </c>
      <c r="AS52" s="156">
        <v>14104</v>
      </c>
      <c r="AT52" s="373">
        <v>0.16168355160200965</v>
      </c>
      <c r="AU52" s="156">
        <v>15941</v>
      </c>
      <c r="AV52" s="373">
        <v>2.1335212711430129E-2</v>
      </c>
      <c r="AW52" s="156">
        <v>1419</v>
      </c>
      <c r="AX52" s="373">
        <v>0.11556603773584895</v>
      </c>
      <c r="AY52" s="156">
        <v>1644</v>
      </c>
      <c r="AZ52" s="373">
        <v>-6.0790273556232677E-4</v>
      </c>
      <c r="BA52" s="156">
        <v>6668</v>
      </c>
      <c r="BB52" s="373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56">
        <v>484267</v>
      </c>
      <c r="D53" s="373">
        <v>4.6740143047663052E-2</v>
      </c>
      <c r="E53" s="156">
        <v>366992</v>
      </c>
      <c r="F53" s="373">
        <v>5.1104256349008503E-2</v>
      </c>
      <c r="G53" s="156">
        <v>117275</v>
      </c>
      <c r="H53" s="373">
        <v>3.3314536451266141E-2</v>
      </c>
      <c r="I53" s="156">
        <v>33788.022037777926</v>
      </c>
      <c r="J53" s="202">
        <v>6.0380207074097525E-2</v>
      </c>
      <c r="K53" s="156">
        <v>17241.590933562824</v>
      </c>
      <c r="L53" s="202">
        <v>0.24850036996473324</v>
      </c>
      <c r="M53" s="156">
        <v>51029.61297134075</v>
      </c>
      <c r="N53" s="202">
        <v>0.11725972084799241</v>
      </c>
      <c r="O53" s="156">
        <v>66245.387028659243</v>
      </c>
      <c r="P53" s="202">
        <v>-2.3218917299664965E-2</v>
      </c>
      <c r="Q53" s="156">
        <v>190728</v>
      </c>
      <c r="R53" s="373">
        <v>2.2867684915050646E-2</v>
      </c>
      <c r="S53" s="156">
        <v>52488</v>
      </c>
      <c r="T53" s="373">
        <v>-7.8820527360362602E-3</v>
      </c>
      <c r="U53" s="156">
        <v>13444</v>
      </c>
      <c r="V53" s="373">
        <v>8.5594315245478114E-2</v>
      </c>
      <c r="W53" s="156">
        <v>12097</v>
      </c>
      <c r="X53" s="373">
        <v>0.10142948192661394</v>
      </c>
      <c r="Y53" s="156">
        <v>13760</v>
      </c>
      <c r="Z53" s="373">
        <v>0.24954594987286605</v>
      </c>
      <c r="AA53" s="156">
        <v>10297</v>
      </c>
      <c r="AB53" s="373">
        <v>0.20489117715890481</v>
      </c>
      <c r="AC53" s="156">
        <v>11679</v>
      </c>
      <c r="AD53" s="373">
        <v>4.9044914816727125E-3</v>
      </c>
      <c r="AE53" s="156">
        <v>1627</v>
      </c>
      <c r="AF53" s="373">
        <v>0.31421647819063003</v>
      </c>
      <c r="AG53" s="156">
        <v>1422</v>
      </c>
      <c r="AH53" s="373">
        <v>0.23223570190641252</v>
      </c>
      <c r="AI53" s="156">
        <v>836</v>
      </c>
      <c r="AJ53" s="373">
        <v>0.32909379968203489</v>
      </c>
      <c r="AK53" s="156">
        <v>1602</v>
      </c>
      <c r="AL53" s="373">
        <v>0.28985507246376807</v>
      </c>
      <c r="AM53" s="156">
        <v>5203</v>
      </c>
      <c r="AN53" s="373">
        <v>9.5071788901823773E-3</v>
      </c>
      <c r="AO53" s="156">
        <v>2828</v>
      </c>
      <c r="AP53" s="373">
        <v>0.17686225551394097</v>
      </c>
      <c r="AQ53" s="156">
        <v>8300</v>
      </c>
      <c r="AR53" s="373">
        <v>-0.11767832465185502</v>
      </c>
      <c r="AS53" s="156">
        <v>13265</v>
      </c>
      <c r="AT53" s="373">
        <v>0.11433131720430101</v>
      </c>
      <c r="AU53" s="156">
        <v>18979</v>
      </c>
      <c r="AV53" s="373">
        <v>0.39448934606906683</v>
      </c>
      <c r="AW53" s="156">
        <v>1302</v>
      </c>
      <c r="AX53" s="373">
        <v>-0.31903765690376573</v>
      </c>
      <c r="AY53" s="156">
        <v>1864</v>
      </c>
      <c r="AZ53" s="373">
        <v>4.134078212290504E-2</v>
      </c>
      <c r="BA53" s="156">
        <v>5271</v>
      </c>
      <c r="BB53" s="373">
        <v>0.10041753653444685</v>
      </c>
    </row>
    <row r="54" spans="1:54" s="4" customFormat="1" ht="15" hidden="1" customHeight="1" outlineLevel="1" x14ac:dyDescent="0.25">
      <c r="A54" s="376"/>
      <c r="B54" s="71" t="s">
        <v>102</v>
      </c>
      <c r="C54" s="156">
        <v>500017</v>
      </c>
      <c r="D54" s="373">
        <v>2.2188370648013045E-3</v>
      </c>
      <c r="E54" s="156">
        <v>404274</v>
      </c>
      <c r="F54" s="373">
        <v>-1.0635798541432151E-2</v>
      </c>
      <c r="G54" s="156">
        <v>95743</v>
      </c>
      <c r="H54" s="373">
        <v>6.039428508140432E-2</v>
      </c>
      <c r="I54" s="156">
        <v>22933.970302565333</v>
      </c>
      <c r="J54" s="202">
        <v>-3.3694577471445886E-2</v>
      </c>
      <c r="K54" s="156">
        <v>13427.566289688375</v>
      </c>
      <c r="L54" s="202">
        <v>8.8485816457461564E-2</v>
      </c>
      <c r="M54" s="156">
        <v>36361.536592253709</v>
      </c>
      <c r="N54" s="202">
        <v>8.0917180087332063E-3</v>
      </c>
      <c r="O54" s="156">
        <v>59381.463407746291</v>
      </c>
      <c r="P54" s="202">
        <v>9.5188179187863486E-2</v>
      </c>
      <c r="Q54" s="156">
        <v>177208</v>
      </c>
      <c r="R54" s="373">
        <v>-5.5016664444740737E-2</v>
      </c>
      <c r="S54" s="156">
        <v>59502</v>
      </c>
      <c r="T54" s="373">
        <v>-3.8817543009449951E-2</v>
      </c>
      <c r="U54" s="156">
        <v>16694</v>
      </c>
      <c r="V54" s="373">
        <v>0.14719626168224309</v>
      </c>
      <c r="W54" s="156">
        <v>13254</v>
      </c>
      <c r="X54" s="373">
        <v>-4.448129190397232E-2</v>
      </c>
      <c r="Y54" s="156">
        <v>17865</v>
      </c>
      <c r="Z54" s="373">
        <v>0.16006493506493502</v>
      </c>
      <c r="AA54" s="156">
        <v>9037</v>
      </c>
      <c r="AB54" s="373">
        <v>0.14551907719609591</v>
      </c>
      <c r="AC54" s="156">
        <v>11565</v>
      </c>
      <c r="AD54" s="373">
        <v>-6.9664548306652696E-2</v>
      </c>
      <c r="AE54" s="156">
        <v>14454</v>
      </c>
      <c r="AF54" s="373">
        <v>8.1157902610516919E-2</v>
      </c>
      <c r="AG54" s="156">
        <v>7894</v>
      </c>
      <c r="AH54" s="373">
        <v>-0.19629403380166977</v>
      </c>
      <c r="AI54" s="156">
        <v>10670</v>
      </c>
      <c r="AJ54" s="373">
        <v>0.11739449156979798</v>
      </c>
      <c r="AK54" s="156">
        <v>7496</v>
      </c>
      <c r="AL54" s="373">
        <v>1.7925040738729026E-2</v>
      </c>
      <c r="AM54" s="156">
        <v>8074</v>
      </c>
      <c r="AN54" s="373">
        <v>-5.3791163717332724E-2</v>
      </c>
      <c r="AO54" s="156">
        <v>2973</v>
      </c>
      <c r="AP54" s="373">
        <v>-1.360318513603187E-2</v>
      </c>
      <c r="AQ54" s="156">
        <v>8837</v>
      </c>
      <c r="AR54" s="373">
        <v>-1.8111111111111078E-2</v>
      </c>
      <c r="AS54" s="156">
        <v>14212</v>
      </c>
      <c r="AT54" s="373">
        <v>0.12659532302814114</v>
      </c>
      <c r="AU54" s="156">
        <v>14009</v>
      </c>
      <c r="AV54" s="373">
        <v>4.5525785506381089E-2</v>
      </c>
      <c r="AW54" s="156">
        <v>1937</v>
      </c>
      <c r="AX54" s="373">
        <v>0.36504580690627209</v>
      </c>
      <c r="AY54" s="156">
        <v>2062</v>
      </c>
      <c r="AZ54" s="373">
        <v>0.31925783749200254</v>
      </c>
      <c r="BA54" s="156">
        <v>6531</v>
      </c>
      <c r="BB54" s="373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56">
        <v>446730</v>
      </c>
      <c r="D55" s="373">
        <v>2.8279824327186009E-2</v>
      </c>
      <c r="E55" s="156">
        <v>375264</v>
      </c>
      <c r="F55" s="373">
        <v>2.5056611607496393E-2</v>
      </c>
      <c r="G55" s="156">
        <v>71466</v>
      </c>
      <c r="H55" s="373">
        <v>4.5542990066273603E-2</v>
      </c>
      <c r="I55" s="156">
        <v>15282.547668598061</v>
      </c>
      <c r="J55" s="202">
        <v>-2.6770744516985689E-2</v>
      </c>
      <c r="K55" s="156">
        <v>10108.787278285685</v>
      </c>
      <c r="L55" s="202">
        <v>6.3905376790414525E-2</v>
      </c>
      <c r="M55" s="156">
        <v>25391.334946883748</v>
      </c>
      <c r="N55" s="202">
        <v>7.4122969646590597E-3</v>
      </c>
      <c r="O55" s="156">
        <v>46074.665053116252</v>
      </c>
      <c r="P55" s="202">
        <v>6.7816435408824649E-2</v>
      </c>
      <c r="Q55" s="156">
        <v>148069</v>
      </c>
      <c r="R55" s="373">
        <v>1.319967154783086E-2</v>
      </c>
      <c r="S55" s="156">
        <v>65979</v>
      </c>
      <c r="T55" s="373">
        <v>7.0983345778008688E-2</v>
      </c>
      <c r="U55" s="156">
        <v>11111</v>
      </c>
      <c r="V55" s="373">
        <v>3.1599855543518185E-3</v>
      </c>
      <c r="W55" s="156">
        <v>12765</v>
      </c>
      <c r="X55" s="373">
        <v>-3.2074613284804321E-2</v>
      </c>
      <c r="Y55" s="156">
        <v>11364</v>
      </c>
      <c r="Z55" s="373">
        <v>0.24020517297828214</v>
      </c>
      <c r="AA55" s="156">
        <v>6613</v>
      </c>
      <c r="AB55" s="373">
        <v>0.10844787127053301</v>
      </c>
      <c r="AC55" s="156">
        <v>11118</v>
      </c>
      <c r="AD55" s="373">
        <v>-3.0266027038813759E-2</v>
      </c>
      <c r="AE55" s="156">
        <v>23371</v>
      </c>
      <c r="AF55" s="373">
        <v>-4.0244753808878486E-2</v>
      </c>
      <c r="AG55" s="156">
        <v>10306</v>
      </c>
      <c r="AH55" s="373">
        <v>-0.20984436095990189</v>
      </c>
      <c r="AI55" s="156">
        <v>17265</v>
      </c>
      <c r="AJ55" s="373">
        <v>0.10531370038412291</v>
      </c>
      <c r="AK55" s="156">
        <v>9567</v>
      </c>
      <c r="AL55" s="373">
        <v>-4.8059701492537354E-2</v>
      </c>
      <c r="AM55" s="156">
        <v>5524</v>
      </c>
      <c r="AN55" s="373">
        <v>2.0506188804729319E-2</v>
      </c>
      <c r="AO55" s="156">
        <v>3945</v>
      </c>
      <c r="AP55" s="373">
        <v>6.997558991049635E-2</v>
      </c>
      <c r="AQ55" s="156">
        <v>6757</v>
      </c>
      <c r="AR55" s="373">
        <v>-3.9926115373685733E-2</v>
      </c>
      <c r="AS55" s="156">
        <v>12366</v>
      </c>
      <c r="AT55" s="373">
        <v>0.20432411375146087</v>
      </c>
      <c r="AU55" s="156">
        <v>10954</v>
      </c>
      <c r="AV55" s="373">
        <v>-6.8002538761446907E-3</v>
      </c>
      <c r="AW55" s="156">
        <v>1912</v>
      </c>
      <c r="AX55" s="373">
        <v>0.50078492935635799</v>
      </c>
      <c r="AY55" s="156">
        <v>1377</v>
      </c>
      <c r="AZ55" s="373">
        <v>-2.1321961620469065E-2</v>
      </c>
      <c r="BA55" s="156">
        <v>4901</v>
      </c>
      <c r="BB55" s="373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56">
        <v>456079</v>
      </c>
      <c r="D56" s="373">
        <v>1.2197530754600061E-2</v>
      </c>
      <c r="E56" s="156">
        <v>376991</v>
      </c>
      <c r="F56" s="373">
        <v>1.2137018171001213E-3</v>
      </c>
      <c r="G56" s="156">
        <v>79088</v>
      </c>
      <c r="H56" s="373">
        <v>6.8049534767518738E-2</v>
      </c>
      <c r="I56" s="156">
        <v>19087.93404814291</v>
      </c>
      <c r="J56" s="202">
        <v>7.3322326588304287E-2</v>
      </c>
      <c r="K56" s="156">
        <v>11789.449139556016</v>
      </c>
      <c r="L56" s="202">
        <v>0.36528837719890572</v>
      </c>
      <c r="M56" s="156">
        <v>30877.383187698928</v>
      </c>
      <c r="N56" s="202">
        <v>0.16875198026169902</v>
      </c>
      <c r="O56" s="156">
        <v>48210.616812301072</v>
      </c>
      <c r="P56" s="202">
        <v>1.2192415280867674E-2</v>
      </c>
      <c r="Q56" s="156">
        <v>152205</v>
      </c>
      <c r="R56" s="373">
        <v>-6.1308943791397841E-2</v>
      </c>
      <c r="S56" s="156">
        <v>51720</v>
      </c>
      <c r="T56" s="373">
        <v>2.0537063587398041E-3</v>
      </c>
      <c r="U56" s="156">
        <v>12457</v>
      </c>
      <c r="V56" s="373">
        <v>0.1370025556772545</v>
      </c>
      <c r="W56" s="156">
        <v>14111</v>
      </c>
      <c r="X56" s="373">
        <v>8.1883002376753833E-2</v>
      </c>
      <c r="Y56" s="156">
        <v>13156</v>
      </c>
      <c r="Z56" s="373">
        <v>-2.4975913436596775E-2</v>
      </c>
      <c r="AA56" s="156">
        <v>7255</v>
      </c>
      <c r="AB56" s="373">
        <v>9.1798344620015015E-2</v>
      </c>
      <c r="AC56" s="156">
        <v>13454</v>
      </c>
      <c r="AD56" s="373">
        <v>-1.1607405230678824E-2</v>
      </c>
      <c r="AE56" s="156">
        <v>26579</v>
      </c>
      <c r="AF56" s="373">
        <v>0.19984651498736006</v>
      </c>
      <c r="AG56" s="156">
        <v>9358</v>
      </c>
      <c r="AH56" s="373">
        <v>-8.6667967987507311E-2</v>
      </c>
      <c r="AI56" s="156">
        <v>17823</v>
      </c>
      <c r="AJ56" s="373">
        <v>0.14330617743280527</v>
      </c>
      <c r="AK56" s="156">
        <v>10312</v>
      </c>
      <c r="AL56" s="373">
        <v>-2.2188507490991882E-2</v>
      </c>
      <c r="AM56" s="156">
        <v>4061</v>
      </c>
      <c r="AN56" s="373">
        <v>3.5705177250701325E-2</v>
      </c>
      <c r="AO56" s="156">
        <v>3064</v>
      </c>
      <c r="AP56" s="373">
        <v>-7.7941619018958797E-2</v>
      </c>
      <c r="AQ56" s="156">
        <v>6278</v>
      </c>
      <c r="AR56" s="373">
        <v>-0.12404074229105622</v>
      </c>
      <c r="AS56" s="156">
        <v>12638</v>
      </c>
      <c r="AT56" s="373">
        <v>0.1709441304549244</v>
      </c>
      <c r="AU56" s="156">
        <v>11989</v>
      </c>
      <c r="AV56" s="373">
        <v>1.1303247574862896E-2</v>
      </c>
      <c r="AW56" s="156">
        <v>1888</v>
      </c>
      <c r="AX56" s="373">
        <v>-5.1732797589151169E-2</v>
      </c>
      <c r="AY56" s="156">
        <v>1779</v>
      </c>
      <c r="AZ56" s="373">
        <v>0.22944022114720108</v>
      </c>
      <c r="BA56" s="156">
        <v>6864</v>
      </c>
      <c r="BB56" s="373">
        <v>0.14495412844036704</v>
      </c>
    </row>
    <row r="57" spans="1:54" s="4" customFormat="1" ht="15.75" collapsed="1" x14ac:dyDescent="0.25">
      <c r="A57" s="374">
        <v>1112189</v>
      </c>
      <c r="B57" s="101">
        <v>2017</v>
      </c>
      <c r="C57" s="102">
        <v>5704047</v>
      </c>
      <c r="D57" s="203">
        <v>1.9168755373640822E-2</v>
      </c>
      <c r="E57" s="102">
        <v>4490244</v>
      </c>
      <c r="F57" s="203">
        <v>1.4162724295082363E-2</v>
      </c>
      <c r="G57" s="102">
        <v>1213803</v>
      </c>
      <c r="H57" s="203">
        <v>3.812522130024476E-2</v>
      </c>
      <c r="I57" s="102">
        <v>314037.7846519397</v>
      </c>
      <c r="J57" s="203">
        <v>-6.1248246216391022E-3</v>
      </c>
      <c r="K57" s="102">
        <v>156721.98201229039</v>
      </c>
      <c r="L57" s="203">
        <v>3.0759093375107849E-2</v>
      </c>
      <c r="M57" s="102">
        <v>470759.76666423009</v>
      </c>
      <c r="N57" s="203">
        <v>5.857662701204136E-3</v>
      </c>
      <c r="O57" s="102">
        <v>743043.23333572771</v>
      </c>
      <c r="P57" s="203">
        <v>5.966207335296092E-2</v>
      </c>
      <c r="Q57" s="102">
        <v>2064743</v>
      </c>
      <c r="R57" s="203">
        <v>7.6375254807858894E-3</v>
      </c>
      <c r="S57" s="102">
        <v>629583</v>
      </c>
      <c r="T57" s="203">
        <v>-4.0692438849348367E-2</v>
      </c>
      <c r="U57" s="102">
        <v>169528</v>
      </c>
      <c r="V57" s="203">
        <v>1.5788559136692415E-2</v>
      </c>
      <c r="W57" s="102">
        <v>156160</v>
      </c>
      <c r="X57" s="203">
        <v>7.3019067523285575E-3</v>
      </c>
      <c r="Y57" s="102">
        <v>185548</v>
      </c>
      <c r="Z57" s="203">
        <v>9.0611995391813416E-2</v>
      </c>
      <c r="AA57" s="102">
        <v>105431</v>
      </c>
      <c r="AB57" s="203">
        <v>0.1275922182650453</v>
      </c>
      <c r="AC57" s="102">
        <v>151411</v>
      </c>
      <c r="AD57" s="203">
        <v>-5.00894005458139E-2</v>
      </c>
      <c r="AE57" s="102">
        <v>155644</v>
      </c>
      <c r="AF57" s="203">
        <v>6.0801646640267659E-2</v>
      </c>
      <c r="AG57" s="102">
        <v>74525</v>
      </c>
      <c r="AH57" s="203">
        <v>-5.8254880899728301E-2</v>
      </c>
      <c r="AI57" s="102">
        <v>100261</v>
      </c>
      <c r="AJ57" s="203">
        <v>4.6085305287759226E-2</v>
      </c>
      <c r="AK57" s="102">
        <v>89627</v>
      </c>
      <c r="AL57" s="203">
        <v>9.8816901408451674E-3</v>
      </c>
      <c r="AM57" s="102">
        <v>56854</v>
      </c>
      <c r="AN57" s="203">
        <v>1.1133243224016542E-2</v>
      </c>
      <c r="AO57" s="102">
        <v>35939</v>
      </c>
      <c r="AP57" s="203">
        <v>6.0178766335290179E-2</v>
      </c>
      <c r="AQ57" s="102">
        <v>88146</v>
      </c>
      <c r="AR57" s="203">
        <v>-7.0278138151441349E-2</v>
      </c>
      <c r="AS57" s="102">
        <v>153689</v>
      </c>
      <c r="AT57" s="203">
        <v>0.13009941468866737</v>
      </c>
      <c r="AU57" s="102">
        <v>165727</v>
      </c>
      <c r="AV57" s="203">
        <v>8.4508516945547729E-2</v>
      </c>
      <c r="AW57" s="102">
        <v>21105</v>
      </c>
      <c r="AX57" s="203">
        <v>0.20641362752943859</v>
      </c>
      <c r="AY57" s="102">
        <v>19579</v>
      </c>
      <c r="AZ57" s="203">
        <v>2.6529649242384545E-2</v>
      </c>
      <c r="BA57" s="102">
        <v>66744</v>
      </c>
      <c r="BB57" s="203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56">
        <v>430376</v>
      </c>
      <c r="D58" s="373">
        <v>7.4677254226284129E-2</v>
      </c>
      <c r="E58" s="156">
        <v>370576</v>
      </c>
      <c r="F58" s="373">
        <v>8.5634768342878864E-2</v>
      </c>
      <c r="G58" s="156">
        <v>59800</v>
      </c>
      <c r="H58" s="373">
        <v>1.1416490486257924E-2</v>
      </c>
      <c r="I58" s="156">
        <v>15637.408980130598</v>
      </c>
      <c r="J58" s="202">
        <v>3.548861982310525E-3</v>
      </c>
      <c r="K58" s="156">
        <v>7006.2922266661999</v>
      </c>
      <c r="L58" s="202">
        <v>-0.15120090371028994</v>
      </c>
      <c r="M58" s="156">
        <v>22643.701206796799</v>
      </c>
      <c r="N58" s="202">
        <v>-5.0039615470116816E-2</v>
      </c>
      <c r="O58" s="156">
        <v>37156.298793203197</v>
      </c>
      <c r="P58" s="202">
        <v>5.2928463855236529E-2</v>
      </c>
      <c r="Q58" s="156">
        <v>141370</v>
      </c>
      <c r="R58" s="373">
        <v>0.21382022375436827</v>
      </c>
      <c r="S58" s="156">
        <v>55021</v>
      </c>
      <c r="T58" s="373">
        <v>-1.6076537911301814E-2</v>
      </c>
      <c r="U58" s="156">
        <v>11082</v>
      </c>
      <c r="V58" s="373">
        <v>-1.3354700854700807E-2</v>
      </c>
      <c r="W58" s="156">
        <v>13119</v>
      </c>
      <c r="X58" s="373">
        <v>-1.0260279139947204E-2</v>
      </c>
      <c r="Y58" s="156">
        <v>12567</v>
      </c>
      <c r="Z58" s="373">
        <v>-4.6003188339785894E-2</v>
      </c>
      <c r="AA58" s="156">
        <v>6720</v>
      </c>
      <c r="AB58" s="373">
        <v>0.34238913304035168</v>
      </c>
      <c r="AC58" s="156">
        <v>17064</v>
      </c>
      <c r="AD58" s="373">
        <v>0.21012694135167709</v>
      </c>
      <c r="AE58" s="156">
        <v>27297</v>
      </c>
      <c r="AF58" s="373">
        <v>6.0489510489510456E-2</v>
      </c>
      <c r="AG58" s="156">
        <v>12357</v>
      </c>
      <c r="AH58" s="373">
        <v>-9.7436272003505908E-2</v>
      </c>
      <c r="AI58" s="156">
        <v>16242</v>
      </c>
      <c r="AJ58" s="373">
        <v>-6.058380760051385E-3</v>
      </c>
      <c r="AK58" s="156">
        <v>15274</v>
      </c>
      <c r="AL58" s="373">
        <v>-2.1211150272348656E-2</v>
      </c>
      <c r="AM58" s="156">
        <v>3449</v>
      </c>
      <c r="AN58" s="373">
        <v>-3.9008080245193644E-2</v>
      </c>
      <c r="AO58" s="156">
        <v>3442</v>
      </c>
      <c r="AP58" s="373">
        <v>-9.206014244262728E-2</v>
      </c>
      <c r="AQ58" s="156">
        <v>8040</v>
      </c>
      <c r="AR58" s="373">
        <v>-0.23805913570887038</v>
      </c>
      <c r="AS58" s="156">
        <v>9931</v>
      </c>
      <c r="AT58" s="373">
        <v>0.17207600613714158</v>
      </c>
      <c r="AU58" s="156">
        <v>11806</v>
      </c>
      <c r="AV58" s="373">
        <v>0.22013228606862345</v>
      </c>
      <c r="AW58" s="156">
        <v>1016</v>
      </c>
      <c r="AX58" s="373">
        <v>0.13014460511679649</v>
      </c>
      <c r="AY58" s="156">
        <v>1087</v>
      </c>
      <c r="AZ58" s="373">
        <v>0.19977924944812364</v>
      </c>
      <c r="BA58" s="156">
        <v>3692</v>
      </c>
      <c r="BB58" s="373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56">
        <v>432609</v>
      </c>
      <c r="D59" s="373">
        <v>9.4891120582309973E-2</v>
      </c>
      <c r="E59" s="156">
        <v>373912</v>
      </c>
      <c r="F59" s="373">
        <v>0.11901120770922802</v>
      </c>
      <c r="G59" s="156">
        <v>58697</v>
      </c>
      <c r="H59" s="373">
        <v>-3.7296419609322506E-2</v>
      </c>
      <c r="I59" s="156">
        <v>15431.110505719376</v>
      </c>
      <c r="J59" s="202">
        <v>-6.4938668933460786E-3</v>
      </c>
      <c r="K59" s="156">
        <v>7861.1654770174846</v>
      </c>
      <c r="L59" s="202">
        <v>-0.22958376175256767</v>
      </c>
      <c r="M59" s="156">
        <v>23292.275982736861</v>
      </c>
      <c r="N59" s="202">
        <v>-9.4945195365350066E-2</v>
      </c>
      <c r="O59" s="156">
        <v>35404.72401720444</v>
      </c>
      <c r="P59" s="202">
        <v>4.8101577693449027E-3</v>
      </c>
      <c r="Q59" s="156">
        <v>149871</v>
      </c>
      <c r="R59" s="373">
        <v>0.23214726145650055</v>
      </c>
      <c r="S59" s="156">
        <v>55034</v>
      </c>
      <c r="T59" s="373">
        <v>7.2035218949664914E-2</v>
      </c>
      <c r="U59" s="156">
        <v>14665</v>
      </c>
      <c r="V59" s="373">
        <v>0.19285830486416145</v>
      </c>
      <c r="W59" s="156">
        <v>13252</v>
      </c>
      <c r="X59" s="373">
        <v>0.13526942516919394</v>
      </c>
      <c r="Y59" s="156">
        <v>16337</v>
      </c>
      <c r="Z59" s="373">
        <v>-9.7587586374106028E-3</v>
      </c>
      <c r="AA59" s="156">
        <v>6664</v>
      </c>
      <c r="AB59" s="373">
        <v>0.30820573223400083</v>
      </c>
      <c r="AC59" s="156">
        <v>13872</v>
      </c>
      <c r="AD59" s="373">
        <v>0.36146825007360883</v>
      </c>
      <c r="AE59" s="156">
        <v>21687</v>
      </c>
      <c r="AF59" s="373">
        <v>-0.11380353056554426</v>
      </c>
      <c r="AG59" s="156">
        <v>12427</v>
      </c>
      <c r="AH59" s="373">
        <v>-0.15674832055370835</v>
      </c>
      <c r="AI59" s="156">
        <v>15853</v>
      </c>
      <c r="AJ59" s="373">
        <v>-3.5822892592142108E-2</v>
      </c>
      <c r="AK59" s="156">
        <v>15506</v>
      </c>
      <c r="AL59" s="373">
        <v>-9.326939945032453E-2</v>
      </c>
      <c r="AM59" s="156">
        <v>4146</v>
      </c>
      <c r="AN59" s="373">
        <v>2.8784119106699757E-2</v>
      </c>
      <c r="AO59" s="156">
        <v>3075</v>
      </c>
      <c r="AP59" s="373">
        <v>-9.9806825499033636E-3</v>
      </c>
      <c r="AQ59" s="156">
        <v>4153</v>
      </c>
      <c r="AR59" s="373">
        <v>-6.221584111031353E-3</v>
      </c>
      <c r="AS59" s="156">
        <v>9261</v>
      </c>
      <c r="AT59" s="373">
        <v>0.22176781002638513</v>
      </c>
      <c r="AU59" s="156">
        <v>11590</v>
      </c>
      <c r="AV59" s="373">
        <v>0.37795743669004866</v>
      </c>
      <c r="AW59" s="156">
        <v>1329</v>
      </c>
      <c r="AX59" s="373">
        <v>0.24906015037593976</v>
      </c>
      <c r="AY59" s="156">
        <v>1149</v>
      </c>
      <c r="AZ59" s="373">
        <v>0.26263736263736259</v>
      </c>
      <c r="BA59" s="156">
        <v>4041</v>
      </c>
      <c r="BB59" s="373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56">
        <v>482622</v>
      </c>
      <c r="D60" s="373">
        <v>9.3466011432610907E-2</v>
      </c>
      <c r="E60" s="156">
        <v>395474</v>
      </c>
      <c r="F60" s="373">
        <v>7.8191028206568314E-2</v>
      </c>
      <c r="G60" s="156">
        <v>87148</v>
      </c>
      <c r="H60" s="373">
        <v>0.16859537378478051</v>
      </c>
      <c r="I60" s="156">
        <v>22138.116655685855</v>
      </c>
      <c r="J60" s="202">
        <v>0.24851103401352859</v>
      </c>
      <c r="K60" s="156">
        <v>11906.661916013687</v>
      </c>
      <c r="L60" s="202">
        <v>-0.14970373324242636</v>
      </c>
      <c r="M60" s="156">
        <v>34044.778571699542</v>
      </c>
      <c r="N60" s="202">
        <v>7.2797800187234696E-2</v>
      </c>
      <c r="O60" s="156">
        <v>53103.221428300458</v>
      </c>
      <c r="P60" s="202">
        <v>0.23955859864747464</v>
      </c>
      <c r="Q60" s="156">
        <v>167236</v>
      </c>
      <c r="R60" s="373">
        <v>0.14642573144314341</v>
      </c>
      <c r="S60" s="156">
        <v>63671</v>
      </c>
      <c r="T60" s="373">
        <v>9.6641405442645434E-2</v>
      </c>
      <c r="U60" s="156">
        <v>11248</v>
      </c>
      <c r="V60" s="373">
        <v>7.5540256263147754E-2</v>
      </c>
      <c r="W60" s="156">
        <v>15343</v>
      </c>
      <c r="X60" s="373">
        <v>0.33174203628157284</v>
      </c>
      <c r="Y60" s="156">
        <v>12631</v>
      </c>
      <c r="Z60" s="373">
        <v>-2.8907511340047654E-2</v>
      </c>
      <c r="AA60" s="156">
        <v>7327</v>
      </c>
      <c r="AB60" s="373">
        <v>0.29727337110481589</v>
      </c>
      <c r="AC60" s="156">
        <v>12881</v>
      </c>
      <c r="AD60" s="373">
        <v>0.11707570895845976</v>
      </c>
      <c r="AE60" s="156">
        <v>22433</v>
      </c>
      <c r="AF60" s="373">
        <v>-0.19291239431552443</v>
      </c>
      <c r="AG60" s="156">
        <v>10847</v>
      </c>
      <c r="AH60" s="373">
        <v>-0.31972405142677951</v>
      </c>
      <c r="AI60" s="156">
        <v>15302</v>
      </c>
      <c r="AJ60" s="373">
        <v>-7.9800348788261477E-2</v>
      </c>
      <c r="AK60" s="156">
        <v>14900</v>
      </c>
      <c r="AL60" s="373">
        <v>-4.1369105063372547E-2</v>
      </c>
      <c r="AM60" s="156">
        <v>4359</v>
      </c>
      <c r="AN60" s="373">
        <v>0.17335127860026911</v>
      </c>
      <c r="AO60" s="156">
        <v>2883</v>
      </c>
      <c r="AP60" s="373">
        <v>-3.0272452068617506E-2</v>
      </c>
      <c r="AQ60" s="156">
        <v>5030</v>
      </c>
      <c r="AR60" s="373">
        <v>3.5192426425190382E-2</v>
      </c>
      <c r="AS60" s="156">
        <v>10603</v>
      </c>
      <c r="AT60" s="373">
        <v>0.334550031466331</v>
      </c>
      <c r="AU60" s="156">
        <v>12000</v>
      </c>
      <c r="AV60" s="373">
        <v>0.23533045089561466</v>
      </c>
      <c r="AW60" s="156">
        <v>1279</v>
      </c>
      <c r="AX60" s="373">
        <v>0.21693625118934357</v>
      </c>
      <c r="AY60" s="156">
        <v>1458</v>
      </c>
      <c r="AZ60" s="373">
        <v>0.34377880184331788</v>
      </c>
      <c r="BA60" s="156">
        <v>4043</v>
      </c>
      <c r="BB60" s="373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56">
        <v>469646</v>
      </c>
      <c r="D61" s="373">
        <v>0.14540541331525314</v>
      </c>
      <c r="E61" s="156">
        <v>372712</v>
      </c>
      <c r="F61" s="373">
        <v>0.20515415582105967</v>
      </c>
      <c r="G61" s="156">
        <v>96934</v>
      </c>
      <c r="H61" s="373">
        <v>-3.7980964857434962E-2</v>
      </c>
      <c r="I61" s="156">
        <v>27125.340353477299</v>
      </c>
      <c r="J61" s="202">
        <v>-0.14202315225409934</v>
      </c>
      <c r="K61" s="156">
        <v>13067.688819192896</v>
      </c>
      <c r="L61" s="202">
        <v>-0.25537263227407669</v>
      </c>
      <c r="M61" s="156">
        <v>40193.029172670198</v>
      </c>
      <c r="N61" s="202">
        <v>-0.18248310050365379</v>
      </c>
      <c r="O61" s="156">
        <v>56740.97082742674</v>
      </c>
      <c r="P61" s="202">
        <v>9.9711534431669024E-2</v>
      </c>
      <c r="Q61" s="156">
        <v>169831</v>
      </c>
      <c r="R61" s="373">
        <v>0.28786683855312045</v>
      </c>
      <c r="S61" s="156">
        <v>52847</v>
      </c>
      <c r="T61" s="373">
        <v>0.12586548499115868</v>
      </c>
      <c r="U61" s="156">
        <v>19990</v>
      </c>
      <c r="V61" s="373">
        <v>0.58361720668620776</v>
      </c>
      <c r="W61" s="156">
        <v>12709</v>
      </c>
      <c r="X61" s="373">
        <v>-0.17682492389403459</v>
      </c>
      <c r="Y61" s="156">
        <v>24546</v>
      </c>
      <c r="Z61" s="373">
        <v>0.43686706082069904</v>
      </c>
      <c r="AA61" s="156">
        <v>7419</v>
      </c>
      <c r="AB61" s="373">
        <v>0.20165208940719137</v>
      </c>
      <c r="AC61" s="156">
        <v>12701</v>
      </c>
      <c r="AD61" s="373">
        <v>1.5754958413307651E-2</v>
      </c>
      <c r="AE61" s="156">
        <v>9658</v>
      </c>
      <c r="AF61" s="373">
        <v>-0.12904680313824513</v>
      </c>
      <c r="AG61" s="156">
        <v>3847</v>
      </c>
      <c r="AH61" s="373">
        <v>-0.11031452358926919</v>
      </c>
      <c r="AI61" s="156">
        <v>5551</v>
      </c>
      <c r="AJ61" s="373">
        <v>1.2956204379562131E-2</v>
      </c>
      <c r="AK61" s="156">
        <v>6550</v>
      </c>
      <c r="AL61" s="373">
        <v>-2.8923732683817649E-3</v>
      </c>
      <c r="AM61" s="156">
        <v>5429</v>
      </c>
      <c r="AN61" s="373">
        <v>4.9981488337653701E-3</v>
      </c>
      <c r="AO61" s="156">
        <v>2438</v>
      </c>
      <c r="AP61" s="373">
        <v>2.6526315789473731E-2</v>
      </c>
      <c r="AQ61" s="156">
        <v>8760</v>
      </c>
      <c r="AR61" s="373">
        <v>0.40362121454895039</v>
      </c>
      <c r="AS61" s="156">
        <v>11320</v>
      </c>
      <c r="AT61" s="373">
        <v>0.23932559667177578</v>
      </c>
      <c r="AU61" s="156">
        <v>12203</v>
      </c>
      <c r="AV61" s="373">
        <v>0.19274753201055606</v>
      </c>
      <c r="AW61" s="156">
        <v>1565</v>
      </c>
      <c r="AX61" s="373">
        <v>0.21036349574632629</v>
      </c>
      <c r="AY61" s="156">
        <v>1755</v>
      </c>
      <c r="AZ61" s="373">
        <v>0.47231543624161065</v>
      </c>
      <c r="BA61" s="156">
        <v>3593</v>
      </c>
      <c r="BB61" s="373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56">
        <v>449315</v>
      </c>
      <c r="D62" s="373">
        <v>8.7916611179041482E-2</v>
      </c>
      <c r="E62" s="156">
        <v>330524</v>
      </c>
      <c r="F62" s="373">
        <v>0.11894106097024282</v>
      </c>
      <c r="G62" s="156">
        <v>118791</v>
      </c>
      <c r="H62" s="373">
        <v>9.9987246524677609E-3</v>
      </c>
      <c r="I62" s="156">
        <v>32135.058494665784</v>
      </c>
      <c r="J62" s="202">
        <v>-0.12109583298525506</v>
      </c>
      <c r="K62" s="156">
        <v>15289.885954937927</v>
      </c>
      <c r="L62" s="202">
        <v>-0.30332826937670632</v>
      </c>
      <c r="M62" s="156">
        <v>47424.94444960371</v>
      </c>
      <c r="N62" s="202">
        <v>-0.18945141138921895</v>
      </c>
      <c r="O62" s="156">
        <v>71366.055550515084</v>
      </c>
      <c r="P62" s="202">
        <v>0.20743893016286452</v>
      </c>
      <c r="Q62" s="156">
        <v>173798</v>
      </c>
      <c r="R62" s="373">
        <v>0.16484252997593885</v>
      </c>
      <c r="S62" s="156">
        <v>51292</v>
      </c>
      <c r="T62" s="373">
        <v>0.19267079012230859</v>
      </c>
      <c r="U62" s="156">
        <v>13231</v>
      </c>
      <c r="V62" s="373">
        <v>2.5102657472689138E-2</v>
      </c>
      <c r="W62" s="156">
        <v>10972</v>
      </c>
      <c r="X62" s="373">
        <v>4.2569365260357372E-2</v>
      </c>
      <c r="Y62" s="156">
        <v>12629</v>
      </c>
      <c r="Z62" s="373">
        <v>-0.23251291400790031</v>
      </c>
      <c r="AA62" s="156">
        <v>7984</v>
      </c>
      <c r="AB62" s="373">
        <v>0.10321956611855732</v>
      </c>
      <c r="AC62" s="156">
        <v>12104</v>
      </c>
      <c r="AD62" s="373">
        <v>5.2613270719193084E-2</v>
      </c>
      <c r="AE62" s="156">
        <v>715</v>
      </c>
      <c r="AF62" s="373">
        <v>-0.23529411764705888</v>
      </c>
      <c r="AG62" s="156">
        <v>586</v>
      </c>
      <c r="AH62" s="373">
        <v>7.7205882352941124E-2</v>
      </c>
      <c r="AI62" s="156">
        <v>753</v>
      </c>
      <c r="AJ62" s="373">
        <v>-0.3766556291390728</v>
      </c>
      <c r="AK62" s="156">
        <v>1700</v>
      </c>
      <c r="AL62" s="373">
        <v>-0.20966992096699211</v>
      </c>
      <c r="AM62" s="156">
        <v>3980</v>
      </c>
      <c r="AN62" s="373">
        <v>4.6542203523534109E-2</v>
      </c>
      <c r="AO62" s="156">
        <v>1671</v>
      </c>
      <c r="AP62" s="373">
        <v>-0.1426372498717291</v>
      </c>
      <c r="AQ62" s="156">
        <v>9004</v>
      </c>
      <c r="AR62" s="373">
        <v>4.7220283786927109E-2</v>
      </c>
      <c r="AS62" s="156">
        <v>11082</v>
      </c>
      <c r="AT62" s="373">
        <v>0.32369804108934552</v>
      </c>
      <c r="AU62" s="156">
        <v>11602</v>
      </c>
      <c r="AV62" s="373">
        <v>0.16920286203769019</v>
      </c>
      <c r="AW62" s="156">
        <v>1271</v>
      </c>
      <c r="AX62" s="373">
        <v>-0.24659158269116777</v>
      </c>
      <c r="AY62" s="156">
        <v>1854</v>
      </c>
      <c r="AZ62" s="373">
        <v>0.1869398207426376</v>
      </c>
      <c r="BA62" s="156">
        <v>4296</v>
      </c>
      <c r="BB62" s="373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56">
        <v>452048</v>
      </c>
      <c r="D63" s="373">
        <v>9.206165144706957E-2</v>
      </c>
      <c r="E63" s="156">
        <v>331510</v>
      </c>
      <c r="F63" s="373">
        <v>0.15428272980501401</v>
      </c>
      <c r="G63" s="156">
        <v>120538</v>
      </c>
      <c r="H63" s="373">
        <v>-4.8934827205302178E-2</v>
      </c>
      <c r="I63" s="156">
        <v>33146.758659543011</v>
      </c>
      <c r="J63" s="202">
        <v>-0.15408049261102652</v>
      </c>
      <c r="K63" s="156">
        <v>14887.174299827169</v>
      </c>
      <c r="L63" s="202">
        <v>-0.3461584080298904</v>
      </c>
      <c r="M63" s="156">
        <v>48033.932959370184</v>
      </c>
      <c r="N63" s="202">
        <v>-0.22467230219785406</v>
      </c>
      <c r="O63" s="156">
        <v>72504.067040750364</v>
      </c>
      <c r="P63" s="202">
        <v>0.11911568697952668</v>
      </c>
      <c r="Q63" s="156">
        <v>176257</v>
      </c>
      <c r="R63" s="373">
        <v>0.19144894717274474</v>
      </c>
      <c r="S63" s="156">
        <v>48854</v>
      </c>
      <c r="T63" s="373">
        <v>0.25831294269156468</v>
      </c>
      <c r="U63" s="156">
        <v>10883</v>
      </c>
      <c r="V63" s="373">
        <v>0.24135964411999544</v>
      </c>
      <c r="W63" s="156">
        <v>10222</v>
      </c>
      <c r="X63" s="373">
        <v>-1.312994786638344E-2</v>
      </c>
      <c r="Y63" s="156">
        <v>10020</v>
      </c>
      <c r="Z63" s="373">
        <v>-1.9473529699579162E-2</v>
      </c>
      <c r="AA63" s="156">
        <v>9661</v>
      </c>
      <c r="AB63" s="373">
        <v>6.3541666666666607E-3</v>
      </c>
      <c r="AC63" s="156">
        <v>11098</v>
      </c>
      <c r="AD63" s="373">
        <v>2.8917404662931467E-3</v>
      </c>
      <c r="AE63" s="156">
        <v>1342</v>
      </c>
      <c r="AF63" s="373">
        <v>-0.15650534255185422</v>
      </c>
      <c r="AG63" s="156">
        <v>1466</v>
      </c>
      <c r="AH63" s="373">
        <v>4.564907275320973E-2</v>
      </c>
      <c r="AI63" s="156">
        <v>354</v>
      </c>
      <c r="AJ63" s="373">
        <v>-0.16509433962264153</v>
      </c>
      <c r="AK63" s="156">
        <v>1506</v>
      </c>
      <c r="AL63" s="373">
        <v>-0.25666337611056267</v>
      </c>
      <c r="AM63" s="156">
        <v>3317</v>
      </c>
      <c r="AN63" s="373">
        <v>6.0083093640140639E-2</v>
      </c>
      <c r="AO63" s="156">
        <v>1966</v>
      </c>
      <c r="AP63" s="373">
        <v>1.6546018614270963E-2</v>
      </c>
      <c r="AQ63" s="156">
        <v>9655</v>
      </c>
      <c r="AR63" s="373">
        <v>0.19330119886293406</v>
      </c>
      <c r="AS63" s="156">
        <v>13275</v>
      </c>
      <c r="AT63" s="373">
        <v>0.37195121951219523</v>
      </c>
      <c r="AU63" s="156">
        <v>13517</v>
      </c>
      <c r="AV63" s="373">
        <v>0.13027845137553307</v>
      </c>
      <c r="AW63" s="156">
        <v>1481</v>
      </c>
      <c r="AX63" s="373">
        <v>5.710206995003575E-2</v>
      </c>
      <c r="AY63" s="156">
        <v>1868</v>
      </c>
      <c r="AZ63" s="373">
        <v>0.33143264433357089</v>
      </c>
      <c r="BA63" s="156">
        <v>4768</v>
      </c>
      <c r="BB63" s="373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56">
        <v>518533</v>
      </c>
      <c r="D64" s="373">
        <v>0.10798833320868817</v>
      </c>
      <c r="E64" s="156">
        <v>381535</v>
      </c>
      <c r="F64" s="373">
        <v>0.19012489706286018</v>
      </c>
      <c r="G64" s="156">
        <v>136998</v>
      </c>
      <c r="H64" s="373">
        <v>-7.0639233164417892E-2</v>
      </c>
      <c r="I64" s="156">
        <v>42628.913055014295</v>
      </c>
      <c r="J64" s="202">
        <v>-0.11193299740713847</v>
      </c>
      <c r="K64" s="156">
        <v>19400.357347943798</v>
      </c>
      <c r="L64" s="202">
        <v>-9.2691042657166212E-2</v>
      </c>
      <c r="M64" s="156">
        <v>62029.270402958093</v>
      </c>
      <c r="N64" s="202">
        <v>-0.10600315662612281</v>
      </c>
      <c r="O64" s="156">
        <v>74968.729597178914</v>
      </c>
      <c r="P64" s="202">
        <v>-3.9192363227420701E-2</v>
      </c>
      <c r="Q64" s="156">
        <v>197661</v>
      </c>
      <c r="R64" s="373">
        <v>0.23778719886779931</v>
      </c>
      <c r="S64" s="156">
        <v>50182</v>
      </c>
      <c r="T64" s="373">
        <v>0.20213683403602922</v>
      </c>
      <c r="U64" s="156">
        <v>18107</v>
      </c>
      <c r="V64" s="373">
        <v>0.21564283316549182</v>
      </c>
      <c r="W64" s="156">
        <v>16202</v>
      </c>
      <c r="X64" s="373">
        <v>0.30167911946653803</v>
      </c>
      <c r="Y64" s="156">
        <v>15452</v>
      </c>
      <c r="Z64" s="373">
        <v>6.3967499827859209E-2</v>
      </c>
      <c r="AA64" s="156">
        <v>10239</v>
      </c>
      <c r="AB64" s="373">
        <v>0.25925470421842323</v>
      </c>
      <c r="AC64" s="156">
        <v>11759</v>
      </c>
      <c r="AD64" s="373">
        <v>9.3351929335192985E-2</v>
      </c>
      <c r="AE64" s="156">
        <v>1301</v>
      </c>
      <c r="AF64" s="373">
        <v>-0.12449528936742937</v>
      </c>
      <c r="AG64" s="156">
        <v>2175</v>
      </c>
      <c r="AH64" s="373">
        <v>-1.1363636363636354E-2</v>
      </c>
      <c r="AI64" s="156">
        <v>252</v>
      </c>
      <c r="AJ64" s="373">
        <v>0.16666666666666674</v>
      </c>
      <c r="AK64" s="156">
        <v>2766</v>
      </c>
      <c r="AL64" s="373">
        <v>-9.8435462842242472E-2</v>
      </c>
      <c r="AM64" s="156">
        <v>5699</v>
      </c>
      <c r="AN64" s="373">
        <v>0.16377373902389225</v>
      </c>
      <c r="AO64" s="156">
        <v>3512</v>
      </c>
      <c r="AP64" s="373">
        <v>7.6640098099325593E-2</v>
      </c>
      <c r="AQ64" s="156">
        <v>9444</v>
      </c>
      <c r="AR64" s="373">
        <v>8.1786941580755945E-2</v>
      </c>
      <c r="AS64" s="156">
        <v>12803</v>
      </c>
      <c r="AT64" s="373">
        <v>2.8197697188063753E-3</v>
      </c>
      <c r="AU64" s="156">
        <v>14594</v>
      </c>
      <c r="AV64" s="373">
        <v>6.856829402084319E-4</v>
      </c>
      <c r="AW64" s="156">
        <v>1685</v>
      </c>
      <c r="AX64" s="373">
        <v>0.38114754098360648</v>
      </c>
      <c r="AY64" s="156">
        <v>2050</v>
      </c>
      <c r="AZ64" s="373">
        <v>0.1226725082146769</v>
      </c>
      <c r="BA64" s="156">
        <v>5652</v>
      </c>
      <c r="BB64" s="373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56">
        <v>515035</v>
      </c>
      <c r="D65" s="373">
        <v>3.1629824294333142E-2</v>
      </c>
      <c r="E65" s="156">
        <v>370901</v>
      </c>
      <c r="F65" s="373">
        <v>0.1127775560962585</v>
      </c>
      <c r="G65" s="156">
        <v>144134</v>
      </c>
      <c r="H65" s="373">
        <v>-0.13137230086842278</v>
      </c>
      <c r="I65" s="156">
        <v>38645.729534903629</v>
      </c>
      <c r="J65" s="202">
        <v>-0.21327115483525205</v>
      </c>
      <c r="K65" s="156">
        <v>18343.418198296749</v>
      </c>
      <c r="L65" s="202">
        <v>-0.2189837423320341</v>
      </c>
      <c r="M65" s="156">
        <v>56989.147733200378</v>
      </c>
      <c r="N65" s="202">
        <v>-0.21511899632417764</v>
      </c>
      <c r="O65" s="156">
        <v>87144.852266943752</v>
      </c>
      <c r="P65" s="202">
        <v>-6.621530751681759E-2</v>
      </c>
      <c r="Q65" s="156">
        <v>190794</v>
      </c>
      <c r="R65" s="373">
        <v>0.15376800551503944</v>
      </c>
      <c r="S65" s="156">
        <v>51358</v>
      </c>
      <c r="T65" s="373">
        <v>0.13868257100414616</v>
      </c>
      <c r="U65" s="156">
        <v>18719</v>
      </c>
      <c r="V65" s="373">
        <v>0.28414625780338887</v>
      </c>
      <c r="W65" s="156">
        <v>12124</v>
      </c>
      <c r="X65" s="373">
        <v>6.6408655114785775E-2</v>
      </c>
      <c r="Y65" s="156">
        <v>16882</v>
      </c>
      <c r="Z65" s="373">
        <v>-0.11811105887269502</v>
      </c>
      <c r="AA65" s="156">
        <v>8441</v>
      </c>
      <c r="AB65" s="373">
        <v>0.18088975937325125</v>
      </c>
      <c r="AC65" s="156">
        <v>18786</v>
      </c>
      <c r="AD65" s="373">
        <v>-0.11636876763875825</v>
      </c>
      <c r="AE65" s="156">
        <v>1180</v>
      </c>
      <c r="AF65" s="373">
        <v>0.10486891385767794</v>
      </c>
      <c r="AG65" s="156">
        <v>1165</v>
      </c>
      <c r="AH65" s="373">
        <v>-5.6680161943319818E-2</v>
      </c>
      <c r="AI65" s="156">
        <v>150</v>
      </c>
      <c r="AJ65" s="373">
        <v>0.25</v>
      </c>
      <c r="AK65" s="156">
        <v>1346</v>
      </c>
      <c r="AL65" s="373">
        <v>-0.28669846316905145</v>
      </c>
      <c r="AM65" s="156">
        <v>2828</v>
      </c>
      <c r="AN65" s="373">
        <v>-3.874915023793335E-2</v>
      </c>
      <c r="AO65" s="156">
        <v>2485</v>
      </c>
      <c r="AP65" s="373">
        <v>-0.16273584905660377</v>
      </c>
      <c r="AQ65" s="156">
        <v>8111</v>
      </c>
      <c r="AR65" s="373">
        <v>2.3599192327107499E-2</v>
      </c>
      <c r="AS65" s="156">
        <v>12141</v>
      </c>
      <c r="AT65" s="373">
        <v>0.19899269207979464</v>
      </c>
      <c r="AU65" s="156">
        <v>15608</v>
      </c>
      <c r="AV65" s="373">
        <v>9.9464637926176325E-2</v>
      </c>
      <c r="AW65" s="156">
        <v>1272</v>
      </c>
      <c r="AX65" s="373">
        <v>9.1845493562231706E-2</v>
      </c>
      <c r="AY65" s="156">
        <v>1645</v>
      </c>
      <c r="AZ65" s="373">
        <v>3.1994981179422899E-2</v>
      </c>
      <c r="BA65" s="156">
        <v>5866</v>
      </c>
      <c r="BB65" s="373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56">
        <v>462643</v>
      </c>
      <c r="D66" s="373">
        <v>0.10739222120892244</v>
      </c>
      <c r="E66" s="156">
        <v>349149</v>
      </c>
      <c r="F66" s="373">
        <v>0.1508711903961395</v>
      </c>
      <c r="G66" s="156">
        <v>113494</v>
      </c>
      <c r="H66" s="373">
        <v>-7.9109083121355894E-3</v>
      </c>
      <c r="I66" s="156">
        <v>31864.063297644032</v>
      </c>
      <c r="J66" s="202">
        <v>-4.6776124486358484E-2</v>
      </c>
      <c r="K66" s="156">
        <v>13809.840468088811</v>
      </c>
      <c r="L66" s="202">
        <v>-0.24919863223118988</v>
      </c>
      <c r="M66" s="156">
        <v>45673.903765732844</v>
      </c>
      <c r="N66" s="202">
        <v>-0.11862423930050769</v>
      </c>
      <c r="O66" s="156">
        <v>67820.096234380646</v>
      </c>
      <c r="P66" s="202">
        <v>8.3771559744052038E-2</v>
      </c>
      <c r="Q66" s="156">
        <v>186464</v>
      </c>
      <c r="R66" s="373">
        <v>0.18459036389510053</v>
      </c>
      <c r="S66" s="156">
        <v>52905</v>
      </c>
      <c r="T66" s="373">
        <v>0.17839005702067001</v>
      </c>
      <c r="U66" s="156">
        <v>12384</v>
      </c>
      <c r="V66" s="373">
        <v>0.14719777674849466</v>
      </c>
      <c r="W66" s="156">
        <v>10983</v>
      </c>
      <c r="X66" s="373">
        <v>7.1616743096887481E-2</v>
      </c>
      <c r="Y66" s="156">
        <v>11012</v>
      </c>
      <c r="Z66" s="373">
        <v>-2.5227936620341729E-2</v>
      </c>
      <c r="AA66" s="156">
        <v>8546</v>
      </c>
      <c r="AB66" s="373">
        <v>0.18661482921410721</v>
      </c>
      <c r="AC66" s="156">
        <v>11622</v>
      </c>
      <c r="AD66" s="373">
        <v>-1.3747454175152773E-2</v>
      </c>
      <c r="AE66" s="156">
        <v>1238</v>
      </c>
      <c r="AF66" s="373">
        <v>-0.14147018030513181</v>
      </c>
      <c r="AG66" s="156">
        <v>1154</v>
      </c>
      <c r="AH66" s="373">
        <v>-0.4295600593178448</v>
      </c>
      <c r="AI66" s="156">
        <v>629</v>
      </c>
      <c r="AJ66" s="373">
        <v>-7.0901033973412075E-2</v>
      </c>
      <c r="AK66" s="156">
        <v>1242</v>
      </c>
      <c r="AL66" s="373">
        <v>-0.41799437675726336</v>
      </c>
      <c r="AM66" s="156">
        <v>5154</v>
      </c>
      <c r="AN66" s="373">
        <v>0.15121733303551488</v>
      </c>
      <c r="AO66" s="156">
        <v>2403</v>
      </c>
      <c r="AP66" s="373">
        <v>1.4780405405405483E-2</v>
      </c>
      <c r="AQ66" s="156">
        <v>9407</v>
      </c>
      <c r="AR66" s="373">
        <v>0.18670367099785534</v>
      </c>
      <c r="AS66" s="156">
        <v>11904</v>
      </c>
      <c r="AT66" s="373">
        <v>0.14318640161336793</v>
      </c>
      <c r="AU66" s="156">
        <v>13610</v>
      </c>
      <c r="AV66" s="373">
        <v>0.13445027923647568</v>
      </c>
      <c r="AW66" s="156">
        <v>1912</v>
      </c>
      <c r="AX66" s="373">
        <v>0.80037664783427487</v>
      </c>
      <c r="AY66" s="156">
        <v>1790</v>
      </c>
      <c r="AZ66" s="373">
        <v>0.20295698924731176</v>
      </c>
      <c r="BA66" s="156">
        <v>4790</v>
      </c>
      <c r="BB66" s="373">
        <v>0.28109120085584371</v>
      </c>
    </row>
    <row r="67" spans="1:54" s="4" customFormat="1" ht="15" hidden="1" customHeight="1" outlineLevel="1" x14ac:dyDescent="0.25">
      <c r="A67" s="376"/>
      <c r="B67" s="71" t="s">
        <v>102</v>
      </c>
      <c r="C67" s="156">
        <v>498910</v>
      </c>
      <c r="D67" s="373">
        <v>3.9493285828879898E-2</v>
      </c>
      <c r="E67" s="156">
        <v>408620</v>
      </c>
      <c r="F67" s="373">
        <v>5.9690925641138648E-2</v>
      </c>
      <c r="G67" s="156">
        <v>90290</v>
      </c>
      <c r="H67" s="373">
        <v>-4.3051551636425267E-2</v>
      </c>
      <c r="I67" s="156">
        <v>23733.666155524072</v>
      </c>
      <c r="J67" s="202">
        <v>-0.17300461334311701</v>
      </c>
      <c r="K67" s="156">
        <v>12336.0048304434</v>
      </c>
      <c r="L67" s="202">
        <v>-0.30639791660667737</v>
      </c>
      <c r="M67" s="156">
        <v>36069.670985967474</v>
      </c>
      <c r="N67" s="202">
        <v>-0.22404263675649827</v>
      </c>
      <c r="O67" s="156">
        <v>54220.329013942239</v>
      </c>
      <c r="P67" s="202">
        <v>0.13270722841853644</v>
      </c>
      <c r="Q67" s="156">
        <v>187525</v>
      </c>
      <c r="R67" s="373">
        <v>2.5399168853893261E-2</v>
      </c>
      <c r="S67" s="156">
        <v>61905</v>
      </c>
      <c r="T67" s="373">
        <v>0.17808818771766233</v>
      </c>
      <c r="U67" s="156">
        <v>14552</v>
      </c>
      <c r="V67" s="373">
        <v>1.372344130964831E-2</v>
      </c>
      <c r="W67" s="156">
        <v>13871</v>
      </c>
      <c r="X67" s="373">
        <v>0.24481737413622895</v>
      </c>
      <c r="Y67" s="156">
        <v>15400</v>
      </c>
      <c r="Z67" s="373">
        <v>-9.8782771535580571E-2</v>
      </c>
      <c r="AA67" s="156">
        <v>7889</v>
      </c>
      <c r="AB67" s="373">
        <v>0.10381978452497553</v>
      </c>
      <c r="AC67" s="156">
        <v>12431</v>
      </c>
      <c r="AD67" s="373">
        <v>4.2006624121495584E-3</v>
      </c>
      <c r="AE67" s="156">
        <v>13369</v>
      </c>
      <c r="AF67" s="373">
        <v>4.4126835363948791E-2</v>
      </c>
      <c r="AG67" s="156">
        <v>9822</v>
      </c>
      <c r="AH67" s="373">
        <v>0.37813946962256217</v>
      </c>
      <c r="AI67" s="156">
        <v>9549</v>
      </c>
      <c r="AJ67" s="373">
        <v>4.4177974124328667E-3</v>
      </c>
      <c r="AK67" s="156">
        <v>7364</v>
      </c>
      <c r="AL67" s="373">
        <v>-7.00846066422528E-2</v>
      </c>
      <c r="AM67" s="156">
        <v>8533</v>
      </c>
      <c r="AN67" s="373">
        <v>0.20454545454545459</v>
      </c>
      <c r="AO67" s="156">
        <v>3014</v>
      </c>
      <c r="AP67" s="373">
        <v>0.10160818713450293</v>
      </c>
      <c r="AQ67" s="156">
        <v>9000</v>
      </c>
      <c r="AR67" s="373">
        <v>-9.5386471002110729E-2</v>
      </c>
      <c r="AS67" s="156">
        <v>12615</v>
      </c>
      <c r="AT67" s="373">
        <v>0.12233096085409256</v>
      </c>
      <c r="AU67" s="156">
        <v>13399</v>
      </c>
      <c r="AV67" s="373">
        <v>3.8038425782460417E-2</v>
      </c>
      <c r="AW67" s="156">
        <v>1419</v>
      </c>
      <c r="AX67" s="373">
        <v>0.20152413209144782</v>
      </c>
      <c r="AY67" s="156">
        <v>1563</v>
      </c>
      <c r="AZ67" s="373">
        <v>-0.17519788918205803</v>
      </c>
      <c r="BA67" s="156">
        <v>5400</v>
      </c>
      <c r="BB67" s="373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56">
        <v>434444</v>
      </c>
      <c r="D68" s="373">
        <v>2.5132552920883455E-2</v>
      </c>
      <c r="E68" s="156">
        <v>366091</v>
      </c>
      <c r="F68" s="373">
        <v>1.7968517555591923E-2</v>
      </c>
      <c r="G68" s="156">
        <v>68353</v>
      </c>
      <c r="H68" s="373">
        <v>6.5285830060469952E-2</v>
      </c>
      <c r="I68" s="156">
        <v>15702.926707657718</v>
      </c>
      <c r="J68" s="202">
        <v>-3.0902841025739813E-2</v>
      </c>
      <c r="K68" s="156">
        <v>9501.5849142353563</v>
      </c>
      <c r="L68" s="202">
        <v>-0.22401145580716642</v>
      </c>
      <c r="M68" s="156">
        <v>25204.511621893074</v>
      </c>
      <c r="N68" s="202">
        <v>-0.11401953353205074</v>
      </c>
      <c r="O68" s="156">
        <v>43148.488378038579</v>
      </c>
      <c r="P68" s="202">
        <v>0.20810500450225744</v>
      </c>
      <c r="Q68" s="156">
        <v>146140</v>
      </c>
      <c r="R68" s="373">
        <v>3.0555614320872726E-2</v>
      </c>
      <c r="S68" s="156">
        <v>61606</v>
      </c>
      <c r="T68" s="373">
        <v>-1.8653328448317019E-2</v>
      </c>
      <c r="U68" s="156">
        <v>11076</v>
      </c>
      <c r="V68" s="373">
        <v>1.4750343563902923E-2</v>
      </c>
      <c r="W68" s="156">
        <v>13188</v>
      </c>
      <c r="X68" s="373">
        <v>-8.8848970567914853E-2</v>
      </c>
      <c r="Y68" s="156">
        <v>9163</v>
      </c>
      <c r="Z68" s="373">
        <v>-2.0692659551295733E-3</v>
      </c>
      <c r="AA68" s="156">
        <v>5966</v>
      </c>
      <c r="AB68" s="373">
        <v>9.0078567513246943E-2</v>
      </c>
      <c r="AC68" s="156">
        <v>11465</v>
      </c>
      <c r="AD68" s="373">
        <v>-5.083202251842045E-2</v>
      </c>
      <c r="AE68" s="156">
        <v>24351</v>
      </c>
      <c r="AF68" s="373">
        <v>4.5792079207920278E-3</v>
      </c>
      <c r="AG68" s="156">
        <v>13043</v>
      </c>
      <c r="AH68" s="373">
        <v>-1.1669318784572225E-2</v>
      </c>
      <c r="AI68" s="156">
        <v>15620</v>
      </c>
      <c r="AJ68" s="373">
        <v>0.15259740259740262</v>
      </c>
      <c r="AK68" s="156">
        <v>10050</v>
      </c>
      <c r="AL68" s="373">
        <v>-7.8066232455737961E-2</v>
      </c>
      <c r="AM68" s="156">
        <v>5413</v>
      </c>
      <c r="AN68" s="373">
        <v>7.0185844207196535E-2</v>
      </c>
      <c r="AO68" s="156">
        <v>3687</v>
      </c>
      <c r="AP68" s="373">
        <v>4.4180118946474112E-2</v>
      </c>
      <c r="AQ68" s="156">
        <v>7038</v>
      </c>
      <c r="AR68" s="373">
        <v>4.9351423885492851E-2</v>
      </c>
      <c r="AS68" s="156">
        <v>10268</v>
      </c>
      <c r="AT68" s="373">
        <v>2.0473066984694865E-2</v>
      </c>
      <c r="AU68" s="156">
        <v>11029</v>
      </c>
      <c r="AV68" s="373">
        <v>0.10911102172164111</v>
      </c>
      <c r="AW68" s="156">
        <v>1274</v>
      </c>
      <c r="AX68" s="373">
        <v>-4.9253731343283591E-2</v>
      </c>
      <c r="AY68" s="156">
        <v>1407</v>
      </c>
      <c r="AZ68" s="373">
        <v>1.7353579175704903E-2</v>
      </c>
      <c r="BA68" s="156">
        <v>4307</v>
      </c>
      <c r="BB68" s="373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56">
        <v>450583</v>
      </c>
      <c r="D69" s="373">
        <v>6.3656557692443938E-2</v>
      </c>
      <c r="E69" s="156">
        <v>376534</v>
      </c>
      <c r="F69" s="373">
        <v>6.8363409374645245E-2</v>
      </c>
      <c r="G69" s="156">
        <v>74049</v>
      </c>
      <c r="H69" s="373">
        <v>4.0350113098332363E-2</v>
      </c>
      <c r="I69" s="156">
        <v>17783.971855701922</v>
      </c>
      <c r="J69" s="202">
        <v>-3.6241493290752436E-2</v>
      </c>
      <c r="K69" s="156">
        <v>8635.1347718522611</v>
      </c>
      <c r="L69" s="202">
        <v>-0.26677777324446283</v>
      </c>
      <c r="M69" s="156">
        <v>26419.106627554182</v>
      </c>
      <c r="N69" s="202">
        <v>-0.12605445622134526</v>
      </c>
      <c r="O69" s="156">
        <v>47629.893372519866</v>
      </c>
      <c r="P69" s="202">
        <v>0.16319969199375239</v>
      </c>
      <c r="Q69" s="156">
        <v>162146</v>
      </c>
      <c r="R69" s="373">
        <v>0.11762394800146114</v>
      </c>
      <c r="S69" s="156">
        <v>51614</v>
      </c>
      <c r="T69" s="373">
        <v>4.3508147668917641E-2</v>
      </c>
      <c r="U69" s="156">
        <v>10956</v>
      </c>
      <c r="V69" s="373">
        <v>-0.11143552311435523</v>
      </c>
      <c r="W69" s="156">
        <v>13043</v>
      </c>
      <c r="X69" s="373">
        <v>-4.1590124182526278E-2</v>
      </c>
      <c r="Y69" s="156">
        <v>13493</v>
      </c>
      <c r="Z69" s="373">
        <v>0.20775152166129618</v>
      </c>
      <c r="AA69" s="156">
        <v>6645</v>
      </c>
      <c r="AB69" s="373">
        <v>0.21525237746891013</v>
      </c>
      <c r="AC69" s="156">
        <v>13612</v>
      </c>
      <c r="AD69" s="373">
        <v>2.3304766200571425E-2</v>
      </c>
      <c r="AE69" s="156">
        <v>22152</v>
      </c>
      <c r="AF69" s="373">
        <v>-5.0207949234661098E-2</v>
      </c>
      <c r="AG69" s="156">
        <v>10246</v>
      </c>
      <c r="AH69" s="373">
        <v>3.5054045863218475E-2</v>
      </c>
      <c r="AI69" s="156">
        <v>15589</v>
      </c>
      <c r="AJ69" s="373">
        <v>1.9288609912383903E-2</v>
      </c>
      <c r="AK69" s="156">
        <v>10546</v>
      </c>
      <c r="AL69" s="373">
        <v>-5.0508688214639386E-2</v>
      </c>
      <c r="AM69" s="156">
        <v>3921</v>
      </c>
      <c r="AN69" s="373">
        <v>-3.897058823529409E-2</v>
      </c>
      <c r="AO69" s="156">
        <v>3323</v>
      </c>
      <c r="AP69" s="373">
        <v>0.18046181172291287</v>
      </c>
      <c r="AQ69" s="156">
        <v>7167</v>
      </c>
      <c r="AR69" s="373">
        <v>0.11896955503512885</v>
      </c>
      <c r="AS69" s="156">
        <v>10793</v>
      </c>
      <c r="AT69" s="373">
        <v>0.112336390806967</v>
      </c>
      <c r="AU69" s="156">
        <v>11855</v>
      </c>
      <c r="AV69" s="373">
        <v>1.628804114873561E-2</v>
      </c>
      <c r="AW69" s="156">
        <v>1991</v>
      </c>
      <c r="AX69" s="373">
        <v>0.329105473965287</v>
      </c>
      <c r="AY69" s="156">
        <v>1447</v>
      </c>
      <c r="AZ69" s="373">
        <v>-5.794270833333337E-2</v>
      </c>
      <c r="BA69" s="156">
        <v>5995</v>
      </c>
      <c r="BB69" s="373">
        <v>0.2779791089319974</v>
      </c>
    </row>
    <row r="70" spans="1:54" s="4" customFormat="1" ht="15.75" collapsed="1" x14ac:dyDescent="0.25">
      <c r="A70" s="374">
        <v>1101585</v>
      </c>
      <c r="B70" s="101">
        <v>2016</v>
      </c>
      <c r="C70" s="102">
        <v>5596764</v>
      </c>
      <c r="D70" s="203">
        <v>7.9142441818426779E-2</v>
      </c>
      <c r="E70" s="102">
        <v>4427538</v>
      </c>
      <c r="F70" s="203">
        <v>0.10991345381546247</v>
      </c>
      <c r="G70" s="102">
        <v>1169226</v>
      </c>
      <c r="H70" s="203">
        <v>-2.3384950005136851E-2</v>
      </c>
      <c r="I70" s="102">
        <v>315973.06425566756</v>
      </c>
      <c r="J70" s="203">
        <v>-9.7515830179716323E-2</v>
      </c>
      <c r="K70" s="102">
        <v>152045.20922451571</v>
      </c>
      <c r="L70" s="203">
        <v>-0.23899576584113824</v>
      </c>
      <c r="M70" s="102">
        <v>468018.27348018327</v>
      </c>
      <c r="N70" s="203">
        <v>-0.14891885546806061</v>
      </c>
      <c r="O70" s="102">
        <v>701207.72652040434</v>
      </c>
      <c r="P70" s="203">
        <v>8.3259618818667613E-2</v>
      </c>
      <c r="Q70" s="102">
        <v>2049093</v>
      </c>
      <c r="R70" s="203">
        <v>0.16081714645686418</v>
      </c>
      <c r="S70" s="102">
        <v>656289</v>
      </c>
      <c r="T70" s="203">
        <v>0.11119595675693983</v>
      </c>
      <c r="U70" s="102">
        <v>166893</v>
      </c>
      <c r="V70" s="203">
        <v>0.14194515149027009</v>
      </c>
      <c r="W70" s="102">
        <v>155028</v>
      </c>
      <c r="X70" s="203">
        <v>6.1392158070942893E-2</v>
      </c>
      <c r="Y70" s="102">
        <v>170132</v>
      </c>
      <c r="Z70" s="203">
        <v>7.6522151149016615E-3</v>
      </c>
      <c r="AA70" s="102">
        <v>93501</v>
      </c>
      <c r="AB70" s="203">
        <v>0.1786632714804357</v>
      </c>
      <c r="AC70" s="102">
        <v>159395</v>
      </c>
      <c r="AD70" s="203">
        <v>4.5562778371783352E-2</v>
      </c>
      <c r="AE70" s="102">
        <v>146723</v>
      </c>
      <c r="AF70" s="203">
        <v>-5.9377504247203228E-2</v>
      </c>
      <c r="AG70" s="102">
        <v>79135</v>
      </c>
      <c r="AH70" s="203">
        <v>-8.3279273434965995E-2</v>
      </c>
      <c r="AI70" s="102">
        <v>95844</v>
      </c>
      <c r="AJ70" s="203">
        <v>-4.7971634164145627E-4</v>
      </c>
      <c r="AK70" s="102">
        <v>88750</v>
      </c>
      <c r="AL70" s="203">
        <v>-7.562675110143624E-2</v>
      </c>
      <c r="AM70" s="102">
        <v>56228</v>
      </c>
      <c r="AN70" s="203">
        <v>7.7040953147147873E-2</v>
      </c>
      <c r="AO70" s="102">
        <v>33899</v>
      </c>
      <c r="AP70" s="203">
        <v>2.6916706105064581E-3</v>
      </c>
      <c r="AQ70" s="102">
        <v>94809</v>
      </c>
      <c r="AR70" s="203">
        <v>5.1540560324748741E-2</v>
      </c>
      <c r="AS70" s="102">
        <v>135996</v>
      </c>
      <c r="AT70" s="203">
        <v>0.17754630230927093</v>
      </c>
      <c r="AU70" s="102">
        <v>152813</v>
      </c>
      <c r="AV70" s="203">
        <v>0.13020679249748546</v>
      </c>
      <c r="AW70" s="102">
        <v>17494</v>
      </c>
      <c r="AX70" s="203">
        <v>0.17717515644976789</v>
      </c>
      <c r="AY70" s="102">
        <v>19073</v>
      </c>
      <c r="AZ70" s="203">
        <v>0.13665077473182352</v>
      </c>
      <c r="BA70" s="102">
        <v>56443</v>
      </c>
      <c r="BB70" s="203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56">
        <v>400470</v>
      </c>
      <c r="D71" s="373">
        <v>-1.1822011000318322E-2</v>
      </c>
      <c r="E71" s="156">
        <v>341345</v>
      </c>
      <c r="F71" s="373">
        <v>-2.203777822981523E-2</v>
      </c>
      <c r="G71" s="156">
        <v>59125</v>
      </c>
      <c r="H71" s="373">
        <v>5.1597182697780353E-2</v>
      </c>
      <c r="I71" s="156">
        <v>15582.110221561126</v>
      </c>
      <c r="J71" s="202">
        <v>0.17204233244860934</v>
      </c>
      <c r="K71" s="156">
        <v>8254.3587255126258</v>
      </c>
      <c r="L71" s="202">
        <v>0.11110499445731703</v>
      </c>
      <c r="M71" s="156">
        <v>23836.46894707375</v>
      </c>
      <c r="N71" s="202">
        <v>0.1501978209520296</v>
      </c>
      <c r="O71" s="156">
        <v>35288.531052867125</v>
      </c>
      <c r="P71" s="202">
        <v>-5.9624879016898502E-3</v>
      </c>
      <c r="Q71" s="156">
        <v>116467</v>
      </c>
      <c r="R71" s="373">
        <v>-3.9340785276283929E-3</v>
      </c>
      <c r="S71" s="156">
        <v>55920</v>
      </c>
      <c r="T71" s="373">
        <v>1.8632650136161111E-3</v>
      </c>
      <c r="U71" s="156">
        <v>11232</v>
      </c>
      <c r="V71" s="373">
        <v>-1.9980804467323976E-2</v>
      </c>
      <c r="W71" s="156">
        <v>13255</v>
      </c>
      <c r="X71" s="373">
        <v>6.5343192412795403E-2</v>
      </c>
      <c r="Y71" s="156">
        <v>13173</v>
      </c>
      <c r="Z71" s="373">
        <v>0.16389821523237313</v>
      </c>
      <c r="AA71" s="156">
        <v>5006</v>
      </c>
      <c r="AB71" s="373">
        <v>-0.13331024930747926</v>
      </c>
      <c r="AC71" s="156">
        <v>14101</v>
      </c>
      <c r="AD71" s="373">
        <v>0.4015505416956564</v>
      </c>
      <c r="AE71" s="156">
        <v>25740</v>
      </c>
      <c r="AF71" s="373">
        <v>-0.15245307869608171</v>
      </c>
      <c r="AG71" s="156">
        <v>13691</v>
      </c>
      <c r="AH71" s="373">
        <v>-0.26042566983578219</v>
      </c>
      <c r="AI71" s="156">
        <v>16341</v>
      </c>
      <c r="AJ71" s="373">
        <v>-8.2069430401078503E-2</v>
      </c>
      <c r="AK71" s="156">
        <v>15605</v>
      </c>
      <c r="AL71" s="373">
        <v>0.20557787391841775</v>
      </c>
      <c r="AM71" s="156">
        <v>3589</v>
      </c>
      <c r="AN71" s="373">
        <v>-4.4382801664355487E-3</v>
      </c>
      <c r="AO71" s="156">
        <v>3791</v>
      </c>
      <c r="AP71" s="373">
        <v>9.187788018433185E-2</v>
      </c>
      <c r="AQ71" s="156">
        <v>10552</v>
      </c>
      <c r="AR71" s="373">
        <v>-0.35646764652070506</v>
      </c>
      <c r="AS71" s="156">
        <v>8473</v>
      </c>
      <c r="AT71" s="373">
        <v>2.5290416263310744E-2</v>
      </c>
      <c r="AU71" s="156">
        <v>9676</v>
      </c>
      <c r="AV71" s="373">
        <v>0.14427625354777662</v>
      </c>
      <c r="AW71" s="156">
        <v>899</v>
      </c>
      <c r="AX71" s="373">
        <v>-0.2182608695652174</v>
      </c>
      <c r="AY71" s="156">
        <v>906</v>
      </c>
      <c r="AZ71" s="373">
        <v>-0.12124151309408338</v>
      </c>
      <c r="BA71" s="156">
        <v>2928</v>
      </c>
      <c r="BB71" s="373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56">
        <v>395116</v>
      </c>
      <c r="D72" s="373">
        <v>-1.481335570754283E-2</v>
      </c>
      <c r="E72" s="156">
        <v>334145</v>
      </c>
      <c r="F72" s="373">
        <v>-1.9682914092250647E-2</v>
      </c>
      <c r="G72" s="156">
        <v>60971</v>
      </c>
      <c r="H72" s="373">
        <v>1.2756839360164696E-2</v>
      </c>
      <c r="I72" s="156">
        <v>15531.97307143632</v>
      </c>
      <c r="J72" s="202">
        <v>9.0677679373826203E-2</v>
      </c>
      <c r="K72" s="156">
        <v>10203.789960217242</v>
      </c>
      <c r="L72" s="202">
        <v>0.1045784545106534</v>
      </c>
      <c r="M72" s="156">
        <v>25735.763031653561</v>
      </c>
      <c r="N72" s="202">
        <v>9.6147029459375366E-2</v>
      </c>
      <c r="O72" s="156">
        <v>35235.236968346442</v>
      </c>
      <c r="P72" s="202">
        <v>-4.0555281685693778E-2</v>
      </c>
      <c r="Q72" s="156">
        <v>121634</v>
      </c>
      <c r="R72" s="373">
        <v>6.4957095217998972E-3</v>
      </c>
      <c r="S72" s="156">
        <v>51336</v>
      </c>
      <c r="T72" s="373">
        <v>5.700852189244765E-3</v>
      </c>
      <c r="U72" s="156">
        <v>12294</v>
      </c>
      <c r="V72" s="373">
        <v>-6.0379088963619654E-2</v>
      </c>
      <c r="W72" s="156">
        <v>11673</v>
      </c>
      <c r="X72" s="373">
        <v>4.4937785337033409E-2</v>
      </c>
      <c r="Y72" s="156">
        <v>16498</v>
      </c>
      <c r="Z72" s="373">
        <v>0.15290006988120197</v>
      </c>
      <c r="AA72" s="156">
        <v>5094</v>
      </c>
      <c r="AB72" s="373">
        <v>-7.465940054495912E-2</v>
      </c>
      <c r="AC72" s="156">
        <v>10189</v>
      </c>
      <c r="AD72" s="373">
        <v>0.28147402842409752</v>
      </c>
      <c r="AE72" s="156">
        <v>24472</v>
      </c>
      <c r="AF72" s="373">
        <v>-0.11544856502566325</v>
      </c>
      <c r="AG72" s="156">
        <v>14737</v>
      </c>
      <c r="AH72" s="373">
        <v>-0.23969457772274672</v>
      </c>
      <c r="AI72" s="156">
        <v>16442</v>
      </c>
      <c r="AJ72" s="373">
        <v>-6.5423748081623323E-2</v>
      </c>
      <c r="AK72" s="156">
        <v>17101</v>
      </c>
      <c r="AL72" s="373">
        <v>0.25668724279835398</v>
      </c>
      <c r="AM72" s="156">
        <v>4030</v>
      </c>
      <c r="AN72" s="373">
        <v>-0.10444444444444445</v>
      </c>
      <c r="AO72" s="156">
        <v>3106</v>
      </c>
      <c r="AP72" s="373">
        <v>-0.18818609513852591</v>
      </c>
      <c r="AQ72" s="156">
        <v>4179</v>
      </c>
      <c r="AR72" s="373">
        <v>-0.5159833217512162</v>
      </c>
      <c r="AS72" s="156">
        <v>7580</v>
      </c>
      <c r="AT72" s="373">
        <v>-4.7738693467336724E-2</v>
      </c>
      <c r="AU72" s="156">
        <v>8411</v>
      </c>
      <c r="AV72" s="373">
        <v>8.5150303186685594E-2</v>
      </c>
      <c r="AW72" s="156">
        <v>1064</v>
      </c>
      <c r="AX72" s="373">
        <v>3.3009708737864019E-2</v>
      </c>
      <c r="AY72" s="156">
        <v>910</v>
      </c>
      <c r="AZ72" s="373">
        <v>-5.4054054054054057E-2</v>
      </c>
      <c r="BA72" s="156">
        <v>3395</v>
      </c>
      <c r="BB72" s="373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56">
        <v>441369</v>
      </c>
      <c r="D73" s="373">
        <v>-8.2954920786139086E-3</v>
      </c>
      <c r="E73" s="156">
        <v>366794</v>
      </c>
      <c r="F73" s="373">
        <v>-3.067893224948004E-2</v>
      </c>
      <c r="G73" s="156">
        <v>74575</v>
      </c>
      <c r="H73" s="373">
        <v>0.11877044015722049</v>
      </c>
      <c r="I73" s="156">
        <v>17731.614741536974</v>
      </c>
      <c r="J73" s="202">
        <v>6.8484561065138783E-2</v>
      </c>
      <c r="K73" s="156">
        <v>14002.956829879124</v>
      </c>
      <c r="L73" s="202">
        <v>0.214419680956627</v>
      </c>
      <c r="M73" s="156">
        <v>31734.571571416098</v>
      </c>
      <c r="N73" s="202">
        <v>0.12831300778558186</v>
      </c>
      <c r="O73" s="156">
        <v>42840.428428509331</v>
      </c>
      <c r="P73" s="202">
        <v>0.11180508697440827</v>
      </c>
      <c r="Q73" s="156">
        <v>145876</v>
      </c>
      <c r="R73" s="373">
        <v>8.3226898743576694E-2</v>
      </c>
      <c r="S73" s="156">
        <v>58060</v>
      </c>
      <c r="T73" s="373">
        <v>-1.9869338420244076E-2</v>
      </c>
      <c r="U73" s="156">
        <v>10458</v>
      </c>
      <c r="V73" s="373">
        <v>-0.24343485495189177</v>
      </c>
      <c r="W73" s="156">
        <v>11521</v>
      </c>
      <c r="X73" s="373">
        <v>-0.1781867465582424</v>
      </c>
      <c r="Y73" s="156">
        <v>13007</v>
      </c>
      <c r="Z73" s="373">
        <v>-0.20197558132400761</v>
      </c>
      <c r="AA73" s="156">
        <v>5648</v>
      </c>
      <c r="AB73" s="373">
        <v>-1.5341701534170138E-2</v>
      </c>
      <c r="AC73" s="156">
        <v>11531</v>
      </c>
      <c r="AD73" s="373">
        <v>0.21905063960249493</v>
      </c>
      <c r="AE73" s="156">
        <v>27795</v>
      </c>
      <c r="AF73" s="373">
        <v>-9.521484375E-2</v>
      </c>
      <c r="AG73" s="156">
        <v>15945</v>
      </c>
      <c r="AH73" s="373">
        <v>-0.26456344264563447</v>
      </c>
      <c r="AI73" s="156">
        <v>16629</v>
      </c>
      <c r="AJ73" s="373">
        <v>-0.11345097830143414</v>
      </c>
      <c r="AK73" s="156">
        <v>15543</v>
      </c>
      <c r="AL73" s="373">
        <v>7.5416868470213894E-2</v>
      </c>
      <c r="AM73" s="156">
        <v>3715</v>
      </c>
      <c r="AN73" s="373">
        <v>-0.14242843951985229</v>
      </c>
      <c r="AO73" s="156">
        <v>2973</v>
      </c>
      <c r="AP73" s="373">
        <v>-9.525258673158854E-2</v>
      </c>
      <c r="AQ73" s="156">
        <v>4859</v>
      </c>
      <c r="AR73" s="373">
        <v>-0.53908176816543352</v>
      </c>
      <c r="AS73" s="156">
        <v>7945</v>
      </c>
      <c r="AT73" s="373">
        <v>2.2127878553968916E-2</v>
      </c>
      <c r="AU73" s="156">
        <v>9714</v>
      </c>
      <c r="AV73" s="373">
        <v>0.18956649522409985</v>
      </c>
      <c r="AW73" s="156">
        <v>1051</v>
      </c>
      <c r="AX73" s="373">
        <v>-8.4905660377359027E-3</v>
      </c>
      <c r="AY73" s="156">
        <v>1085</v>
      </c>
      <c r="AZ73" s="373">
        <v>0.19493392070484572</v>
      </c>
      <c r="BA73" s="156">
        <v>3439</v>
      </c>
      <c r="BB73" s="373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56">
        <v>410026</v>
      </c>
      <c r="D74" s="373">
        <v>-6.0708730502351482E-2</v>
      </c>
      <c r="E74" s="156">
        <v>309265</v>
      </c>
      <c r="F74" s="373">
        <v>-8.0837771648675671E-2</v>
      </c>
      <c r="G74" s="156">
        <v>100761</v>
      </c>
      <c r="H74" s="373">
        <v>6.9756053686178543E-3</v>
      </c>
      <c r="I74" s="156">
        <v>31615.468907746996</v>
      </c>
      <c r="J74" s="202">
        <v>9.2104960439702843E-2</v>
      </c>
      <c r="K74" s="156">
        <v>17549.299670654531</v>
      </c>
      <c r="L74" s="202">
        <v>6.6861368239256258E-2</v>
      </c>
      <c r="M74" s="156">
        <v>49164.768578401527</v>
      </c>
      <c r="N74" s="202">
        <v>8.2958338956506728E-2</v>
      </c>
      <c r="O74" s="156">
        <v>51596.231421497709</v>
      </c>
      <c r="P74" s="202">
        <v>-5.6127742764494504E-2</v>
      </c>
      <c r="Q74" s="156">
        <v>131870</v>
      </c>
      <c r="R74" s="373">
        <v>-9.6353756227258058E-2</v>
      </c>
      <c r="S74" s="156">
        <v>46939</v>
      </c>
      <c r="T74" s="373">
        <v>-6.8929265680168217E-2</v>
      </c>
      <c r="U74" s="156">
        <v>12623</v>
      </c>
      <c r="V74" s="373">
        <v>2.517664257289054E-2</v>
      </c>
      <c r="W74" s="156">
        <v>15439</v>
      </c>
      <c r="X74" s="373">
        <v>0.16047805171377028</v>
      </c>
      <c r="Y74" s="156">
        <v>17083</v>
      </c>
      <c r="Z74" s="373">
        <v>-1.1972238288027737E-2</v>
      </c>
      <c r="AA74" s="156">
        <v>6174</v>
      </c>
      <c r="AB74" s="373">
        <v>-8.6010362694300513E-2</v>
      </c>
      <c r="AC74" s="156">
        <v>12504</v>
      </c>
      <c r="AD74" s="373">
        <v>0.43641585295807017</v>
      </c>
      <c r="AE74" s="156">
        <v>11089</v>
      </c>
      <c r="AF74" s="373">
        <v>-0.2275703538590137</v>
      </c>
      <c r="AG74" s="156">
        <v>4324</v>
      </c>
      <c r="AH74" s="373">
        <v>-0.56411290322580643</v>
      </c>
      <c r="AI74" s="156">
        <v>5480</v>
      </c>
      <c r="AJ74" s="373">
        <v>-0.19042694637317181</v>
      </c>
      <c r="AK74" s="156">
        <v>6569</v>
      </c>
      <c r="AL74" s="373">
        <v>-0.21130988113819182</v>
      </c>
      <c r="AM74" s="156">
        <v>5402</v>
      </c>
      <c r="AN74" s="373">
        <v>7.6095617529880588E-2</v>
      </c>
      <c r="AO74" s="156">
        <v>2375</v>
      </c>
      <c r="AP74" s="373">
        <v>-7.1177160735236611E-2</v>
      </c>
      <c r="AQ74" s="156">
        <v>6241</v>
      </c>
      <c r="AR74" s="373">
        <v>-0.4828471992045078</v>
      </c>
      <c r="AS74" s="156">
        <v>9134</v>
      </c>
      <c r="AT74" s="373">
        <v>0.20501319261213724</v>
      </c>
      <c r="AU74" s="156">
        <v>10231</v>
      </c>
      <c r="AV74" s="373">
        <v>0.15213963963963972</v>
      </c>
      <c r="AW74" s="156">
        <v>1293</v>
      </c>
      <c r="AX74" s="373">
        <v>1.9716088328075809E-2</v>
      </c>
      <c r="AY74" s="156">
        <v>1192</v>
      </c>
      <c r="AZ74" s="373">
        <v>1.1026293469041493E-2</v>
      </c>
      <c r="BA74" s="156">
        <v>3303</v>
      </c>
      <c r="BB74" s="373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56">
        <v>413005</v>
      </c>
      <c r="D75" s="373">
        <v>4.4553591526319547E-2</v>
      </c>
      <c r="E75" s="156">
        <v>295390</v>
      </c>
      <c r="F75" s="373">
        <v>2.7872503305727658E-2</v>
      </c>
      <c r="G75" s="156">
        <v>117615</v>
      </c>
      <c r="H75" s="373">
        <v>8.8937033025025647E-2</v>
      </c>
      <c r="I75" s="156">
        <v>36562.642095343108</v>
      </c>
      <c r="J75" s="202">
        <v>0.10197362209203331</v>
      </c>
      <c r="K75" s="156">
        <v>21947.045190506684</v>
      </c>
      <c r="L75" s="202">
        <v>-1.0522693277485673E-2</v>
      </c>
      <c r="M75" s="156">
        <v>58509.687285849795</v>
      </c>
      <c r="N75" s="202">
        <v>5.6900778453370826E-2</v>
      </c>
      <c r="O75" s="156">
        <v>59105.312714150212</v>
      </c>
      <c r="P75" s="202">
        <v>0.12262249566584882</v>
      </c>
      <c r="Q75" s="156">
        <v>149203</v>
      </c>
      <c r="R75" s="373">
        <v>2.4598100548684609E-2</v>
      </c>
      <c r="S75" s="156">
        <v>43006</v>
      </c>
      <c r="T75" s="373">
        <v>6.5058570048787789E-2</v>
      </c>
      <c r="U75" s="156">
        <v>12907</v>
      </c>
      <c r="V75" s="373">
        <v>0.33336776859504136</v>
      </c>
      <c r="W75" s="156">
        <v>10524</v>
      </c>
      <c r="X75" s="373">
        <v>0.14840680925360106</v>
      </c>
      <c r="Y75" s="156">
        <v>16455</v>
      </c>
      <c r="Z75" s="373">
        <v>1.8822363940313336E-2</v>
      </c>
      <c r="AA75" s="156">
        <v>7237</v>
      </c>
      <c r="AB75" s="373">
        <v>3.4004857836833935E-2</v>
      </c>
      <c r="AC75" s="156">
        <v>11499</v>
      </c>
      <c r="AD75" s="373">
        <v>0.41074714758925279</v>
      </c>
      <c r="AE75" s="156">
        <v>935</v>
      </c>
      <c r="AF75" s="373">
        <v>8.2175925925925819E-2</v>
      </c>
      <c r="AG75" s="156">
        <v>544</v>
      </c>
      <c r="AH75" s="373">
        <v>-0.27947019867549672</v>
      </c>
      <c r="AI75" s="156">
        <v>1208</v>
      </c>
      <c r="AJ75" s="373">
        <v>0.21651560926485391</v>
      </c>
      <c r="AK75" s="156">
        <v>2151</v>
      </c>
      <c r="AL75" s="373">
        <v>-4.7387068201948601E-2</v>
      </c>
      <c r="AM75" s="156">
        <v>3803</v>
      </c>
      <c r="AN75" s="373">
        <v>4.6793283787503359E-2</v>
      </c>
      <c r="AO75" s="156">
        <v>1949</v>
      </c>
      <c r="AP75" s="373">
        <v>-0.14704595185995628</v>
      </c>
      <c r="AQ75" s="156">
        <v>8598</v>
      </c>
      <c r="AR75" s="373">
        <v>-0.46232255643799636</v>
      </c>
      <c r="AS75" s="156">
        <v>8372</v>
      </c>
      <c r="AT75" s="373">
        <v>2.3847376788553198E-2</v>
      </c>
      <c r="AU75" s="156">
        <v>9923</v>
      </c>
      <c r="AV75" s="373">
        <v>0.10353647686832734</v>
      </c>
      <c r="AW75" s="156">
        <v>1687</v>
      </c>
      <c r="AX75" s="373">
        <v>0.5960264900662251</v>
      </c>
      <c r="AY75" s="156">
        <v>1562</v>
      </c>
      <c r="AZ75" s="373">
        <v>0.25260625501202894</v>
      </c>
      <c r="BA75" s="156">
        <v>3827</v>
      </c>
      <c r="BB75" s="373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56">
        <v>413940</v>
      </c>
      <c r="D76" s="373">
        <v>3.784938472184618E-2</v>
      </c>
      <c r="E76" s="156">
        <v>287200</v>
      </c>
      <c r="F76" s="373">
        <v>3.4410724447677898E-2</v>
      </c>
      <c r="G76" s="156">
        <v>126740</v>
      </c>
      <c r="H76" s="373">
        <v>4.5726827175365914E-2</v>
      </c>
      <c r="I76" s="156">
        <v>39184.293978341084</v>
      </c>
      <c r="J76" s="202">
        <v>0.15012642030170942</v>
      </c>
      <c r="K76" s="156">
        <v>22768.778374850979</v>
      </c>
      <c r="L76" s="202">
        <v>0.21572165993171866</v>
      </c>
      <c r="M76" s="156">
        <v>61953.072353192067</v>
      </c>
      <c r="N76" s="202">
        <v>0.17339442103297853</v>
      </c>
      <c r="O76" s="156">
        <v>64786.927646807941</v>
      </c>
      <c r="P76" s="202">
        <v>-5.2820409162241733E-2</v>
      </c>
      <c r="Q76" s="156">
        <v>147935</v>
      </c>
      <c r="R76" s="373">
        <v>6.1729369715934457E-2</v>
      </c>
      <c r="S76" s="156">
        <v>38825</v>
      </c>
      <c r="T76" s="373">
        <v>-5.0013457632924752E-2</v>
      </c>
      <c r="U76" s="156">
        <v>8767</v>
      </c>
      <c r="V76" s="373">
        <v>0.23705376040637782</v>
      </c>
      <c r="W76" s="156">
        <v>10358</v>
      </c>
      <c r="X76" s="373">
        <v>0.17066003616636527</v>
      </c>
      <c r="Y76" s="156">
        <v>10219</v>
      </c>
      <c r="Z76" s="373">
        <v>-1.6552786064863878E-2</v>
      </c>
      <c r="AA76" s="156">
        <v>9600</v>
      </c>
      <c r="AB76" s="373">
        <v>0.18959107806691455</v>
      </c>
      <c r="AC76" s="156">
        <v>11066</v>
      </c>
      <c r="AD76" s="373">
        <v>0.4291618235825907</v>
      </c>
      <c r="AE76" s="156">
        <v>1591</v>
      </c>
      <c r="AF76" s="373">
        <v>9.3470790378006763E-2</v>
      </c>
      <c r="AG76" s="156">
        <v>1402</v>
      </c>
      <c r="AH76" s="373">
        <v>6.8597560975609762E-2</v>
      </c>
      <c r="AI76" s="156">
        <v>424</v>
      </c>
      <c r="AJ76" s="373">
        <v>0.34603174603174613</v>
      </c>
      <c r="AK76" s="156">
        <v>2026</v>
      </c>
      <c r="AL76" s="373">
        <v>-6.6359447004608274E-2</v>
      </c>
      <c r="AM76" s="156">
        <v>3129</v>
      </c>
      <c r="AN76" s="373">
        <v>4.7539337127552761E-2</v>
      </c>
      <c r="AO76" s="156">
        <v>1934</v>
      </c>
      <c r="AP76" s="373">
        <v>-8.3846518237801981E-2</v>
      </c>
      <c r="AQ76" s="156">
        <v>8091</v>
      </c>
      <c r="AR76" s="373">
        <v>-0.56387451487710227</v>
      </c>
      <c r="AS76" s="156">
        <v>9676</v>
      </c>
      <c r="AT76" s="373">
        <v>9.1360252650575235E-2</v>
      </c>
      <c r="AU76" s="156">
        <v>11959</v>
      </c>
      <c r="AV76" s="373">
        <v>0.14462098009188362</v>
      </c>
      <c r="AW76" s="156">
        <v>1401</v>
      </c>
      <c r="AX76" s="373">
        <v>2.4871982443306573E-2</v>
      </c>
      <c r="AY76" s="156">
        <v>1403</v>
      </c>
      <c r="AZ76" s="373">
        <v>0.17307692307692313</v>
      </c>
      <c r="BA76" s="156">
        <v>7394</v>
      </c>
      <c r="BB76" s="373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56">
        <v>467995</v>
      </c>
      <c r="D77" s="373">
        <v>3.9109109842555556E-2</v>
      </c>
      <c r="E77" s="156">
        <v>320584</v>
      </c>
      <c r="F77" s="373">
        <v>1.4625130157644994E-2</v>
      </c>
      <c r="G77" s="156">
        <v>147411</v>
      </c>
      <c r="H77" s="373">
        <v>9.6661161451591315E-2</v>
      </c>
      <c r="I77" s="156">
        <v>48001.910813657065</v>
      </c>
      <c r="J77" s="202">
        <v>0.13737312164620041</v>
      </c>
      <c r="K77" s="156">
        <v>21382.305543152728</v>
      </c>
      <c r="L77" s="202">
        <v>-1.3622394501714763E-2</v>
      </c>
      <c r="M77" s="156">
        <v>69384.216356809789</v>
      </c>
      <c r="N77" s="202">
        <v>8.613440295335284E-2</v>
      </c>
      <c r="O77" s="156">
        <v>78026.783643190196</v>
      </c>
      <c r="P77" s="202">
        <v>0.10619482219060927</v>
      </c>
      <c r="Q77" s="156">
        <v>159689</v>
      </c>
      <c r="R77" s="373">
        <v>3.7204227044511207E-2</v>
      </c>
      <c r="S77" s="156">
        <v>41744</v>
      </c>
      <c r="T77" s="373">
        <v>-1.9748737818480633E-2</v>
      </c>
      <c r="U77" s="156">
        <v>14895</v>
      </c>
      <c r="V77" s="373">
        <v>0.18195524519917483</v>
      </c>
      <c r="W77" s="156">
        <v>12447</v>
      </c>
      <c r="X77" s="373">
        <v>0.12155343305100019</v>
      </c>
      <c r="Y77" s="156">
        <v>14523</v>
      </c>
      <c r="Z77" s="373">
        <v>7.5698096437300855E-2</v>
      </c>
      <c r="AA77" s="156">
        <v>8131</v>
      </c>
      <c r="AB77" s="373">
        <v>0.18269090909090901</v>
      </c>
      <c r="AC77" s="156">
        <v>10755</v>
      </c>
      <c r="AD77" s="373">
        <v>0.26262033341159907</v>
      </c>
      <c r="AE77" s="156">
        <v>1486</v>
      </c>
      <c r="AF77" s="373">
        <v>-0.20321715817694375</v>
      </c>
      <c r="AG77" s="156">
        <v>2200</v>
      </c>
      <c r="AH77" s="373">
        <v>-0.33292904790782296</v>
      </c>
      <c r="AI77" s="156">
        <v>216</v>
      </c>
      <c r="AJ77" s="373">
        <v>-0.34346504559270519</v>
      </c>
      <c r="AK77" s="156">
        <v>3068</v>
      </c>
      <c r="AL77" s="373">
        <v>-0.29729729729729726</v>
      </c>
      <c r="AM77" s="156">
        <v>4897</v>
      </c>
      <c r="AN77" s="373">
        <v>2.8781512605041915E-2</v>
      </c>
      <c r="AO77" s="156">
        <v>3262</v>
      </c>
      <c r="AP77" s="373">
        <v>3.7531806615776153E-2</v>
      </c>
      <c r="AQ77" s="156">
        <v>8730</v>
      </c>
      <c r="AR77" s="373">
        <v>-0.53182817611412025</v>
      </c>
      <c r="AS77" s="156">
        <v>12767</v>
      </c>
      <c r="AT77" s="373">
        <v>0.16190389515835446</v>
      </c>
      <c r="AU77" s="156">
        <v>14584</v>
      </c>
      <c r="AV77" s="373">
        <v>0.16980829389588514</v>
      </c>
      <c r="AW77" s="156">
        <v>1220</v>
      </c>
      <c r="AX77" s="373">
        <v>0.16634799235181652</v>
      </c>
      <c r="AY77" s="156">
        <v>1826</v>
      </c>
      <c r="AZ77" s="373">
        <v>0.37396538750940556</v>
      </c>
      <c r="BA77" s="156">
        <v>4144</v>
      </c>
      <c r="BB77" s="373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56">
        <v>499244</v>
      </c>
      <c r="D78" s="373">
        <v>1.2227982636305201E-2</v>
      </c>
      <c r="E78" s="156">
        <v>333311</v>
      </c>
      <c r="F78" s="373">
        <v>-1.1662179312307952E-2</v>
      </c>
      <c r="G78" s="156">
        <v>165933</v>
      </c>
      <c r="H78" s="373">
        <v>6.3884489866576022E-2</v>
      </c>
      <c r="I78" s="156">
        <v>49122.04474568474</v>
      </c>
      <c r="J78" s="202">
        <v>7.9845324753995861E-2</v>
      </c>
      <c r="K78" s="156">
        <v>23486.602254693527</v>
      </c>
      <c r="L78" s="202">
        <v>-0.15775611749085983</v>
      </c>
      <c r="M78" s="156">
        <v>72608.64700037826</v>
      </c>
      <c r="N78" s="202">
        <v>-1.0452959889368119E-2</v>
      </c>
      <c r="O78" s="156">
        <v>93324.35299962174</v>
      </c>
      <c r="P78" s="202">
        <v>0.12992560864882252</v>
      </c>
      <c r="Q78" s="156">
        <v>165366</v>
      </c>
      <c r="R78" s="373">
        <v>1.231061185761062E-2</v>
      </c>
      <c r="S78" s="156">
        <v>45103</v>
      </c>
      <c r="T78" s="373">
        <v>-0.15440859408687824</v>
      </c>
      <c r="U78" s="156">
        <v>14577</v>
      </c>
      <c r="V78" s="373">
        <v>0.15433956287614814</v>
      </c>
      <c r="W78" s="156">
        <v>11369</v>
      </c>
      <c r="X78" s="373">
        <v>0.14618409113821951</v>
      </c>
      <c r="Y78" s="156">
        <v>19143</v>
      </c>
      <c r="Z78" s="373">
        <v>2.9691786348233107E-2</v>
      </c>
      <c r="AA78" s="156">
        <v>7148</v>
      </c>
      <c r="AB78" s="373">
        <v>5.8806102799585203E-2</v>
      </c>
      <c r="AC78" s="156">
        <v>21260</v>
      </c>
      <c r="AD78" s="373">
        <v>0.3872756933115824</v>
      </c>
      <c r="AE78" s="156">
        <v>1068</v>
      </c>
      <c r="AF78" s="373">
        <v>-0.21354933726067749</v>
      </c>
      <c r="AG78" s="156">
        <v>1235</v>
      </c>
      <c r="AH78" s="373">
        <v>6.2822719449225461E-2</v>
      </c>
      <c r="AI78" s="156">
        <v>120</v>
      </c>
      <c r="AJ78" s="373">
        <v>-0.39393939393939392</v>
      </c>
      <c r="AK78" s="156">
        <v>1887</v>
      </c>
      <c r="AL78" s="373">
        <v>-0.13400642496558057</v>
      </c>
      <c r="AM78" s="156">
        <v>2942</v>
      </c>
      <c r="AN78" s="373">
        <v>2.3304347826087035E-2</v>
      </c>
      <c r="AO78" s="156">
        <v>2968</v>
      </c>
      <c r="AP78" s="373">
        <v>4.4702569517775403E-2</v>
      </c>
      <c r="AQ78" s="156">
        <v>7924</v>
      </c>
      <c r="AR78" s="373">
        <v>-0.58347350714886459</v>
      </c>
      <c r="AS78" s="156">
        <v>10126</v>
      </c>
      <c r="AT78" s="373">
        <v>0.11152579582875966</v>
      </c>
      <c r="AU78" s="156">
        <v>14196</v>
      </c>
      <c r="AV78" s="373">
        <v>0.25339925834363419</v>
      </c>
      <c r="AW78" s="156">
        <v>1165</v>
      </c>
      <c r="AX78" s="373">
        <v>0.20475698035160295</v>
      </c>
      <c r="AY78" s="156">
        <v>1594</v>
      </c>
      <c r="AZ78" s="373">
        <v>0.12253521126760569</v>
      </c>
      <c r="BA78" s="156">
        <v>4120</v>
      </c>
      <c r="BB78" s="373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56">
        <v>417777</v>
      </c>
      <c r="D79" s="373">
        <v>-7.3514212193285244E-3</v>
      </c>
      <c r="E79" s="156">
        <v>303378</v>
      </c>
      <c r="F79" s="373">
        <v>-1.8175110196314459E-2</v>
      </c>
      <c r="G79" s="156">
        <v>114399</v>
      </c>
      <c r="H79" s="373">
        <v>2.2542613763329333E-2</v>
      </c>
      <c r="I79" s="156">
        <v>33427.680648970512</v>
      </c>
      <c r="J79" s="202">
        <v>4.8196278492561362E-2</v>
      </c>
      <c r="K79" s="156">
        <v>18393.46738156342</v>
      </c>
      <c r="L79" s="202">
        <v>-2.7199988822158683E-2</v>
      </c>
      <c r="M79" s="156">
        <v>51821.148030533936</v>
      </c>
      <c r="N79" s="202">
        <v>2.0132921661349501E-2</v>
      </c>
      <c r="O79" s="156">
        <v>62577.851969466079</v>
      </c>
      <c r="P79" s="202">
        <v>2.4546730158501617E-2</v>
      </c>
      <c r="Q79" s="156">
        <v>157408</v>
      </c>
      <c r="R79" s="373">
        <v>4.5261368465788321E-2</v>
      </c>
      <c r="S79" s="156">
        <v>44896</v>
      </c>
      <c r="T79" s="373">
        <v>-9.8129808561499332E-2</v>
      </c>
      <c r="U79" s="156">
        <v>10795</v>
      </c>
      <c r="V79" s="373">
        <v>0.11231324059763015</v>
      </c>
      <c r="W79" s="156">
        <v>10249</v>
      </c>
      <c r="X79" s="373">
        <v>-6.3932779249246452E-2</v>
      </c>
      <c r="Y79" s="156">
        <v>11297</v>
      </c>
      <c r="Z79" s="373">
        <v>-4.5942065703910129E-2</v>
      </c>
      <c r="AA79" s="156">
        <v>7202</v>
      </c>
      <c r="AB79" s="373">
        <v>0.20153486820153477</v>
      </c>
      <c r="AC79" s="156">
        <v>11784</v>
      </c>
      <c r="AD79" s="373">
        <v>0.11327350023618332</v>
      </c>
      <c r="AE79" s="156">
        <v>1442</v>
      </c>
      <c r="AF79" s="373">
        <v>-0.29486552567237168</v>
      </c>
      <c r="AG79" s="156">
        <v>2023</v>
      </c>
      <c r="AH79" s="373">
        <v>0.22161835748792269</v>
      </c>
      <c r="AI79" s="156">
        <v>677</v>
      </c>
      <c r="AJ79" s="373">
        <v>-0.32502492522432702</v>
      </c>
      <c r="AK79" s="156">
        <v>2134</v>
      </c>
      <c r="AL79" s="373">
        <v>-3.2638259292837701E-2</v>
      </c>
      <c r="AM79" s="156">
        <v>4477</v>
      </c>
      <c r="AN79" s="373">
        <v>-9.9195171026156936E-2</v>
      </c>
      <c r="AO79" s="156">
        <v>2368</v>
      </c>
      <c r="AP79" s="373">
        <v>6.9074492099322704E-2</v>
      </c>
      <c r="AQ79" s="156">
        <v>7927</v>
      </c>
      <c r="AR79" s="373">
        <v>-0.53944922147339058</v>
      </c>
      <c r="AS79" s="156">
        <v>10413</v>
      </c>
      <c r="AT79" s="373">
        <v>5.1818181818181763E-2</v>
      </c>
      <c r="AU79" s="156">
        <v>11997</v>
      </c>
      <c r="AV79" s="373">
        <v>0.12510550501734974</v>
      </c>
      <c r="AW79" s="156">
        <v>1062</v>
      </c>
      <c r="AX79" s="373">
        <v>4.3222003929273001E-2</v>
      </c>
      <c r="AY79" s="156">
        <v>1488</v>
      </c>
      <c r="AZ79" s="373">
        <v>1.0869565217391353E-2</v>
      </c>
      <c r="BA79" s="156">
        <v>3739</v>
      </c>
      <c r="BB79" s="373">
        <v>-0.2791594370541739</v>
      </c>
    </row>
    <row r="80" spans="1:54" s="4" customFormat="1" ht="15" hidden="1" customHeight="1" outlineLevel="1" x14ac:dyDescent="0.25">
      <c r="A80" s="376"/>
      <c r="B80" s="71" t="s">
        <v>102</v>
      </c>
      <c r="C80" s="156">
        <v>479955</v>
      </c>
      <c r="D80" s="373">
        <v>1.8662370904275027E-2</v>
      </c>
      <c r="E80" s="156">
        <v>385603</v>
      </c>
      <c r="F80" s="373">
        <v>2.3210457044600563E-2</v>
      </c>
      <c r="G80" s="156">
        <v>94352</v>
      </c>
      <c r="H80" s="373">
        <v>4.8777384259746093E-4</v>
      </c>
      <c r="I80" s="156">
        <v>28698.668140661677</v>
      </c>
      <c r="J80" s="202">
        <v>0.14021007847584577</v>
      </c>
      <c r="K80" s="156">
        <v>17785.420669574305</v>
      </c>
      <c r="L80" s="202">
        <v>0.13525371224555438</v>
      </c>
      <c r="M80" s="156">
        <v>46484.088810235982</v>
      </c>
      <c r="N80" s="202">
        <v>0.13830860488934427</v>
      </c>
      <c r="O80" s="156">
        <v>47867.91118976401</v>
      </c>
      <c r="P80" s="202">
        <v>-0.10476894557528482</v>
      </c>
      <c r="Q80" s="156">
        <v>182880</v>
      </c>
      <c r="R80" s="373">
        <v>8.1611771872652783E-2</v>
      </c>
      <c r="S80" s="156">
        <v>52547</v>
      </c>
      <c r="T80" s="373">
        <v>-2.6312376081679578E-2</v>
      </c>
      <c r="U80" s="156">
        <v>14355</v>
      </c>
      <c r="V80" s="373">
        <v>0.1486756821637194</v>
      </c>
      <c r="W80" s="156">
        <v>11143</v>
      </c>
      <c r="X80" s="373">
        <v>-0.10663032149442797</v>
      </c>
      <c r="Y80" s="156">
        <v>17088</v>
      </c>
      <c r="Z80" s="373">
        <v>1.2802275960170695E-2</v>
      </c>
      <c r="AA80" s="156">
        <v>7147</v>
      </c>
      <c r="AB80" s="373">
        <v>0.17472057856673251</v>
      </c>
      <c r="AC80" s="156">
        <v>12379</v>
      </c>
      <c r="AD80" s="373">
        <v>0.19847032626585337</v>
      </c>
      <c r="AE80" s="156">
        <v>12804</v>
      </c>
      <c r="AF80" s="373">
        <v>-6.4308681672025747E-2</v>
      </c>
      <c r="AG80" s="156">
        <v>7127</v>
      </c>
      <c r="AH80" s="373">
        <v>-0.25152278932997274</v>
      </c>
      <c r="AI80" s="156">
        <v>9507</v>
      </c>
      <c r="AJ80" s="373">
        <v>-9.2410501193317396E-2</v>
      </c>
      <c r="AK80" s="156">
        <v>7919</v>
      </c>
      <c r="AL80" s="373">
        <v>9.4843080326282303E-2</v>
      </c>
      <c r="AM80" s="156">
        <v>7084</v>
      </c>
      <c r="AN80" s="373">
        <v>-3.5008854379512289E-2</v>
      </c>
      <c r="AO80" s="156">
        <v>2736</v>
      </c>
      <c r="AP80" s="373">
        <v>0.10903931901094444</v>
      </c>
      <c r="AQ80" s="156">
        <v>9949</v>
      </c>
      <c r="AR80" s="373">
        <v>-0.41835720549546918</v>
      </c>
      <c r="AS80" s="156">
        <v>11240</v>
      </c>
      <c r="AT80" s="373">
        <v>0.13765182186234814</v>
      </c>
      <c r="AU80" s="156">
        <v>12908</v>
      </c>
      <c r="AV80" s="373">
        <v>0.17164382318235449</v>
      </c>
      <c r="AW80" s="156">
        <v>1181</v>
      </c>
      <c r="AX80" s="373">
        <v>0.13776493256262046</v>
      </c>
      <c r="AY80" s="156">
        <v>1895</v>
      </c>
      <c r="AZ80" s="373">
        <v>0.5444172779136105</v>
      </c>
      <c r="BA80" s="156">
        <v>3714</v>
      </c>
      <c r="BB80" s="373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56">
        <v>423793</v>
      </c>
      <c r="D81" s="373">
        <v>1.1400519311911772E-2</v>
      </c>
      <c r="E81" s="156">
        <v>359629</v>
      </c>
      <c r="F81" s="373">
        <v>3.0045340108094454E-2</v>
      </c>
      <c r="G81" s="156">
        <v>64164</v>
      </c>
      <c r="H81" s="373">
        <v>-8.1757946105299295E-2</v>
      </c>
      <c r="I81" s="156">
        <v>16203.666022794312</v>
      </c>
      <c r="J81" s="202">
        <v>-1.8258800868237057E-2</v>
      </c>
      <c r="K81" s="156">
        <v>12244.491217481436</v>
      </c>
      <c r="L81" s="202">
        <v>7.6049796304619832E-2</v>
      </c>
      <c r="M81" s="156">
        <v>28448.157240275748</v>
      </c>
      <c r="N81" s="202">
        <v>2.0227166123992335E-2</v>
      </c>
      <c r="O81" s="156">
        <v>35715.842759724248</v>
      </c>
      <c r="P81" s="202">
        <v>-0.1494782005815749</v>
      </c>
      <c r="Q81" s="156">
        <v>141807</v>
      </c>
      <c r="R81" s="373">
        <v>0.17489105039023012</v>
      </c>
      <c r="S81" s="156">
        <v>62777</v>
      </c>
      <c r="T81" s="373">
        <v>1.6913724050997558E-3</v>
      </c>
      <c r="U81" s="156">
        <v>10915</v>
      </c>
      <c r="V81" s="373">
        <v>-2.0115205266526548E-3</v>
      </c>
      <c r="W81" s="156">
        <v>14474</v>
      </c>
      <c r="X81" s="373">
        <v>9.9513825584928606E-2</v>
      </c>
      <c r="Y81" s="156">
        <v>9182</v>
      </c>
      <c r="Z81" s="373">
        <v>-0.14965734395258379</v>
      </c>
      <c r="AA81" s="156">
        <v>5473</v>
      </c>
      <c r="AB81" s="373">
        <v>0.31689124157844084</v>
      </c>
      <c r="AC81" s="156">
        <v>12079</v>
      </c>
      <c r="AD81" s="373">
        <v>0.13247702981436338</v>
      </c>
      <c r="AE81" s="156">
        <v>24240</v>
      </c>
      <c r="AF81" s="373">
        <v>-0.14521475421397845</v>
      </c>
      <c r="AG81" s="156">
        <v>13197</v>
      </c>
      <c r="AH81" s="373">
        <v>-0.24046043165467623</v>
      </c>
      <c r="AI81" s="156">
        <v>13552</v>
      </c>
      <c r="AJ81" s="373">
        <v>-0.20548748314474996</v>
      </c>
      <c r="AK81" s="156">
        <v>10901</v>
      </c>
      <c r="AL81" s="373">
        <v>-0.20949963741841915</v>
      </c>
      <c r="AM81" s="156">
        <v>5058</v>
      </c>
      <c r="AN81" s="373">
        <v>-0.10809381061541179</v>
      </c>
      <c r="AO81" s="156">
        <v>3531</v>
      </c>
      <c r="AP81" s="373">
        <v>-8.9009287925696623E-2</v>
      </c>
      <c r="AQ81" s="156">
        <v>6707</v>
      </c>
      <c r="AR81" s="373">
        <v>-0.3012813834774456</v>
      </c>
      <c r="AS81" s="156">
        <v>10062</v>
      </c>
      <c r="AT81" s="373">
        <v>0.24375772558714459</v>
      </c>
      <c r="AU81" s="156">
        <v>9944</v>
      </c>
      <c r="AV81" s="373">
        <v>0.30498687664042001</v>
      </c>
      <c r="AW81" s="156">
        <v>1340</v>
      </c>
      <c r="AX81" s="373">
        <v>0.39874739039665963</v>
      </c>
      <c r="AY81" s="156">
        <v>1383</v>
      </c>
      <c r="AZ81" s="373">
        <v>0.3466407010710808</v>
      </c>
      <c r="BA81" s="156">
        <v>3007</v>
      </c>
      <c r="BB81" s="373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56">
        <v>423617</v>
      </c>
      <c r="D82" s="373">
        <v>2.9018318025802126E-2</v>
      </c>
      <c r="E82" s="156">
        <v>352440</v>
      </c>
      <c r="F82" s="373">
        <v>5.0191301445785985E-2</v>
      </c>
      <c r="G82" s="156">
        <v>71177</v>
      </c>
      <c r="H82" s="373">
        <v>-6.4383831744988518E-2</v>
      </c>
      <c r="I82" s="156">
        <v>18452.726208794022</v>
      </c>
      <c r="J82" s="202">
        <v>7.9990998992977902E-2</v>
      </c>
      <c r="K82" s="156">
        <v>11776.968096101227</v>
      </c>
      <c r="L82" s="202">
        <v>-2.5972368199385754E-2</v>
      </c>
      <c r="M82" s="156">
        <v>30229.694304895249</v>
      </c>
      <c r="N82" s="202">
        <v>3.6079593683217892E-2</v>
      </c>
      <c r="O82" s="156">
        <v>40947.305695104747</v>
      </c>
      <c r="P82" s="202">
        <v>-0.12688588649612464</v>
      </c>
      <c r="Q82" s="156">
        <v>145081</v>
      </c>
      <c r="R82" s="373">
        <v>0.17766287319187613</v>
      </c>
      <c r="S82" s="156">
        <v>49462</v>
      </c>
      <c r="T82" s="373">
        <v>-4.4618712817739326E-2</v>
      </c>
      <c r="U82" s="156">
        <v>12330</v>
      </c>
      <c r="V82" s="373">
        <v>3.6395730015970518E-2</v>
      </c>
      <c r="W82" s="156">
        <v>13609</v>
      </c>
      <c r="X82" s="373">
        <v>-3.8793734445908834E-3</v>
      </c>
      <c r="Y82" s="156">
        <v>11172</v>
      </c>
      <c r="Z82" s="373">
        <v>-2.5215949742605326E-2</v>
      </c>
      <c r="AA82" s="156">
        <v>5468</v>
      </c>
      <c r="AB82" s="373">
        <v>0.34845869297164</v>
      </c>
      <c r="AC82" s="156">
        <v>13302</v>
      </c>
      <c r="AD82" s="373">
        <v>0.18820902188477007</v>
      </c>
      <c r="AE82" s="156">
        <v>23323</v>
      </c>
      <c r="AF82" s="373">
        <v>-0.13261928669716239</v>
      </c>
      <c r="AG82" s="156">
        <v>9899</v>
      </c>
      <c r="AH82" s="373">
        <v>-0.24716708494942585</v>
      </c>
      <c r="AI82" s="156">
        <v>15294</v>
      </c>
      <c r="AJ82" s="373">
        <v>-0.10104038088520539</v>
      </c>
      <c r="AK82" s="156">
        <v>11107</v>
      </c>
      <c r="AL82" s="373">
        <v>-0.11476847055072925</v>
      </c>
      <c r="AM82" s="156">
        <v>4080</v>
      </c>
      <c r="AN82" s="373">
        <v>-2.0172910662824228E-2</v>
      </c>
      <c r="AO82" s="156">
        <v>2815</v>
      </c>
      <c r="AP82" s="373">
        <v>-0.17230226403998827</v>
      </c>
      <c r="AQ82" s="156">
        <v>6405</v>
      </c>
      <c r="AR82" s="373">
        <v>-0.22532656023222064</v>
      </c>
      <c r="AS82" s="156">
        <v>9703</v>
      </c>
      <c r="AT82" s="373">
        <v>0.18127587046505966</v>
      </c>
      <c r="AU82" s="156">
        <v>11665</v>
      </c>
      <c r="AV82" s="373">
        <v>0.34095873088860795</v>
      </c>
      <c r="AW82" s="156">
        <v>1498</v>
      </c>
      <c r="AX82" s="373">
        <v>0.11874533233756535</v>
      </c>
      <c r="AY82" s="156">
        <v>1536</v>
      </c>
      <c r="AZ82" s="373">
        <v>0.38753387533875339</v>
      </c>
      <c r="BA82" s="156">
        <v>4691</v>
      </c>
      <c r="BB82" s="373">
        <v>0.31400560224089635</v>
      </c>
    </row>
    <row r="83" spans="1:54" s="4" customFormat="1" ht="15.75" collapsed="1" x14ac:dyDescent="0.25">
      <c r="A83" s="374">
        <v>957273</v>
      </c>
      <c r="B83" s="101">
        <v>2015</v>
      </c>
      <c r="C83" s="102">
        <v>5186307</v>
      </c>
      <c r="D83" s="203">
        <v>7.3524998674359132E-3</v>
      </c>
      <c r="E83" s="102">
        <v>3989084</v>
      </c>
      <c r="F83" s="203">
        <v>-1.1248064391412571E-3</v>
      </c>
      <c r="G83" s="102">
        <v>1197223</v>
      </c>
      <c r="H83" s="203">
        <v>3.6667108272136373E-2</v>
      </c>
      <c r="I83" s="102">
        <v>350114.799596528</v>
      </c>
      <c r="J83" s="203">
        <v>9.8661621965783874E-2</v>
      </c>
      <c r="K83" s="102">
        <v>199795.48391418785</v>
      </c>
      <c r="L83" s="203">
        <v>3.4333628832591723E-2</v>
      </c>
      <c r="M83" s="102">
        <v>549910.28351071582</v>
      </c>
      <c r="N83" s="203">
        <v>7.4384734072682646E-2</v>
      </c>
      <c r="O83" s="102">
        <v>647312.71648904984</v>
      </c>
      <c r="P83" s="203">
        <v>6.6451762089489996E-3</v>
      </c>
      <c r="Q83" s="102">
        <v>1765216</v>
      </c>
      <c r="R83" s="203">
        <v>4.8096705222801628E-2</v>
      </c>
      <c r="S83" s="102">
        <v>590615</v>
      </c>
      <c r="T83" s="203">
        <v>-3.4745658835546478E-2</v>
      </c>
      <c r="U83" s="102">
        <v>146148</v>
      </c>
      <c r="V83" s="203">
        <v>6.1242865649098865E-2</v>
      </c>
      <c r="W83" s="102">
        <v>146061</v>
      </c>
      <c r="X83" s="203">
        <v>4.1707972869847953E-2</v>
      </c>
      <c r="Y83" s="102">
        <v>168840</v>
      </c>
      <c r="Z83" s="203">
        <v>1.0069717988669957E-4</v>
      </c>
      <c r="AA83" s="102">
        <v>79328</v>
      </c>
      <c r="AB83" s="203">
        <v>9.0329319918632134E-2</v>
      </c>
      <c r="AC83" s="102">
        <v>152449</v>
      </c>
      <c r="AD83" s="203">
        <v>0.28445167160959817</v>
      </c>
      <c r="AE83" s="102">
        <v>155985</v>
      </c>
      <c r="AF83" s="203">
        <v>-0.13163168735734565</v>
      </c>
      <c r="AG83" s="102">
        <v>86324</v>
      </c>
      <c r="AH83" s="203">
        <v>-0.26673179018899984</v>
      </c>
      <c r="AI83" s="102">
        <v>95890</v>
      </c>
      <c r="AJ83" s="203">
        <v>-0.11462180528881671</v>
      </c>
      <c r="AK83" s="102">
        <v>96011</v>
      </c>
      <c r="AL83" s="203">
        <v>-7.4935212264393147E-4</v>
      </c>
      <c r="AM83" s="102">
        <v>52206</v>
      </c>
      <c r="AN83" s="203">
        <v>-3.0673251884585362E-2</v>
      </c>
      <c r="AO83" s="102">
        <v>33808</v>
      </c>
      <c r="AP83" s="203">
        <v>-4.7151996843381005E-2</v>
      </c>
      <c r="AQ83" s="102">
        <v>90162</v>
      </c>
      <c r="AR83" s="203">
        <v>-0.47592115741198215</v>
      </c>
      <c r="AS83" s="102">
        <v>115491</v>
      </c>
      <c r="AT83" s="203">
        <v>0.10199232839067962</v>
      </c>
      <c r="AU83" s="102">
        <v>135208</v>
      </c>
      <c r="AV83" s="203">
        <v>0.18101061274402763</v>
      </c>
      <c r="AW83" s="102">
        <v>14861</v>
      </c>
      <c r="AX83" s="203">
        <v>0.11753647164987213</v>
      </c>
      <c r="AY83" s="102">
        <v>16780</v>
      </c>
      <c r="AZ83" s="203">
        <v>0.18964906061680264</v>
      </c>
      <c r="BA83" s="102">
        <v>47701</v>
      </c>
      <c r="BB83" s="203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56">
        <v>405261</v>
      </c>
      <c r="D84" s="373">
        <v>4.4608266422652143E-2</v>
      </c>
      <c r="E84" s="156">
        <v>349037</v>
      </c>
      <c r="F84" s="373">
        <v>7.1530099436048156E-2</v>
      </c>
      <c r="G84" s="156">
        <v>56224</v>
      </c>
      <c r="H84" s="373">
        <v>-9.6338680124722798E-2</v>
      </c>
      <c r="I84" s="156">
        <v>13294.835681410303</v>
      </c>
      <c r="J84" s="202">
        <v>0.16223758033134916</v>
      </c>
      <c r="K84" s="156">
        <v>7428.9637493207356</v>
      </c>
      <c r="L84" s="202">
        <v>-0.2526945227521642</v>
      </c>
      <c r="M84" s="156">
        <v>20723.799430731036</v>
      </c>
      <c r="N84" s="202">
        <v>-3.0692262360568878E-2</v>
      </c>
      <c r="O84" s="156">
        <v>35500.200569268956</v>
      </c>
      <c r="P84" s="202">
        <v>-0.13070668080540293</v>
      </c>
      <c r="Q84" s="156">
        <v>116927</v>
      </c>
      <c r="R84" s="373">
        <v>3.2550048127444997E-2</v>
      </c>
      <c r="S84" s="156">
        <v>55816</v>
      </c>
      <c r="T84" s="373">
        <v>0.1210733510082751</v>
      </c>
      <c r="U84" s="156">
        <v>11461</v>
      </c>
      <c r="V84" s="373">
        <v>-0.10123902132998741</v>
      </c>
      <c r="W84" s="156">
        <v>12442</v>
      </c>
      <c r="X84" s="373">
        <v>-9.2371396719223009E-3</v>
      </c>
      <c r="Y84" s="156">
        <v>11318</v>
      </c>
      <c r="Z84" s="373">
        <v>5.411194933407848E-2</v>
      </c>
      <c r="AA84" s="156">
        <v>5776</v>
      </c>
      <c r="AB84" s="373">
        <v>9.2697692016647792E-2</v>
      </c>
      <c r="AC84" s="156">
        <v>10061</v>
      </c>
      <c r="AD84" s="373">
        <v>-4.2356748524652543E-2</v>
      </c>
      <c r="AE84" s="156">
        <v>30370</v>
      </c>
      <c r="AF84" s="373">
        <v>0.14863842662632365</v>
      </c>
      <c r="AG84" s="156">
        <v>18512</v>
      </c>
      <c r="AH84" s="373">
        <v>9.4413242684008303E-2</v>
      </c>
      <c r="AI84" s="156">
        <v>17802</v>
      </c>
      <c r="AJ84" s="373">
        <v>2.2339631309940877E-2</v>
      </c>
      <c r="AK84" s="156">
        <v>12944</v>
      </c>
      <c r="AL84" s="373">
        <v>9.0939738727349395E-2</v>
      </c>
      <c r="AM84" s="156">
        <v>3605</v>
      </c>
      <c r="AN84" s="373">
        <v>9.8415600243753731E-2</v>
      </c>
      <c r="AO84" s="156">
        <v>3472</v>
      </c>
      <c r="AP84" s="373">
        <v>0.22124516355962021</v>
      </c>
      <c r="AQ84" s="156">
        <v>16397</v>
      </c>
      <c r="AR84" s="373">
        <v>0.29784707930979892</v>
      </c>
      <c r="AS84" s="156">
        <v>8264</v>
      </c>
      <c r="AT84" s="373">
        <v>0.26438188494492043</v>
      </c>
      <c r="AU84" s="156">
        <v>8456</v>
      </c>
      <c r="AV84" s="373">
        <v>0.18830803822372122</v>
      </c>
      <c r="AW84" s="156">
        <v>1150</v>
      </c>
      <c r="AX84" s="373">
        <v>0.4838709677419355</v>
      </c>
      <c r="AY84" s="156">
        <v>1031</v>
      </c>
      <c r="AZ84" s="373">
        <v>-3.101503759398494E-2</v>
      </c>
      <c r="BA84" s="156">
        <v>3233</v>
      </c>
      <c r="BB84" s="373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56">
        <v>401057</v>
      </c>
      <c r="D85" s="373">
        <v>5.3516827605047723E-2</v>
      </c>
      <c r="E85" s="156">
        <v>340854</v>
      </c>
      <c r="F85" s="373">
        <v>8.0429821224800246E-2</v>
      </c>
      <c r="G85" s="156">
        <v>60203</v>
      </c>
      <c r="H85" s="373">
        <v>-7.6697748604380056E-2</v>
      </c>
      <c r="I85" s="156">
        <v>14240.662814657993</v>
      </c>
      <c r="J85" s="202">
        <v>0.14893035870527482</v>
      </c>
      <c r="K85" s="156">
        <v>9237.7231499936242</v>
      </c>
      <c r="L85" s="202">
        <v>-0.1719087009817869</v>
      </c>
      <c r="M85" s="156">
        <v>23478.385964651618</v>
      </c>
      <c r="N85" s="202">
        <v>-3.0474586144719762E-3</v>
      </c>
      <c r="O85" s="156">
        <v>36724.614035348379</v>
      </c>
      <c r="P85" s="202">
        <v>-0.11833797748406849</v>
      </c>
      <c r="Q85" s="156">
        <v>120849</v>
      </c>
      <c r="R85" s="373">
        <v>9.0468585041011407E-2</v>
      </c>
      <c r="S85" s="156">
        <v>51045</v>
      </c>
      <c r="T85" s="373">
        <v>9.0146078933880158E-2</v>
      </c>
      <c r="U85" s="156">
        <v>13084</v>
      </c>
      <c r="V85" s="373">
        <v>-0.10162043394671794</v>
      </c>
      <c r="W85" s="156">
        <v>11171</v>
      </c>
      <c r="X85" s="373">
        <v>6.2701540666432187E-4</v>
      </c>
      <c r="Y85" s="156">
        <v>14310</v>
      </c>
      <c r="Z85" s="373">
        <v>0.24978165938864638</v>
      </c>
      <c r="AA85" s="156">
        <v>5505</v>
      </c>
      <c r="AB85" s="373">
        <v>1.1019283746556363E-2</v>
      </c>
      <c r="AC85" s="156">
        <v>7951</v>
      </c>
      <c r="AD85" s="373">
        <v>3.7583191961372719E-2</v>
      </c>
      <c r="AE85" s="156">
        <v>27666</v>
      </c>
      <c r="AF85" s="373">
        <v>8.7371772196674913E-2</v>
      </c>
      <c r="AG85" s="156">
        <v>19383</v>
      </c>
      <c r="AH85" s="373">
        <v>5.3710247349823215E-2</v>
      </c>
      <c r="AI85" s="156">
        <v>17593</v>
      </c>
      <c r="AJ85" s="373">
        <v>-2.8655035335689027E-2</v>
      </c>
      <c r="AK85" s="156">
        <v>13608</v>
      </c>
      <c r="AL85" s="373">
        <v>0.10787266954327124</v>
      </c>
      <c r="AM85" s="156">
        <v>4500</v>
      </c>
      <c r="AN85" s="373">
        <v>0.23524567664013185</v>
      </c>
      <c r="AO85" s="156">
        <v>3826</v>
      </c>
      <c r="AP85" s="373">
        <v>0.16433353621424218</v>
      </c>
      <c r="AQ85" s="156">
        <v>8634</v>
      </c>
      <c r="AR85" s="373">
        <v>9.8613055096068214E-2</v>
      </c>
      <c r="AS85" s="156">
        <v>7960</v>
      </c>
      <c r="AT85" s="373">
        <v>0.27400768245838658</v>
      </c>
      <c r="AU85" s="156">
        <v>7751</v>
      </c>
      <c r="AV85" s="373">
        <v>0.20600591255640266</v>
      </c>
      <c r="AW85" s="156">
        <v>1030</v>
      </c>
      <c r="AX85" s="373">
        <v>0.17714285714285705</v>
      </c>
      <c r="AY85" s="156">
        <v>962</v>
      </c>
      <c r="AZ85" s="373">
        <v>-6.9632495164410058E-2</v>
      </c>
      <c r="BA85" s="156">
        <v>4026</v>
      </c>
      <c r="BB85" s="373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56">
        <v>445061</v>
      </c>
      <c r="D86" s="373">
        <v>-4.542510295126978E-2</v>
      </c>
      <c r="E86" s="156">
        <v>378403</v>
      </c>
      <c r="F86" s="373">
        <v>3.213109924909241E-2</v>
      </c>
      <c r="G86" s="156">
        <v>66658</v>
      </c>
      <c r="H86" s="373">
        <v>-0.33085718301093192</v>
      </c>
      <c r="I86" s="156">
        <v>16595.106179036302</v>
      </c>
      <c r="J86" s="202">
        <v>-0.2660304124874987</v>
      </c>
      <c r="K86" s="156">
        <v>11530.57468473227</v>
      </c>
      <c r="L86" s="202">
        <v>-0.27692115275663076</v>
      </c>
      <c r="M86" s="156">
        <v>28125.680863768572</v>
      </c>
      <c r="N86" s="202">
        <v>-0.27053468130056746</v>
      </c>
      <c r="O86" s="156">
        <v>38532.31913616477</v>
      </c>
      <c r="P86" s="202">
        <v>-0.36894778919105375</v>
      </c>
      <c r="Q86" s="156">
        <v>134668</v>
      </c>
      <c r="R86" s="373">
        <v>-1.1748820347988187E-2</v>
      </c>
      <c r="S86" s="156">
        <v>59237</v>
      </c>
      <c r="T86" s="373">
        <v>7.508166969147001E-2</v>
      </c>
      <c r="U86" s="156">
        <v>13823</v>
      </c>
      <c r="V86" s="373">
        <v>-1.2995358800428458E-2</v>
      </c>
      <c r="W86" s="156">
        <v>14019</v>
      </c>
      <c r="X86" s="373">
        <v>9.2077588221546991E-2</v>
      </c>
      <c r="Y86" s="156">
        <v>16299</v>
      </c>
      <c r="Z86" s="373">
        <v>2.5094339622641515E-2</v>
      </c>
      <c r="AA86" s="156">
        <v>5736</v>
      </c>
      <c r="AB86" s="373">
        <v>-8.8221268478779202E-2</v>
      </c>
      <c r="AC86" s="156">
        <v>9459</v>
      </c>
      <c r="AD86" s="373">
        <v>0.49101513240857497</v>
      </c>
      <c r="AE86" s="156">
        <v>30720</v>
      </c>
      <c r="AF86" s="373">
        <v>8.6049635862263996E-2</v>
      </c>
      <c r="AG86" s="156">
        <v>21681</v>
      </c>
      <c r="AH86" s="373">
        <v>0.23983530622748317</v>
      </c>
      <c r="AI86" s="156">
        <v>18757</v>
      </c>
      <c r="AJ86" s="373">
        <v>3.7459196232674241E-3</v>
      </c>
      <c r="AK86" s="156">
        <v>14453</v>
      </c>
      <c r="AL86" s="373">
        <v>0.11057322883049014</v>
      </c>
      <c r="AM86" s="156">
        <v>4332</v>
      </c>
      <c r="AN86" s="373">
        <v>0.24482758620689649</v>
      </c>
      <c r="AO86" s="156">
        <v>3286</v>
      </c>
      <c r="AP86" s="373">
        <v>5.0511508951406547E-2</v>
      </c>
      <c r="AQ86" s="156">
        <v>10542</v>
      </c>
      <c r="AR86" s="373">
        <v>-0.13689209104306532</v>
      </c>
      <c r="AS86" s="156">
        <v>7773</v>
      </c>
      <c r="AT86" s="373">
        <v>1.900891452543263E-2</v>
      </c>
      <c r="AU86" s="156">
        <v>8166</v>
      </c>
      <c r="AV86" s="373">
        <v>-0.13192303603699373</v>
      </c>
      <c r="AW86" s="156">
        <v>1060</v>
      </c>
      <c r="AX86" s="373">
        <v>-0.25194071983062805</v>
      </c>
      <c r="AY86" s="156">
        <v>908</v>
      </c>
      <c r="AZ86" s="373">
        <v>-0.18637992831541217</v>
      </c>
      <c r="BA86" s="156">
        <v>3484</v>
      </c>
      <c r="BB86" s="373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56">
        <v>436527</v>
      </c>
      <c r="D87" s="373">
        <v>0.13447284710382967</v>
      </c>
      <c r="E87" s="156">
        <v>336464</v>
      </c>
      <c r="F87" s="373">
        <v>0.11310561574725009</v>
      </c>
      <c r="G87" s="156">
        <v>100063</v>
      </c>
      <c r="H87" s="373">
        <v>0.21275254820686218</v>
      </c>
      <c r="I87" s="156">
        <v>28949.112084444696</v>
      </c>
      <c r="J87" s="202">
        <v>0.99742854088530652</v>
      </c>
      <c r="K87" s="156">
        <v>16449.465875419057</v>
      </c>
      <c r="L87" s="202">
        <v>0.23600206997665496</v>
      </c>
      <c r="M87" s="156">
        <v>45398.577959863753</v>
      </c>
      <c r="N87" s="202">
        <v>0.63293679412618076</v>
      </c>
      <c r="O87" s="156">
        <v>54664.42204013624</v>
      </c>
      <c r="P87" s="202">
        <v>-7.8199088577313169E-4</v>
      </c>
      <c r="Q87" s="156">
        <v>145931</v>
      </c>
      <c r="R87" s="373">
        <v>9.5257394606684143E-2</v>
      </c>
      <c r="S87" s="156">
        <v>50414</v>
      </c>
      <c r="T87" s="373">
        <v>0.25451649828298417</v>
      </c>
      <c r="U87" s="156">
        <v>12313</v>
      </c>
      <c r="V87" s="373">
        <v>-0.13828819371544543</v>
      </c>
      <c r="W87" s="156">
        <v>13304</v>
      </c>
      <c r="X87" s="373">
        <v>0.10746691084658289</v>
      </c>
      <c r="Y87" s="156">
        <v>17290</v>
      </c>
      <c r="Z87" s="373">
        <v>5.4396877668008381E-2</v>
      </c>
      <c r="AA87" s="156">
        <v>6755</v>
      </c>
      <c r="AB87" s="373">
        <v>0.10393855205098879</v>
      </c>
      <c r="AC87" s="156">
        <v>8705</v>
      </c>
      <c r="AD87" s="373">
        <v>0.31794095382286147</v>
      </c>
      <c r="AE87" s="156">
        <v>14356</v>
      </c>
      <c r="AF87" s="373">
        <v>0.22721832791930252</v>
      </c>
      <c r="AG87" s="156">
        <v>9920</v>
      </c>
      <c r="AH87" s="373">
        <v>0.9725591568900378</v>
      </c>
      <c r="AI87" s="156">
        <v>6769</v>
      </c>
      <c r="AJ87" s="373">
        <v>6.9919666765843047E-3</v>
      </c>
      <c r="AK87" s="156">
        <v>8329</v>
      </c>
      <c r="AL87" s="373">
        <v>0.36272905759162311</v>
      </c>
      <c r="AM87" s="156">
        <v>5020</v>
      </c>
      <c r="AN87" s="373">
        <v>0.12329380174535687</v>
      </c>
      <c r="AO87" s="156">
        <v>2557</v>
      </c>
      <c r="AP87" s="373">
        <v>0.24610136452241704</v>
      </c>
      <c r="AQ87" s="156">
        <v>12068</v>
      </c>
      <c r="AR87" s="373">
        <v>-0.1711538461538461</v>
      </c>
      <c r="AS87" s="156">
        <v>7580</v>
      </c>
      <c r="AT87" s="373">
        <v>-9.1453913460386005E-2</v>
      </c>
      <c r="AU87" s="156">
        <v>8880</v>
      </c>
      <c r="AV87" s="373">
        <v>0.18179398456215057</v>
      </c>
      <c r="AW87" s="156">
        <v>1268</v>
      </c>
      <c r="AX87" s="373">
        <v>-0.2695852534562212</v>
      </c>
      <c r="AY87" s="156">
        <v>1179</v>
      </c>
      <c r="AZ87" s="373">
        <v>2.7898866608544015E-2</v>
      </c>
      <c r="BA87" s="156">
        <v>3826</v>
      </c>
      <c r="BB87" s="373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56">
        <v>395389</v>
      </c>
      <c r="D88" s="373">
        <v>6.8956940437922221E-2</v>
      </c>
      <c r="E88" s="156">
        <v>287380</v>
      </c>
      <c r="F88" s="373">
        <v>7.0906868590508099E-2</v>
      </c>
      <c r="G88" s="156">
        <v>108009</v>
      </c>
      <c r="H88" s="373">
        <v>6.3803173415016179E-2</v>
      </c>
      <c r="I88" s="156">
        <v>33179.235294154358</v>
      </c>
      <c r="J88" s="202">
        <v>0.3193618417588715</v>
      </c>
      <c r="K88" s="156">
        <v>22180.443190963892</v>
      </c>
      <c r="L88" s="202">
        <v>0.45010145413834057</v>
      </c>
      <c r="M88" s="156">
        <v>55359.678485118246</v>
      </c>
      <c r="N88" s="202">
        <v>0.36880746205489912</v>
      </c>
      <c r="O88" s="156">
        <v>52649.321514881747</v>
      </c>
      <c r="P88" s="202">
        <v>-0.1381294183252223</v>
      </c>
      <c r="Q88" s="156">
        <v>145621</v>
      </c>
      <c r="R88" s="373">
        <v>8.483755857352504E-2</v>
      </c>
      <c r="S88" s="156">
        <v>40379</v>
      </c>
      <c r="T88" s="373">
        <v>5.640582895115509E-2</v>
      </c>
      <c r="U88" s="156">
        <v>9680</v>
      </c>
      <c r="V88" s="373">
        <v>-8.7739138629723823E-2</v>
      </c>
      <c r="W88" s="156">
        <v>9164</v>
      </c>
      <c r="X88" s="373">
        <v>-9.7142857142857197E-2</v>
      </c>
      <c r="Y88" s="156">
        <v>16151</v>
      </c>
      <c r="Z88" s="373">
        <v>0.23790909787690651</v>
      </c>
      <c r="AA88" s="156">
        <v>6999</v>
      </c>
      <c r="AB88" s="373">
        <v>0.24626068376068377</v>
      </c>
      <c r="AC88" s="156">
        <v>8151</v>
      </c>
      <c r="AD88" s="373">
        <v>0.63971031985515991</v>
      </c>
      <c r="AE88" s="156">
        <v>864</v>
      </c>
      <c r="AF88" s="373">
        <v>-0.25645438898450945</v>
      </c>
      <c r="AG88" s="156">
        <v>755</v>
      </c>
      <c r="AH88" s="373">
        <v>-0.5521945432977462</v>
      </c>
      <c r="AI88" s="156">
        <v>993</v>
      </c>
      <c r="AJ88" s="373">
        <v>-2.9325513196480912E-2</v>
      </c>
      <c r="AK88" s="156">
        <v>2258</v>
      </c>
      <c r="AL88" s="373">
        <v>0.15086646279306826</v>
      </c>
      <c r="AM88" s="156">
        <v>3633</v>
      </c>
      <c r="AN88" s="373">
        <v>0.37613636363636371</v>
      </c>
      <c r="AO88" s="156">
        <v>2285</v>
      </c>
      <c r="AP88" s="373">
        <v>0.30646083476272157</v>
      </c>
      <c r="AQ88" s="156">
        <v>15991</v>
      </c>
      <c r="AR88" s="373">
        <v>-2.8198116074141577E-2</v>
      </c>
      <c r="AS88" s="156">
        <v>8177</v>
      </c>
      <c r="AT88" s="373">
        <v>-7.479067662367056E-2</v>
      </c>
      <c r="AU88" s="156">
        <v>8992</v>
      </c>
      <c r="AV88" s="373">
        <v>0.11177052423343214</v>
      </c>
      <c r="AW88" s="156">
        <v>1057</v>
      </c>
      <c r="AX88" s="373">
        <v>-0.24066091954022983</v>
      </c>
      <c r="AY88" s="156">
        <v>1247</v>
      </c>
      <c r="AZ88" s="373">
        <v>-4.7885075818037137E-3</v>
      </c>
      <c r="BA88" s="156">
        <v>4983</v>
      </c>
      <c r="BB88" s="373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56">
        <v>398844</v>
      </c>
      <c r="D89" s="373">
        <v>2.2045351462301577E-2</v>
      </c>
      <c r="E89" s="156">
        <v>277646</v>
      </c>
      <c r="F89" s="373">
        <v>4.096040431762038E-2</v>
      </c>
      <c r="G89" s="156">
        <v>121198</v>
      </c>
      <c r="H89" s="373">
        <v>-1.8798575129533646E-2</v>
      </c>
      <c r="I89" s="156">
        <v>34069.553821798108</v>
      </c>
      <c r="J89" s="202">
        <v>0.11562393804385285</v>
      </c>
      <c r="K89" s="156">
        <v>18728.611264629268</v>
      </c>
      <c r="L89" s="202">
        <v>-0.19616334447262529</v>
      </c>
      <c r="M89" s="156">
        <v>52798.165086427376</v>
      </c>
      <c r="N89" s="202">
        <v>-1.9306691919138474E-2</v>
      </c>
      <c r="O89" s="156">
        <v>68399.834913572631</v>
      </c>
      <c r="P89" s="202">
        <v>-1.8405997087951986E-2</v>
      </c>
      <c r="Q89" s="156">
        <v>139334</v>
      </c>
      <c r="R89" s="373">
        <v>4.13835885707452E-2</v>
      </c>
      <c r="S89" s="156">
        <v>40869</v>
      </c>
      <c r="T89" s="373">
        <v>0.13895159267619772</v>
      </c>
      <c r="U89" s="156">
        <v>7087</v>
      </c>
      <c r="V89" s="373">
        <v>-0.17343130394215067</v>
      </c>
      <c r="W89" s="156">
        <v>8848</v>
      </c>
      <c r="X89" s="373">
        <v>-0.11493448034410325</v>
      </c>
      <c r="Y89" s="156">
        <v>10391</v>
      </c>
      <c r="Z89" s="373">
        <v>-1.758532665216983E-2</v>
      </c>
      <c r="AA89" s="156">
        <v>8070</v>
      </c>
      <c r="AB89" s="373">
        <v>1.4839034205231361E-2</v>
      </c>
      <c r="AC89" s="156">
        <v>7743</v>
      </c>
      <c r="AD89" s="373">
        <v>0.37628865979381443</v>
      </c>
      <c r="AE89" s="156">
        <v>1455</v>
      </c>
      <c r="AF89" s="373">
        <v>-1.1548913043478271E-2</v>
      </c>
      <c r="AG89" s="156">
        <v>1312</v>
      </c>
      <c r="AH89" s="373">
        <v>-0.20725075528700909</v>
      </c>
      <c r="AI89" s="156">
        <v>315</v>
      </c>
      <c r="AJ89" s="373">
        <v>-0.21641791044776115</v>
      </c>
      <c r="AK89" s="156">
        <v>2170</v>
      </c>
      <c r="AL89" s="373">
        <v>5.95703125E-2</v>
      </c>
      <c r="AM89" s="156">
        <v>2987</v>
      </c>
      <c r="AN89" s="373">
        <v>0.11496827174318769</v>
      </c>
      <c r="AO89" s="156">
        <v>2111</v>
      </c>
      <c r="AP89" s="373">
        <v>-5.1662174303683694E-2</v>
      </c>
      <c r="AQ89" s="156">
        <v>18552</v>
      </c>
      <c r="AR89" s="373">
        <v>-7.8613829616557274E-3</v>
      </c>
      <c r="AS89" s="156">
        <v>8866</v>
      </c>
      <c r="AT89" s="373">
        <v>-6.8403908794788304E-2</v>
      </c>
      <c r="AU89" s="156">
        <v>10448</v>
      </c>
      <c r="AV89" s="373">
        <v>0.21262766945218203</v>
      </c>
      <c r="AW89" s="156">
        <v>1367</v>
      </c>
      <c r="AX89" s="373">
        <v>0.28477443609022557</v>
      </c>
      <c r="AY89" s="156">
        <v>1196</v>
      </c>
      <c r="AZ89" s="373">
        <v>-6.8535825545171347E-2</v>
      </c>
      <c r="BA89" s="156">
        <v>4525</v>
      </c>
      <c r="BB89" s="373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56">
        <v>450381</v>
      </c>
      <c r="D90" s="373">
        <v>5.9847181661799365E-2</v>
      </c>
      <c r="E90" s="156">
        <v>315963</v>
      </c>
      <c r="F90" s="373">
        <v>6.8005435296980776E-2</v>
      </c>
      <c r="G90" s="156">
        <v>134418</v>
      </c>
      <c r="H90" s="373">
        <v>4.1152550249796693E-2</v>
      </c>
      <c r="I90" s="156">
        <v>42204.189548791612</v>
      </c>
      <c r="J90" s="202">
        <v>0.21014525472555112</v>
      </c>
      <c r="K90" s="156">
        <v>21677.606450068477</v>
      </c>
      <c r="L90" s="202">
        <v>-9.0199277935198996E-3</v>
      </c>
      <c r="M90" s="156">
        <v>63881.795998860092</v>
      </c>
      <c r="N90" s="202">
        <v>0.12566594118760022</v>
      </c>
      <c r="O90" s="156">
        <v>70536.204001274324</v>
      </c>
      <c r="P90" s="202">
        <v>-2.513407736342177E-2</v>
      </c>
      <c r="Q90" s="156">
        <v>153961</v>
      </c>
      <c r="R90" s="373">
        <v>0.1159909828282315</v>
      </c>
      <c r="S90" s="156">
        <v>42585</v>
      </c>
      <c r="T90" s="373">
        <v>9.1587203937250061E-2</v>
      </c>
      <c r="U90" s="156">
        <v>12602</v>
      </c>
      <c r="V90" s="373">
        <v>-0.18041103017689908</v>
      </c>
      <c r="W90" s="156">
        <v>11098</v>
      </c>
      <c r="X90" s="373">
        <v>7.7181512757649173E-3</v>
      </c>
      <c r="Y90" s="156">
        <v>13501</v>
      </c>
      <c r="Z90" s="373">
        <v>0.14853253934495969</v>
      </c>
      <c r="AA90" s="156">
        <v>6875</v>
      </c>
      <c r="AB90" s="373">
        <v>-8.3657868166738814E-3</v>
      </c>
      <c r="AC90" s="156">
        <v>8518</v>
      </c>
      <c r="AD90" s="373">
        <v>0.29590750038034375</v>
      </c>
      <c r="AE90" s="156">
        <v>1865</v>
      </c>
      <c r="AF90" s="373">
        <v>-0.151887221464302</v>
      </c>
      <c r="AG90" s="156">
        <v>3298</v>
      </c>
      <c r="AH90" s="373">
        <v>-0.17260411440040135</v>
      </c>
      <c r="AI90" s="156">
        <v>329</v>
      </c>
      <c r="AJ90" s="373">
        <v>0.6206896551724137</v>
      </c>
      <c r="AK90" s="156">
        <v>4366</v>
      </c>
      <c r="AL90" s="373">
        <v>0.12641898864809087</v>
      </c>
      <c r="AM90" s="156">
        <v>4760</v>
      </c>
      <c r="AN90" s="373">
        <v>-4.2638777152051444E-2</v>
      </c>
      <c r="AO90" s="156">
        <v>3144</v>
      </c>
      <c r="AP90" s="373">
        <v>-2.7829313543599299E-2</v>
      </c>
      <c r="AQ90" s="156">
        <v>18647</v>
      </c>
      <c r="AR90" s="373">
        <v>-5.2874847622917498E-2</v>
      </c>
      <c r="AS90" s="156">
        <v>10988</v>
      </c>
      <c r="AT90" s="373">
        <v>7.0329242158581717E-2</v>
      </c>
      <c r="AU90" s="156">
        <v>12467</v>
      </c>
      <c r="AV90" s="373">
        <v>9.3404665848096924E-2</v>
      </c>
      <c r="AW90" s="156">
        <v>1046</v>
      </c>
      <c r="AX90" s="373">
        <v>-0.1658692185007975</v>
      </c>
      <c r="AY90" s="156">
        <v>1329</v>
      </c>
      <c r="AZ90" s="373">
        <v>-7.7083333333333282E-2</v>
      </c>
      <c r="BA90" s="156">
        <v>4584</v>
      </c>
      <c r="BB90" s="373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56">
        <v>493213</v>
      </c>
      <c r="D91" s="373">
        <v>5.126374258784816E-2</v>
      </c>
      <c r="E91" s="156">
        <v>337244</v>
      </c>
      <c r="F91" s="373">
        <v>8.5985148546734447E-2</v>
      </c>
      <c r="G91" s="156">
        <v>155969</v>
      </c>
      <c r="H91" s="373">
        <v>-1.6712898751733651E-2</v>
      </c>
      <c r="I91" s="156">
        <v>45489.88972737873</v>
      </c>
      <c r="J91" s="202">
        <v>4.0056155500238777E-2</v>
      </c>
      <c r="K91" s="156">
        <v>27885.749890784926</v>
      </c>
      <c r="L91" s="202">
        <v>0.123302979089563</v>
      </c>
      <c r="M91" s="156">
        <v>73375.639618163652</v>
      </c>
      <c r="N91" s="202">
        <v>7.0197678522435858E-2</v>
      </c>
      <c r="O91" s="156">
        <v>82593.360381680381</v>
      </c>
      <c r="P91" s="202">
        <v>-8.2879921775474097E-2</v>
      </c>
      <c r="Q91" s="156">
        <v>163355</v>
      </c>
      <c r="R91" s="373">
        <v>0.114891380757707</v>
      </c>
      <c r="S91" s="156">
        <v>53339</v>
      </c>
      <c r="T91" s="373">
        <v>0.26689943470618971</v>
      </c>
      <c r="U91" s="156">
        <v>12628</v>
      </c>
      <c r="V91" s="373">
        <v>-5.8735837805605207E-2</v>
      </c>
      <c r="W91" s="156">
        <v>9919</v>
      </c>
      <c r="X91" s="373">
        <v>-3.839069316529331E-2</v>
      </c>
      <c r="Y91" s="156">
        <v>18591</v>
      </c>
      <c r="Z91" s="373">
        <v>8.1689649153430022E-2</v>
      </c>
      <c r="AA91" s="156">
        <v>6751</v>
      </c>
      <c r="AB91" s="373">
        <v>5.1721451939554353E-2</v>
      </c>
      <c r="AC91" s="156">
        <v>15325</v>
      </c>
      <c r="AD91" s="373">
        <v>0.10347062211981561</v>
      </c>
      <c r="AE91" s="156">
        <v>1358</v>
      </c>
      <c r="AF91" s="373">
        <v>-0.13558243157224703</v>
      </c>
      <c r="AG91" s="156">
        <v>1162</v>
      </c>
      <c r="AH91" s="373">
        <v>-0.2804953560371517</v>
      </c>
      <c r="AI91" s="156">
        <v>198</v>
      </c>
      <c r="AJ91" s="373">
        <v>-0.19183673469387752</v>
      </c>
      <c r="AK91" s="156">
        <v>2179</v>
      </c>
      <c r="AL91" s="373">
        <v>4.2085126733620193E-2</v>
      </c>
      <c r="AM91" s="156">
        <v>2875</v>
      </c>
      <c r="AN91" s="373">
        <v>-1.0423905489923557E-3</v>
      </c>
      <c r="AO91" s="156">
        <v>2841</v>
      </c>
      <c r="AP91" s="373">
        <v>-7.156862745098036E-2</v>
      </c>
      <c r="AQ91" s="156">
        <v>19024</v>
      </c>
      <c r="AR91" s="373">
        <v>-3.1758957654723141E-2</v>
      </c>
      <c r="AS91" s="156">
        <v>9110</v>
      </c>
      <c r="AT91" s="373">
        <v>-0.16735216159400423</v>
      </c>
      <c r="AU91" s="156">
        <v>11326</v>
      </c>
      <c r="AV91" s="373">
        <v>3.4904970760234022E-2</v>
      </c>
      <c r="AW91" s="156">
        <v>967</v>
      </c>
      <c r="AX91" s="373">
        <v>4.8806941431670303E-2</v>
      </c>
      <c r="AY91" s="156">
        <v>1420</v>
      </c>
      <c r="AZ91" s="373">
        <v>-2.1364576154376258E-2</v>
      </c>
      <c r="BA91" s="156">
        <v>4876</v>
      </c>
      <c r="BB91" s="373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56">
        <v>420871</v>
      </c>
      <c r="D92" s="373">
        <v>7.6616699068863259E-2</v>
      </c>
      <c r="E92" s="156">
        <v>308994</v>
      </c>
      <c r="F92" s="373">
        <v>8.4768016626411313E-2</v>
      </c>
      <c r="G92" s="156">
        <v>111877</v>
      </c>
      <c r="H92" s="373">
        <v>5.4726977901802476E-2</v>
      </c>
      <c r="I92" s="156">
        <v>31890.669080645603</v>
      </c>
      <c r="J92" s="202">
        <v>0.19631266482131049</v>
      </c>
      <c r="K92" s="156">
        <v>18907.758193066918</v>
      </c>
      <c r="L92" s="202">
        <v>8.0482304831545726E-2</v>
      </c>
      <c r="M92" s="156">
        <v>50798.427273712521</v>
      </c>
      <c r="N92" s="202">
        <v>0.15040905782573799</v>
      </c>
      <c r="O92" s="156">
        <v>61078.572726287479</v>
      </c>
      <c r="P92" s="202">
        <v>-1.3511852308775274E-2</v>
      </c>
      <c r="Q92" s="156">
        <v>150592</v>
      </c>
      <c r="R92" s="373">
        <v>0.1130804993606469</v>
      </c>
      <c r="S92" s="156">
        <v>49781</v>
      </c>
      <c r="T92" s="373">
        <v>0.11322062704056535</v>
      </c>
      <c r="U92" s="156">
        <v>9705</v>
      </c>
      <c r="V92" s="373">
        <v>-0.10495250391957944</v>
      </c>
      <c r="W92" s="156">
        <v>10949</v>
      </c>
      <c r="X92" s="373">
        <v>8.8586200039769247E-2</v>
      </c>
      <c r="Y92" s="156">
        <v>11841</v>
      </c>
      <c r="Z92" s="373">
        <v>0.13051365285468775</v>
      </c>
      <c r="AA92" s="156">
        <v>5994</v>
      </c>
      <c r="AB92" s="373">
        <v>-5.4275796781318997E-2</v>
      </c>
      <c r="AC92" s="156">
        <v>10585</v>
      </c>
      <c r="AD92" s="373">
        <v>0.23368298368298368</v>
      </c>
      <c r="AE92" s="156">
        <v>2045</v>
      </c>
      <c r="AF92" s="373">
        <v>0.32706035042180392</v>
      </c>
      <c r="AG92" s="156">
        <v>1656</v>
      </c>
      <c r="AH92" s="373">
        <v>-6.3348416289592757E-2</v>
      </c>
      <c r="AI92" s="156">
        <v>1003</v>
      </c>
      <c r="AJ92" s="373">
        <v>1.388095238095238</v>
      </c>
      <c r="AK92" s="156">
        <v>2206</v>
      </c>
      <c r="AL92" s="373">
        <v>6.518590053114437E-2</v>
      </c>
      <c r="AM92" s="156">
        <v>4970</v>
      </c>
      <c r="AN92" s="373">
        <v>0.17106503298774745</v>
      </c>
      <c r="AO92" s="156">
        <v>2215</v>
      </c>
      <c r="AP92" s="373">
        <v>-0.23567977915804006</v>
      </c>
      <c r="AQ92" s="156">
        <v>17212</v>
      </c>
      <c r="AR92" s="373">
        <v>-2.9106498194945818E-2</v>
      </c>
      <c r="AS92" s="156">
        <v>9900</v>
      </c>
      <c r="AT92" s="373">
        <v>-2.9126213592232997E-2</v>
      </c>
      <c r="AU92" s="156">
        <v>10663</v>
      </c>
      <c r="AV92" s="373">
        <v>4.6165441869230328E-3</v>
      </c>
      <c r="AW92" s="156">
        <v>1018</v>
      </c>
      <c r="AX92" s="373">
        <v>-4.3233082706766957E-2</v>
      </c>
      <c r="AY92" s="156">
        <v>1472</v>
      </c>
      <c r="AZ92" s="373">
        <v>-2.1926910299003288E-2</v>
      </c>
      <c r="BA92" s="156">
        <v>5187</v>
      </c>
      <c r="BB92" s="373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56">
        <v>471162</v>
      </c>
      <c r="D93" s="373">
        <v>8.0624482522149821E-2</v>
      </c>
      <c r="E93" s="156">
        <v>376856</v>
      </c>
      <c r="F93" s="373">
        <v>7.1173568001455356E-2</v>
      </c>
      <c r="G93" s="156">
        <v>94306</v>
      </c>
      <c r="H93" s="373">
        <v>0.12011687432446871</v>
      </c>
      <c r="I93" s="156">
        <v>25169.632055019261</v>
      </c>
      <c r="J93" s="202">
        <v>0.36786128082021596</v>
      </c>
      <c r="K93" s="156">
        <v>15666.472153078794</v>
      </c>
      <c r="L93" s="202">
        <v>7.6644380766226705E-2</v>
      </c>
      <c r="M93" s="156">
        <v>40836.104208098055</v>
      </c>
      <c r="N93" s="202">
        <v>0.23926312746116385</v>
      </c>
      <c r="O93" s="156">
        <v>53469.895791901938</v>
      </c>
      <c r="P93" s="202">
        <v>4.3496737595376533E-2</v>
      </c>
      <c r="Q93" s="156">
        <v>169081</v>
      </c>
      <c r="R93" s="373">
        <v>0.11314394812205797</v>
      </c>
      <c r="S93" s="156">
        <v>53967</v>
      </c>
      <c r="T93" s="373">
        <v>0.12129900891354484</v>
      </c>
      <c r="U93" s="156">
        <v>12497</v>
      </c>
      <c r="V93" s="373">
        <v>-5.4546830080193676E-2</v>
      </c>
      <c r="W93" s="156">
        <v>12473</v>
      </c>
      <c r="X93" s="373">
        <v>0.16570093457943935</v>
      </c>
      <c r="Y93" s="156">
        <v>16872</v>
      </c>
      <c r="Z93" s="373">
        <v>0.29317084387215453</v>
      </c>
      <c r="AA93" s="156">
        <v>6084</v>
      </c>
      <c r="AB93" s="373">
        <v>-6.3999999999999946E-2</v>
      </c>
      <c r="AC93" s="156">
        <v>10329</v>
      </c>
      <c r="AD93" s="373">
        <v>0.4286307053941909</v>
      </c>
      <c r="AE93" s="156">
        <v>13684</v>
      </c>
      <c r="AF93" s="373">
        <v>-0.22933093038972741</v>
      </c>
      <c r="AG93" s="156">
        <v>9522</v>
      </c>
      <c r="AH93" s="373">
        <v>-0.22929987859166334</v>
      </c>
      <c r="AI93" s="156">
        <v>10475</v>
      </c>
      <c r="AJ93" s="373">
        <v>0.13957789382071373</v>
      </c>
      <c r="AK93" s="156">
        <v>7233</v>
      </c>
      <c r="AL93" s="373">
        <v>-0.14895870102364983</v>
      </c>
      <c r="AM93" s="156">
        <v>7341</v>
      </c>
      <c r="AN93" s="373">
        <v>7.2148386154520239E-2</v>
      </c>
      <c r="AO93" s="156">
        <v>2467</v>
      </c>
      <c r="AP93" s="373">
        <v>-8.2899628252788071E-2</v>
      </c>
      <c r="AQ93" s="156">
        <v>17105</v>
      </c>
      <c r="AR93" s="373">
        <v>3.1081398076471256E-3</v>
      </c>
      <c r="AS93" s="156">
        <v>9880</v>
      </c>
      <c r="AT93" s="373">
        <v>4.5060291939919672E-2</v>
      </c>
      <c r="AU93" s="156">
        <v>11017</v>
      </c>
      <c r="AV93" s="373">
        <v>3.3198912126043423E-2</v>
      </c>
      <c r="AW93" s="156">
        <v>1038</v>
      </c>
      <c r="AX93" s="373">
        <v>0.14823008849557517</v>
      </c>
      <c r="AY93" s="156">
        <v>1227</v>
      </c>
      <c r="AZ93" s="373">
        <v>-3.1570639305445902E-2</v>
      </c>
      <c r="BA93" s="156">
        <v>4564</v>
      </c>
      <c r="BB93" s="373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56">
        <v>419016</v>
      </c>
      <c r="D94" s="373">
        <v>-6.2236893638449087E-2</v>
      </c>
      <c r="E94" s="156">
        <v>349139</v>
      </c>
      <c r="F94" s="373">
        <v>-5.7756247638581559E-2</v>
      </c>
      <c r="G94" s="156">
        <v>69877</v>
      </c>
      <c r="H94" s="373">
        <v>-8.4000786524218385E-2</v>
      </c>
      <c r="I94" s="156">
        <v>16505.028043159022</v>
      </c>
      <c r="J94" s="202">
        <v>-1.2369911670118805E-2</v>
      </c>
      <c r="K94" s="156">
        <v>11379.112062965469</v>
      </c>
      <c r="L94" s="202">
        <v>-3.0519103946924475E-2</v>
      </c>
      <c r="M94" s="156">
        <v>27884.140106124491</v>
      </c>
      <c r="N94" s="202">
        <v>-1.9857781066907276E-2</v>
      </c>
      <c r="O94" s="156">
        <v>41992.859893945388</v>
      </c>
      <c r="P94" s="202">
        <v>-0.12214804167754989</v>
      </c>
      <c r="Q94" s="156">
        <v>120698</v>
      </c>
      <c r="R94" s="373">
        <v>-4.3559570505963041E-2</v>
      </c>
      <c r="S94" s="156">
        <v>62671</v>
      </c>
      <c r="T94" s="373">
        <v>-5.5960594101165939E-2</v>
      </c>
      <c r="U94" s="156">
        <v>10937</v>
      </c>
      <c r="V94" s="373">
        <v>-6.6569941111205955E-2</v>
      </c>
      <c r="W94" s="156">
        <v>13164</v>
      </c>
      <c r="X94" s="373">
        <v>0.10057687484324052</v>
      </c>
      <c r="Y94" s="156">
        <v>10798</v>
      </c>
      <c r="Z94" s="373">
        <v>0.2531043286526633</v>
      </c>
      <c r="AA94" s="156">
        <v>4156</v>
      </c>
      <c r="AB94" s="373">
        <v>-0.17441398490266191</v>
      </c>
      <c r="AC94" s="156">
        <v>10666</v>
      </c>
      <c r="AD94" s="373">
        <v>0.44721845318860254</v>
      </c>
      <c r="AE94" s="156">
        <v>28358</v>
      </c>
      <c r="AF94" s="373">
        <v>-7.7548630538026186E-2</v>
      </c>
      <c r="AG94" s="156">
        <v>17375</v>
      </c>
      <c r="AH94" s="373">
        <v>-0.21600036097825104</v>
      </c>
      <c r="AI94" s="156">
        <v>17057</v>
      </c>
      <c r="AJ94" s="373">
        <v>-0.11745226884669113</v>
      </c>
      <c r="AK94" s="156">
        <v>13790</v>
      </c>
      <c r="AL94" s="373">
        <v>0.16028607488430802</v>
      </c>
      <c r="AM94" s="156">
        <v>5671</v>
      </c>
      <c r="AN94" s="373">
        <v>2.0882088208820981E-2</v>
      </c>
      <c r="AO94" s="156">
        <v>3876</v>
      </c>
      <c r="AP94" s="373">
        <v>-8.1951681667456144E-2</v>
      </c>
      <c r="AQ94" s="156">
        <v>9599</v>
      </c>
      <c r="AR94" s="373">
        <v>-0.38154758069712003</v>
      </c>
      <c r="AS94" s="156">
        <v>8090</v>
      </c>
      <c r="AT94" s="373">
        <v>-8.2558403266046687E-2</v>
      </c>
      <c r="AU94" s="156">
        <v>7620</v>
      </c>
      <c r="AV94" s="373">
        <v>-0.10426707417420944</v>
      </c>
      <c r="AW94" s="156">
        <v>958</v>
      </c>
      <c r="AX94" s="373">
        <v>-0.16695652173913045</v>
      </c>
      <c r="AY94" s="156">
        <v>1027</v>
      </c>
      <c r="AZ94" s="373">
        <v>-0.20449264136328427</v>
      </c>
      <c r="BA94" s="156">
        <v>2628</v>
      </c>
      <c r="BB94" s="373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56">
        <v>411671</v>
      </c>
      <c r="D95" s="373">
        <v>-3.226178022778825E-2</v>
      </c>
      <c r="E95" s="156">
        <v>335596</v>
      </c>
      <c r="F95" s="373">
        <v>-4.7541202280706241E-2</v>
      </c>
      <c r="G95" s="156">
        <v>76075</v>
      </c>
      <c r="H95" s="373">
        <v>4.1438506187712276E-2</v>
      </c>
      <c r="I95" s="156">
        <v>17086</v>
      </c>
      <c r="J95" s="202">
        <v>3.9195631588391677E-2</v>
      </c>
      <c r="K95" s="156">
        <v>12091</v>
      </c>
      <c r="L95" s="202">
        <v>0.40393092703180944</v>
      </c>
      <c r="M95" s="156">
        <v>29177</v>
      </c>
      <c r="N95" s="202">
        <v>0.16457338939716615</v>
      </c>
      <c r="O95" s="156">
        <v>46898</v>
      </c>
      <c r="P95" s="202">
        <v>-2.2840063765470653E-2</v>
      </c>
      <c r="Q95" s="156">
        <v>123194</v>
      </c>
      <c r="R95" s="373">
        <v>1.4426639877472391E-2</v>
      </c>
      <c r="S95" s="156">
        <v>51772</v>
      </c>
      <c r="T95" s="373">
        <v>8.8271400455970372E-3</v>
      </c>
      <c r="U95" s="156">
        <v>11897</v>
      </c>
      <c r="V95" s="373">
        <v>-2.595382348125097E-2</v>
      </c>
      <c r="W95" s="156">
        <v>13662</v>
      </c>
      <c r="X95" s="373">
        <v>2.3600809170600145E-2</v>
      </c>
      <c r="Y95" s="156">
        <v>11461</v>
      </c>
      <c r="Z95" s="373">
        <v>9.3293904416674511E-2</v>
      </c>
      <c r="AA95" s="156">
        <v>4055</v>
      </c>
      <c r="AB95" s="373">
        <v>-9.6076683013820774E-2</v>
      </c>
      <c r="AC95" s="156">
        <v>11195</v>
      </c>
      <c r="AD95" s="373">
        <v>0.2675498188405796</v>
      </c>
      <c r="AE95" s="156">
        <v>26889</v>
      </c>
      <c r="AF95" s="373">
        <v>-0.23580401295969988</v>
      </c>
      <c r="AG95" s="156">
        <v>13149</v>
      </c>
      <c r="AH95" s="373">
        <v>-0.31012591815320045</v>
      </c>
      <c r="AI95" s="156">
        <v>17013</v>
      </c>
      <c r="AJ95" s="373">
        <v>-0.10093536965597416</v>
      </c>
      <c r="AK95" s="156">
        <v>12547</v>
      </c>
      <c r="AL95" s="373">
        <v>-3.7289956264866086E-2</v>
      </c>
      <c r="AM95" s="156">
        <v>4164</v>
      </c>
      <c r="AN95" s="373">
        <v>4.3870644271747361E-2</v>
      </c>
      <c r="AO95" s="156">
        <v>3401</v>
      </c>
      <c r="AP95" s="373">
        <v>8.3121019108280292E-2</v>
      </c>
      <c r="AQ95" s="156">
        <v>8268</v>
      </c>
      <c r="AR95" s="373">
        <v>-0.36487939775695188</v>
      </c>
      <c r="AS95" s="156">
        <v>8214</v>
      </c>
      <c r="AT95" s="373">
        <v>-4.3994413407821176E-2</v>
      </c>
      <c r="AU95" s="156">
        <v>8699</v>
      </c>
      <c r="AV95" s="373">
        <v>0.13950746659680369</v>
      </c>
      <c r="AW95" s="156">
        <v>1339</v>
      </c>
      <c r="AX95" s="373">
        <v>7.809983896940409E-2</v>
      </c>
      <c r="AY95" s="156">
        <v>1107</v>
      </c>
      <c r="AZ95" s="373">
        <v>-0.21822033898305082</v>
      </c>
      <c r="BA95" s="156">
        <v>3570</v>
      </c>
      <c r="BB95" s="373">
        <v>-0.28471248246844316</v>
      </c>
    </row>
    <row r="96" spans="1:54" s="4" customFormat="1" ht="15.75" collapsed="1" x14ac:dyDescent="0.25">
      <c r="A96" s="374">
        <v>962201</v>
      </c>
      <c r="B96" s="101">
        <v>2014</v>
      </c>
      <c r="C96" s="102">
        <v>5148453</v>
      </c>
      <c r="D96" s="203">
        <v>3.527133365118007E-2</v>
      </c>
      <c r="E96" s="102">
        <v>3993576</v>
      </c>
      <c r="F96" s="203">
        <v>4.7873265767981898E-2</v>
      </c>
      <c r="G96" s="102">
        <v>1154877</v>
      </c>
      <c r="H96" s="203">
        <v>-6.0632297176574923E-3</v>
      </c>
      <c r="I96" s="102">
        <v>318673.91433049599</v>
      </c>
      <c r="J96" s="203">
        <v>0.16539036934228024</v>
      </c>
      <c r="K96" s="102">
        <v>193163.48066502344</v>
      </c>
      <c r="L96" s="203">
        <v>2.721289340392441E-2</v>
      </c>
      <c r="M96" s="102">
        <v>511837.39499551943</v>
      </c>
      <c r="N96" s="203">
        <v>0.10908687252218208</v>
      </c>
      <c r="O96" s="102">
        <v>643039.60500446218</v>
      </c>
      <c r="P96" s="203">
        <v>-8.1932783960612987E-2</v>
      </c>
      <c r="Q96" s="102">
        <v>1684211</v>
      </c>
      <c r="R96" s="203">
        <v>6.534476727600036E-2</v>
      </c>
      <c r="S96" s="102">
        <v>611875</v>
      </c>
      <c r="T96" s="203">
        <v>9.7199060376208068E-2</v>
      </c>
      <c r="U96" s="102">
        <v>137714</v>
      </c>
      <c r="V96" s="203">
        <v>-9.147045435053669E-2</v>
      </c>
      <c r="W96" s="102">
        <v>140213</v>
      </c>
      <c r="X96" s="203">
        <v>3.0122030959570445E-2</v>
      </c>
      <c r="Y96" s="102">
        <v>168823</v>
      </c>
      <c r="Z96" s="203">
        <v>0.12795312416484039</v>
      </c>
      <c r="AA96" s="102">
        <v>72756</v>
      </c>
      <c r="AB96" s="203">
        <v>4.6534749168036793E-3</v>
      </c>
      <c r="AC96" s="102">
        <v>118688</v>
      </c>
      <c r="AD96" s="203">
        <v>0.26011806174884278</v>
      </c>
      <c r="AE96" s="102">
        <v>179630</v>
      </c>
      <c r="AF96" s="203">
        <v>-2.1068579151589106E-2</v>
      </c>
      <c r="AG96" s="102">
        <v>117725</v>
      </c>
      <c r="AH96" s="203">
        <v>-3.5933930048397844E-2</v>
      </c>
      <c r="AI96" s="102">
        <v>108304</v>
      </c>
      <c r="AJ96" s="203">
        <v>-2.1370031354760566E-2</v>
      </c>
      <c r="AK96" s="102">
        <v>96083</v>
      </c>
      <c r="AL96" s="203">
        <v>8.2759553296746668E-2</v>
      </c>
      <c r="AM96" s="102">
        <v>53858</v>
      </c>
      <c r="AN96" s="203">
        <v>0.10641357492090875</v>
      </c>
      <c r="AO96" s="102">
        <v>35481</v>
      </c>
      <c r="AP96" s="203">
        <v>2.7600787766450363E-2</v>
      </c>
      <c r="AQ96" s="102">
        <v>172039</v>
      </c>
      <c r="AR96" s="203">
        <v>-7.0441332209470686E-2</v>
      </c>
      <c r="AS96" s="102">
        <v>104802</v>
      </c>
      <c r="AT96" s="203">
        <v>-5.46603655411948E-3</v>
      </c>
      <c r="AU96" s="102">
        <v>114485</v>
      </c>
      <c r="AV96" s="203">
        <v>7.0633673736580249E-2</v>
      </c>
      <c r="AW96" s="102">
        <v>13298</v>
      </c>
      <c r="AX96" s="203">
        <v>-3.6027546212395789E-2</v>
      </c>
      <c r="AY96" s="102">
        <v>14105</v>
      </c>
      <c r="AZ96" s="203">
        <v>-7.6172386691118699E-2</v>
      </c>
      <c r="BA96" s="102">
        <v>49486</v>
      </c>
      <c r="BB96" s="203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56">
        <v>387955</v>
      </c>
      <c r="D97" s="373">
        <v>-3.2687968284442648E-2</v>
      </c>
      <c r="E97" s="156">
        <v>325737</v>
      </c>
      <c r="F97" s="373">
        <v>-2.0940535731461041E-2</v>
      </c>
      <c r="G97" s="156">
        <v>62218</v>
      </c>
      <c r="H97" s="373">
        <v>-8.9861178157136345E-2</v>
      </c>
      <c r="I97" s="156">
        <v>11439</v>
      </c>
      <c r="J97" s="202">
        <v>-8.8389294533354312E-2</v>
      </c>
      <c r="K97" s="156">
        <v>9941</v>
      </c>
      <c r="L97" s="202">
        <v>0.5203420892860664</v>
      </c>
      <c r="M97" s="156">
        <v>21380</v>
      </c>
      <c r="N97" s="202">
        <v>0.12014706774857187</v>
      </c>
      <c r="O97" s="156">
        <v>40838</v>
      </c>
      <c r="P97" s="202">
        <v>-0.17120961997596096</v>
      </c>
      <c r="Q97" s="156">
        <v>113241</v>
      </c>
      <c r="R97" s="373">
        <v>1.6389175604721196E-2</v>
      </c>
      <c r="S97" s="156">
        <v>49788</v>
      </c>
      <c r="T97" s="373">
        <v>-0.11768771376419929</v>
      </c>
      <c r="U97" s="156">
        <v>12752</v>
      </c>
      <c r="V97" s="373">
        <v>7.3129681056972151E-2</v>
      </c>
      <c r="W97" s="156">
        <v>12558</v>
      </c>
      <c r="X97" s="373">
        <v>-3.1093279839518595E-2</v>
      </c>
      <c r="Y97" s="156">
        <v>10737</v>
      </c>
      <c r="Z97" s="373">
        <v>6.2964062964062872E-2</v>
      </c>
      <c r="AA97" s="156">
        <v>5286</v>
      </c>
      <c r="AB97" s="373">
        <v>-8.2928521859819582E-2</v>
      </c>
      <c r="AC97" s="156">
        <v>10506</v>
      </c>
      <c r="AD97" s="373">
        <v>-0.14236734693877551</v>
      </c>
      <c r="AE97" s="156">
        <v>26440</v>
      </c>
      <c r="AF97" s="373">
        <v>-8.1019081714226115E-2</v>
      </c>
      <c r="AG97" s="156">
        <v>16915</v>
      </c>
      <c r="AH97" s="373">
        <v>0.20169082125603865</v>
      </c>
      <c r="AI97" s="156">
        <v>17413</v>
      </c>
      <c r="AJ97" s="373">
        <v>2.4178228081284114E-3</v>
      </c>
      <c r="AK97" s="156">
        <v>11865</v>
      </c>
      <c r="AL97" s="373">
        <v>-0.15328623421108967</v>
      </c>
      <c r="AM97" s="156">
        <v>3282</v>
      </c>
      <c r="AN97" s="373">
        <v>0.19562841530054653</v>
      </c>
      <c r="AO97" s="156">
        <v>2843</v>
      </c>
      <c r="AP97" s="373">
        <v>-9.1983391887575872E-2</v>
      </c>
      <c r="AQ97" s="156">
        <v>12634</v>
      </c>
      <c r="AR97" s="373">
        <v>0.20140737923164709</v>
      </c>
      <c r="AS97" s="156">
        <v>6536</v>
      </c>
      <c r="AT97" s="373">
        <v>-0.17349519473950425</v>
      </c>
      <c r="AU97" s="156">
        <v>7116</v>
      </c>
      <c r="AV97" s="373">
        <v>6.5269461077844371E-2</v>
      </c>
      <c r="AW97" s="156">
        <v>775</v>
      </c>
      <c r="AX97" s="373">
        <v>-0.13697104677060135</v>
      </c>
      <c r="AY97" s="156">
        <v>1064</v>
      </c>
      <c r="AZ97" s="373">
        <v>-1.8761726078799779E-3</v>
      </c>
      <c r="BA97" s="156">
        <v>3986</v>
      </c>
      <c r="BB97" s="373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56">
        <v>380684</v>
      </c>
      <c r="D98" s="373">
        <v>-5.0267817270534088E-2</v>
      </c>
      <c r="E98" s="156">
        <v>315480</v>
      </c>
      <c r="F98" s="373">
        <v>-4.6937166369098837E-2</v>
      </c>
      <c r="G98" s="156">
        <v>65204</v>
      </c>
      <c r="H98" s="373">
        <v>-6.6059356021542337E-2</v>
      </c>
      <c r="I98" s="156">
        <v>12394.71366280698</v>
      </c>
      <c r="J98" s="202">
        <v>6.5834637100251392E-2</v>
      </c>
      <c r="K98" s="156">
        <v>11155.440421781861</v>
      </c>
      <c r="L98" s="202">
        <v>0.25688201661129395</v>
      </c>
      <c r="M98" s="156">
        <v>23550.154084588841</v>
      </c>
      <c r="N98" s="202">
        <v>0.14853014916915286</v>
      </c>
      <c r="O98" s="156">
        <v>41653.845915411162</v>
      </c>
      <c r="P98" s="202">
        <v>-0.15528969029766393</v>
      </c>
      <c r="Q98" s="156">
        <v>110823</v>
      </c>
      <c r="R98" s="373">
        <v>-8.1374336870026487E-2</v>
      </c>
      <c r="S98" s="156">
        <v>46824</v>
      </c>
      <c r="T98" s="373">
        <v>-0.1180259935957807</v>
      </c>
      <c r="U98" s="156">
        <v>14564</v>
      </c>
      <c r="V98" s="373">
        <v>9.8258049920820545E-2</v>
      </c>
      <c r="W98" s="156">
        <v>11164</v>
      </c>
      <c r="X98" s="373">
        <v>-8.0395387149917674E-2</v>
      </c>
      <c r="Y98" s="156">
        <v>11450</v>
      </c>
      <c r="Z98" s="373">
        <v>-0.20192374712483441</v>
      </c>
      <c r="AA98" s="156">
        <v>5445</v>
      </c>
      <c r="AB98" s="373">
        <v>4.2903658303007131E-2</v>
      </c>
      <c r="AC98" s="156">
        <v>7663</v>
      </c>
      <c r="AD98" s="373">
        <v>-2.1328224776500648E-2</v>
      </c>
      <c r="AE98" s="156">
        <v>25443</v>
      </c>
      <c r="AF98" s="373">
        <v>-1.0600706713781438E-3</v>
      </c>
      <c r="AG98" s="156">
        <v>18395</v>
      </c>
      <c r="AH98" s="373">
        <v>0.22772475472201825</v>
      </c>
      <c r="AI98" s="156">
        <v>18112</v>
      </c>
      <c r="AJ98" s="373">
        <v>5.9863069810989433E-2</v>
      </c>
      <c r="AK98" s="156">
        <v>12283</v>
      </c>
      <c r="AL98" s="373">
        <v>-0.20938465499485071</v>
      </c>
      <c r="AM98" s="156">
        <v>3643</v>
      </c>
      <c r="AN98" s="373">
        <v>0.21758021390374327</v>
      </c>
      <c r="AO98" s="156">
        <v>3286</v>
      </c>
      <c r="AP98" s="373">
        <v>-6.5415244596132016E-2</v>
      </c>
      <c r="AQ98" s="156">
        <v>7859</v>
      </c>
      <c r="AR98" s="373">
        <v>0.40817057874932816</v>
      </c>
      <c r="AS98" s="156">
        <v>6248</v>
      </c>
      <c r="AT98" s="373">
        <v>5.6297548605240832E-2</v>
      </c>
      <c r="AU98" s="156">
        <v>6427</v>
      </c>
      <c r="AV98" s="373">
        <v>-8.3297675082014022E-2</v>
      </c>
      <c r="AW98" s="156">
        <v>875</v>
      </c>
      <c r="AX98" s="373">
        <v>-0.12935323383084574</v>
      </c>
      <c r="AY98" s="156">
        <v>1034</v>
      </c>
      <c r="AZ98" s="373">
        <v>-1.3358778625954248E-2</v>
      </c>
      <c r="BA98" s="156">
        <v>3942</v>
      </c>
      <c r="BB98" s="373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56">
        <v>466240</v>
      </c>
      <c r="D99" s="373">
        <v>6.6854604906377846E-2</v>
      </c>
      <c r="E99" s="156">
        <v>366623</v>
      </c>
      <c r="F99" s="373">
        <v>2.418099992457412E-2</v>
      </c>
      <c r="G99" s="156">
        <v>99617</v>
      </c>
      <c r="H99" s="373">
        <v>0.2600814612426634</v>
      </c>
      <c r="I99" s="156">
        <v>22610.073307367995</v>
      </c>
      <c r="J99" s="202">
        <v>0.5576743480732318</v>
      </c>
      <c r="K99" s="156">
        <v>15946.497022684143</v>
      </c>
      <c r="L99" s="202">
        <v>0.65269432736358857</v>
      </c>
      <c r="M99" s="156">
        <v>38556.570330052142</v>
      </c>
      <c r="N99" s="202">
        <v>0.59561612907944417</v>
      </c>
      <c r="O99" s="156">
        <v>61060.429669947858</v>
      </c>
      <c r="P99" s="202">
        <v>0.11237522606300376</v>
      </c>
      <c r="Q99" s="156">
        <v>136269</v>
      </c>
      <c r="R99" s="373">
        <v>-4.4182425228662781E-2</v>
      </c>
      <c r="S99" s="156">
        <v>55100</v>
      </c>
      <c r="T99" s="373">
        <v>-8.2971868756861467E-3</v>
      </c>
      <c r="U99" s="156">
        <v>14005</v>
      </c>
      <c r="V99" s="373">
        <v>0.14354535804686863</v>
      </c>
      <c r="W99" s="156">
        <v>12837</v>
      </c>
      <c r="X99" s="373">
        <v>0.10132120796156485</v>
      </c>
      <c r="Y99" s="156">
        <v>15900</v>
      </c>
      <c r="Z99" s="373">
        <v>9.7232765164585011E-2</v>
      </c>
      <c r="AA99" s="156">
        <v>6291</v>
      </c>
      <c r="AB99" s="373">
        <v>0.23716814159292032</v>
      </c>
      <c r="AC99" s="156">
        <v>6344</v>
      </c>
      <c r="AD99" s="373">
        <v>-5.1151660185462133E-2</v>
      </c>
      <c r="AE99" s="156">
        <v>28286</v>
      </c>
      <c r="AF99" s="373">
        <v>0.10995134201852141</v>
      </c>
      <c r="AG99" s="156">
        <v>17487</v>
      </c>
      <c r="AH99" s="373">
        <v>0.20883450850269591</v>
      </c>
      <c r="AI99" s="156">
        <v>18687</v>
      </c>
      <c r="AJ99" s="373">
        <v>6.9845995305433117E-2</v>
      </c>
      <c r="AK99" s="156">
        <v>13014</v>
      </c>
      <c r="AL99" s="373">
        <v>-8.9548062123968153E-2</v>
      </c>
      <c r="AM99" s="156">
        <v>3480</v>
      </c>
      <c r="AN99" s="373">
        <v>0.31568998109640822</v>
      </c>
      <c r="AO99" s="156">
        <v>3128</v>
      </c>
      <c r="AP99" s="373">
        <v>-1.6352201257861632E-2</v>
      </c>
      <c r="AQ99" s="156">
        <v>12214</v>
      </c>
      <c r="AR99" s="373">
        <v>0.3079888627115015</v>
      </c>
      <c r="AS99" s="156">
        <v>7628</v>
      </c>
      <c r="AT99" s="373">
        <v>-2.2677770659833452E-2</v>
      </c>
      <c r="AU99" s="156">
        <v>9407</v>
      </c>
      <c r="AV99" s="373">
        <v>0.1210821117864378</v>
      </c>
      <c r="AW99" s="156">
        <v>1417</v>
      </c>
      <c r="AX99" s="373">
        <v>0.34952380952380957</v>
      </c>
      <c r="AY99" s="156">
        <v>1116</v>
      </c>
      <c r="AZ99" s="373">
        <v>-0.11217183770883055</v>
      </c>
      <c r="BA99" s="156">
        <v>4013</v>
      </c>
      <c r="BB99" s="373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56">
        <v>384784</v>
      </c>
      <c r="D100" s="373">
        <v>-6.5023423983826767E-2</v>
      </c>
      <c r="E100" s="156">
        <v>302275</v>
      </c>
      <c r="F100" s="373">
        <v>6.7041450466591712E-3</v>
      </c>
      <c r="G100" s="156">
        <v>82509</v>
      </c>
      <c r="H100" s="373">
        <v>-0.25855933574162937</v>
      </c>
      <c r="I100" s="156">
        <v>14493.190365455466</v>
      </c>
      <c r="J100" s="202">
        <v>-0.40151034129508545</v>
      </c>
      <c r="K100" s="156">
        <v>13308.607060609329</v>
      </c>
      <c r="L100" s="202">
        <v>-9.38237831200045E-2</v>
      </c>
      <c r="M100" s="156">
        <v>27801.797426064797</v>
      </c>
      <c r="N100" s="202">
        <v>-0.28535283901975317</v>
      </c>
      <c r="O100" s="156">
        <v>54707.202573935203</v>
      </c>
      <c r="P100" s="202">
        <v>-0.2441581879138055</v>
      </c>
      <c r="Q100" s="156">
        <v>133239</v>
      </c>
      <c r="R100" s="373">
        <v>7.0046660295381313E-2</v>
      </c>
      <c r="S100" s="156">
        <v>40186</v>
      </c>
      <c r="T100" s="373">
        <v>-0.1675091150149155</v>
      </c>
      <c r="U100" s="156">
        <v>14289</v>
      </c>
      <c r="V100" s="373">
        <v>0.12556124458448203</v>
      </c>
      <c r="W100" s="156">
        <v>12013</v>
      </c>
      <c r="X100" s="373">
        <v>7.4796457009931094E-2</v>
      </c>
      <c r="Y100" s="156">
        <v>16398</v>
      </c>
      <c r="Z100" s="373">
        <v>-0.19253496159149108</v>
      </c>
      <c r="AA100" s="156">
        <v>6119</v>
      </c>
      <c r="AB100" s="373">
        <v>0.14523675837544459</v>
      </c>
      <c r="AC100" s="156">
        <v>6605</v>
      </c>
      <c r="AD100" s="373">
        <v>-2.5954873912402254E-2</v>
      </c>
      <c r="AE100" s="156">
        <v>11698</v>
      </c>
      <c r="AF100" s="373">
        <v>-3.6249794035261185E-2</v>
      </c>
      <c r="AG100" s="156">
        <v>5029</v>
      </c>
      <c r="AH100" s="373">
        <v>-0.31316580169352637</v>
      </c>
      <c r="AI100" s="156">
        <v>6722</v>
      </c>
      <c r="AJ100" s="373">
        <v>0.18095572733661269</v>
      </c>
      <c r="AK100" s="156">
        <v>6112</v>
      </c>
      <c r="AL100" s="373">
        <v>-4.1104486978349564E-2</v>
      </c>
      <c r="AM100" s="156">
        <v>4469</v>
      </c>
      <c r="AN100" s="373">
        <v>0.1757432254669824</v>
      </c>
      <c r="AO100" s="156">
        <v>2052</v>
      </c>
      <c r="AP100" s="373">
        <v>-0.10821382007822689</v>
      </c>
      <c r="AQ100" s="156">
        <v>14560</v>
      </c>
      <c r="AR100" s="373">
        <v>0.31159355013061885</v>
      </c>
      <c r="AS100" s="156">
        <v>8343</v>
      </c>
      <c r="AT100" s="373">
        <v>6.2126034373010786E-2</v>
      </c>
      <c r="AU100" s="156">
        <v>7514</v>
      </c>
      <c r="AV100" s="373">
        <v>2.1479064709081008E-2</v>
      </c>
      <c r="AW100" s="156">
        <v>1736</v>
      </c>
      <c r="AX100" s="373">
        <v>3.8277511961722466E-2</v>
      </c>
      <c r="AY100" s="156">
        <v>1147</v>
      </c>
      <c r="AZ100" s="373">
        <v>-0.23071763916834342</v>
      </c>
      <c r="BA100" s="156">
        <v>4044</v>
      </c>
      <c r="BB100" s="373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56">
        <v>369883</v>
      </c>
      <c r="D101" s="373">
        <v>4.6860406536739507E-2</v>
      </c>
      <c r="E101" s="156">
        <v>268352</v>
      </c>
      <c r="F101" s="373">
        <v>6.8786566884790235E-2</v>
      </c>
      <c r="G101" s="156">
        <v>101531</v>
      </c>
      <c r="H101" s="373">
        <v>-6.9832265636461388E-3</v>
      </c>
      <c r="I101" s="156">
        <v>25147.942167193771</v>
      </c>
      <c r="J101" s="202">
        <v>0.28408781334955857</v>
      </c>
      <c r="K101" s="156">
        <v>15295.787151764254</v>
      </c>
      <c r="L101" s="202">
        <v>0.20145141722192017</v>
      </c>
      <c r="M101" s="156">
        <v>40443.729318958023</v>
      </c>
      <c r="N101" s="202">
        <v>0.25153205846679039</v>
      </c>
      <c r="O101" s="156">
        <v>61087.270681143505</v>
      </c>
      <c r="P101" s="202">
        <v>-0.12644645605304916</v>
      </c>
      <c r="Q101" s="156">
        <v>134233</v>
      </c>
      <c r="R101" s="373">
        <v>0.11972806139472802</v>
      </c>
      <c r="S101" s="156">
        <v>38223</v>
      </c>
      <c r="T101" s="373">
        <v>-2.1102773580556788E-2</v>
      </c>
      <c r="U101" s="156">
        <v>10611</v>
      </c>
      <c r="V101" s="373">
        <v>8.6413432988635241E-2</v>
      </c>
      <c r="W101" s="156">
        <v>10150</v>
      </c>
      <c r="X101" s="373">
        <v>0.13585496866606972</v>
      </c>
      <c r="Y101" s="156">
        <v>13047</v>
      </c>
      <c r="Z101" s="373">
        <v>6.3151890482398887E-2</v>
      </c>
      <c r="AA101" s="156">
        <v>5616</v>
      </c>
      <c r="AB101" s="373">
        <v>-5.070993914807298E-2</v>
      </c>
      <c r="AC101" s="156">
        <v>4971</v>
      </c>
      <c r="AD101" s="373">
        <v>-0.15242966751918163</v>
      </c>
      <c r="AE101" s="156">
        <v>1162</v>
      </c>
      <c r="AF101" s="373">
        <v>0.31447963800904977</v>
      </c>
      <c r="AG101" s="156">
        <v>1686</v>
      </c>
      <c r="AH101" s="373">
        <v>1.3351800554016622</v>
      </c>
      <c r="AI101" s="156">
        <v>1023</v>
      </c>
      <c r="AJ101" s="373">
        <v>0.28679245283018862</v>
      </c>
      <c r="AK101" s="156">
        <v>1962</v>
      </c>
      <c r="AL101" s="373">
        <v>-0.21014492753623193</v>
      </c>
      <c r="AM101" s="156">
        <v>2640</v>
      </c>
      <c r="AN101" s="373">
        <v>-6.680805938494172E-2</v>
      </c>
      <c r="AO101" s="156">
        <v>1749</v>
      </c>
      <c r="AP101" s="373">
        <v>-2.2358859698155431E-2</v>
      </c>
      <c r="AQ101" s="156">
        <v>16455</v>
      </c>
      <c r="AR101" s="373">
        <v>0.5989699737634826</v>
      </c>
      <c r="AS101" s="156">
        <v>8838</v>
      </c>
      <c r="AT101" s="373">
        <v>-0.35821654200856878</v>
      </c>
      <c r="AU101" s="156">
        <v>8088</v>
      </c>
      <c r="AV101" s="373">
        <v>7.9839786381842526E-2</v>
      </c>
      <c r="AW101" s="156">
        <v>1392</v>
      </c>
      <c r="AX101" s="373">
        <v>1.5317286652078765E-2</v>
      </c>
      <c r="AY101" s="156">
        <v>1253</v>
      </c>
      <c r="AZ101" s="373">
        <v>-0.15509103169251515</v>
      </c>
      <c r="BA101" s="156">
        <v>5253</v>
      </c>
      <c r="BB101" s="373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56">
        <v>390241</v>
      </c>
      <c r="D102" s="373">
        <v>-1.4632508155824175E-2</v>
      </c>
      <c r="E102" s="156">
        <v>266721</v>
      </c>
      <c r="F102" s="373">
        <v>-4.5866766187722119E-3</v>
      </c>
      <c r="G102" s="156">
        <v>123520</v>
      </c>
      <c r="H102" s="373">
        <v>-3.5647924051028235E-2</v>
      </c>
      <c r="I102" s="156">
        <v>30538.564708046721</v>
      </c>
      <c r="J102" s="202">
        <v>-6.7387684243740198E-2</v>
      </c>
      <c r="K102" s="156">
        <v>23299.026158917761</v>
      </c>
      <c r="L102" s="202">
        <v>0.52316077579185927</v>
      </c>
      <c r="M102" s="156">
        <v>53837.590866964485</v>
      </c>
      <c r="N102" s="202">
        <v>0.12064326090389343</v>
      </c>
      <c r="O102" s="156">
        <v>69682.409133159032</v>
      </c>
      <c r="P102" s="202">
        <v>-0.12945211175924953</v>
      </c>
      <c r="Q102" s="156">
        <v>133797</v>
      </c>
      <c r="R102" s="373">
        <v>-2.7334123308882852E-2</v>
      </c>
      <c r="S102" s="156">
        <v>35883</v>
      </c>
      <c r="T102" s="373">
        <v>-6.8989673602822932E-2</v>
      </c>
      <c r="U102" s="156">
        <v>8574</v>
      </c>
      <c r="V102" s="373">
        <v>-1.6968585186883711E-2</v>
      </c>
      <c r="W102" s="156">
        <v>9997</v>
      </c>
      <c r="X102" s="373">
        <v>9.1018225472006886E-2</v>
      </c>
      <c r="Y102" s="156">
        <v>10577</v>
      </c>
      <c r="Z102" s="373">
        <v>0.23664211387817136</v>
      </c>
      <c r="AA102" s="156">
        <v>7952</v>
      </c>
      <c r="AB102" s="373">
        <v>7.5321162947937781E-2</v>
      </c>
      <c r="AC102" s="156">
        <v>5626</v>
      </c>
      <c r="AD102" s="373">
        <v>-5.5881859372377884E-2</v>
      </c>
      <c r="AE102" s="156">
        <v>1472</v>
      </c>
      <c r="AF102" s="373">
        <v>0.17948717948717952</v>
      </c>
      <c r="AG102" s="156">
        <v>1655</v>
      </c>
      <c r="AH102" s="373">
        <v>0.36213991769547316</v>
      </c>
      <c r="AI102" s="156">
        <v>402</v>
      </c>
      <c r="AJ102" s="373">
        <v>0.64754098360655732</v>
      </c>
      <c r="AK102" s="156">
        <v>2048</v>
      </c>
      <c r="AL102" s="373">
        <v>-4.7441860465116226E-2</v>
      </c>
      <c r="AM102" s="156">
        <v>2679</v>
      </c>
      <c r="AN102" s="373">
        <v>-3.7715517241379337E-2</v>
      </c>
      <c r="AO102" s="156">
        <v>2226</v>
      </c>
      <c r="AP102" s="373">
        <v>-6.5883340327318463E-2</v>
      </c>
      <c r="AQ102" s="156">
        <v>18699</v>
      </c>
      <c r="AR102" s="373">
        <v>0.22343627322690396</v>
      </c>
      <c r="AS102" s="156">
        <v>9517</v>
      </c>
      <c r="AT102" s="373">
        <v>-2.6194617824618849E-2</v>
      </c>
      <c r="AU102" s="156">
        <v>8616</v>
      </c>
      <c r="AV102" s="373">
        <v>-4.0427664550618081E-2</v>
      </c>
      <c r="AW102" s="156">
        <v>1064</v>
      </c>
      <c r="AX102" s="373">
        <v>-0.21126760563380287</v>
      </c>
      <c r="AY102" s="156">
        <v>1284</v>
      </c>
      <c r="AZ102" s="373">
        <v>-0.18939393939393945</v>
      </c>
      <c r="BA102" s="156">
        <v>4653</v>
      </c>
      <c r="BB102" s="373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56">
        <v>424949</v>
      </c>
      <c r="D103" s="373">
        <v>-2.7249440887438081E-2</v>
      </c>
      <c r="E103" s="156">
        <v>295844</v>
      </c>
      <c r="F103" s="373">
        <v>3.9534544368617919E-3</v>
      </c>
      <c r="G103" s="156">
        <v>129105</v>
      </c>
      <c r="H103" s="373">
        <v>-9.1922573747661329E-2</v>
      </c>
      <c r="I103" s="156">
        <v>34875.308880472454</v>
      </c>
      <c r="J103" s="202">
        <v>-0.11822674387532051</v>
      </c>
      <c r="K103" s="156">
        <v>21874.91661845622</v>
      </c>
      <c r="L103" s="202">
        <v>0.3897287909831546</v>
      </c>
      <c r="M103" s="156">
        <v>56750.225498928674</v>
      </c>
      <c r="N103" s="202">
        <v>2.6377709603625732E-2</v>
      </c>
      <c r="O103" s="156">
        <v>72354.774501200431</v>
      </c>
      <c r="P103" s="202">
        <v>-0.16720873151878857</v>
      </c>
      <c r="Q103" s="156">
        <v>137959</v>
      </c>
      <c r="R103" s="373">
        <v>-3.402441667268663E-3</v>
      </c>
      <c r="S103" s="156">
        <v>39012</v>
      </c>
      <c r="T103" s="373">
        <v>-5.3703973220783019E-2</v>
      </c>
      <c r="U103" s="156">
        <v>15376</v>
      </c>
      <c r="V103" s="373">
        <v>-0.12760283687943264</v>
      </c>
      <c r="W103" s="156">
        <v>11013</v>
      </c>
      <c r="X103" s="373">
        <v>-9.766489143793522E-2</v>
      </c>
      <c r="Y103" s="156">
        <v>11755</v>
      </c>
      <c r="Z103" s="373">
        <v>-3.4020872709343397E-2</v>
      </c>
      <c r="AA103" s="156">
        <v>6933</v>
      </c>
      <c r="AB103" s="373">
        <v>6.0091743119266017E-2</v>
      </c>
      <c r="AC103" s="156">
        <v>6573</v>
      </c>
      <c r="AD103" s="373">
        <v>-0.21139772045590877</v>
      </c>
      <c r="AE103" s="156">
        <v>2199</v>
      </c>
      <c r="AF103" s="373">
        <v>0.36753731343283591</v>
      </c>
      <c r="AG103" s="156">
        <v>3986</v>
      </c>
      <c r="AH103" s="373">
        <v>0.79065588499550765</v>
      </c>
      <c r="AI103" s="156">
        <v>203</v>
      </c>
      <c r="AJ103" s="373">
        <v>0.46043165467625902</v>
      </c>
      <c r="AK103" s="156">
        <v>3876</v>
      </c>
      <c r="AL103" s="373">
        <v>5.6418642681929754E-2</v>
      </c>
      <c r="AM103" s="156">
        <v>4972</v>
      </c>
      <c r="AN103" s="373">
        <v>6.60377358490567E-2</v>
      </c>
      <c r="AO103" s="156">
        <v>3234</v>
      </c>
      <c r="AP103" s="373">
        <v>9.2567567567567677E-2</v>
      </c>
      <c r="AQ103" s="156">
        <v>19688</v>
      </c>
      <c r="AR103" s="373">
        <v>0.37861494293116738</v>
      </c>
      <c r="AS103" s="156">
        <v>10266</v>
      </c>
      <c r="AT103" s="373">
        <v>-5.7127112417340142E-2</v>
      </c>
      <c r="AU103" s="156">
        <v>11402</v>
      </c>
      <c r="AV103" s="373">
        <v>0.10057915057915068</v>
      </c>
      <c r="AW103" s="156">
        <v>1254</v>
      </c>
      <c r="AX103" s="373">
        <v>-2.5641025641025661E-2</v>
      </c>
      <c r="AY103" s="156">
        <v>1440</v>
      </c>
      <c r="AZ103" s="373">
        <v>-0.14234663490172716</v>
      </c>
      <c r="BA103" s="156">
        <v>4703</v>
      </c>
      <c r="BB103" s="373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56">
        <v>469162</v>
      </c>
      <c r="D104" s="373">
        <v>1.4292478018640198E-2</v>
      </c>
      <c r="E104" s="156">
        <v>310542</v>
      </c>
      <c r="F104" s="373">
        <v>2.5696751904136006E-2</v>
      </c>
      <c r="G104" s="156">
        <v>158620</v>
      </c>
      <c r="H104" s="373">
        <v>-7.3158978402768637E-3</v>
      </c>
      <c r="I104" s="156">
        <v>43737.916925744583</v>
      </c>
      <c r="J104" s="202">
        <v>2.0355313494668792E-4</v>
      </c>
      <c r="K104" s="156">
        <v>24824.780499902459</v>
      </c>
      <c r="L104" s="202">
        <v>0.43917522687921773</v>
      </c>
      <c r="M104" s="156">
        <v>68562.697425647042</v>
      </c>
      <c r="N104" s="202">
        <v>0.12437814432758798</v>
      </c>
      <c r="O104" s="156">
        <v>90057.302574352958</v>
      </c>
      <c r="P104" s="202">
        <v>-8.8587302892263131E-2</v>
      </c>
      <c r="Q104" s="156">
        <v>146521</v>
      </c>
      <c r="R104" s="373">
        <v>4.7596236343876885E-2</v>
      </c>
      <c r="S104" s="156">
        <v>42102</v>
      </c>
      <c r="T104" s="373">
        <v>5.4689179184677084E-3</v>
      </c>
      <c r="U104" s="156">
        <v>13416</v>
      </c>
      <c r="V104" s="373">
        <v>-0.10062344975531268</v>
      </c>
      <c r="W104" s="156">
        <v>10315</v>
      </c>
      <c r="X104" s="373">
        <v>-0.12093062894153739</v>
      </c>
      <c r="Y104" s="156">
        <v>17187</v>
      </c>
      <c r="Z104" s="373">
        <v>0.15379967776584325</v>
      </c>
      <c r="AA104" s="156">
        <v>6419</v>
      </c>
      <c r="AB104" s="373">
        <v>0.12911169744942841</v>
      </c>
      <c r="AC104" s="156">
        <v>13888</v>
      </c>
      <c r="AD104" s="373">
        <v>-0.10313206328705193</v>
      </c>
      <c r="AE104" s="156">
        <v>1571</v>
      </c>
      <c r="AF104" s="373">
        <v>8.4944751381215378E-2</v>
      </c>
      <c r="AG104" s="156">
        <v>1615</v>
      </c>
      <c r="AH104" s="373">
        <v>0.31944444444444442</v>
      </c>
      <c r="AI104" s="156">
        <v>245</v>
      </c>
      <c r="AJ104" s="373">
        <v>-5.0387596899224785E-2</v>
      </c>
      <c r="AK104" s="156">
        <v>2091</v>
      </c>
      <c r="AL104" s="373">
        <v>0.24242424242424243</v>
      </c>
      <c r="AM104" s="156">
        <v>2878</v>
      </c>
      <c r="AN104" s="373">
        <v>-3.4552163703455263E-2</v>
      </c>
      <c r="AO104" s="156">
        <v>3060</v>
      </c>
      <c r="AP104" s="373">
        <v>6.0658578856152445E-2</v>
      </c>
      <c r="AQ104" s="156">
        <v>19648</v>
      </c>
      <c r="AR104" s="373">
        <v>0.24693786888367075</v>
      </c>
      <c r="AS104" s="156">
        <v>10941</v>
      </c>
      <c r="AT104" s="373">
        <v>3.8439635535307604E-2</v>
      </c>
      <c r="AU104" s="156">
        <v>10944</v>
      </c>
      <c r="AV104" s="373">
        <v>-0.22542288909335406</v>
      </c>
      <c r="AW104" s="156">
        <v>922</v>
      </c>
      <c r="AX104" s="373">
        <v>-2.9473684210526319E-2</v>
      </c>
      <c r="AY104" s="156">
        <v>1451</v>
      </c>
      <c r="AZ104" s="373">
        <v>-0.20883315158124316</v>
      </c>
      <c r="BA104" s="156">
        <v>5328</v>
      </c>
      <c r="BB104" s="373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56">
        <v>390920</v>
      </c>
      <c r="D105" s="373">
        <v>8.5004837149307289E-3</v>
      </c>
      <c r="E105" s="156">
        <v>284848</v>
      </c>
      <c r="F105" s="373">
        <v>3.0978432004169498E-2</v>
      </c>
      <c r="G105" s="156">
        <v>106072</v>
      </c>
      <c r="H105" s="373">
        <v>-4.7280304663361306E-2</v>
      </c>
      <c r="I105" s="156">
        <v>26657.470089902472</v>
      </c>
      <c r="J105" s="202">
        <v>-8.6863865529635542E-2</v>
      </c>
      <c r="K105" s="156">
        <v>17499.368669452448</v>
      </c>
      <c r="L105" s="202">
        <v>0.30712844815925511</v>
      </c>
      <c r="M105" s="156">
        <v>44156.83875935492</v>
      </c>
      <c r="N105" s="202">
        <v>3.7009074718491686E-2</v>
      </c>
      <c r="O105" s="156">
        <v>61915.16124064508</v>
      </c>
      <c r="P105" s="202">
        <v>-9.9481892716169473E-2</v>
      </c>
      <c r="Q105" s="156">
        <v>135293</v>
      </c>
      <c r="R105" s="373">
        <v>7.1614147143994611E-3</v>
      </c>
      <c r="S105" s="156">
        <v>44718</v>
      </c>
      <c r="T105" s="373">
        <v>-2.18518275477394E-2</v>
      </c>
      <c r="U105" s="156">
        <v>10843</v>
      </c>
      <c r="V105" s="373">
        <v>1.2607396339185728E-2</v>
      </c>
      <c r="W105" s="156">
        <v>10058</v>
      </c>
      <c r="X105" s="373">
        <v>-9.2893217893217916E-2</v>
      </c>
      <c r="Y105" s="156">
        <v>10474</v>
      </c>
      <c r="Z105" s="373">
        <v>0.14432426526821818</v>
      </c>
      <c r="AA105" s="156">
        <v>6338</v>
      </c>
      <c r="AB105" s="373">
        <v>1.8807265712907917E-2</v>
      </c>
      <c r="AC105" s="156">
        <v>8580</v>
      </c>
      <c r="AD105" s="373">
        <v>0.22013651877133111</v>
      </c>
      <c r="AE105" s="156">
        <v>1541</v>
      </c>
      <c r="AF105" s="373">
        <v>-8.3655083655083118E-3</v>
      </c>
      <c r="AG105" s="156">
        <v>1768</v>
      </c>
      <c r="AH105" s="373">
        <v>-0.11334002006018051</v>
      </c>
      <c r="AI105" s="156">
        <v>420</v>
      </c>
      <c r="AJ105" s="373">
        <v>-0.27835051546391754</v>
      </c>
      <c r="AK105" s="156">
        <v>2071</v>
      </c>
      <c r="AL105" s="373">
        <v>5.1269035532995E-2</v>
      </c>
      <c r="AM105" s="156">
        <v>4244</v>
      </c>
      <c r="AN105" s="373">
        <v>-7.0638097480579809E-4</v>
      </c>
      <c r="AO105" s="156">
        <v>2898</v>
      </c>
      <c r="AP105" s="373">
        <v>0.13647058823529412</v>
      </c>
      <c r="AQ105" s="156">
        <v>17728</v>
      </c>
      <c r="AR105" s="373">
        <v>0.4583744652846331</v>
      </c>
      <c r="AS105" s="156">
        <v>10197</v>
      </c>
      <c r="AT105" s="373">
        <v>-2.5236593059936863E-2</v>
      </c>
      <c r="AU105" s="156">
        <v>10614</v>
      </c>
      <c r="AV105" s="373">
        <v>0.12746972594008921</v>
      </c>
      <c r="AW105" s="156">
        <v>1064</v>
      </c>
      <c r="AX105" s="373">
        <v>0.21461187214611877</v>
      </c>
      <c r="AY105" s="156">
        <v>1505</v>
      </c>
      <c r="AZ105" s="373">
        <v>-4.8672566371681381E-2</v>
      </c>
      <c r="BA105" s="156">
        <v>4494</v>
      </c>
      <c r="BB105" s="373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56">
        <v>436009</v>
      </c>
      <c r="D106" s="373">
        <v>2.5751476839903642E-2</v>
      </c>
      <c r="E106" s="156">
        <v>351816</v>
      </c>
      <c r="F106" s="373">
        <v>3.4053434441407182E-2</v>
      </c>
      <c r="G106" s="156">
        <v>84193</v>
      </c>
      <c r="H106" s="373">
        <v>-7.5442339655558133E-3</v>
      </c>
      <c r="I106" s="156">
        <v>18400.719727900112</v>
      </c>
      <c r="J106" s="202">
        <v>-0.17045996287584209</v>
      </c>
      <c r="K106" s="156">
        <v>14551.204123620904</v>
      </c>
      <c r="L106" s="202">
        <v>0.19458087274398683</v>
      </c>
      <c r="M106" s="156">
        <v>32951.923851521016</v>
      </c>
      <c r="N106" s="202">
        <v>-4.1059540598102906E-2</v>
      </c>
      <c r="O106" s="156">
        <v>51241.076148563174</v>
      </c>
      <c r="P106" s="202">
        <v>1.5274823634355617E-2</v>
      </c>
      <c r="Q106" s="156">
        <v>151895</v>
      </c>
      <c r="R106" s="373">
        <v>-4.6068755815934503E-3</v>
      </c>
      <c r="S106" s="156">
        <v>48129</v>
      </c>
      <c r="T106" s="373">
        <v>1.2273767422508186E-3</v>
      </c>
      <c r="U106" s="156">
        <v>13218</v>
      </c>
      <c r="V106" s="373">
        <v>-0.10598579641528572</v>
      </c>
      <c r="W106" s="156">
        <v>10700</v>
      </c>
      <c r="X106" s="373">
        <v>-0.14386301808289326</v>
      </c>
      <c r="Y106" s="156">
        <v>13047</v>
      </c>
      <c r="Z106" s="373">
        <v>0.24553699284009545</v>
      </c>
      <c r="AA106" s="156">
        <v>6500</v>
      </c>
      <c r="AB106" s="373">
        <v>6.5748483357927601E-2</v>
      </c>
      <c r="AC106" s="156">
        <v>7230</v>
      </c>
      <c r="AD106" s="373">
        <v>-8.2918739635162719E-4</v>
      </c>
      <c r="AE106" s="156">
        <v>17756</v>
      </c>
      <c r="AF106" s="373">
        <v>0.23657636325649412</v>
      </c>
      <c r="AG106" s="156">
        <v>12355</v>
      </c>
      <c r="AH106" s="373">
        <v>0.29398826979472137</v>
      </c>
      <c r="AI106" s="156">
        <v>9192</v>
      </c>
      <c r="AJ106" s="373">
        <v>-0.14572490706319707</v>
      </c>
      <c r="AK106" s="156">
        <v>8499</v>
      </c>
      <c r="AL106" s="373">
        <v>0.15287574606619647</v>
      </c>
      <c r="AM106" s="156">
        <v>6847</v>
      </c>
      <c r="AN106" s="373">
        <v>8.1503711893855524E-2</v>
      </c>
      <c r="AO106" s="156">
        <v>2690</v>
      </c>
      <c r="AP106" s="373">
        <v>-3.2722042430780252E-2</v>
      </c>
      <c r="AQ106" s="156">
        <v>17052</v>
      </c>
      <c r="AR106" s="373">
        <v>0.36198083067092646</v>
      </c>
      <c r="AS106" s="156">
        <v>9454</v>
      </c>
      <c r="AT106" s="373">
        <v>-7.4498286833088567E-2</v>
      </c>
      <c r="AU106" s="156">
        <v>10663</v>
      </c>
      <c r="AV106" s="373">
        <v>0.18913795026207203</v>
      </c>
      <c r="AW106" s="156">
        <v>904</v>
      </c>
      <c r="AX106" s="373">
        <v>-0.13986679352997144</v>
      </c>
      <c r="AY106" s="156">
        <v>1267</v>
      </c>
      <c r="AZ106" s="373">
        <v>-1.247077162899457E-2</v>
      </c>
      <c r="BA106" s="156">
        <v>4418</v>
      </c>
      <c r="BB106" s="373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56">
        <v>446825</v>
      </c>
      <c r="D107" s="373">
        <v>0.12554630527601796</v>
      </c>
      <c r="E107" s="156">
        <v>370540</v>
      </c>
      <c r="F107" s="373">
        <v>0.1052845091933039</v>
      </c>
      <c r="G107" s="156">
        <v>76285</v>
      </c>
      <c r="H107" s="373">
        <v>0.23556469768873201</v>
      </c>
      <c r="I107" s="156">
        <v>16711.750925966251</v>
      </c>
      <c r="J107" s="202">
        <v>0.21725378781142757</v>
      </c>
      <c r="K107" s="156">
        <v>11737.324695403286</v>
      </c>
      <c r="L107" s="202">
        <v>0.37700654906834363</v>
      </c>
      <c r="M107" s="156">
        <v>28449.075621369535</v>
      </c>
      <c r="N107" s="202">
        <v>0.27844593513687177</v>
      </c>
      <c r="O107" s="156">
        <v>47835.924378630465</v>
      </c>
      <c r="P107" s="202">
        <v>0.21139971987005546</v>
      </c>
      <c r="Q107" s="156">
        <v>126195</v>
      </c>
      <c r="R107" s="373">
        <v>-1.1111720592729579E-2</v>
      </c>
      <c r="S107" s="156">
        <v>66386</v>
      </c>
      <c r="T107" s="373">
        <v>0.21992722996067471</v>
      </c>
      <c r="U107" s="156">
        <v>11717</v>
      </c>
      <c r="V107" s="373">
        <v>-2.5045764686303928E-2</v>
      </c>
      <c r="W107" s="156">
        <v>11961</v>
      </c>
      <c r="X107" s="373">
        <v>-1.3037379321726217E-2</v>
      </c>
      <c r="Y107" s="156">
        <v>8617</v>
      </c>
      <c r="Z107" s="373">
        <v>-5.193090549015289E-2</v>
      </c>
      <c r="AA107" s="156">
        <v>5034</v>
      </c>
      <c r="AB107" s="373">
        <v>1.591723040190951E-3</v>
      </c>
      <c r="AC107" s="156">
        <v>7370</v>
      </c>
      <c r="AD107" s="373">
        <v>0.26090675791274598</v>
      </c>
      <c r="AE107" s="156">
        <v>30742</v>
      </c>
      <c r="AF107" s="373">
        <v>0.24431312231846514</v>
      </c>
      <c r="AG107" s="156">
        <v>22162</v>
      </c>
      <c r="AH107" s="373">
        <v>0.30334039049635386</v>
      </c>
      <c r="AI107" s="156">
        <v>19327</v>
      </c>
      <c r="AJ107" s="373">
        <v>0.1015673981191223</v>
      </c>
      <c r="AK107" s="156">
        <v>11885</v>
      </c>
      <c r="AL107" s="373">
        <v>0.16622510057894213</v>
      </c>
      <c r="AM107" s="156">
        <v>5555</v>
      </c>
      <c r="AN107" s="373">
        <v>0.27379041504242152</v>
      </c>
      <c r="AO107" s="156">
        <v>4222</v>
      </c>
      <c r="AP107" s="373">
        <v>0.35842985842985842</v>
      </c>
      <c r="AQ107" s="156">
        <v>15521</v>
      </c>
      <c r="AR107" s="373">
        <v>0.17654639175257736</v>
      </c>
      <c r="AS107" s="156">
        <v>8818</v>
      </c>
      <c r="AT107" s="373">
        <v>9.3095326639395015E-2</v>
      </c>
      <c r="AU107" s="156">
        <v>8507</v>
      </c>
      <c r="AV107" s="373">
        <v>0.29977081741787615</v>
      </c>
      <c r="AW107" s="156">
        <v>1150</v>
      </c>
      <c r="AX107" s="373">
        <v>0.50720838794233281</v>
      </c>
      <c r="AY107" s="156">
        <v>1291</v>
      </c>
      <c r="AZ107" s="373">
        <v>0.42494481236203097</v>
      </c>
      <c r="BA107" s="156">
        <v>4080</v>
      </c>
      <c r="BB107" s="373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56">
        <v>425395</v>
      </c>
      <c r="D108" s="373">
        <v>8.5432226029756642E-2</v>
      </c>
      <c r="E108" s="156">
        <v>352347</v>
      </c>
      <c r="F108" s="373">
        <v>8.2067046655037723E-2</v>
      </c>
      <c r="G108" s="156">
        <v>73048</v>
      </c>
      <c r="H108" s="373">
        <v>0.10196261823228592</v>
      </c>
      <c r="I108" s="156">
        <v>16441.562570739792</v>
      </c>
      <c r="J108" s="202">
        <v>0.27623159713689494</v>
      </c>
      <c r="K108" s="156">
        <v>8612.2470608741351</v>
      </c>
      <c r="L108" s="202">
        <v>-2.3285694936406864E-2</v>
      </c>
      <c r="M108" s="156">
        <v>25053.809631613927</v>
      </c>
      <c r="N108" s="202">
        <v>0.15452847802731862</v>
      </c>
      <c r="O108" s="156">
        <v>47994.190368386073</v>
      </c>
      <c r="P108" s="202">
        <v>7.6379720616003066E-2</v>
      </c>
      <c r="Q108" s="156">
        <v>121442</v>
      </c>
      <c r="R108" s="373">
        <v>1.7954735959765378E-2</v>
      </c>
      <c r="S108" s="156">
        <v>51319</v>
      </c>
      <c r="T108" s="373">
        <v>6.0945607905563248E-2</v>
      </c>
      <c r="U108" s="156">
        <v>12214</v>
      </c>
      <c r="V108" s="373">
        <v>-4.518449030644156E-2</v>
      </c>
      <c r="W108" s="156">
        <v>13347</v>
      </c>
      <c r="X108" s="373">
        <v>2.1428024795285827E-2</v>
      </c>
      <c r="Y108" s="156">
        <v>10483</v>
      </c>
      <c r="Z108" s="373">
        <v>3.5971933985571747E-2</v>
      </c>
      <c r="AA108" s="156">
        <v>4486</v>
      </c>
      <c r="AB108" s="373">
        <v>2.5137111517367527E-2</v>
      </c>
      <c r="AC108" s="156">
        <v>8832</v>
      </c>
      <c r="AD108" s="373">
        <v>0.16134122287968444</v>
      </c>
      <c r="AE108" s="156">
        <v>35186</v>
      </c>
      <c r="AF108" s="373">
        <v>0.30516710560480731</v>
      </c>
      <c r="AG108" s="156">
        <v>19060</v>
      </c>
      <c r="AH108" s="373">
        <v>0.19648462021343382</v>
      </c>
      <c r="AI108" s="156">
        <v>18923</v>
      </c>
      <c r="AJ108" s="373">
        <v>4.4027586206896618E-2</v>
      </c>
      <c r="AK108" s="156">
        <v>13033</v>
      </c>
      <c r="AL108" s="373">
        <v>0.20911030707857869</v>
      </c>
      <c r="AM108" s="156">
        <v>3989</v>
      </c>
      <c r="AN108" s="373">
        <v>0.11455713886560481</v>
      </c>
      <c r="AO108" s="156">
        <v>3140</v>
      </c>
      <c r="AP108" s="373">
        <v>1.6181229773462702E-2</v>
      </c>
      <c r="AQ108" s="156">
        <v>13018</v>
      </c>
      <c r="AR108" s="373">
        <v>0.27166161961512159</v>
      </c>
      <c r="AS108" s="156">
        <v>8592</v>
      </c>
      <c r="AT108" s="373">
        <v>0.10678861264974882</v>
      </c>
      <c r="AU108" s="156">
        <v>7634</v>
      </c>
      <c r="AV108" s="373">
        <v>0.17735965453423819</v>
      </c>
      <c r="AW108" s="156">
        <v>1242</v>
      </c>
      <c r="AX108" s="373">
        <v>5.7021276595744741E-2</v>
      </c>
      <c r="AY108" s="156">
        <v>1416</v>
      </c>
      <c r="AZ108" s="373">
        <v>1.5781922525107683E-2</v>
      </c>
      <c r="BA108" s="156">
        <v>4991</v>
      </c>
      <c r="BB108" s="373">
        <v>0.11431123018530931</v>
      </c>
    </row>
    <row r="109" spans="1:54" s="4" customFormat="1" ht="15.75" collapsed="1" x14ac:dyDescent="0.25">
      <c r="A109" s="374">
        <v>891234</v>
      </c>
      <c r="B109" s="101">
        <v>2013</v>
      </c>
      <c r="C109" s="102">
        <v>4973047</v>
      </c>
      <c r="D109" s="203">
        <v>1.4738358930766138E-2</v>
      </c>
      <c r="E109" s="102">
        <v>3811125</v>
      </c>
      <c r="F109" s="203">
        <v>2.5651479933441079E-2</v>
      </c>
      <c r="G109" s="102">
        <v>1161922</v>
      </c>
      <c r="H109" s="203">
        <v>-1.9481725017890139E-2</v>
      </c>
      <c r="I109" s="102">
        <v>273448.21333159658</v>
      </c>
      <c r="J109" s="203">
        <v>-1.1057648958630817E-2</v>
      </c>
      <c r="K109" s="102">
        <v>188046.19948346677</v>
      </c>
      <c r="L109" s="203">
        <v>0.30881363632783687</v>
      </c>
      <c r="M109" s="102">
        <v>461494.41281506338</v>
      </c>
      <c r="N109" s="203">
        <v>9.8318843454338278E-2</v>
      </c>
      <c r="O109" s="102">
        <v>700427.58718537493</v>
      </c>
      <c r="P109" s="203">
        <v>-8.4199424106494836E-2</v>
      </c>
      <c r="Q109" s="102">
        <v>1580907</v>
      </c>
      <c r="R109" s="203">
        <v>7.7732510663199861E-3</v>
      </c>
      <c r="S109" s="102">
        <v>557670</v>
      </c>
      <c r="T109" s="203">
        <v>-2.2687761997560507E-2</v>
      </c>
      <c r="U109" s="102">
        <v>151579</v>
      </c>
      <c r="V109" s="203">
        <v>1.0500594373266114E-3</v>
      </c>
      <c r="W109" s="102">
        <v>136113</v>
      </c>
      <c r="X109" s="203">
        <v>-1.8962982183013288E-2</v>
      </c>
      <c r="Y109" s="102">
        <v>149672</v>
      </c>
      <c r="Z109" s="203">
        <v>2.53403026587109E-2</v>
      </c>
      <c r="AA109" s="102">
        <v>72419</v>
      </c>
      <c r="AB109" s="203">
        <v>5.4579079960973331E-2</v>
      </c>
      <c r="AC109" s="102">
        <v>94188</v>
      </c>
      <c r="AD109" s="203">
        <v>-2.8077887502708676E-2</v>
      </c>
      <c r="AE109" s="102">
        <v>183496</v>
      </c>
      <c r="AF109" s="203">
        <v>0.11460313796475718</v>
      </c>
      <c r="AG109" s="102">
        <v>122113</v>
      </c>
      <c r="AH109" s="203">
        <v>0.21252110018866044</v>
      </c>
      <c r="AI109" s="102">
        <v>110669</v>
      </c>
      <c r="AJ109" s="203">
        <v>4.3387670057605021E-2</v>
      </c>
      <c r="AK109" s="102">
        <v>88739</v>
      </c>
      <c r="AL109" s="203">
        <v>-1.9621057283323196E-2</v>
      </c>
      <c r="AM109" s="102">
        <v>48678</v>
      </c>
      <c r="AN109" s="203">
        <v>0.1073500307104347</v>
      </c>
      <c r="AO109" s="102">
        <v>34528</v>
      </c>
      <c r="AP109" s="203">
        <v>2.5360812496287855E-2</v>
      </c>
      <c r="AQ109" s="102">
        <v>185076</v>
      </c>
      <c r="AR109" s="203">
        <v>0.31957733825773249</v>
      </c>
      <c r="AS109" s="102">
        <v>105378</v>
      </c>
      <c r="AT109" s="203">
        <v>-5.0280739385527684E-2</v>
      </c>
      <c r="AU109" s="102">
        <v>106932</v>
      </c>
      <c r="AV109" s="203">
        <v>5.0350666954796397E-2</v>
      </c>
      <c r="AW109" s="102">
        <v>13795</v>
      </c>
      <c r="AX109" s="203">
        <v>2.587937829999265E-2</v>
      </c>
      <c r="AY109" s="102">
        <v>15268</v>
      </c>
      <c r="AZ109" s="203">
        <v>-8.0628650569037119E-2</v>
      </c>
      <c r="BA109" s="102">
        <v>53905</v>
      </c>
      <c r="BB109" s="203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56">
        <v>401065</v>
      </c>
      <c r="D110" s="373">
        <v>4.0214233841684877E-2</v>
      </c>
      <c r="E110" s="156">
        <v>332704</v>
      </c>
      <c r="F110" s="373">
        <v>5.4024856566270874E-2</v>
      </c>
      <c r="G110" s="156">
        <v>68361</v>
      </c>
      <c r="H110" s="373">
        <v>-2.2143071707505513E-2</v>
      </c>
      <c r="I110" s="156">
        <v>12548.119423569597</v>
      </c>
      <c r="J110" s="202">
        <v>-0.14768917898584366</v>
      </c>
      <c r="K110" s="156">
        <v>6538.659996361851</v>
      </c>
      <c r="L110" s="202">
        <v>-0.19783367561363818</v>
      </c>
      <c r="M110" s="156">
        <v>19086.779419931449</v>
      </c>
      <c r="N110" s="202">
        <v>-0.16555861258729176</v>
      </c>
      <c r="O110" s="156">
        <v>49274.220580136913</v>
      </c>
      <c r="P110" s="202">
        <v>4.7601322754439401E-2</v>
      </c>
      <c r="Q110" s="156">
        <v>111415</v>
      </c>
      <c r="R110" s="373">
        <v>1.3628465114586374E-2</v>
      </c>
      <c r="S110" s="156">
        <v>56429</v>
      </c>
      <c r="T110" s="373">
        <v>7.2978266243273637E-2</v>
      </c>
      <c r="U110" s="156">
        <v>11883</v>
      </c>
      <c r="V110" s="373">
        <v>0.11107994389901821</v>
      </c>
      <c r="W110" s="156">
        <v>12961</v>
      </c>
      <c r="X110" s="373">
        <v>3.6548304542546317E-2</v>
      </c>
      <c r="Y110" s="156">
        <v>10101</v>
      </c>
      <c r="Z110" s="373">
        <v>-0.1176624737945493</v>
      </c>
      <c r="AA110" s="156">
        <v>5764</v>
      </c>
      <c r="AB110" s="373">
        <v>1.0420284821117676E-3</v>
      </c>
      <c r="AC110" s="156">
        <v>12250</v>
      </c>
      <c r="AD110" s="373">
        <v>-4.743390357698285E-2</v>
      </c>
      <c r="AE110" s="156">
        <v>28771</v>
      </c>
      <c r="AF110" s="373">
        <v>0.41994867239166922</v>
      </c>
      <c r="AG110" s="156">
        <v>14076</v>
      </c>
      <c r="AH110" s="373">
        <v>8.8799504950495045E-2</v>
      </c>
      <c r="AI110" s="156">
        <v>17371</v>
      </c>
      <c r="AJ110" s="373">
        <v>-0.27369653384621817</v>
      </c>
      <c r="AK110" s="156">
        <v>14013</v>
      </c>
      <c r="AL110" s="373">
        <v>0.16872393661384488</v>
      </c>
      <c r="AM110" s="156">
        <v>2745</v>
      </c>
      <c r="AN110" s="373">
        <v>8.8421887390959464E-2</v>
      </c>
      <c r="AO110" s="156">
        <v>3131</v>
      </c>
      <c r="AP110" s="373">
        <v>-0.10106230261269022</v>
      </c>
      <c r="AQ110" s="156">
        <v>10516</v>
      </c>
      <c r="AR110" s="373">
        <v>0.35550399587522552</v>
      </c>
      <c r="AS110" s="156">
        <v>7908</v>
      </c>
      <c r="AT110" s="373">
        <v>0.29025942241801284</v>
      </c>
      <c r="AU110" s="156">
        <v>6680</v>
      </c>
      <c r="AV110" s="373">
        <v>0.21920058404818388</v>
      </c>
      <c r="AW110" s="156">
        <v>898</v>
      </c>
      <c r="AX110" s="373">
        <v>0.16020671834625322</v>
      </c>
      <c r="AY110" s="156">
        <v>1066</v>
      </c>
      <c r="AZ110" s="373">
        <v>-1.7511520737327202E-2</v>
      </c>
      <c r="BA110" s="156">
        <v>4726</v>
      </c>
      <c r="BB110" s="373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56">
        <v>400833</v>
      </c>
      <c r="D111" s="373">
        <v>-4.0217513630518953E-2</v>
      </c>
      <c r="E111" s="156">
        <v>331017</v>
      </c>
      <c r="F111" s="373">
        <v>-4.3903101234197051E-2</v>
      </c>
      <c r="G111" s="156">
        <v>69816</v>
      </c>
      <c r="H111" s="373">
        <v>-2.2349185010922534E-2</v>
      </c>
      <c r="I111" s="156">
        <v>11629.115090994312</v>
      </c>
      <c r="J111" s="202">
        <v>-0.22673576933684503</v>
      </c>
      <c r="K111" s="156">
        <v>8875.4873363995448</v>
      </c>
      <c r="L111" s="202">
        <v>6.5932669904327668E-2</v>
      </c>
      <c r="M111" s="156">
        <v>20504.602427393856</v>
      </c>
      <c r="N111" s="202">
        <v>-0.12244078994800522</v>
      </c>
      <c r="O111" s="156">
        <v>49311.397572606147</v>
      </c>
      <c r="P111" s="202">
        <v>2.6326351364643896E-2</v>
      </c>
      <c r="Q111" s="156">
        <v>120640</v>
      </c>
      <c r="R111" s="373">
        <v>-8.7995333207351312E-3</v>
      </c>
      <c r="S111" s="156">
        <v>53090</v>
      </c>
      <c r="T111" s="373">
        <v>6.7317720678865545E-3</v>
      </c>
      <c r="U111" s="156">
        <v>13261</v>
      </c>
      <c r="V111" s="373">
        <v>-0.16529237741549696</v>
      </c>
      <c r="W111" s="156">
        <v>12140</v>
      </c>
      <c r="X111" s="373">
        <v>2.2918773171553664E-2</v>
      </c>
      <c r="Y111" s="156">
        <v>14347</v>
      </c>
      <c r="Z111" s="373">
        <v>-0.22444456457105788</v>
      </c>
      <c r="AA111" s="156">
        <v>5221</v>
      </c>
      <c r="AB111" s="373">
        <v>-4.8998178506375223E-2</v>
      </c>
      <c r="AC111" s="156">
        <v>7830</v>
      </c>
      <c r="AD111" s="373">
        <v>-0.32979542925618421</v>
      </c>
      <c r="AE111" s="156">
        <v>25470</v>
      </c>
      <c r="AF111" s="373">
        <v>0.1449763991908295</v>
      </c>
      <c r="AG111" s="156">
        <v>14983</v>
      </c>
      <c r="AH111" s="373">
        <v>-4.1517400204708288E-2</v>
      </c>
      <c r="AI111" s="156">
        <v>17089</v>
      </c>
      <c r="AJ111" s="373">
        <v>-0.26085640138408306</v>
      </c>
      <c r="AK111" s="156">
        <v>15536</v>
      </c>
      <c r="AL111" s="373">
        <v>-8.1742419764761487E-2</v>
      </c>
      <c r="AM111" s="156">
        <v>2992</v>
      </c>
      <c r="AN111" s="373">
        <v>-0.16796440489432707</v>
      </c>
      <c r="AO111" s="156">
        <v>3516</v>
      </c>
      <c r="AP111" s="373">
        <v>-9.2983939137785132E-3</v>
      </c>
      <c r="AQ111" s="156">
        <v>5581</v>
      </c>
      <c r="AR111" s="373">
        <v>0.25981941309255085</v>
      </c>
      <c r="AS111" s="156">
        <v>5915</v>
      </c>
      <c r="AT111" s="373">
        <v>-1.6461589624210182E-2</v>
      </c>
      <c r="AU111" s="156">
        <v>7011</v>
      </c>
      <c r="AV111" s="373">
        <v>-0.10011551790527529</v>
      </c>
      <c r="AW111" s="156">
        <v>1005</v>
      </c>
      <c r="AX111" s="373">
        <v>-6.7717996289424875E-2</v>
      </c>
      <c r="AY111" s="156">
        <v>1048</v>
      </c>
      <c r="AZ111" s="373">
        <v>4.1749502982107334E-2</v>
      </c>
      <c r="BA111" s="156">
        <v>4342</v>
      </c>
      <c r="BB111" s="373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56">
        <v>437023</v>
      </c>
      <c r="D112" s="373">
        <v>-3.7919814726757206E-2</v>
      </c>
      <c r="E112" s="156">
        <v>357967</v>
      </c>
      <c r="F112" s="373">
        <v>-4.4950175419873784E-2</v>
      </c>
      <c r="G112" s="156">
        <v>79056</v>
      </c>
      <c r="H112" s="373">
        <v>-4.7461382548814601E-3</v>
      </c>
      <c r="I112" s="156">
        <v>14515.276145707585</v>
      </c>
      <c r="J112" s="202">
        <v>-8.8044547512584392E-2</v>
      </c>
      <c r="K112" s="156">
        <v>9648.7878966235203</v>
      </c>
      <c r="L112" s="202">
        <v>5.856241566071696E-2</v>
      </c>
      <c r="M112" s="156">
        <v>24164.064042331105</v>
      </c>
      <c r="N112" s="202">
        <v>-3.4659265446472132E-2</v>
      </c>
      <c r="O112" s="156">
        <v>54891.935957668895</v>
      </c>
      <c r="P112" s="202">
        <v>9.0177591015778713E-3</v>
      </c>
      <c r="Q112" s="156">
        <v>142568</v>
      </c>
      <c r="R112" s="373">
        <v>6.8413282473639647E-2</v>
      </c>
      <c r="S112" s="156">
        <v>55561</v>
      </c>
      <c r="T112" s="373">
        <v>-4.6833988094216905E-2</v>
      </c>
      <c r="U112" s="156">
        <v>12247</v>
      </c>
      <c r="V112" s="373">
        <v>-0.25883563301863954</v>
      </c>
      <c r="W112" s="156">
        <v>11656</v>
      </c>
      <c r="X112" s="373">
        <v>-0.1003396109910466</v>
      </c>
      <c r="Y112" s="156">
        <v>14491</v>
      </c>
      <c r="Z112" s="373">
        <v>-0.18434087583023751</v>
      </c>
      <c r="AA112" s="156">
        <v>5085</v>
      </c>
      <c r="AB112" s="373">
        <v>-0.15783371977475991</v>
      </c>
      <c r="AC112" s="156">
        <v>6686</v>
      </c>
      <c r="AD112" s="373">
        <v>-0.37816220238095233</v>
      </c>
      <c r="AE112" s="156">
        <v>25484</v>
      </c>
      <c r="AF112" s="373">
        <v>-1.7919765694246359E-2</v>
      </c>
      <c r="AG112" s="156">
        <v>14466</v>
      </c>
      <c r="AH112" s="373">
        <v>-0.10243841906061923</v>
      </c>
      <c r="AI112" s="156">
        <v>17467</v>
      </c>
      <c r="AJ112" s="373">
        <v>-0.27896800825593393</v>
      </c>
      <c r="AK112" s="156">
        <v>14294</v>
      </c>
      <c r="AL112" s="373">
        <v>-0.15917647058823525</v>
      </c>
      <c r="AM112" s="156">
        <v>2645</v>
      </c>
      <c r="AN112" s="373">
        <v>-0.14262560777957856</v>
      </c>
      <c r="AO112" s="156">
        <v>3180</v>
      </c>
      <c r="AP112" s="373">
        <v>0.15426497277676954</v>
      </c>
      <c r="AQ112" s="156">
        <v>9338</v>
      </c>
      <c r="AR112" s="373">
        <v>0.23682119205298013</v>
      </c>
      <c r="AS112" s="156">
        <v>7805</v>
      </c>
      <c r="AT112" s="373">
        <v>4.4706197296211947E-2</v>
      </c>
      <c r="AU112" s="156">
        <v>8391</v>
      </c>
      <c r="AV112" s="373">
        <v>-4.5283877574240572E-2</v>
      </c>
      <c r="AW112" s="156">
        <v>1050</v>
      </c>
      <c r="AX112" s="373">
        <v>-0.19663351185921962</v>
      </c>
      <c r="AY112" s="156">
        <v>1257</v>
      </c>
      <c r="AZ112" s="373">
        <v>-0.10406272273699213</v>
      </c>
      <c r="BA112" s="156">
        <v>4296</v>
      </c>
      <c r="BB112" s="373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56">
        <v>411544</v>
      </c>
      <c r="D113" s="373">
        <v>-0.13285952983466043</v>
      </c>
      <c r="E113" s="156">
        <v>300262</v>
      </c>
      <c r="F113" s="373">
        <v>-0.1551173502837736</v>
      </c>
      <c r="G113" s="156">
        <v>111282</v>
      </c>
      <c r="H113" s="373">
        <v>-6.6504487878533691E-2</v>
      </c>
      <c r="I113" s="156">
        <v>24216.275343533274</v>
      </c>
      <c r="J113" s="202">
        <v>-0.24555375552095626</v>
      </c>
      <c r="K113" s="156">
        <v>14686.555233629335</v>
      </c>
      <c r="L113" s="202">
        <v>4.1109220144726066E-3</v>
      </c>
      <c r="M113" s="156">
        <v>38902.830577162611</v>
      </c>
      <c r="N113" s="202">
        <v>-0.16739985949523439</v>
      </c>
      <c r="O113" s="156">
        <v>72379.169422948675</v>
      </c>
      <c r="P113" s="202">
        <v>-1.4668341439090238E-3</v>
      </c>
      <c r="Q113" s="156">
        <v>124517</v>
      </c>
      <c r="R113" s="373">
        <v>-0.14383057723381576</v>
      </c>
      <c r="S113" s="156">
        <v>48272</v>
      </c>
      <c r="T113" s="373">
        <v>-0.11902763076249223</v>
      </c>
      <c r="U113" s="156">
        <v>12695</v>
      </c>
      <c r="V113" s="373">
        <v>-0.12041848541536759</v>
      </c>
      <c r="W113" s="156">
        <v>11177</v>
      </c>
      <c r="X113" s="373">
        <v>-0.16258335206413421</v>
      </c>
      <c r="Y113" s="156">
        <v>20308</v>
      </c>
      <c r="Z113" s="373">
        <v>-0.12355962194121961</v>
      </c>
      <c r="AA113" s="156">
        <v>5343</v>
      </c>
      <c r="AB113" s="373">
        <v>-0.10637230306071255</v>
      </c>
      <c r="AC113" s="156">
        <v>6781</v>
      </c>
      <c r="AD113" s="373">
        <v>-0.31220204888933967</v>
      </c>
      <c r="AE113" s="156">
        <v>12138</v>
      </c>
      <c r="AF113" s="373">
        <v>-0.18030794165316044</v>
      </c>
      <c r="AG113" s="156">
        <v>7322</v>
      </c>
      <c r="AH113" s="373">
        <v>-0.22304753820033951</v>
      </c>
      <c r="AI113" s="156">
        <v>5692</v>
      </c>
      <c r="AJ113" s="373">
        <v>-0.37833114897335085</v>
      </c>
      <c r="AK113" s="156">
        <v>6374</v>
      </c>
      <c r="AL113" s="373">
        <v>-0.45273460977075641</v>
      </c>
      <c r="AM113" s="156">
        <v>3801</v>
      </c>
      <c r="AN113" s="373">
        <v>-6.2176165803108807E-2</v>
      </c>
      <c r="AO113" s="156">
        <v>2301</v>
      </c>
      <c r="AP113" s="373">
        <v>-0.34574921808359393</v>
      </c>
      <c r="AQ113" s="156">
        <v>11101</v>
      </c>
      <c r="AR113" s="373">
        <v>0.17620258529349431</v>
      </c>
      <c r="AS113" s="156">
        <v>7855</v>
      </c>
      <c r="AT113" s="373">
        <v>-0.19814209881584322</v>
      </c>
      <c r="AU113" s="156">
        <v>7356</v>
      </c>
      <c r="AV113" s="373">
        <v>-0.17965874874539978</v>
      </c>
      <c r="AW113" s="156">
        <v>1672</v>
      </c>
      <c r="AX113" s="373">
        <v>-3.352601156069368E-2</v>
      </c>
      <c r="AY113" s="156">
        <v>1491</v>
      </c>
      <c r="AZ113" s="373">
        <v>-0.11197141155449675</v>
      </c>
      <c r="BA113" s="156">
        <v>4066</v>
      </c>
      <c r="BB113" s="373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56">
        <v>353326</v>
      </c>
      <c r="D114" s="373">
        <v>-1.355184544083976E-2</v>
      </c>
      <c r="E114" s="156">
        <v>251081</v>
      </c>
      <c r="F114" s="373">
        <v>3.1595252084095193E-2</v>
      </c>
      <c r="G114" s="156">
        <v>102245</v>
      </c>
      <c r="H114" s="373">
        <v>-0.1092787636446001</v>
      </c>
      <c r="I114" s="156">
        <v>19584.285362536895</v>
      </c>
      <c r="J114" s="202">
        <v>-0.33537655586568682</v>
      </c>
      <c r="K114" s="156">
        <v>12731.09085603498</v>
      </c>
      <c r="L114" s="202">
        <v>-0.20102453737602977</v>
      </c>
      <c r="M114" s="156">
        <v>32315.376218571873</v>
      </c>
      <c r="N114" s="202">
        <v>-0.2882233887649629</v>
      </c>
      <c r="O114" s="156">
        <v>69929.623781428119</v>
      </c>
      <c r="P114" s="202">
        <v>7.8058553370474737E-3</v>
      </c>
      <c r="Q114" s="156">
        <v>119880</v>
      </c>
      <c r="R114" s="373">
        <v>-2.4691860228613249E-2</v>
      </c>
      <c r="S114" s="156">
        <v>39047</v>
      </c>
      <c r="T114" s="373">
        <v>7.0660817109953422E-2</v>
      </c>
      <c r="U114" s="156">
        <v>9767</v>
      </c>
      <c r="V114" s="373">
        <v>-9.3802189645574297E-2</v>
      </c>
      <c r="W114" s="156">
        <v>8936</v>
      </c>
      <c r="X114" s="373">
        <v>0.20252994213430231</v>
      </c>
      <c r="Y114" s="156">
        <v>12272</v>
      </c>
      <c r="Z114" s="373">
        <v>3.3344560458066663E-2</v>
      </c>
      <c r="AA114" s="156">
        <v>5916</v>
      </c>
      <c r="AB114" s="373">
        <v>3.0123628765453603E-2</v>
      </c>
      <c r="AC114" s="156">
        <v>5865</v>
      </c>
      <c r="AD114" s="373">
        <v>-0.22574257425742572</v>
      </c>
      <c r="AE114" s="156">
        <v>884</v>
      </c>
      <c r="AF114" s="373">
        <v>-0.11688311688311692</v>
      </c>
      <c r="AG114" s="156">
        <v>722</v>
      </c>
      <c r="AH114" s="373">
        <v>-0.58742857142857141</v>
      </c>
      <c r="AI114" s="156">
        <v>795</v>
      </c>
      <c r="AJ114" s="373">
        <v>-0.33249370277078083</v>
      </c>
      <c r="AK114" s="156">
        <v>2484</v>
      </c>
      <c r="AL114" s="373">
        <v>-2.7788649706457891E-2</v>
      </c>
      <c r="AM114" s="156">
        <v>2829</v>
      </c>
      <c r="AN114" s="373">
        <v>-3.0832476875642389E-2</v>
      </c>
      <c r="AO114" s="156">
        <v>1789</v>
      </c>
      <c r="AP114" s="373">
        <v>-9.7831568330811858E-2</v>
      </c>
      <c r="AQ114" s="156">
        <v>10291</v>
      </c>
      <c r="AR114" s="373">
        <v>0.20899906015037595</v>
      </c>
      <c r="AS114" s="156">
        <v>13771</v>
      </c>
      <c r="AT114" s="373">
        <v>1.2283171521035601</v>
      </c>
      <c r="AU114" s="156">
        <v>7490</v>
      </c>
      <c r="AV114" s="373">
        <v>0.20359955005624286</v>
      </c>
      <c r="AW114" s="156">
        <v>1371</v>
      </c>
      <c r="AX114" s="373">
        <v>0.21542553191489366</v>
      </c>
      <c r="AY114" s="156">
        <v>1483</v>
      </c>
      <c r="AZ114" s="373">
        <v>0.25253378378378377</v>
      </c>
      <c r="BA114" s="156">
        <v>5489</v>
      </c>
      <c r="BB114" s="373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56">
        <v>396036</v>
      </c>
      <c r="D115" s="373">
        <v>3.1120877518661327E-2</v>
      </c>
      <c r="E115" s="156">
        <v>267950</v>
      </c>
      <c r="F115" s="373">
        <v>3.1429836210712603E-2</v>
      </c>
      <c r="G115" s="156">
        <v>128086</v>
      </c>
      <c r="H115" s="373">
        <v>3.0475148433603216E-2</v>
      </c>
      <c r="I115" s="156">
        <v>32745.187032280239</v>
      </c>
      <c r="J115" s="202">
        <v>2.5319144350286482E-3</v>
      </c>
      <c r="K115" s="156">
        <v>15296.498261521399</v>
      </c>
      <c r="L115" s="202">
        <v>4.2027864860438635E-2</v>
      </c>
      <c r="M115" s="156">
        <v>48041.685293801638</v>
      </c>
      <c r="N115" s="202">
        <v>1.4778593060760015E-2</v>
      </c>
      <c r="O115" s="156">
        <v>80044.314706198362</v>
      </c>
      <c r="P115" s="202">
        <v>4.0131409834660792E-2</v>
      </c>
      <c r="Q115" s="156">
        <v>137557</v>
      </c>
      <c r="R115" s="373">
        <v>2.3093743492101249E-2</v>
      </c>
      <c r="S115" s="156">
        <v>38542</v>
      </c>
      <c r="T115" s="373">
        <v>-4.669799653722484E-2</v>
      </c>
      <c r="U115" s="156">
        <v>8722</v>
      </c>
      <c r="V115" s="373">
        <v>8.1329035457475829E-2</v>
      </c>
      <c r="W115" s="156">
        <v>9163</v>
      </c>
      <c r="X115" s="373">
        <v>-1.8214936247723079E-2</v>
      </c>
      <c r="Y115" s="156">
        <v>8553</v>
      </c>
      <c r="Z115" s="373">
        <v>-1.4744845063932699E-2</v>
      </c>
      <c r="AA115" s="156">
        <v>7395</v>
      </c>
      <c r="AB115" s="373">
        <v>4.8638684061259152E-2</v>
      </c>
      <c r="AC115" s="156">
        <v>5959</v>
      </c>
      <c r="AD115" s="373">
        <v>-0.1824667306900809</v>
      </c>
      <c r="AE115" s="156">
        <v>1248</v>
      </c>
      <c r="AF115" s="373">
        <v>1.521212121212121</v>
      </c>
      <c r="AG115" s="156">
        <v>1215</v>
      </c>
      <c r="AH115" s="373">
        <v>-2.3311897106109369E-2</v>
      </c>
      <c r="AI115" s="156">
        <v>244</v>
      </c>
      <c r="AJ115" s="373">
        <v>3.3898305084745672E-2</v>
      </c>
      <c r="AK115" s="156">
        <v>2150</v>
      </c>
      <c r="AL115" s="373">
        <v>0.28434886499402623</v>
      </c>
      <c r="AM115" s="156">
        <v>2784</v>
      </c>
      <c r="AN115" s="373">
        <v>0.16729559748427669</v>
      </c>
      <c r="AO115" s="156">
        <v>2383</v>
      </c>
      <c r="AP115" s="373">
        <v>0.37745664739884388</v>
      </c>
      <c r="AQ115" s="156">
        <v>15284</v>
      </c>
      <c r="AR115" s="373">
        <v>0.48230045582387748</v>
      </c>
      <c r="AS115" s="156">
        <v>9773</v>
      </c>
      <c r="AT115" s="373">
        <v>0.29804754947536183</v>
      </c>
      <c r="AU115" s="156">
        <v>8979</v>
      </c>
      <c r="AV115" s="373">
        <v>-0.16907273736812878</v>
      </c>
      <c r="AW115" s="156">
        <v>1349</v>
      </c>
      <c r="AX115" s="373">
        <v>6.4719810576164161E-2</v>
      </c>
      <c r="AY115" s="156">
        <v>1584</v>
      </c>
      <c r="AZ115" s="373">
        <v>9.543568464730301E-2</v>
      </c>
      <c r="BA115" s="156">
        <v>5066</v>
      </c>
      <c r="BB115" s="373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56">
        <v>436853</v>
      </c>
      <c r="D116" s="373">
        <v>-0.10901785623234517</v>
      </c>
      <c r="E116" s="156">
        <v>294679</v>
      </c>
      <c r="F116" s="373">
        <v>-8.1513320096873398E-2</v>
      </c>
      <c r="G116" s="156">
        <v>142174</v>
      </c>
      <c r="H116" s="373">
        <v>-0.16108665636026764</v>
      </c>
      <c r="I116" s="156">
        <v>39551.334357481595</v>
      </c>
      <c r="J116" s="202">
        <v>-0.17329262243464749</v>
      </c>
      <c r="K116" s="156">
        <v>15740.421268081345</v>
      </c>
      <c r="L116" s="202">
        <v>-0.15214536665330758</v>
      </c>
      <c r="M116" s="156">
        <v>55291.755625562939</v>
      </c>
      <c r="N116" s="202">
        <v>-0.16738061310459829</v>
      </c>
      <c r="O116" s="156">
        <v>86882.244374579226</v>
      </c>
      <c r="P116" s="202">
        <v>-0.1570314031205019</v>
      </c>
      <c r="Q116" s="156">
        <v>138430</v>
      </c>
      <c r="R116" s="373">
        <v>-0.12261131357946442</v>
      </c>
      <c r="S116" s="156">
        <v>41226</v>
      </c>
      <c r="T116" s="373">
        <v>-4.9500841537362006E-2</v>
      </c>
      <c r="U116" s="156">
        <v>17625</v>
      </c>
      <c r="V116" s="373">
        <v>0.13198458574181116</v>
      </c>
      <c r="W116" s="156">
        <v>12205</v>
      </c>
      <c r="X116" s="373">
        <v>-9.9394923258559587E-2</v>
      </c>
      <c r="Y116" s="156">
        <v>12169</v>
      </c>
      <c r="Z116" s="373">
        <v>-0.12358660424918977</v>
      </c>
      <c r="AA116" s="156">
        <v>6540</v>
      </c>
      <c r="AB116" s="373">
        <v>-0.1619682214249103</v>
      </c>
      <c r="AC116" s="156">
        <v>8335</v>
      </c>
      <c r="AD116" s="373">
        <v>-0.17105917454002983</v>
      </c>
      <c r="AE116" s="156">
        <v>1608</v>
      </c>
      <c r="AF116" s="373">
        <v>0.67674661105318035</v>
      </c>
      <c r="AG116" s="156">
        <v>2226</v>
      </c>
      <c r="AH116" s="373">
        <v>0.60259179265658758</v>
      </c>
      <c r="AI116" s="156">
        <v>139</v>
      </c>
      <c r="AJ116" s="373">
        <v>-0.20114942528735635</v>
      </c>
      <c r="AK116" s="156">
        <v>3669</v>
      </c>
      <c r="AL116" s="373">
        <v>0.2586620926243568</v>
      </c>
      <c r="AM116" s="156">
        <v>4664</v>
      </c>
      <c r="AN116" s="373">
        <v>8.6672879776328093E-2</v>
      </c>
      <c r="AO116" s="156">
        <v>2960</v>
      </c>
      <c r="AP116" s="373">
        <v>-0.16075985256592007</v>
      </c>
      <c r="AQ116" s="156">
        <v>14281</v>
      </c>
      <c r="AR116" s="373">
        <v>0.10980727385763123</v>
      </c>
      <c r="AS116" s="156">
        <v>10888</v>
      </c>
      <c r="AT116" s="373">
        <v>0.18618585902603768</v>
      </c>
      <c r="AU116" s="156">
        <v>10360</v>
      </c>
      <c r="AV116" s="373">
        <v>-0.11882282895296414</v>
      </c>
      <c r="AW116" s="156">
        <v>1287</v>
      </c>
      <c r="AX116" s="373">
        <v>2.0618556701030855E-2</v>
      </c>
      <c r="AY116" s="156">
        <v>1679</v>
      </c>
      <c r="AZ116" s="373">
        <v>-0.11817226890756305</v>
      </c>
      <c r="BA116" s="156">
        <v>4388</v>
      </c>
      <c r="BB116" s="373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56">
        <v>462551</v>
      </c>
      <c r="D117" s="373">
        <v>-4.9910650097566012E-2</v>
      </c>
      <c r="E117" s="156">
        <v>302762</v>
      </c>
      <c r="F117" s="373">
        <v>-1.8208232131449509E-2</v>
      </c>
      <c r="G117" s="156">
        <v>159789</v>
      </c>
      <c r="H117" s="373">
        <v>-0.10468810408297058</v>
      </c>
      <c r="I117" s="156">
        <v>43729.015747501049</v>
      </c>
      <c r="J117" s="202">
        <v>-3.7357113822457433E-2</v>
      </c>
      <c r="K117" s="156">
        <v>17249.310602527396</v>
      </c>
      <c r="L117" s="202">
        <v>-8.8880699211525749E-2</v>
      </c>
      <c r="M117" s="156">
        <v>60978.326350028445</v>
      </c>
      <c r="N117" s="202">
        <v>-5.251365253692708E-2</v>
      </c>
      <c r="O117" s="156">
        <v>98810.673649971548</v>
      </c>
      <c r="P117" s="202">
        <v>-0.13411318713603337</v>
      </c>
      <c r="Q117" s="156">
        <v>139864</v>
      </c>
      <c r="R117" s="373">
        <v>-9.3017223490350687E-2</v>
      </c>
      <c r="S117" s="156">
        <v>41873</v>
      </c>
      <c r="T117" s="373">
        <v>2.3882307986333728E-5</v>
      </c>
      <c r="U117" s="156">
        <v>14917</v>
      </c>
      <c r="V117" s="373">
        <v>0.12768370123979444</v>
      </c>
      <c r="W117" s="156">
        <v>11734</v>
      </c>
      <c r="X117" s="373">
        <v>5.5120942361298386E-2</v>
      </c>
      <c r="Y117" s="156">
        <v>14896</v>
      </c>
      <c r="Z117" s="373">
        <v>0.11172475557877459</v>
      </c>
      <c r="AA117" s="156">
        <v>5685</v>
      </c>
      <c r="AB117" s="373">
        <v>-9.8334655035685947E-2</v>
      </c>
      <c r="AC117" s="156">
        <v>15485</v>
      </c>
      <c r="AD117" s="373">
        <v>-0.10769851331105218</v>
      </c>
      <c r="AE117" s="156">
        <v>1448</v>
      </c>
      <c r="AF117" s="373">
        <v>0.62331838565022424</v>
      </c>
      <c r="AG117" s="156">
        <v>1224</v>
      </c>
      <c r="AH117" s="373">
        <v>2.5984911986588477E-2</v>
      </c>
      <c r="AI117" s="156">
        <v>258</v>
      </c>
      <c r="AJ117" s="373">
        <v>2.5833333333333335</v>
      </c>
      <c r="AK117" s="156">
        <v>1683</v>
      </c>
      <c r="AL117" s="373">
        <v>-0.19164265129683</v>
      </c>
      <c r="AM117" s="156">
        <v>2981</v>
      </c>
      <c r="AN117" s="373">
        <v>3.1844929041190628E-2</v>
      </c>
      <c r="AO117" s="156">
        <v>2885</v>
      </c>
      <c r="AP117" s="373">
        <v>0.24032674118658637</v>
      </c>
      <c r="AQ117" s="156">
        <v>15757</v>
      </c>
      <c r="AR117" s="373">
        <v>0.49596506218551228</v>
      </c>
      <c r="AS117" s="156">
        <v>10536</v>
      </c>
      <c r="AT117" s="373">
        <v>0.38777660695468907</v>
      </c>
      <c r="AU117" s="156">
        <v>14129</v>
      </c>
      <c r="AV117" s="373">
        <v>0.12896524170994805</v>
      </c>
      <c r="AW117" s="156">
        <v>950</v>
      </c>
      <c r="AX117" s="373">
        <v>0.18306351183063518</v>
      </c>
      <c r="AY117" s="156">
        <v>1834</v>
      </c>
      <c r="AZ117" s="373">
        <v>-0.37872628726287261</v>
      </c>
      <c r="BA117" s="156">
        <v>4623</v>
      </c>
      <c r="BB117" s="373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56">
        <v>387625</v>
      </c>
      <c r="D118" s="373">
        <v>-7.9780453005595553E-2</v>
      </c>
      <c r="E118" s="156">
        <v>276289</v>
      </c>
      <c r="F118" s="373">
        <v>-7.1977508917835054E-2</v>
      </c>
      <c r="G118" s="156">
        <v>111336</v>
      </c>
      <c r="H118" s="373">
        <v>-9.8588812513662583E-2</v>
      </c>
      <c r="I118" s="156">
        <v>29193.314209785694</v>
      </c>
      <c r="J118" s="202">
        <v>-0.13713699256462342</v>
      </c>
      <c r="K118" s="156">
        <v>13387.642732507033</v>
      </c>
      <c r="L118" s="202">
        <v>-5.772223044430469E-2</v>
      </c>
      <c r="M118" s="156">
        <v>42580.956942292731</v>
      </c>
      <c r="N118" s="202">
        <v>-0.11365062053903219</v>
      </c>
      <c r="O118" s="156">
        <v>68755.043057818606</v>
      </c>
      <c r="P118" s="202">
        <v>-8.9001415229112424E-2</v>
      </c>
      <c r="Q118" s="156">
        <v>134331</v>
      </c>
      <c r="R118" s="373">
        <v>-0.13296241552691201</v>
      </c>
      <c r="S118" s="156">
        <v>45717</v>
      </c>
      <c r="T118" s="373">
        <v>-1.6902135346106739E-2</v>
      </c>
      <c r="U118" s="156">
        <v>10708</v>
      </c>
      <c r="V118" s="373">
        <v>-8.5185185185184809E-3</v>
      </c>
      <c r="W118" s="156">
        <v>11088</v>
      </c>
      <c r="X118" s="373">
        <v>-2.6258013524194213E-2</v>
      </c>
      <c r="Y118" s="156">
        <v>9153</v>
      </c>
      <c r="Z118" s="373">
        <v>1.5318962687382864E-3</v>
      </c>
      <c r="AA118" s="156">
        <v>6221</v>
      </c>
      <c r="AB118" s="373">
        <v>-4.6590038314176296E-2</v>
      </c>
      <c r="AC118" s="156">
        <v>7032</v>
      </c>
      <c r="AD118" s="373">
        <v>-0.22725274725274724</v>
      </c>
      <c r="AE118" s="156">
        <v>1554</v>
      </c>
      <c r="AF118" s="373">
        <v>0.5235294117647058</v>
      </c>
      <c r="AG118" s="156">
        <v>1994</v>
      </c>
      <c r="AH118" s="373">
        <v>0.43867243867243877</v>
      </c>
      <c r="AI118" s="156">
        <v>582</v>
      </c>
      <c r="AJ118" s="373">
        <v>0.26797385620915026</v>
      </c>
      <c r="AK118" s="156">
        <v>1970</v>
      </c>
      <c r="AL118" s="373">
        <v>4.2328042328042326E-2</v>
      </c>
      <c r="AM118" s="156">
        <v>4247</v>
      </c>
      <c r="AN118" s="373">
        <v>0.42804303967720236</v>
      </c>
      <c r="AO118" s="156">
        <v>2550</v>
      </c>
      <c r="AP118" s="373">
        <v>0.12137203166226906</v>
      </c>
      <c r="AQ118" s="156">
        <v>12156</v>
      </c>
      <c r="AR118" s="373">
        <v>0.17381228273464666</v>
      </c>
      <c r="AS118" s="156">
        <v>10461</v>
      </c>
      <c r="AT118" s="373">
        <v>6.9850685211699792E-2</v>
      </c>
      <c r="AU118" s="156">
        <v>9414</v>
      </c>
      <c r="AV118" s="373">
        <v>-0.16976805714789667</v>
      </c>
      <c r="AW118" s="156">
        <v>876</v>
      </c>
      <c r="AX118" s="373">
        <v>0.29203539823008851</v>
      </c>
      <c r="AY118" s="156">
        <v>1582</v>
      </c>
      <c r="AZ118" s="373">
        <v>-0.13881328252585734</v>
      </c>
      <c r="BA118" s="156">
        <v>4653</v>
      </c>
      <c r="BB118" s="373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56">
        <v>425063</v>
      </c>
      <c r="D119" s="373">
        <v>-7.3644179533839615E-2</v>
      </c>
      <c r="E119" s="156">
        <v>340230</v>
      </c>
      <c r="F119" s="373">
        <v>-6.711926494821896E-2</v>
      </c>
      <c r="G119" s="156">
        <v>84833</v>
      </c>
      <c r="H119" s="373">
        <v>-9.8920825101438181E-2</v>
      </c>
      <c r="I119" s="156">
        <v>22181.834395470007</v>
      </c>
      <c r="J119" s="202">
        <v>-7.445942332318356E-2</v>
      </c>
      <c r="K119" s="156">
        <v>12181.012148801921</v>
      </c>
      <c r="L119" s="202">
        <v>6.1874954653107217E-2</v>
      </c>
      <c r="M119" s="156">
        <v>34362.846544271932</v>
      </c>
      <c r="N119" s="202">
        <v>-3.0327662756422069E-2</v>
      </c>
      <c r="O119" s="156">
        <v>50470.153455728068</v>
      </c>
      <c r="P119" s="202">
        <v>-0.14032504453168826</v>
      </c>
      <c r="Q119" s="156">
        <v>152598</v>
      </c>
      <c r="R119" s="373">
        <v>-7.7121257937707854E-2</v>
      </c>
      <c r="S119" s="156">
        <v>48070</v>
      </c>
      <c r="T119" s="373">
        <v>-0.10522495020754608</v>
      </c>
      <c r="U119" s="156">
        <v>14785</v>
      </c>
      <c r="V119" s="373">
        <v>-5.0173454965951381E-2</v>
      </c>
      <c r="W119" s="156">
        <v>12498</v>
      </c>
      <c r="X119" s="373">
        <v>5.5039675839946067E-2</v>
      </c>
      <c r="Y119" s="156">
        <v>10475</v>
      </c>
      <c r="Z119" s="373">
        <v>-0.19639432297660142</v>
      </c>
      <c r="AA119" s="156">
        <v>6099</v>
      </c>
      <c r="AB119" s="373">
        <v>-0.16245536940400984</v>
      </c>
      <c r="AC119" s="156">
        <v>7236</v>
      </c>
      <c r="AD119" s="373">
        <v>-6.232992095373846E-2</v>
      </c>
      <c r="AE119" s="156">
        <v>14359</v>
      </c>
      <c r="AF119" s="373">
        <v>7.5983514424878162E-2</v>
      </c>
      <c r="AG119" s="156">
        <v>9548</v>
      </c>
      <c r="AH119" s="373">
        <v>-8.5265376508909752E-2</v>
      </c>
      <c r="AI119" s="156">
        <v>10760</v>
      </c>
      <c r="AJ119" s="373">
        <v>-0.10638651274811062</v>
      </c>
      <c r="AK119" s="156">
        <v>7372</v>
      </c>
      <c r="AL119" s="373">
        <v>9.085528262799647E-2</v>
      </c>
      <c r="AM119" s="156">
        <v>6331</v>
      </c>
      <c r="AN119" s="373">
        <v>2.6260333927702995E-2</v>
      </c>
      <c r="AO119" s="156">
        <v>2781</v>
      </c>
      <c r="AP119" s="373">
        <v>2.3932253313696528E-2</v>
      </c>
      <c r="AQ119" s="156">
        <v>12520</v>
      </c>
      <c r="AR119" s="373">
        <v>0.18493280333144058</v>
      </c>
      <c r="AS119" s="156">
        <v>10215</v>
      </c>
      <c r="AT119" s="373">
        <v>0.12985289237916153</v>
      </c>
      <c r="AU119" s="156">
        <v>8967</v>
      </c>
      <c r="AV119" s="373">
        <v>-0.11103400416377518</v>
      </c>
      <c r="AW119" s="156">
        <v>1051</v>
      </c>
      <c r="AX119" s="373">
        <v>0.23212192262602582</v>
      </c>
      <c r="AY119" s="156">
        <v>1283</v>
      </c>
      <c r="AZ119" s="373">
        <v>-0.10592334494773514</v>
      </c>
      <c r="BA119" s="156">
        <v>3282</v>
      </c>
      <c r="BB119" s="373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56">
        <v>396985</v>
      </c>
      <c r="D120" s="373">
        <v>-3.7215337229888679E-2</v>
      </c>
      <c r="E120" s="156">
        <v>335244</v>
      </c>
      <c r="F120" s="373">
        <v>-5.9982150640294218E-3</v>
      </c>
      <c r="G120" s="156">
        <v>61741</v>
      </c>
      <c r="H120" s="373">
        <v>-0.17747758549485104</v>
      </c>
      <c r="I120" s="156">
        <v>13729.060524028679</v>
      </c>
      <c r="J120" s="202">
        <v>-2.2703550396591776E-2</v>
      </c>
      <c r="K120" s="156">
        <v>8523.7972930081814</v>
      </c>
      <c r="L120" s="202">
        <v>-3.3802165834484033E-2</v>
      </c>
      <c r="M120" s="156">
        <v>22252.85781703686</v>
      </c>
      <c r="N120" s="202">
        <v>-2.6984791559385268E-2</v>
      </c>
      <c r="O120" s="156">
        <v>39488.142182963136</v>
      </c>
      <c r="P120" s="202">
        <v>-0.24342072341189169</v>
      </c>
      <c r="Q120" s="156">
        <v>127613</v>
      </c>
      <c r="R120" s="373">
        <v>-1.0237875485717418E-2</v>
      </c>
      <c r="S120" s="156">
        <v>54418</v>
      </c>
      <c r="T120" s="373">
        <v>-7.0492783329063169E-2</v>
      </c>
      <c r="U120" s="156">
        <v>12018</v>
      </c>
      <c r="V120" s="373">
        <v>6.7981871500933044E-2</v>
      </c>
      <c r="W120" s="156">
        <v>12119</v>
      </c>
      <c r="X120" s="373">
        <v>-4.55225643852879E-2</v>
      </c>
      <c r="Y120" s="156">
        <v>9089</v>
      </c>
      <c r="Z120" s="373">
        <v>3.1785673742763088E-2</v>
      </c>
      <c r="AA120" s="156">
        <v>5026</v>
      </c>
      <c r="AB120" s="373">
        <v>-0.11373655439957675</v>
      </c>
      <c r="AC120" s="156">
        <v>5845</v>
      </c>
      <c r="AD120" s="373">
        <v>-1.7316745124411614E-2</v>
      </c>
      <c r="AE120" s="156">
        <v>24706</v>
      </c>
      <c r="AF120" s="373">
        <v>-9.9668379432236387E-2</v>
      </c>
      <c r="AG120" s="156">
        <v>17004</v>
      </c>
      <c r="AH120" s="373">
        <v>0.31875290832945558</v>
      </c>
      <c r="AI120" s="156">
        <v>17545</v>
      </c>
      <c r="AJ120" s="373">
        <v>-5.5546108938389072E-3</v>
      </c>
      <c r="AK120" s="156">
        <v>10191</v>
      </c>
      <c r="AL120" s="373">
        <v>6.92477179729305E-2</v>
      </c>
      <c r="AM120" s="156">
        <v>4361</v>
      </c>
      <c r="AN120" s="373">
        <v>0.15953203935123628</v>
      </c>
      <c r="AO120" s="156">
        <v>3108</v>
      </c>
      <c r="AP120" s="373">
        <v>-0.14332965821389199</v>
      </c>
      <c r="AQ120" s="156">
        <v>13192</v>
      </c>
      <c r="AR120" s="373">
        <v>0.47726763717805154</v>
      </c>
      <c r="AS120" s="156">
        <v>8067</v>
      </c>
      <c r="AT120" s="373">
        <v>7.0888092393468716E-2</v>
      </c>
      <c r="AU120" s="156">
        <v>6545</v>
      </c>
      <c r="AV120" s="373">
        <v>-0.12277174641468969</v>
      </c>
      <c r="AW120" s="156">
        <v>763</v>
      </c>
      <c r="AX120" s="373">
        <v>-0.11893764434180143</v>
      </c>
      <c r="AY120" s="156">
        <v>906</v>
      </c>
      <c r="AZ120" s="373">
        <v>-0.16497695852534566</v>
      </c>
      <c r="BA120" s="156">
        <v>2728</v>
      </c>
      <c r="BB120" s="373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56">
        <v>391913</v>
      </c>
      <c r="D121" s="373">
        <v>-5.8654970900697267E-2</v>
      </c>
      <c r="E121" s="156">
        <v>325624</v>
      </c>
      <c r="F121" s="373">
        <v>-2.4350488837486584E-2</v>
      </c>
      <c r="G121" s="156">
        <v>66289</v>
      </c>
      <c r="H121" s="373">
        <v>-0.19729481000702331</v>
      </c>
      <c r="I121" s="156">
        <v>12882.898846592487</v>
      </c>
      <c r="J121" s="202">
        <v>-0.1168586287795661</v>
      </c>
      <c r="K121" s="156">
        <v>8817.5703132692397</v>
      </c>
      <c r="L121" s="202">
        <v>0.12959327549235833</v>
      </c>
      <c r="M121" s="156">
        <v>21700.469159861728</v>
      </c>
      <c r="N121" s="202">
        <v>-3.0950154806535402E-2</v>
      </c>
      <c r="O121" s="156">
        <v>44588.530840138272</v>
      </c>
      <c r="P121" s="202">
        <v>-0.25918455894966719</v>
      </c>
      <c r="Q121" s="156">
        <v>119300</v>
      </c>
      <c r="R121" s="373">
        <v>-7.697545048704435E-2</v>
      </c>
      <c r="S121" s="156">
        <v>48371</v>
      </c>
      <c r="T121" s="373">
        <v>-3.1747302680305012E-2</v>
      </c>
      <c r="U121" s="156">
        <v>12792</v>
      </c>
      <c r="V121" s="373">
        <v>0.12893831082870011</v>
      </c>
      <c r="W121" s="156">
        <v>13067</v>
      </c>
      <c r="X121" s="373">
        <v>2.7522214358732366E-2</v>
      </c>
      <c r="Y121" s="156">
        <v>10119</v>
      </c>
      <c r="Z121" s="373">
        <v>-0.13520211947696781</v>
      </c>
      <c r="AA121" s="156">
        <v>4376</v>
      </c>
      <c r="AB121" s="373">
        <v>-1.352569882777277E-2</v>
      </c>
      <c r="AC121" s="156">
        <v>7605</v>
      </c>
      <c r="AD121" s="373">
        <v>9.8260523170894398E-3</v>
      </c>
      <c r="AE121" s="156">
        <v>26959</v>
      </c>
      <c r="AF121" s="373">
        <v>-1.303313197876621E-2</v>
      </c>
      <c r="AG121" s="156">
        <v>15930</v>
      </c>
      <c r="AH121" s="373">
        <v>0.43941447546760637</v>
      </c>
      <c r="AI121" s="156">
        <v>18125</v>
      </c>
      <c r="AJ121" s="373">
        <v>-4.0548409295431687E-2</v>
      </c>
      <c r="AK121" s="156">
        <v>10779</v>
      </c>
      <c r="AL121" s="373">
        <v>-4.1574279379157364E-3</v>
      </c>
      <c r="AM121" s="156">
        <v>3579</v>
      </c>
      <c r="AN121" s="373">
        <v>0.30907095830285303</v>
      </c>
      <c r="AO121" s="156">
        <v>3090</v>
      </c>
      <c r="AP121" s="373">
        <v>9.2644978783592569E-2</v>
      </c>
      <c r="AQ121" s="156">
        <v>10237</v>
      </c>
      <c r="AR121" s="373">
        <v>-2.7825261158594516E-2</v>
      </c>
      <c r="AS121" s="156">
        <v>7763</v>
      </c>
      <c r="AT121" s="373">
        <v>3.1011758625145713E-3</v>
      </c>
      <c r="AU121" s="156">
        <v>6484</v>
      </c>
      <c r="AV121" s="373">
        <v>-0.19282957799078804</v>
      </c>
      <c r="AW121" s="156">
        <v>1175</v>
      </c>
      <c r="AX121" s="373">
        <v>-0.16843595187544236</v>
      </c>
      <c r="AY121" s="156">
        <v>1394</v>
      </c>
      <c r="AZ121" s="373">
        <v>-0.16426858513189446</v>
      </c>
      <c r="BA121" s="156">
        <v>4479</v>
      </c>
      <c r="BB121" s="373">
        <v>0.18273039345128073</v>
      </c>
    </row>
    <row r="122" spans="1:54" s="4" customFormat="1" ht="15.75" collapsed="1" x14ac:dyDescent="0.25">
      <c r="A122" s="374">
        <v>873730</v>
      </c>
      <c r="B122" s="101">
        <v>2012</v>
      </c>
      <c r="C122" s="102">
        <v>4900817</v>
      </c>
      <c r="D122" s="203">
        <v>-5.0266627107499406E-2</v>
      </c>
      <c r="E122" s="102">
        <v>3715809</v>
      </c>
      <c r="F122" s="203">
        <v>-3.6831427245022641E-2</v>
      </c>
      <c r="G122" s="102">
        <v>1185008</v>
      </c>
      <c r="H122" s="203">
        <v>-9.0066666564283859E-2</v>
      </c>
      <c r="I122" s="102">
        <v>276505.71647948137</v>
      </c>
      <c r="J122" s="203">
        <v>-0.13486102682676893</v>
      </c>
      <c r="K122" s="102">
        <v>143676.83393876575</v>
      </c>
      <c r="L122" s="203">
        <v>-4.6204469863510012E-2</v>
      </c>
      <c r="M122" s="102">
        <v>420182.55041824712</v>
      </c>
      <c r="N122" s="203">
        <v>-0.10646106231708652</v>
      </c>
      <c r="O122" s="102">
        <v>764825.44958218595</v>
      </c>
      <c r="P122" s="203">
        <v>-8.0801204962013817E-2</v>
      </c>
      <c r="Q122" s="102">
        <v>1568713</v>
      </c>
      <c r="R122" s="203">
        <v>-5.4031954122105819E-2</v>
      </c>
      <c r="S122" s="102">
        <v>570616</v>
      </c>
      <c r="T122" s="203">
        <v>-3.1679122460477438E-2</v>
      </c>
      <c r="U122" s="102">
        <v>151420</v>
      </c>
      <c r="V122" s="203">
        <v>-1.7588934088535124E-2</v>
      </c>
      <c r="W122" s="102">
        <v>138744</v>
      </c>
      <c r="X122" s="203">
        <v>-1.4315248048082152E-2</v>
      </c>
      <c r="Y122" s="102">
        <v>145973</v>
      </c>
      <c r="Z122" s="203">
        <v>-9.5632833361212866E-2</v>
      </c>
      <c r="AA122" s="102">
        <v>68671</v>
      </c>
      <c r="AB122" s="203">
        <v>-7.3053197089750666E-2</v>
      </c>
      <c r="AC122" s="102">
        <v>96909</v>
      </c>
      <c r="AD122" s="203">
        <v>-0.17680487245483045</v>
      </c>
      <c r="AE122" s="102">
        <v>164629</v>
      </c>
      <c r="AF122" s="203">
        <v>5.7130198032517399E-2</v>
      </c>
      <c r="AG122" s="102">
        <v>100710</v>
      </c>
      <c r="AH122" s="203">
        <v>5.4974754352517197E-2</v>
      </c>
      <c r="AI122" s="102">
        <v>106067</v>
      </c>
      <c r="AJ122" s="203">
        <v>-0.19110009532888461</v>
      </c>
      <c r="AK122" s="102">
        <v>90515</v>
      </c>
      <c r="AL122" s="203">
        <v>-5.501905308764421E-2</v>
      </c>
      <c r="AM122" s="102">
        <v>43959</v>
      </c>
      <c r="AN122" s="203">
        <v>6.2350467628507156E-2</v>
      </c>
      <c r="AO122" s="102">
        <v>33674</v>
      </c>
      <c r="AP122" s="203">
        <v>-1.8708474181139967E-2</v>
      </c>
      <c r="AQ122" s="102">
        <v>140254</v>
      </c>
      <c r="AR122" s="203">
        <v>0.25471006065377244</v>
      </c>
      <c r="AS122" s="102">
        <v>110957</v>
      </c>
      <c r="AT122" s="203">
        <v>0.18063225545589012</v>
      </c>
      <c r="AU122" s="102">
        <v>101806</v>
      </c>
      <c r="AV122" s="203">
        <v>-6.8111710161377403E-2</v>
      </c>
      <c r="AW122" s="102">
        <v>13447</v>
      </c>
      <c r="AX122" s="203">
        <v>2.1963824289405576E-2</v>
      </c>
      <c r="AY122" s="102">
        <v>16607</v>
      </c>
      <c r="AZ122" s="203">
        <v>-0.11116463284093336</v>
      </c>
      <c r="BA122" s="102">
        <v>52138</v>
      </c>
      <c r="BB122" s="203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56">
        <v>385560</v>
      </c>
      <c r="D123" s="373">
        <v>8.69355923157622E-3</v>
      </c>
      <c r="E123" s="156">
        <v>315651</v>
      </c>
      <c r="F123" s="373">
        <v>3.3142950658702208E-2</v>
      </c>
      <c r="G123" s="156">
        <v>69909</v>
      </c>
      <c r="H123" s="373">
        <v>-8.8682344352904341E-2</v>
      </c>
      <c r="I123" s="156">
        <v>14722.468745191703</v>
      </c>
      <c r="J123" s="202">
        <v>-0.13407446234399234</v>
      </c>
      <c r="K123" s="156">
        <v>8151.2521749947191</v>
      </c>
      <c r="L123" s="202">
        <v>-2.7522319202370249E-2</v>
      </c>
      <c r="M123" s="156">
        <v>22873.720920186424</v>
      </c>
      <c r="N123" s="202">
        <v>-9.8890257298228978E-2</v>
      </c>
      <c r="O123" s="156">
        <v>47035.279079813576</v>
      </c>
      <c r="P123" s="202">
        <v>-8.3634089283677104E-2</v>
      </c>
      <c r="Q123" s="156">
        <v>109917</v>
      </c>
      <c r="R123" s="373">
        <v>-4.2676607122638655E-2</v>
      </c>
      <c r="S123" s="156">
        <v>52591</v>
      </c>
      <c r="T123" s="373">
        <v>2.2017956391620297E-2</v>
      </c>
      <c r="U123" s="156">
        <v>10695</v>
      </c>
      <c r="V123" s="373">
        <v>1.4417148819121595E-2</v>
      </c>
      <c r="W123" s="156">
        <v>12504</v>
      </c>
      <c r="X123" s="373">
        <v>9.8287220026350486E-2</v>
      </c>
      <c r="Y123" s="156">
        <v>11448</v>
      </c>
      <c r="Z123" s="373">
        <v>0.26974267968056798</v>
      </c>
      <c r="AA123" s="156">
        <v>5758</v>
      </c>
      <c r="AB123" s="373">
        <v>-0.11278890600924496</v>
      </c>
      <c r="AC123" s="156">
        <v>12860</v>
      </c>
      <c r="AD123" s="373">
        <v>0.31708316263826308</v>
      </c>
      <c r="AE123" s="156">
        <v>20262</v>
      </c>
      <c r="AF123" s="373">
        <v>6.2116685013366979E-2</v>
      </c>
      <c r="AG123" s="156">
        <v>12928</v>
      </c>
      <c r="AH123" s="373">
        <v>-3.1029830610103448E-2</v>
      </c>
      <c r="AI123" s="156">
        <v>23917</v>
      </c>
      <c r="AJ123" s="373">
        <v>0.32430786267995559</v>
      </c>
      <c r="AK123" s="156">
        <v>11990</v>
      </c>
      <c r="AL123" s="373">
        <v>-5.5608065532451123E-2</v>
      </c>
      <c r="AM123" s="156">
        <v>2522</v>
      </c>
      <c r="AN123" s="373">
        <v>0.13706041478809738</v>
      </c>
      <c r="AO123" s="156">
        <v>3483</v>
      </c>
      <c r="AP123" s="373">
        <v>5.353901996370225E-2</v>
      </c>
      <c r="AQ123" s="156">
        <v>7758</v>
      </c>
      <c r="AR123" s="373">
        <v>0.26806145799280801</v>
      </c>
      <c r="AS123" s="156">
        <v>6129</v>
      </c>
      <c r="AT123" s="373">
        <v>5.1466803911477177E-2</v>
      </c>
      <c r="AU123" s="156">
        <v>5479</v>
      </c>
      <c r="AV123" s="373">
        <v>2.8147870144492382E-2</v>
      </c>
      <c r="AW123" s="156">
        <v>774</v>
      </c>
      <c r="AX123" s="373">
        <v>-9.2614302461899167E-2</v>
      </c>
      <c r="AY123" s="156">
        <v>1085</v>
      </c>
      <c r="AZ123" s="373">
        <v>-0.28992146596858637</v>
      </c>
      <c r="BA123" s="156">
        <v>3551</v>
      </c>
      <c r="BB123" s="373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56">
        <v>417629</v>
      </c>
      <c r="D124" s="373">
        <v>0.13011064898375579</v>
      </c>
      <c r="E124" s="156">
        <v>346217</v>
      </c>
      <c r="F124" s="373">
        <v>0.20407808386398973</v>
      </c>
      <c r="G124" s="156">
        <v>71412</v>
      </c>
      <c r="H124" s="373">
        <v>-0.12922814290940132</v>
      </c>
      <c r="I124" s="156">
        <v>15038.992662341472</v>
      </c>
      <c r="J124" s="202">
        <v>-0.19660597245409295</v>
      </c>
      <c r="K124" s="156">
        <v>8326.4990247424921</v>
      </c>
      <c r="L124" s="202">
        <v>-0.2767289925478108</v>
      </c>
      <c r="M124" s="156">
        <v>23365.491687083966</v>
      </c>
      <c r="N124" s="202">
        <v>-0.22711704637747321</v>
      </c>
      <c r="O124" s="156">
        <v>48046.508312916034</v>
      </c>
      <c r="P124" s="202">
        <v>-7.2074216689239856E-2</v>
      </c>
      <c r="Q124" s="156">
        <v>121711</v>
      </c>
      <c r="R124" s="373">
        <v>8.2462490772774677E-2</v>
      </c>
      <c r="S124" s="156">
        <v>52735</v>
      </c>
      <c r="T124" s="373">
        <v>0.14137610111897492</v>
      </c>
      <c r="U124" s="156">
        <v>15887</v>
      </c>
      <c r="V124" s="373">
        <v>0.27096000000000009</v>
      </c>
      <c r="W124" s="156">
        <v>11868</v>
      </c>
      <c r="X124" s="373">
        <v>0.16501423382742719</v>
      </c>
      <c r="Y124" s="156">
        <v>18499</v>
      </c>
      <c r="Z124" s="373">
        <v>0.6709421009845542</v>
      </c>
      <c r="AA124" s="156">
        <v>5490</v>
      </c>
      <c r="AB124" s="373">
        <v>-0.1367924528301887</v>
      </c>
      <c r="AC124" s="156">
        <v>11683</v>
      </c>
      <c r="AD124" s="373">
        <v>0.38096926713947998</v>
      </c>
      <c r="AE124" s="156">
        <v>22245</v>
      </c>
      <c r="AF124" s="373">
        <v>0.38987816307403933</v>
      </c>
      <c r="AG124" s="156">
        <v>15632</v>
      </c>
      <c r="AH124" s="373">
        <v>0.34272461776327101</v>
      </c>
      <c r="AI124" s="156">
        <v>23120</v>
      </c>
      <c r="AJ124" s="373">
        <v>0.51775750016411748</v>
      </c>
      <c r="AK124" s="156">
        <v>16919</v>
      </c>
      <c r="AL124" s="373">
        <v>0.28808526836695858</v>
      </c>
      <c r="AM124" s="156">
        <v>3596</v>
      </c>
      <c r="AN124" s="373">
        <v>0.52243861134631664</v>
      </c>
      <c r="AO124" s="156">
        <v>3549</v>
      </c>
      <c r="AP124" s="373">
        <v>0.27661870503597119</v>
      </c>
      <c r="AQ124" s="156">
        <v>4430</v>
      </c>
      <c r="AR124" s="373">
        <v>0.23158187378370854</v>
      </c>
      <c r="AS124" s="156">
        <v>6014</v>
      </c>
      <c r="AT124" s="373">
        <v>0.1739215303533086</v>
      </c>
      <c r="AU124" s="156">
        <v>7791</v>
      </c>
      <c r="AV124" s="373">
        <v>0.52465753424657535</v>
      </c>
      <c r="AW124" s="156">
        <v>1078</v>
      </c>
      <c r="AX124" s="373">
        <v>0.40364583333333326</v>
      </c>
      <c r="AY124" s="156">
        <v>1006</v>
      </c>
      <c r="AZ124" s="373">
        <v>-0.25426241660489246</v>
      </c>
      <c r="BA124" s="156">
        <v>2964</v>
      </c>
      <c r="BB124" s="373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56">
        <v>454248</v>
      </c>
      <c r="D125" s="373">
        <v>0.12337243205947157</v>
      </c>
      <c r="E125" s="156">
        <v>374815</v>
      </c>
      <c r="F125" s="373">
        <v>0.23660100098646986</v>
      </c>
      <c r="G125" s="156">
        <v>79433</v>
      </c>
      <c r="H125" s="373">
        <v>-0.21555401935611296</v>
      </c>
      <c r="I125" s="156">
        <v>15916.650430803676</v>
      </c>
      <c r="J125" s="202">
        <v>-0.29101105164266039</v>
      </c>
      <c r="K125" s="156">
        <v>9114.9919493420621</v>
      </c>
      <c r="L125" s="202">
        <v>-0.31621973422412297</v>
      </c>
      <c r="M125" s="156">
        <v>25031.642380145739</v>
      </c>
      <c r="N125" s="202">
        <v>-0.30040284579443655</v>
      </c>
      <c r="O125" s="156">
        <v>54401.357619854265</v>
      </c>
      <c r="P125" s="202">
        <v>-0.16919022047050669</v>
      </c>
      <c r="Q125" s="156">
        <v>133439</v>
      </c>
      <c r="R125" s="373">
        <v>6.4522819921659869E-2</v>
      </c>
      <c r="S125" s="156">
        <v>58291</v>
      </c>
      <c r="T125" s="373">
        <v>0.16244889819523389</v>
      </c>
      <c r="U125" s="156">
        <v>16524</v>
      </c>
      <c r="V125" s="373">
        <v>0.50711419190076623</v>
      </c>
      <c r="W125" s="156">
        <v>12956</v>
      </c>
      <c r="X125" s="373">
        <v>0.51976539589442816</v>
      </c>
      <c r="Y125" s="156">
        <v>17766</v>
      </c>
      <c r="Z125" s="373">
        <v>0.91691842900302123</v>
      </c>
      <c r="AA125" s="156">
        <v>6038</v>
      </c>
      <c r="AB125" s="373">
        <v>-7.421036491873656E-2</v>
      </c>
      <c r="AC125" s="156">
        <v>10752</v>
      </c>
      <c r="AD125" s="373">
        <v>0.5593908629441624</v>
      </c>
      <c r="AE125" s="156">
        <v>25949</v>
      </c>
      <c r="AF125" s="373">
        <v>0.50141757796678821</v>
      </c>
      <c r="AG125" s="156">
        <v>16117</v>
      </c>
      <c r="AH125" s="373">
        <v>0.36134808683165809</v>
      </c>
      <c r="AI125" s="156">
        <v>24225</v>
      </c>
      <c r="AJ125" s="373">
        <v>0.50887573964497035</v>
      </c>
      <c r="AK125" s="156">
        <v>17000</v>
      </c>
      <c r="AL125" s="373">
        <v>0.38809504368416747</v>
      </c>
      <c r="AM125" s="156">
        <v>3085</v>
      </c>
      <c r="AN125" s="373">
        <v>0.33261339092872566</v>
      </c>
      <c r="AO125" s="156">
        <v>2755</v>
      </c>
      <c r="AP125" s="373">
        <v>3.4547502816372422E-2</v>
      </c>
      <c r="AQ125" s="156">
        <v>7550</v>
      </c>
      <c r="AR125" s="373">
        <v>0.61601027397260277</v>
      </c>
      <c r="AS125" s="156">
        <v>7471</v>
      </c>
      <c r="AT125" s="373">
        <v>0.36456621004566214</v>
      </c>
      <c r="AU125" s="156">
        <v>8789</v>
      </c>
      <c r="AV125" s="373">
        <v>0.57933513027852657</v>
      </c>
      <c r="AW125" s="156">
        <v>1307</v>
      </c>
      <c r="AX125" s="373">
        <v>2.8324154209284025E-2</v>
      </c>
      <c r="AY125" s="156">
        <v>1403</v>
      </c>
      <c r="AZ125" s="373">
        <v>-2.8429282160625791E-3</v>
      </c>
      <c r="BA125" s="156">
        <v>3398</v>
      </c>
      <c r="BB125" s="373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56">
        <v>474599</v>
      </c>
      <c r="D126" s="373">
        <v>0.12318098019401291</v>
      </c>
      <c r="E126" s="156">
        <v>355389</v>
      </c>
      <c r="F126" s="373">
        <v>0.22720162434865476</v>
      </c>
      <c r="G126" s="156">
        <v>119210</v>
      </c>
      <c r="H126" s="373">
        <v>-0.10338758687084448</v>
      </c>
      <c r="I126" s="156">
        <v>32098.079247852798</v>
      </c>
      <c r="J126" s="202">
        <v>-8.1819676145459153E-2</v>
      </c>
      <c r="K126" s="156">
        <v>14626.427132337929</v>
      </c>
      <c r="L126" s="202">
        <v>-0.25872449171162959</v>
      </c>
      <c r="M126" s="156">
        <v>46724.506380190724</v>
      </c>
      <c r="N126" s="202">
        <v>-0.1456448457504983</v>
      </c>
      <c r="O126" s="156">
        <v>72485.493619928486</v>
      </c>
      <c r="P126" s="202">
        <v>-7.3859635835236026E-2</v>
      </c>
      <c r="Q126" s="156">
        <v>145435</v>
      </c>
      <c r="R126" s="373">
        <v>4.6822140646368693E-2</v>
      </c>
      <c r="S126" s="156">
        <v>54794</v>
      </c>
      <c r="T126" s="373">
        <v>0.21220299986726254</v>
      </c>
      <c r="U126" s="156">
        <v>14433</v>
      </c>
      <c r="V126" s="373">
        <v>0.22542027508914919</v>
      </c>
      <c r="W126" s="156">
        <v>13347</v>
      </c>
      <c r="X126" s="373">
        <v>3.0815569972196588E-2</v>
      </c>
      <c r="Y126" s="156">
        <v>23171</v>
      </c>
      <c r="Z126" s="373">
        <v>0.71079444772593026</v>
      </c>
      <c r="AA126" s="156">
        <v>5979</v>
      </c>
      <c r="AB126" s="373">
        <v>7.4136478517270454E-3</v>
      </c>
      <c r="AC126" s="156">
        <v>9859</v>
      </c>
      <c r="AD126" s="373">
        <v>0.8472924864155893</v>
      </c>
      <c r="AE126" s="156">
        <v>14808</v>
      </c>
      <c r="AF126" s="373">
        <v>0.67910193899535098</v>
      </c>
      <c r="AG126" s="156">
        <v>9424</v>
      </c>
      <c r="AH126" s="373">
        <v>1.766069856178456</v>
      </c>
      <c r="AI126" s="156">
        <v>9156</v>
      </c>
      <c r="AJ126" s="373">
        <v>0.63034188034188032</v>
      </c>
      <c r="AK126" s="156">
        <v>11647</v>
      </c>
      <c r="AL126" s="373">
        <v>1.571081677704194</v>
      </c>
      <c r="AM126" s="156">
        <v>4053</v>
      </c>
      <c r="AN126" s="373">
        <v>0.44183564567769484</v>
      </c>
      <c r="AO126" s="156">
        <v>3517</v>
      </c>
      <c r="AP126" s="373">
        <v>0.41643173580346349</v>
      </c>
      <c r="AQ126" s="156">
        <v>9438</v>
      </c>
      <c r="AR126" s="373">
        <v>0.35779024600776865</v>
      </c>
      <c r="AS126" s="156">
        <v>9796</v>
      </c>
      <c r="AT126" s="373">
        <v>0.69539633091034969</v>
      </c>
      <c r="AU126" s="156">
        <v>8967</v>
      </c>
      <c r="AV126" s="373">
        <v>0.42265587815326033</v>
      </c>
      <c r="AW126" s="156">
        <v>1730</v>
      </c>
      <c r="AX126" s="373">
        <v>0.32161955691367461</v>
      </c>
      <c r="AY126" s="156">
        <v>1679</v>
      </c>
      <c r="AZ126" s="373">
        <v>0.17003484320557494</v>
      </c>
      <c r="BA126" s="156">
        <v>4156</v>
      </c>
      <c r="BB126" s="373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56">
        <v>358180</v>
      </c>
      <c r="D127" s="373">
        <v>-8.6272512641953902E-3</v>
      </c>
      <c r="E127" s="156">
        <v>243391</v>
      </c>
      <c r="F127" s="373">
        <v>9.7740393288832772E-2</v>
      </c>
      <c r="G127" s="156">
        <v>114789</v>
      </c>
      <c r="H127" s="373">
        <v>-0.17759372962594122</v>
      </c>
      <c r="I127" s="156">
        <v>29466.738700507118</v>
      </c>
      <c r="J127" s="202">
        <v>-0.31326050297286856</v>
      </c>
      <c r="K127" s="156">
        <v>15934.270139190419</v>
      </c>
      <c r="L127" s="202">
        <v>-0.25583742101595419</v>
      </c>
      <c r="M127" s="156">
        <v>45401.008839697533</v>
      </c>
      <c r="N127" s="202">
        <v>-0.29414431647238992</v>
      </c>
      <c r="O127" s="156">
        <v>69387.991160302467</v>
      </c>
      <c r="P127" s="202">
        <v>-7.7979774153148829E-2</v>
      </c>
      <c r="Q127" s="156">
        <v>122915</v>
      </c>
      <c r="R127" s="373">
        <v>0.12277801121727538</v>
      </c>
      <c r="S127" s="156">
        <v>36470</v>
      </c>
      <c r="T127" s="373">
        <v>-5.4004980286366466E-2</v>
      </c>
      <c r="U127" s="156">
        <v>10778</v>
      </c>
      <c r="V127" s="373">
        <v>-0.19265917602996252</v>
      </c>
      <c r="W127" s="156">
        <v>7431</v>
      </c>
      <c r="X127" s="373">
        <v>-0.15757850583834032</v>
      </c>
      <c r="Y127" s="156">
        <v>11876</v>
      </c>
      <c r="Z127" s="373">
        <v>0.46112204724409445</v>
      </c>
      <c r="AA127" s="156">
        <v>5743</v>
      </c>
      <c r="AB127" s="373">
        <v>1.1982378854625608E-2</v>
      </c>
      <c r="AC127" s="156">
        <v>7575</v>
      </c>
      <c r="AD127" s="373">
        <v>0.44616265750286366</v>
      </c>
      <c r="AE127" s="156">
        <v>1001</v>
      </c>
      <c r="AF127" s="373">
        <v>-6.0975609756097615E-2</v>
      </c>
      <c r="AG127" s="156">
        <v>1750</v>
      </c>
      <c r="AH127" s="373">
        <v>0.68431183830606357</v>
      </c>
      <c r="AI127" s="156">
        <v>1191</v>
      </c>
      <c r="AJ127" s="373">
        <v>4.2466960352422909</v>
      </c>
      <c r="AK127" s="156">
        <v>2555</v>
      </c>
      <c r="AL127" s="373">
        <v>0.52628434886499398</v>
      </c>
      <c r="AM127" s="156">
        <v>2919</v>
      </c>
      <c r="AN127" s="373">
        <v>0.24690303289192661</v>
      </c>
      <c r="AO127" s="156">
        <v>1983</v>
      </c>
      <c r="AP127" s="373">
        <v>0.30977542932628799</v>
      </c>
      <c r="AQ127" s="156">
        <v>8512</v>
      </c>
      <c r="AR127" s="373">
        <v>0.51002306191236468</v>
      </c>
      <c r="AS127" s="156">
        <v>6180</v>
      </c>
      <c r="AT127" s="373">
        <v>0.38751683879658727</v>
      </c>
      <c r="AU127" s="156">
        <v>6223</v>
      </c>
      <c r="AV127" s="373">
        <v>-0.18086086613136765</v>
      </c>
      <c r="AW127" s="156">
        <v>1128</v>
      </c>
      <c r="AX127" s="373">
        <v>0.25194228634850169</v>
      </c>
      <c r="AY127" s="156">
        <v>1184</v>
      </c>
      <c r="AZ127" s="373">
        <v>-0.24151185137732223</v>
      </c>
      <c r="BA127" s="156">
        <v>5977</v>
      </c>
      <c r="BB127" s="373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56">
        <v>384083</v>
      </c>
      <c r="D128" s="373">
        <v>2.4377038643207172E-2</v>
      </c>
      <c r="E128" s="156">
        <v>259785</v>
      </c>
      <c r="F128" s="373">
        <v>0.12644879305186385</v>
      </c>
      <c r="G128" s="156">
        <v>124298</v>
      </c>
      <c r="H128" s="373">
        <v>-0.13873337028824839</v>
      </c>
      <c r="I128" s="156">
        <v>32662.48840640012</v>
      </c>
      <c r="J128" s="202">
        <v>-1.2169769468536762E-2</v>
      </c>
      <c r="K128" s="156">
        <v>14679.548193819268</v>
      </c>
      <c r="L128" s="202">
        <v>-0.28201627706071131</v>
      </c>
      <c r="M128" s="156">
        <v>47342.036600219391</v>
      </c>
      <c r="N128" s="202">
        <v>-0.1152740553227789</v>
      </c>
      <c r="O128" s="156">
        <v>76955.963399780609</v>
      </c>
      <c r="P128" s="202">
        <v>-0.15255698825805375</v>
      </c>
      <c r="Q128" s="156">
        <v>134452</v>
      </c>
      <c r="R128" s="373">
        <v>0.11828064309537467</v>
      </c>
      <c r="S128" s="156">
        <v>40430</v>
      </c>
      <c r="T128" s="373">
        <v>0.16576799976932621</v>
      </c>
      <c r="U128" s="156">
        <v>8066</v>
      </c>
      <c r="V128" s="373">
        <v>0.16258287690977236</v>
      </c>
      <c r="W128" s="156">
        <v>9333</v>
      </c>
      <c r="X128" s="373">
        <v>4.7004711689477174E-2</v>
      </c>
      <c r="Y128" s="156">
        <v>8681</v>
      </c>
      <c r="Z128" s="373">
        <v>0.43061964403427822</v>
      </c>
      <c r="AA128" s="156">
        <v>7052</v>
      </c>
      <c r="AB128" s="373">
        <v>0.18242790073775983</v>
      </c>
      <c r="AC128" s="156">
        <v>7289</v>
      </c>
      <c r="AD128" s="373">
        <v>0.23542372881355922</v>
      </c>
      <c r="AE128" s="156">
        <v>495</v>
      </c>
      <c r="AF128" s="373">
        <v>-0.6927374301675977</v>
      </c>
      <c r="AG128" s="156">
        <v>1244</v>
      </c>
      <c r="AH128" s="373">
        <v>1.3854930725346382E-2</v>
      </c>
      <c r="AI128" s="156">
        <v>236</v>
      </c>
      <c r="AJ128" s="373">
        <v>-0.42439024390243907</v>
      </c>
      <c r="AK128" s="156">
        <v>1674</v>
      </c>
      <c r="AL128" s="373">
        <v>0.12273641851106643</v>
      </c>
      <c r="AM128" s="156">
        <v>2385</v>
      </c>
      <c r="AN128" s="373">
        <v>0.22182377049180335</v>
      </c>
      <c r="AO128" s="156">
        <v>1730</v>
      </c>
      <c r="AP128" s="373">
        <v>-4.029936672423684E-3</v>
      </c>
      <c r="AQ128" s="156">
        <v>10311</v>
      </c>
      <c r="AR128" s="373">
        <v>0.48852317020355129</v>
      </c>
      <c r="AS128" s="156">
        <v>7529</v>
      </c>
      <c r="AT128" s="373">
        <v>-5.993257585216627E-2</v>
      </c>
      <c r="AU128" s="156">
        <v>10806</v>
      </c>
      <c r="AV128" s="373">
        <v>0.4171803278688524</v>
      </c>
      <c r="AW128" s="156">
        <v>1267</v>
      </c>
      <c r="AX128" s="373">
        <v>1.0366826156299913E-2</v>
      </c>
      <c r="AY128" s="156">
        <v>1446</v>
      </c>
      <c r="AZ128" s="373">
        <v>-0.14589486119314821</v>
      </c>
      <c r="BA128" s="156">
        <v>5359</v>
      </c>
      <c r="BB128" s="373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56">
        <v>490305</v>
      </c>
      <c r="D129" s="373">
        <v>8.6526806113562227E-2</v>
      </c>
      <c r="E129" s="156">
        <v>320831</v>
      </c>
      <c r="F129" s="373">
        <v>0.15678554302011549</v>
      </c>
      <c r="G129" s="156">
        <v>169474</v>
      </c>
      <c r="H129" s="373">
        <v>-2.5518653111918699E-2</v>
      </c>
      <c r="I129" s="156">
        <v>47842</v>
      </c>
      <c r="J129" s="202">
        <v>0.15177908250800543</v>
      </c>
      <c r="K129" s="156">
        <v>18565</v>
      </c>
      <c r="L129" s="202">
        <v>-0.26865187834077242</v>
      </c>
      <c r="M129" s="156">
        <v>66407</v>
      </c>
      <c r="N129" s="202">
        <v>-7.6971196169987044E-3</v>
      </c>
      <c r="O129" s="156">
        <v>103067</v>
      </c>
      <c r="P129" s="202">
        <v>-3.6666010600687304E-2</v>
      </c>
      <c r="Q129" s="156">
        <v>157775</v>
      </c>
      <c r="R129" s="373">
        <v>0.15787967298292993</v>
      </c>
      <c r="S129" s="156">
        <v>43373</v>
      </c>
      <c r="T129" s="373">
        <v>0.12196699260179011</v>
      </c>
      <c r="U129" s="156">
        <v>15570</v>
      </c>
      <c r="V129" s="373">
        <v>8.1775863266865922E-2</v>
      </c>
      <c r="W129" s="156">
        <v>13552</v>
      </c>
      <c r="X129" s="373">
        <v>9.9821457555591575E-2</v>
      </c>
      <c r="Y129" s="156">
        <v>13885</v>
      </c>
      <c r="Z129" s="373">
        <v>0.35436987904799055</v>
      </c>
      <c r="AA129" s="156">
        <v>7804</v>
      </c>
      <c r="AB129" s="373">
        <v>0.22051923678448548</v>
      </c>
      <c r="AC129" s="156">
        <v>10055</v>
      </c>
      <c r="AD129" s="373">
        <v>0.21144578313253004</v>
      </c>
      <c r="AE129" s="156">
        <v>959</v>
      </c>
      <c r="AF129" s="373">
        <v>-0.51467611336032393</v>
      </c>
      <c r="AG129" s="156">
        <v>1389</v>
      </c>
      <c r="AH129" s="373">
        <v>-0.33124699085219067</v>
      </c>
      <c r="AI129" s="156">
        <v>174</v>
      </c>
      <c r="AJ129" s="373">
        <v>-0.532258064516129</v>
      </c>
      <c r="AK129" s="156">
        <v>2915</v>
      </c>
      <c r="AL129" s="373">
        <v>0.73202614379084974</v>
      </c>
      <c r="AM129" s="156">
        <v>4292</v>
      </c>
      <c r="AN129" s="373">
        <v>0.33748831411654723</v>
      </c>
      <c r="AO129" s="156">
        <v>3527</v>
      </c>
      <c r="AP129" s="373">
        <v>0.31359404096834265</v>
      </c>
      <c r="AQ129" s="156">
        <v>12868</v>
      </c>
      <c r="AR129" s="373">
        <v>0.27431174489998011</v>
      </c>
      <c r="AS129" s="156">
        <v>9179</v>
      </c>
      <c r="AT129" s="373">
        <v>-6.1355966867777889E-2</v>
      </c>
      <c r="AU129" s="156">
        <v>11757</v>
      </c>
      <c r="AV129" s="373">
        <v>9.4692737430167595E-2</v>
      </c>
      <c r="AW129" s="156">
        <v>1261</v>
      </c>
      <c r="AX129" s="373">
        <v>-0.16268260292164671</v>
      </c>
      <c r="AY129" s="156">
        <v>1904</v>
      </c>
      <c r="AZ129" s="373">
        <v>-9.5486935866983425E-2</v>
      </c>
      <c r="BA129" s="156">
        <v>8592</v>
      </c>
      <c r="BB129" s="373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56">
        <v>486850</v>
      </c>
      <c r="D130" s="373">
        <v>4.6543622285564412E-2</v>
      </c>
      <c r="E130" s="156">
        <v>308377</v>
      </c>
      <c r="F130" s="373">
        <v>0.17693059255471</v>
      </c>
      <c r="G130" s="156">
        <v>178473</v>
      </c>
      <c r="H130" s="373">
        <v>-0.12160153558421105</v>
      </c>
      <c r="I130" s="156">
        <v>45426</v>
      </c>
      <c r="J130" s="202">
        <v>-6.3920034306361062E-2</v>
      </c>
      <c r="K130" s="156">
        <v>18932</v>
      </c>
      <c r="L130" s="202">
        <v>-0.36162732945899501</v>
      </c>
      <c r="M130" s="156">
        <v>64358</v>
      </c>
      <c r="N130" s="202">
        <v>-0.17684518301567909</v>
      </c>
      <c r="O130" s="156">
        <v>114115</v>
      </c>
      <c r="P130" s="202">
        <v>-8.7046670421928485E-2</v>
      </c>
      <c r="Q130" s="156">
        <v>154208</v>
      </c>
      <c r="R130" s="373">
        <v>0.23750521619105713</v>
      </c>
      <c r="S130" s="156">
        <v>41872</v>
      </c>
      <c r="T130" s="373">
        <v>0.13231834284323529</v>
      </c>
      <c r="U130" s="156">
        <v>13228</v>
      </c>
      <c r="V130" s="373">
        <v>-2.2898507903678533E-2</v>
      </c>
      <c r="W130" s="156">
        <v>11121</v>
      </c>
      <c r="X130" s="373">
        <v>9.0401019707814445E-2</v>
      </c>
      <c r="Y130" s="156">
        <v>13399</v>
      </c>
      <c r="Z130" s="373">
        <v>0.37524376475418242</v>
      </c>
      <c r="AA130" s="156">
        <v>6305</v>
      </c>
      <c r="AB130" s="373">
        <v>0.31108338531919322</v>
      </c>
      <c r="AC130" s="156">
        <v>17354</v>
      </c>
      <c r="AD130" s="373">
        <v>0.14088488593780824</v>
      </c>
      <c r="AE130" s="156">
        <v>892</v>
      </c>
      <c r="AF130" s="373">
        <v>-0.3869415807560137</v>
      </c>
      <c r="AG130" s="156">
        <v>1193</v>
      </c>
      <c r="AH130" s="373">
        <v>-0.18788291354663034</v>
      </c>
      <c r="AI130" s="156">
        <v>72</v>
      </c>
      <c r="AJ130" s="373">
        <v>-0.80748663101604279</v>
      </c>
      <c r="AK130" s="156">
        <v>2082</v>
      </c>
      <c r="AL130" s="373">
        <v>0.77796754910333044</v>
      </c>
      <c r="AM130" s="156">
        <v>2889</v>
      </c>
      <c r="AN130" s="373">
        <v>0.54906166219839148</v>
      </c>
      <c r="AO130" s="156">
        <v>2326</v>
      </c>
      <c r="AP130" s="373">
        <v>0.1198844487241213</v>
      </c>
      <c r="AQ130" s="156">
        <v>10533</v>
      </c>
      <c r="AR130" s="373">
        <v>0.17111407605070039</v>
      </c>
      <c r="AS130" s="156">
        <v>7592</v>
      </c>
      <c r="AT130" s="373">
        <v>1.294196130753833E-2</v>
      </c>
      <c r="AU130" s="156">
        <v>12515</v>
      </c>
      <c r="AV130" s="373">
        <v>-9.7302365839584515E-2</v>
      </c>
      <c r="AW130" s="156">
        <v>803</v>
      </c>
      <c r="AX130" s="373">
        <v>5.5190538764783081E-2</v>
      </c>
      <c r="AY130" s="156">
        <v>2952</v>
      </c>
      <c r="AZ130" s="373">
        <v>0.31025299600532619</v>
      </c>
      <c r="BA130" s="156">
        <v>7041</v>
      </c>
      <c r="BB130" s="373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56">
        <v>421231</v>
      </c>
      <c r="D131" s="373">
        <v>0.15826855444313992</v>
      </c>
      <c r="E131" s="156">
        <v>297718</v>
      </c>
      <c r="F131" s="373">
        <v>0.27004671202781383</v>
      </c>
      <c r="G131" s="156">
        <v>123513</v>
      </c>
      <c r="H131" s="373">
        <v>-4.4445991737455337E-2</v>
      </c>
      <c r="I131" s="156">
        <v>33833.081217092396</v>
      </c>
      <c r="J131" s="202">
        <v>-5.8926310514405444E-2</v>
      </c>
      <c r="K131" s="156">
        <v>14207.745491883567</v>
      </c>
      <c r="L131" s="202">
        <v>-0.19922481038101836</v>
      </c>
      <c r="M131" s="156">
        <v>48040.826708975961</v>
      </c>
      <c r="N131" s="202">
        <v>-0.10528608418616525</v>
      </c>
      <c r="O131" s="156">
        <v>75472.173291147556</v>
      </c>
      <c r="P131" s="202">
        <v>-1.2143650742117984E-3</v>
      </c>
      <c r="Q131" s="156">
        <v>154931</v>
      </c>
      <c r="R131" s="373">
        <v>0.34795280934068806</v>
      </c>
      <c r="S131" s="156">
        <v>46503</v>
      </c>
      <c r="T131" s="373">
        <v>0.10898337824624993</v>
      </c>
      <c r="U131" s="156">
        <v>10800</v>
      </c>
      <c r="V131" s="373">
        <v>0.17035110533159958</v>
      </c>
      <c r="W131" s="156">
        <v>11387</v>
      </c>
      <c r="X131" s="373">
        <v>0.16099102773246332</v>
      </c>
      <c r="Y131" s="156">
        <v>9139</v>
      </c>
      <c r="Z131" s="373">
        <v>0.45432845321451309</v>
      </c>
      <c r="AA131" s="156">
        <v>6525</v>
      </c>
      <c r="AB131" s="373">
        <v>0.32085020242914974</v>
      </c>
      <c r="AC131" s="156">
        <v>9100</v>
      </c>
      <c r="AD131" s="373">
        <v>0.40064645220871165</v>
      </c>
      <c r="AE131" s="156">
        <v>1020</v>
      </c>
      <c r="AF131" s="373">
        <v>-0.42275042444821731</v>
      </c>
      <c r="AG131" s="156">
        <v>1386</v>
      </c>
      <c r="AH131" s="373">
        <v>0.15692821368948251</v>
      </c>
      <c r="AI131" s="156">
        <v>459</v>
      </c>
      <c r="AJ131" s="373">
        <v>1.04</v>
      </c>
      <c r="AK131" s="156">
        <v>1890</v>
      </c>
      <c r="AL131" s="373">
        <v>0.75813953488372099</v>
      </c>
      <c r="AM131" s="156">
        <v>2974</v>
      </c>
      <c r="AN131" s="373">
        <v>0.19437751004016057</v>
      </c>
      <c r="AO131" s="156">
        <v>2274</v>
      </c>
      <c r="AP131" s="373">
        <v>5.7674418604651168E-2</v>
      </c>
      <c r="AQ131" s="156">
        <v>10356</v>
      </c>
      <c r="AR131" s="373">
        <v>0.40974680098012528</v>
      </c>
      <c r="AS131" s="156">
        <v>9778</v>
      </c>
      <c r="AT131" s="373">
        <v>0.21662311807888512</v>
      </c>
      <c r="AU131" s="156">
        <v>11339</v>
      </c>
      <c r="AV131" s="373">
        <v>0.35601530734274101</v>
      </c>
      <c r="AW131" s="156">
        <v>678</v>
      </c>
      <c r="AX131" s="373">
        <v>-0.27331189710610937</v>
      </c>
      <c r="AY131" s="156">
        <v>1837</v>
      </c>
      <c r="AZ131" s="373">
        <v>7.8051643192488251E-2</v>
      </c>
      <c r="BA131" s="156">
        <v>5342</v>
      </c>
      <c r="BB131" s="373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56">
        <v>458855</v>
      </c>
      <c r="D132" s="373">
        <v>5.8227842262694063E-2</v>
      </c>
      <c r="E132" s="156">
        <v>364709</v>
      </c>
      <c r="F132" s="373">
        <v>0.12716185978662642</v>
      </c>
      <c r="G132" s="156">
        <v>94146</v>
      </c>
      <c r="H132" s="373">
        <v>-0.1444617104222895</v>
      </c>
      <c r="I132" s="156">
        <v>23966.355397528441</v>
      </c>
      <c r="J132" s="202">
        <v>-0.14235542157679848</v>
      </c>
      <c r="K132" s="156">
        <v>11471.230294513547</v>
      </c>
      <c r="L132" s="202">
        <v>-0.25157094327132334</v>
      </c>
      <c r="M132" s="156">
        <v>35437.58569204199</v>
      </c>
      <c r="N132" s="202">
        <v>-0.18104037584732269</v>
      </c>
      <c r="O132" s="156">
        <v>58708.414307863874</v>
      </c>
      <c r="P132" s="202">
        <v>-0.12075680892815766</v>
      </c>
      <c r="Q132" s="156">
        <v>165350</v>
      </c>
      <c r="R132" s="373">
        <v>6.9838763943166127E-2</v>
      </c>
      <c r="S132" s="156">
        <v>53723</v>
      </c>
      <c r="T132" s="373">
        <v>0.11537183905659587</v>
      </c>
      <c r="U132" s="156">
        <v>15566</v>
      </c>
      <c r="V132" s="373">
        <v>0.11856855418223633</v>
      </c>
      <c r="W132" s="156">
        <v>11846</v>
      </c>
      <c r="X132" s="373">
        <v>0.18176376695929775</v>
      </c>
      <c r="Y132" s="156">
        <v>13035</v>
      </c>
      <c r="Z132" s="373">
        <v>0.32281307083417898</v>
      </c>
      <c r="AA132" s="156">
        <v>7282</v>
      </c>
      <c r="AB132" s="373">
        <v>0.18676662320730109</v>
      </c>
      <c r="AC132" s="156">
        <v>7717</v>
      </c>
      <c r="AD132" s="373">
        <v>0.72062430323299886</v>
      </c>
      <c r="AE132" s="156">
        <v>13345</v>
      </c>
      <c r="AF132" s="373">
        <v>7.7426126271596951E-2</v>
      </c>
      <c r="AG132" s="156">
        <v>10438</v>
      </c>
      <c r="AH132" s="373">
        <v>0.28136508715934205</v>
      </c>
      <c r="AI132" s="156">
        <v>12041</v>
      </c>
      <c r="AJ132" s="373">
        <v>4.9324618736383385E-2</v>
      </c>
      <c r="AK132" s="156">
        <v>6758</v>
      </c>
      <c r="AL132" s="373">
        <v>-7.9542359030236987E-2</v>
      </c>
      <c r="AM132" s="156">
        <v>6169</v>
      </c>
      <c r="AN132" s="373">
        <v>0.48901762008206617</v>
      </c>
      <c r="AO132" s="156">
        <v>2716</v>
      </c>
      <c r="AP132" s="373">
        <v>5.886939571150096E-2</v>
      </c>
      <c r="AQ132" s="156">
        <v>10566</v>
      </c>
      <c r="AR132" s="373">
        <v>0.24878855927195365</v>
      </c>
      <c r="AS132" s="156">
        <v>9041</v>
      </c>
      <c r="AT132" s="373">
        <v>0.39349568434032056</v>
      </c>
      <c r="AU132" s="156">
        <v>10087</v>
      </c>
      <c r="AV132" s="373">
        <v>0.31942446043165473</v>
      </c>
      <c r="AW132" s="156">
        <v>853</v>
      </c>
      <c r="AX132" s="373">
        <v>-0.18138195777351251</v>
      </c>
      <c r="AY132" s="156">
        <v>1435</v>
      </c>
      <c r="AZ132" s="373">
        <v>-2.9749830966869562E-2</v>
      </c>
      <c r="BA132" s="156">
        <v>6741</v>
      </c>
      <c r="BB132" s="373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56">
        <v>412330</v>
      </c>
      <c r="D133" s="373">
        <v>3.9559902077203724E-2</v>
      </c>
      <c r="E133" s="156">
        <v>337267</v>
      </c>
      <c r="F133" s="373">
        <v>6.6200691691482794E-2</v>
      </c>
      <c r="G133" s="156">
        <v>75063</v>
      </c>
      <c r="H133" s="373">
        <v>-6.5369242837398644E-2</v>
      </c>
      <c r="I133" s="156">
        <v>14048</v>
      </c>
      <c r="J133" s="202">
        <v>-0.1558915158896379</v>
      </c>
      <c r="K133" s="156">
        <v>8822</v>
      </c>
      <c r="L133" s="202">
        <v>-0.10171618688718898</v>
      </c>
      <c r="M133" s="156">
        <v>22870</v>
      </c>
      <c r="N133" s="202">
        <v>-0.13578623941704859</v>
      </c>
      <c r="O133" s="156">
        <v>52193</v>
      </c>
      <c r="P133" s="202">
        <v>-3.0764176821261202E-2</v>
      </c>
      <c r="Q133" s="156">
        <v>128933</v>
      </c>
      <c r="R133" s="373">
        <v>5.2901065697603222E-2</v>
      </c>
      <c r="S133" s="156">
        <v>58545</v>
      </c>
      <c r="T133" s="373">
        <v>8.1742761589771007E-2</v>
      </c>
      <c r="U133" s="156">
        <v>11253</v>
      </c>
      <c r="V133" s="373">
        <v>-1.1767805392113861E-2</v>
      </c>
      <c r="W133" s="156">
        <v>12697</v>
      </c>
      <c r="X133" s="373">
        <v>7.5470099949178415E-2</v>
      </c>
      <c r="Y133" s="156">
        <v>8809</v>
      </c>
      <c r="Z133" s="373">
        <v>0.11902947154471555</v>
      </c>
      <c r="AA133" s="156">
        <v>5671</v>
      </c>
      <c r="AB133" s="373">
        <v>0.18096626405664296</v>
      </c>
      <c r="AC133" s="156">
        <v>5948</v>
      </c>
      <c r="AD133" s="373">
        <v>-5.1960471788332852E-2</v>
      </c>
      <c r="AE133" s="156">
        <v>27441</v>
      </c>
      <c r="AF133" s="373">
        <v>0.25347158779462808</v>
      </c>
      <c r="AG133" s="156">
        <v>12894</v>
      </c>
      <c r="AH133" s="373">
        <v>-1.4370891301024313E-2</v>
      </c>
      <c r="AI133" s="156">
        <v>17643</v>
      </c>
      <c r="AJ133" s="373">
        <v>-9.0285655357327022E-2</v>
      </c>
      <c r="AK133" s="156">
        <v>9531</v>
      </c>
      <c r="AL133" s="373">
        <v>-5.6243192395286634E-2</v>
      </c>
      <c r="AM133" s="156">
        <v>3761</v>
      </c>
      <c r="AN133" s="373">
        <v>0.18906101802086628</v>
      </c>
      <c r="AO133" s="156">
        <v>3628</v>
      </c>
      <c r="AP133" s="373">
        <v>5.6493884682585982E-2</v>
      </c>
      <c r="AQ133" s="156">
        <v>8930</v>
      </c>
      <c r="AR133" s="373">
        <v>0.35467233009708732</v>
      </c>
      <c r="AS133" s="156">
        <v>7533</v>
      </c>
      <c r="AT133" s="373">
        <v>0.30306175402179547</v>
      </c>
      <c r="AU133" s="156">
        <v>7461</v>
      </c>
      <c r="AV133" s="373">
        <v>9.190692228889219E-2</v>
      </c>
      <c r="AW133" s="156">
        <v>866</v>
      </c>
      <c r="AX133" s="373">
        <v>2.2432113341204207E-2</v>
      </c>
      <c r="AY133" s="156">
        <v>1085</v>
      </c>
      <c r="AZ133" s="373">
        <v>3.5305343511450316E-2</v>
      </c>
      <c r="BA133" s="156">
        <v>4638</v>
      </c>
      <c r="BB133" s="373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56">
        <v>416333</v>
      </c>
      <c r="D134" s="373">
        <v>2.541285420489392E-2</v>
      </c>
      <c r="E134" s="156">
        <v>333751</v>
      </c>
      <c r="F134" s="373">
        <v>6.5031336558467157E-2</v>
      </c>
      <c r="G134" s="156">
        <v>82582</v>
      </c>
      <c r="H134" s="373">
        <v>-0.10859967833511441</v>
      </c>
      <c r="I134" s="156">
        <v>14587.583898135475</v>
      </c>
      <c r="J134" s="202">
        <v>-0.35346328731313481</v>
      </c>
      <c r="K134" s="156">
        <v>7805.9691966791379</v>
      </c>
      <c r="L134" s="202">
        <v>-0.35220511607401483</v>
      </c>
      <c r="M134" s="156">
        <v>22393.553094814612</v>
      </c>
      <c r="N134" s="202">
        <v>-0.35302526787340216</v>
      </c>
      <c r="O134" s="156">
        <v>60188.446905102806</v>
      </c>
      <c r="P134" s="202">
        <v>3.7190298750311657E-2</v>
      </c>
      <c r="Q134" s="156">
        <v>129249</v>
      </c>
      <c r="R134" s="373">
        <v>3.2043501868472379E-2</v>
      </c>
      <c r="S134" s="156">
        <v>49957</v>
      </c>
      <c r="T134" s="373">
        <v>-5.9495383635784771E-3</v>
      </c>
      <c r="U134" s="156">
        <v>11331</v>
      </c>
      <c r="V134" s="373">
        <v>-0.10821659058712418</v>
      </c>
      <c r="W134" s="156">
        <v>12717</v>
      </c>
      <c r="X134" s="373">
        <v>6.7489297406194915E-2</v>
      </c>
      <c r="Y134" s="156">
        <v>11701</v>
      </c>
      <c r="Z134" s="373">
        <v>0.19361419973477512</v>
      </c>
      <c r="AA134" s="156">
        <v>4436</v>
      </c>
      <c r="AB134" s="373">
        <v>0.16095263020151784</v>
      </c>
      <c r="AC134" s="156">
        <v>7531</v>
      </c>
      <c r="AD134" s="373">
        <v>-6.447204968944098E-2</v>
      </c>
      <c r="AE134" s="156">
        <v>27315</v>
      </c>
      <c r="AF134" s="373">
        <v>0.55190046020112504</v>
      </c>
      <c r="AG134" s="156">
        <v>11067</v>
      </c>
      <c r="AH134" s="373">
        <v>9.8549137695045363E-3</v>
      </c>
      <c r="AI134" s="156">
        <v>18891</v>
      </c>
      <c r="AJ134" s="373">
        <v>-8.6685360665248457E-2</v>
      </c>
      <c r="AK134" s="156">
        <v>10824</v>
      </c>
      <c r="AL134" s="373">
        <v>-2.4249526728567616E-2</v>
      </c>
      <c r="AM134" s="156">
        <v>2734</v>
      </c>
      <c r="AN134" s="373">
        <v>0.24669402644778837</v>
      </c>
      <c r="AO134" s="156">
        <v>2828</v>
      </c>
      <c r="AP134" s="373">
        <v>1.7266187050359649E-2</v>
      </c>
      <c r="AQ134" s="156">
        <v>10530</v>
      </c>
      <c r="AR134" s="373">
        <v>0.59569631762388231</v>
      </c>
      <c r="AS134" s="156">
        <v>7739</v>
      </c>
      <c r="AT134" s="373">
        <v>0.41610247026532488</v>
      </c>
      <c r="AU134" s="156">
        <v>8033</v>
      </c>
      <c r="AV134" s="373">
        <v>0.10983697153909922</v>
      </c>
      <c r="AW134" s="156">
        <v>1413</v>
      </c>
      <c r="AX134" s="373">
        <v>0.13951612903225796</v>
      </c>
      <c r="AY134" s="156">
        <v>1668</v>
      </c>
      <c r="AZ134" s="373">
        <v>7.6823757262750147E-2</v>
      </c>
      <c r="BA134" s="156">
        <v>3787</v>
      </c>
      <c r="BB134" s="373">
        <v>-9.5317725752508409E-2</v>
      </c>
    </row>
    <row r="135" spans="1:54" s="4" customFormat="1" ht="15.75" collapsed="1" x14ac:dyDescent="0.25">
      <c r="A135" s="374">
        <v>926926</v>
      </c>
      <c r="B135" s="101">
        <v>2011</v>
      </c>
      <c r="C135" s="102">
        <v>5160203</v>
      </c>
      <c r="D135" s="203">
        <v>6.8072009231421982E-2</v>
      </c>
      <c r="E135" s="102">
        <v>3857901</v>
      </c>
      <c r="F135" s="203">
        <v>0.14643071419592824</v>
      </c>
      <c r="G135" s="102">
        <v>1302302</v>
      </c>
      <c r="H135" s="203">
        <v>-0.11177451124824711</v>
      </c>
      <c r="I135" s="102">
        <v>319608.43870585319</v>
      </c>
      <c r="J135" s="203">
        <v>-0.11775921322421146</v>
      </c>
      <c r="K135" s="102">
        <v>150636.93359750314</v>
      </c>
      <c r="L135" s="203">
        <v>-0.26445259200756188</v>
      </c>
      <c r="M135" s="102">
        <v>470245.3723033563</v>
      </c>
      <c r="N135" s="203">
        <v>-0.17073760265607973</v>
      </c>
      <c r="O135" s="102">
        <v>832056.62769670982</v>
      </c>
      <c r="P135" s="203">
        <v>-7.458714272853928E-2</v>
      </c>
      <c r="Q135" s="102">
        <v>1658315</v>
      </c>
      <c r="R135" s="203">
        <v>0.10605875671396214</v>
      </c>
      <c r="S135" s="102">
        <v>589284</v>
      </c>
      <c r="T135" s="203">
        <v>9.8684823829038315E-2</v>
      </c>
      <c r="U135" s="102">
        <v>154131</v>
      </c>
      <c r="V135" s="203">
        <v>9.1262452120843163E-2</v>
      </c>
      <c r="W135" s="102">
        <v>140759</v>
      </c>
      <c r="X135" s="203">
        <v>0.10963169678050022</v>
      </c>
      <c r="Y135" s="102">
        <v>161409</v>
      </c>
      <c r="Z135" s="203">
        <v>0.45540697726842372</v>
      </c>
      <c r="AA135" s="102">
        <v>74083</v>
      </c>
      <c r="AB135" s="203">
        <v>9.1896592382973763E-2</v>
      </c>
      <c r="AC135" s="102">
        <v>117723</v>
      </c>
      <c r="AD135" s="203">
        <v>0.30208713541493837</v>
      </c>
      <c r="AE135" s="102">
        <v>155732</v>
      </c>
      <c r="AF135" s="203">
        <v>0.28770113611933379</v>
      </c>
      <c r="AG135" s="102">
        <v>95462</v>
      </c>
      <c r="AH135" s="203">
        <v>0.20188349050071142</v>
      </c>
      <c r="AI135" s="102">
        <v>131125</v>
      </c>
      <c r="AJ135" s="203">
        <v>0.21271676300578024</v>
      </c>
      <c r="AK135" s="102">
        <v>95785</v>
      </c>
      <c r="AL135" s="203">
        <v>0.22430850247967693</v>
      </c>
      <c r="AM135" s="102">
        <v>41379</v>
      </c>
      <c r="AN135" s="203">
        <v>0.33214216727834645</v>
      </c>
      <c r="AO135" s="102">
        <v>34316</v>
      </c>
      <c r="AP135" s="203">
        <v>0.13727049777954536</v>
      </c>
      <c r="AQ135" s="102">
        <v>111782</v>
      </c>
      <c r="AR135" s="203">
        <v>0.36332812957361704</v>
      </c>
      <c r="AS135" s="102">
        <v>93981</v>
      </c>
      <c r="AT135" s="203">
        <v>0.20933434560498254</v>
      </c>
      <c r="AU135" s="102">
        <v>109247</v>
      </c>
      <c r="AV135" s="203">
        <v>0.18475019249330349</v>
      </c>
      <c r="AW135" s="102">
        <v>13158</v>
      </c>
      <c r="AX135" s="203">
        <v>3.7288135593220417E-2</v>
      </c>
      <c r="AY135" s="102">
        <v>18684</v>
      </c>
      <c r="AZ135" s="203">
        <v>-2.2343153157867168E-2</v>
      </c>
      <c r="BA135" s="102">
        <v>61546</v>
      </c>
      <c r="BB135" s="203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56">
        <v>382237</v>
      </c>
      <c r="D136" s="373">
        <v>3.9581855908386032E-3</v>
      </c>
      <c r="E136" s="156">
        <v>305525</v>
      </c>
      <c r="F136" s="373">
        <v>-2.7052417043500365E-2</v>
      </c>
      <c r="G136" s="156">
        <v>76712</v>
      </c>
      <c r="H136" s="373">
        <v>0.14993254384649979</v>
      </c>
      <c r="I136" s="156">
        <v>17002.003180370761</v>
      </c>
      <c r="J136" s="202">
        <v>0.12658393323892425</v>
      </c>
      <c r="K136" s="156">
        <v>8381.9426768838875</v>
      </c>
      <c r="L136" s="202">
        <v>-5.8122194861185972E-2</v>
      </c>
      <c r="M136" s="156">
        <v>25383.94585725465</v>
      </c>
      <c r="N136" s="202">
        <v>5.8068844940414976E-2</v>
      </c>
      <c r="O136" s="156">
        <v>51328.05414274535</v>
      </c>
      <c r="P136" s="202">
        <v>0.20152263444782736</v>
      </c>
      <c r="Q136" s="156">
        <v>114817</v>
      </c>
      <c r="R136" s="373">
        <v>-3.3506071890488931E-3</v>
      </c>
      <c r="S136" s="156">
        <v>51458</v>
      </c>
      <c r="T136" s="373">
        <v>-1.9287211740041887E-2</v>
      </c>
      <c r="U136" s="156">
        <v>10543</v>
      </c>
      <c r="V136" s="373">
        <v>2.58830397976062E-2</v>
      </c>
      <c r="W136" s="156">
        <v>11385</v>
      </c>
      <c r="X136" s="373">
        <v>6.2727527303276354E-2</v>
      </c>
      <c r="Y136" s="156">
        <v>9016</v>
      </c>
      <c r="Z136" s="373">
        <v>8.5872576177285387E-2</v>
      </c>
      <c r="AA136" s="156">
        <v>6490</v>
      </c>
      <c r="AB136" s="373">
        <v>-0.21285627653123107</v>
      </c>
      <c r="AC136" s="156">
        <v>9764</v>
      </c>
      <c r="AD136" s="373">
        <v>-1.5030767678805623E-2</v>
      </c>
      <c r="AE136" s="156">
        <v>19077</v>
      </c>
      <c r="AF136" s="373">
        <v>-7.5592382613752007E-2</v>
      </c>
      <c r="AG136" s="156">
        <v>13342</v>
      </c>
      <c r="AH136" s="373">
        <v>8.7988257359536748E-2</v>
      </c>
      <c r="AI136" s="156">
        <v>18060</v>
      </c>
      <c r="AJ136" s="373">
        <v>-0.10505450941526262</v>
      </c>
      <c r="AK136" s="156">
        <v>12696</v>
      </c>
      <c r="AL136" s="373">
        <v>-0.21137958879433505</v>
      </c>
      <c r="AM136" s="156">
        <v>2218</v>
      </c>
      <c r="AN136" s="373">
        <v>-5.9771089444679903E-2</v>
      </c>
      <c r="AO136" s="156">
        <v>3306</v>
      </c>
      <c r="AP136" s="373">
        <v>-1.1659192825112075E-2</v>
      </c>
      <c r="AQ136" s="156">
        <v>6118</v>
      </c>
      <c r="AR136" s="373">
        <v>-6.9930069930069894E-2</v>
      </c>
      <c r="AS136" s="156">
        <v>5829</v>
      </c>
      <c r="AT136" s="373">
        <v>-8.0309245818870334E-2</v>
      </c>
      <c r="AU136" s="156">
        <v>5329</v>
      </c>
      <c r="AV136" s="373">
        <v>-0.12294272547728768</v>
      </c>
      <c r="AW136" s="156">
        <v>853</v>
      </c>
      <c r="AX136" s="373">
        <v>0.49387040280210148</v>
      </c>
      <c r="AY136" s="156">
        <v>1528</v>
      </c>
      <c r="AZ136" s="373">
        <v>0.13017751479289941</v>
      </c>
      <c r="BA136" s="156">
        <v>3696</v>
      </c>
      <c r="BB136" s="373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56">
        <v>369547</v>
      </c>
      <c r="D137" s="373">
        <v>-4.1586484846284355E-2</v>
      </c>
      <c r="E137" s="156">
        <v>287537</v>
      </c>
      <c r="F137" s="373">
        <v>-7.595477742213308E-2</v>
      </c>
      <c r="G137" s="156">
        <v>82010</v>
      </c>
      <c r="H137" s="373">
        <v>0.10213680956860638</v>
      </c>
      <c r="I137" s="156">
        <v>18719.323453623911</v>
      </c>
      <c r="J137" s="202">
        <v>6.5260069973468671E-2</v>
      </c>
      <c r="K137" s="156">
        <v>11512.2809278276</v>
      </c>
      <c r="L137" s="202">
        <v>0.13100905200629742</v>
      </c>
      <c r="M137" s="156">
        <v>30231.604381451511</v>
      </c>
      <c r="N137" s="202">
        <v>8.9375825308745105E-2</v>
      </c>
      <c r="O137" s="156">
        <v>51778.395618548486</v>
      </c>
      <c r="P137" s="202">
        <v>0.10972669251389577</v>
      </c>
      <c r="Q137" s="156">
        <v>112439</v>
      </c>
      <c r="R137" s="373">
        <v>-5.9048495752960339E-2</v>
      </c>
      <c r="S137" s="156">
        <v>46203</v>
      </c>
      <c r="T137" s="373">
        <v>-2.4821123282466884E-2</v>
      </c>
      <c r="U137" s="156">
        <v>12500</v>
      </c>
      <c r="V137" s="373">
        <v>-6.6746304315365101E-2</v>
      </c>
      <c r="W137" s="156">
        <v>10187</v>
      </c>
      <c r="X137" s="373">
        <v>0.10189291508923737</v>
      </c>
      <c r="Y137" s="156">
        <v>11071</v>
      </c>
      <c r="Z137" s="373">
        <v>-9.4837612955175343E-3</v>
      </c>
      <c r="AA137" s="156">
        <v>6360</v>
      </c>
      <c r="AB137" s="373">
        <v>-0.17786970010341263</v>
      </c>
      <c r="AC137" s="156">
        <v>8460</v>
      </c>
      <c r="AD137" s="373">
        <v>4.2000246335755609E-2</v>
      </c>
      <c r="AE137" s="156">
        <v>16005</v>
      </c>
      <c r="AF137" s="373">
        <v>-0.24908510837946884</v>
      </c>
      <c r="AG137" s="156">
        <v>11642</v>
      </c>
      <c r="AH137" s="373">
        <v>-0.13928729853615263</v>
      </c>
      <c r="AI137" s="156">
        <v>15233</v>
      </c>
      <c r="AJ137" s="373">
        <v>-0.19640219455581343</v>
      </c>
      <c r="AK137" s="156">
        <v>13135</v>
      </c>
      <c r="AL137" s="373">
        <v>-0.17566210618802558</v>
      </c>
      <c r="AM137" s="156">
        <v>2362</v>
      </c>
      <c r="AN137" s="373">
        <v>3.1441048034934527E-2</v>
      </c>
      <c r="AO137" s="156">
        <v>2780</v>
      </c>
      <c r="AP137" s="373">
        <v>2.4318349299926378E-2</v>
      </c>
      <c r="AQ137" s="156">
        <v>3597</v>
      </c>
      <c r="AR137" s="373">
        <v>0.13006597549481613</v>
      </c>
      <c r="AS137" s="156">
        <v>5123</v>
      </c>
      <c r="AT137" s="373">
        <v>-0.17847979474021813</v>
      </c>
      <c r="AU137" s="156">
        <v>5110</v>
      </c>
      <c r="AV137" s="373">
        <v>-0.10554874846840534</v>
      </c>
      <c r="AW137" s="156">
        <v>768</v>
      </c>
      <c r="AX137" s="373">
        <v>4.0650406504065151E-2</v>
      </c>
      <c r="AY137" s="156">
        <v>1349</v>
      </c>
      <c r="AZ137" s="373">
        <v>0.22192028985507251</v>
      </c>
      <c r="BA137" s="156">
        <v>3213</v>
      </c>
      <c r="BB137" s="373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56">
        <v>404361</v>
      </c>
      <c r="D138" s="373">
        <v>-1.2568741025816399E-2</v>
      </c>
      <c r="E138" s="156">
        <v>303101</v>
      </c>
      <c r="F138" s="373">
        <v>-8.2749020260557749E-2</v>
      </c>
      <c r="G138" s="156">
        <v>101260</v>
      </c>
      <c r="H138" s="373">
        <v>0.28075079367086997</v>
      </c>
      <c r="I138" s="156">
        <v>22449.786372102204</v>
      </c>
      <c r="J138" s="202">
        <v>0.49488262338579569</v>
      </c>
      <c r="K138" s="156">
        <v>13330.293963660084</v>
      </c>
      <c r="L138" s="202">
        <v>0.24179294018207775</v>
      </c>
      <c r="M138" s="156">
        <v>35780.080335762286</v>
      </c>
      <c r="N138" s="202">
        <v>0.3893841870190422</v>
      </c>
      <c r="O138" s="156">
        <v>65479.919664237714</v>
      </c>
      <c r="P138" s="202">
        <v>0.22827375266373551</v>
      </c>
      <c r="Q138" s="156">
        <v>125351</v>
      </c>
      <c r="R138" s="373">
        <v>-4.6056967704536378E-3</v>
      </c>
      <c r="S138" s="156">
        <v>50145</v>
      </c>
      <c r="T138" s="373">
        <v>-4.3691357082920157E-2</v>
      </c>
      <c r="U138" s="156">
        <v>10964</v>
      </c>
      <c r="V138" s="373">
        <v>-6.2425175303574498E-2</v>
      </c>
      <c r="W138" s="156">
        <v>8525</v>
      </c>
      <c r="X138" s="373">
        <v>-9.5490716180371304E-2</v>
      </c>
      <c r="Y138" s="156">
        <v>9268</v>
      </c>
      <c r="Z138" s="373">
        <v>-7.0690865336408337E-2</v>
      </c>
      <c r="AA138" s="156">
        <v>6522</v>
      </c>
      <c r="AB138" s="373">
        <v>-0.12714132762312635</v>
      </c>
      <c r="AC138" s="156">
        <v>6895</v>
      </c>
      <c r="AD138" s="373">
        <v>4.8828719196835957E-2</v>
      </c>
      <c r="AE138" s="156">
        <v>17283</v>
      </c>
      <c r="AF138" s="373">
        <v>-0.27333501513622604</v>
      </c>
      <c r="AG138" s="156">
        <v>11839</v>
      </c>
      <c r="AH138" s="373">
        <v>-0.21885721826339399</v>
      </c>
      <c r="AI138" s="156">
        <v>16055</v>
      </c>
      <c r="AJ138" s="373">
        <v>-0.33323643008430581</v>
      </c>
      <c r="AK138" s="156">
        <v>12247</v>
      </c>
      <c r="AL138" s="373">
        <v>-0.32202170062001767</v>
      </c>
      <c r="AM138" s="156">
        <v>2315</v>
      </c>
      <c r="AN138" s="373">
        <v>-2.8127623845507932E-2</v>
      </c>
      <c r="AO138" s="156">
        <v>2663</v>
      </c>
      <c r="AP138" s="373">
        <v>0.29586374695863737</v>
      </c>
      <c r="AQ138" s="156">
        <v>4672</v>
      </c>
      <c r="AR138" s="373">
        <v>7.3307460112117528E-3</v>
      </c>
      <c r="AS138" s="156">
        <v>5475</v>
      </c>
      <c r="AT138" s="373">
        <v>-0.17532760957975602</v>
      </c>
      <c r="AU138" s="156">
        <v>5565</v>
      </c>
      <c r="AV138" s="373">
        <v>-3.8361845515811344E-2</v>
      </c>
      <c r="AW138" s="156">
        <v>1271</v>
      </c>
      <c r="AX138" s="373">
        <v>0.66797900262467191</v>
      </c>
      <c r="AY138" s="156">
        <v>1407</v>
      </c>
      <c r="AZ138" s="373">
        <v>0.36469447138700284</v>
      </c>
      <c r="BA138" s="156">
        <v>4639</v>
      </c>
      <c r="BB138" s="373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56">
        <v>422549</v>
      </c>
      <c r="D139" s="373">
        <v>9.8439404440409106E-3</v>
      </c>
      <c r="E139" s="156">
        <v>289593</v>
      </c>
      <c r="F139" s="373">
        <v>5.4998281303708652E-3</v>
      </c>
      <c r="G139" s="156">
        <v>132956</v>
      </c>
      <c r="H139" s="373">
        <v>1.94370538486901E-2</v>
      </c>
      <c r="I139" s="156">
        <v>34958.36102553839</v>
      </c>
      <c r="J139" s="202">
        <v>0.16849527022018052</v>
      </c>
      <c r="K139" s="156">
        <v>19731.431793977426</v>
      </c>
      <c r="L139" s="202">
        <v>1.1561109130667768E-2</v>
      </c>
      <c r="M139" s="156">
        <v>54689.792819515817</v>
      </c>
      <c r="N139" s="202">
        <v>0.10655802561628724</v>
      </c>
      <c r="O139" s="156">
        <v>78266.207180484183</v>
      </c>
      <c r="P139" s="202">
        <v>-3.3722621613056947E-2</v>
      </c>
      <c r="Q139" s="156">
        <v>138930</v>
      </c>
      <c r="R139" s="373">
        <v>0.10798309275061801</v>
      </c>
      <c r="S139" s="156">
        <v>45202</v>
      </c>
      <c r="T139" s="373">
        <v>-0.11259006223373969</v>
      </c>
      <c r="U139" s="156">
        <v>11778</v>
      </c>
      <c r="V139" s="373">
        <v>-0.12248547161376844</v>
      </c>
      <c r="W139" s="156">
        <v>12948</v>
      </c>
      <c r="X139" s="373">
        <v>5.6031318815757292E-2</v>
      </c>
      <c r="Y139" s="156">
        <v>13544</v>
      </c>
      <c r="Z139" s="373">
        <v>2.8632186526923453E-2</v>
      </c>
      <c r="AA139" s="156">
        <v>5935</v>
      </c>
      <c r="AB139" s="373">
        <v>-0.18843156023519758</v>
      </c>
      <c r="AC139" s="156">
        <v>5337</v>
      </c>
      <c r="AD139" s="373">
        <v>-0.15446768060836502</v>
      </c>
      <c r="AE139" s="156">
        <v>8819</v>
      </c>
      <c r="AF139" s="373">
        <v>-7.3147661586967949E-2</v>
      </c>
      <c r="AG139" s="156">
        <v>3407</v>
      </c>
      <c r="AH139" s="373">
        <v>-0.20619757688723206</v>
      </c>
      <c r="AI139" s="156">
        <v>5616</v>
      </c>
      <c r="AJ139" s="373">
        <v>-0.27263307861675945</v>
      </c>
      <c r="AK139" s="156">
        <v>4530</v>
      </c>
      <c r="AL139" s="373">
        <v>-0.32599315578038979</v>
      </c>
      <c r="AM139" s="156">
        <v>2811</v>
      </c>
      <c r="AN139" s="373">
        <v>-6.049465240641716E-2</v>
      </c>
      <c r="AO139" s="156">
        <v>2483</v>
      </c>
      <c r="AP139" s="373">
        <v>-0.12199434229137196</v>
      </c>
      <c r="AQ139" s="156">
        <v>6951</v>
      </c>
      <c r="AR139" s="373">
        <v>0.29973821989528804</v>
      </c>
      <c r="AS139" s="156">
        <v>5778</v>
      </c>
      <c r="AT139" s="373">
        <v>-7.4483421432003816E-2</v>
      </c>
      <c r="AU139" s="156">
        <v>6303</v>
      </c>
      <c r="AV139" s="373">
        <v>-8.9425021670037519E-2</v>
      </c>
      <c r="AW139" s="156">
        <v>1309</v>
      </c>
      <c r="AX139" s="373">
        <v>-5.8273381294964066E-2</v>
      </c>
      <c r="AY139" s="156">
        <v>1435</v>
      </c>
      <c r="AZ139" s="373">
        <v>-0.31958274063537218</v>
      </c>
      <c r="BA139" s="156">
        <v>6477</v>
      </c>
      <c r="BB139" s="373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56">
        <v>361297</v>
      </c>
      <c r="D140" s="373">
        <v>3.1413702243550334E-2</v>
      </c>
      <c r="E140" s="156">
        <v>221720</v>
      </c>
      <c r="F140" s="373">
        <v>1.2595792877302836E-2</v>
      </c>
      <c r="G140" s="156">
        <v>139577</v>
      </c>
      <c r="H140" s="373">
        <v>6.278791755183466E-2</v>
      </c>
      <c r="I140" s="156">
        <v>42908.175265974191</v>
      </c>
      <c r="J140" s="202">
        <v>0.27360466298755104</v>
      </c>
      <c r="K140" s="156">
        <v>21412.350727101042</v>
      </c>
      <c r="L140" s="202">
        <v>0.2632165513815885</v>
      </c>
      <c r="M140" s="156">
        <v>64320.525993075236</v>
      </c>
      <c r="N140" s="202">
        <v>0.27012753328288763</v>
      </c>
      <c r="O140" s="156">
        <v>75256.474006924778</v>
      </c>
      <c r="P140" s="202">
        <v>-6.7338304251131187E-2</v>
      </c>
      <c r="Q140" s="156">
        <v>109474</v>
      </c>
      <c r="R140" s="373">
        <v>-3.0911955809712621E-2</v>
      </c>
      <c r="S140" s="156">
        <v>38552</v>
      </c>
      <c r="T140" s="373">
        <v>5.0405972426570855E-2</v>
      </c>
      <c r="U140" s="156">
        <v>13350</v>
      </c>
      <c r="V140" s="373">
        <v>0.29435718440954051</v>
      </c>
      <c r="W140" s="156">
        <v>8821</v>
      </c>
      <c r="X140" s="373">
        <v>8.766954377311964E-2</v>
      </c>
      <c r="Y140" s="156">
        <v>8128</v>
      </c>
      <c r="Z140" s="373">
        <v>0.16031406138472515</v>
      </c>
      <c r="AA140" s="156">
        <v>5675</v>
      </c>
      <c r="AB140" s="373">
        <v>-0.31766261873271617</v>
      </c>
      <c r="AC140" s="156">
        <v>5238</v>
      </c>
      <c r="AD140" s="373">
        <v>0.186409966024915</v>
      </c>
      <c r="AE140" s="156">
        <v>1066</v>
      </c>
      <c r="AF140" s="373">
        <v>-1.0213556174558991E-2</v>
      </c>
      <c r="AG140" s="156">
        <v>1039</v>
      </c>
      <c r="AH140" s="373">
        <v>4.6162162162162161</v>
      </c>
      <c r="AI140" s="156">
        <v>227</v>
      </c>
      <c r="AJ140" s="373">
        <v>-0.62786885245901636</v>
      </c>
      <c r="AK140" s="156">
        <v>1674</v>
      </c>
      <c r="AL140" s="373">
        <v>-0.15326251896813359</v>
      </c>
      <c r="AM140" s="156">
        <v>2341</v>
      </c>
      <c r="AN140" s="373">
        <v>8.8331008833100855E-2</v>
      </c>
      <c r="AO140" s="156">
        <v>1514</v>
      </c>
      <c r="AP140" s="373">
        <v>-0.1353512278697887</v>
      </c>
      <c r="AQ140" s="156">
        <v>5637</v>
      </c>
      <c r="AR140" s="373">
        <v>-0.24396459227467815</v>
      </c>
      <c r="AS140" s="156">
        <v>4454</v>
      </c>
      <c r="AT140" s="373">
        <v>-0.18514452982070984</v>
      </c>
      <c r="AU140" s="156">
        <v>7597</v>
      </c>
      <c r="AV140" s="373">
        <v>0.63200859291084854</v>
      </c>
      <c r="AW140" s="156">
        <v>901</v>
      </c>
      <c r="AX140" s="373">
        <v>-0.13779904306220092</v>
      </c>
      <c r="AY140" s="156">
        <v>1561</v>
      </c>
      <c r="AZ140" s="373">
        <v>5.1178451178451212E-2</v>
      </c>
      <c r="BA140" s="156">
        <v>4471</v>
      </c>
      <c r="BB140" s="373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56">
        <v>374943</v>
      </c>
      <c r="D141" s="373">
        <v>7.1700518496075505E-2</v>
      </c>
      <c r="E141" s="156">
        <v>230623</v>
      </c>
      <c r="F141" s="373">
        <v>7.0896891179680122E-2</v>
      </c>
      <c r="G141" s="156">
        <v>144320</v>
      </c>
      <c r="H141" s="373">
        <v>7.2987219615919363E-2</v>
      </c>
      <c r="I141" s="156">
        <v>33064.88037810642</v>
      </c>
      <c r="J141" s="202">
        <v>0.10686161239698055</v>
      </c>
      <c r="K141" s="156">
        <v>20445.51669461808</v>
      </c>
      <c r="L141" s="202">
        <v>0.1632746518755388</v>
      </c>
      <c r="M141" s="156">
        <v>53510.397072724503</v>
      </c>
      <c r="N141" s="202">
        <v>0.12775809083819567</v>
      </c>
      <c r="O141" s="156">
        <v>90809.602927275497</v>
      </c>
      <c r="P141" s="202">
        <v>4.3134733765607614E-2</v>
      </c>
      <c r="Q141" s="156">
        <v>120231</v>
      </c>
      <c r="R141" s="373">
        <v>9.3695136039879667E-2</v>
      </c>
      <c r="S141" s="156">
        <v>34681</v>
      </c>
      <c r="T141" s="373">
        <v>3.4358316681082135E-2</v>
      </c>
      <c r="U141" s="156">
        <v>6938</v>
      </c>
      <c r="V141" s="373">
        <v>-0.24595152700793388</v>
      </c>
      <c r="W141" s="156">
        <v>8914</v>
      </c>
      <c r="X141" s="373">
        <v>0.15841455490578293</v>
      </c>
      <c r="Y141" s="156">
        <v>6068</v>
      </c>
      <c r="Z141" s="373">
        <v>0.18794048551292097</v>
      </c>
      <c r="AA141" s="156">
        <v>5964</v>
      </c>
      <c r="AB141" s="373">
        <v>3.4518647007805825E-2</v>
      </c>
      <c r="AC141" s="156">
        <v>5900</v>
      </c>
      <c r="AD141" s="373">
        <v>0.11573373676248111</v>
      </c>
      <c r="AE141" s="156">
        <v>1611</v>
      </c>
      <c r="AF141" s="373">
        <v>4.542504866969499E-2</v>
      </c>
      <c r="AG141" s="156">
        <v>1227</v>
      </c>
      <c r="AH141" s="373">
        <v>0.22089552238805976</v>
      </c>
      <c r="AI141" s="156">
        <v>410</v>
      </c>
      <c r="AJ141" s="373">
        <v>1.1925133689839571</v>
      </c>
      <c r="AK141" s="156">
        <v>1491</v>
      </c>
      <c r="AL141" s="373">
        <v>-0.33733333333333337</v>
      </c>
      <c r="AM141" s="156">
        <v>1952</v>
      </c>
      <c r="AN141" s="373">
        <v>-0.10786106032906762</v>
      </c>
      <c r="AO141" s="156">
        <v>1737</v>
      </c>
      <c r="AP141" s="373">
        <v>0.22323943661971835</v>
      </c>
      <c r="AQ141" s="156">
        <v>6927</v>
      </c>
      <c r="AR141" s="373">
        <v>0.10337687161516396</v>
      </c>
      <c r="AS141" s="156">
        <v>8009</v>
      </c>
      <c r="AT141" s="373">
        <v>-9.9505284461434695E-2</v>
      </c>
      <c r="AU141" s="156">
        <v>7625</v>
      </c>
      <c r="AV141" s="373">
        <v>-0.12103746397694526</v>
      </c>
      <c r="AW141" s="156">
        <v>1254</v>
      </c>
      <c r="AX141" s="373">
        <v>0.11367673179396087</v>
      </c>
      <c r="AY141" s="156">
        <v>1693</v>
      </c>
      <c r="AZ141" s="373">
        <v>0.29138062547673527</v>
      </c>
      <c r="BA141" s="156">
        <v>7991</v>
      </c>
      <c r="BB141" s="373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56">
        <v>451259</v>
      </c>
      <c r="D142" s="373">
        <v>3.9300314374877576E-2</v>
      </c>
      <c r="E142" s="156">
        <v>277347</v>
      </c>
      <c r="F142" s="373">
        <v>9.4213447904460956E-2</v>
      </c>
      <c r="G142" s="156">
        <v>173912</v>
      </c>
      <c r="H142" s="373">
        <v>-3.7714133947147066E-2</v>
      </c>
      <c r="I142" s="156">
        <v>41537.479475511725</v>
      </c>
      <c r="J142" s="202">
        <v>-4.2506784769759109E-3</v>
      </c>
      <c r="K142" s="156">
        <v>25384.627990677171</v>
      </c>
      <c r="L142" s="202">
        <v>9.1132737234934869E-2</v>
      </c>
      <c r="M142" s="156">
        <v>66922.1074661889</v>
      </c>
      <c r="N142" s="202">
        <v>2.9899365665517097E-2</v>
      </c>
      <c r="O142" s="156">
        <v>106989.89253381111</v>
      </c>
      <c r="P142" s="202">
        <v>-7.5671143880865488E-2</v>
      </c>
      <c r="Q142" s="156">
        <v>136262</v>
      </c>
      <c r="R142" s="373">
        <v>9.6985066215835358E-2</v>
      </c>
      <c r="S142" s="156">
        <v>38658</v>
      </c>
      <c r="T142" s="373">
        <v>7.7634990103977897E-2</v>
      </c>
      <c r="U142" s="156">
        <v>14393</v>
      </c>
      <c r="V142" s="373">
        <v>-8.9741968125474303E-2</v>
      </c>
      <c r="W142" s="156">
        <v>12322</v>
      </c>
      <c r="X142" s="373">
        <v>0.10076826871538325</v>
      </c>
      <c r="Y142" s="156">
        <v>10252</v>
      </c>
      <c r="Z142" s="373">
        <v>0.29772151898734167</v>
      </c>
      <c r="AA142" s="156">
        <v>6394</v>
      </c>
      <c r="AB142" s="373">
        <v>4.5796532548249891E-2</v>
      </c>
      <c r="AC142" s="156">
        <v>8300</v>
      </c>
      <c r="AD142" s="373">
        <v>0.18605315804515565</v>
      </c>
      <c r="AE142" s="156">
        <v>1976</v>
      </c>
      <c r="AF142" s="373">
        <v>-6.3950734249170971E-2</v>
      </c>
      <c r="AG142" s="156">
        <v>2077</v>
      </c>
      <c r="AH142" s="373">
        <v>0.15517241379310343</v>
      </c>
      <c r="AI142" s="156">
        <v>372</v>
      </c>
      <c r="AJ142" s="373">
        <v>4.2016806722689148E-2</v>
      </c>
      <c r="AK142" s="156">
        <v>1683</v>
      </c>
      <c r="AL142" s="373">
        <v>-0.11884816753926697</v>
      </c>
      <c r="AM142" s="156">
        <v>3209</v>
      </c>
      <c r="AN142" s="373">
        <v>-3.5177390258568808E-2</v>
      </c>
      <c r="AO142" s="156">
        <v>2685</v>
      </c>
      <c r="AP142" s="373">
        <v>0.19227353463587926</v>
      </c>
      <c r="AQ142" s="156">
        <v>10098</v>
      </c>
      <c r="AR142" s="373">
        <v>0.40406006674082318</v>
      </c>
      <c r="AS142" s="156">
        <v>9779</v>
      </c>
      <c r="AT142" s="373">
        <v>0.18763662861306774</v>
      </c>
      <c r="AU142" s="156">
        <v>10740</v>
      </c>
      <c r="AV142" s="373">
        <v>3.6279428791972101E-2</v>
      </c>
      <c r="AW142" s="156">
        <v>1506</v>
      </c>
      <c r="AX142" s="373">
        <v>0.11225997045790259</v>
      </c>
      <c r="AY142" s="156">
        <v>2105</v>
      </c>
      <c r="AZ142" s="373">
        <v>5.9386009058882694E-2</v>
      </c>
      <c r="BA142" s="156">
        <v>4536</v>
      </c>
      <c r="BB142" s="373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56">
        <v>465198</v>
      </c>
      <c r="D143" s="373">
        <v>-5.5239406390156232E-3</v>
      </c>
      <c r="E143" s="156">
        <v>262018</v>
      </c>
      <c r="F143" s="373">
        <v>7.0374319317295209E-2</v>
      </c>
      <c r="G143" s="156">
        <v>203180</v>
      </c>
      <c r="H143" s="373">
        <v>-8.884215058006828E-2</v>
      </c>
      <c r="I143" s="156">
        <v>48527.905376480478</v>
      </c>
      <c r="J143" s="202">
        <v>-6.0439659167155435E-2</v>
      </c>
      <c r="K143" s="156">
        <v>29656.658052036593</v>
      </c>
      <c r="L143" s="202">
        <v>0.31388185740359398</v>
      </c>
      <c r="M143" s="156">
        <v>78184.563428517067</v>
      </c>
      <c r="N143" s="202">
        <v>5.339688410064225E-2</v>
      </c>
      <c r="O143" s="156">
        <v>124995.43657148295</v>
      </c>
      <c r="P143" s="202">
        <v>-0.1598054025375939</v>
      </c>
      <c r="Q143" s="156">
        <v>124612</v>
      </c>
      <c r="R143" s="373">
        <v>8.2152285674586656E-2</v>
      </c>
      <c r="S143" s="156">
        <v>36979</v>
      </c>
      <c r="T143" s="373">
        <v>5.3322699176802324E-2</v>
      </c>
      <c r="U143" s="156">
        <v>13538</v>
      </c>
      <c r="V143" s="373">
        <v>-7.1149228130360176E-2</v>
      </c>
      <c r="W143" s="156">
        <v>10199</v>
      </c>
      <c r="X143" s="373">
        <v>-1.1149893348846196E-2</v>
      </c>
      <c r="Y143" s="156">
        <v>9743</v>
      </c>
      <c r="Z143" s="373">
        <v>-6.5060934651185121E-2</v>
      </c>
      <c r="AA143" s="156">
        <v>4809</v>
      </c>
      <c r="AB143" s="373">
        <v>-0.13909774436090228</v>
      </c>
      <c r="AC143" s="156">
        <v>15211</v>
      </c>
      <c r="AD143" s="373">
        <v>-2.2115075538412077E-2</v>
      </c>
      <c r="AE143" s="156">
        <v>1455</v>
      </c>
      <c r="AF143" s="373">
        <v>0.86777920410783049</v>
      </c>
      <c r="AG143" s="156">
        <v>1469</v>
      </c>
      <c r="AH143" s="373">
        <v>0.95086321381142103</v>
      </c>
      <c r="AI143" s="156">
        <v>374</v>
      </c>
      <c r="AJ143" s="373">
        <v>3.4000000000000004</v>
      </c>
      <c r="AK143" s="156">
        <v>1171</v>
      </c>
      <c r="AL143" s="373">
        <v>-0.20285908781484008</v>
      </c>
      <c r="AM143" s="156">
        <v>1865</v>
      </c>
      <c r="AN143" s="373">
        <v>-8.846529814271753E-2</v>
      </c>
      <c r="AO143" s="156">
        <v>2077</v>
      </c>
      <c r="AP143" s="373">
        <v>0.2459508098380323</v>
      </c>
      <c r="AQ143" s="156">
        <v>8994</v>
      </c>
      <c r="AR143" s="373">
        <v>0.41704742397983297</v>
      </c>
      <c r="AS143" s="156">
        <v>7495</v>
      </c>
      <c r="AT143" s="373">
        <v>0.22687837616631201</v>
      </c>
      <c r="AU143" s="156">
        <v>13864</v>
      </c>
      <c r="AV143" s="373">
        <v>0.21977828611648786</v>
      </c>
      <c r="AW143" s="156">
        <v>761</v>
      </c>
      <c r="AX143" s="373">
        <v>-0.27316141356255974</v>
      </c>
      <c r="AY143" s="156">
        <v>2253</v>
      </c>
      <c r="AZ143" s="373">
        <v>1.3495276653171295E-2</v>
      </c>
      <c r="BA143" s="156">
        <v>5149</v>
      </c>
      <c r="BB143" s="373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56">
        <v>363673</v>
      </c>
      <c r="D144" s="373">
        <v>2.6704195768659567E-2</v>
      </c>
      <c r="E144" s="156">
        <v>234415</v>
      </c>
      <c r="F144" s="373">
        <v>6.0946191202494671E-2</v>
      </c>
      <c r="G144" s="156">
        <v>129258</v>
      </c>
      <c r="H144" s="373">
        <v>-3.0067909803774384E-2</v>
      </c>
      <c r="I144" s="156">
        <v>35951.574882075474</v>
      </c>
      <c r="J144" s="202">
        <v>0.31474713937743393</v>
      </c>
      <c r="K144" s="156">
        <v>17742.489622641508</v>
      </c>
      <c r="L144" s="202">
        <v>-4.1980778229989024E-2</v>
      </c>
      <c r="M144" s="156">
        <v>53694.064504716982</v>
      </c>
      <c r="N144" s="202">
        <v>0.1707023226234694</v>
      </c>
      <c r="O144" s="156">
        <v>75563.935495283018</v>
      </c>
      <c r="P144" s="202">
        <v>-0.13542574801832752</v>
      </c>
      <c r="Q144" s="156">
        <v>114938</v>
      </c>
      <c r="R144" s="373">
        <v>-3.6581137309292799E-3</v>
      </c>
      <c r="S144" s="156">
        <v>41933</v>
      </c>
      <c r="T144" s="373">
        <v>0.14856610698731809</v>
      </c>
      <c r="U144" s="156">
        <v>9228</v>
      </c>
      <c r="V144" s="373">
        <v>3.2615786040444128E-3</v>
      </c>
      <c r="W144" s="156">
        <v>9808</v>
      </c>
      <c r="X144" s="373">
        <v>0.19101396478445665</v>
      </c>
      <c r="Y144" s="156">
        <v>6284</v>
      </c>
      <c r="Z144" s="373">
        <v>0.19558599695585999</v>
      </c>
      <c r="AA144" s="156">
        <v>4940</v>
      </c>
      <c r="AB144" s="373">
        <v>5.2407328504473716E-2</v>
      </c>
      <c r="AC144" s="156">
        <v>6497</v>
      </c>
      <c r="AD144" s="373">
        <v>0.24966339680707827</v>
      </c>
      <c r="AE144" s="156">
        <v>1767</v>
      </c>
      <c r="AF144" s="373">
        <v>-0.18458698661744344</v>
      </c>
      <c r="AG144" s="156">
        <v>1198</v>
      </c>
      <c r="AH144" s="373">
        <v>-7.5617283950617287E-2</v>
      </c>
      <c r="AI144" s="156">
        <v>225</v>
      </c>
      <c r="AJ144" s="373">
        <v>-0.56479690522243708</v>
      </c>
      <c r="AK144" s="156">
        <v>1075</v>
      </c>
      <c r="AL144" s="373">
        <v>-0.50231481481481488</v>
      </c>
      <c r="AM144" s="156">
        <v>2490</v>
      </c>
      <c r="AN144" s="373">
        <v>4.5779084418311689E-2</v>
      </c>
      <c r="AO144" s="156">
        <v>2150</v>
      </c>
      <c r="AP144" s="373">
        <v>0.32063882063882065</v>
      </c>
      <c r="AQ144" s="156">
        <v>7346</v>
      </c>
      <c r="AR144" s="373">
        <v>0.37462574850299402</v>
      </c>
      <c r="AS144" s="156">
        <v>8037</v>
      </c>
      <c r="AT144" s="373">
        <v>8.5347738014854846E-2</v>
      </c>
      <c r="AU144" s="156">
        <v>8362</v>
      </c>
      <c r="AV144" s="373">
        <v>0.15753045404208188</v>
      </c>
      <c r="AW144" s="156">
        <v>933</v>
      </c>
      <c r="AX144" s="373">
        <v>-0.2420796100731113</v>
      </c>
      <c r="AY144" s="156">
        <v>1704</v>
      </c>
      <c r="AZ144" s="373">
        <v>-1.7574692442882123E-3</v>
      </c>
      <c r="BA144" s="156">
        <v>5500</v>
      </c>
      <c r="BB144" s="373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56">
        <v>433607</v>
      </c>
      <c r="D145" s="373">
        <v>7.0975693492495218E-2</v>
      </c>
      <c r="E145" s="156">
        <v>323564</v>
      </c>
      <c r="F145" s="373">
        <v>0.11928490630653688</v>
      </c>
      <c r="G145" s="156">
        <v>110043</v>
      </c>
      <c r="H145" s="373">
        <v>-4.9632956213835344E-2</v>
      </c>
      <c r="I145" s="156">
        <v>27944.39095224168</v>
      </c>
      <c r="J145" s="202">
        <v>-0.11495465209200872</v>
      </c>
      <c r="K145" s="156">
        <v>15327.077685430031</v>
      </c>
      <c r="L145" s="202">
        <v>-5.5880979472767822E-2</v>
      </c>
      <c r="M145" s="156">
        <v>43271.468637671715</v>
      </c>
      <c r="N145" s="202">
        <v>-9.4894975653040503E-2</v>
      </c>
      <c r="O145" s="156">
        <v>66771.531362438327</v>
      </c>
      <c r="P145" s="202">
        <v>-1.7802408264143588E-2</v>
      </c>
      <c r="Q145" s="156">
        <v>154556</v>
      </c>
      <c r="R145" s="373">
        <v>8.7549432146023509E-2</v>
      </c>
      <c r="S145" s="156">
        <v>48166</v>
      </c>
      <c r="T145" s="373">
        <v>8.7317711860580571E-2</v>
      </c>
      <c r="U145" s="156">
        <v>13916</v>
      </c>
      <c r="V145" s="373">
        <v>4.1460859152821383E-2</v>
      </c>
      <c r="W145" s="156">
        <v>10024</v>
      </c>
      <c r="X145" s="373">
        <v>8.1687709075213055E-2</v>
      </c>
      <c r="Y145" s="156">
        <v>9854</v>
      </c>
      <c r="Z145" s="373">
        <v>0.21444417056938625</v>
      </c>
      <c r="AA145" s="156">
        <v>6136</v>
      </c>
      <c r="AB145" s="373">
        <v>7.2352324362111142E-2</v>
      </c>
      <c r="AC145" s="156">
        <v>4485</v>
      </c>
      <c r="AD145" s="373">
        <v>-9.0448184952342303E-2</v>
      </c>
      <c r="AE145" s="156">
        <v>12386</v>
      </c>
      <c r="AF145" s="373">
        <v>0.32300790429395421</v>
      </c>
      <c r="AG145" s="156">
        <v>8146</v>
      </c>
      <c r="AH145" s="373">
        <v>0.39725557461406513</v>
      </c>
      <c r="AI145" s="156">
        <v>11475</v>
      </c>
      <c r="AJ145" s="373">
        <v>0.29646367642074334</v>
      </c>
      <c r="AK145" s="156">
        <v>7342</v>
      </c>
      <c r="AL145" s="373">
        <v>4.0090664400056708E-2</v>
      </c>
      <c r="AM145" s="156">
        <v>4143</v>
      </c>
      <c r="AN145" s="373">
        <v>0.13196721311475401</v>
      </c>
      <c r="AO145" s="156">
        <v>2565</v>
      </c>
      <c r="AP145" s="373">
        <v>0.20309568480300189</v>
      </c>
      <c r="AQ145" s="156">
        <v>8461</v>
      </c>
      <c r="AR145" s="373">
        <v>0.27616892911010549</v>
      </c>
      <c r="AS145" s="156">
        <v>6488</v>
      </c>
      <c r="AT145" s="373">
        <v>8.5496657857919711E-3</v>
      </c>
      <c r="AU145" s="156">
        <v>7645</v>
      </c>
      <c r="AV145" s="373">
        <v>0.38170974155069581</v>
      </c>
      <c r="AW145" s="156">
        <v>1042</v>
      </c>
      <c r="AX145" s="373">
        <v>-0.10481099656357384</v>
      </c>
      <c r="AY145" s="156">
        <v>1479</v>
      </c>
      <c r="AZ145" s="373">
        <v>2.5658807212205259E-2</v>
      </c>
      <c r="BA145" s="156">
        <v>5255</v>
      </c>
      <c r="BB145" s="373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56">
        <v>396639</v>
      </c>
      <c r="D146" s="373">
        <v>6.6801684767698877E-2</v>
      </c>
      <c r="E146" s="156">
        <v>316326</v>
      </c>
      <c r="F146" s="373">
        <v>9.6484812351165239E-2</v>
      </c>
      <c r="G146" s="156">
        <v>80313</v>
      </c>
      <c r="H146" s="373">
        <v>-3.5985644152632945E-2</v>
      </c>
      <c r="I146" s="156">
        <v>16642.41061953751</v>
      </c>
      <c r="J146" s="202">
        <v>9.1069268751708732E-2</v>
      </c>
      <c r="K146" s="156">
        <v>9820.9495386867093</v>
      </c>
      <c r="L146" s="202">
        <v>-8.4075845299709129E-2</v>
      </c>
      <c r="M146" s="156">
        <v>26463.360158224219</v>
      </c>
      <c r="N146" s="202">
        <v>1.8771671130469514E-2</v>
      </c>
      <c r="O146" s="156">
        <v>53849.639841856093</v>
      </c>
      <c r="P146" s="202">
        <v>-6.0793462771719708E-2</v>
      </c>
      <c r="Q146" s="156">
        <v>122455</v>
      </c>
      <c r="R146" s="373">
        <v>0.10105560351028631</v>
      </c>
      <c r="S146" s="156">
        <v>54121</v>
      </c>
      <c r="T146" s="373">
        <v>1.3501872659176017E-2</v>
      </c>
      <c r="U146" s="156">
        <v>11387</v>
      </c>
      <c r="V146" s="373">
        <v>0.19548556430446196</v>
      </c>
      <c r="W146" s="156">
        <v>11806</v>
      </c>
      <c r="X146" s="373">
        <v>2.0838737570255006E-2</v>
      </c>
      <c r="Y146" s="156">
        <v>7872</v>
      </c>
      <c r="Z146" s="373">
        <v>0.25450199203187251</v>
      </c>
      <c r="AA146" s="156">
        <v>4802</v>
      </c>
      <c r="AB146" s="373">
        <v>-6.0090037189273859E-2</v>
      </c>
      <c r="AC146" s="156">
        <v>6274</v>
      </c>
      <c r="AD146" s="373">
        <v>0.2350393700787401</v>
      </c>
      <c r="AE146" s="156">
        <v>21892</v>
      </c>
      <c r="AF146" s="373">
        <v>0.18354327728820885</v>
      </c>
      <c r="AG146" s="156">
        <v>13082</v>
      </c>
      <c r="AH146" s="373">
        <v>-3.160855725812417E-2</v>
      </c>
      <c r="AI146" s="156">
        <v>19394</v>
      </c>
      <c r="AJ146" s="373">
        <v>4.3529728275490953E-2</v>
      </c>
      <c r="AK146" s="156">
        <v>10099</v>
      </c>
      <c r="AL146" s="373">
        <v>-3.5618792971734203E-2</v>
      </c>
      <c r="AM146" s="156">
        <v>3163</v>
      </c>
      <c r="AN146" s="373">
        <v>0.17758749069247948</v>
      </c>
      <c r="AO146" s="156">
        <v>3434</v>
      </c>
      <c r="AP146" s="373">
        <v>0.14428523825391526</v>
      </c>
      <c r="AQ146" s="156">
        <v>6592</v>
      </c>
      <c r="AR146" s="373">
        <v>0.4268398268398268</v>
      </c>
      <c r="AS146" s="156">
        <v>5781</v>
      </c>
      <c r="AT146" s="373">
        <v>0.15967903711133391</v>
      </c>
      <c r="AU146" s="156">
        <v>6833</v>
      </c>
      <c r="AV146" s="373">
        <v>0.32782743878740761</v>
      </c>
      <c r="AW146" s="156">
        <v>847</v>
      </c>
      <c r="AX146" s="373">
        <v>-0.18085106382978722</v>
      </c>
      <c r="AY146" s="156">
        <v>1048</v>
      </c>
      <c r="AZ146" s="373">
        <v>-0.25409252669039151</v>
      </c>
      <c r="BA146" s="156">
        <v>5444</v>
      </c>
      <c r="BB146" s="373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56">
        <v>406015</v>
      </c>
      <c r="D147" s="373">
        <v>6.7008832719694489E-2</v>
      </c>
      <c r="E147" s="156">
        <v>313372</v>
      </c>
      <c r="F147" s="373">
        <v>0.10772863525818677</v>
      </c>
      <c r="G147" s="156">
        <v>92643</v>
      </c>
      <c r="H147" s="373">
        <v>-5.0993126478933837E-2</v>
      </c>
      <c r="I147" s="156">
        <v>22562.653615620166</v>
      </c>
      <c r="J147" s="202">
        <v>0.12321362424167792</v>
      </c>
      <c r="K147" s="156">
        <v>12050.063052938562</v>
      </c>
      <c r="L147" s="202">
        <v>-1.7760246990075834E-2</v>
      </c>
      <c r="M147" s="156">
        <v>34612.716668558729</v>
      </c>
      <c r="N147" s="202">
        <v>6.9761881459160513E-2</v>
      </c>
      <c r="O147" s="156">
        <v>58030.283331441271</v>
      </c>
      <c r="P147" s="202">
        <v>-0.11085775260906594</v>
      </c>
      <c r="Q147" s="156">
        <v>125236</v>
      </c>
      <c r="R147" s="373">
        <v>0.10398448519040904</v>
      </c>
      <c r="S147" s="156">
        <v>50256</v>
      </c>
      <c r="T147" s="373">
        <v>0.1218858826680953</v>
      </c>
      <c r="U147" s="156">
        <v>12706</v>
      </c>
      <c r="V147" s="373">
        <v>0.19462203836028591</v>
      </c>
      <c r="W147" s="156">
        <v>11913</v>
      </c>
      <c r="X147" s="373">
        <v>4.3718240756965177E-2</v>
      </c>
      <c r="Y147" s="156">
        <v>9803</v>
      </c>
      <c r="Z147" s="373">
        <v>0.43760082123478505</v>
      </c>
      <c r="AA147" s="156">
        <v>3821</v>
      </c>
      <c r="AB147" s="373">
        <v>-0.17933848797250862</v>
      </c>
      <c r="AC147" s="156">
        <v>8050</v>
      </c>
      <c r="AD147" s="373">
        <v>0.16329479768786137</v>
      </c>
      <c r="AE147" s="156">
        <v>17601</v>
      </c>
      <c r="AF147" s="373">
        <v>8.5377034150813103E-3</v>
      </c>
      <c r="AG147" s="156">
        <v>10959</v>
      </c>
      <c r="AH147" s="373">
        <v>-3.6366942449314044E-3</v>
      </c>
      <c r="AI147" s="156">
        <v>20684</v>
      </c>
      <c r="AJ147" s="373">
        <v>0.17516050224419066</v>
      </c>
      <c r="AK147" s="156">
        <v>11093</v>
      </c>
      <c r="AL147" s="373">
        <v>4.4047058823529328E-2</v>
      </c>
      <c r="AM147" s="156">
        <v>2193</v>
      </c>
      <c r="AN147" s="373">
        <v>2.0000000000000018E-2</v>
      </c>
      <c r="AO147" s="156">
        <v>2780</v>
      </c>
      <c r="AP147" s="373">
        <v>1.0541621228644216E-2</v>
      </c>
      <c r="AQ147" s="156">
        <v>6599</v>
      </c>
      <c r="AR147" s="373">
        <v>0.50903270066316031</v>
      </c>
      <c r="AS147" s="156">
        <v>5465</v>
      </c>
      <c r="AT147" s="373">
        <v>-5.8407994486560977E-2</v>
      </c>
      <c r="AU147" s="156">
        <v>7238</v>
      </c>
      <c r="AV147" s="373">
        <v>0.35062511662623619</v>
      </c>
      <c r="AW147" s="156">
        <v>1240</v>
      </c>
      <c r="AX147" s="373">
        <v>8.4864391951006146E-2</v>
      </c>
      <c r="AY147" s="156">
        <v>1549</v>
      </c>
      <c r="AZ147" s="373">
        <v>-0.10720461095100864</v>
      </c>
      <c r="BA147" s="156">
        <v>4186</v>
      </c>
      <c r="BB147" s="373">
        <v>-8.761543926118831E-3</v>
      </c>
    </row>
    <row r="148" spans="1:54" s="4" customFormat="1" ht="15.75" collapsed="1" x14ac:dyDescent="0.25">
      <c r="A148" s="374">
        <v>773780</v>
      </c>
      <c r="B148" s="101">
        <v>2010</v>
      </c>
      <c r="C148" s="102">
        <v>4831325</v>
      </c>
      <c r="D148" s="203">
        <v>2.6242294141912259E-2</v>
      </c>
      <c r="E148" s="102">
        <v>3365141</v>
      </c>
      <c r="F148" s="203">
        <v>3.3000290394451515E-2</v>
      </c>
      <c r="G148" s="102">
        <v>1466184</v>
      </c>
      <c r="H148" s="203">
        <v>1.1060970496723055E-2</v>
      </c>
      <c r="I148" s="102">
        <v>362268.94459718291</v>
      </c>
      <c r="J148" s="203">
        <v>0.10183662891943079</v>
      </c>
      <c r="K148" s="102">
        <v>204795.6827264787</v>
      </c>
      <c r="L148" s="203">
        <v>9.267509532845053E-2</v>
      </c>
      <c r="M148" s="102">
        <v>567064.62732366158</v>
      </c>
      <c r="N148" s="203">
        <v>9.8510267049713995E-2</v>
      </c>
      <c r="O148" s="102">
        <v>899119.37267652876</v>
      </c>
      <c r="P148" s="203">
        <v>-3.7274916185656037E-2</v>
      </c>
      <c r="Q148" s="102">
        <v>1499301</v>
      </c>
      <c r="R148" s="203">
        <v>4.8159517565905752E-2</v>
      </c>
      <c r="S148" s="102">
        <v>536354</v>
      </c>
      <c r="T148" s="203">
        <v>2.4679234901687996E-2</v>
      </c>
      <c r="U148" s="102">
        <v>141241</v>
      </c>
      <c r="V148" s="203">
        <v>-1.1951064281168211E-3</v>
      </c>
      <c r="W148" s="102">
        <v>126852</v>
      </c>
      <c r="X148" s="203">
        <v>6.2074046785780101E-2</v>
      </c>
      <c r="Y148" s="102">
        <v>110903</v>
      </c>
      <c r="Z148" s="203">
        <v>0.11440141481942967</v>
      </c>
      <c r="AA148" s="102">
        <v>67848</v>
      </c>
      <c r="AB148" s="203">
        <v>-0.11574502469731129</v>
      </c>
      <c r="AC148" s="102">
        <v>90411</v>
      </c>
      <c r="AD148" s="203">
        <v>5.9868235956110016E-2</v>
      </c>
      <c r="AE148" s="102">
        <v>120938</v>
      </c>
      <c r="AF148" s="203">
        <v>-5.6910695904426212E-2</v>
      </c>
      <c r="AG148" s="102">
        <v>79427</v>
      </c>
      <c r="AH148" s="203">
        <v>-1.4700044658363498E-2</v>
      </c>
      <c r="AI148" s="102">
        <v>108125</v>
      </c>
      <c r="AJ148" s="203">
        <v>-8.1577181493090012E-2</v>
      </c>
      <c r="AK148" s="102">
        <v>78236</v>
      </c>
      <c r="AL148" s="203">
        <v>-0.17420308211948488</v>
      </c>
      <c r="AM148" s="102">
        <v>31062</v>
      </c>
      <c r="AN148" s="203">
        <v>1.473326581947676E-2</v>
      </c>
      <c r="AO148" s="102">
        <v>30174</v>
      </c>
      <c r="AP148" s="203">
        <v>9.548358989253547E-2</v>
      </c>
      <c r="AQ148" s="102">
        <v>81992</v>
      </c>
      <c r="AR148" s="203">
        <v>0.20599526380043254</v>
      </c>
      <c r="AS148" s="102">
        <v>77713</v>
      </c>
      <c r="AT148" s="203">
        <v>-1.3619170918691137E-2</v>
      </c>
      <c r="AU148" s="102">
        <v>92211</v>
      </c>
      <c r="AV148" s="203">
        <v>0.11339048539000252</v>
      </c>
      <c r="AW148" s="102">
        <v>12685</v>
      </c>
      <c r="AX148" s="203">
        <v>6.3466878222926404E-3</v>
      </c>
      <c r="AY148" s="102">
        <v>19111</v>
      </c>
      <c r="AZ148" s="203">
        <v>1.1645757238896826E-2</v>
      </c>
      <c r="BA148" s="102">
        <v>60557</v>
      </c>
      <c r="BB148" s="203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56">
        <v>380730</v>
      </c>
      <c r="D149" s="373">
        <v>-7.081686992217151E-2</v>
      </c>
      <c r="E149" s="156">
        <v>314020</v>
      </c>
      <c r="F149" s="373">
        <v>-7.7637963648326314E-2</v>
      </c>
      <c r="G149" s="156">
        <v>66710</v>
      </c>
      <c r="H149" s="373">
        <v>-3.7304278807994806E-2</v>
      </c>
      <c r="I149" s="156">
        <v>15091.64357731436</v>
      </c>
      <c r="J149" s="202">
        <v>6.6785467388457809E-2</v>
      </c>
      <c r="K149" s="156">
        <v>8899.1827083647604</v>
      </c>
      <c r="L149" s="202">
        <v>-0.1869806319615166</v>
      </c>
      <c r="M149" s="156">
        <v>23990.826285679119</v>
      </c>
      <c r="N149" s="202">
        <v>-4.3911500218559607E-2</v>
      </c>
      <c r="O149" s="156">
        <v>42719.173714387587</v>
      </c>
      <c r="P149" s="202">
        <v>-3.3553504400078982E-2</v>
      </c>
      <c r="Q149" s="156">
        <v>115203</v>
      </c>
      <c r="R149" s="373">
        <v>-0.137585902292225</v>
      </c>
      <c r="S149" s="156">
        <v>52470</v>
      </c>
      <c r="T149" s="373">
        <v>-8.7271904952423984E-2</v>
      </c>
      <c r="U149" s="156">
        <v>10277</v>
      </c>
      <c r="V149" s="373">
        <v>-2.9464538672206997E-2</v>
      </c>
      <c r="W149" s="156">
        <v>10713</v>
      </c>
      <c r="X149" s="373">
        <v>6.4910536779324124E-2</v>
      </c>
      <c r="Y149" s="156">
        <v>8303</v>
      </c>
      <c r="Z149" s="373">
        <v>-0.12719436560496167</v>
      </c>
      <c r="AA149" s="156">
        <v>8245</v>
      </c>
      <c r="AB149" s="373">
        <v>0.38921651221566966</v>
      </c>
      <c r="AC149" s="156">
        <v>9913</v>
      </c>
      <c r="AD149" s="373">
        <v>-0.10395010395010396</v>
      </c>
      <c r="AE149" s="156">
        <v>20637</v>
      </c>
      <c r="AF149" s="373">
        <v>2.3762278003770287E-2</v>
      </c>
      <c r="AG149" s="156">
        <v>12263</v>
      </c>
      <c r="AH149" s="373">
        <v>-9.591565909761135E-2</v>
      </c>
      <c r="AI149" s="156">
        <v>20180</v>
      </c>
      <c r="AJ149" s="373">
        <v>-6.987501230193871E-3</v>
      </c>
      <c r="AK149" s="156">
        <v>16099</v>
      </c>
      <c r="AL149" s="373">
        <v>-8.0582524271844647E-2</v>
      </c>
      <c r="AM149" s="156">
        <v>2359</v>
      </c>
      <c r="AN149" s="373">
        <v>0.38438967136150226</v>
      </c>
      <c r="AO149" s="156">
        <v>3345</v>
      </c>
      <c r="AP149" s="373">
        <v>0.12664196699225339</v>
      </c>
      <c r="AQ149" s="156">
        <v>6578</v>
      </c>
      <c r="AR149" s="373">
        <v>-8.7782554430730797E-2</v>
      </c>
      <c r="AS149" s="156">
        <v>6338</v>
      </c>
      <c r="AT149" s="373">
        <v>0.16786438179473007</v>
      </c>
      <c r="AU149" s="156">
        <v>6076</v>
      </c>
      <c r="AV149" s="373">
        <v>-0.2863518910030538</v>
      </c>
      <c r="AW149" s="156">
        <v>571</v>
      </c>
      <c r="AX149" s="373">
        <v>-0.40334378265412751</v>
      </c>
      <c r="AY149" s="156">
        <v>1352</v>
      </c>
      <c r="AZ149" s="373">
        <v>-0.13054662379421222</v>
      </c>
      <c r="BA149" s="156">
        <v>3098</v>
      </c>
      <c r="BB149" s="373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56">
        <v>385582</v>
      </c>
      <c r="D150" s="373">
        <v>-0.16162881209259039</v>
      </c>
      <c r="E150" s="156">
        <v>311172</v>
      </c>
      <c r="F150" s="373">
        <v>-0.17165043271316882</v>
      </c>
      <c r="G150" s="156">
        <v>74410</v>
      </c>
      <c r="H150" s="373">
        <v>-0.11695247137008247</v>
      </c>
      <c r="I150" s="156">
        <v>17572.538369987091</v>
      </c>
      <c r="J150" s="202">
        <v>-0.17409835341765456</v>
      </c>
      <c r="K150" s="156">
        <v>10178.769928857741</v>
      </c>
      <c r="L150" s="202">
        <v>-0.11763313835755307</v>
      </c>
      <c r="M150" s="156">
        <v>27751.30829884483</v>
      </c>
      <c r="N150" s="202">
        <v>-0.15424713766587528</v>
      </c>
      <c r="O150" s="156">
        <v>46658.69170115517</v>
      </c>
      <c r="P150" s="202">
        <v>-9.3168703674799014E-2</v>
      </c>
      <c r="Q150" s="156">
        <v>119495</v>
      </c>
      <c r="R150" s="373">
        <v>-0.26744114762138305</v>
      </c>
      <c r="S150" s="156">
        <v>47379</v>
      </c>
      <c r="T150" s="373">
        <v>-0.18067684645580784</v>
      </c>
      <c r="U150" s="156">
        <v>13394</v>
      </c>
      <c r="V150" s="373">
        <v>-0.1156741053743563</v>
      </c>
      <c r="W150" s="156">
        <v>9245</v>
      </c>
      <c r="X150" s="373">
        <v>-2.6432181971356328E-2</v>
      </c>
      <c r="Y150" s="156">
        <v>11177</v>
      </c>
      <c r="Z150" s="373">
        <v>-0.10933142083034508</v>
      </c>
      <c r="AA150" s="156">
        <v>7736</v>
      </c>
      <c r="AB150" s="373">
        <v>0.24834597385831847</v>
      </c>
      <c r="AC150" s="156">
        <v>8119</v>
      </c>
      <c r="AD150" s="373">
        <v>-2.5681027241089671E-2</v>
      </c>
      <c r="AE150" s="156">
        <v>21314</v>
      </c>
      <c r="AF150" s="373">
        <v>-1.6655132641291814E-2</v>
      </c>
      <c r="AG150" s="156">
        <v>13526</v>
      </c>
      <c r="AH150" s="373">
        <v>-2.2130421953379109E-3</v>
      </c>
      <c r="AI150" s="156">
        <v>18956</v>
      </c>
      <c r="AJ150" s="373">
        <v>-0.1041587901701323</v>
      </c>
      <c r="AK150" s="156">
        <v>15934</v>
      </c>
      <c r="AL150" s="373">
        <v>-0.15866730027984577</v>
      </c>
      <c r="AM150" s="156">
        <v>2290</v>
      </c>
      <c r="AN150" s="373">
        <v>0.21356650768415464</v>
      </c>
      <c r="AO150" s="156">
        <v>2714</v>
      </c>
      <c r="AP150" s="373">
        <v>-0.10488126649076512</v>
      </c>
      <c r="AQ150" s="156">
        <v>3183</v>
      </c>
      <c r="AR150" s="373">
        <v>-0.37280788177339896</v>
      </c>
      <c r="AS150" s="156">
        <v>6236</v>
      </c>
      <c r="AT150" s="373">
        <v>0.12097788962789857</v>
      </c>
      <c r="AU150" s="156">
        <v>5713</v>
      </c>
      <c r="AV150" s="373">
        <v>-0.24341146867964503</v>
      </c>
      <c r="AW150" s="156">
        <v>738</v>
      </c>
      <c r="AX150" s="373">
        <v>-0.23681489141675283</v>
      </c>
      <c r="AY150" s="156">
        <v>1104</v>
      </c>
      <c r="AZ150" s="373">
        <v>-0.11961722488038273</v>
      </c>
      <c r="BA150" s="156">
        <v>2919</v>
      </c>
      <c r="BB150" s="373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56">
        <v>409508</v>
      </c>
      <c r="D151" s="373">
        <v>-0.19401357652194617</v>
      </c>
      <c r="E151" s="156">
        <v>330445</v>
      </c>
      <c r="F151" s="373">
        <v>-0.15211813306648192</v>
      </c>
      <c r="G151" s="156">
        <v>79063</v>
      </c>
      <c r="H151" s="373">
        <v>-0.33197299603727826</v>
      </c>
      <c r="I151" s="156">
        <v>15017.758599170242</v>
      </c>
      <c r="J151" s="202">
        <v>-0.37036066018687042</v>
      </c>
      <c r="K151" s="156">
        <v>10734.7155329338</v>
      </c>
      <c r="L151" s="202">
        <v>-0.20610654845996368</v>
      </c>
      <c r="M151" s="156">
        <v>25752.474132104042</v>
      </c>
      <c r="N151" s="202">
        <v>-0.31093323492505098</v>
      </c>
      <c r="O151" s="156">
        <v>53310.525867895958</v>
      </c>
      <c r="P151" s="202">
        <v>-0.34168302549226892</v>
      </c>
      <c r="Q151" s="156">
        <v>125931</v>
      </c>
      <c r="R151" s="373">
        <v>-0.18579270303296758</v>
      </c>
      <c r="S151" s="156">
        <v>52436</v>
      </c>
      <c r="T151" s="373">
        <v>-0.26393217103231426</v>
      </c>
      <c r="U151" s="156">
        <v>11694</v>
      </c>
      <c r="V151" s="373">
        <v>-0.11876412961567451</v>
      </c>
      <c r="W151" s="156">
        <v>9425</v>
      </c>
      <c r="X151" s="373">
        <v>-0.16184971098265899</v>
      </c>
      <c r="Y151" s="156">
        <v>9973</v>
      </c>
      <c r="Z151" s="373">
        <v>-2.9391727493917275E-2</v>
      </c>
      <c r="AA151" s="156">
        <v>7472</v>
      </c>
      <c r="AB151" s="373">
        <v>-4.2787599282603117E-2</v>
      </c>
      <c r="AC151" s="156">
        <v>6574</v>
      </c>
      <c r="AD151" s="373">
        <v>-6.7517730496453932E-2</v>
      </c>
      <c r="AE151" s="156">
        <v>23784</v>
      </c>
      <c r="AF151" s="373">
        <v>-8.4350336862367703E-2</v>
      </c>
      <c r="AG151" s="156">
        <v>15156</v>
      </c>
      <c r="AH151" s="373">
        <v>-3.9361095265259549E-2</v>
      </c>
      <c r="AI151" s="156">
        <v>24079</v>
      </c>
      <c r="AJ151" s="373">
        <v>0.14069828035435128</v>
      </c>
      <c r="AK151" s="156">
        <v>18064</v>
      </c>
      <c r="AL151" s="373">
        <v>-0.11481354437202917</v>
      </c>
      <c r="AM151" s="156">
        <v>2382</v>
      </c>
      <c r="AN151" s="373">
        <v>8.4033613445377853E-4</v>
      </c>
      <c r="AO151" s="156">
        <v>2055</v>
      </c>
      <c r="AP151" s="373">
        <v>-0.31408544726301735</v>
      </c>
      <c r="AQ151" s="156">
        <v>4638</v>
      </c>
      <c r="AR151" s="373">
        <v>-0.14899082568807342</v>
      </c>
      <c r="AS151" s="156">
        <v>6639</v>
      </c>
      <c r="AT151" s="373">
        <v>6.2240000000000073E-2</v>
      </c>
      <c r="AU151" s="156">
        <v>5787</v>
      </c>
      <c r="AV151" s="373">
        <v>-0.27535687453042823</v>
      </c>
      <c r="AW151" s="156">
        <v>762</v>
      </c>
      <c r="AX151" s="373">
        <v>-0.49603174603174605</v>
      </c>
      <c r="AY151" s="156">
        <v>1031</v>
      </c>
      <c r="AZ151" s="373">
        <v>-0.29383561643835621</v>
      </c>
      <c r="BA151" s="156">
        <v>2563</v>
      </c>
      <c r="BB151" s="373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56">
        <v>418430</v>
      </c>
      <c r="D152" s="373">
        <v>-1.4331682818470082E-2</v>
      </c>
      <c r="E152" s="156">
        <v>288009</v>
      </c>
      <c r="F152" s="373">
        <v>-5.4045798518051358E-2</v>
      </c>
      <c r="G152" s="156">
        <v>130421</v>
      </c>
      <c r="H152" s="373">
        <v>8.63890045814244E-2</v>
      </c>
      <c r="I152" s="156">
        <v>29917.41765368991</v>
      </c>
      <c r="J152" s="202">
        <v>0.46487686377368309</v>
      </c>
      <c r="K152" s="156">
        <v>19505.921704457927</v>
      </c>
      <c r="L152" s="202">
        <v>0.37176297405873915</v>
      </c>
      <c r="M152" s="156">
        <v>49423.339358147838</v>
      </c>
      <c r="N152" s="202">
        <v>0.42665698110644423</v>
      </c>
      <c r="O152" s="156">
        <v>80997.660641852155</v>
      </c>
      <c r="P152" s="202">
        <v>-5.1630010830097883E-2</v>
      </c>
      <c r="Q152" s="156">
        <v>125390</v>
      </c>
      <c r="R152" s="373">
        <v>-0.11911201657943726</v>
      </c>
      <c r="S152" s="156">
        <v>50937</v>
      </c>
      <c r="T152" s="373">
        <v>-0.12042617119372834</v>
      </c>
      <c r="U152" s="156">
        <v>13422</v>
      </c>
      <c r="V152" s="373">
        <v>-0.15981220657276995</v>
      </c>
      <c r="W152" s="156">
        <v>12261</v>
      </c>
      <c r="X152" s="373">
        <v>0.53569639278557113</v>
      </c>
      <c r="Y152" s="156">
        <v>13167</v>
      </c>
      <c r="Z152" s="373">
        <v>6.1898211829436445E-3</v>
      </c>
      <c r="AA152" s="156">
        <v>7313</v>
      </c>
      <c r="AB152" s="373">
        <v>0.33717315779850066</v>
      </c>
      <c r="AC152" s="156">
        <v>6312</v>
      </c>
      <c r="AD152" s="373">
        <v>8.6402753872633298E-2</v>
      </c>
      <c r="AE152" s="156">
        <v>9515</v>
      </c>
      <c r="AF152" s="373">
        <v>0.11508262041486006</v>
      </c>
      <c r="AG152" s="156">
        <v>4292</v>
      </c>
      <c r="AH152" s="373">
        <v>0.17976910390324363</v>
      </c>
      <c r="AI152" s="156">
        <v>7721</v>
      </c>
      <c r="AJ152" s="373">
        <v>0.27915838303512253</v>
      </c>
      <c r="AK152" s="156">
        <v>6721</v>
      </c>
      <c r="AL152" s="373">
        <v>4.3633540372670865E-2</v>
      </c>
      <c r="AM152" s="156">
        <v>2992</v>
      </c>
      <c r="AN152" s="373">
        <v>7.0100143061516462E-2</v>
      </c>
      <c r="AO152" s="156">
        <v>2828</v>
      </c>
      <c r="AP152" s="373">
        <v>8.9368258859784389E-2</v>
      </c>
      <c r="AQ152" s="156">
        <v>5348</v>
      </c>
      <c r="AR152" s="373">
        <v>-0.2343593414459556</v>
      </c>
      <c r="AS152" s="156">
        <v>6243</v>
      </c>
      <c r="AT152" s="373">
        <v>-2.483598875351456E-2</v>
      </c>
      <c r="AU152" s="156">
        <v>6922</v>
      </c>
      <c r="AV152" s="373">
        <v>-3.2834986726281934E-2</v>
      </c>
      <c r="AW152" s="156">
        <v>1390</v>
      </c>
      <c r="AX152" s="373">
        <v>0.19313304721030033</v>
      </c>
      <c r="AY152" s="156">
        <v>2109</v>
      </c>
      <c r="AZ152" s="373">
        <v>0.63996889580093308</v>
      </c>
      <c r="BA152" s="156">
        <v>3126</v>
      </c>
      <c r="BB152" s="373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56">
        <v>350293</v>
      </c>
      <c r="D153" s="373">
        <v>-0.152212689231216</v>
      </c>
      <c r="E153" s="156">
        <v>218962</v>
      </c>
      <c r="F153" s="373">
        <v>-0.15278121711137249</v>
      </c>
      <c r="G153" s="156">
        <v>131331</v>
      </c>
      <c r="H153" s="373">
        <v>-0.15126311095600919</v>
      </c>
      <c r="I153" s="156">
        <v>33690.340898503448</v>
      </c>
      <c r="J153" s="202">
        <v>-9.854518515740418E-2</v>
      </c>
      <c r="K153" s="156">
        <v>16950.657196252068</v>
      </c>
      <c r="L153" s="202">
        <v>-0.13766864923374977</v>
      </c>
      <c r="M153" s="156">
        <v>50640.998094755516</v>
      </c>
      <c r="N153" s="202">
        <v>-0.11203002189100775</v>
      </c>
      <c r="O153" s="156">
        <v>80690.001905244484</v>
      </c>
      <c r="P153" s="202">
        <v>-0.17416288256316526</v>
      </c>
      <c r="Q153" s="156">
        <v>112966</v>
      </c>
      <c r="R153" s="373">
        <v>-0.15465491308284629</v>
      </c>
      <c r="S153" s="156">
        <v>36702</v>
      </c>
      <c r="T153" s="373">
        <v>-0.23966770939073145</v>
      </c>
      <c r="U153" s="156">
        <v>10314</v>
      </c>
      <c r="V153" s="373">
        <v>-0.11422191686705596</v>
      </c>
      <c r="W153" s="156">
        <v>8110</v>
      </c>
      <c r="X153" s="373">
        <v>0.12560721721027068</v>
      </c>
      <c r="Y153" s="156">
        <v>7005</v>
      </c>
      <c r="Z153" s="373">
        <v>-7.6831839746968944E-2</v>
      </c>
      <c r="AA153" s="156">
        <v>8317</v>
      </c>
      <c r="AB153" s="373">
        <v>0.20501303969863804</v>
      </c>
      <c r="AC153" s="156">
        <v>4415</v>
      </c>
      <c r="AD153" s="373">
        <v>-0.16666666666666663</v>
      </c>
      <c r="AE153" s="156">
        <v>1077</v>
      </c>
      <c r="AF153" s="373">
        <v>0.739903069466882</v>
      </c>
      <c r="AG153" s="156">
        <v>185</v>
      </c>
      <c r="AH153" s="373">
        <v>-0.83570159857904081</v>
      </c>
      <c r="AI153" s="156">
        <v>610</v>
      </c>
      <c r="AJ153" s="373">
        <v>0.94888178913738019</v>
      </c>
      <c r="AK153" s="156">
        <v>1977</v>
      </c>
      <c r="AL153" s="373">
        <v>-0.17966804979253115</v>
      </c>
      <c r="AM153" s="156">
        <v>2151</v>
      </c>
      <c r="AN153" s="373">
        <v>-0.10820895522388063</v>
      </c>
      <c r="AO153" s="156">
        <v>1751</v>
      </c>
      <c r="AP153" s="373">
        <v>-0.32911877394636013</v>
      </c>
      <c r="AQ153" s="156">
        <v>7456</v>
      </c>
      <c r="AR153" s="373">
        <v>-0.10792055515673604</v>
      </c>
      <c r="AS153" s="156">
        <v>5466</v>
      </c>
      <c r="AT153" s="373">
        <v>-0.36867636867636866</v>
      </c>
      <c r="AU153" s="156">
        <v>4655</v>
      </c>
      <c r="AV153" s="373">
        <v>-0.27288347391440171</v>
      </c>
      <c r="AW153" s="156">
        <v>1045</v>
      </c>
      <c r="AX153" s="373">
        <v>0.51230101302460196</v>
      </c>
      <c r="AY153" s="156">
        <v>1485</v>
      </c>
      <c r="AZ153" s="373">
        <v>-9.0630740967544421E-2</v>
      </c>
      <c r="BA153" s="156">
        <v>3275</v>
      </c>
      <c r="BB153" s="373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56">
        <v>349858</v>
      </c>
      <c r="D154" s="373">
        <v>-0.13063854424733679</v>
      </c>
      <c r="E154" s="156">
        <v>215355</v>
      </c>
      <c r="F154" s="373">
        <v>-0.12396065541760903</v>
      </c>
      <c r="G154" s="156">
        <v>134503</v>
      </c>
      <c r="H154" s="373">
        <v>-0.14112117903233012</v>
      </c>
      <c r="I154" s="156">
        <v>29872.641717605762</v>
      </c>
      <c r="J154" s="202">
        <v>4.5346843194032926E-2</v>
      </c>
      <c r="K154" s="156">
        <v>17575.829286449189</v>
      </c>
      <c r="L154" s="202">
        <v>1.5742066432810287E-2</v>
      </c>
      <c r="M154" s="156">
        <v>47448.471004054954</v>
      </c>
      <c r="N154" s="202">
        <v>3.4181585381532598E-2</v>
      </c>
      <c r="O154" s="156">
        <v>87054.528995945046</v>
      </c>
      <c r="P154" s="202">
        <v>-0.21376140323079218</v>
      </c>
      <c r="Q154" s="156">
        <v>109931</v>
      </c>
      <c r="R154" s="373">
        <v>-0.13782988902395987</v>
      </c>
      <c r="S154" s="156">
        <v>33529</v>
      </c>
      <c r="T154" s="373">
        <v>-0.19224746440530971</v>
      </c>
      <c r="U154" s="156">
        <v>9201</v>
      </c>
      <c r="V154" s="373">
        <v>-0.13508178228990408</v>
      </c>
      <c r="W154" s="156">
        <v>7695</v>
      </c>
      <c r="X154" s="373">
        <v>9.1025095703955783E-2</v>
      </c>
      <c r="Y154" s="156">
        <v>5108</v>
      </c>
      <c r="Z154" s="373">
        <v>-3.2942067398712638E-2</v>
      </c>
      <c r="AA154" s="156">
        <v>5765</v>
      </c>
      <c r="AB154" s="373">
        <v>-0.27043786383194124</v>
      </c>
      <c r="AC154" s="156">
        <v>5288</v>
      </c>
      <c r="AD154" s="373">
        <v>-0.2858879135719109</v>
      </c>
      <c r="AE154" s="156">
        <v>1541</v>
      </c>
      <c r="AF154" s="373">
        <v>0.83890214797136031</v>
      </c>
      <c r="AG154" s="156">
        <v>1005</v>
      </c>
      <c r="AH154" s="373">
        <v>-0.40462085308056872</v>
      </c>
      <c r="AI154" s="156">
        <v>187</v>
      </c>
      <c r="AJ154" s="373">
        <v>0.25503355704697994</v>
      </c>
      <c r="AK154" s="156">
        <v>2250</v>
      </c>
      <c r="AL154" s="373">
        <v>-0.19499105545617168</v>
      </c>
      <c r="AM154" s="156">
        <v>2188</v>
      </c>
      <c r="AN154" s="373">
        <v>9.4547273636818474E-2</v>
      </c>
      <c r="AO154" s="156">
        <v>1420</v>
      </c>
      <c r="AP154" s="373">
        <v>-0.26424870466321249</v>
      </c>
      <c r="AQ154" s="156">
        <v>6278</v>
      </c>
      <c r="AR154" s="373">
        <v>-0.14011779208327624</v>
      </c>
      <c r="AS154" s="156">
        <v>8894</v>
      </c>
      <c r="AT154" s="373">
        <v>0.54839832869080785</v>
      </c>
      <c r="AU154" s="156">
        <v>8675</v>
      </c>
      <c r="AV154" s="373">
        <v>-0.18834206586826352</v>
      </c>
      <c r="AW154" s="156">
        <v>1126</v>
      </c>
      <c r="AX154" s="373">
        <v>0.23329682365826954</v>
      </c>
      <c r="AY154" s="156">
        <v>1311</v>
      </c>
      <c r="AZ154" s="373">
        <v>-0.19767441860465118</v>
      </c>
      <c r="BA154" s="156">
        <v>3963</v>
      </c>
      <c r="BB154" s="373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56">
        <v>434195</v>
      </c>
      <c r="D155" s="373">
        <v>-7.129030533126568E-2</v>
      </c>
      <c r="E155" s="156">
        <v>253467</v>
      </c>
      <c r="F155" s="373">
        <v>-9.6248676286542545E-2</v>
      </c>
      <c r="G155" s="156">
        <v>180728</v>
      </c>
      <c r="H155" s="373">
        <v>-3.387076080913487E-2</v>
      </c>
      <c r="I155" s="156">
        <v>41714.795659593408</v>
      </c>
      <c r="J155" s="202">
        <v>-5.5844180196769067E-3</v>
      </c>
      <c r="K155" s="156">
        <v>23264.472895392137</v>
      </c>
      <c r="L155" s="202">
        <v>1.6460738011612186E-2</v>
      </c>
      <c r="M155" s="156">
        <v>64979.268554985545</v>
      </c>
      <c r="N155" s="202">
        <v>2.1976378143107045E-3</v>
      </c>
      <c r="O155" s="156">
        <v>115748.73144501446</v>
      </c>
      <c r="P155" s="202">
        <v>-5.3003641932643397E-2</v>
      </c>
      <c r="Q155" s="156">
        <v>124215</v>
      </c>
      <c r="R155" s="373">
        <v>-0.10865618519342413</v>
      </c>
      <c r="S155" s="156">
        <v>35873</v>
      </c>
      <c r="T155" s="373">
        <v>-0.14632811384512878</v>
      </c>
      <c r="U155" s="156">
        <v>15812</v>
      </c>
      <c r="V155" s="373">
        <v>-2.7970738304542886E-2</v>
      </c>
      <c r="W155" s="156">
        <v>11194</v>
      </c>
      <c r="X155" s="373">
        <v>0.22231928368639431</v>
      </c>
      <c r="Y155" s="156">
        <v>7900</v>
      </c>
      <c r="Z155" s="373">
        <v>-5.6829035339064027E-2</v>
      </c>
      <c r="AA155" s="156">
        <v>6114</v>
      </c>
      <c r="AB155" s="373">
        <v>-0.14141272293217244</v>
      </c>
      <c r="AC155" s="156">
        <v>6998</v>
      </c>
      <c r="AD155" s="373">
        <v>-0.1672021896941569</v>
      </c>
      <c r="AE155" s="156">
        <v>2111</v>
      </c>
      <c r="AF155" s="373">
        <v>0.54538799414348471</v>
      </c>
      <c r="AG155" s="156">
        <v>1798</v>
      </c>
      <c r="AH155" s="373">
        <v>-0.39338731443994601</v>
      </c>
      <c r="AI155" s="156">
        <v>357</v>
      </c>
      <c r="AJ155" s="373">
        <v>0.60810810810810811</v>
      </c>
      <c r="AK155" s="156">
        <v>1910</v>
      </c>
      <c r="AL155" s="373">
        <v>-0.48559116617290599</v>
      </c>
      <c r="AM155" s="156">
        <v>3326</v>
      </c>
      <c r="AN155" s="373">
        <v>0.12516914749661701</v>
      </c>
      <c r="AO155" s="156">
        <v>2252</v>
      </c>
      <c r="AP155" s="373">
        <v>-0.20283185840707962</v>
      </c>
      <c r="AQ155" s="156">
        <v>7192</v>
      </c>
      <c r="AR155" s="373">
        <v>-0.18235561618917695</v>
      </c>
      <c r="AS155" s="156">
        <v>8234</v>
      </c>
      <c r="AT155" s="373">
        <v>-5.7957015213716545E-3</v>
      </c>
      <c r="AU155" s="156">
        <v>10364</v>
      </c>
      <c r="AV155" s="373">
        <v>-0.19944384365827283</v>
      </c>
      <c r="AW155" s="156">
        <v>1354</v>
      </c>
      <c r="AX155" s="373">
        <v>0.58548009367681497</v>
      </c>
      <c r="AY155" s="156">
        <v>1987</v>
      </c>
      <c r="AZ155" s="373">
        <v>3.6515388628064693E-2</v>
      </c>
      <c r="BA155" s="156">
        <v>4476</v>
      </c>
      <c r="BB155" s="373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56">
        <v>467782</v>
      </c>
      <c r="D156" s="373">
        <v>-0.12032194672458696</v>
      </c>
      <c r="E156" s="156">
        <v>244791</v>
      </c>
      <c r="F156" s="373">
        <v>-0.17506571409314553</v>
      </c>
      <c r="G156" s="156">
        <v>222991</v>
      </c>
      <c r="H156" s="373">
        <v>-5.1203063503882595E-2</v>
      </c>
      <c r="I156" s="156">
        <v>51649.588927374687</v>
      </c>
      <c r="J156" s="202">
        <v>5.2635863600022814E-2</v>
      </c>
      <c r="K156" s="156">
        <v>22571.78443017861</v>
      </c>
      <c r="L156" s="202">
        <v>-1.8837212036802997E-3</v>
      </c>
      <c r="M156" s="156">
        <v>74221.373357553297</v>
      </c>
      <c r="N156" s="202">
        <v>3.5435744188046181E-2</v>
      </c>
      <c r="O156" s="156">
        <v>148769.6266424467</v>
      </c>
      <c r="P156" s="202">
        <v>-8.9223394505637987E-2</v>
      </c>
      <c r="Q156" s="156">
        <v>115152</v>
      </c>
      <c r="R156" s="373">
        <v>-0.18640044088346264</v>
      </c>
      <c r="S156" s="156">
        <v>35107</v>
      </c>
      <c r="T156" s="373">
        <v>-0.22528466766704913</v>
      </c>
      <c r="U156" s="156">
        <v>14575</v>
      </c>
      <c r="V156" s="373">
        <v>3.4348165495706517E-2</v>
      </c>
      <c r="W156" s="156">
        <v>10314</v>
      </c>
      <c r="X156" s="373">
        <v>0.1495764600980829</v>
      </c>
      <c r="Y156" s="156">
        <v>10421</v>
      </c>
      <c r="Z156" s="373">
        <v>-0.18330721003134798</v>
      </c>
      <c r="AA156" s="156">
        <v>5586</v>
      </c>
      <c r="AB156" s="373">
        <v>-0.22972972972972971</v>
      </c>
      <c r="AC156" s="156">
        <v>15555</v>
      </c>
      <c r="AD156" s="373">
        <v>-0.15323897659227004</v>
      </c>
      <c r="AE156" s="156">
        <v>779</v>
      </c>
      <c r="AF156" s="373">
        <v>-1.8891687657430767E-2</v>
      </c>
      <c r="AG156" s="156">
        <v>753</v>
      </c>
      <c r="AH156" s="373">
        <v>-0.50816459830176353</v>
      </c>
      <c r="AI156" s="156">
        <v>85</v>
      </c>
      <c r="AJ156" s="373">
        <v>-0.4178082191780822</v>
      </c>
      <c r="AK156" s="156">
        <v>1469</v>
      </c>
      <c r="AL156" s="373">
        <v>-0.39497528830313011</v>
      </c>
      <c r="AM156" s="156">
        <v>2046</v>
      </c>
      <c r="AN156" s="373">
        <v>-8.2404265632574081E-3</v>
      </c>
      <c r="AO156" s="156">
        <v>1667</v>
      </c>
      <c r="AP156" s="373">
        <v>-0.304837364470392</v>
      </c>
      <c r="AQ156" s="156">
        <v>6347</v>
      </c>
      <c r="AR156" s="373">
        <v>-0.36005242992538822</v>
      </c>
      <c r="AS156" s="156">
        <v>6109</v>
      </c>
      <c r="AT156" s="373">
        <v>-0.22464779794390155</v>
      </c>
      <c r="AU156" s="156">
        <v>11366</v>
      </c>
      <c r="AV156" s="373">
        <v>-0.24382941920031931</v>
      </c>
      <c r="AW156" s="156">
        <v>1047</v>
      </c>
      <c r="AX156" s="373">
        <v>0.49358059914407981</v>
      </c>
      <c r="AY156" s="156">
        <v>2223</v>
      </c>
      <c r="AZ156" s="373">
        <v>-5.8139534883721034E-3</v>
      </c>
      <c r="BA156" s="156">
        <v>4190</v>
      </c>
      <c r="BB156" s="373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56">
        <v>354214</v>
      </c>
      <c r="D157" s="373">
        <v>-9.4912854949036563E-2</v>
      </c>
      <c r="E157" s="156">
        <v>220949</v>
      </c>
      <c r="F157" s="373">
        <v>-0.10730922915934371</v>
      </c>
      <c r="G157" s="156">
        <v>133265</v>
      </c>
      <c r="H157" s="373">
        <v>-7.3583594021550236E-2</v>
      </c>
      <c r="I157" s="156">
        <v>27344.858798551526</v>
      </c>
      <c r="J157" s="202">
        <v>-0.13161892471339787</v>
      </c>
      <c r="K157" s="156">
        <v>18519.972480156455</v>
      </c>
      <c r="L157" s="202">
        <v>0.13329551885994428</v>
      </c>
      <c r="M157" s="156">
        <v>45864.831278707978</v>
      </c>
      <c r="N157" s="202">
        <v>-4.1109910977542241E-2</v>
      </c>
      <c r="O157" s="156">
        <v>87400.168721292022</v>
      </c>
      <c r="P157" s="202">
        <v>-8.9760150979562803E-2</v>
      </c>
      <c r="Q157" s="156">
        <v>115360</v>
      </c>
      <c r="R157" s="373">
        <v>-5.9245667686034675E-2</v>
      </c>
      <c r="S157" s="156">
        <v>36509</v>
      </c>
      <c r="T157" s="373">
        <v>-0.18231091401823107</v>
      </c>
      <c r="U157" s="156">
        <v>9198</v>
      </c>
      <c r="V157" s="373">
        <v>-0.18225462304409668</v>
      </c>
      <c r="W157" s="156">
        <v>8235</v>
      </c>
      <c r="X157" s="373">
        <v>0.15368450546371526</v>
      </c>
      <c r="Y157" s="156">
        <v>5256</v>
      </c>
      <c r="Z157" s="373">
        <v>-0.12850273586469907</v>
      </c>
      <c r="AA157" s="156">
        <v>4694</v>
      </c>
      <c r="AB157" s="373">
        <v>-0.36687348260048558</v>
      </c>
      <c r="AC157" s="156">
        <v>5199</v>
      </c>
      <c r="AD157" s="373">
        <v>-7.8518255937610748E-2</v>
      </c>
      <c r="AE157" s="156">
        <v>2167</v>
      </c>
      <c r="AF157" s="373">
        <v>0.35607008760951198</v>
      </c>
      <c r="AG157" s="156">
        <v>1296</v>
      </c>
      <c r="AH157" s="373">
        <v>-0.47572815533980584</v>
      </c>
      <c r="AI157" s="156">
        <v>517</v>
      </c>
      <c r="AJ157" s="373">
        <v>1.8563535911602211</v>
      </c>
      <c r="AK157" s="156">
        <v>2160</v>
      </c>
      <c r="AL157" s="373">
        <v>-0.30255085566677431</v>
      </c>
      <c r="AM157" s="156">
        <v>2381</v>
      </c>
      <c r="AN157" s="373">
        <v>-6.4807541241162614E-2</v>
      </c>
      <c r="AO157" s="156">
        <v>1628</v>
      </c>
      <c r="AP157" s="373">
        <v>-0.18883906327852518</v>
      </c>
      <c r="AQ157" s="156">
        <v>5344</v>
      </c>
      <c r="AR157" s="373">
        <v>-0.27440597420230817</v>
      </c>
      <c r="AS157" s="156">
        <v>7405</v>
      </c>
      <c r="AT157" s="373">
        <v>-0.132700866713516</v>
      </c>
      <c r="AU157" s="156">
        <v>7224</v>
      </c>
      <c r="AV157" s="373">
        <v>-0.29666050043812675</v>
      </c>
      <c r="AW157" s="156">
        <v>1231</v>
      </c>
      <c r="AX157" s="373">
        <v>0.88514548238897395</v>
      </c>
      <c r="AY157" s="156">
        <v>1707</v>
      </c>
      <c r="AZ157" s="373">
        <v>-5.2193225985563529E-2</v>
      </c>
      <c r="BA157" s="156">
        <v>3438</v>
      </c>
      <c r="BB157" s="373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56">
        <v>404871</v>
      </c>
      <c r="D158" s="373">
        <v>-8.3705814324543937E-2</v>
      </c>
      <c r="E158" s="156">
        <v>289081</v>
      </c>
      <c r="F158" s="373">
        <v>-0.12503896874328446</v>
      </c>
      <c r="G158" s="156">
        <v>115790</v>
      </c>
      <c r="H158" s="373">
        <v>3.8810737098973647E-2</v>
      </c>
      <c r="I158" s="156">
        <v>31573.965128786553</v>
      </c>
      <c r="J158" s="202">
        <v>0.54654630899655343</v>
      </c>
      <c r="K158" s="156">
        <v>16234.264274085703</v>
      </c>
      <c r="L158" s="202">
        <v>-4.5781875415090822E-2</v>
      </c>
      <c r="M158" s="156">
        <v>47808.229402872254</v>
      </c>
      <c r="N158" s="202">
        <v>0.27730622517339953</v>
      </c>
      <c r="O158" s="156">
        <v>67981.770597127746</v>
      </c>
      <c r="P158" s="202">
        <v>-8.1762360309526994E-2</v>
      </c>
      <c r="Q158" s="156">
        <v>142114</v>
      </c>
      <c r="R158" s="373">
        <v>-6.6776987582330305E-2</v>
      </c>
      <c r="S158" s="156">
        <v>44298</v>
      </c>
      <c r="T158" s="373">
        <v>-8.2439206263722586E-2</v>
      </c>
      <c r="U158" s="156">
        <v>13362</v>
      </c>
      <c r="V158" s="373">
        <v>-0.20431132019293752</v>
      </c>
      <c r="W158" s="156">
        <v>9267</v>
      </c>
      <c r="X158" s="373">
        <v>3.8435679067682749E-2</v>
      </c>
      <c r="Y158" s="156">
        <v>8114</v>
      </c>
      <c r="Z158" s="373">
        <v>-7.0028653295128973E-2</v>
      </c>
      <c r="AA158" s="156">
        <v>5722</v>
      </c>
      <c r="AB158" s="373">
        <v>-0.30083088954056691</v>
      </c>
      <c r="AC158" s="156">
        <v>4931</v>
      </c>
      <c r="AD158" s="373">
        <v>-1.4785214785214773E-2</v>
      </c>
      <c r="AE158" s="156">
        <v>9362</v>
      </c>
      <c r="AF158" s="373">
        <v>-0.24243405081728431</v>
      </c>
      <c r="AG158" s="156">
        <v>5830</v>
      </c>
      <c r="AH158" s="373">
        <v>-0.39188484405966417</v>
      </c>
      <c r="AI158" s="156">
        <v>8851</v>
      </c>
      <c r="AJ158" s="373">
        <v>-0.1314033366045142</v>
      </c>
      <c r="AK158" s="156">
        <v>7059</v>
      </c>
      <c r="AL158" s="373">
        <v>-0.30439495467087108</v>
      </c>
      <c r="AM158" s="156">
        <v>3660</v>
      </c>
      <c r="AN158" s="373">
        <v>4.303220290681109E-2</v>
      </c>
      <c r="AO158" s="156">
        <v>2132</v>
      </c>
      <c r="AP158" s="373">
        <v>-0.1142501038637308</v>
      </c>
      <c r="AQ158" s="156">
        <v>6630</v>
      </c>
      <c r="AR158" s="373">
        <v>-0.55084343879140985</v>
      </c>
      <c r="AS158" s="156">
        <v>6433</v>
      </c>
      <c r="AT158" s="373">
        <v>1.9654461879854201E-2</v>
      </c>
      <c r="AU158" s="156">
        <v>5533</v>
      </c>
      <c r="AV158" s="373">
        <v>-0.25481481481481483</v>
      </c>
      <c r="AW158" s="156">
        <v>1164</v>
      </c>
      <c r="AX158" s="373">
        <v>0.24226254002134473</v>
      </c>
      <c r="AY158" s="156">
        <v>1442</v>
      </c>
      <c r="AZ158" s="373">
        <v>-0.25051975051975051</v>
      </c>
      <c r="BA158" s="156">
        <v>3177</v>
      </c>
      <c r="BB158" s="373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56">
        <v>371802</v>
      </c>
      <c r="D159" s="373">
        <v>-0.1388289248158614</v>
      </c>
      <c r="E159" s="156">
        <v>288491</v>
      </c>
      <c r="F159" s="373">
        <v>-0.14884847555038916</v>
      </c>
      <c r="G159" s="156">
        <v>83311</v>
      </c>
      <c r="H159" s="373">
        <v>-0.10223280674152457</v>
      </c>
      <c r="I159" s="156">
        <v>15253.303430109507</v>
      </c>
      <c r="J159" s="202">
        <v>-9.9666991058069643E-2</v>
      </c>
      <c r="K159" s="156">
        <v>10722.448456335695</v>
      </c>
      <c r="L159" s="202">
        <v>-0.13797502175673326</v>
      </c>
      <c r="M159" s="156">
        <v>25975.751886445199</v>
      </c>
      <c r="N159" s="202">
        <v>-0.11588525815595763</v>
      </c>
      <c r="O159" s="156">
        <v>57335.248113554801</v>
      </c>
      <c r="P159" s="202">
        <v>-9.5907797530557448E-2</v>
      </c>
      <c r="Q159" s="156">
        <v>111216</v>
      </c>
      <c r="R159" s="373">
        <v>-0.13622666128180438</v>
      </c>
      <c r="S159" s="156">
        <v>53400</v>
      </c>
      <c r="T159" s="373">
        <v>-0.11363410018922415</v>
      </c>
      <c r="U159" s="156">
        <v>9525</v>
      </c>
      <c r="V159" s="373">
        <v>-0.11064425770308128</v>
      </c>
      <c r="W159" s="156">
        <v>11565</v>
      </c>
      <c r="X159" s="373">
        <v>0.18179031269160029</v>
      </c>
      <c r="Y159" s="156">
        <v>6275</v>
      </c>
      <c r="Z159" s="373">
        <v>-4.9098348234581035E-2</v>
      </c>
      <c r="AA159" s="156">
        <v>5109</v>
      </c>
      <c r="AB159" s="373">
        <v>-0.20209276901452444</v>
      </c>
      <c r="AC159" s="156">
        <v>5080</v>
      </c>
      <c r="AD159" s="373">
        <v>-2.9423003439052353E-2</v>
      </c>
      <c r="AE159" s="156">
        <v>18497</v>
      </c>
      <c r="AF159" s="373">
        <v>-0.26602118963533194</v>
      </c>
      <c r="AG159" s="156">
        <v>13509</v>
      </c>
      <c r="AH159" s="373">
        <v>-0.24862339395961952</v>
      </c>
      <c r="AI159" s="156">
        <v>18585</v>
      </c>
      <c r="AJ159" s="373">
        <v>-9.4871669994642804E-2</v>
      </c>
      <c r="AK159" s="156">
        <v>10472</v>
      </c>
      <c r="AL159" s="373">
        <v>-0.42229822916092019</v>
      </c>
      <c r="AM159" s="156">
        <v>2686</v>
      </c>
      <c r="AN159" s="373">
        <v>-0.16867842773135255</v>
      </c>
      <c r="AO159" s="156">
        <v>3001</v>
      </c>
      <c r="AP159" s="373">
        <v>-8.1982257571122652E-2</v>
      </c>
      <c r="AQ159" s="156">
        <v>4620</v>
      </c>
      <c r="AR159" s="373">
        <v>-0.23963133640552992</v>
      </c>
      <c r="AS159" s="156">
        <v>4985</v>
      </c>
      <c r="AT159" s="373">
        <v>-0.13903281519861832</v>
      </c>
      <c r="AU159" s="156">
        <v>5146</v>
      </c>
      <c r="AV159" s="373">
        <v>-0.210009210930304</v>
      </c>
      <c r="AW159" s="156">
        <v>1034</v>
      </c>
      <c r="AX159" s="373">
        <v>0.18442153493699887</v>
      </c>
      <c r="AY159" s="156">
        <v>1405</v>
      </c>
      <c r="AZ159" s="373">
        <v>4.4609665427509215E-2</v>
      </c>
      <c r="BA159" s="156">
        <v>2381</v>
      </c>
      <c r="BB159" s="373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56">
        <v>380517</v>
      </c>
      <c r="D160" s="373">
        <v>-7.2369046545247118E-2</v>
      </c>
      <c r="E160" s="156">
        <v>282896</v>
      </c>
      <c r="F160" s="373">
        <v>-0.12436160136686947</v>
      </c>
      <c r="G160" s="156">
        <v>97621</v>
      </c>
      <c r="H160" s="373">
        <v>0.12041914861871472</v>
      </c>
      <c r="I160" s="156">
        <v>20087.588975652809</v>
      </c>
      <c r="J160" s="202">
        <v>2.4374061227935284E-2</v>
      </c>
      <c r="K160" s="156">
        <v>12267.944782333416</v>
      </c>
      <c r="L160" s="202">
        <v>2.8940045125085856E-2</v>
      </c>
      <c r="M160" s="156">
        <v>32355.533757986224</v>
      </c>
      <c r="N160" s="202">
        <v>2.6100524959875138E-2</v>
      </c>
      <c r="O160" s="156">
        <v>65265.466242013783</v>
      </c>
      <c r="P160" s="202">
        <v>0.17391360835999925</v>
      </c>
      <c r="Q160" s="156">
        <v>113440</v>
      </c>
      <c r="R160" s="373">
        <v>-0.12687417259320832</v>
      </c>
      <c r="S160" s="156">
        <v>44796</v>
      </c>
      <c r="T160" s="373">
        <v>-0.10433078737953372</v>
      </c>
      <c r="U160" s="156">
        <v>10636</v>
      </c>
      <c r="V160" s="373">
        <v>-0.12841104646398427</v>
      </c>
      <c r="W160" s="156">
        <v>11414</v>
      </c>
      <c r="X160" s="373">
        <v>4.1518386714116229E-2</v>
      </c>
      <c r="Y160" s="156">
        <v>6819</v>
      </c>
      <c r="Z160" s="373">
        <v>-5.5278470490440546E-2</v>
      </c>
      <c r="AA160" s="156">
        <v>4656</v>
      </c>
      <c r="AB160" s="373">
        <v>-0.1731486414491209</v>
      </c>
      <c r="AC160" s="156">
        <v>6920</v>
      </c>
      <c r="AD160" s="373">
        <v>-0.12227295788939629</v>
      </c>
      <c r="AE160" s="156">
        <v>17452</v>
      </c>
      <c r="AF160" s="373">
        <v>-0.194423929098966</v>
      </c>
      <c r="AG160" s="156">
        <v>10999</v>
      </c>
      <c r="AH160" s="373">
        <v>-0.14743043174947679</v>
      </c>
      <c r="AI160" s="156">
        <v>17601</v>
      </c>
      <c r="AJ160" s="373">
        <v>-0.19619125907658586</v>
      </c>
      <c r="AK160" s="156">
        <v>10625</v>
      </c>
      <c r="AL160" s="373">
        <v>-0.26424762828059001</v>
      </c>
      <c r="AM160" s="156">
        <v>2150</v>
      </c>
      <c r="AN160" s="373">
        <v>5.0317537860283368E-2</v>
      </c>
      <c r="AO160" s="156">
        <v>2751</v>
      </c>
      <c r="AP160" s="373">
        <v>2.34375E-2</v>
      </c>
      <c r="AQ160" s="156">
        <v>4373</v>
      </c>
      <c r="AR160" s="373">
        <v>-0.19864394355873194</v>
      </c>
      <c r="AS160" s="156">
        <v>5804</v>
      </c>
      <c r="AT160" s="373">
        <v>5.1258829922115501E-2</v>
      </c>
      <c r="AU160" s="156">
        <v>5359</v>
      </c>
      <c r="AV160" s="373">
        <v>-0.2281434538383984</v>
      </c>
      <c r="AW160" s="156">
        <v>1143</v>
      </c>
      <c r="AX160" s="373">
        <v>0.10009624639076042</v>
      </c>
      <c r="AY160" s="156">
        <v>1735</v>
      </c>
      <c r="AZ160" s="373">
        <v>6.7035670356703658E-2</v>
      </c>
      <c r="BA160" s="156">
        <v>4223</v>
      </c>
      <c r="BB160" s="373">
        <v>0.39973483592973147</v>
      </c>
    </row>
    <row r="161" spans="1:54" s="4" customFormat="1" ht="15.75" collapsed="1" x14ac:dyDescent="0.25">
      <c r="A161" s="374">
        <v>719207</v>
      </c>
      <c r="B161" s="101">
        <v>2009</v>
      </c>
      <c r="C161" s="102">
        <v>4707782</v>
      </c>
      <c r="D161" s="203">
        <v>-0.11045141390545221</v>
      </c>
      <c r="E161" s="102">
        <v>3257638</v>
      </c>
      <c r="F161" s="203">
        <v>-0.12703506771991491</v>
      </c>
      <c r="G161" s="102">
        <v>1450144</v>
      </c>
      <c r="H161" s="203">
        <v>-7.0797554582018973E-2</v>
      </c>
      <c r="I161" s="102">
        <v>328786.4417363393</v>
      </c>
      <c r="J161" s="203">
        <v>1.1274298640131075E-2</v>
      </c>
      <c r="K161" s="102">
        <v>187425.96367579748</v>
      </c>
      <c r="L161" s="203">
        <v>-1.5628003207409202E-2</v>
      </c>
      <c r="M161" s="102">
        <v>516212.40541213681</v>
      </c>
      <c r="N161" s="203">
        <v>1.3382816401636966E-3</v>
      </c>
      <c r="O161" s="102">
        <v>933931.5945879299</v>
      </c>
      <c r="P161" s="203">
        <v>-0.10638005583258248</v>
      </c>
      <c r="Q161" s="102">
        <v>1430413</v>
      </c>
      <c r="R161" s="203">
        <v>-0.14312200516254714</v>
      </c>
      <c r="S161" s="102">
        <v>523436</v>
      </c>
      <c r="T161" s="203">
        <v>-0.1621914054497029</v>
      </c>
      <c r="U161" s="102">
        <v>141410</v>
      </c>
      <c r="V161" s="203">
        <v>-0.10823968620328683</v>
      </c>
      <c r="W161" s="102">
        <v>119438</v>
      </c>
      <c r="X161" s="203">
        <v>0.1061122430079644</v>
      </c>
      <c r="Y161" s="102">
        <v>99518</v>
      </c>
      <c r="Z161" s="203">
        <v>-7.8554100849984265E-2</v>
      </c>
      <c r="AA161" s="102">
        <v>76729</v>
      </c>
      <c r="AB161" s="203">
        <v>-6.6738834290162474E-2</v>
      </c>
      <c r="AC161" s="102">
        <v>85304</v>
      </c>
      <c r="AD161" s="203">
        <v>-0.10673633726713927</v>
      </c>
      <c r="AE161" s="102">
        <v>128236</v>
      </c>
      <c r="AF161" s="203">
        <v>-8.9097095447474461E-2</v>
      </c>
      <c r="AG161" s="102">
        <v>80612</v>
      </c>
      <c r="AH161" s="203">
        <v>-0.16708512858663194</v>
      </c>
      <c r="AI161" s="102">
        <v>117729</v>
      </c>
      <c r="AJ161" s="203">
        <v>-3.7044610577630865E-2</v>
      </c>
      <c r="AK161" s="102">
        <v>94740</v>
      </c>
      <c r="AL161" s="203">
        <v>-0.21348221327466688</v>
      </c>
      <c r="AM161" s="102">
        <v>30611</v>
      </c>
      <c r="AN161" s="203">
        <v>3.6606840501185234E-2</v>
      </c>
      <c r="AO161" s="102">
        <v>27544</v>
      </c>
      <c r="AP161" s="203">
        <v>-0.13184354020235134</v>
      </c>
      <c r="AQ161" s="102">
        <v>67987</v>
      </c>
      <c r="AR161" s="203">
        <v>-0.2670102314749927</v>
      </c>
      <c r="AS161" s="102">
        <v>78786</v>
      </c>
      <c r="AT161" s="203">
        <v>-1.9623458556798479E-2</v>
      </c>
      <c r="AU161" s="102">
        <v>82820</v>
      </c>
      <c r="AV161" s="203">
        <v>-0.22906504821834162</v>
      </c>
      <c r="AW161" s="102">
        <v>12605</v>
      </c>
      <c r="AX161" s="203">
        <v>0.11925057716213816</v>
      </c>
      <c r="AY161" s="102">
        <v>18891</v>
      </c>
      <c r="AZ161" s="203">
        <v>-3.9652280006100327E-2</v>
      </c>
      <c r="BA161" s="102">
        <v>40829</v>
      </c>
      <c r="BB161" s="203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56">
        <v>409747</v>
      </c>
      <c r="D162" s="373">
        <v>6.4378104075888398E-3</v>
      </c>
      <c r="E162" s="156">
        <v>340452</v>
      </c>
      <c r="F162" s="373">
        <v>6.4355923435075457E-3</v>
      </c>
      <c r="G162" s="156">
        <v>69295</v>
      </c>
      <c r="H162" s="373">
        <v>6.4487080797663854E-3</v>
      </c>
      <c r="I162" s="156">
        <v>14146.84023982763</v>
      </c>
      <c r="J162" s="202">
        <v>-0.30320677851159727</v>
      </c>
      <c r="K162" s="156">
        <v>10945.843430317305</v>
      </c>
      <c r="L162" s="202">
        <v>0.53433748251954594</v>
      </c>
      <c r="M162" s="156">
        <v>25092.683670144936</v>
      </c>
      <c r="N162" s="202">
        <v>-8.5433702356056407E-2</v>
      </c>
      <c r="O162" s="156">
        <v>44202.316329855064</v>
      </c>
      <c r="P162" s="202">
        <v>6.7320207857307635E-2</v>
      </c>
      <c r="Q162" s="156">
        <v>133582</v>
      </c>
      <c r="R162" s="373">
        <v>-3.5111923318622118E-2</v>
      </c>
      <c r="S162" s="156">
        <v>57487</v>
      </c>
      <c r="T162" s="373">
        <v>-4.7534627874610602E-2</v>
      </c>
      <c r="U162" s="156">
        <v>10589</v>
      </c>
      <c r="V162" s="373">
        <v>-1.9537037037037019E-2</v>
      </c>
      <c r="W162" s="156">
        <v>10060</v>
      </c>
      <c r="X162" s="373">
        <v>2.7579162410623193E-2</v>
      </c>
      <c r="Y162" s="156">
        <v>9513</v>
      </c>
      <c r="Z162" s="373">
        <v>0.1383271508914683</v>
      </c>
      <c r="AA162" s="156">
        <v>5935</v>
      </c>
      <c r="AB162" s="373">
        <v>0.50139134834303056</v>
      </c>
      <c r="AC162" s="156">
        <v>11063</v>
      </c>
      <c r="AD162" s="373">
        <v>-0.22354014598540151</v>
      </c>
      <c r="AE162" s="156">
        <v>20158</v>
      </c>
      <c r="AF162" s="373">
        <v>-3.8171581257753551E-2</v>
      </c>
      <c r="AG162" s="156">
        <v>13564</v>
      </c>
      <c r="AH162" s="373">
        <v>0.32967356141554749</v>
      </c>
      <c r="AI162" s="156">
        <v>20322</v>
      </c>
      <c r="AJ162" s="373">
        <v>0.12787212787212798</v>
      </c>
      <c r="AK162" s="156">
        <v>17510</v>
      </c>
      <c r="AL162" s="373">
        <v>2.7340999765313345E-2</v>
      </c>
      <c r="AM162" s="156">
        <v>1704</v>
      </c>
      <c r="AN162" s="373">
        <v>-4.1080472706809257E-2</v>
      </c>
      <c r="AO162" s="156">
        <v>2969</v>
      </c>
      <c r="AP162" s="373">
        <v>-0.12983587338804226</v>
      </c>
      <c r="AQ162" s="156">
        <v>7211</v>
      </c>
      <c r="AR162" s="373">
        <v>8.0461492358405717E-2</v>
      </c>
      <c r="AS162" s="156">
        <v>5427</v>
      </c>
      <c r="AT162" s="373">
        <v>6.8727845608507199E-2</v>
      </c>
      <c r="AU162" s="156">
        <v>8514</v>
      </c>
      <c r="AV162" s="373">
        <v>0.74360024575056327</v>
      </c>
      <c r="AW162" s="156">
        <v>957</v>
      </c>
      <c r="AX162" s="373">
        <v>0.11668611435239207</v>
      </c>
      <c r="AY162" s="156">
        <v>1555</v>
      </c>
      <c r="AZ162" s="373">
        <v>0.36403508771929816</v>
      </c>
      <c r="BA162" s="156">
        <v>2332</v>
      </c>
      <c r="BB162" s="373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56">
        <v>459918</v>
      </c>
      <c r="D163" s="373">
        <v>8.5003986921011743E-2</v>
      </c>
      <c r="E163" s="156">
        <v>375653</v>
      </c>
      <c r="F163" s="373">
        <v>9.8953274746363729E-2</v>
      </c>
      <c r="G163" s="156">
        <v>84265</v>
      </c>
      <c r="H163" s="373">
        <v>2.6895610421896698E-2</v>
      </c>
      <c r="I163" s="156">
        <v>21276.792996725238</v>
      </c>
      <c r="J163" s="202">
        <v>-9.8441245836249025E-2</v>
      </c>
      <c r="K163" s="156">
        <v>11535.757258506821</v>
      </c>
      <c r="L163" s="202">
        <v>0.11021478284129316</v>
      </c>
      <c r="M163" s="156">
        <v>32812.550255232061</v>
      </c>
      <c r="N163" s="202">
        <v>-3.4657270303833032E-2</v>
      </c>
      <c r="O163" s="156">
        <v>51452.449744767946</v>
      </c>
      <c r="P163" s="202">
        <v>7.0422330475676365E-2</v>
      </c>
      <c r="Q163" s="156">
        <v>163120</v>
      </c>
      <c r="R163" s="373">
        <v>7.9650000661874776E-2</v>
      </c>
      <c r="S163" s="156">
        <v>57827</v>
      </c>
      <c r="T163" s="373">
        <v>1.7848027740129835E-2</v>
      </c>
      <c r="U163" s="156">
        <v>15146</v>
      </c>
      <c r="V163" s="373">
        <v>0.26006655574043269</v>
      </c>
      <c r="W163" s="156">
        <v>9496</v>
      </c>
      <c r="X163" s="373">
        <v>4.3287189628653078E-2</v>
      </c>
      <c r="Y163" s="156">
        <v>12549</v>
      </c>
      <c r="Z163" s="373">
        <v>8.9890568004168836E-2</v>
      </c>
      <c r="AA163" s="156">
        <v>6197</v>
      </c>
      <c r="AB163" s="373">
        <v>0.5515773660490737</v>
      </c>
      <c r="AC163" s="156">
        <v>8333</v>
      </c>
      <c r="AD163" s="373">
        <v>-0.22360942886425039</v>
      </c>
      <c r="AE163" s="156">
        <v>21675</v>
      </c>
      <c r="AF163" s="373">
        <v>7.2541936760849079E-2</v>
      </c>
      <c r="AG163" s="156">
        <v>13556</v>
      </c>
      <c r="AH163" s="373">
        <v>0.20487067816194116</v>
      </c>
      <c r="AI163" s="156">
        <v>21160</v>
      </c>
      <c r="AJ163" s="373">
        <v>0.21987778162112304</v>
      </c>
      <c r="AK163" s="156">
        <v>18939</v>
      </c>
      <c r="AL163" s="373">
        <v>0.16133186166298752</v>
      </c>
      <c r="AM163" s="156">
        <v>1887</v>
      </c>
      <c r="AN163" s="373">
        <v>5.4779206260480606E-2</v>
      </c>
      <c r="AO163" s="156">
        <v>3032</v>
      </c>
      <c r="AP163" s="373">
        <v>2.6404874746106977E-2</v>
      </c>
      <c r="AQ163" s="156">
        <v>5075</v>
      </c>
      <c r="AR163" s="373">
        <v>0.45875251509054316</v>
      </c>
      <c r="AS163" s="156">
        <v>5563</v>
      </c>
      <c r="AT163" s="373">
        <v>0.33822468126052452</v>
      </c>
      <c r="AU163" s="156">
        <v>7551</v>
      </c>
      <c r="AV163" s="373">
        <v>0.67576564580559251</v>
      </c>
      <c r="AW163" s="156">
        <v>967</v>
      </c>
      <c r="AX163" s="373">
        <v>-4.2574257425742612E-2</v>
      </c>
      <c r="AY163" s="156">
        <v>1254</v>
      </c>
      <c r="AZ163" s="373">
        <v>4.3261231281197965E-2</v>
      </c>
      <c r="BA163" s="156">
        <v>2326</v>
      </c>
      <c r="BB163" s="373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56">
        <v>508083</v>
      </c>
      <c r="D164" s="373">
        <v>3.8962924489140738E-2</v>
      </c>
      <c r="E164" s="156">
        <v>389730</v>
      </c>
      <c r="F164" s="373">
        <v>-9.1652154016296228E-3</v>
      </c>
      <c r="G164" s="156">
        <v>118353</v>
      </c>
      <c r="H164" s="373">
        <v>0.23678600539218753</v>
      </c>
      <c r="I164" s="156">
        <v>23851.366408629037</v>
      </c>
      <c r="J164" s="202">
        <v>-5.7847404893023313E-2</v>
      </c>
      <c r="K164" s="156">
        <v>13521.607354374864</v>
      </c>
      <c r="L164" s="202">
        <v>3.7121226706642974E-2</v>
      </c>
      <c r="M164" s="156">
        <v>37372.973763003902</v>
      </c>
      <c r="N164" s="202">
        <v>-2.5564360636251005E-2</v>
      </c>
      <c r="O164" s="156">
        <v>80980.026236996098</v>
      </c>
      <c r="P164" s="202">
        <v>0.41226468460705057</v>
      </c>
      <c r="Q164" s="156">
        <v>154667</v>
      </c>
      <c r="R164" s="373">
        <v>-0.12510747578966419</v>
      </c>
      <c r="S164" s="156">
        <v>71238</v>
      </c>
      <c r="T164" s="373">
        <v>-6.1558930853236049E-2</v>
      </c>
      <c r="U164" s="156">
        <v>13270</v>
      </c>
      <c r="V164" s="373">
        <v>-1.7302339577220938E-3</v>
      </c>
      <c r="W164" s="156">
        <v>11245</v>
      </c>
      <c r="X164" s="373">
        <v>0.1393110435663627</v>
      </c>
      <c r="Y164" s="156">
        <v>10275</v>
      </c>
      <c r="Z164" s="373">
        <v>-0.19037112914663934</v>
      </c>
      <c r="AA164" s="156">
        <v>7806</v>
      </c>
      <c r="AB164" s="373">
        <v>0.68851395197923426</v>
      </c>
      <c r="AC164" s="156">
        <v>7050</v>
      </c>
      <c r="AD164" s="373">
        <v>-0.27810772066352651</v>
      </c>
      <c r="AE164" s="156">
        <v>25975</v>
      </c>
      <c r="AF164" s="373">
        <v>0.32262335149447519</v>
      </c>
      <c r="AG164" s="156">
        <v>15777</v>
      </c>
      <c r="AH164" s="373">
        <v>0.44161184210526305</v>
      </c>
      <c r="AI164" s="156">
        <v>21109</v>
      </c>
      <c r="AJ164" s="373">
        <v>0.12797905311531466</v>
      </c>
      <c r="AK164" s="156">
        <v>20407</v>
      </c>
      <c r="AL164" s="373">
        <v>0.3382516886353204</v>
      </c>
      <c r="AM164" s="156">
        <v>2380</v>
      </c>
      <c r="AN164" s="373">
        <v>0.21366649668536453</v>
      </c>
      <c r="AO164" s="156">
        <v>2996</v>
      </c>
      <c r="AP164" s="373">
        <v>-9.2121212121212159E-2</v>
      </c>
      <c r="AQ164" s="156">
        <v>5450</v>
      </c>
      <c r="AR164" s="373">
        <v>0.12347969490826638</v>
      </c>
      <c r="AS164" s="156">
        <v>6250</v>
      </c>
      <c r="AT164" s="373">
        <v>0.4592575297688537</v>
      </c>
      <c r="AU164" s="156">
        <v>7986</v>
      </c>
      <c r="AV164" s="373">
        <v>0.38573659552316508</v>
      </c>
      <c r="AW164" s="156">
        <v>1512</v>
      </c>
      <c r="AX164" s="373">
        <v>-5.9701492537313383E-2</v>
      </c>
      <c r="AY164" s="156">
        <v>1460</v>
      </c>
      <c r="AZ164" s="373">
        <v>8.4695393759286697E-2</v>
      </c>
      <c r="BA164" s="156">
        <v>2877</v>
      </c>
      <c r="BB164" s="373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56">
        <v>424514</v>
      </c>
      <c r="D165" s="373">
        <v>-3.1314106294082933E-2</v>
      </c>
      <c r="E165" s="156">
        <v>304464</v>
      </c>
      <c r="F165" s="373">
        <v>1.6968174651952106E-2</v>
      </c>
      <c r="G165" s="156">
        <v>120050</v>
      </c>
      <c r="H165" s="373">
        <v>-0.1354165916472817</v>
      </c>
      <c r="I165" s="156">
        <v>20423.162105666252</v>
      </c>
      <c r="J165" s="202">
        <v>-0.37153989786282815</v>
      </c>
      <c r="K165" s="156">
        <v>14219.600669599849</v>
      </c>
      <c r="L165" s="202">
        <v>-0.26263883252840092</v>
      </c>
      <c r="M165" s="156">
        <v>34642.762775266099</v>
      </c>
      <c r="N165" s="202">
        <v>-0.3309830824138893</v>
      </c>
      <c r="O165" s="156">
        <v>85407.237224733908</v>
      </c>
      <c r="P165" s="202">
        <v>-1.9112683612822479E-2</v>
      </c>
      <c r="Q165" s="156">
        <v>142345</v>
      </c>
      <c r="R165" s="373">
        <v>6.5241306023483325E-2</v>
      </c>
      <c r="S165" s="156">
        <v>57911</v>
      </c>
      <c r="T165" s="373">
        <v>-4.6920772851453241E-2</v>
      </c>
      <c r="U165" s="156">
        <v>15975</v>
      </c>
      <c r="V165" s="373">
        <v>0.24658603199375739</v>
      </c>
      <c r="W165" s="156">
        <v>7984</v>
      </c>
      <c r="X165" s="373">
        <v>-0.22844994201778124</v>
      </c>
      <c r="Y165" s="156">
        <v>13086</v>
      </c>
      <c r="Z165" s="373">
        <v>-1.0435571687840262E-2</v>
      </c>
      <c r="AA165" s="156">
        <v>5469</v>
      </c>
      <c r="AB165" s="373">
        <v>0.26246537396121883</v>
      </c>
      <c r="AC165" s="156">
        <v>5810</v>
      </c>
      <c r="AD165" s="373">
        <v>-0.37059906835662437</v>
      </c>
      <c r="AE165" s="156">
        <v>8533</v>
      </c>
      <c r="AF165" s="373">
        <v>-0.18250622724659893</v>
      </c>
      <c r="AG165" s="156">
        <v>3638</v>
      </c>
      <c r="AH165" s="373">
        <v>-0.28917545916373588</v>
      </c>
      <c r="AI165" s="156">
        <v>6036</v>
      </c>
      <c r="AJ165" s="373">
        <v>-0.12458303118201597</v>
      </c>
      <c r="AK165" s="156">
        <v>6440</v>
      </c>
      <c r="AL165" s="373">
        <v>-0.12523770714479765</v>
      </c>
      <c r="AM165" s="156">
        <v>2796</v>
      </c>
      <c r="AN165" s="373">
        <v>0.27963386727688788</v>
      </c>
      <c r="AO165" s="156">
        <v>2596</v>
      </c>
      <c r="AP165" s="373">
        <v>7.763975155279601E-3</v>
      </c>
      <c r="AQ165" s="156">
        <v>6985</v>
      </c>
      <c r="AR165" s="373">
        <v>0.22910434629597054</v>
      </c>
      <c r="AS165" s="156">
        <v>6402</v>
      </c>
      <c r="AT165" s="373">
        <v>0.52428571428571424</v>
      </c>
      <c r="AU165" s="156">
        <v>7157</v>
      </c>
      <c r="AV165" s="373">
        <v>0.33925898203592819</v>
      </c>
      <c r="AW165" s="156">
        <v>1165</v>
      </c>
      <c r="AX165" s="373">
        <v>6.1020036429872526E-2</v>
      </c>
      <c r="AY165" s="156">
        <v>1286</v>
      </c>
      <c r="AZ165" s="373">
        <v>-0.21776155717761558</v>
      </c>
      <c r="BA165" s="156">
        <v>2850</v>
      </c>
      <c r="BB165" s="373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56">
        <v>413185</v>
      </c>
      <c r="D166" s="373">
        <v>0.20972440587551566</v>
      </c>
      <c r="E166" s="156">
        <v>258448</v>
      </c>
      <c r="F166" s="373">
        <v>0.14309977266092866</v>
      </c>
      <c r="G166" s="156">
        <v>154737</v>
      </c>
      <c r="H166" s="373">
        <v>0.34019002416442201</v>
      </c>
      <c r="I166" s="156">
        <v>37373.299630537957</v>
      </c>
      <c r="J166" s="202">
        <v>0.64907957428228058</v>
      </c>
      <c r="K166" s="156">
        <v>19656.779474838826</v>
      </c>
      <c r="L166" s="202">
        <v>0.34497136243335591</v>
      </c>
      <c r="M166" s="156">
        <v>57030.079105376783</v>
      </c>
      <c r="N166" s="202">
        <v>0.52985296470456644</v>
      </c>
      <c r="O166" s="156">
        <v>97706.920894623225</v>
      </c>
      <c r="P166" s="202">
        <v>0.24975506644751966</v>
      </c>
      <c r="Q166" s="156">
        <v>133633</v>
      </c>
      <c r="R166" s="373">
        <v>7.2771498298118242E-2</v>
      </c>
      <c r="S166" s="156">
        <v>48271</v>
      </c>
      <c r="T166" s="373">
        <v>0.11987286562732002</v>
      </c>
      <c r="U166" s="156">
        <v>11644</v>
      </c>
      <c r="V166" s="373">
        <v>0.14945705824284294</v>
      </c>
      <c r="W166" s="156">
        <v>7205</v>
      </c>
      <c r="X166" s="373">
        <v>-2.3448088912984555E-2</v>
      </c>
      <c r="Y166" s="156">
        <v>7588</v>
      </c>
      <c r="Z166" s="373">
        <v>0.30422825713303547</v>
      </c>
      <c r="AA166" s="156">
        <v>6902</v>
      </c>
      <c r="AB166" s="373">
        <v>0.21385860007034818</v>
      </c>
      <c r="AC166" s="156">
        <v>5298</v>
      </c>
      <c r="AD166" s="373">
        <v>-2.2598870056497189E-3</v>
      </c>
      <c r="AE166" s="156">
        <v>619</v>
      </c>
      <c r="AF166" s="373">
        <v>0.62467191601049876</v>
      </c>
      <c r="AG166" s="156">
        <v>1126</v>
      </c>
      <c r="AH166" s="373">
        <v>10.608247422680412</v>
      </c>
      <c r="AI166" s="156">
        <v>313</v>
      </c>
      <c r="AJ166" s="373">
        <v>1.1736111111111112</v>
      </c>
      <c r="AK166" s="156">
        <v>2410</v>
      </c>
      <c r="AL166" s="373">
        <v>1.5164279696714411E-2</v>
      </c>
      <c r="AM166" s="156">
        <v>2412</v>
      </c>
      <c r="AN166" s="373">
        <v>0.35810810810810811</v>
      </c>
      <c r="AO166" s="156">
        <v>2610</v>
      </c>
      <c r="AP166" s="373">
        <v>0.3964686998394864</v>
      </c>
      <c r="AQ166" s="156">
        <v>8358</v>
      </c>
      <c r="AR166" s="373">
        <v>0.71130221130221138</v>
      </c>
      <c r="AS166" s="156">
        <v>8658</v>
      </c>
      <c r="AT166" s="373">
        <v>2.3913043478260869</v>
      </c>
      <c r="AU166" s="156">
        <v>6402</v>
      </c>
      <c r="AV166" s="373">
        <v>0.16803503010399568</v>
      </c>
      <c r="AW166" s="156">
        <v>691</v>
      </c>
      <c r="AX166" s="373">
        <v>-0.33685220729366605</v>
      </c>
      <c r="AY166" s="156">
        <v>1633</v>
      </c>
      <c r="AZ166" s="373">
        <v>4.6124279308135785E-2</v>
      </c>
      <c r="BA166" s="156">
        <v>2675</v>
      </c>
      <c r="BB166" s="373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56">
        <v>402431</v>
      </c>
      <c r="D167" s="373">
        <v>-2.1998478673481037E-2</v>
      </c>
      <c r="E167" s="156">
        <v>245828</v>
      </c>
      <c r="F167" s="373">
        <v>-2.1408724313909722E-2</v>
      </c>
      <c r="G167" s="156">
        <v>156603</v>
      </c>
      <c r="H167" s="373">
        <v>-2.2922814876744635E-2</v>
      </c>
      <c r="I167" s="156">
        <v>28576.775174764578</v>
      </c>
      <c r="J167" s="202">
        <v>-0.15962347375158936</v>
      </c>
      <c r="K167" s="156">
        <v>17303.437424989035</v>
      </c>
      <c r="L167" s="202">
        <v>-0.20356631286438931</v>
      </c>
      <c r="M167" s="156">
        <v>45880.212599753613</v>
      </c>
      <c r="N167" s="202">
        <v>-0.17675416929445364</v>
      </c>
      <c r="O167" s="156">
        <v>110722.78740024639</v>
      </c>
      <c r="P167" s="202">
        <v>5.9080765742379526E-2</v>
      </c>
      <c r="Q167" s="156">
        <v>127505</v>
      </c>
      <c r="R167" s="373">
        <v>-6.3454871312727645E-2</v>
      </c>
      <c r="S167" s="156">
        <v>41509</v>
      </c>
      <c r="T167" s="373">
        <v>-8.5080120787321745E-2</v>
      </c>
      <c r="U167" s="156">
        <v>10638</v>
      </c>
      <c r="V167" s="373">
        <v>0.15392124959323139</v>
      </c>
      <c r="W167" s="156">
        <v>7053</v>
      </c>
      <c r="X167" s="373">
        <v>-8.3787996882307092E-2</v>
      </c>
      <c r="Y167" s="156">
        <v>5282</v>
      </c>
      <c r="Z167" s="373">
        <v>-0.18070420350550642</v>
      </c>
      <c r="AA167" s="156">
        <v>7902</v>
      </c>
      <c r="AB167" s="373">
        <v>0.16257172281889076</v>
      </c>
      <c r="AC167" s="156">
        <v>7405</v>
      </c>
      <c r="AD167" s="373">
        <v>0.10687593423019437</v>
      </c>
      <c r="AE167" s="156">
        <v>838</v>
      </c>
      <c r="AF167" s="373">
        <v>0.65285996055226825</v>
      </c>
      <c r="AG167" s="156">
        <v>1688</v>
      </c>
      <c r="AH167" s="373">
        <v>2.9164733178654294</v>
      </c>
      <c r="AI167" s="156">
        <v>149</v>
      </c>
      <c r="AJ167" s="373">
        <v>-0.18131868131868134</v>
      </c>
      <c r="AK167" s="156">
        <v>2795</v>
      </c>
      <c r="AL167" s="373">
        <v>0.83760683760683752</v>
      </c>
      <c r="AM167" s="156">
        <v>1999</v>
      </c>
      <c r="AN167" s="373">
        <v>0.12492965672481704</v>
      </c>
      <c r="AO167" s="156">
        <v>1930</v>
      </c>
      <c r="AP167" s="373">
        <v>-0.19650291423813493</v>
      </c>
      <c r="AQ167" s="156">
        <v>7301</v>
      </c>
      <c r="AR167" s="373">
        <v>7.7320348236682879E-2</v>
      </c>
      <c r="AS167" s="156">
        <v>5744</v>
      </c>
      <c r="AT167" s="373">
        <v>9.1807641132864548E-2</v>
      </c>
      <c r="AU167" s="156">
        <v>10688</v>
      </c>
      <c r="AV167" s="373">
        <v>0.22288329519450811</v>
      </c>
      <c r="AW167" s="156">
        <v>913</v>
      </c>
      <c r="AX167" s="373">
        <v>-0.13786591123701608</v>
      </c>
      <c r="AY167" s="156">
        <v>1634</v>
      </c>
      <c r="AZ167" s="373">
        <v>0.10930074677528845</v>
      </c>
      <c r="BA167" s="156">
        <v>2855</v>
      </c>
      <c r="BB167" s="373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56">
        <v>467525</v>
      </c>
      <c r="D168" s="373">
        <v>2.8873029458640342E-3</v>
      </c>
      <c r="E168" s="156">
        <v>280461</v>
      </c>
      <c r="F168" s="373">
        <v>5.1049509254644132E-2</v>
      </c>
      <c r="G168" s="156">
        <v>187064</v>
      </c>
      <c r="H168" s="373">
        <v>-6.1583224641316381E-2</v>
      </c>
      <c r="I168" s="156">
        <v>41949.056727893105</v>
      </c>
      <c r="J168" s="202">
        <v>-4.7834987242554305E-2</v>
      </c>
      <c r="K168" s="156">
        <v>22887.724065861912</v>
      </c>
      <c r="L168" s="202">
        <v>-2.0425878776598738E-3</v>
      </c>
      <c r="M168" s="156">
        <v>64836.780793755017</v>
      </c>
      <c r="N168" s="202">
        <v>-3.215783794562066E-2</v>
      </c>
      <c r="O168" s="156">
        <v>122227.21920624499</v>
      </c>
      <c r="P168" s="202">
        <v>-7.647747488896961E-2</v>
      </c>
      <c r="Q168" s="156">
        <v>139357</v>
      </c>
      <c r="R168" s="373">
        <v>8.4895525176719611E-2</v>
      </c>
      <c r="S168" s="156">
        <v>42022</v>
      </c>
      <c r="T168" s="373">
        <v>-4.2909852867489606E-2</v>
      </c>
      <c r="U168" s="156">
        <v>16267</v>
      </c>
      <c r="V168" s="373">
        <v>-7.3369410424380499E-2</v>
      </c>
      <c r="W168" s="156">
        <v>9158</v>
      </c>
      <c r="X168" s="373">
        <v>-0.16555808656036441</v>
      </c>
      <c r="Y168" s="156">
        <v>8376</v>
      </c>
      <c r="Z168" s="373">
        <v>6.7006369426751533E-2</v>
      </c>
      <c r="AA168" s="156">
        <v>7121</v>
      </c>
      <c r="AB168" s="373">
        <v>0.15077569489334186</v>
      </c>
      <c r="AC168" s="156">
        <v>8403</v>
      </c>
      <c r="AD168" s="373">
        <v>-0.20883156011674986</v>
      </c>
      <c r="AE168" s="156">
        <v>1366</v>
      </c>
      <c r="AF168" s="373">
        <v>0.85850340136054415</v>
      </c>
      <c r="AG168" s="156">
        <v>2964</v>
      </c>
      <c r="AH168" s="373">
        <v>0.91968911917098439</v>
      </c>
      <c r="AI168" s="156">
        <v>222</v>
      </c>
      <c r="AJ168" s="373">
        <v>0.79032258064516125</v>
      </c>
      <c r="AK168" s="156">
        <v>3713</v>
      </c>
      <c r="AL168" s="373">
        <v>0.57865646258503411</v>
      </c>
      <c r="AM168" s="156">
        <v>2956</v>
      </c>
      <c r="AN168" s="373">
        <v>0.17768924302788847</v>
      </c>
      <c r="AO168" s="156">
        <v>2825</v>
      </c>
      <c r="AP168" s="373">
        <v>1.765129682997113E-2</v>
      </c>
      <c r="AQ168" s="156">
        <v>8796</v>
      </c>
      <c r="AR168" s="373">
        <v>0.28671737858396718</v>
      </c>
      <c r="AS168" s="156">
        <v>8282</v>
      </c>
      <c r="AT168" s="373">
        <v>0.2874242188714442</v>
      </c>
      <c r="AU168" s="156">
        <v>12946</v>
      </c>
      <c r="AV168" s="373">
        <v>8.5436404795841359E-2</v>
      </c>
      <c r="AW168" s="156">
        <v>854</v>
      </c>
      <c r="AX168" s="373">
        <v>-0.2271493212669683</v>
      </c>
      <c r="AY168" s="156">
        <v>1917</v>
      </c>
      <c r="AZ168" s="373">
        <v>5.2140504939626853E-2</v>
      </c>
      <c r="BA168" s="156">
        <v>2916</v>
      </c>
      <c r="BB168" s="373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56">
        <v>531765</v>
      </c>
      <c r="D169" s="373">
        <v>6.0027393528467865E-3</v>
      </c>
      <c r="E169" s="156">
        <v>296740</v>
      </c>
      <c r="F169" s="373">
        <v>-8.0428954423592547E-3</v>
      </c>
      <c r="G169" s="156">
        <v>235025</v>
      </c>
      <c r="H169" s="373">
        <v>2.4315089389224553E-2</v>
      </c>
      <c r="I169" s="156">
        <v>49066.909758074071</v>
      </c>
      <c r="J169" s="202">
        <v>0.12721084975776997</v>
      </c>
      <c r="K169" s="156">
        <v>22614.383624119524</v>
      </c>
      <c r="L169" s="202">
        <v>-0.10866191849715368</v>
      </c>
      <c r="M169" s="156">
        <v>71681.293382193602</v>
      </c>
      <c r="N169" s="202">
        <v>4.0355599939712938E-2</v>
      </c>
      <c r="O169" s="156">
        <v>163343.70661804141</v>
      </c>
      <c r="P169" s="202">
        <v>1.743102724685297E-2</v>
      </c>
      <c r="Q169" s="156">
        <v>141534</v>
      </c>
      <c r="R169" s="373">
        <v>-2.5637142188382089E-2</v>
      </c>
      <c r="S169" s="156">
        <v>45316</v>
      </c>
      <c r="T169" s="373">
        <v>-6.3235142118863052E-2</v>
      </c>
      <c r="U169" s="156">
        <v>14091</v>
      </c>
      <c r="V169" s="373">
        <v>2.8915662650602414E-2</v>
      </c>
      <c r="W169" s="156">
        <v>8972</v>
      </c>
      <c r="X169" s="373">
        <v>-0.27843011098600612</v>
      </c>
      <c r="Y169" s="156">
        <v>12760</v>
      </c>
      <c r="Z169" s="373">
        <v>0.19812206572769964</v>
      </c>
      <c r="AA169" s="156">
        <v>7252</v>
      </c>
      <c r="AB169" s="373">
        <v>0.18535469107551483</v>
      </c>
      <c r="AC169" s="156">
        <v>18370</v>
      </c>
      <c r="AD169" s="373">
        <v>-0.10972181835804984</v>
      </c>
      <c r="AE169" s="156">
        <v>794</v>
      </c>
      <c r="AF169" s="373">
        <v>0.27858293075684371</v>
      </c>
      <c r="AG169" s="156">
        <v>1531</v>
      </c>
      <c r="AH169" s="373">
        <v>0.71252796420581666</v>
      </c>
      <c r="AI169" s="156">
        <v>146</v>
      </c>
      <c r="AJ169" s="373">
        <v>8.1481481481481488E-2</v>
      </c>
      <c r="AK169" s="156">
        <v>2428</v>
      </c>
      <c r="AL169" s="373">
        <v>0.15674130538351605</v>
      </c>
      <c r="AM169" s="156">
        <v>2063</v>
      </c>
      <c r="AN169" s="373">
        <v>0.19663573085846875</v>
      </c>
      <c r="AO169" s="156">
        <v>2398</v>
      </c>
      <c r="AP169" s="373">
        <v>3.095442820292349E-2</v>
      </c>
      <c r="AQ169" s="156">
        <v>9918</v>
      </c>
      <c r="AR169" s="373">
        <v>0.24974798387096775</v>
      </c>
      <c r="AS169" s="156">
        <v>7879</v>
      </c>
      <c r="AT169" s="373">
        <v>0.15850610204381699</v>
      </c>
      <c r="AU169" s="156">
        <v>15031</v>
      </c>
      <c r="AV169" s="373">
        <v>0.1057897447215479</v>
      </c>
      <c r="AW169" s="156">
        <v>701</v>
      </c>
      <c r="AX169" s="373">
        <v>-0.27731958762886599</v>
      </c>
      <c r="AY169" s="156">
        <v>2236</v>
      </c>
      <c r="AZ169" s="373">
        <v>0.17994722955145126</v>
      </c>
      <c r="BA169" s="156">
        <v>3320</v>
      </c>
      <c r="BB169" s="373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56">
        <v>391359</v>
      </c>
      <c r="D170" s="373">
        <v>-4.4741254951926934E-2</v>
      </c>
      <c r="E170" s="156">
        <v>247509</v>
      </c>
      <c r="F170" s="373">
        <v>-2.1247063847960712E-2</v>
      </c>
      <c r="G170" s="156">
        <v>143850</v>
      </c>
      <c r="H170" s="373">
        <v>-8.2630239721441012E-2</v>
      </c>
      <c r="I170" s="156">
        <v>31489.46882510835</v>
      </c>
      <c r="J170" s="202">
        <v>-0.13786662802082639</v>
      </c>
      <c r="K170" s="156">
        <v>16341.6974407407</v>
      </c>
      <c r="L170" s="202">
        <v>-8.8905792838113173E-3</v>
      </c>
      <c r="M170" s="156">
        <v>47831.166265849053</v>
      </c>
      <c r="N170" s="202">
        <v>-9.7752307642690273E-2</v>
      </c>
      <c r="O170" s="156">
        <v>96018.833734150947</v>
      </c>
      <c r="P170" s="202">
        <v>-7.4906536812131441E-2</v>
      </c>
      <c r="Q170" s="156">
        <v>122625</v>
      </c>
      <c r="R170" s="373">
        <v>-3.7661664992466148E-2</v>
      </c>
      <c r="S170" s="156">
        <v>44649</v>
      </c>
      <c r="T170" s="373">
        <v>-7.9572862767733787E-2</v>
      </c>
      <c r="U170" s="156">
        <v>11248</v>
      </c>
      <c r="V170" s="373">
        <v>7.4718134913051681E-2</v>
      </c>
      <c r="W170" s="156">
        <v>7138</v>
      </c>
      <c r="X170" s="373">
        <v>-7.2746167835801456E-2</v>
      </c>
      <c r="Y170" s="156">
        <v>6031</v>
      </c>
      <c r="Z170" s="373">
        <v>-8.2458542522440337E-2</v>
      </c>
      <c r="AA170" s="156">
        <v>7414</v>
      </c>
      <c r="AB170" s="373">
        <v>0.23525491502832385</v>
      </c>
      <c r="AC170" s="156">
        <v>5642</v>
      </c>
      <c r="AD170" s="373">
        <v>-0.17719119148315587</v>
      </c>
      <c r="AE170" s="156">
        <v>1598</v>
      </c>
      <c r="AF170" s="373">
        <v>1.1682496607869743</v>
      </c>
      <c r="AG170" s="156">
        <v>2472</v>
      </c>
      <c r="AH170" s="373">
        <v>0.93427230046948351</v>
      </c>
      <c r="AI170" s="156">
        <v>181</v>
      </c>
      <c r="AJ170" s="373">
        <v>-0.11274509803921573</v>
      </c>
      <c r="AK170" s="156">
        <v>3097</v>
      </c>
      <c r="AL170" s="373">
        <v>0.17355058734369089</v>
      </c>
      <c r="AM170" s="156">
        <v>2546</v>
      </c>
      <c r="AN170" s="373">
        <v>5.6431535269709565E-2</v>
      </c>
      <c r="AO170" s="156">
        <v>2007</v>
      </c>
      <c r="AP170" s="373">
        <v>-0.14740866610025494</v>
      </c>
      <c r="AQ170" s="156">
        <v>7365</v>
      </c>
      <c r="AR170" s="373">
        <v>-8.8817117480823882E-3</v>
      </c>
      <c r="AS170" s="156">
        <v>8538</v>
      </c>
      <c r="AT170" s="373">
        <v>0.26152482269503552</v>
      </c>
      <c r="AU170" s="156">
        <v>10271</v>
      </c>
      <c r="AV170" s="373">
        <v>0.17935469055000564</v>
      </c>
      <c r="AW170" s="156">
        <v>653</v>
      </c>
      <c r="AX170" s="373">
        <v>-0.33367346938775511</v>
      </c>
      <c r="AY170" s="156">
        <v>1801</v>
      </c>
      <c r="AZ170" s="373">
        <v>-0.11061728395061732</v>
      </c>
      <c r="BA170" s="156">
        <v>2233</v>
      </c>
      <c r="BB170" s="373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56">
        <v>441857</v>
      </c>
      <c r="D171" s="373">
        <v>-5.4131060229822059E-2</v>
      </c>
      <c r="E171" s="156">
        <v>330393</v>
      </c>
      <c r="F171" s="373">
        <v>-2.1156387208399741E-2</v>
      </c>
      <c r="G171" s="156">
        <v>111464</v>
      </c>
      <c r="H171" s="373">
        <v>-0.14000462927243273</v>
      </c>
      <c r="I171" s="156">
        <v>20415.790296814783</v>
      </c>
      <c r="J171" s="202">
        <v>-0.37103531219105879</v>
      </c>
      <c r="K171" s="156">
        <v>17013.15858064183</v>
      </c>
      <c r="L171" s="202">
        <v>-6.0065432789494833E-2</v>
      </c>
      <c r="M171" s="156">
        <v>37428.948877456613</v>
      </c>
      <c r="N171" s="202">
        <v>-0.25970819457433469</v>
      </c>
      <c r="O171" s="156">
        <v>74035.051122543387</v>
      </c>
      <c r="P171" s="202">
        <v>-6.3443491205357527E-2</v>
      </c>
      <c r="Q171" s="156">
        <v>152283</v>
      </c>
      <c r="R171" s="373">
        <v>-7.8870325788461315E-2</v>
      </c>
      <c r="S171" s="156">
        <v>48278</v>
      </c>
      <c r="T171" s="373">
        <v>-1.4955826243088333E-2</v>
      </c>
      <c r="U171" s="156">
        <v>16793</v>
      </c>
      <c r="V171" s="373">
        <v>2.9235106643785258E-2</v>
      </c>
      <c r="W171" s="156">
        <v>8924</v>
      </c>
      <c r="X171" s="373">
        <v>-7.5903489696593107E-2</v>
      </c>
      <c r="Y171" s="156">
        <v>8725</v>
      </c>
      <c r="Z171" s="373">
        <v>5.4890581549994044E-2</v>
      </c>
      <c r="AA171" s="156">
        <v>8184</v>
      </c>
      <c r="AB171" s="373">
        <v>0.63876651982378863</v>
      </c>
      <c r="AC171" s="156">
        <v>5005</v>
      </c>
      <c r="AD171" s="373">
        <v>-0.22916987525026955</v>
      </c>
      <c r="AE171" s="156">
        <v>12358</v>
      </c>
      <c r="AF171" s="373">
        <v>-0.21942900454775138</v>
      </c>
      <c r="AG171" s="156">
        <v>9587</v>
      </c>
      <c r="AH171" s="373">
        <v>0.10056250717483639</v>
      </c>
      <c r="AI171" s="156">
        <v>10190</v>
      </c>
      <c r="AJ171" s="373">
        <v>-0.12726961288112371</v>
      </c>
      <c r="AK171" s="156">
        <v>10148</v>
      </c>
      <c r="AL171" s="373">
        <v>0.16189603847034584</v>
      </c>
      <c r="AM171" s="156">
        <v>3509</v>
      </c>
      <c r="AN171" s="373">
        <v>5.5021046301864107E-2</v>
      </c>
      <c r="AO171" s="156">
        <v>2407</v>
      </c>
      <c r="AP171" s="373">
        <v>-0.10586924219910843</v>
      </c>
      <c r="AQ171" s="156">
        <v>14761</v>
      </c>
      <c r="AR171" s="373">
        <v>1.0492850201305011</v>
      </c>
      <c r="AS171" s="156">
        <v>6309</v>
      </c>
      <c r="AT171" s="373">
        <v>0.11980830670926523</v>
      </c>
      <c r="AU171" s="156">
        <v>7425</v>
      </c>
      <c r="AV171" s="373">
        <v>-8.6153846153846136E-2</v>
      </c>
      <c r="AW171" s="156">
        <v>937</v>
      </c>
      <c r="AX171" s="373">
        <v>-0.10420650095602291</v>
      </c>
      <c r="AY171" s="156">
        <v>1924</v>
      </c>
      <c r="AZ171" s="373">
        <v>0.19280843149411031</v>
      </c>
      <c r="BA171" s="156">
        <v>2646</v>
      </c>
      <c r="BB171" s="373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56">
        <v>431740</v>
      </c>
      <c r="D172" s="373">
        <v>-5.6367888444473602E-2</v>
      </c>
      <c r="E172" s="156">
        <v>338942</v>
      </c>
      <c r="F172" s="373">
        <v>-7.6769283570218394E-2</v>
      </c>
      <c r="G172" s="156">
        <v>92798</v>
      </c>
      <c r="H172" s="373">
        <v>2.6481129153577365E-2</v>
      </c>
      <c r="I172" s="156">
        <v>16941.846270898321</v>
      </c>
      <c r="J172" s="202">
        <v>8.26829212070046E-3</v>
      </c>
      <c r="K172" s="156">
        <v>12438.674895694006</v>
      </c>
      <c r="L172" s="202">
        <v>-3.2890804015202613E-2</v>
      </c>
      <c r="M172" s="156">
        <v>29380.521166592327</v>
      </c>
      <c r="N172" s="202">
        <v>-9.5770804593501291E-3</v>
      </c>
      <c r="O172" s="156">
        <v>63417.478833407673</v>
      </c>
      <c r="P172" s="202">
        <v>4.4091667385780298E-2</v>
      </c>
      <c r="Q172" s="156">
        <v>128756</v>
      </c>
      <c r="R172" s="373">
        <v>-0.21119892176683208</v>
      </c>
      <c r="S172" s="156">
        <v>60246</v>
      </c>
      <c r="T172" s="373">
        <v>-4.0622959695526872E-2</v>
      </c>
      <c r="U172" s="156">
        <v>10710</v>
      </c>
      <c r="V172" s="373">
        <v>-2.7159596693614341E-2</v>
      </c>
      <c r="W172" s="156">
        <v>9786</v>
      </c>
      <c r="X172" s="373">
        <v>9.5120859444941752E-2</v>
      </c>
      <c r="Y172" s="156">
        <v>6599</v>
      </c>
      <c r="Z172" s="373">
        <v>0.12132540356839416</v>
      </c>
      <c r="AA172" s="156">
        <v>6403</v>
      </c>
      <c r="AB172" s="373">
        <v>0.41128499008155162</v>
      </c>
      <c r="AC172" s="156">
        <v>5234</v>
      </c>
      <c r="AD172" s="373">
        <v>-0.11378259397223167</v>
      </c>
      <c r="AE172" s="156">
        <v>25201</v>
      </c>
      <c r="AF172" s="373">
        <v>0.10545247181646711</v>
      </c>
      <c r="AG172" s="156">
        <v>17979</v>
      </c>
      <c r="AH172" s="373">
        <v>0.31166557233530323</v>
      </c>
      <c r="AI172" s="156">
        <v>20533</v>
      </c>
      <c r="AJ172" s="373">
        <v>-1.3926907746242168E-2</v>
      </c>
      <c r="AK172" s="156">
        <v>18127</v>
      </c>
      <c r="AL172" s="373">
        <v>0.2192775946727652</v>
      </c>
      <c r="AM172" s="156">
        <v>3231</v>
      </c>
      <c r="AN172" s="373">
        <v>0.14574468085106385</v>
      </c>
      <c r="AO172" s="156">
        <v>3269</v>
      </c>
      <c r="AP172" s="373">
        <v>-0.12849906691548918</v>
      </c>
      <c r="AQ172" s="156">
        <v>6076</v>
      </c>
      <c r="AR172" s="373">
        <v>-0.21892274071217377</v>
      </c>
      <c r="AS172" s="156">
        <v>5790</v>
      </c>
      <c r="AT172" s="373">
        <v>-3.4517258629314651E-2</v>
      </c>
      <c r="AU172" s="156">
        <v>6514</v>
      </c>
      <c r="AV172" s="373">
        <v>-0.13698993110757818</v>
      </c>
      <c r="AW172" s="156">
        <v>873</v>
      </c>
      <c r="AX172" s="373">
        <v>0.11210191082802545</v>
      </c>
      <c r="AY172" s="156">
        <v>1345</v>
      </c>
      <c r="AZ172" s="373">
        <v>-9.9129269926322872E-2</v>
      </c>
      <c r="BA172" s="156">
        <v>2270</v>
      </c>
      <c r="BB172" s="373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56">
        <v>410203</v>
      </c>
      <c r="D173" s="373">
        <v>-6.4181358592495297E-2</v>
      </c>
      <c r="E173" s="156">
        <v>323074</v>
      </c>
      <c r="F173" s="373">
        <v>-8.4589491341010015E-2</v>
      </c>
      <c r="G173" s="156">
        <v>87129</v>
      </c>
      <c r="H173" s="373">
        <v>2.0150337204945634E-2</v>
      </c>
      <c r="I173" s="156">
        <v>19609.622828181982</v>
      </c>
      <c r="J173" s="202">
        <v>0.30890535772388494</v>
      </c>
      <c r="K173" s="156">
        <v>11922.895644363836</v>
      </c>
      <c r="L173" s="202">
        <v>-0.10288352483974705</v>
      </c>
      <c r="M173" s="156">
        <v>31532.518472545817</v>
      </c>
      <c r="N173" s="202">
        <v>0.11532917109888063</v>
      </c>
      <c r="O173" s="156">
        <v>55596.481527454183</v>
      </c>
      <c r="P173" s="202">
        <v>-2.6945842722429725E-2</v>
      </c>
      <c r="Q173" s="156">
        <v>129924</v>
      </c>
      <c r="R173" s="373">
        <v>-0.10027423063073049</v>
      </c>
      <c r="S173" s="156">
        <v>50014</v>
      </c>
      <c r="T173" s="373">
        <v>-9.1793931249886551E-2</v>
      </c>
      <c r="U173" s="156">
        <v>12203</v>
      </c>
      <c r="V173" s="373">
        <v>0.15024978791592036</v>
      </c>
      <c r="W173" s="156">
        <v>10959</v>
      </c>
      <c r="X173" s="373">
        <v>3.3876579381064698E-3</v>
      </c>
      <c r="Y173" s="156">
        <v>7218</v>
      </c>
      <c r="Z173" s="373">
        <v>-5.7702349869451663E-2</v>
      </c>
      <c r="AA173" s="156">
        <v>5631</v>
      </c>
      <c r="AB173" s="373">
        <v>4.2005921539600255E-2</v>
      </c>
      <c r="AC173" s="156">
        <v>7884</v>
      </c>
      <c r="AD173" s="373">
        <v>9.7336065573769837E-3</v>
      </c>
      <c r="AE173" s="156">
        <v>21664</v>
      </c>
      <c r="AF173" s="373">
        <v>-0.12191958495460442</v>
      </c>
      <c r="AG173" s="156">
        <v>12901</v>
      </c>
      <c r="AH173" s="373">
        <v>-0.10310066740823132</v>
      </c>
      <c r="AI173" s="156">
        <v>21897</v>
      </c>
      <c r="AJ173" s="373">
        <v>-8.3232154071593012E-2</v>
      </c>
      <c r="AK173" s="156">
        <v>14441</v>
      </c>
      <c r="AL173" s="373">
        <v>-0.25783739336005751</v>
      </c>
      <c r="AM173" s="156">
        <v>2047</v>
      </c>
      <c r="AN173" s="373">
        <v>-1.8696069031639451E-2</v>
      </c>
      <c r="AO173" s="156">
        <v>2688</v>
      </c>
      <c r="AP173" s="373">
        <v>7.0489844683393033E-2</v>
      </c>
      <c r="AQ173" s="156">
        <v>5457</v>
      </c>
      <c r="AR173" s="373">
        <v>4.5001914975105306E-2</v>
      </c>
      <c r="AS173" s="156">
        <v>5521</v>
      </c>
      <c r="AT173" s="373">
        <v>8.2176771365960466E-3</v>
      </c>
      <c r="AU173" s="156">
        <v>6943</v>
      </c>
      <c r="AV173" s="373">
        <v>-6.1249323958896706E-2</v>
      </c>
      <c r="AW173" s="156">
        <v>1039</v>
      </c>
      <c r="AX173" s="373">
        <v>3.8647342995168366E-3</v>
      </c>
      <c r="AY173" s="156">
        <v>1626</v>
      </c>
      <c r="AZ173" s="373">
        <v>7.0441079657669547E-2</v>
      </c>
      <c r="BA173" s="156">
        <v>3017</v>
      </c>
      <c r="BB173" s="373">
        <v>-0.11473004694835676</v>
      </c>
    </row>
    <row r="174" spans="1:54" s="4" customFormat="1" ht="15.75" collapsed="1" x14ac:dyDescent="0.25">
      <c r="A174" s="374">
        <v>824710</v>
      </c>
      <c r="B174" s="101">
        <v>2008</v>
      </c>
      <c r="C174" s="102">
        <v>5292327</v>
      </c>
      <c r="D174" s="203">
        <v>2.5655529758368267E-3</v>
      </c>
      <c r="E174" s="102">
        <v>3731694</v>
      </c>
      <c r="F174" s="203">
        <v>1.3731099612324105E-3</v>
      </c>
      <c r="G174" s="102">
        <v>1560633</v>
      </c>
      <c r="H174" s="203">
        <v>5.4283996915360788E-3</v>
      </c>
      <c r="I174" s="102">
        <v>325120.93126312131</v>
      </c>
      <c r="J174" s="203">
        <v>-6.234578869793761E-2</v>
      </c>
      <c r="K174" s="102">
        <v>190401.55986404856</v>
      </c>
      <c r="L174" s="203">
        <v>-2.4752931659713817E-2</v>
      </c>
      <c r="M174" s="102">
        <v>515522.49112716987</v>
      </c>
      <c r="N174" s="203">
        <v>-4.8803761284281211E-2</v>
      </c>
      <c r="O174" s="102">
        <v>1045110.5088730652</v>
      </c>
      <c r="P174" s="203">
        <v>3.4522996106648662E-2</v>
      </c>
      <c r="Q174" s="102">
        <v>1669331</v>
      </c>
      <c r="R174" s="203">
        <v>-3.7706471625175375E-2</v>
      </c>
      <c r="S174" s="102">
        <v>624768</v>
      </c>
      <c r="T174" s="203">
        <v>-3.8791843466434495E-2</v>
      </c>
      <c r="U174" s="102">
        <v>158574</v>
      </c>
      <c r="V174" s="203">
        <v>7.1974690218824078E-2</v>
      </c>
      <c r="W174" s="102">
        <v>107980</v>
      </c>
      <c r="X174" s="203">
        <v>-5.9473207441990139E-2</v>
      </c>
      <c r="Y174" s="102">
        <v>108002</v>
      </c>
      <c r="Z174" s="203">
        <v>2.9178578235182107E-2</v>
      </c>
      <c r="AA174" s="102">
        <v>82216</v>
      </c>
      <c r="AB174" s="203">
        <v>0.31276745225777614</v>
      </c>
      <c r="AC174" s="102">
        <v>95497</v>
      </c>
      <c r="AD174" s="203">
        <v>-0.16448375722897368</v>
      </c>
      <c r="AE174" s="102">
        <v>140779</v>
      </c>
      <c r="AF174" s="203">
        <v>2.3653709116821631E-2</v>
      </c>
      <c r="AG174" s="102">
        <v>96783</v>
      </c>
      <c r="AH174" s="203">
        <v>0.23196283095723014</v>
      </c>
      <c r="AI174" s="102">
        <v>122258</v>
      </c>
      <c r="AJ174" s="203">
        <v>3.4804394562659713E-2</v>
      </c>
      <c r="AK174" s="102">
        <v>120455</v>
      </c>
      <c r="AL174" s="203">
        <v>9.4975774268910129E-2</v>
      </c>
      <c r="AM174" s="102">
        <v>29530</v>
      </c>
      <c r="AN174" s="203">
        <v>0.12964308939979352</v>
      </c>
      <c r="AO174" s="102">
        <v>31727</v>
      </c>
      <c r="AP174" s="203">
        <v>-3.6327187680345041E-2</v>
      </c>
      <c r="AQ174" s="102">
        <v>92753</v>
      </c>
      <c r="AR174" s="203">
        <v>0.24075981539696345</v>
      </c>
      <c r="AS174" s="102">
        <v>80363</v>
      </c>
      <c r="AT174" s="203">
        <v>0.28291374658769808</v>
      </c>
      <c r="AU174" s="102">
        <v>107428</v>
      </c>
      <c r="AV174" s="203">
        <v>0.16750529804923109</v>
      </c>
      <c r="AW174" s="102">
        <v>11262</v>
      </c>
      <c r="AX174" s="203">
        <v>-0.10583564906709009</v>
      </c>
      <c r="AY174" s="102">
        <v>19671</v>
      </c>
      <c r="AZ174" s="203">
        <v>5.0072065339240801E-2</v>
      </c>
      <c r="BA174" s="102">
        <v>32317</v>
      </c>
      <c r="BB174" s="203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56">
        <v>407126</v>
      </c>
      <c r="D175" s="373">
        <v>-3.4573850028218667E-2</v>
      </c>
      <c r="E175" s="156">
        <v>338275</v>
      </c>
      <c r="F175" s="373">
        <v>-3.7621728653566611E-2</v>
      </c>
      <c r="G175" s="156">
        <v>68851</v>
      </c>
      <c r="H175" s="373">
        <v>-1.9314313387553961E-2</v>
      </c>
      <c r="I175" s="156">
        <v>20302.78108849698</v>
      </c>
      <c r="J175" s="202">
        <v>0.15895692772239589</v>
      </c>
      <c r="K175" s="156">
        <v>7133.9216795662596</v>
      </c>
      <c r="L175" s="202">
        <v>-0.15625101662635266</v>
      </c>
      <c r="M175" s="156">
        <v>27436.702768063238</v>
      </c>
      <c r="N175" s="202">
        <v>5.6347531400291917E-2</v>
      </c>
      <c r="O175" s="156">
        <v>41414.297231936762</v>
      </c>
      <c r="P175" s="202">
        <v>-6.3741371876252839E-2</v>
      </c>
      <c r="Q175" s="156">
        <v>138443</v>
      </c>
      <c r="R175" s="373">
        <v>-3.6744037182377287E-2</v>
      </c>
      <c r="S175" s="156">
        <v>60356</v>
      </c>
      <c r="T175" s="373">
        <v>-1.7275347216568648E-2</v>
      </c>
      <c r="U175" s="156">
        <v>10800</v>
      </c>
      <c r="V175" s="373">
        <v>-7.4391498114501187E-2</v>
      </c>
      <c r="W175" s="156">
        <v>9790</v>
      </c>
      <c r="X175" s="373">
        <v>-4.8405909797822666E-2</v>
      </c>
      <c r="Y175" s="156">
        <v>8357</v>
      </c>
      <c r="Z175" s="373">
        <v>5.4910376167634389E-2</v>
      </c>
      <c r="AA175" s="156">
        <v>3953</v>
      </c>
      <c r="AB175" s="373">
        <v>0.56492478226444964</v>
      </c>
      <c r="AC175" s="156">
        <v>14248</v>
      </c>
      <c r="AD175" s="373">
        <v>-2.9890379246953036E-2</v>
      </c>
      <c r="AE175" s="156">
        <v>20958</v>
      </c>
      <c r="AF175" s="373">
        <v>-0.10405266757865939</v>
      </c>
      <c r="AG175" s="156">
        <v>10201</v>
      </c>
      <c r="AH175" s="373">
        <v>-0.22260326169791189</v>
      </c>
      <c r="AI175" s="156">
        <v>18018</v>
      </c>
      <c r="AJ175" s="373">
        <v>-0.2472111969918529</v>
      </c>
      <c r="AK175" s="156">
        <v>17044</v>
      </c>
      <c r="AL175" s="373">
        <v>-7.3961912526935292E-3</v>
      </c>
      <c r="AM175" s="156">
        <v>1777</v>
      </c>
      <c r="AN175" s="373">
        <v>-0.12806673209028463</v>
      </c>
      <c r="AO175" s="156">
        <v>3412</v>
      </c>
      <c r="AP175" s="373">
        <v>0.27123695976154982</v>
      </c>
      <c r="AQ175" s="156">
        <v>6674</v>
      </c>
      <c r="AR175" s="373">
        <v>0.34529328764362033</v>
      </c>
      <c r="AS175" s="156">
        <v>5078</v>
      </c>
      <c r="AT175" s="373">
        <v>0.47145754853665611</v>
      </c>
      <c r="AU175" s="156">
        <v>4883</v>
      </c>
      <c r="AV175" s="373">
        <v>9.2393736017897021E-2</v>
      </c>
      <c r="AW175" s="156">
        <v>857</v>
      </c>
      <c r="AX175" s="373">
        <v>-0.24293286219081267</v>
      </c>
      <c r="AY175" s="156">
        <v>1140</v>
      </c>
      <c r="AZ175" s="373">
        <v>0.12537018756169793</v>
      </c>
      <c r="BA175" s="156">
        <v>2286</v>
      </c>
      <c r="BB175" s="373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56">
        <v>423886</v>
      </c>
      <c r="D176" s="373">
        <v>5.3911999867177762E-3</v>
      </c>
      <c r="E176" s="156">
        <v>341828</v>
      </c>
      <c r="F176" s="373">
        <v>5.473581917860848E-4</v>
      </c>
      <c r="G176" s="156">
        <v>82058</v>
      </c>
      <c r="H176" s="373">
        <v>2.6084129445305804E-2</v>
      </c>
      <c r="I176" s="156">
        <v>23600.007097108963</v>
      </c>
      <c r="J176" s="202">
        <v>0.32803216464356644</v>
      </c>
      <c r="K176" s="156">
        <v>10390.56355292278</v>
      </c>
      <c r="L176" s="202">
        <v>-2.5068302569291712E-2</v>
      </c>
      <c r="M176" s="156">
        <v>33990.570650031746</v>
      </c>
      <c r="N176" s="202">
        <v>0.19565567004655215</v>
      </c>
      <c r="O176" s="156">
        <v>48067.429349968261</v>
      </c>
      <c r="P176" s="202">
        <v>-6.7441469163415091E-2</v>
      </c>
      <c r="Q176" s="156">
        <v>151086</v>
      </c>
      <c r="R176" s="373">
        <v>3.2523047694547058E-2</v>
      </c>
      <c r="S176" s="156">
        <v>56813</v>
      </c>
      <c r="T176" s="373">
        <v>-6.7155969328276166E-2</v>
      </c>
      <c r="U176" s="156">
        <v>12020</v>
      </c>
      <c r="V176" s="373">
        <v>-5.5922086082312306E-2</v>
      </c>
      <c r="W176" s="156">
        <v>9102</v>
      </c>
      <c r="X176" s="373">
        <v>-5.561319775887108E-2</v>
      </c>
      <c r="Y176" s="156">
        <v>11514</v>
      </c>
      <c r="Z176" s="373">
        <v>-2.7122940430925224E-2</v>
      </c>
      <c r="AA176" s="156">
        <v>3994</v>
      </c>
      <c r="AB176" s="373">
        <v>0.49588014981273409</v>
      </c>
      <c r="AC176" s="156">
        <v>10733</v>
      </c>
      <c r="AD176" s="373">
        <v>-3.6102379883251046E-2</v>
      </c>
      <c r="AE176" s="156">
        <v>20209</v>
      </c>
      <c r="AF176" s="373">
        <v>7.9655946148092793E-2</v>
      </c>
      <c r="AG176" s="156">
        <v>11251</v>
      </c>
      <c r="AH176" s="373">
        <v>5.8817993600602358E-2</v>
      </c>
      <c r="AI176" s="156">
        <v>17346</v>
      </c>
      <c r="AJ176" s="373">
        <v>-0.19208197484862599</v>
      </c>
      <c r="AK176" s="156">
        <v>16308</v>
      </c>
      <c r="AL176" s="373">
        <v>3.569230769230769E-3</v>
      </c>
      <c r="AM176" s="156">
        <v>1789</v>
      </c>
      <c r="AN176" s="373">
        <v>-3.5059331175836039E-2</v>
      </c>
      <c r="AO176" s="156">
        <v>2954</v>
      </c>
      <c r="AP176" s="373">
        <v>-1.4676450967311516E-2</v>
      </c>
      <c r="AQ176" s="156">
        <v>3479</v>
      </c>
      <c r="AR176" s="373">
        <v>0.19430140748369373</v>
      </c>
      <c r="AS176" s="156">
        <v>4157</v>
      </c>
      <c r="AT176" s="373">
        <v>0.42411784857828017</v>
      </c>
      <c r="AU176" s="156">
        <v>4506</v>
      </c>
      <c r="AV176" s="373">
        <v>0.2399559713813979</v>
      </c>
      <c r="AW176" s="156">
        <v>1010</v>
      </c>
      <c r="AX176" s="373">
        <v>-0.4598930481283422</v>
      </c>
      <c r="AY176" s="156">
        <v>1202</v>
      </c>
      <c r="AZ176" s="373">
        <v>-4.9668874172185129E-3</v>
      </c>
      <c r="BA176" s="156">
        <v>2355</v>
      </c>
      <c r="BB176" s="373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56">
        <v>489029</v>
      </c>
      <c r="D177" s="373">
        <v>4.1072006403596983E-2</v>
      </c>
      <c r="E177" s="156">
        <v>393335</v>
      </c>
      <c r="F177" s="373">
        <v>3.3788987040020535E-2</v>
      </c>
      <c r="G177" s="156">
        <v>95694</v>
      </c>
      <c r="H177" s="373">
        <v>7.2117593017914539E-2</v>
      </c>
      <c r="I177" s="156">
        <v>25315.820953526996</v>
      </c>
      <c r="J177" s="202">
        <v>0.27985404905028455</v>
      </c>
      <c r="K177" s="156">
        <v>13037.63437309296</v>
      </c>
      <c r="L177" s="202">
        <v>-1.8856978949244874E-2</v>
      </c>
      <c r="M177" s="156">
        <v>38353.455326619958</v>
      </c>
      <c r="N177" s="202">
        <v>0.15982015631921076</v>
      </c>
      <c r="O177" s="156">
        <v>57340.544672423101</v>
      </c>
      <c r="P177" s="202">
        <v>2.0502310405682733E-2</v>
      </c>
      <c r="Q177" s="156">
        <v>176784</v>
      </c>
      <c r="R177" s="373">
        <v>3.6212091016728509E-2</v>
      </c>
      <c r="S177" s="156">
        <v>75911</v>
      </c>
      <c r="T177" s="373">
        <v>3.0237639618365231E-2</v>
      </c>
      <c r="U177" s="156">
        <v>13293</v>
      </c>
      <c r="V177" s="373">
        <v>6.4461883408071685E-2</v>
      </c>
      <c r="W177" s="156">
        <v>9870</v>
      </c>
      <c r="X177" s="373">
        <v>2.5393600812595452E-3</v>
      </c>
      <c r="Y177" s="156">
        <v>12691</v>
      </c>
      <c r="Z177" s="373">
        <v>0.18862976491523842</v>
      </c>
      <c r="AA177" s="156">
        <v>4623</v>
      </c>
      <c r="AB177" s="373">
        <v>0.53537030886748593</v>
      </c>
      <c r="AC177" s="156">
        <v>9766</v>
      </c>
      <c r="AD177" s="373">
        <v>9.4474952370279031E-2</v>
      </c>
      <c r="AE177" s="156">
        <v>19639</v>
      </c>
      <c r="AF177" s="373">
        <v>1.2215235542727632E-2</v>
      </c>
      <c r="AG177" s="156">
        <v>10944</v>
      </c>
      <c r="AH177" s="373">
        <v>3.2550240588734791E-2</v>
      </c>
      <c r="AI177" s="156">
        <v>18714</v>
      </c>
      <c r="AJ177" s="373">
        <v>-0.20355790100863935</v>
      </c>
      <c r="AK177" s="156">
        <v>15249</v>
      </c>
      <c r="AL177" s="373">
        <v>-1.4221992371840408E-2</v>
      </c>
      <c r="AM177" s="156">
        <v>1961</v>
      </c>
      <c r="AN177" s="373">
        <v>-8.7482550023266659E-2</v>
      </c>
      <c r="AO177" s="156">
        <v>3300</v>
      </c>
      <c r="AP177" s="373">
        <v>0.26728110599078336</v>
      </c>
      <c r="AQ177" s="156">
        <v>4851</v>
      </c>
      <c r="AR177" s="373">
        <v>8.2570854719928644E-2</v>
      </c>
      <c r="AS177" s="156">
        <v>4283</v>
      </c>
      <c r="AT177" s="373">
        <v>0.41259894459102897</v>
      </c>
      <c r="AU177" s="156">
        <v>5763</v>
      </c>
      <c r="AV177" s="373">
        <v>0.25939685314685312</v>
      </c>
      <c r="AW177" s="156">
        <v>1608</v>
      </c>
      <c r="AX177" s="373">
        <v>-2.4271844660194164E-2</v>
      </c>
      <c r="AY177" s="156">
        <v>1346</v>
      </c>
      <c r="AZ177" s="373">
        <v>-0.14593908629441621</v>
      </c>
      <c r="BA177" s="156">
        <v>2739</v>
      </c>
      <c r="BB177" s="373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56">
        <v>438237</v>
      </c>
      <c r="D178" s="373">
        <v>-8.0464135463768294E-2</v>
      </c>
      <c r="E178" s="156">
        <v>299384</v>
      </c>
      <c r="F178" s="373">
        <v>-8.5917367887544116E-2</v>
      </c>
      <c r="G178" s="156">
        <v>138853</v>
      </c>
      <c r="H178" s="373">
        <v>-6.8482030846432007E-2</v>
      </c>
      <c r="I178" s="156">
        <v>32497.14983690175</v>
      </c>
      <c r="J178" s="202">
        <v>-0.11718915984619405</v>
      </c>
      <c r="K178" s="156">
        <v>19284.44471568615</v>
      </c>
      <c r="L178" s="202">
        <v>-0.19433302491284465</v>
      </c>
      <c r="M178" s="156">
        <v>51781.5945525879</v>
      </c>
      <c r="N178" s="202">
        <v>-0.1475859786888587</v>
      </c>
      <c r="O178" s="156">
        <v>87071.405448800622</v>
      </c>
      <c r="P178" s="202">
        <v>-1.4070187639551812E-2</v>
      </c>
      <c r="Q178" s="156">
        <v>133627</v>
      </c>
      <c r="R178" s="373">
        <v>-0.11286157196252999</v>
      </c>
      <c r="S178" s="156">
        <v>60762</v>
      </c>
      <c r="T178" s="373">
        <v>-0.123051610668514</v>
      </c>
      <c r="U178" s="156">
        <v>12815</v>
      </c>
      <c r="V178" s="373">
        <v>7.454301526077467E-2</v>
      </c>
      <c r="W178" s="156">
        <v>10348</v>
      </c>
      <c r="X178" s="373">
        <v>-9.8998693948628591E-2</v>
      </c>
      <c r="Y178" s="156">
        <v>13224</v>
      </c>
      <c r="Z178" s="373">
        <v>-6.491302503182006E-2</v>
      </c>
      <c r="AA178" s="156">
        <v>4332</v>
      </c>
      <c r="AB178" s="373">
        <v>0.25638051044083521</v>
      </c>
      <c r="AC178" s="156">
        <v>9231</v>
      </c>
      <c r="AD178" s="373">
        <v>0.12353943524829591</v>
      </c>
      <c r="AE178" s="156">
        <v>10438</v>
      </c>
      <c r="AF178" s="373">
        <v>-7.4973413683091072E-2</v>
      </c>
      <c r="AG178" s="156">
        <v>5118</v>
      </c>
      <c r="AH178" s="373">
        <v>7.7473684210526361E-2</v>
      </c>
      <c r="AI178" s="156">
        <v>6895</v>
      </c>
      <c r="AJ178" s="373">
        <v>-0.15564535880480035</v>
      </c>
      <c r="AK178" s="156">
        <v>7362</v>
      </c>
      <c r="AL178" s="373">
        <v>-0.16879304504911374</v>
      </c>
      <c r="AM178" s="156">
        <v>2185</v>
      </c>
      <c r="AN178" s="373">
        <v>-5.3702901689042903E-2</v>
      </c>
      <c r="AO178" s="156">
        <v>2576</v>
      </c>
      <c r="AP178" s="373">
        <v>-0.18993710691823895</v>
      </c>
      <c r="AQ178" s="156">
        <v>5683</v>
      </c>
      <c r="AR178" s="373">
        <v>-0.10546198646308835</v>
      </c>
      <c r="AS178" s="156">
        <v>4200</v>
      </c>
      <c r="AT178" s="373">
        <v>0.24962808687890514</v>
      </c>
      <c r="AU178" s="156">
        <v>5344</v>
      </c>
      <c r="AV178" s="373">
        <v>-2.6416469302240841E-2</v>
      </c>
      <c r="AW178" s="156">
        <v>1098</v>
      </c>
      <c r="AX178" s="373">
        <v>-0.26751167444963309</v>
      </c>
      <c r="AY178" s="156">
        <v>1644</v>
      </c>
      <c r="AZ178" s="373">
        <v>0.18700361010830324</v>
      </c>
      <c r="BA178" s="156">
        <v>2502</v>
      </c>
      <c r="BB178" s="373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56">
        <v>341553</v>
      </c>
      <c r="D179" s="373">
        <v>-9.2574880844212726E-2</v>
      </c>
      <c r="E179" s="156">
        <v>226094</v>
      </c>
      <c r="F179" s="373">
        <v>-0.10748727908638378</v>
      </c>
      <c r="G179" s="156">
        <v>115459</v>
      </c>
      <c r="H179" s="373">
        <v>-6.1880966890107691E-2</v>
      </c>
      <c r="I179" s="156">
        <v>22663.126882038861</v>
      </c>
      <c r="J179" s="202">
        <v>-0.25588216412797093</v>
      </c>
      <c r="K179" s="156">
        <v>14615.017110308794</v>
      </c>
      <c r="L179" s="202">
        <v>-0.17681799644081353</v>
      </c>
      <c r="M179" s="156">
        <v>37278.143992347657</v>
      </c>
      <c r="N179" s="202">
        <v>-0.22676560526114009</v>
      </c>
      <c r="O179" s="156">
        <v>78180.856007536888</v>
      </c>
      <c r="P179" s="202">
        <v>4.4300406806914383E-2</v>
      </c>
      <c r="Q179" s="156">
        <v>124568</v>
      </c>
      <c r="R179" s="373">
        <v>-0.1194554206988202</v>
      </c>
      <c r="S179" s="156">
        <v>43104</v>
      </c>
      <c r="T179" s="373">
        <v>-9.4225434983609357E-2</v>
      </c>
      <c r="U179" s="156">
        <v>10130</v>
      </c>
      <c r="V179" s="373">
        <v>-0.19558484872548243</v>
      </c>
      <c r="W179" s="156">
        <v>7378</v>
      </c>
      <c r="X179" s="373">
        <v>-6.1800610376398835E-2</v>
      </c>
      <c r="Y179" s="156">
        <v>5818</v>
      </c>
      <c r="Z179" s="373">
        <v>-0.24096542726679715</v>
      </c>
      <c r="AA179" s="156">
        <v>5686</v>
      </c>
      <c r="AB179" s="373">
        <v>4.84971418034299E-2</v>
      </c>
      <c r="AC179" s="156">
        <v>5310</v>
      </c>
      <c r="AD179" s="373">
        <v>-0.29444592080786602</v>
      </c>
      <c r="AE179" s="156">
        <v>381</v>
      </c>
      <c r="AF179" s="373">
        <v>4.9586776859504189E-2</v>
      </c>
      <c r="AG179" s="156">
        <v>97</v>
      </c>
      <c r="AH179" s="373">
        <v>-0.55707762557077634</v>
      </c>
      <c r="AI179" s="156">
        <v>144</v>
      </c>
      <c r="AJ179" s="373">
        <v>-0.87596899224806202</v>
      </c>
      <c r="AK179" s="156">
        <v>2374</v>
      </c>
      <c r="AL179" s="373">
        <v>0.2044647387113141</v>
      </c>
      <c r="AM179" s="156">
        <v>1776</v>
      </c>
      <c r="AN179" s="373">
        <v>-1.9326339039204887E-2</v>
      </c>
      <c r="AO179" s="156">
        <v>1869</v>
      </c>
      <c r="AP179" s="373">
        <v>-6.5967016491754071E-2</v>
      </c>
      <c r="AQ179" s="156">
        <v>4884</v>
      </c>
      <c r="AR179" s="373">
        <v>-1.4312001635656824E-3</v>
      </c>
      <c r="AS179" s="156">
        <v>2553</v>
      </c>
      <c r="AT179" s="373">
        <v>-1.6184971098265888E-2</v>
      </c>
      <c r="AU179" s="156">
        <v>5481</v>
      </c>
      <c r="AV179" s="373">
        <v>0.33617747440273038</v>
      </c>
      <c r="AW179" s="156">
        <v>1042</v>
      </c>
      <c r="AX179" s="373">
        <v>-4.2279411764705843E-2</v>
      </c>
      <c r="AY179" s="156">
        <v>1561</v>
      </c>
      <c r="AZ179" s="373">
        <v>6.4802182810368425E-2</v>
      </c>
      <c r="BA179" s="156">
        <v>1938</v>
      </c>
      <c r="BB179" s="373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56">
        <v>411483</v>
      </c>
      <c r="D180" s="373">
        <v>-3.2075724679442752E-2</v>
      </c>
      <c r="E180" s="156">
        <v>251206</v>
      </c>
      <c r="F180" s="373">
        <v>-9.1594192416873055E-2</v>
      </c>
      <c r="G180" s="156">
        <v>160277</v>
      </c>
      <c r="H180" s="373">
        <v>7.8696225703978939E-2</v>
      </c>
      <c r="I180" s="156">
        <v>34004.727978703013</v>
      </c>
      <c r="J180" s="202">
        <v>7.3723848815270054E-2</v>
      </c>
      <c r="K180" s="156">
        <v>21726.149589705561</v>
      </c>
      <c r="L180" s="202">
        <v>0.14695039880591332</v>
      </c>
      <c r="M180" s="156">
        <v>55730.87756840857</v>
      </c>
      <c r="N180" s="202">
        <v>0.10113008840243709</v>
      </c>
      <c r="O180" s="156">
        <v>104546.12243159142</v>
      </c>
      <c r="P180" s="202">
        <v>6.7106817122141171E-2</v>
      </c>
      <c r="Q180" s="156">
        <v>136144</v>
      </c>
      <c r="R180" s="373">
        <v>-0.14175124503561742</v>
      </c>
      <c r="S180" s="156">
        <v>45369</v>
      </c>
      <c r="T180" s="373">
        <v>-6.565479745453795E-2</v>
      </c>
      <c r="U180" s="156">
        <v>9219</v>
      </c>
      <c r="V180" s="373">
        <v>-5.5720577691283468E-2</v>
      </c>
      <c r="W180" s="156">
        <v>7698</v>
      </c>
      <c r="X180" s="373">
        <v>-8.1603435934144541E-2</v>
      </c>
      <c r="Y180" s="156">
        <v>6447</v>
      </c>
      <c r="Z180" s="373">
        <v>0.20504672897196263</v>
      </c>
      <c r="AA180" s="156">
        <v>6797</v>
      </c>
      <c r="AB180" s="373">
        <v>2.9511583296444321E-3</v>
      </c>
      <c r="AC180" s="156">
        <v>6690</v>
      </c>
      <c r="AD180" s="373">
        <v>-6.1842658813630602E-2</v>
      </c>
      <c r="AE180" s="156">
        <v>507</v>
      </c>
      <c r="AF180" s="373">
        <v>5.1867219917012486E-2</v>
      </c>
      <c r="AG180" s="156">
        <v>431</v>
      </c>
      <c r="AH180" s="373">
        <v>-0.20772058823529416</v>
      </c>
      <c r="AI180" s="156">
        <v>182</v>
      </c>
      <c r="AJ180" s="373">
        <v>-0.87711006076975018</v>
      </c>
      <c r="AK180" s="156">
        <v>1521</v>
      </c>
      <c r="AL180" s="373">
        <v>0.18273716951788499</v>
      </c>
      <c r="AM180" s="156">
        <v>1777</v>
      </c>
      <c r="AN180" s="373">
        <v>5.5852644087938108E-2</v>
      </c>
      <c r="AO180" s="156">
        <v>2402</v>
      </c>
      <c r="AP180" s="373">
        <v>0.14163498098859306</v>
      </c>
      <c r="AQ180" s="156">
        <v>6777</v>
      </c>
      <c r="AR180" s="373">
        <v>6.1393891934220735E-2</v>
      </c>
      <c r="AS180" s="156">
        <v>5261</v>
      </c>
      <c r="AT180" s="373">
        <v>4.2401426590053415E-2</v>
      </c>
      <c r="AU180" s="156">
        <v>8740</v>
      </c>
      <c r="AV180" s="373">
        <v>0.28002343292325715</v>
      </c>
      <c r="AW180" s="156">
        <v>1059</v>
      </c>
      <c r="AX180" s="373">
        <v>-0.33354310887350536</v>
      </c>
      <c r="AY180" s="156">
        <v>1473</v>
      </c>
      <c r="AZ180" s="373">
        <v>-6.0586734693877542E-2</v>
      </c>
      <c r="BA180" s="156">
        <v>2712</v>
      </c>
      <c r="BB180" s="373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56">
        <v>466179</v>
      </c>
      <c r="D181" s="373">
        <v>-4.1072023630761123E-2</v>
      </c>
      <c r="E181" s="156">
        <v>266839</v>
      </c>
      <c r="F181" s="373">
        <v>-8.617719680962177E-2</v>
      </c>
      <c r="G181" s="156">
        <v>199340</v>
      </c>
      <c r="H181" s="373">
        <v>2.6768928058183983E-2</v>
      </c>
      <c r="I181" s="156">
        <v>44056.498785236501</v>
      </c>
      <c r="J181" s="202">
        <v>0.17774663106737965</v>
      </c>
      <c r="K181" s="156">
        <v>22934.569940401518</v>
      </c>
      <c r="L181" s="202">
        <v>-1.0107169954409412E-2</v>
      </c>
      <c r="M181" s="156">
        <v>66991.068725638019</v>
      </c>
      <c r="N181" s="202">
        <v>0.10589767724401411</v>
      </c>
      <c r="O181" s="156">
        <v>132348.93127436197</v>
      </c>
      <c r="P181" s="202">
        <v>-9.1181178300362431E-3</v>
      </c>
      <c r="Q181" s="156">
        <v>128452</v>
      </c>
      <c r="R181" s="373">
        <v>-0.14811154955731676</v>
      </c>
      <c r="S181" s="156">
        <v>43906</v>
      </c>
      <c r="T181" s="373">
        <v>-6.2558715517977648E-2</v>
      </c>
      <c r="U181" s="156">
        <v>17555</v>
      </c>
      <c r="V181" s="373">
        <v>2.0224327308653534E-2</v>
      </c>
      <c r="W181" s="156">
        <v>10975</v>
      </c>
      <c r="X181" s="373">
        <v>-5.9393212204319479E-2</v>
      </c>
      <c r="Y181" s="156">
        <v>7850</v>
      </c>
      <c r="Z181" s="373">
        <v>-6.5587430067849062E-2</v>
      </c>
      <c r="AA181" s="156">
        <v>6188</v>
      </c>
      <c r="AB181" s="373">
        <v>-0.19771813820821993</v>
      </c>
      <c r="AC181" s="156">
        <v>10621</v>
      </c>
      <c r="AD181" s="373">
        <v>-3.128420284567679E-2</v>
      </c>
      <c r="AE181" s="156">
        <v>735</v>
      </c>
      <c r="AF181" s="373">
        <v>-0.13833528722157096</v>
      </c>
      <c r="AG181" s="156">
        <v>1544</v>
      </c>
      <c r="AH181" s="373">
        <v>0.12536443148688048</v>
      </c>
      <c r="AI181" s="156">
        <v>124</v>
      </c>
      <c r="AJ181" s="373">
        <v>-0.82411347517730493</v>
      </c>
      <c r="AK181" s="156">
        <v>2352</v>
      </c>
      <c r="AL181" s="373">
        <v>0.3835294117647059</v>
      </c>
      <c r="AM181" s="156">
        <v>2510</v>
      </c>
      <c r="AN181" s="373">
        <v>-6.3341250989706888E-3</v>
      </c>
      <c r="AO181" s="156">
        <v>2776</v>
      </c>
      <c r="AP181" s="373">
        <v>-9.9857346647646006E-3</v>
      </c>
      <c r="AQ181" s="156">
        <v>6836</v>
      </c>
      <c r="AR181" s="373">
        <v>0.15181128896377416</v>
      </c>
      <c r="AS181" s="156">
        <v>6433</v>
      </c>
      <c r="AT181" s="373">
        <v>9.144893111638952E-2</v>
      </c>
      <c r="AU181" s="156">
        <v>11927</v>
      </c>
      <c r="AV181" s="373">
        <v>0.21110885458976436</v>
      </c>
      <c r="AW181" s="156">
        <v>1105</v>
      </c>
      <c r="AX181" s="373">
        <v>-0.22456140350877196</v>
      </c>
      <c r="AY181" s="156">
        <v>1822</v>
      </c>
      <c r="AZ181" s="373">
        <v>-7.3245167853509652E-2</v>
      </c>
      <c r="BA181" s="156">
        <v>3128</v>
      </c>
      <c r="BB181" s="373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56">
        <v>528592</v>
      </c>
      <c r="D182" s="373">
        <v>-8.2683081957001248E-3</v>
      </c>
      <c r="E182" s="156">
        <v>299146</v>
      </c>
      <c r="F182" s="373">
        <v>-2.7806124107090602E-2</v>
      </c>
      <c r="G182" s="156">
        <v>229446</v>
      </c>
      <c r="H182" s="373">
        <v>1.8415691287500424E-2</v>
      </c>
      <c r="I182" s="156">
        <v>43529.486758061474</v>
      </c>
      <c r="J182" s="202">
        <v>7.3621864405203796E-2</v>
      </c>
      <c r="K182" s="156">
        <v>25371.275045255999</v>
      </c>
      <c r="L182" s="202">
        <v>5.7946688387032763E-2</v>
      </c>
      <c r="M182" s="156">
        <v>68900.761803317466</v>
      </c>
      <c r="N182" s="202">
        <v>6.7796068979176782E-2</v>
      </c>
      <c r="O182" s="156">
        <v>160545.23819668253</v>
      </c>
      <c r="P182" s="202">
        <v>-1.403356575346959E-3</v>
      </c>
      <c r="Q182" s="156">
        <v>145258</v>
      </c>
      <c r="R182" s="373">
        <v>-9.0807806416884684E-2</v>
      </c>
      <c r="S182" s="156">
        <v>48375</v>
      </c>
      <c r="T182" s="373">
        <v>-5.509528606377101E-3</v>
      </c>
      <c r="U182" s="156">
        <v>13695</v>
      </c>
      <c r="V182" s="373">
        <v>5.8100903963532513E-2</v>
      </c>
      <c r="W182" s="156">
        <v>12434</v>
      </c>
      <c r="X182" s="373">
        <v>0.25393303751512697</v>
      </c>
      <c r="Y182" s="156">
        <v>10650</v>
      </c>
      <c r="Z182" s="373">
        <v>0.12235219728106239</v>
      </c>
      <c r="AA182" s="156">
        <v>6118</v>
      </c>
      <c r="AB182" s="373">
        <v>-0.13550939663699313</v>
      </c>
      <c r="AC182" s="156">
        <v>20634</v>
      </c>
      <c r="AD182" s="373">
        <v>-1.8223343008041071E-2</v>
      </c>
      <c r="AE182" s="156">
        <v>621</v>
      </c>
      <c r="AF182" s="373">
        <v>-0.14107883817427391</v>
      </c>
      <c r="AG182" s="156">
        <v>894</v>
      </c>
      <c r="AH182" s="373">
        <v>4.9295774647887258E-2</v>
      </c>
      <c r="AI182" s="156">
        <v>135</v>
      </c>
      <c r="AJ182" s="373">
        <v>0.73076923076923084</v>
      </c>
      <c r="AK182" s="156">
        <v>2099</v>
      </c>
      <c r="AL182" s="373">
        <v>0.17459429210968103</v>
      </c>
      <c r="AM182" s="156">
        <v>1724</v>
      </c>
      <c r="AN182" s="373">
        <v>5.8968058968059012E-2</v>
      </c>
      <c r="AO182" s="156">
        <v>2326</v>
      </c>
      <c r="AP182" s="373">
        <v>-9.1406250000000022E-2</v>
      </c>
      <c r="AQ182" s="156">
        <v>7936</v>
      </c>
      <c r="AR182" s="373">
        <v>0.18165574746873148</v>
      </c>
      <c r="AS182" s="156">
        <v>6801</v>
      </c>
      <c r="AT182" s="373">
        <v>0.10280525377006655</v>
      </c>
      <c r="AU182" s="156">
        <v>13593</v>
      </c>
      <c r="AV182" s="373">
        <v>9.1631866366848724E-2</v>
      </c>
      <c r="AW182" s="156">
        <v>970</v>
      </c>
      <c r="AX182" s="373">
        <v>0.21249999999999991</v>
      </c>
      <c r="AY182" s="156">
        <v>1895</v>
      </c>
      <c r="AZ182" s="373">
        <v>-9.3301435406698552E-2</v>
      </c>
      <c r="BA182" s="156">
        <v>2988</v>
      </c>
      <c r="BB182" s="373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56">
        <v>409689</v>
      </c>
      <c r="D183" s="373">
        <v>-0.11690873113384459</v>
      </c>
      <c r="E183" s="156">
        <v>252882</v>
      </c>
      <c r="F183" s="373">
        <v>-0.15524659602613611</v>
      </c>
      <c r="G183" s="156">
        <v>156807</v>
      </c>
      <c r="H183" s="373">
        <v>-4.7171416418545276E-2</v>
      </c>
      <c r="I183" s="156">
        <v>36525.054995631275</v>
      </c>
      <c r="J183" s="202">
        <v>-0.10732773424753816</v>
      </c>
      <c r="K183" s="156">
        <v>16488.287871314929</v>
      </c>
      <c r="L183" s="202">
        <v>-0.12378481410147668</v>
      </c>
      <c r="M183" s="156">
        <v>53013.342866946201</v>
      </c>
      <c r="N183" s="202">
        <v>-0.11251209025693298</v>
      </c>
      <c r="O183" s="156">
        <v>103793.65713305378</v>
      </c>
      <c r="P183" s="202">
        <v>-9.9411138587200965E-3</v>
      </c>
      <c r="Q183" s="156">
        <v>127424</v>
      </c>
      <c r="R183" s="373">
        <v>-0.23835026897788403</v>
      </c>
      <c r="S183" s="156">
        <v>48509</v>
      </c>
      <c r="T183" s="373">
        <v>-0.11290529049247477</v>
      </c>
      <c r="U183" s="156">
        <v>10466</v>
      </c>
      <c r="V183" s="373">
        <v>-0.12899467376830898</v>
      </c>
      <c r="W183" s="156">
        <v>7698</v>
      </c>
      <c r="X183" s="373">
        <v>-0.103215284249767</v>
      </c>
      <c r="Y183" s="156">
        <v>6573</v>
      </c>
      <c r="Z183" s="373">
        <v>-8.5940759282436385E-2</v>
      </c>
      <c r="AA183" s="156">
        <v>6002</v>
      </c>
      <c r="AB183" s="373">
        <v>9.0677812102489597E-2</v>
      </c>
      <c r="AC183" s="156">
        <v>6857</v>
      </c>
      <c r="AD183" s="373">
        <v>-0.10774235523747555</v>
      </c>
      <c r="AE183" s="156">
        <v>737</v>
      </c>
      <c r="AF183" s="373">
        <v>-8.1047381546134667E-2</v>
      </c>
      <c r="AG183" s="156">
        <v>1278</v>
      </c>
      <c r="AH183" s="373">
        <v>0.36102236421725231</v>
      </c>
      <c r="AI183" s="156">
        <v>204</v>
      </c>
      <c r="AJ183" s="373">
        <v>-0.81198156682027656</v>
      </c>
      <c r="AK183" s="156">
        <v>2639</v>
      </c>
      <c r="AL183" s="373">
        <v>0.63709677419354849</v>
      </c>
      <c r="AM183" s="156">
        <v>2410</v>
      </c>
      <c r="AN183" s="373">
        <v>-1.1079195732457969E-2</v>
      </c>
      <c r="AO183" s="156">
        <v>2354</v>
      </c>
      <c r="AP183" s="373">
        <v>-2.2425249169435224E-2</v>
      </c>
      <c r="AQ183" s="156">
        <v>7431</v>
      </c>
      <c r="AR183" s="373">
        <v>0.1061327776123846</v>
      </c>
      <c r="AS183" s="156">
        <v>6768</v>
      </c>
      <c r="AT183" s="373">
        <v>8.9504185447520923E-2</v>
      </c>
      <c r="AU183" s="156">
        <v>8709</v>
      </c>
      <c r="AV183" s="373">
        <v>5.2828820116054054E-2</v>
      </c>
      <c r="AW183" s="156">
        <v>980</v>
      </c>
      <c r="AX183" s="373">
        <v>-0.11151405258386216</v>
      </c>
      <c r="AY183" s="156">
        <v>2025</v>
      </c>
      <c r="AZ183" s="373">
        <v>4.7052740434333051E-2</v>
      </c>
      <c r="BA183" s="156">
        <v>3818</v>
      </c>
      <c r="BB183" s="373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56">
        <v>467144</v>
      </c>
      <c r="D184" s="373">
        <v>-4.2374670725582431E-2</v>
      </c>
      <c r="E184" s="156">
        <v>337534</v>
      </c>
      <c r="F184" s="373">
        <v>-6.0529223643888797E-2</v>
      </c>
      <c r="G184" s="156">
        <v>129610</v>
      </c>
      <c r="H184" s="373">
        <v>8.371325874865887E-3</v>
      </c>
      <c r="I184" s="156">
        <v>32459.358518099238</v>
      </c>
      <c r="J184" s="202">
        <v>8.5705903541146267E-2</v>
      </c>
      <c r="K184" s="156">
        <v>18100.364827663168</v>
      </c>
      <c r="L184" s="202">
        <v>9.0794810702111484E-2</v>
      </c>
      <c r="M184" s="156">
        <v>50559.72334576241</v>
      </c>
      <c r="N184" s="202">
        <v>8.7522264930365523E-2</v>
      </c>
      <c r="O184" s="156">
        <v>79050.27665423759</v>
      </c>
      <c r="P184" s="202">
        <v>-3.6480459580835678E-2</v>
      </c>
      <c r="Q184" s="156">
        <v>165322</v>
      </c>
      <c r="R184" s="373">
        <v>-9.7611964738953616E-2</v>
      </c>
      <c r="S184" s="156">
        <v>49011</v>
      </c>
      <c r="T184" s="373">
        <v>-0.13752507654946677</v>
      </c>
      <c r="U184" s="156">
        <v>16316</v>
      </c>
      <c r="V184" s="373">
        <v>-1.3005867763595691E-2</v>
      </c>
      <c r="W184" s="156">
        <v>9657</v>
      </c>
      <c r="X184" s="373">
        <v>-4.281891168599461E-2</v>
      </c>
      <c r="Y184" s="156">
        <v>8271</v>
      </c>
      <c r="Z184" s="373">
        <v>-0.11378977820636449</v>
      </c>
      <c r="AA184" s="156">
        <v>4994</v>
      </c>
      <c r="AB184" s="373">
        <v>-0.16946615666056875</v>
      </c>
      <c r="AC184" s="156">
        <v>6493</v>
      </c>
      <c r="AD184" s="373">
        <v>-0.31882081409987406</v>
      </c>
      <c r="AE184" s="156">
        <v>15832</v>
      </c>
      <c r="AF184" s="373">
        <v>0.12331488576699301</v>
      </c>
      <c r="AG184" s="156">
        <v>8711</v>
      </c>
      <c r="AH184" s="373">
        <v>0.25573014271298833</v>
      </c>
      <c r="AI184" s="156">
        <v>11676</v>
      </c>
      <c r="AJ184" s="373">
        <v>0.17689749017236167</v>
      </c>
      <c r="AK184" s="156">
        <v>8734</v>
      </c>
      <c r="AL184" s="373">
        <v>7.1494464944650282E-3</v>
      </c>
      <c r="AM184" s="156">
        <v>3326</v>
      </c>
      <c r="AN184" s="373">
        <v>-0.18520333170014702</v>
      </c>
      <c r="AO184" s="156">
        <v>2692</v>
      </c>
      <c r="AP184" s="373">
        <v>-0.11476487997369289</v>
      </c>
      <c r="AQ184" s="156">
        <v>7203</v>
      </c>
      <c r="AR184" s="373">
        <v>0.24490148634635323</v>
      </c>
      <c r="AS184" s="156">
        <v>5634</v>
      </c>
      <c r="AT184" s="373">
        <v>0.18261964735516378</v>
      </c>
      <c r="AU184" s="156">
        <v>8125</v>
      </c>
      <c r="AV184" s="373">
        <v>0.51812406576980563</v>
      </c>
      <c r="AW184" s="156">
        <v>1046</v>
      </c>
      <c r="AX184" s="373">
        <v>0.21486643437862951</v>
      </c>
      <c r="AY184" s="156">
        <v>1613</v>
      </c>
      <c r="AZ184" s="373">
        <v>3.3311979500320277E-2</v>
      </c>
      <c r="BA184" s="156">
        <v>2878</v>
      </c>
      <c r="BB184" s="373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56">
        <v>457530</v>
      </c>
      <c r="D185" s="373">
        <v>5.778234000790694E-2</v>
      </c>
      <c r="E185" s="156">
        <v>367126</v>
      </c>
      <c r="F185" s="373">
        <v>8.2804651807545149E-2</v>
      </c>
      <c r="G185" s="156">
        <v>90404</v>
      </c>
      <c r="H185" s="373">
        <v>-3.2967503155552746E-2</v>
      </c>
      <c r="I185" s="156">
        <v>16802.914862337257</v>
      </c>
      <c r="J185" s="202">
        <v>-0.25574612181884848</v>
      </c>
      <c r="K185" s="156">
        <v>12861.706772447584</v>
      </c>
      <c r="L185" s="202">
        <v>5.5510956058625771E-2</v>
      </c>
      <c r="M185" s="156">
        <v>29664.621634784839</v>
      </c>
      <c r="N185" s="202">
        <v>-0.14664016013038017</v>
      </c>
      <c r="O185" s="156">
        <v>60739.378365305558</v>
      </c>
      <c r="P185" s="202">
        <v>3.4322119623973357E-2</v>
      </c>
      <c r="Q185" s="156">
        <v>163230</v>
      </c>
      <c r="R185" s="373">
        <v>7.4079435685521E-2</v>
      </c>
      <c r="S185" s="156">
        <v>62797</v>
      </c>
      <c r="T185" s="373">
        <v>-8.1592956592956623E-2</v>
      </c>
      <c r="U185" s="156">
        <v>11009</v>
      </c>
      <c r="V185" s="373">
        <v>0.1254344714782254</v>
      </c>
      <c r="W185" s="156">
        <v>8936</v>
      </c>
      <c r="X185" s="373">
        <v>3.4618501794604573E-2</v>
      </c>
      <c r="Y185" s="156">
        <v>5885</v>
      </c>
      <c r="Z185" s="373">
        <v>-6.2300828553218612E-2</v>
      </c>
      <c r="AA185" s="156">
        <v>4537</v>
      </c>
      <c r="AB185" s="373">
        <v>0.60431400282885428</v>
      </c>
      <c r="AC185" s="156">
        <v>5906</v>
      </c>
      <c r="AD185" s="373">
        <v>-0.22716566343889033</v>
      </c>
      <c r="AE185" s="156">
        <v>22797</v>
      </c>
      <c r="AF185" s="373">
        <v>0.24860335195530725</v>
      </c>
      <c r="AG185" s="156">
        <v>13707</v>
      </c>
      <c r="AH185" s="373">
        <v>0.31167464114832533</v>
      </c>
      <c r="AI185" s="156">
        <v>20823</v>
      </c>
      <c r="AJ185" s="373">
        <v>0.22813329401356541</v>
      </c>
      <c r="AK185" s="156">
        <v>14867</v>
      </c>
      <c r="AL185" s="373">
        <v>0.3143842277429052</v>
      </c>
      <c r="AM185" s="156">
        <v>2820</v>
      </c>
      <c r="AN185" s="373">
        <v>-9.8177166613367395E-2</v>
      </c>
      <c r="AO185" s="156">
        <v>3751</v>
      </c>
      <c r="AP185" s="373">
        <v>6.4113475177304924E-2</v>
      </c>
      <c r="AQ185" s="156">
        <v>7779</v>
      </c>
      <c r="AR185" s="373">
        <v>0.35569884977344013</v>
      </c>
      <c r="AS185" s="156">
        <v>5997</v>
      </c>
      <c r="AT185" s="373">
        <v>0.13108261033572233</v>
      </c>
      <c r="AU185" s="156">
        <v>7548</v>
      </c>
      <c r="AV185" s="373">
        <v>0.75575715282623857</v>
      </c>
      <c r="AW185" s="156">
        <v>785</v>
      </c>
      <c r="AX185" s="373">
        <v>-0.10285714285714287</v>
      </c>
      <c r="AY185" s="156">
        <v>1493</v>
      </c>
      <c r="AZ185" s="373">
        <v>6.7954220314735414E-2</v>
      </c>
      <c r="BA185" s="156">
        <v>2459</v>
      </c>
      <c r="BB185" s="373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56">
        <v>438336</v>
      </c>
      <c r="D186" s="373">
        <v>-3.96487545817239E-2</v>
      </c>
      <c r="E186" s="156">
        <v>352928</v>
      </c>
      <c r="F186" s="373">
        <v>-1.6338248000222988E-2</v>
      </c>
      <c r="G186" s="156">
        <v>85408</v>
      </c>
      <c r="H186" s="373">
        <v>-0.12530340116547012</v>
      </c>
      <c r="I186" s="156">
        <v>14981.696508815616</v>
      </c>
      <c r="J186" s="202">
        <v>-0.42448285438028621</v>
      </c>
      <c r="K186" s="156">
        <v>13290.242654649761</v>
      </c>
      <c r="L186" s="202">
        <v>7.5466348699352315E-2</v>
      </c>
      <c r="M186" s="156">
        <v>28271.939163465377</v>
      </c>
      <c r="N186" s="202">
        <v>-0.26354766716715394</v>
      </c>
      <c r="O186" s="156">
        <v>57136.06083653462</v>
      </c>
      <c r="P186" s="202">
        <v>-3.5737417086437073E-2</v>
      </c>
      <c r="Q186" s="156">
        <v>144404</v>
      </c>
      <c r="R186" s="373">
        <v>-0.12779502542854038</v>
      </c>
      <c r="S186" s="156">
        <v>55069</v>
      </c>
      <c r="T186" s="373">
        <v>-4.5482120881216059E-2</v>
      </c>
      <c r="U186" s="156">
        <v>10609</v>
      </c>
      <c r="V186" s="373">
        <v>-1.6410161320229877E-2</v>
      </c>
      <c r="W186" s="156">
        <v>10922</v>
      </c>
      <c r="X186" s="373">
        <v>3.2813238770685649E-2</v>
      </c>
      <c r="Y186" s="156">
        <v>7660</v>
      </c>
      <c r="Z186" s="373">
        <v>-2.5940996948118022E-2</v>
      </c>
      <c r="AA186" s="156">
        <v>5404</v>
      </c>
      <c r="AB186" s="373">
        <v>0.42585751978891828</v>
      </c>
      <c r="AC186" s="156">
        <v>7808</v>
      </c>
      <c r="AD186" s="373">
        <v>-0.15534400692340977</v>
      </c>
      <c r="AE186" s="156">
        <v>24672</v>
      </c>
      <c r="AF186" s="373">
        <v>0.17681850703553548</v>
      </c>
      <c r="AG186" s="156">
        <v>14384</v>
      </c>
      <c r="AH186" s="373">
        <v>0.24171270718232041</v>
      </c>
      <c r="AI186" s="156">
        <v>23885</v>
      </c>
      <c r="AJ186" s="373">
        <v>0.29542249701703005</v>
      </c>
      <c r="AK186" s="156">
        <v>19458</v>
      </c>
      <c r="AL186" s="373">
        <v>0.35312934631432547</v>
      </c>
      <c r="AM186" s="156">
        <v>2086</v>
      </c>
      <c r="AN186" s="373">
        <v>-8.7888062964582403E-2</v>
      </c>
      <c r="AO186" s="156">
        <v>2511</v>
      </c>
      <c r="AP186" s="373">
        <v>-6.9310600444773884E-2</v>
      </c>
      <c r="AQ186" s="156">
        <v>5222</v>
      </c>
      <c r="AR186" s="373">
        <v>-0.11686115339083381</v>
      </c>
      <c r="AS186" s="156">
        <v>5476</v>
      </c>
      <c r="AT186" s="373">
        <v>0.12374307408167451</v>
      </c>
      <c r="AU186" s="156">
        <v>7396</v>
      </c>
      <c r="AV186" s="373">
        <v>0.40876190476190466</v>
      </c>
      <c r="AW186" s="156">
        <v>1035</v>
      </c>
      <c r="AX186" s="373">
        <v>-9.0509666080843543E-2</v>
      </c>
      <c r="AY186" s="156">
        <v>1519</v>
      </c>
      <c r="AZ186" s="373">
        <v>2.7045300878972389E-2</v>
      </c>
      <c r="BA186" s="156">
        <v>3408</v>
      </c>
      <c r="BB186" s="373">
        <v>-0.20206040739873565</v>
      </c>
    </row>
    <row r="187" spans="1:54" s="4" customFormat="1" ht="15.75" collapsed="1" x14ac:dyDescent="0.25">
      <c r="A187" s="374">
        <v>818867</v>
      </c>
      <c r="B187" s="101">
        <v>2007</v>
      </c>
      <c r="C187" s="102">
        <v>5278784</v>
      </c>
      <c r="D187" s="203">
        <v>-3.1595778619496917E-2</v>
      </c>
      <c r="E187" s="102">
        <v>3726577</v>
      </c>
      <c r="F187" s="203">
        <v>-4.1317056254604911E-2</v>
      </c>
      <c r="G187" s="102">
        <v>1552207</v>
      </c>
      <c r="H187" s="203">
        <v>-7.431758843198355E-3</v>
      </c>
      <c r="I187" s="102">
        <v>346738.62426495797</v>
      </c>
      <c r="J187" s="203">
        <v>-1.3210132272483133E-2</v>
      </c>
      <c r="K187" s="102">
        <v>195234.17813301549</v>
      </c>
      <c r="L187" s="203">
        <v>-2.4504514287728263E-2</v>
      </c>
      <c r="M187" s="102">
        <v>541972.80239797349</v>
      </c>
      <c r="N187" s="203">
        <v>-1.7308705259468815E-2</v>
      </c>
      <c r="O187" s="102">
        <v>1010234.1976024332</v>
      </c>
      <c r="P187" s="203">
        <v>-2.0506781642319893E-3</v>
      </c>
      <c r="Q187" s="102">
        <v>1734742</v>
      </c>
      <c r="R187" s="203">
        <v>-8.2133006273641285E-2</v>
      </c>
      <c r="S187" s="102">
        <v>649982</v>
      </c>
      <c r="T187" s="203">
        <v>-6.4091358732197401E-2</v>
      </c>
      <c r="U187" s="102">
        <v>147927</v>
      </c>
      <c r="V187" s="203">
        <v>-1.6671652208595122E-2</v>
      </c>
      <c r="W187" s="102">
        <v>114808</v>
      </c>
      <c r="X187" s="203">
        <v>-1.8491762915594512E-2</v>
      </c>
      <c r="Y187" s="102">
        <v>104940</v>
      </c>
      <c r="Z187" s="203">
        <v>-1.1352395308304675E-2</v>
      </c>
      <c r="AA187" s="102">
        <v>62628</v>
      </c>
      <c r="AB187" s="203">
        <v>0.10301343806689101</v>
      </c>
      <c r="AC187" s="102">
        <v>114297</v>
      </c>
      <c r="AD187" s="203">
        <v>-7.6029490226512064E-2</v>
      </c>
      <c r="AE187" s="102">
        <v>137526</v>
      </c>
      <c r="AF187" s="203">
        <v>6.332343663017248E-2</v>
      </c>
      <c r="AG187" s="102">
        <v>78560</v>
      </c>
      <c r="AH187" s="203">
        <v>9.1202044614828948E-2</v>
      </c>
      <c r="AI187" s="102">
        <v>118146</v>
      </c>
      <c r="AJ187" s="203">
        <v>-6.8924754909686969E-2</v>
      </c>
      <c r="AK187" s="102">
        <v>110007</v>
      </c>
      <c r="AL187" s="203">
        <v>9.4967451675193493E-2</v>
      </c>
      <c r="AM187" s="102">
        <v>26141</v>
      </c>
      <c r="AN187" s="203">
        <v>-6.4086498872220843E-2</v>
      </c>
      <c r="AO187" s="102">
        <v>32923</v>
      </c>
      <c r="AP187" s="203">
        <v>9.6911706075382131E-3</v>
      </c>
      <c r="AQ187" s="102">
        <v>74755</v>
      </c>
      <c r="AR187" s="203">
        <v>0.11925437939811356</v>
      </c>
      <c r="AS187" s="102">
        <v>62641</v>
      </c>
      <c r="AT187" s="203">
        <v>0.16830482869239227</v>
      </c>
      <c r="AU187" s="102">
        <v>92015</v>
      </c>
      <c r="AV187" s="203">
        <v>0.23390816928605918</v>
      </c>
      <c r="AW187" s="102">
        <v>12595</v>
      </c>
      <c r="AX187" s="203">
        <v>-0.16189779079052435</v>
      </c>
      <c r="AY187" s="102">
        <v>18733</v>
      </c>
      <c r="AZ187" s="203">
        <v>4.7736537223772579E-3</v>
      </c>
      <c r="BA187" s="102">
        <v>33211</v>
      </c>
      <c r="BB187" s="203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56">
        <v>421706</v>
      </c>
      <c r="D188" s="373">
        <v>7.3543151136534313E-2</v>
      </c>
      <c r="E188" s="156">
        <v>351499</v>
      </c>
      <c r="F188" s="373">
        <v>7.5318389985285172E-2</v>
      </c>
      <c r="G188" s="156">
        <v>70207</v>
      </c>
      <c r="H188" s="373">
        <v>6.474263702265759E-2</v>
      </c>
      <c r="I188" s="156">
        <v>17518.149814589218</v>
      </c>
      <c r="J188" s="202">
        <v>0.39412289209128892</v>
      </c>
      <c r="K188" s="156">
        <v>8455.0284742767635</v>
      </c>
      <c r="L188" s="202">
        <v>9.4107156282567717E-2</v>
      </c>
      <c r="M188" s="156">
        <v>25973.17828886598</v>
      </c>
      <c r="N188" s="202">
        <v>0.27987656657926174</v>
      </c>
      <c r="O188" s="156">
        <v>44233.82171113402</v>
      </c>
      <c r="P188" s="202">
        <v>-3.0905714319623745E-2</v>
      </c>
      <c r="Q188" s="156">
        <v>143724</v>
      </c>
      <c r="R188" s="373">
        <v>9.0478683449798591E-2</v>
      </c>
      <c r="S188" s="156">
        <v>61417</v>
      </c>
      <c r="T188" s="373">
        <v>-2.3126719791318751E-2</v>
      </c>
      <c r="U188" s="156">
        <v>11668</v>
      </c>
      <c r="V188" s="373">
        <v>-0.1301625167735202</v>
      </c>
      <c r="W188" s="156">
        <v>10288</v>
      </c>
      <c r="X188" s="373">
        <v>-0.10281677858201799</v>
      </c>
      <c r="Y188" s="156">
        <v>7922</v>
      </c>
      <c r="Z188" s="373">
        <v>-0.17237776849143338</v>
      </c>
      <c r="AA188" s="156">
        <v>2526</v>
      </c>
      <c r="AB188" s="373">
        <v>0.44095835710211073</v>
      </c>
      <c r="AC188" s="156">
        <v>14687</v>
      </c>
      <c r="AD188" s="373">
        <v>-4.5058517555266575E-2</v>
      </c>
      <c r="AE188" s="156">
        <v>23392</v>
      </c>
      <c r="AF188" s="373">
        <v>0.24379220503004206</v>
      </c>
      <c r="AG188" s="156">
        <v>13122</v>
      </c>
      <c r="AH188" s="373">
        <v>0.10594184576485466</v>
      </c>
      <c r="AI188" s="156">
        <v>23935</v>
      </c>
      <c r="AJ188" s="373">
        <v>0.31165059184568178</v>
      </c>
      <c r="AK188" s="156">
        <v>17171</v>
      </c>
      <c r="AL188" s="373">
        <v>0.10923772609819116</v>
      </c>
      <c r="AM188" s="156">
        <v>2038</v>
      </c>
      <c r="AN188" s="373">
        <v>6.2011464304325248E-2</v>
      </c>
      <c r="AO188" s="156">
        <v>2684</v>
      </c>
      <c r="AP188" s="373">
        <v>7.8344716753716348E-2</v>
      </c>
      <c r="AQ188" s="156">
        <v>4961</v>
      </c>
      <c r="AR188" s="373">
        <v>0.20295829291949574</v>
      </c>
      <c r="AS188" s="156">
        <v>3451</v>
      </c>
      <c r="AT188" s="373">
        <v>0.38205847016419714</v>
      </c>
      <c r="AU188" s="156">
        <v>4470</v>
      </c>
      <c r="AV188" s="373">
        <v>0.8765743073047858</v>
      </c>
      <c r="AW188" s="156">
        <v>1132</v>
      </c>
      <c r="AX188" s="373">
        <v>0.70996978851963743</v>
      </c>
      <c r="AY188" s="156">
        <v>1013</v>
      </c>
      <c r="AZ188" s="373">
        <v>0.38957475994513024</v>
      </c>
      <c r="BA188" s="156">
        <v>1898</v>
      </c>
      <c r="BB188" s="373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56">
        <v>421613</v>
      </c>
      <c r="D189" s="373">
        <v>6.9975129428484495E-2</v>
      </c>
      <c r="E189" s="156">
        <v>341641</v>
      </c>
      <c r="F189" s="373">
        <v>5.4948957220407157E-2</v>
      </c>
      <c r="G189" s="156">
        <v>79972</v>
      </c>
      <c r="H189" s="373">
        <v>0.1392996552411887</v>
      </c>
      <c r="I189" s="156">
        <v>17770.659269719588</v>
      </c>
      <c r="J189" s="202">
        <v>0.21264867691771761</v>
      </c>
      <c r="K189" s="156">
        <v>10657.734875484724</v>
      </c>
      <c r="L189" s="202">
        <v>0.12608983071968094</v>
      </c>
      <c r="M189" s="156">
        <v>28428.394145204315</v>
      </c>
      <c r="N189" s="202">
        <v>0.17868241069262036</v>
      </c>
      <c r="O189" s="156">
        <v>51543.605854795685</v>
      </c>
      <c r="P189" s="202">
        <v>0.11868413467923289</v>
      </c>
      <c r="Q189" s="156">
        <v>146327</v>
      </c>
      <c r="R189" s="373">
        <v>2.1189916333996806E-4</v>
      </c>
      <c r="S189" s="156">
        <v>60903</v>
      </c>
      <c r="T189" s="373">
        <v>6.9580794155353898E-2</v>
      </c>
      <c r="U189" s="156">
        <v>12732</v>
      </c>
      <c r="V189" s="373">
        <v>4.7125585985689611E-2</v>
      </c>
      <c r="W189" s="156">
        <v>9638</v>
      </c>
      <c r="X189" s="373">
        <v>-3.3202929080148436E-2</v>
      </c>
      <c r="Y189" s="156">
        <v>11835</v>
      </c>
      <c r="Z189" s="373">
        <v>-7.6184528920459016E-2</v>
      </c>
      <c r="AA189" s="156">
        <v>2670</v>
      </c>
      <c r="AB189" s="373">
        <v>0.48168701442841289</v>
      </c>
      <c r="AC189" s="156">
        <v>11135</v>
      </c>
      <c r="AD189" s="373">
        <v>3.9294381183498261E-2</v>
      </c>
      <c r="AE189" s="156">
        <v>18718</v>
      </c>
      <c r="AF189" s="373">
        <v>9.8151950718685876E-2</v>
      </c>
      <c r="AG189" s="156">
        <v>10626</v>
      </c>
      <c r="AH189" s="373">
        <v>9.4899536321483735E-2</v>
      </c>
      <c r="AI189" s="156">
        <v>21470</v>
      </c>
      <c r="AJ189" s="373">
        <v>0.28879284470856592</v>
      </c>
      <c r="AK189" s="156">
        <v>16250</v>
      </c>
      <c r="AL189" s="373">
        <v>0.11385290287202676</v>
      </c>
      <c r="AM189" s="156">
        <v>1854</v>
      </c>
      <c r="AN189" s="373">
        <v>7.7906976744186007E-2</v>
      </c>
      <c r="AO189" s="156">
        <v>2998</v>
      </c>
      <c r="AP189" s="373">
        <v>0.14209523809523805</v>
      </c>
      <c r="AQ189" s="156">
        <v>2913</v>
      </c>
      <c r="AR189" s="373">
        <v>2.8601694915254328E-2</v>
      </c>
      <c r="AS189" s="156">
        <v>2919</v>
      </c>
      <c r="AT189" s="373">
        <v>0.31014362657091565</v>
      </c>
      <c r="AU189" s="156">
        <v>3634</v>
      </c>
      <c r="AV189" s="373">
        <v>0.34492968171724647</v>
      </c>
      <c r="AW189" s="156">
        <v>1870</v>
      </c>
      <c r="AX189" s="373">
        <v>1.5616438356164384</v>
      </c>
      <c r="AY189" s="156">
        <v>1208</v>
      </c>
      <c r="AZ189" s="373">
        <v>0.54081632653061229</v>
      </c>
      <c r="BA189" s="156">
        <v>1941</v>
      </c>
      <c r="BB189" s="373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56">
        <v>469736</v>
      </c>
      <c r="D190" s="373">
        <v>7.4814833458798802E-2</v>
      </c>
      <c r="E190" s="156">
        <v>380479</v>
      </c>
      <c r="F190" s="373">
        <v>0.14212684461414704</v>
      </c>
      <c r="G190" s="156">
        <v>89257</v>
      </c>
      <c r="H190" s="373">
        <v>-0.14099146352026326</v>
      </c>
      <c r="I190" s="156">
        <v>19780.240545640805</v>
      </c>
      <c r="J190" s="202">
        <v>-0.26072543180873442</v>
      </c>
      <c r="K190" s="156">
        <v>13288.209866824824</v>
      </c>
      <c r="L190" s="202">
        <v>1.2599969468146233E-2</v>
      </c>
      <c r="M190" s="156">
        <v>33068.450412465631</v>
      </c>
      <c r="N190" s="202">
        <v>-0.1707833972028161</v>
      </c>
      <c r="O190" s="156">
        <v>56188.549587534369</v>
      </c>
      <c r="P190" s="202">
        <v>-0.1224358377323046</v>
      </c>
      <c r="Q190" s="156">
        <v>170606</v>
      </c>
      <c r="R190" s="373">
        <v>9.3740383629090207E-2</v>
      </c>
      <c r="S190" s="156">
        <v>73683</v>
      </c>
      <c r="T190" s="373">
        <v>0.19253240973020214</v>
      </c>
      <c r="U190" s="156">
        <v>12488</v>
      </c>
      <c r="V190" s="373">
        <v>0.13085212351716025</v>
      </c>
      <c r="W190" s="156">
        <v>9845</v>
      </c>
      <c r="X190" s="373">
        <v>0.16233766233766245</v>
      </c>
      <c r="Y190" s="156">
        <v>10677</v>
      </c>
      <c r="Z190" s="373">
        <v>0.12590952230306862</v>
      </c>
      <c r="AA190" s="156">
        <v>3011</v>
      </c>
      <c r="AB190" s="373">
        <v>0.81276339554485255</v>
      </c>
      <c r="AC190" s="156">
        <v>8923</v>
      </c>
      <c r="AD190" s="373">
        <v>0.23707195341744081</v>
      </c>
      <c r="AE190" s="156">
        <v>19402</v>
      </c>
      <c r="AF190" s="373">
        <v>4.2669819432502143E-2</v>
      </c>
      <c r="AG190" s="156">
        <v>10599</v>
      </c>
      <c r="AH190" s="373">
        <v>4.4751108920650484E-2</v>
      </c>
      <c r="AI190" s="156">
        <v>23497</v>
      </c>
      <c r="AJ190" s="373">
        <v>0.34099988585777874</v>
      </c>
      <c r="AK190" s="156">
        <v>15469</v>
      </c>
      <c r="AL190" s="373">
        <v>0.16667923674485263</v>
      </c>
      <c r="AM190" s="156">
        <v>2149</v>
      </c>
      <c r="AN190" s="373">
        <v>0.23505747126436782</v>
      </c>
      <c r="AO190" s="156">
        <v>2604</v>
      </c>
      <c r="AP190" s="373">
        <v>2.6409144659046202E-2</v>
      </c>
      <c r="AQ190" s="156">
        <v>4481</v>
      </c>
      <c r="AR190" s="373">
        <v>0.21700162954915814</v>
      </c>
      <c r="AS190" s="156">
        <v>3032</v>
      </c>
      <c r="AT190" s="373">
        <v>0.14804998106777734</v>
      </c>
      <c r="AU190" s="156">
        <v>4576</v>
      </c>
      <c r="AV190" s="373">
        <v>0.45454545454545459</v>
      </c>
      <c r="AW190" s="156">
        <v>1648</v>
      </c>
      <c r="AX190" s="373">
        <v>0.37218984179850123</v>
      </c>
      <c r="AY190" s="156">
        <v>1576</v>
      </c>
      <c r="AZ190" s="373">
        <v>3.6842105263157787E-2</v>
      </c>
      <c r="BA190" s="156">
        <v>2213</v>
      </c>
      <c r="BB190" s="373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56">
        <v>476585</v>
      </c>
      <c r="D191" s="373">
        <v>0.15211211085378884</v>
      </c>
      <c r="E191" s="156">
        <v>327524</v>
      </c>
      <c r="F191" s="373">
        <v>6.4793201427856273E-2</v>
      </c>
      <c r="G191" s="156">
        <v>149061</v>
      </c>
      <c r="H191" s="373">
        <v>0.40533431383640672</v>
      </c>
      <c r="I191" s="156">
        <v>36811</v>
      </c>
      <c r="J191" s="202">
        <v>0.60481119027940977</v>
      </c>
      <c r="K191" s="156">
        <v>23936</v>
      </c>
      <c r="L191" s="202">
        <v>0.85014790524287109</v>
      </c>
      <c r="M191" s="156">
        <v>60747</v>
      </c>
      <c r="N191" s="202">
        <v>0.6932846068952363</v>
      </c>
      <c r="O191" s="156">
        <v>88314</v>
      </c>
      <c r="P191" s="202">
        <v>0.2581640356695527</v>
      </c>
      <c r="Q191" s="156">
        <v>150627</v>
      </c>
      <c r="R191" s="373">
        <v>-5.9703728673895506E-2</v>
      </c>
      <c r="S191" s="156">
        <v>69288</v>
      </c>
      <c r="T191" s="373">
        <v>0.27611610431707678</v>
      </c>
      <c r="U191" s="156">
        <v>11926</v>
      </c>
      <c r="V191" s="373">
        <v>4.5131890281307596E-2</v>
      </c>
      <c r="W191" s="156">
        <v>11485</v>
      </c>
      <c r="X191" s="373">
        <v>0.21252111486486491</v>
      </c>
      <c r="Y191" s="156">
        <v>14142</v>
      </c>
      <c r="Z191" s="373">
        <v>-0.10020996373353697</v>
      </c>
      <c r="AA191" s="156">
        <v>3448</v>
      </c>
      <c r="AB191" s="373">
        <v>0.38529529931699469</v>
      </c>
      <c r="AC191" s="156">
        <v>8216</v>
      </c>
      <c r="AD191" s="373">
        <v>-1.2169891687963119E-4</v>
      </c>
      <c r="AE191" s="156">
        <v>11284</v>
      </c>
      <c r="AF191" s="373">
        <v>0.135782586814293</v>
      </c>
      <c r="AG191" s="156">
        <v>4750</v>
      </c>
      <c r="AH191" s="373">
        <v>7.4417552589911784E-2</v>
      </c>
      <c r="AI191" s="156">
        <v>8166</v>
      </c>
      <c r="AJ191" s="373">
        <v>0.21735241502683356</v>
      </c>
      <c r="AK191" s="156">
        <v>8857</v>
      </c>
      <c r="AL191" s="373">
        <v>0.42007375340708664</v>
      </c>
      <c r="AM191" s="156">
        <v>2309</v>
      </c>
      <c r="AN191" s="373">
        <v>0.21080230728893556</v>
      </c>
      <c r="AO191" s="156">
        <v>3180</v>
      </c>
      <c r="AP191" s="373">
        <v>0.40088105726872247</v>
      </c>
      <c r="AQ191" s="156">
        <v>6353</v>
      </c>
      <c r="AR191" s="373">
        <v>0.33888303477344572</v>
      </c>
      <c r="AS191" s="156">
        <v>3361</v>
      </c>
      <c r="AT191" s="373">
        <v>7.3458958799105689E-2</v>
      </c>
      <c r="AU191" s="156">
        <v>5489</v>
      </c>
      <c r="AV191" s="373">
        <v>0.73045397225725095</v>
      </c>
      <c r="AW191" s="156">
        <v>1499</v>
      </c>
      <c r="AX191" s="373">
        <v>0.54376930998970141</v>
      </c>
      <c r="AY191" s="156">
        <v>1385</v>
      </c>
      <c r="AZ191" s="373">
        <v>0.32917466410748553</v>
      </c>
      <c r="BA191" s="156">
        <v>1759</v>
      </c>
      <c r="BB191" s="373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56">
        <v>376398</v>
      </c>
      <c r="D192" s="373">
        <v>3.669489774839918E-2</v>
      </c>
      <c r="E192" s="156">
        <v>253323</v>
      </c>
      <c r="F192" s="373">
        <v>7.2807043547861161E-2</v>
      </c>
      <c r="G192" s="156">
        <v>123075</v>
      </c>
      <c r="H192" s="373">
        <v>-3.0478006049911799E-2</v>
      </c>
      <c r="I192" s="156">
        <v>30456.368318977362</v>
      </c>
      <c r="J192" s="202">
        <v>-5.2363998265452349E-2</v>
      </c>
      <c r="K192" s="156">
        <v>17754.296191022087</v>
      </c>
      <c r="L192" s="202">
        <v>9.6824586153660297E-2</v>
      </c>
      <c r="M192" s="156">
        <v>48210.664509999449</v>
      </c>
      <c r="N192" s="202">
        <v>-2.3929731199962001E-3</v>
      </c>
      <c r="O192" s="156">
        <v>74864.335490000551</v>
      </c>
      <c r="P192" s="202">
        <v>-4.7741880376862555E-2</v>
      </c>
      <c r="Q192" s="156">
        <v>141467</v>
      </c>
      <c r="R192" s="373">
        <v>2.1451883086876178E-2</v>
      </c>
      <c r="S192" s="156">
        <v>47588</v>
      </c>
      <c r="T192" s="373">
        <v>0.11301337823931146</v>
      </c>
      <c r="U192" s="156">
        <v>12593</v>
      </c>
      <c r="V192" s="373">
        <v>0.14889152449594012</v>
      </c>
      <c r="W192" s="156">
        <v>7864</v>
      </c>
      <c r="X192" s="373">
        <v>0.21545595054095834</v>
      </c>
      <c r="Y192" s="156">
        <v>7665</v>
      </c>
      <c r="Z192" s="373">
        <v>6.4287697861705073E-2</v>
      </c>
      <c r="AA192" s="156">
        <v>5423</v>
      </c>
      <c r="AB192" s="373">
        <v>0.53887627695800222</v>
      </c>
      <c r="AC192" s="156">
        <v>7526</v>
      </c>
      <c r="AD192" s="373">
        <v>0.27214334009465846</v>
      </c>
      <c r="AE192" s="156">
        <v>363</v>
      </c>
      <c r="AF192" s="373">
        <v>-0.62845445240532238</v>
      </c>
      <c r="AG192" s="156">
        <v>219</v>
      </c>
      <c r="AH192" s="373">
        <v>-0.75198187995469989</v>
      </c>
      <c r="AI192" s="156">
        <v>1161</v>
      </c>
      <c r="AJ192" s="373">
        <v>5.7109826589595372</v>
      </c>
      <c r="AK192" s="156">
        <v>1971</v>
      </c>
      <c r="AL192" s="373">
        <v>-7.0528967254408492E-3</v>
      </c>
      <c r="AM192" s="156">
        <v>1811</v>
      </c>
      <c r="AN192" s="373">
        <v>0.32576866764275247</v>
      </c>
      <c r="AO192" s="156">
        <v>2001</v>
      </c>
      <c r="AP192" s="373">
        <v>0.35294117647058831</v>
      </c>
      <c r="AQ192" s="156">
        <v>4891</v>
      </c>
      <c r="AR192" s="373">
        <v>0.2133465641280079</v>
      </c>
      <c r="AS192" s="156">
        <v>2595</v>
      </c>
      <c r="AT192" s="373">
        <v>0.12240484429065734</v>
      </c>
      <c r="AU192" s="156">
        <v>4102</v>
      </c>
      <c r="AV192" s="373">
        <v>1.8624286069033991E-2</v>
      </c>
      <c r="AW192" s="156">
        <v>1088</v>
      </c>
      <c r="AX192" s="373">
        <v>6.562193927522042E-2</v>
      </c>
      <c r="AY192" s="156">
        <v>1466</v>
      </c>
      <c r="AZ192" s="373">
        <v>8.3518107908351791E-2</v>
      </c>
      <c r="BA192" s="156">
        <v>1529</v>
      </c>
      <c r="BB192" s="373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56">
        <v>425119</v>
      </c>
      <c r="D193" s="373">
        <v>0.21503188208629731</v>
      </c>
      <c r="E193" s="156">
        <v>276535</v>
      </c>
      <c r="F193" s="373">
        <v>0.23558480668784543</v>
      </c>
      <c r="G193" s="156">
        <v>148584</v>
      </c>
      <c r="H193" s="373">
        <v>0.17854593334073643</v>
      </c>
      <c r="I193" s="156">
        <v>31669.900986387973</v>
      </c>
      <c r="J193" s="202">
        <v>0.33100977426717804</v>
      </c>
      <c r="K193" s="156">
        <v>18942.53632269067</v>
      </c>
      <c r="L193" s="202">
        <v>0.24378129002567239</v>
      </c>
      <c r="M193" s="156">
        <v>50612.437309078639</v>
      </c>
      <c r="N193" s="202">
        <v>0.29696706384110994</v>
      </c>
      <c r="O193" s="156">
        <v>97971.562690921361</v>
      </c>
      <c r="P193" s="202">
        <v>0.12545905696220716</v>
      </c>
      <c r="Q193" s="156">
        <v>158630</v>
      </c>
      <c r="R193" s="373">
        <v>0.18450429730960782</v>
      </c>
      <c r="S193" s="156">
        <v>48557</v>
      </c>
      <c r="T193" s="373">
        <v>0.24575401508543271</v>
      </c>
      <c r="U193" s="156">
        <v>9763</v>
      </c>
      <c r="V193" s="373">
        <v>0.28816466552315601</v>
      </c>
      <c r="W193" s="156">
        <v>8382</v>
      </c>
      <c r="X193" s="373">
        <v>0.32229058211074313</v>
      </c>
      <c r="Y193" s="156">
        <v>5350</v>
      </c>
      <c r="Z193" s="373">
        <v>-7.1986123156981829E-2</v>
      </c>
      <c r="AA193" s="156">
        <v>6777</v>
      </c>
      <c r="AB193" s="373">
        <v>0.44130157379838364</v>
      </c>
      <c r="AC193" s="156">
        <v>7131</v>
      </c>
      <c r="AD193" s="373">
        <v>0.27521459227467804</v>
      </c>
      <c r="AE193" s="156">
        <v>482</v>
      </c>
      <c r="AF193" s="373">
        <v>-0.38125802310654688</v>
      </c>
      <c r="AG193" s="156">
        <v>544</v>
      </c>
      <c r="AH193" s="373">
        <v>-0.37399309551208282</v>
      </c>
      <c r="AI193" s="156">
        <v>1481</v>
      </c>
      <c r="AJ193" s="373">
        <v>14.268041237113403</v>
      </c>
      <c r="AK193" s="156">
        <v>1286</v>
      </c>
      <c r="AL193" s="373">
        <v>-0.23588829471182415</v>
      </c>
      <c r="AM193" s="156">
        <v>1683</v>
      </c>
      <c r="AN193" s="373">
        <v>0.37163814180929089</v>
      </c>
      <c r="AO193" s="156">
        <v>2104</v>
      </c>
      <c r="AP193" s="373">
        <v>0.2383755150088287</v>
      </c>
      <c r="AQ193" s="156">
        <v>6385</v>
      </c>
      <c r="AR193" s="373">
        <v>0.43033154121863793</v>
      </c>
      <c r="AS193" s="156">
        <v>5047</v>
      </c>
      <c r="AT193" s="373">
        <v>1.3463505346350533</v>
      </c>
      <c r="AU193" s="156">
        <v>6828</v>
      </c>
      <c r="AV193" s="373">
        <v>0.47856214811606756</v>
      </c>
      <c r="AW193" s="156">
        <v>1589</v>
      </c>
      <c r="AX193" s="373">
        <v>0.58899999999999997</v>
      </c>
      <c r="AY193" s="156">
        <v>1568</v>
      </c>
      <c r="AZ193" s="373">
        <v>0.40125111706881134</v>
      </c>
      <c r="BA193" s="156">
        <v>2948</v>
      </c>
      <c r="BB193" s="373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56">
        <v>486146</v>
      </c>
      <c r="D194" s="373">
        <v>6.8219661511188523E-3</v>
      </c>
      <c r="E194" s="156">
        <v>292003</v>
      </c>
      <c r="F194" s="373">
        <v>-1.5123765966130076E-2</v>
      </c>
      <c r="G194" s="156">
        <v>194143</v>
      </c>
      <c r="H194" s="373">
        <v>4.1735304375821736E-2</v>
      </c>
      <c r="I194" s="156">
        <v>37407.450484752015</v>
      </c>
      <c r="J194" s="202">
        <v>-2.3830033981293131E-2</v>
      </c>
      <c r="K194" s="156">
        <v>23168.740336613249</v>
      </c>
      <c r="L194" s="202">
        <v>0.17766710455594104</v>
      </c>
      <c r="M194" s="156">
        <v>60576.190821365264</v>
      </c>
      <c r="N194" s="202">
        <v>4.4524180874915942E-2</v>
      </c>
      <c r="O194" s="156">
        <v>133566.80917863472</v>
      </c>
      <c r="P194" s="202">
        <v>4.0475375585639073E-2</v>
      </c>
      <c r="Q194" s="156">
        <v>150785</v>
      </c>
      <c r="R194" s="373">
        <v>-0.10737965002012739</v>
      </c>
      <c r="S194" s="156">
        <v>46836</v>
      </c>
      <c r="T194" s="373">
        <v>-3.3133089738031862E-2</v>
      </c>
      <c r="U194" s="156">
        <v>17207</v>
      </c>
      <c r="V194" s="373">
        <v>0.29648884870403869</v>
      </c>
      <c r="W194" s="156">
        <v>11668</v>
      </c>
      <c r="X194" s="373">
        <v>8.4588213422569281E-2</v>
      </c>
      <c r="Y194" s="156">
        <v>8401</v>
      </c>
      <c r="Z194" s="373">
        <v>-0.19259971167707834</v>
      </c>
      <c r="AA194" s="156">
        <v>7713</v>
      </c>
      <c r="AB194" s="373">
        <v>0.53829278021539695</v>
      </c>
      <c r="AC194" s="156">
        <v>10964</v>
      </c>
      <c r="AD194" s="373">
        <v>0.24874715261958991</v>
      </c>
      <c r="AE194" s="156">
        <v>853</v>
      </c>
      <c r="AF194" s="373">
        <v>6.3591022443890255E-2</v>
      </c>
      <c r="AG194" s="156">
        <v>1372</v>
      </c>
      <c r="AH194" s="373">
        <v>0.42323651452282163</v>
      </c>
      <c r="AI194" s="156">
        <v>705</v>
      </c>
      <c r="AJ194" s="373">
        <v>4.4230769230769234</v>
      </c>
      <c r="AK194" s="156">
        <v>1700</v>
      </c>
      <c r="AL194" s="373">
        <v>-0.17794970986460346</v>
      </c>
      <c r="AM194" s="156">
        <v>2526</v>
      </c>
      <c r="AN194" s="373">
        <v>0.34648187633262251</v>
      </c>
      <c r="AO194" s="156">
        <v>2804</v>
      </c>
      <c r="AP194" s="373">
        <v>8.7664856477889908E-2</v>
      </c>
      <c r="AQ194" s="156">
        <v>5935</v>
      </c>
      <c r="AR194" s="373">
        <v>3.3972125435540068E-2</v>
      </c>
      <c r="AS194" s="156">
        <v>5894</v>
      </c>
      <c r="AT194" s="373">
        <v>0.26155821917808209</v>
      </c>
      <c r="AU194" s="156">
        <v>9848</v>
      </c>
      <c r="AV194" s="373">
        <v>0.31692966033698844</v>
      </c>
      <c r="AW194" s="156">
        <v>1425</v>
      </c>
      <c r="AX194" s="373">
        <v>0.17671345995045407</v>
      </c>
      <c r="AY194" s="156">
        <v>1966</v>
      </c>
      <c r="AZ194" s="373">
        <v>0.29683377308707115</v>
      </c>
      <c r="BA194" s="156">
        <v>3401</v>
      </c>
      <c r="BB194" s="373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56">
        <v>532999</v>
      </c>
      <c r="D195" s="373">
        <v>1.8542087078823544E-2</v>
      </c>
      <c r="E195" s="156">
        <v>307702</v>
      </c>
      <c r="F195" s="373">
        <v>6.3443294337209855E-2</v>
      </c>
      <c r="G195" s="156">
        <v>225297</v>
      </c>
      <c r="H195" s="373">
        <v>-3.6990651888643367E-2</v>
      </c>
      <c r="I195" s="156">
        <v>40544.523357092025</v>
      </c>
      <c r="J195" s="202">
        <v>-6.737874202951466E-2</v>
      </c>
      <c r="K195" s="156">
        <v>23981.619606879784</v>
      </c>
      <c r="L195" s="202">
        <v>0.18681672677260708</v>
      </c>
      <c r="M195" s="156">
        <v>64526.142963971812</v>
      </c>
      <c r="N195" s="202">
        <v>1.3281004178216094E-2</v>
      </c>
      <c r="O195" s="156">
        <v>160770.8570360282</v>
      </c>
      <c r="P195" s="202">
        <v>-5.5792015085392554E-2</v>
      </c>
      <c r="Q195" s="156">
        <v>159766</v>
      </c>
      <c r="R195" s="373">
        <v>2.0849440585803514E-2</v>
      </c>
      <c r="S195" s="156">
        <v>48643</v>
      </c>
      <c r="T195" s="373">
        <v>4.3124892777491874E-2</v>
      </c>
      <c r="U195" s="156">
        <v>12943</v>
      </c>
      <c r="V195" s="373">
        <v>5.2447552447552503E-2</v>
      </c>
      <c r="W195" s="156">
        <v>9916</v>
      </c>
      <c r="X195" s="373">
        <v>7.4322860238353217E-2</v>
      </c>
      <c r="Y195" s="156">
        <v>9489</v>
      </c>
      <c r="Z195" s="373">
        <v>-0.10201570928361881</v>
      </c>
      <c r="AA195" s="156">
        <v>7077</v>
      </c>
      <c r="AB195" s="373">
        <v>0.49083631767432068</v>
      </c>
      <c r="AC195" s="156">
        <v>21017</v>
      </c>
      <c r="AD195" s="373">
        <v>1.1161895597786797E-2</v>
      </c>
      <c r="AE195" s="156">
        <v>723</v>
      </c>
      <c r="AF195" s="373">
        <v>3.2857142857142918E-2</v>
      </c>
      <c r="AG195" s="156">
        <v>852</v>
      </c>
      <c r="AH195" s="373">
        <v>0.1359999999999999</v>
      </c>
      <c r="AI195" s="156">
        <v>78</v>
      </c>
      <c r="AJ195" s="373">
        <v>-0.23529411764705888</v>
      </c>
      <c r="AK195" s="156">
        <v>1787</v>
      </c>
      <c r="AL195" s="373">
        <v>0.15738341968911906</v>
      </c>
      <c r="AM195" s="156">
        <v>1628</v>
      </c>
      <c r="AN195" s="373">
        <v>0.62151394422310746</v>
      </c>
      <c r="AO195" s="156">
        <v>2560</v>
      </c>
      <c r="AP195" s="373">
        <v>0.27744510978043913</v>
      </c>
      <c r="AQ195" s="156">
        <v>6716</v>
      </c>
      <c r="AR195" s="373">
        <v>0.41777496305678707</v>
      </c>
      <c r="AS195" s="156">
        <v>6167</v>
      </c>
      <c r="AT195" s="373">
        <v>0.50048661800486616</v>
      </c>
      <c r="AU195" s="156">
        <v>12452</v>
      </c>
      <c r="AV195" s="373">
        <v>0.3193473193473193</v>
      </c>
      <c r="AW195" s="156">
        <v>800</v>
      </c>
      <c r="AX195" s="373">
        <v>0.2084592145015105</v>
      </c>
      <c r="AY195" s="156">
        <v>2090</v>
      </c>
      <c r="AZ195" s="373">
        <v>0.46461107217939723</v>
      </c>
      <c r="BA195" s="156">
        <v>2998</v>
      </c>
      <c r="BB195" s="373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56">
        <v>463926</v>
      </c>
      <c r="D196" s="373">
        <v>6.7210478734049728E-2</v>
      </c>
      <c r="E196" s="156">
        <v>299356</v>
      </c>
      <c r="F196" s="373">
        <v>5.9828575677005613E-2</v>
      </c>
      <c r="G196" s="156">
        <v>164570</v>
      </c>
      <c r="H196" s="373">
        <v>8.0905341144943854E-2</v>
      </c>
      <c r="I196" s="156">
        <v>40916.533869060157</v>
      </c>
      <c r="J196" s="202">
        <v>0.33121143960697186</v>
      </c>
      <c r="K196" s="156">
        <v>18817.623954333609</v>
      </c>
      <c r="L196" s="202">
        <v>0.35165962675855011</v>
      </c>
      <c r="M196" s="156">
        <v>59734.157823393762</v>
      </c>
      <c r="N196" s="202">
        <v>0.33758601451833403</v>
      </c>
      <c r="O196" s="156">
        <v>104835.84217660624</v>
      </c>
      <c r="P196" s="202">
        <v>-2.5633230839218091E-2</v>
      </c>
      <c r="Q196" s="156">
        <v>167300</v>
      </c>
      <c r="R196" s="373">
        <v>-1.9721154823015841E-4</v>
      </c>
      <c r="S196" s="156">
        <v>54683</v>
      </c>
      <c r="T196" s="373">
        <v>1.5299207189142017E-2</v>
      </c>
      <c r="U196" s="156">
        <v>12016</v>
      </c>
      <c r="V196" s="373">
        <v>2.1594966842373831E-2</v>
      </c>
      <c r="W196" s="156">
        <v>8584</v>
      </c>
      <c r="X196" s="373">
        <v>0.21655328798185947</v>
      </c>
      <c r="Y196" s="156">
        <v>7191</v>
      </c>
      <c r="Z196" s="373">
        <v>0.21285208298195313</v>
      </c>
      <c r="AA196" s="156">
        <v>5503</v>
      </c>
      <c r="AB196" s="373">
        <v>0.44549514053060157</v>
      </c>
      <c r="AC196" s="156">
        <v>7685</v>
      </c>
      <c r="AD196" s="373">
        <v>0.27827677977378573</v>
      </c>
      <c r="AE196" s="156">
        <v>802</v>
      </c>
      <c r="AF196" s="373">
        <v>-0.19639278557114226</v>
      </c>
      <c r="AG196" s="156">
        <v>939</v>
      </c>
      <c r="AH196" s="373">
        <v>0.10861865407319948</v>
      </c>
      <c r="AI196" s="156">
        <v>1085</v>
      </c>
      <c r="AJ196" s="373">
        <v>2.0138888888888888</v>
      </c>
      <c r="AK196" s="156">
        <v>1612</v>
      </c>
      <c r="AL196" s="373">
        <v>-2.0060790273556228E-2</v>
      </c>
      <c r="AM196" s="156">
        <v>2437</v>
      </c>
      <c r="AN196" s="373">
        <v>0.21364541832669315</v>
      </c>
      <c r="AO196" s="156">
        <v>2408</v>
      </c>
      <c r="AP196" s="373">
        <v>7.0222222222222186E-2</v>
      </c>
      <c r="AQ196" s="156">
        <v>6718</v>
      </c>
      <c r="AR196" s="373">
        <v>0.289443378119002</v>
      </c>
      <c r="AS196" s="156">
        <v>6212</v>
      </c>
      <c r="AT196" s="373">
        <v>0.44937004199720021</v>
      </c>
      <c r="AU196" s="156">
        <v>8272</v>
      </c>
      <c r="AV196" s="373">
        <v>0.39847844463229087</v>
      </c>
      <c r="AW196" s="156">
        <v>1103</v>
      </c>
      <c r="AX196" s="373">
        <v>0.51303155006858714</v>
      </c>
      <c r="AY196" s="156">
        <v>1934</v>
      </c>
      <c r="AZ196" s="373">
        <v>0.46626231993934808</v>
      </c>
      <c r="BA196" s="156">
        <v>2872</v>
      </c>
      <c r="BB196" s="373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56">
        <v>487815</v>
      </c>
      <c r="D197" s="373">
        <v>6.2824088195564176E-2</v>
      </c>
      <c r="E197" s="156">
        <v>359281</v>
      </c>
      <c r="F197" s="373">
        <v>4.6179336210260269E-2</v>
      </c>
      <c r="G197" s="156">
        <v>128534</v>
      </c>
      <c r="H197" s="373">
        <v>0.1122899323283546</v>
      </c>
      <c r="I197" s="156">
        <v>29897.008399999999</v>
      </c>
      <c r="J197" s="202">
        <v>0.34009553366451106</v>
      </c>
      <c r="K197" s="156">
        <v>16593.739399999999</v>
      </c>
      <c r="L197" s="202">
        <v>0.22686274380807392</v>
      </c>
      <c r="M197" s="156">
        <v>46490.747799999997</v>
      </c>
      <c r="N197" s="202">
        <v>0.29735758643049381</v>
      </c>
      <c r="O197" s="156">
        <v>82043.252200000003</v>
      </c>
      <c r="P197" s="202">
        <v>2.910331481831685E-2</v>
      </c>
      <c r="Q197" s="156">
        <v>183205</v>
      </c>
      <c r="R197" s="373">
        <v>5.7747267657026757E-2</v>
      </c>
      <c r="S197" s="156">
        <v>56826</v>
      </c>
      <c r="T197" s="373">
        <v>-9.4680495148879218E-2</v>
      </c>
      <c r="U197" s="156">
        <v>16531</v>
      </c>
      <c r="V197" s="373">
        <v>8.2084178830922339E-2</v>
      </c>
      <c r="W197" s="156">
        <v>10089</v>
      </c>
      <c r="X197" s="373">
        <v>3.8497169325784952E-2</v>
      </c>
      <c r="Y197" s="156">
        <v>9333</v>
      </c>
      <c r="Z197" s="373">
        <v>9.1911764705883137E-3</v>
      </c>
      <c r="AA197" s="156">
        <v>6013</v>
      </c>
      <c r="AB197" s="373">
        <v>0.16553595658073261</v>
      </c>
      <c r="AC197" s="156">
        <v>9532</v>
      </c>
      <c r="AD197" s="373">
        <v>0.41803034811068129</v>
      </c>
      <c r="AE197" s="156">
        <v>14094</v>
      </c>
      <c r="AF197" s="373">
        <v>0.10247183979974972</v>
      </c>
      <c r="AG197" s="156">
        <v>6937</v>
      </c>
      <c r="AH197" s="373">
        <v>9.5027624309392156E-2</v>
      </c>
      <c r="AI197" s="156">
        <v>9921</v>
      </c>
      <c r="AJ197" s="373">
        <v>-0.20543008169149446</v>
      </c>
      <c r="AK197" s="156">
        <v>8672</v>
      </c>
      <c r="AL197" s="373">
        <v>0.16857566365718912</v>
      </c>
      <c r="AM197" s="156">
        <v>4082</v>
      </c>
      <c r="AN197" s="373">
        <v>0.40419676642586855</v>
      </c>
      <c r="AO197" s="156">
        <v>3041</v>
      </c>
      <c r="AP197" s="373">
        <v>0.10944910616563308</v>
      </c>
      <c r="AQ197" s="156">
        <v>5786</v>
      </c>
      <c r="AR197" s="373">
        <v>6.1456613465419085E-2</v>
      </c>
      <c r="AS197" s="156">
        <v>4764</v>
      </c>
      <c r="AT197" s="373">
        <v>0.58272425249169446</v>
      </c>
      <c r="AU197" s="156">
        <v>5352</v>
      </c>
      <c r="AV197" s="373">
        <v>1.7490494296577896E-2</v>
      </c>
      <c r="AW197" s="156">
        <v>861</v>
      </c>
      <c r="AX197" s="373">
        <v>0.11096774193548398</v>
      </c>
      <c r="AY197" s="156">
        <v>1561</v>
      </c>
      <c r="AZ197" s="373">
        <v>0.67309753483386925</v>
      </c>
      <c r="BA197" s="156">
        <v>2681</v>
      </c>
      <c r="BB197" s="373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56">
        <v>432537</v>
      </c>
      <c r="D198" s="373">
        <v>1.8306765451630458E-2</v>
      </c>
      <c r="E198" s="156">
        <v>339051</v>
      </c>
      <c r="F198" s="373">
        <v>-7.4386987985667341E-3</v>
      </c>
      <c r="G198" s="156">
        <v>93486</v>
      </c>
      <c r="H198" s="373">
        <v>0.12404862388630389</v>
      </c>
      <c r="I198" s="156">
        <v>22576.858992527043</v>
      </c>
      <c r="J198" s="202">
        <v>0.34473930887885085</v>
      </c>
      <c r="K198" s="156">
        <v>12185.289691804215</v>
      </c>
      <c r="L198" s="202">
        <v>9.3277737624456902E-2</v>
      </c>
      <c r="M198" s="156">
        <v>34762.14868433126</v>
      </c>
      <c r="N198" s="202">
        <v>0.24440870923416624</v>
      </c>
      <c r="O198" s="156">
        <v>58723.851315668748</v>
      </c>
      <c r="P198" s="202">
        <v>6.3176706666582039E-2</v>
      </c>
      <c r="Q198" s="156">
        <v>151972</v>
      </c>
      <c r="R198" s="373">
        <v>2.9425312271384785E-2</v>
      </c>
      <c r="S198" s="156">
        <v>68376</v>
      </c>
      <c r="T198" s="373">
        <v>-7.8316663521419083E-2</v>
      </c>
      <c r="U198" s="156">
        <v>9782</v>
      </c>
      <c r="V198" s="373">
        <v>-6.0963218857955637E-3</v>
      </c>
      <c r="W198" s="156">
        <v>8637</v>
      </c>
      <c r="X198" s="373">
        <v>4.8561369430617951E-2</v>
      </c>
      <c r="Y198" s="156">
        <v>6276</v>
      </c>
      <c r="Z198" s="373">
        <v>0.20068873158599576</v>
      </c>
      <c r="AA198" s="156">
        <v>2828</v>
      </c>
      <c r="AB198" s="373">
        <v>0.50345560871876671</v>
      </c>
      <c r="AC198" s="156">
        <v>7642</v>
      </c>
      <c r="AD198" s="373">
        <v>0.23917626074266263</v>
      </c>
      <c r="AE198" s="156">
        <v>18258</v>
      </c>
      <c r="AF198" s="373">
        <v>-9.6541145034390596E-2</v>
      </c>
      <c r="AG198" s="156">
        <v>10450</v>
      </c>
      <c r="AH198" s="373">
        <v>-6.2948350071736048E-2</v>
      </c>
      <c r="AI198" s="156">
        <v>16955</v>
      </c>
      <c r="AJ198" s="373">
        <v>-0.24308035714285714</v>
      </c>
      <c r="AK198" s="156">
        <v>11311</v>
      </c>
      <c r="AL198" s="373">
        <v>-0.13411926816198427</v>
      </c>
      <c r="AM198" s="156">
        <v>3127</v>
      </c>
      <c r="AN198" s="373">
        <v>0.18402120408936007</v>
      </c>
      <c r="AO198" s="156">
        <v>3525</v>
      </c>
      <c r="AP198" s="373">
        <v>3.9874679578466576E-3</v>
      </c>
      <c r="AQ198" s="156">
        <v>5738</v>
      </c>
      <c r="AR198" s="373">
        <v>0.11244668476153552</v>
      </c>
      <c r="AS198" s="156">
        <v>5302</v>
      </c>
      <c r="AT198" s="373">
        <v>0.84674329501915713</v>
      </c>
      <c r="AU198" s="156">
        <v>4299</v>
      </c>
      <c r="AV198" s="373">
        <v>-6.4709960711809567E-3</v>
      </c>
      <c r="AW198" s="156">
        <v>875</v>
      </c>
      <c r="AX198" s="373">
        <v>0.1589403973509933</v>
      </c>
      <c r="AY198" s="156">
        <v>1398</v>
      </c>
      <c r="AZ198" s="373">
        <v>0.260595130748422</v>
      </c>
      <c r="BA198" s="156">
        <v>2300</v>
      </c>
      <c r="BB198" s="373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56">
        <v>456433</v>
      </c>
      <c r="D199" s="373">
        <v>9.0332952715841186E-2</v>
      </c>
      <c r="E199" s="156">
        <v>358790</v>
      </c>
      <c r="F199" s="373">
        <v>8.9484120356734032E-2</v>
      </c>
      <c r="G199" s="156">
        <v>97643</v>
      </c>
      <c r="H199" s="373">
        <v>9.3463386227980783E-2</v>
      </c>
      <c r="I199" s="156">
        <v>26031.711866174563</v>
      </c>
      <c r="J199" s="202">
        <v>0.38324139420453163</v>
      </c>
      <c r="K199" s="156">
        <v>12357.655514487009</v>
      </c>
      <c r="L199" s="202">
        <v>8.5263074603120881E-2</v>
      </c>
      <c r="M199" s="156">
        <v>38389.36738066157</v>
      </c>
      <c r="N199" s="202">
        <v>0.27091275267530435</v>
      </c>
      <c r="O199" s="156">
        <v>59253.63261933843</v>
      </c>
      <c r="P199" s="202">
        <v>2.7546004320453399E-3</v>
      </c>
      <c r="Q199" s="156">
        <v>165562</v>
      </c>
      <c r="R199" s="373">
        <v>7.136986921887245E-2</v>
      </c>
      <c r="S199" s="156">
        <v>57693</v>
      </c>
      <c r="T199" s="373">
        <v>4.0357046253719275E-2</v>
      </c>
      <c r="U199" s="156">
        <v>10786</v>
      </c>
      <c r="V199" s="373">
        <v>-4.5233247764893347E-2</v>
      </c>
      <c r="W199" s="156">
        <v>10575</v>
      </c>
      <c r="X199" s="373">
        <v>8.0183861082737451E-2</v>
      </c>
      <c r="Y199" s="156">
        <v>7864</v>
      </c>
      <c r="Z199" s="373">
        <v>0.1359237324859166</v>
      </c>
      <c r="AA199" s="156">
        <v>3790</v>
      </c>
      <c r="AB199" s="373">
        <v>0.52822580645161299</v>
      </c>
      <c r="AC199" s="156">
        <v>9244</v>
      </c>
      <c r="AD199" s="373">
        <v>8.7785361261473183E-2</v>
      </c>
      <c r="AE199" s="156">
        <v>20965</v>
      </c>
      <c r="AF199" s="373">
        <v>0.21960442117510182</v>
      </c>
      <c r="AG199" s="156">
        <v>11584</v>
      </c>
      <c r="AH199" s="373">
        <v>0.38963531669865636</v>
      </c>
      <c r="AI199" s="156">
        <v>18438</v>
      </c>
      <c r="AJ199" s="373">
        <v>-0.10001464343242061</v>
      </c>
      <c r="AK199" s="156">
        <v>14380</v>
      </c>
      <c r="AL199" s="373">
        <v>5.9222156747200883E-2</v>
      </c>
      <c r="AM199" s="156">
        <v>2287</v>
      </c>
      <c r="AN199" s="373">
        <v>0.38270858524788398</v>
      </c>
      <c r="AO199" s="156">
        <v>2698</v>
      </c>
      <c r="AP199" s="373">
        <v>2.0037807183364897E-2</v>
      </c>
      <c r="AQ199" s="156">
        <v>5913</v>
      </c>
      <c r="AR199" s="373">
        <v>0.20821413976297509</v>
      </c>
      <c r="AS199" s="156">
        <v>4873</v>
      </c>
      <c r="AT199" s="373">
        <v>0.70922483339179232</v>
      </c>
      <c r="AU199" s="156">
        <v>5250</v>
      </c>
      <c r="AV199" s="373">
        <v>0.18536915782343644</v>
      </c>
      <c r="AW199" s="156">
        <v>1138</v>
      </c>
      <c r="AX199" s="373">
        <v>8.6914995224450786E-2</v>
      </c>
      <c r="AY199" s="156">
        <v>1479</v>
      </c>
      <c r="AZ199" s="373">
        <v>0.31000885739592565</v>
      </c>
      <c r="BA199" s="156">
        <v>4271</v>
      </c>
      <c r="BB199" s="373">
        <v>1.0270526815377314</v>
      </c>
    </row>
    <row r="200" spans="1:54" s="4" customFormat="1" ht="15.75" collapsed="1" x14ac:dyDescent="0.25">
      <c r="A200" s="374">
        <v>899061</v>
      </c>
      <c r="B200" s="101">
        <v>2006</v>
      </c>
      <c r="C200" s="102">
        <v>5451013</v>
      </c>
      <c r="D200" s="203">
        <v>7.0141303076015848E-2</v>
      </c>
      <c r="E200" s="102">
        <v>3887184</v>
      </c>
      <c r="F200" s="203">
        <v>6.9666470831848626E-2</v>
      </c>
      <c r="G200" s="102">
        <v>1563829</v>
      </c>
      <c r="H200" s="203">
        <v>7.1323414059026424E-2</v>
      </c>
      <c r="I200" s="102">
        <v>351380.40590492077</v>
      </c>
      <c r="J200" s="203">
        <v>0.15853883612440045</v>
      </c>
      <c r="K200" s="102">
        <v>200138.47423441691</v>
      </c>
      <c r="L200" s="203">
        <v>0.21643356497441335</v>
      </c>
      <c r="M200" s="102">
        <v>551518.88013933762</v>
      </c>
      <c r="N200" s="203">
        <v>0.17889977090635201</v>
      </c>
      <c r="O200" s="102">
        <v>1012310.1198606625</v>
      </c>
      <c r="P200" s="203">
        <v>2.0585105982307006E-2</v>
      </c>
      <c r="Q200" s="102">
        <v>1889971</v>
      </c>
      <c r="R200" s="203">
        <v>3.0063041915488808E-2</v>
      </c>
      <c r="S200" s="102">
        <v>694493</v>
      </c>
      <c r="T200" s="203">
        <v>5.3905255314725453E-2</v>
      </c>
      <c r="U200" s="102">
        <v>150435</v>
      </c>
      <c r="V200" s="203">
        <v>7.2123436553469089E-2</v>
      </c>
      <c r="W200" s="102">
        <v>116971</v>
      </c>
      <c r="X200" s="203">
        <v>9.3462836416665862E-2</v>
      </c>
      <c r="Y200" s="102">
        <v>106145</v>
      </c>
      <c r="Z200" s="203">
        <v>-2.4841753254508547E-2</v>
      </c>
      <c r="AA200" s="102">
        <v>56779</v>
      </c>
      <c r="AB200" s="203">
        <v>0.45516286937133188</v>
      </c>
      <c r="AC200" s="102">
        <v>123702</v>
      </c>
      <c r="AD200" s="203">
        <v>0.12460453107385727</v>
      </c>
      <c r="AE200" s="102">
        <v>129336</v>
      </c>
      <c r="AF200" s="203">
        <v>8.8375380783277446E-2</v>
      </c>
      <c r="AG200" s="102">
        <v>71994</v>
      </c>
      <c r="AH200" s="203">
        <v>8.6341139546112888E-2</v>
      </c>
      <c r="AI200" s="102">
        <v>126892</v>
      </c>
      <c r="AJ200" s="203">
        <v>9.9850917033595721E-2</v>
      </c>
      <c r="AK200" s="102">
        <v>100466</v>
      </c>
      <c r="AL200" s="203">
        <v>8.553214478660176E-2</v>
      </c>
      <c r="AM200" s="102">
        <v>27931</v>
      </c>
      <c r="AN200" s="203">
        <v>0.27138240247621659</v>
      </c>
      <c r="AO200" s="102">
        <v>32607</v>
      </c>
      <c r="AP200" s="203">
        <v>0.13108783127514911</v>
      </c>
      <c r="AQ200" s="102">
        <v>66790</v>
      </c>
      <c r="AR200" s="203">
        <v>0.21286409530035599</v>
      </c>
      <c r="AS200" s="102">
        <v>53617</v>
      </c>
      <c r="AT200" s="203">
        <v>0.45856909684439606</v>
      </c>
      <c r="AU200" s="102">
        <v>74572</v>
      </c>
      <c r="AV200" s="203">
        <v>0.31071817766372556</v>
      </c>
      <c r="AW200" s="102">
        <v>15028</v>
      </c>
      <c r="AX200" s="203">
        <v>0.39613526570048307</v>
      </c>
      <c r="AY200" s="102">
        <v>18644</v>
      </c>
      <c r="AZ200" s="203">
        <v>0.33361945636623758</v>
      </c>
      <c r="BA200" s="102">
        <v>30811</v>
      </c>
      <c r="BB200" s="203">
        <v>0.7319280494659921</v>
      </c>
    </row>
    <row r="201" spans="1:54" s="4" customFormat="1" hidden="1" outlineLevel="1" x14ac:dyDescent="0.25">
      <c r="A201" s="1"/>
      <c r="B201" s="71" t="s">
        <v>93</v>
      </c>
      <c r="C201" s="156">
        <v>392817</v>
      </c>
      <c r="D201" s="373">
        <v>-2.7630149091908196E-2</v>
      </c>
      <c r="E201" s="156">
        <v>326879</v>
      </c>
      <c r="F201" s="373">
        <v>-4.4744147987959892E-2</v>
      </c>
      <c r="G201" s="156">
        <v>65938</v>
      </c>
      <c r="H201" s="373">
        <v>6.7147874217093673E-2</v>
      </c>
      <c r="I201" s="156">
        <v>12565.714194901913</v>
      </c>
      <c r="J201" s="202">
        <v>0.15181816718852148</v>
      </c>
      <c r="K201" s="156">
        <v>7727.7882936112883</v>
      </c>
      <c r="L201" s="202">
        <v>0.15033241928280727</v>
      </c>
      <c r="M201" s="156">
        <v>20293.502488513201</v>
      </c>
      <c r="N201" s="202">
        <v>0.15125194048209178</v>
      </c>
      <c r="O201" s="156">
        <v>45644.497511486807</v>
      </c>
      <c r="P201" s="202">
        <v>3.357734568689108E-2</v>
      </c>
      <c r="Q201" s="156">
        <v>131799</v>
      </c>
      <c r="R201" s="373">
        <v>-0.19993808275058278</v>
      </c>
      <c r="S201" s="156">
        <v>62871</v>
      </c>
      <c r="T201" s="373">
        <v>4.5271663230697534E-2</v>
      </c>
      <c r="U201" s="156">
        <v>13414</v>
      </c>
      <c r="V201" s="373">
        <v>2.2798322531452531E-2</v>
      </c>
      <c r="W201" s="156">
        <v>11467</v>
      </c>
      <c r="X201" s="373">
        <v>1.6037568669147628E-2</v>
      </c>
      <c r="Y201" s="156">
        <v>9572</v>
      </c>
      <c r="Z201" s="373">
        <v>0.10327339787920709</v>
      </c>
      <c r="AA201" s="156">
        <v>1753</v>
      </c>
      <c r="AB201" s="373">
        <v>-0.38684854844351169</v>
      </c>
      <c r="AC201" s="156">
        <v>15380</v>
      </c>
      <c r="AD201" s="373">
        <v>0.17368742368742374</v>
      </c>
      <c r="AE201" s="156">
        <v>18807</v>
      </c>
      <c r="AF201" s="373">
        <v>0.47033070127433341</v>
      </c>
      <c r="AG201" s="156">
        <v>11865</v>
      </c>
      <c r="AH201" s="373">
        <v>0.27525795356835769</v>
      </c>
      <c r="AI201" s="156">
        <v>18248</v>
      </c>
      <c r="AJ201" s="373">
        <v>0.12302295525878515</v>
      </c>
      <c r="AK201" s="156">
        <v>15480</v>
      </c>
      <c r="AL201" s="373">
        <v>0.38424394169721898</v>
      </c>
      <c r="AM201" s="156">
        <v>1919</v>
      </c>
      <c r="AN201" s="373">
        <v>-0.20735233374638584</v>
      </c>
      <c r="AO201" s="156">
        <v>2489</v>
      </c>
      <c r="AP201" s="373">
        <v>-0.15340136054421771</v>
      </c>
      <c r="AQ201" s="156">
        <v>4124</v>
      </c>
      <c r="AR201" s="373">
        <v>-0.231314072693383</v>
      </c>
      <c r="AS201" s="156">
        <v>2497</v>
      </c>
      <c r="AT201" s="373">
        <v>-8.265980896399705E-2</v>
      </c>
      <c r="AU201" s="156">
        <v>2382</v>
      </c>
      <c r="AV201" s="373">
        <v>-0.17606364579730194</v>
      </c>
      <c r="AW201" s="156">
        <v>662</v>
      </c>
      <c r="AX201" s="373">
        <v>-5.1575931232091698E-2</v>
      </c>
      <c r="AY201" s="156">
        <v>729</v>
      </c>
      <c r="AZ201" s="373">
        <v>-7.9545454545454586E-2</v>
      </c>
      <c r="BA201" s="156">
        <v>1421</v>
      </c>
      <c r="BB201" s="373">
        <v>0.56153846153846154</v>
      </c>
    </row>
    <row r="202" spans="1:54" s="4" customFormat="1" hidden="1" outlineLevel="1" x14ac:dyDescent="0.25">
      <c r="A202" s="1"/>
      <c r="B202" s="71" t="s">
        <v>94</v>
      </c>
      <c r="C202" s="156">
        <v>394040</v>
      </c>
      <c r="D202" s="373">
        <v>-6.0518855665998239E-2</v>
      </c>
      <c r="E202" s="156">
        <v>323846</v>
      </c>
      <c r="F202" s="373">
        <v>-5.9743396927615211E-2</v>
      </c>
      <c r="G202" s="156">
        <v>70194</v>
      </c>
      <c r="H202" s="373">
        <v>-6.4080000000000026E-2</v>
      </c>
      <c r="I202" s="156">
        <v>14654.416904068737</v>
      </c>
      <c r="J202" s="202">
        <v>-0.21556051866626469</v>
      </c>
      <c r="K202" s="156">
        <v>9464.3736092291983</v>
      </c>
      <c r="L202" s="202">
        <v>0.15855228055109705</v>
      </c>
      <c r="M202" s="156">
        <v>24118.790513297936</v>
      </c>
      <c r="N202" s="202">
        <v>-0.10173856514576329</v>
      </c>
      <c r="O202" s="156">
        <v>46075.209486702064</v>
      </c>
      <c r="P202" s="202">
        <v>-4.3079725215228737E-2</v>
      </c>
      <c r="Q202" s="156">
        <v>146296</v>
      </c>
      <c r="R202" s="373">
        <v>-0.11389997637809579</v>
      </c>
      <c r="S202" s="156">
        <v>56941</v>
      </c>
      <c r="T202" s="373">
        <v>-6.5146365890098368E-2</v>
      </c>
      <c r="U202" s="156">
        <v>12159</v>
      </c>
      <c r="V202" s="373">
        <v>-0.16696355165798848</v>
      </c>
      <c r="W202" s="156">
        <v>9969</v>
      </c>
      <c r="X202" s="373">
        <v>-0.17631992068082292</v>
      </c>
      <c r="Y202" s="156">
        <v>12811</v>
      </c>
      <c r="Z202" s="373">
        <v>0.10012881064834689</v>
      </c>
      <c r="AA202" s="156">
        <v>1802</v>
      </c>
      <c r="AB202" s="373">
        <v>-0.23805496828752648</v>
      </c>
      <c r="AC202" s="156">
        <v>10714</v>
      </c>
      <c r="AD202" s="373">
        <v>8.9928789420142374E-2</v>
      </c>
      <c r="AE202" s="156">
        <v>17045</v>
      </c>
      <c r="AF202" s="373">
        <v>0.23648893725063469</v>
      </c>
      <c r="AG202" s="156">
        <v>9705</v>
      </c>
      <c r="AH202" s="373">
        <v>6.8471833177714547E-3</v>
      </c>
      <c r="AI202" s="156">
        <v>16659</v>
      </c>
      <c r="AJ202" s="373">
        <v>7.0217139920339289E-2</v>
      </c>
      <c r="AK202" s="156">
        <v>14589</v>
      </c>
      <c r="AL202" s="373">
        <v>0.19191176470588234</v>
      </c>
      <c r="AM202" s="156">
        <v>1720</v>
      </c>
      <c r="AN202" s="373">
        <v>-0.2515230635335074</v>
      </c>
      <c r="AO202" s="156">
        <v>2625</v>
      </c>
      <c r="AP202" s="373">
        <v>-5.5415617128463435E-2</v>
      </c>
      <c r="AQ202" s="156">
        <v>2832</v>
      </c>
      <c r="AR202" s="373">
        <v>-0.16998827667057448</v>
      </c>
      <c r="AS202" s="156">
        <v>2228</v>
      </c>
      <c r="AT202" s="373">
        <v>-0.1437355880092237</v>
      </c>
      <c r="AU202" s="156">
        <v>2702</v>
      </c>
      <c r="AV202" s="373">
        <v>-8.8086398920013464E-2</v>
      </c>
      <c r="AW202" s="156">
        <v>730</v>
      </c>
      <c r="AX202" s="373">
        <v>-0.3007662835249042</v>
      </c>
      <c r="AY202" s="156">
        <v>784</v>
      </c>
      <c r="AZ202" s="373">
        <v>9.4972067039106101E-2</v>
      </c>
      <c r="BA202" s="156">
        <v>1535</v>
      </c>
      <c r="BB202" s="373">
        <v>0.84939759036144569</v>
      </c>
    </row>
    <row r="203" spans="1:54" s="4" customFormat="1" hidden="1" outlineLevel="1" x14ac:dyDescent="0.25">
      <c r="A203" s="1"/>
      <c r="B203" s="71" t="s">
        <v>95</v>
      </c>
      <c r="C203" s="156">
        <v>437039</v>
      </c>
      <c r="D203" s="373">
        <v>6.8886915986137609E-2</v>
      </c>
      <c r="E203" s="156">
        <v>333132</v>
      </c>
      <c r="F203" s="373">
        <v>-1.3482979700016329E-2</v>
      </c>
      <c r="G203" s="156">
        <v>103907</v>
      </c>
      <c r="H203" s="373">
        <v>0.45961397988425023</v>
      </c>
      <c r="I203" s="156">
        <v>26756.284331592546</v>
      </c>
      <c r="J203" s="202">
        <v>1.3575489234878995</v>
      </c>
      <c r="K203" s="156">
        <v>13122.86220372322</v>
      </c>
      <c r="L203" s="202">
        <v>0.42747568825231874</v>
      </c>
      <c r="M203" s="156">
        <v>39879.146535315769</v>
      </c>
      <c r="N203" s="202">
        <v>0.94132314672257267</v>
      </c>
      <c r="O203" s="156">
        <v>64027.853464684224</v>
      </c>
      <c r="P203" s="202">
        <v>0.26422955918348379</v>
      </c>
      <c r="Q203" s="156">
        <v>155984</v>
      </c>
      <c r="R203" s="373">
        <v>-3.0944615289038024E-2</v>
      </c>
      <c r="S203" s="156">
        <v>61787</v>
      </c>
      <c r="T203" s="373">
        <v>-5.7248355940737627E-2</v>
      </c>
      <c r="U203" s="156">
        <v>11043</v>
      </c>
      <c r="V203" s="373">
        <v>-0.20001448855404236</v>
      </c>
      <c r="W203" s="156">
        <v>8470</v>
      </c>
      <c r="X203" s="373">
        <v>-6.1911618119393053E-2</v>
      </c>
      <c r="Y203" s="156">
        <v>9483</v>
      </c>
      <c r="Z203" s="373">
        <v>4.2198544150218176E-4</v>
      </c>
      <c r="AA203" s="156">
        <v>1661</v>
      </c>
      <c r="AB203" s="373">
        <v>-0.2656940760389036</v>
      </c>
      <c r="AC203" s="156">
        <v>7213</v>
      </c>
      <c r="AD203" s="373">
        <v>-0.23044916248799741</v>
      </c>
      <c r="AE203" s="156">
        <v>18608</v>
      </c>
      <c r="AF203" s="373">
        <v>0.39699699699699709</v>
      </c>
      <c r="AG203" s="156">
        <v>10145</v>
      </c>
      <c r="AH203" s="373">
        <v>3.7002964325871357E-2</v>
      </c>
      <c r="AI203" s="156">
        <v>17522</v>
      </c>
      <c r="AJ203" s="373">
        <v>4.6651932381578165E-2</v>
      </c>
      <c r="AK203" s="156">
        <v>13259</v>
      </c>
      <c r="AL203" s="373">
        <v>0.10889018984695165</v>
      </c>
      <c r="AM203" s="156">
        <v>1740</v>
      </c>
      <c r="AN203" s="373">
        <v>-0.10493827160493829</v>
      </c>
      <c r="AO203" s="156">
        <v>2537</v>
      </c>
      <c r="AP203" s="373">
        <v>0.21620325982742084</v>
      </c>
      <c r="AQ203" s="156">
        <v>3682</v>
      </c>
      <c r="AR203" s="373">
        <v>5.9263521288837717E-2</v>
      </c>
      <c r="AS203" s="156">
        <v>2641</v>
      </c>
      <c r="AT203" s="373">
        <v>-6.3807160581354161E-2</v>
      </c>
      <c r="AU203" s="156">
        <v>3146</v>
      </c>
      <c r="AV203" s="373">
        <v>0.47907851433944515</v>
      </c>
      <c r="AW203" s="156">
        <v>1201</v>
      </c>
      <c r="AX203" s="373">
        <v>0.24844074844074848</v>
      </c>
      <c r="AY203" s="156">
        <v>1520</v>
      </c>
      <c r="AZ203" s="373">
        <v>0.79669030732860513</v>
      </c>
      <c r="BA203" s="156">
        <v>1490</v>
      </c>
      <c r="BB203" s="373">
        <v>0.27241673783091369</v>
      </c>
    </row>
    <row r="204" spans="1:54" s="4" customFormat="1" hidden="1" outlineLevel="1" x14ac:dyDescent="0.25">
      <c r="A204" s="1"/>
      <c r="B204" s="71" t="s">
        <v>96</v>
      </c>
      <c r="C204" s="156">
        <v>413662</v>
      </c>
      <c r="D204" s="373">
        <v>-5.5126131805681156E-2</v>
      </c>
      <c r="E204" s="156">
        <v>307594</v>
      </c>
      <c r="F204" s="373">
        <v>-5.8830368917542009E-2</v>
      </c>
      <c r="G204" s="156">
        <v>106068</v>
      </c>
      <c r="H204" s="373">
        <v>-4.4217166028384769E-2</v>
      </c>
      <c r="I204" s="156">
        <v>22937.900871435802</v>
      </c>
      <c r="J204" s="202">
        <v>-4.6712531023399229E-2</v>
      </c>
      <c r="K204" s="156">
        <v>12937.344053505762</v>
      </c>
      <c r="L204" s="202">
        <v>4.1244518526374341E-2</v>
      </c>
      <c r="M204" s="156">
        <v>35875.244924941566</v>
      </c>
      <c r="N204" s="202">
        <v>-1.6760413341883718E-2</v>
      </c>
      <c r="O204" s="156">
        <v>70192.755075058434</v>
      </c>
      <c r="P204" s="202">
        <v>-5.7666385648006857E-2</v>
      </c>
      <c r="Q204" s="156">
        <v>160191</v>
      </c>
      <c r="R204" s="373">
        <v>-7.1647136548558699E-2</v>
      </c>
      <c r="S204" s="156">
        <v>54296</v>
      </c>
      <c r="T204" s="373">
        <v>-8.0414606056500193E-2</v>
      </c>
      <c r="U204" s="156">
        <v>11411</v>
      </c>
      <c r="V204" s="373">
        <v>-0.23013088652003777</v>
      </c>
      <c r="W204" s="156">
        <v>9472</v>
      </c>
      <c r="X204" s="373">
        <v>-0.11748812074909154</v>
      </c>
      <c r="Y204" s="156">
        <v>15717</v>
      </c>
      <c r="Z204" s="373">
        <v>0.27067669172932329</v>
      </c>
      <c r="AA204" s="156">
        <v>2489</v>
      </c>
      <c r="AB204" s="373">
        <v>-2.2388059701492491E-2</v>
      </c>
      <c r="AC204" s="156">
        <v>8217</v>
      </c>
      <c r="AD204" s="373">
        <v>7.5664353973033061E-2</v>
      </c>
      <c r="AE204" s="156">
        <v>9935</v>
      </c>
      <c r="AF204" s="373">
        <v>7.7782599262312901E-2</v>
      </c>
      <c r="AG204" s="156">
        <v>4421</v>
      </c>
      <c r="AH204" s="373">
        <v>-8.9767346098414635E-2</v>
      </c>
      <c r="AI204" s="156">
        <v>6708</v>
      </c>
      <c r="AJ204" s="373">
        <v>3.8872541427907636E-2</v>
      </c>
      <c r="AK204" s="156">
        <v>6237</v>
      </c>
      <c r="AL204" s="373">
        <v>-9.6086956521739153E-2</v>
      </c>
      <c r="AM204" s="156">
        <v>1907</v>
      </c>
      <c r="AN204" s="373">
        <v>-0.26256767208043308</v>
      </c>
      <c r="AO204" s="156">
        <v>2270</v>
      </c>
      <c r="AP204" s="373">
        <v>-0.1456529920963493</v>
      </c>
      <c r="AQ204" s="156">
        <v>4745</v>
      </c>
      <c r="AR204" s="373">
        <v>-7.3423159539152461E-2</v>
      </c>
      <c r="AS204" s="156">
        <v>3131</v>
      </c>
      <c r="AT204" s="373">
        <v>-7.606973058637112E-3</v>
      </c>
      <c r="AU204" s="156">
        <v>3172</v>
      </c>
      <c r="AV204" s="373">
        <v>0.14265129682997113</v>
      </c>
      <c r="AW204" s="156">
        <v>971</v>
      </c>
      <c r="AX204" s="373">
        <v>-0.23301737756714058</v>
      </c>
      <c r="AY204" s="156">
        <v>1042</v>
      </c>
      <c r="AZ204" s="373">
        <v>0.31234256926952142</v>
      </c>
      <c r="BA204" s="156">
        <v>1262</v>
      </c>
      <c r="BB204" s="373">
        <v>-4.8982667671439328E-2</v>
      </c>
    </row>
    <row r="205" spans="1:54" s="4" customFormat="1" hidden="1" outlineLevel="1" x14ac:dyDescent="0.25">
      <c r="A205" s="1"/>
      <c r="B205" s="71" t="s">
        <v>97</v>
      </c>
      <c r="C205" s="156">
        <v>363075</v>
      </c>
      <c r="D205" s="373">
        <v>4.2085232425978392E-2</v>
      </c>
      <c r="E205" s="156">
        <v>236131</v>
      </c>
      <c r="F205" s="373">
        <v>-1.7900887973880675E-2</v>
      </c>
      <c r="G205" s="156">
        <v>126944</v>
      </c>
      <c r="H205" s="373">
        <v>0.17565777897144752</v>
      </c>
      <c r="I205" s="156">
        <v>32139.31115241527</v>
      </c>
      <c r="J205" s="202">
        <v>0.1422565740602848</v>
      </c>
      <c r="K205" s="156">
        <v>16186.996913775225</v>
      </c>
      <c r="L205" s="202">
        <v>0.23806750035488133</v>
      </c>
      <c r="M205" s="156">
        <v>48326.308066190497</v>
      </c>
      <c r="N205" s="202">
        <v>0.17265302721494025</v>
      </c>
      <c r="O205" s="156">
        <v>78617.691933809518</v>
      </c>
      <c r="P205" s="202">
        <v>0.17751245434932117</v>
      </c>
      <c r="Q205" s="156">
        <v>138496</v>
      </c>
      <c r="R205" s="373">
        <v>7.962038398276583E-3</v>
      </c>
      <c r="S205" s="156">
        <v>42756</v>
      </c>
      <c r="T205" s="373">
        <v>-0.10733448859009964</v>
      </c>
      <c r="U205" s="156">
        <v>10961</v>
      </c>
      <c r="V205" s="373">
        <v>-1.181031373963215E-2</v>
      </c>
      <c r="W205" s="156">
        <v>6470</v>
      </c>
      <c r="X205" s="373">
        <v>-0.20231783997041053</v>
      </c>
      <c r="Y205" s="156">
        <v>7202</v>
      </c>
      <c r="Z205" s="373">
        <v>-0.21194879089615937</v>
      </c>
      <c r="AA205" s="156">
        <v>3524</v>
      </c>
      <c r="AB205" s="373">
        <v>0.10125000000000006</v>
      </c>
      <c r="AC205" s="156">
        <v>5916</v>
      </c>
      <c r="AD205" s="373">
        <v>2.6726830961471659E-2</v>
      </c>
      <c r="AE205" s="156">
        <v>977</v>
      </c>
      <c r="AF205" s="373">
        <v>2.5656934306569341</v>
      </c>
      <c r="AG205" s="156">
        <v>883</v>
      </c>
      <c r="AH205" s="373">
        <v>2.9774774774774775</v>
      </c>
      <c r="AI205" s="156">
        <v>173</v>
      </c>
      <c r="AJ205" s="373">
        <v>1.1695906432748648E-2</v>
      </c>
      <c r="AK205" s="156">
        <v>1985</v>
      </c>
      <c r="AL205" s="373">
        <v>6.5485775630703236E-2</v>
      </c>
      <c r="AM205" s="156">
        <v>1366</v>
      </c>
      <c r="AN205" s="373">
        <v>-0.34105161601543654</v>
      </c>
      <c r="AO205" s="156">
        <v>1479</v>
      </c>
      <c r="AP205" s="373">
        <v>-0.18869994514536481</v>
      </c>
      <c r="AQ205" s="156">
        <v>4031</v>
      </c>
      <c r="AR205" s="373">
        <v>0.16100230414746552</v>
      </c>
      <c r="AS205" s="156">
        <v>2312</v>
      </c>
      <c r="AT205" s="373">
        <v>-0.20303343674594965</v>
      </c>
      <c r="AU205" s="156">
        <v>4027</v>
      </c>
      <c r="AV205" s="373">
        <v>0.6423327895595432</v>
      </c>
      <c r="AW205" s="156">
        <v>1021</v>
      </c>
      <c r="AX205" s="373">
        <v>0.52615844544095669</v>
      </c>
      <c r="AY205" s="156">
        <v>1353</v>
      </c>
      <c r="AZ205" s="373">
        <v>0.25277777777777777</v>
      </c>
      <c r="BA205" s="156">
        <v>1199</v>
      </c>
      <c r="BB205" s="373">
        <v>0.44110576923076916</v>
      </c>
    </row>
    <row r="206" spans="1:54" s="4" customFormat="1" hidden="1" outlineLevel="1" x14ac:dyDescent="0.25">
      <c r="A206" s="1"/>
      <c r="B206" s="71" t="s">
        <v>98</v>
      </c>
      <c r="C206" s="156">
        <v>349883</v>
      </c>
      <c r="D206" s="373">
        <v>5.9601506569679774E-3</v>
      </c>
      <c r="E206" s="156">
        <v>223809</v>
      </c>
      <c r="F206" s="373">
        <v>-3.3961075117512785E-2</v>
      </c>
      <c r="G206" s="156">
        <v>126074</v>
      </c>
      <c r="H206" s="373">
        <v>8.5600130884416981E-2</v>
      </c>
      <c r="I206" s="156">
        <v>23793.890622497238</v>
      </c>
      <c r="J206" s="202">
        <v>-4.2808381798652206E-2</v>
      </c>
      <c r="K206" s="156">
        <v>15229.796809614081</v>
      </c>
      <c r="L206" s="202">
        <v>5.0996229447346053E-2</v>
      </c>
      <c r="M206" s="156">
        <v>39023.687432111321</v>
      </c>
      <c r="N206" s="202">
        <v>-8.2633828823507338E-3</v>
      </c>
      <c r="O206" s="156">
        <v>87050.312567888672</v>
      </c>
      <c r="P206" s="202">
        <v>0.13370146670741012</v>
      </c>
      <c r="Q206" s="156">
        <v>133921</v>
      </c>
      <c r="R206" s="373">
        <v>-7.3089195119081407E-2</v>
      </c>
      <c r="S206" s="156">
        <v>38978</v>
      </c>
      <c r="T206" s="373">
        <v>0.13529257565607433</v>
      </c>
      <c r="U206" s="156">
        <v>7579</v>
      </c>
      <c r="V206" s="373">
        <v>-0.10635538261997401</v>
      </c>
      <c r="W206" s="156">
        <v>6339</v>
      </c>
      <c r="X206" s="373">
        <v>-2.2814860490211197E-2</v>
      </c>
      <c r="Y206" s="156">
        <v>5765</v>
      </c>
      <c r="Z206" s="373">
        <v>-2.568869359472703E-2</v>
      </c>
      <c r="AA206" s="156">
        <v>4702</v>
      </c>
      <c r="AB206" s="373">
        <v>0.35778226970834526</v>
      </c>
      <c r="AC206" s="156">
        <v>5592</v>
      </c>
      <c r="AD206" s="373">
        <v>-0.22762430939226519</v>
      </c>
      <c r="AE206" s="156">
        <v>779</v>
      </c>
      <c r="AF206" s="373">
        <v>0.29401993355481726</v>
      </c>
      <c r="AG206" s="156">
        <v>869</v>
      </c>
      <c r="AH206" s="373">
        <v>0.50086355785837644</v>
      </c>
      <c r="AI206" s="156">
        <v>97</v>
      </c>
      <c r="AJ206" s="373">
        <v>-0.9519087754090233</v>
      </c>
      <c r="AK206" s="156">
        <v>1683</v>
      </c>
      <c r="AL206" s="373">
        <v>-0.2233502538071066</v>
      </c>
      <c r="AM206" s="156">
        <v>1227</v>
      </c>
      <c r="AN206" s="373">
        <v>-0.10763636363636364</v>
      </c>
      <c r="AO206" s="156">
        <v>1699</v>
      </c>
      <c r="AP206" s="373">
        <v>3.7874160048869898E-2</v>
      </c>
      <c r="AQ206" s="156">
        <v>4464</v>
      </c>
      <c r="AR206" s="373">
        <v>7.800048297512685E-2</v>
      </c>
      <c r="AS206" s="156">
        <v>2151</v>
      </c>
      <c r="AT206" s="373">
        <v>-0.31973434535104361</v>
      </c>
      <c r="AU206" s="156">
        <v>4618</v>
      </c>
      <c r="AV206" s="373">
        <v>0.62777581952767014</v>
      </c>
      <c r="AW206" s="156">
        <v>1000</v>
      </c>
      <c r="AX206" s="373">
        <v>4.4932079414838011E-2</v>
      </c>
      <c r="AY206" s="156">
        <v>1119</v>
      </c>
      <c r="AZ206" s="373">
        <v>0.29214780600461898</v>
      </c>
      <c r="BA206" s="156">
        <v>1227</v>
      </c>
      <c r="BB206" s="373">
        <v>0.31229946524064167</v>
      </c>
    </row>
    <row r="207" spans="1:54" s="4" customFormat="1" hidden="1" outlineLevel="1" x14ac:dyDescent="0.25">
      <c r="A207" s="1"/>
      <c r="B207" s="71" t="s">
        <v>99</v>
      </c>
      <c r="C207" s="156">
        <v>482852</v>
      </c>
      <c r="D207" s="373">
        <v>4.2960236563181153E-2</v>
      </c>
      <c r="E207" s="156">
        <v>296487</v>
      </c>
      <c r="F207" s="373">
        <v>2.629010149121469E-2</v>
      </c>
      <c r="G207" s="156">
        <v>186365</v>
      </c>
      <c r="H207" s="373">
        <v>7.0626353614329895E-2</v>
      </c>
      <c r="I207" s="156">
        <v>38320.632458420827</v>
      </c>
      <c r="J207" s="202">
        <v>9.2465452053958064E-3</v>
      </c>
      <c r="K207" s="156">
        <v>19673.420652561581</v>
      </c>
      <c r="L207" s="202">
        <v>7.0409360493910444E-2</v>
      </c>
      <c r="M207" s="156">
        <v>57994.053110982408</v>
      </c>
      <c r="N207" s="202">
        <v>2.9196048894929216E-2</v>
      </c>
      <c r="O207" s="156">
        <v>128370.94688901761</v>
      </c>
      <c r="P207" s="202">
        <v>9.0457391080250416E-2</v>
      </c>
      <c r="Q207" s="156">
        <v>168924</v>
      </c>
      <c r="R207" s="373">
        <v>2.9095694129687821E-2</v>
      </c>
      <c r="S207" s="156">
        <v>48441</v>
      </c>
      <c r="T207" s="373">
        <v>2.3214059397575149E-2</v>
      </c>
      <c r="U207" s="156">
        <v>13272</v>
      </c>
      <c r="V207" s="373">
        <v>-8.6390858401596993E-2</v>
      </c>
      <c r="W207" s="156">
        <v>10758</v>
      </c>
      <c r="X207" s="373">
        <v>2.505955216769884E-2</v>
      </c>
      <c r="Y207" s="156">
        <v>10405</v>
      </c>
      <c r="Z207" s="373">
        <v>-6.5559048046699542E-2</v>
      </c>
      <c r="AA207" s="156">
        <v>5014</v>
      </c>
      <c r="AB207" s="373">
        <v>0.51343193480229399</v>
      </c>
      <c r="AC207" s="156">
        <v>8780</v>
      </c>
      <c r="AD207" s="373">
        <v>-6.4763527907967577E-2</v>
      </c>
      <c r="AE207" s="156">
        <v>802</v>
      </c>
      <c r="AF207" s="373">
        <v>-0.1907164480322906</v>
      </c>
      <c r="AG207" s="156">
        <v>964</v>
      </c>
      <c r="AH207" s="373">
        <v>-0.30647482014388494</v>
      </c>
      <c r="AI207" s="156">
        <v>130</v>
      </c>
      <c r="AJ207" s="373">
        <v>0.64556962025316467</v>
      </c>
      <c r="AK207" s="156">
        <v>2068</v>
      </c>
      <c r="AL207" s="373">
        <v>0.16310461192350956</v>
      </c>
      <c r="AM207" s="156">
        <v>1876</v>
      </c>
      <c r="AN207" s="373">
        <v>-0.10709186101856261</v>
      </c>
      <c r="AO207" s="156">
        <v>2578</v>
      </c>
      <c r="AP207" s="373">
        <v>6.8822553897180727E-2</v>
      </c>
      <c r="AQ207" s="156">
        <v>5740</v>
      </c>
      <c r="AR207" s="373">
        <v>-2.4804621134896343E-2</v>
      </c>
      <c r="AS207" s="156">
        <v>4672</v>
      </c>
      <c r="AT207" s="373">
        <v>0.12065243463660358</v>
      </c>
      <c r="AU207" s="156">
        <v>7478</v>
      </c>
      <c r="AV207" s="373">
        <v>0.21494719740048751</v>
      </c>
      <c r="AW207" s="156">
        <v>1211</v>
      </c>
      <c r="AX207" s="373">
        <v>0.22076612903225801</v>
      </c>
      <c r="AY207" s="156">
        <v>1516</v>
      </c>
      <c r="AZ207" s="373">
        <v>0.52822580645161299</v>
      </c>
      <c r="BA207" s="156">
        <v>1858</v>
      </c>
      <c r="BB207" s="373">
        <v>0.16197623514696691</v>
      </c>
    </row>
    <row r="208" spans="1:54" s="4" customFormat="1" hidden="1" outlineLevel="1" x14ac:dyDescent="0.25">
      <c r="A208" s="1"/>
      <c r="B208" s="71" t="s">
        <v>100</v>
      </c>
      <c r="C208" s="156">
        <v>523296</v>
      </c>
      <c r="D208" s="373">
        <v>3.5563251372878746E-2</v>
      </c>
      <c r="E208" s="156">
        <v>289345</v>
      </c>
      <c r="F208" s="373">
        <v>4.3297504480108939E-2</v>
      </c>
      <c r="G208" s="156">
        <v>233951</v>
      </c>
      <c r="H208" s="373">
        <v>2.6154885344842782E-2</v>
      </c>
      <c r="I208" s="156">
        <v>43473.728494375726</v>
      </c>
      <c r="J208" s="202">
        <v>0.11751225233854323</v>
      </c>
      <c r="K208" s="156">
        <v>20206.67476780064</v>
      </c>
      <c r="L208" s="202">
        <v>-2.4106975762206995E-3</v>
      </c>
      <c r="M208" s="156">
        <v>63680.403262176362</v>
      </c>
      <c r="N208" s="202">
        <v>7.6450850578411611E-2</v>
      </c>
      <c r="O208" s="156">
        <v>170270.59673782365</v>
      </c>
      <c r="P208" s="202">
        <v>8.5312918663484894E-3</v>
      </c>
      <c r="Q208" s="156">
        <v>156503</v>
      </c>
      <c r="R208" s="373">
        <v>3.6821358773063029E-2</v>
      </c>
      <c r="S208" s="156">
        <v>46632</v>
      </c>
      <c r="T208" s="373">
        <v>0.10528561270443237</v>
      </c>
      <c r="U208" s="156">
        <v>12298</v>
      </c>
      <c r="V208" s="373">
        <v>4.6564823135364364E-3</v>
      </c>
      <c r="W208" s="156">
        <v>9230</v>
      </c>
      <c r="X208" s="373">
        <v>4.3355733795791274E-4</v>
      </c>
      <c r="Y208" s="156">
        <v>10567</v>
      </c>
      <c r="Z208" s="373">
        <v>-9.6760406872382299E-2</v>
      </c>
      <c r="AA208" s="156">
        <v>4747</v>
      </c>
      <c r="AB208" s="373">
        <v>0.72743813682678304</v>
      </c>
      <c r="AC208" s="156">
        <v>20785</v>
      </c>
      <c r="AD208" s="373">
        <v>-3.2609216899247562E-3</v>
      </c>
      <c r="AE208" s="156">
        <v>700</v>
      </c>
      <c r="AF208" s="373">
        <v>-0.30830039525691699</v>
      </c>
      <c r="AG208" s="156">
        <v>750</v>
      </c>
      <c r="AH208" s="373">
        <v>-0.29643527204502818</v>
      </c>
      <c r="AI208" s="156">
        <v>102</v>
      </c>
      <c r="AJ208" s="373">
        <v>0.67213114754098369</v>
      </c>
      <c r="AK208" s="156">
        <v>1544</v>
      </c>
      <c r="AL208" s="373">
        <v>-6.5375302663438273E-2</v>
      </c>
      <c r="AM208" s="156">
        <v>1004</v>
      </c>
      <c r="AN208" s="373">
        <v>-0.26067746686303384</v>
      </c>
      <c r="AO208" s="156">
        <v>2004</v>
      </c>
      <c r="AP208" s="373">
        <v>0.13476783691959238</v>
      </c>
      <c r="AQ208" s="156">
        <v>4737</v>
      </c>
      <c r="AR208" s="373">
        <v>-0.10521344918775977</v>
      </c>
      <c r="AS208" s="156">
        <v>4110</v>
      </c>
      <c r="AT208" s="373">
        <v>-7.2862621249717985E-2</v>
      </c>
      <c r="AU208" s="156">
        <v>9438</v>
      </c>
      <c r="AV208" s="373">
        <v>0.18152228342513776</v>
      </c>
      <c r="AW208" s="156">
        <v>662</v>
      </c>
      <c r="AX208" s="373">
        <v>-5.428571428571427E-2</v>
      </c>
      <c r="AY208" s="156">
        <v>1427</v>
      </c>
      <c r="AZ208" s="373">
        <v>0.56641053787047202</v>
      </c>
      <c r="BA208" s="156">
        <v>2105</v>
      </c>
      <c r="BB208" s="373">
        <v>0.76298157453936355</v>
      </c>
    </row>
    <row r="209" spans="1:54" s="4" customFormat="1" hidden="1" outlineLevel="1" x14ac:dyDescent="0.25">
      <c r="A209" s="1"/>
      <c r="B209" s="71" t="s">
        <v>101</v>
      </c>
      <c r="C209" s="156">
        <v>434709</v>
      </c>
      <c r="D209" s="373">
        <v>9.206629134730604E-2</v>
      </c>
      <c r="E209" s="156">
        <v>282457</v>
      </c>
      <c r="F209" s="373">
        <v>0.12908280534847005</v>
      </c>
      <c r="G209" s="156">
        <v>152252</v>
      </c>
      <c r="H209" s="373">
        <v>2.9453129225942565E-2</v>
      </c>
      <c r="I209" s="156">
        <v>30736.314796949457</v>
      </c>
      <c r="J209" s="202">
        <v>-1.5562850058009281E-2</v>
      </c>
      <c r="K209" s="156">
        <v>13921.865817255073</v>
      </c>
      <c r="L209" s="202">
        <v>5.9402486861006132E-2</v>
      </c>
      <c r="M209" s="156">
        <v>44658.180614204532</v>
      </c>
      <c r="N209" s="202">
        <v>6.6432092321291325E-3</v>
      </c>
      <c r="O209" s="156">
        <v>107593.81938579548</v>
      </c>
      <c r="P209" s="202">
        <v>3.9227130046815883E-2</v>
      </c>
      <c r="Q209" s="156">
        <v>167333</v>
      </c>
      <c r="R209" s="373">
        <v>0.21801254895109978</v>
      </c>
      <c r="S209" s="156">
        <v>53859</v>
      </c>
      <c r="T209" s="373">
        <v>-9.4532212679087069E-3</v>
      </c>
      <c r="U209" s="156">
        <v>11762</v>
      </c>
      <c r="V209" s="373">
        <v>0.17655296588976688</v>
      </c>
      <c r="W209" s="156">
        <v>7056</v>
      </c>
      <c r="X209" s="373">
        <v>-3.7249283667621813E-2</v>
      </c>
      <c r="Y209" s="156">
        <v>5929</v>
      </c>
      <c r="Z209" s="373">
        <v>-0.29349380362249766</v>
      </c>
      <c r="AA209" s="156">
        <v>3807</v>
      </c>
      <c r="AB209" s="373">
        <v>0.38436363636363646</v>
      </c>
      <c r="AC209" s="156">
        <v>6012</v>
      </c>
      <c r="AD209" s="373">
        <v>-9.8785789236995991E-2</v>
      </c>
      <c r="AE209" s="156">
        <v>998</v>
      </c>
      <c r="AF209" s="373">
        <v>0.14057142857142857</v>
      </c>
      <c r="AG209" s="156">
        <v>847</v>
      </c>
      <c r="AH209" s="373">
        <v>-0.13039014373716629</v>
      </c>
      <c r="AI209" s="156">
        <v>360</v>
      </c>
      <c r="AJ209" s="373">
        <v>3.3902439024390247</v>
      </c>
      <c r="AK209" s="156">
        <v>1645</v>
      </c>
      <c r="AL209" s="373">
        <v>0.13136176066024752</v>
      </c>
      <c r="AM209" s="156">
        <v>2008</v>
      </c>
      <c r="AN209" s="373">
        <v>-2.5715672003881584E-2</v>
      </c>
      <c r="AO209" s="156">
        <v>2250</v>
      </c>
      <c r="AP209" s="373">
        <v>0.21097954790096884</v>
      </c>
      <c r="AQ209" s="156">
        <v>5210</v>
      </c>
      <c r="AR209" s="373">
        <v>-0.10218852317766669</v>
      </c>
      <c r="AS209" s="156">
        <v>4286</v>
      </c>
      <c r="AT209" s="373">
        <v>0.2890225563909774</v>
      </c>
      <c r="AU209" s="156">
        <v>5915</v>
      </c>
      <c r="AV209" s="373">
        <v>0.33011018664268055</v>
      </c>
      <c r="AW209" s="156">
        <v>729</v>
      </c>
      <c r="AX209" s="373">
        <v>3.2577903682719622E-2</v>
      </c>
      <c r="AY209" s="156">
        <v>1319</v>
      </c>
      <c r="AZ209" s="373">
        <v>0.45745856353591163</v>
      </c>
      <c r="BA209" s="156">
        <v>1132</v>
      </c>
      <c r="BB209" s="373">
        <v>0.44942381562099865</v>
      </c>
    </row>
    <row r="210" spans="1:54" s="4" customFormat="1" hidden="1" outlineLevel="1" x14ac:dyDescent="0.25">
      <c r="A210" s="1"/>
      <c r="B210" s="71" t="s">
        <v>102</v>
      </c>
      <c r="C210" s="156">
        <v>458980</v>
      </c>
      <c r="D210" s="373">
        <v>-2.3164149626274888E-2</v>
      </c>
      <c r="E210" s="156">
        <v>343422</v>
      </c>
      <c r="F210" s="373">
        <v>-2.7692290269335174E-2</v>
      </c>
      <c r="G210" s="156">
        <v>115558</v>
      </c>
      <c r="H210" s="373">
        <v>-9.4547449447545118E-3</v>
      </c>
      <c r="I210" s="156">
        <v>22309.609762108666</v>
      </c>
      <c r="J210" s="202">
        <v>-0.16710970588881746</v>
      </c>
      <c r="K210" s="156">
        <v>13525.342980498775</v>
      </c>
      <c r="L210" s="202">
        <v>-3.8510893392056156E-2</v>
      </c>
      <c r="M210" s="156">
        <v>35834.952742607442</v>
      </c>
      <c r="N210" s="202">
        <v>-0.12282859511032274</v>
      </c>
      <c r="O210" s="156">
        <v>79723.047257392551</v>
      </c>
      <c r="P210" s="202">
        <v>5.1642182979276363E-2</v>
      </c>
      <c r="Q210" s="156">
        <v>173203</v>
      </c>
      <c r="R210" s="373">
        <v>-8.2061827258899656E-2</v>
      </c>
      <c r="S210" s="156">
        <v>62769</v>
      </c>
      <c r="T210" s="373">
        <v>8.0435830349765869E-2</v>
      </c>
      <c r="U210" s="156">
        <v>15277</v>
      </c>
      <c r="V210" s="373">
        <v>1.6907408640085109E-2</v>
      </c>
      <c r="W210" s="156">
        <v>9715</v>
      </c>
      <c r="X210" s="373">
        <v>0.14334470989761083</v>
      </c>
      <c r="Y210" s="156">
        <v>9248</v>
      </c>
      <c r="Z210" s="373">
        <v>-0.14929629288933866</v>
      </c>
      <c r="AA210" s="156">
        <v>5159</v>
      </c>
      <c r="AB210" s="373">
        <v>0.4045739177783827</v>
      </c>
      <c r="AC210" s="156">
        <v>6722</v>
      </c>
      <c r="AD210" s="373">
        <v>-8.5690968443960847E-2</v>
      </c>
      <c r="AE210" s="156">
        <v>12784</v>
      </c>
      <c r="AF210" s="373">
        <v>-4.2253521126760618E-2</v>
      </c>
      <c r="AG210" s="156">
        <v>6335</v>
      </c>
      <c r="AH210" s="373">
        <v>0.10059068797776227</v>
      </c>
      <c r="AI210" s="156">
        <v>12486</v>
      </c>
      <c r="AJ210" s="373">
        <v>-3.0590062111801264E-2</v>
      </c>
      <c r="AK210" s="156">
        <v>7421</v>
      </c>
      <c r="AL210" s="373">
        <v>-9.2343444227005911E-2</v>
      </c>
      <c r="AM210" s="156">
        <v>2907</v>
      </c>
      <c r="AN210" s="373">
        <v>0.18847097301717097</v>
      </c>
      <c r="AO210" s="156">
        <v>2741</v>
      </c>
      <c r="AP210" s="373">
        <v>0.14494569757727649</v>
      </c>
      <c r="AQ210" s="156">
        <v>5451</v>
      </c>
      <c r="AR210" s="373">
        <v>-4.7027972027972043E-2</v>
      </c>
      <c r="AS210" s="156">
        <v>3010</v>
      </c>
      <c r="AT210" s="373">
        <v>-0.17466410748560457</v>
      </c>
      <c r="AU210" s="156">
        <v>5260</v>
      </c>
      <c r="AV210" s="373">
        <v>0.46436525612472157</v>
      </c>
      <c r="AW210" s="156">
        <v>775</v>
      </c>
      <c r="AX210" s="373">
        <v>0.234076433121019</v>
      </c>
      <c r="AY210" s="156">
        <v>933</v>
      </c>
      <c r="AZ210" s="373">
        <v>-0.20595744680851069</v>
      </c>
      <c r="BA210" s="156">
        <v>1226</v>
      </c>
      <c r="BB210" s="373">
        <v>-1.2882447665056307E-2</v>
      </c>
    </row>
    <row r="211" spans="1:54" s="4" customFormat="1" hidden="1" outlineLevel="1" x14ac:dyDescent="0.25">
      <c r="A211" s="1"/>
      <c r="B211" s="71" t="s">
        <v>103</v>
      </c>
      <c r="C211" s="156">
        <v>424761</v>
      </c>
      <c r="D211" s="373">
        <v>6.7166297763719518E-2</v>
      </c>
      <c r="E211" s="156">
        <v>341592</v>
      </c>
      <c r="F211" s="373">
        <v>6.1058909407178508E-2</v>
      </c>
      <c r="G211" s="156">
        <v>83169</v>
      </c>
      <c r="H211" s="373">
        <v>9.3005835041791496E-2</v>
      </c>
      <c r="I211" s="156">
        <v>16789.022856296244</v>
      </c>
      <c r="J211" s="202">
        <v>0.25484044657516147</v>
      </c>
      <c r="K211" s="156">
        <v>11145.648788459906</v>
      </c>
      <c r="L211" s="202">
        <v>4.1174474641499481E-2</v>
      </c>
      <c r="M211" s="156">
        <v>27934.671644756148</v>
      </c>
      <c r="N211" s="202">
        <v>0.15987111803217569</v>
      </c>
      <c r="O211" s="156">
        <v>55234.328355243837</v>
      </c>
      <c r="P211" s="202">
        <v>6.2041141434641789E-2</v>
      </c>
      <c r="Q211" s="156">
        <v>147628</v>
      </c>
      <c r="R211" s="373">
        <v>4.6821485552207109E-2</v>
      </c>
      <c r="S211" s="156">
        <v>74186</v>
      </c>
      <c r="T211" s="373">
        <v>0.10786553768499019</v>
      </c>
      <c r="U211" s="156">
        <v>9842</v>
      </c>
      <c r="V211" s="373">
        <v>-9.5321261145325908E-2</v>
      </c>
      <c r="W211" s="156">
        <v>8237</v>
      </c>
      <c r="X211" s="373">
        <v>-6.8212669683257898E-2</v>
      </c>
      <c r="Y211" s="156">
        <v>5227</v>
      </c>
      <c r="Z211" s="373">
        <v>-8.2821547639936877E-2</v>
      </c>
      <c r="AA211" s="156">
        <v>1881</v>
      </c>
      <c r="AB211" s="373">
        <v>0.31354748603351945</v>
      </c>
      <c r="AC211" s="156">
        <v>6167</v>
      </c>
      <c r="AD211" s="373">
        <v>-0.21827861579414376</v>
      </c>
      <c r="AE211" s="156">
        <v>20209</v>
      </c>
      <c r="AF211" s="373">
        <v>6.9542206933051132E-2</v>
      </c>
      <c r="AG211" s="156">
        <v>11152</v>
      </c>
      <c r="AH211" s="373">
        <v>-2.6893769610036866E-4</v>
      </c>
      <c r="AI211" s="156">
        <v>22400</v>
      </c>
      <c r="AJ211" s="373">
        <v>0.22070844686648505</v>
      </c>
      <c r="AK211" s="156">
        <v>13063</v>
      </c>
      <c r="AL211" s="373">
        <v>6.4022155249653823E-2</v>
      </c>
      <c r="AM211" s="156">
        <v>2641</v>
      </c>
      <c r="AN211" s="373">
        <v>8.0605564648117856E-2</v>
      </c>
      <c r="AO211" s="156">
        <v>3511</v>
      </c>
      <c r="AP211" s="373">
        <v>7.7985876573533952E-2</v>
      </c>
      <c r="AQ211" s="156">
        <v>5158</v>
      </c>
      <c r="AR211" s="373">
        <v>0.35416119716461014</v>
      </c>
      <c r="AS211" s="156">
        <v>2871</v>
      </c>
      <c r="AT211" s="373">
        <v>0.15999999999999992</v>
      </c>
      <c r="AU211" s="156">
        <v>4327</v>
      </c>
      <c r="AV211" s="373">
        <v>0.95085662759242551</v>
      </c>
      <c r="AW211" s="156">
        <v>755</v>
      </c>
      <c r="AX211" s="373">
        <v>0.26254180602006683</v>
      </c>
      <c r="AY211" s="156">
        <v>1109</v>
      </c>
      <c r="AZ211" s="373">
        <v>-0.10129659643435984</v>
      </c>
      <c r="BA211" s="156">
        <v>1228</v>
      </c>
      <c r="BB211" s="373">
        <v>-0.50801282051282048</v>
      </c>
    </row>
    <row r="212" spans="1:54" s="4" customFormat="1" hidden="1" outlineLevel="1" x14ac:dyDescent="0.25">
      <c r="A212" s="1"/>
      <c r="B212" s="71" t="s">
        <v>104</v>
      </c>
      <c r="C212" s="156">
        <v>418618</v>
      </c>
      <c r="D212" s="373">
        <v>7.6400188713761086E-3</v>
      </c>
      <c r="E212" s="156">
        <v>329321</v>
      </c>
      <c r="F212" s="373">
        <v>-3.18736226041616E-4</v>
      </c>
      <c r="G212" s="156">
        <v>89297</v>
      </c>
      <c r="H212" s="373">
        <v>3.811992838708167E-2</v>
      </c>
      <c r="I212" s="156">
        <v>18819.355735912432</v>
      </c>
      <c r="J212" s="202">
        <v>4.9594549231513074E-3</v>
      </c>
      <c r="K212" s="156">
        <v>11386.783355737212</v>
      </c>
      <c r="L212" s="202">
        <v>-6.1053303449083995E-2</v>
      </c>
      <c r="M212" s="156">
        <v>30206.139091649646</v>
      </c>
      <c r="N212" s="202">
        <v>-2.0987186961608062E-2</v>
      </c>
      <c r="O212" s="156">
        <v>59090.860908350354</v>
      </c>
      <c r="P212" s="202">
        <v>7.1178818252747078E-2</v>
      </c>
      <c r="Q212" s="156">
        <v>154533</v>
      </c>
      <c r="R212" s="373">
        <v>-4.8922342167132316E-2</v>
      </c>
      <c r="S212" s="156">
        <v>55455</v>
      </c>
      <c r="T212" s="373">
        <v>3.2201023731968315E-2</v>
      </c>
      <c r="U212" s="156">
        <v>11297</v>
      </c>
      <c r="V212" s="373">
        <v>7.7609277430865653E-3</v>
      </c>
      <c r="W212" s="156">
        <v>9790</v>
      </c>
      <c r="X212" s="373">
        <v>5.0203818922977872E-2</v>
      </c>
      <c r="Y212" s="156">
        <v>6923</v>
      </c>
      <c r="Z212" s="373">
        <v>-0.1278659611992945</v>
      </c>
      <c r="AA212" s="156">
        <v>2480</v>
      </c>
      <c r="AB212" s="373">
        <v>0.32478632478632474</v>
      </c>
      <c r="AC212" s="156">
        <v>8498</v>
      </c>
      <c r="AD212" s="373">
        <v>0.1109949012942868</v>
      </c>
      <c r="AE212" s="156">
        <v>17190</v>
      </c>
      <c r="AF212" s="373">
        <v>6.4000990344144526E-2</v>
      </c>
      <c r="AG212" s="156">
        <v>8336</v>
      </c>
      <c r="AH212" s="373">
        <v>-8.0520626516655591E-2</v>
      </c>
      <c r="AI212" s="156">
        <v>20487</v>
      </c>
      <c r="AJ212" s="373">
        <v>5.7338976052848878E-2</v>
      </c>
      <c r="AK212" s="156">
        <v>13576</v>
      </c>
      <c r="AL212" s="373">
        <v>6.9313169502205341E-2</v>
      </c>
      <c r="AM212" s="156">
        <v>1654</v>
      </c>
      <c r="AN212" s="373">
        <v>1.8170805572379489E-3</v>
      </c>
      <c r="AO212" s="156">
        <v>2645</v>
      </c>
      <c r="AP212" s="373">
        <v>9.9792099792099798E-2</v>
      </c>
      <c r="AQ212" s="156">
        <v>4894</v>
      </c>
      <c r="AR212" s="373">
        <v>6.345067362016521E-2</v>
      </c>
      <c r="AS212" s="156">
        <v>2851</v>
      </c>
      <c r="AT212" s="373">
        <v>3.7104401600581927E-2</v>
      </c>
      <c r="AU212" s="156">
        <v>4429</v>
      </c>
      <c r="AV212" s="373">
        <v>0.5394508168230796</v>
      </c>
      <c r="AW212" s="156">
        <v>1047</v>
      </c>
      <c r="AX212" s="373">
        <v>0.13311688311688319</v>
      </c>
      <c r="AY212" s="156">
        <v>1129</v>
      </c>
      <c r="AZ212" s="373">
        <v>9.9318403115871368E-2</v>
      </c>
      <c r="BA212" s="156">
        <v>2107</v>
      </c>
      <c r="BB212" s="373">
        <v>0.24014125956444965</v>
      </c>
    </row>
    <row r="213" spans="1:54" s="4" customFormat="1" ht="15.75" collapsed="1" x14ac:dyDescent="0.25">
      <c r="A213" s="374">
        <v>868289</v>
      </c>
      <c r="B213" s="101">
        <v>2005</v>
      </c>
      <c r="C213" s="102">
        <v>5093732</v>
      </c>
      <c r="D213" s="203">
        <v>1.550146661358287E-2</v>
      </c>
      <c r="E213" s="102">
        <v>3634015</v>
      </c>
      <c r="F213" s="203">
        <v>-2.7918420257566634E-3</v>
      </c>
      <c r="G213" s="102">
        <v>1459717</v>
      </c>
      <c r="H213" s="203">
        <v>6.4098096790466075E-2</v>
      </c>
      <c r="I213" s="102">
        <v>303296.18218097487</v>
      </c>
      <c r="J213" s="203">
        <v>6.4263192768883703E-2</v>
      </c>
      <c r="K213" s="102">
        <v>164528.89824577197</v>
      </c>
      <c r="L213" s="203">
        <v>7.7144582726621946E-2</v>
      </c>
      <c r="M213" s="102">
        <v>467825.08042674686</v>
      </c>
      <c r="N213" s="203">
        <v>6.8758163412958817E-2</v>
      </c>
      <c r="O213" s="102">
        <v>991891.91957325314</v>
      </c>
      <c r="P213" s="203">
        <v>6.1914254460659679E-2</v>
      </c>
      <c r="Q213" s="102">
        <v>1834811</v>
      </c>
      <c r="R213" s="203">
        <v>-2.915327095287179E-2</v>
      </c>
      <c r="S213" s="102">
        <v>658971</v>
      </c>
      <c r="T213" s="203">
        <v>1.2930418301798863E-2</v>
      </c>
      <c r="U213" s="102">
        <v>140315</v>
      </c>
      <c r="V213" s="203">
        <v>-6.323646244333625E-2</v>
      </c>
      <c r="W213" s="102">
        <v>106973</v>
      </c>
      <c r="X213" s="203">
        <v>-4.0239372678497753E-2</v>
      </c>
      <c r="Y213" s="102">
        <v>108849</v>
      </c>
      <c r="Z213" s="203">
        <v>-3.6384883010649904E-2</v>
      </c>
      <c r="AA213" s="102">
        <v>39019</v>
      </c>
      <c r="AB213" s="203">
        <v>0.20121294215435759</v>
      </c>
      <c r="AC213" s="102">
        <v>109996</v>
      </c>
      <c r="AD213" s="203">
        <v>-2.4425720620842584E-2</v>
      </c>
      <c r="AE213" s="102">
        <v>118834</v>
      </c>
      <c r="AF213" s="203">
        <v>0.1734721083867401</v>
      </c>
      <c r="AG213" s="102">
        <v>66272</v>
      </c>
      <c r="AH213" s="203">
        <v>3.889263375711316E-2</v>
      </c>
      <c r="AI213" s="102">
        <v>115372</v>
      </c>
      <c r="AJ213" s="203">
        <v>6.7972488868729641E-2</v>
      </c>
      <c r="AK213" s="102">
        <v>92550</v>
      </c>
      <c r="AL213" s="203">
        <v>9.7305051990087987E-2</v>
      </c>
      <c r="AM213" s="102">
        <v>21969</v>
      </c>
      <c r="AN213" s="203">
        <v>-0.11265045641812743</v>
      </c>
      <c r="AO213" s="102">
        <v>28828</v>
      </c>
      <c r="AP213" s="203">
        <v>2.9056900121367857E-2</v>
      </c>
      <c r="AQ213" s="102">
        <v>55068</v>
      </c>
      <c r="AR213" s="203">
        <v>-1.8413219015703808E-2</v>
      </c>
      <c r="AS213" s="102">
        <v>36760</v>
      </c>
      <c r="AT213" s="203">
        <v>-3.6712874400566031E-2</v>
      </c>
      <c r="AU213" s="102">
        <v>56894</v>
      </c>
      <c r="AV213" s="203">
        <v>0.31325162154052122</v>
      </c>
      <c r="AW213" s="102">
        <v>10764</v>
      </c>
      <c r="AX213" s="203">
        <v>6.1119873817034653E-2</v>
      </c>
      <c r="AY213" s="102">
        <v>13980</v>
      </c>
      <c r="AZ213" s="203">
        <v>0.23302169694831543</v>
      </c>
      <c r="BA213" s="102">
        <v>17790</v>
      </c>
      <c r="BB213" s="203">
        <v>0.18473628129994668</v>
      </c>
    </row>
    <row r="214" spans="1:54" s="4" customFormat="1" hidden="1" outlineLevel="1" x14ac:dyDescent="0.25">
      <c r="A214" s="1"/>
      <c r="B214" s="71" t="s">
        <v>93</v>
      </c>
      <c r="C214" s="156">
        <v>403979</v>
      </c>
      <c r="D214" s="373">
        <v>7.401519119261768E-2</v>
      </c>
      <c r="E214" s="156">
        <v>342190</v>
      </c>
      <c r="F214" s="373">
        <v>6.3137683770986941E-2</v>
      </c>
      <c r="G214" s="156">
        <v>61789</v>
      </c>
      <c r="H214" s="373">
        <v>0.13852702179801368</v>
      </c>
      <c r="I214" s="156">
        <v>10909.459976285689</v>
      </c>
      <c r="J214" s="202">
        <v>-0.10469058207831505</v>
      </c>
      <c r="K214" s="156">
        <v>6717.8740371668382</v>
      </c>
      <c r="L214" s="202">
        <v>-0.1887498431014768</v>
      </c>
      <c r="M214" s="156">
        <v>17627.334013452528</v>
      </c>
      <c r="N214" s="202">
        <v>-0.13870235389604468</v>
      </c>
      <c r="O214" s="156">
        <v>44161.665986547479</v>
      </c>
      <c r="P214" s="202">
        <v>0.30636565133385774</v>
      </c>
      <c r="Q214" s="156">
        <v>164736</v>
      </c>
      <c r="R214" s="373">
        <v>0.13130425227996922</v>
      </c>
      <c r="S214" s="156">
        <v>60148</v>
      </c>
      <c r="T214" s="373">
        <v>3.0478507426887624E-2</v>
      </c>
      <c r="U214" s="156">
        <v>13115</v>
      </c>
      <c r="V214" s="373">
        <v>-6.3214285714285667E-2</v>
      </c>
      <c r="W214" s="156">
        <v>11286</v>
      </c>
      <c r="X214" s="373">
        <v>3.7220843672456594E-2</v>
      </c>
      <c r="Y214" s="156">
        <v>8676</v>
      </c>
      <c r="Z214" s="373">
        <v>7.9372978352824086E-2</v>
      </c>
      <c r="AA214" s="156">
        <v>2859</v>
      </c>
      <c r="AB214" s="373">
        <v>0.1922435362802335</v>
      </c>
      <c r="AC214" s="156">
        <v>13104</v>
      </c>
      <c r="AD214" s="373">
        <v>-4.9952874646559842E-2</v>
      </c>
      <c r="AE214" s="156">
        <v>12791</v>
      </c>
      <c r="AF214" s="373">
        <v>-0.26720137496419361</v>
      </c>
      <c r="AG214" s="156">
        <v>9304</v>
      </c>
      <c r="AH214" s="373">
        <v>6.0043294975504091E-2</v>
      </c>
      <c r="AI214" s="156">
        <v>16249</v>
      </c>
      <c r="AJ214" s="373">
        <v>4.5422376632567651E-2</v>
      </c>
      <c r="AK214" s="156">
        <v>11183</v>
      </c>
      <c r="AL214" s="373">
        <v>0.20286113800150596</v>
      </c>
      <c r="AM214" s="156">
        <v>2421</v>
      </c>
      <c r="AN214" s="373">
        <v>0.12552301255230125</v>
      </c>
      <c r="AO214" s="156">
        <v>2940</v>
      </c>
      <c r="AP214" s="373">
        <v>-0.15565766800689262</v>
      </c>
      <c r="AQ214" s="156">
        <v>5365</v>
      </c>
      <c r="AR214" s="373">
        <v>0.2662261033750295</v>
      </c>
      <c r="AS214" s="156">
        <v>2722</v>
      </c>
      <c r="AT214" s="373">
        <v>-0.14267716535433073</v>
      </c>
      <c r="AU214" s="156">
        <v>2891</v>
      </c>
      <c r="AV214" s="373">
        <v>0.49328512396694224</v>
      </c>
      <c r="AW214" s="156">
        <v>698</v>
      </c>
      <c r="AX214" s="373">
        <v>-0.12749999999999995</v>
      </c>
      <c r="AY214" s="156">
        <v>792</v>
      </c>
      <c r="AZ214" s="373">
        <v>4.6235138705416068E-2</v>
      </c>
      <c r="BA214" s="156">
        <v>910</v>
      </c>
      <c r="BB214" s="373">
        <v>-0.2175408426483233</v>
      </c>
    </row>
    <row r="215" spans="1:54" s="4" customFormat="1" hidden="1" outlineLevel="1" x14ac:dyDescent="0.25">
      <c r="A215" s="1"/>
      <c r="B215" s="71" t="s">
        <v>94</v>
      </c>
      <c r="C215" s="156">
        <v>419423</v>
      </c>
      <c r="D215" s="373">
        <v>9.3885375236356428E-2</v>
      </c>
      <c r="E215" s="156">
        <v>344423</v>
      </c>
      <c r="F215" s="373">
        <v>7.4307548346849606E-2</v>
      </c>
      <c r="G215" s="156">
        <v>75000</v>
      </c>
      <c r="H215" s="373">
        <v>0.193792280143255</v>
      </c>
      <c r="I215" s="156">
        <v>18681.386203499998</v>
      </c>
      <c r="J215" s="202">
        <v>9.8371716510951668E-2</v>
      </c>
      <c r="K215" s="156">
        <v>8169.138128775001</v>
      </c>
      <c r="L215" s="202">
        <v>-0.14523148068839786</v>
      </c>
      <c r="M215" s="156">
        <v>26850.524332274999</v>
      </c>
      <c r="N215" s="202">
        <v>1.0733302613082252E-2</v>
      </c>
      <c r="O215" s="156">
        <v>48149.475667724997</v>
      </c>
      <c r="P215" s="202">
        <v>0.32790936301310381</v>
      </c>
      <c r="Q215" s="156">
        <v>165101</v>
      </c>
      <c r="R215" s="373">
        <v>0.13189864392370865</v>
      </c>
      <c r="S215" s="156">
        <v>60909</v>
      </c>
      <c r="T215" s="373">
        <v>-1.729562285216435E-2</v>
      </c>
      <c r="U215" s="156">
        <v>14596</v>
      </c>
      <c r="V215" s="373">
        <v>-2.9263101888800214E-2</v>
      </c>
      <c r="W215" s="156">
        <v>12103</v>
      </c>
      <c r="X215" s="373">
        <v>0.13621855050694709</v>
      </c>
      <c r="Y215" s="156">
        <v>11645</v>
      </c>
      <c r="Z215" s="373">
        <v>-0.11980347694633409</v>
      </c>
      <c r="AA215" s="156">
        <v>2365</v>
      </c>
      <c r="AB215" s="373">
        <v>0.10102420856610794</v>
      </c>
      <c r="AC215" s="156">
        <v>9830</v>
      </c>
      <c r="AD215" s="373">
        <v>-0.13361537105587873</v>
      </c>
      <c r="AE215" s="156">
        <v>13785</v>
      </c>
      <c r="AF215" s="373">
        <v>-8.7931718936085757E-2</v>
      </c>
      <c r="AG215" s="156">
        <v>9639</v>
      </c>
      <c r="AH215" s="373">
        <v>0.10172591153274668</v>
      </c>
      <c r="AI215" s="156">
        <v>15566</v>
      </c>
      <c r="AJ215" s="373">
        <v>0.20479876160990718</v>
      </c>
      <c r="AK215" s="156">
        <v>12240</v>
      </c>
      <c r="AL215" s="373">
        <v>0.449721662916025</v>
      </c>
      <c r="AM215" s="156">
        <v>2298</v>
      </c>
      <c r="AN215" s="373">
        <v>-1.9206145966709331E-2</v>
      </c>
      <c r="AO215" s="156">
        <v>2779</v>
      </c>
      <c r="AP215" s="373">
        <v>-8.7955365933705232E-2</v>
      </c>
      <c r="AQ215" s="156">
        <v>3412</v>
      </c>
      <c r="AR215" s="373">
        <v>0.58109360518999065</v>
      </c>
      <c r="AS215" s="156">
        <v>2602</v>
      </c>
      <c r="AT215" s="373">
        <v>8.5271317829458404E-3</v>
      </c>
      <c r="AU215" s="156">
        <v>2963</v>
      </c>
      <c r="AV215" s="373">
        <v>0.30184534270650265</v>
      </c>
      <c r="AW215" s="156">
        <v>1044</v>
      </c>
      <c r="AX215" s="373">
        <v>-0.10921501706484638</v>
      </c>
      <c r="AY215" s="156">
        <v>716</v>
      </c>
      <c r="AZ215" s="373">
        <v>3.7681159420289934E-2</v>
      </c>
      <c r="BA215" s="156">
        <v>830</v>
      </c>
      <c r="BB215" s="373">
        <v>-2.6963657678780728E-2</v>
      </c>
    </row>
    <row r="216" spans="1:54" s="4" customFormat="1" hidden="1" outlineLevel="1" x14ac:dyDescent="0.25">
      <c r="A216" s="1"/>
      <c r="B216" s="71" t="s">
        <v>95</v>
      </c>
      <c r="C216" s="156">
        <v>408873</v>
      </c>
      <c r="D216" s="373">
        <v>1.2565657666314234E-2</v>
      </c>
      <c r="E216" s="156">
        <v>337685</v>
      </c>
      <c r="F216" s="373">
        <v>3.6132785532157818E-2</v>
      </c>
      <c r="G216" s="156">
        <v>71188</v>
      </c>
      <c r="H216" s="373">
        <v>-8.6044421620233624E-2</v>
      </c>
      <c r="I216" s="156">
        <v>11349.195796118493</v>
      </c>
      <c r="J216" s="202">
        <v>-0.4530055819534341</v>
      </c>
      <c r="K216" s="156">
        <v>9193.054783153435</v>
      </c>
      <c r="L216" s="202">
        <v>-0.1573886330045271</v>
      </c>
      <c r="M216" s="156">
        <v>20542.250579271928</v>
      </c>
      <c r="N216" s="202">
        <v>-0.35112960064283727</v>
      </c>
      <c r="O216" s="156">
        <v>50645.749420728069</v>
      </c>
      <c r="P216" s="202">
        <v>9.5480950057079905E-2</v>
      </c>
      <c r="Q216" s="156">
        <v>160965</v>
      </c>
      <c r="R216" s="373">
        <v>0.1519963929662842</v>
      </c>
      <c r="S216" s="156">
        <v>65539</v>
      </c>
      <c r="T216" s="373">
        <v>-4.2107570885705936E-2</v>
      </c>
      <c r="U216" s="156">
        <v>13804</v>
      </c>
      <c r="V216" s="373">
        <v>4.2125924807489001E-2</v>
      </c>
      <c r="W216" s="156">
        <v>9029</v>
      </c>
      <c r="X216" s="373">
        <v>-0.1868695965417867</v>
      </c>
      <c r="Y216" s="156">
        <v>9479</v>
      </c>
      <c r="Z216" s="373">
        <v>-0.32471325781862226</v>
      </c>
      <c r="AA216" s="156">
        <v>2262</v>
      </c>
      <c r="AB216" s="373">
        <v>-8.7167070217917697E-2</v>
      </c>
      <c r="AC216" s="156">
        <v>9373</v>
      </c>
      <c r="AD216" s="373">
        <v>-0.13092257765414927</v>
      </c>
      <c r="AE216" s="156">
        <v>13320</v>
      </c>
      <c r="AF216" s="373">
        <v>-0.19424112273909622</v>
      </c>
      <c r="AG216" s="156">
        <v>9783</v>
      </c>
      <c r="AH216" s="373">
        <v>4.5639162035057801E-2</v>
      </c>
      <c r="AI216" s="156">
        <v>16741</v>
      </c>
      <c r="AJ216" s="373">
        <v>0.11658774094577473</v>
      </c>
      <c r="AK216" s="156">
        <v>11957</v>
      </c>
      <c r="AL216" s="373">
        <v>0.20631557707828896</v>
      </c>
      <c r="AM216" s="156">
        <v>1944</v>
      </c>
      <c r="AN216" s="373">
        <v>-0.33333333333333337</v>
      </c>
      <c r="AO216" s="156">
        <v>2086</v>
      </c>
      <c r="AP216" s="373">
        <v>-0.16392785571142288</v>
      </c>
      <c r="AQ216" s="156">
        <v>3476</v>
      </c>
      <c r="AR216" s="373">
        <v>0.23657061543934543</v>
      </c>
      <c r="AS216" s="156">
        <v>2821</v>
      </c>
      <c r="AT216" s="373">
        <v>0.40139095876800801</v>
      </c>
      <c r="AU216" s="156">
        <v>2127</v>
      </c>
      <c r="AV216" s="373">
        <v>-5.0022331397945541E-2</v>
      </c>
      <c r="AW216" s="156">
        <v>962</v>
      </c>
      <c r="AX216" s="373">
        <v>-0.153169014084507</v>
      </c>
      <c r="AY216" s="156">
        <v>846</v>
      </c>
      <c r="AZ216" s="373">
        <v>0.30354391371340528</v>
      </c>
      <c r="BA216" s="156">
        <v>1171</v>
      </c>
      <c r="BB216" s="373">
        <v>0.10367577756833168</v>
      </c>
    </row>
    <row r="217" spans="1:54" s="4" customFormat="1" hidden="1" outlineLevel="1" x14ac:dyDescent="0.25">
      <c r="A217" s="1"/>
      <c r="B217" s="71" t="s">
        <v>96</v>
      </c>
      <c r="C217" s="156">
        <v>437796</v>
      </c>
      <c r="D217" s="373">
        <v>2.8687436411356515E-2</v>
      </c>
      <c r="E217" s="156">
        <v>326821</v>
      </c>
      <c r="F217" s="373">
        <v>3.1895781434015724E-2</v>
      </c>
      <c r="G217" s="156">
        <v>110975</v>
      </c>
      <c r="H217" s="373">
        <v>1.9353712753058749E-2</v>
      </c>
      <c r="I217" s="156">
        <v>24061.892784619024</v>
      </c>
      <c r="J217" s="202">
        <v>-1.7516282082340684E-2</v>
      </c>
      <c r="K217" s="156">
        <v>12424.8856280323</v>
      </c>
      <c r="L217" s="202">
        <v>-0.26965632992702304</v>
      </c>
      <c r="M217" s="156">
        <v>36486.778412651322</v>
      </c>
      <c r="N217" s="202">
        <v>-0.1208696674462677</v>
      </c>
      <c r="O217" s="156">
        <v>74488.221587348671</v>
      </c>
      <c r="P217" s="202">
        <v>0.10574502587219392</v>
      </c>
      <c r="Q217" s="156">
        <v>172554</v>
      </c>
      <c r="R217" s="373">
        <v>0.11466832038138786</v>
      </c>
      <c r="S217" s="156">
        <v>59044</v>
      </c>
      <c r="T217" s="373">
        <v>-9.7793533402603772E-2</v>
      </c>
      <c r="U217" s="156">
        <v>14822</v>
      </c>
      <c r="V217" s="373">
        <v>7.3202519730649396E-2</v>
      </c>
      <c r="W217" s="156">
        <v>10733</v>
      </c>
      <c r="X217" s="373">
        <v>-9.0885990174487508E-2</v>
      </c>
      <c r="Y217" s="156">
        <v>12369</v>
      </c>
      <c r="Z217" s="373">
        <v>-0.21571238348868171</v>
      </c>
      <c r="AA217" s="156">
        <v>2546</v>
      </c>
      <c r="AB217" s="373">
        <v>2.2079486150140548E-2</v>
      </c>
      <c r="AC217" s="156">
        <v>7639</v>
      </c>
      <c r="AD217" s="373">
        <v>-0.32784865816102071</v>
      </c>
      <c r="AE217" s="156">
        <v>9218</v>
      </c>
      <c r="AF217" s="373">
        <v>0.10660264105642248</v>
      </c>
      <c r="AG217" s="156">
        <v>4857</v>
      </c>
      <c r="AH217" s="373">
        <v>0.10186025408348454</v>
      </c>
      <c r="AI217" s="156">
        <v>6457</v>
      </c>
      <c r="AJ217" s="373">
        <v>0.12334725121781487</v>
      </c>
      <c r="AK217" s="156">
        <v>6900</v>
      </c>
      <c r="AL217" s="373">
        <v>0.50655021834061142</v>
      </c>
      <c r="AM217" s="156">
        <v>2586</v>
      </c>
      <c r="AN217" s="373">
        <v>1.8511224891689659E-2</v>
      </c>
      <c r="AO217" s="156">
        <v>2657</v>
      </c>
      <c r="AP217" s="373">
        <v>8.0960130187144097E-2</v>
      </c>
      <c r="AQ217" s="156">
        <v>5121</v>
      </c>
      <c r="AR217" s="373">
        <v>0.33359374999999991</v>
      </c>
      <c r="AS217" s="156">
        <v>3155</v>
      </c>
      <c r="AT217" s="373">
        <v>0.36108714408973253</v>
      </c>
      <c r="AU217" s="156">
        <v>2776</v>
      </c>
      <c r="AV217" s="373">
        <v>-0.15029078665442297</v>
      </c>
      <c r="AW217" s="156">
        <v>1266</v>
      </c>
      <c r="AX217" s="373">
        <v>0.26600000000000001</v>
      </c>
      <c r="AY217" s="156">
        <v>794</v>
      </c>
      <c r="AZ217" s="373">
        <v>4.8877146631439938E-2</v>
      </c>
      <c r="BA217" s="156">
        <v>1327</v>
      </c>
      <c r="BB217" s="373">
        <v>-0.33081190115985881</v>
      </c>
    </row>
    <row r="218" spans="1:54" s="4" customFormat="1" hidden="1" outlineLevel="1" x14ac:dyDescent="0.25">
      <c r="A218" s="1"/>
      <c r="B218" s="71" t="s">
        <v>97</v>
      </c>
      <c r="C218" s="156">
        <v>348412</v>
      </c>
      <c r="D218" s="373">
        <v>-7.981607519682643E-2</v>
      </c>
      <c r="E218" s="156">
        <v>240435</v>
      </c>
      <c r="F218" s="373">
        <v>-0.14080646659853202</v>
      </c>
      <c r="G218" s="156">
        <v>107977</v>
      </c>
      <c r="H218" s="373">
        <v>9.2939926109620874E-2</v>
      </c>
      <c r="I218" s="156">
        <v>28136.683020498909</v>
      </c>
      <c r="J218" s="202">
        <v>1.6916378168835289E-2</v>
      </c>
      <c r="K218" s="156">
        <v>13074.405805124003</v>
      </c>
      <c r="L218" s="202">
        <v>9.7124017318517275E-4</v>
      </c>
      <c r="M218" s="156">
        <v>41211.088825622908</v>
      </c>
      <c r="N218" s="202">
        <v>1.1802969495346094E-2</v>
      </c>
      <c r="O218" s="156">
        <v>66765.911174377077</v>
      </c>
      <c r="P218" s="202">
        <v>0.1498547031093922</v>
      </c>
      <c r="Q218" s="156">
        <v>137402</v>
      </c>
      <c r="R218" s="373">
        <v>-0.14146286599767566</v>
      </c>
      <c r="S218" s="156">
        <v>47897</v>
      </c>
      <c r="T218" s="373">
        <v>-9.9257169722614003E-2</v>
      </c>
      <c r="U218" s="156">
        <v>11092</v>
      </c>
      <c r="V218" s="373">
        <v>-0.21953278919223196</v>
      </c>
      <c r="W218" s="156">
        <v>8111</v>
      </c>
      <c r="X218" s="373">
        <v>-0.1844142785319256</v>
      </c>
      <c r="Y218" s="156">
        <v>9139</v>
      </c>
      <c r="Z218" s="373">
        <v>-0.16493055555555558</v>
      </c>
      <c r="AA218" s="156">
        <v>3200</v>
      </c>
      <c r="AB218" s="373">
        <v>-0.22178988326848248</v>
      </c>
      <c r="AC218" s="156">
        <v>5762</v>
      </c>
      <c r="AD218" s="373">
        <v>0.13202357563850686</v>
      </c>
      <c r="AE218" s="156">
        <v>274</v>
      </c>
      <c r="AF218" s="373">
        <v>-0.8587628865979382</v>
      </c>
      <c r="AG218" s="156">
        <v>222</v>
      </c>
      <c r="AH218" s="373">
        <v>-0.59636363636363643</v>
      </c>
      <c r="AI218" s="156">
        <v>171</v>
      </c>
      <c r="AJ218" s="373">
        <v>-0.52100840336134446</v>
      </c>
      <c r="AK218" s="156">
        <v>1863</v>
      </c>
      <c r="AL218" s="373">
        <v>0.12909090909090915</v>
      </c>
      <c r="AM218" s="156">
        <v>2073</v>
      </c>
      <c r="AN218" s="373">
        <v>-5.1692589204025641E-2</v>
      </c>
      <c r="AO218" s="156">
        <v>1823</v>
      </c>
      <c r="AP218" s="373">
        <v>-0.10108481262327418</v>
      </c>
      <c r="AQ218" s="156">
        <v>3472</v>
      </c>
      <c r="AR218" s="373">
        <v>-0.27303182579564489</v>
      </c>
      <c r="AS218" s="156">
        <v>2901</v>
      </c>
      <c r="AT218" s="373">
        <v>1.2212142358688061E-2</v>
      </c>
      <c r="AU218" s="156">
        <v>2452</v>
      </c>
      <c r="AV218" s="373">
        <v>-0.14890662964248524</v>
      </c>
      <c r="AW218" s="156">
        <v>669</v>
      </c>
      <c r="AX218" s="373">
        <v>-3.4632034632034681E-2</v>
      </c>
      <c r="AY218" s="156">
        <v>1080</v>
      </c>
      <c r="AZ218" s="373">
        <v>0.44578313253012047</v>
      </c>
      <c r="BA218" s="156">
        <v>832</v>
      </c>
      <c r="BB218" s="373">
        <v>-0.4939172749391727</v>
      </c>
    </row>
    <row r="219" spans="1:54" s="4" customFormat="1" hidden="1" outlineLevel="1" x14ac:dyDescent="0.25">
      <c r="A219" s="1"/>
      <c r="B219" s="71" t="s">
        <v>98</v>
      </c>
      <c r="C219" s="156">
        <v>347810</v>
      </c>
      <c r="D219" s="373">
        <v>3.4883928518295804E-2</v>
      </c>
      <c r="E219" s="156">
        <v>231677</v>
      </c>
      <c r="F219" s="373">
        <v>-8.2617387321441971E-3</v>
      </c>
      <c r="G219" s="156">
        <v>116133</v>
      </c>
      <c r="H219" s="373">
        <v>0.13323705344509618</v>
      </c>
      <c r="I219" s="156">
        <v>24858.022333300592</v>
      </c>
      <c r="J219" s="202">
        <v>0.20165177687573088</v>
      </c>
      <c r="K219" s="156">
        <v>14490.819646063326</v>
      </c>
      <c r="L219" s="202">
        <v>0.12994658398659342</v>
      </c>
      <c r="M219" s="156">
        <v>39348.841979363919</v>
      </c>
      <c r="N219" s="202">
        <v>0.17421078808147183</v>
      </c>
      <c r="O219" s="156">
        <v>76784.158020636081</v>
      </c>
      <c r="P219" s="202">
        <v>0.11332834530039881</v>
      </c>
      <c r="Q219" s="156">
        <v>144481</v>
      </c>
      <c r="R219" s="373">
        <v>5.0793835501865559E-2</v>
      </c>
      <c r="S219" s="156">
        <v>34333</v>
      </c>
      <c r="T219" s="373">
        <v>-0.12185078138987648</v>
      </c>
      <c r="U219" s="156">
        <v>8481</v>
      </c>
      <c r="V219" s="373">
        <v>-0.20508013871965503</v>
      </c>
      <c r="W219" s="156">
        <v>6487</v>
      </c>
      <c r="X219" s="373">
        <v>-0.26692281613741664</v>
      </c>
      <c r="Y219" s="156">
        <v>5917</v>
      </c>
      <c r="Z219" s="373">
        <v>-3.9915625507058294E-2</v>
      </c>
      <c r="AA219" s="156">
        <v>3463</v>
      </c>
      <c r="AB219" s="373">
        <v>-0.21934174932371509</v>
      </c>
      <c r="AC219" s="156">
        <v>7240</v>
      </c>
      <c r="AD219" s="373">
        <v>0.12649758829936197</v>
      </c>
      <c r="AE219" s="156">
        <v>602</v>
      </c>
      <c r="AF219" s="373">
        <v>-0.71723813997181773</v>
      </c>
      <c r="AG219" s="156">
        <v>579</v>
      </c>
      <c r="AH219" s="373">
        <v>-0.37808807733619765</v>
      </c>
      <c r="AI219" s="156">
        <v>2017</v>
      </c>
      <c r="AJ219" s="373">
        <v>14.635658914728682</v>
      </c>
      <c r="AK219" s="156">
        <v>2167</v>
      </c>
      <c r="AL219" s="373">
        <v>0.342627013630731</v>
      </c>
      <c r="AM219" s="156">
        <v>1375</v>
      </c>
      <c r="AN219" s="373">
        <v>-0.15436654366543667</v>
      </c>
      <c r="AO219" s="156">
        <v>1637</v>
      </c>
      <c r="AP219" s="373">
        <v>-3.3077377436503297E-2</v>
      </c>
      <c r="AQ219" s="156">
        <v>4141</v>
      </c>
      <c r="AR219" s="373">
        <v>0.28006182380216393</v>
      </c>
      <c r="AS219" s="156">
        <v>3162</v>
      </c>
      <c r="AT219" s="373">
        <v>0.21242331288343563</v>
      </c>
      <c r="AU219" s="156">
        <v>2837</v>
      </c>
      <c r="AV219" s="373">
        <v>-0.18780417978814767</v>
      </c>
      <c r="AW219" s="156">
        <v>957</v>
      </c>
      <c r="AX219" s="373">
        <v>0.18002466091245384</v>
      </c>
      <c r="AY219" s="156">
        <v>866</v>
      </c>
      <c r="AZ219" s="373">
        <v>1.6431924882629012E-2</v>
      </c>
      <c r="BA219" s="156">
        <v>935</v>
      </c>
      <c r="BB219" s="373">
        <v>-0.30637982195845692</v>
      </c>
    </row>
    <row r="220" spans="1:54" s="4" customFormat="1" hidden="1" outlineLevel="1" x14ac:dyDescent="0.25">
      <c r="A220" s="1"/>
      <c r="B220" s="71" t="s">
        <v>99</v>
      </c>
      <c r="C220" s="156">
        <v>462963</v>
      </c>
      <c r="D220" s="373">
        <v>4.1159445060394262E-2</v>
      </c>
      <c r="E220" s="156">
        <v>288892</v>
      </c>
      <c r="F220" s="373">
        <v>2.4463282521418606E-3</v>
      </c>
      <c r="G220" s="156">
        <v>174071</v>
      </c>
      <c r="H220" s="373">
        <v>0.11245957794905226</v>
      </c>
      <c r="I220" s="156">
        <v>37969.54534099697</v>
      </c>
      <c r="J220" s="202">
        <v>0.26072914909379463</v>
      </c>
      <c r="K220" s="156">
        <v>18379.342874471717</v>
      </c>
      <c r="L220" s="202">
        <v>0.25412347268847757</v>
      </c>
      <c r="M220" s="156">
        <v>56348.888215468687</v>
      </c>
      <c r="N220" s="202">
        <v>0.25856693872442027</v>
      </c>
      <c r="O220" s="156">
        <v>117722.11178453131</v>
      </c>
      <c r="P220" s="202">
        <v>5.3896863787120219E-2</v>
      </c>
      <c r="Q220" s="156">
        <v>164148</v>
      </c>
      <c r="R220" s="373">
        <v>-1.1662702832886729E-2</v>
      </c>
      <c r="S220" s="156">
        <v>47342</v>
      </c>
      <c r="T220" s="373">
        <v>6.4104293099572995E-2</v>
      </c>
      <c r="U220" s="156">
        <v>14527</v>
      </c>
      <c r="V220" s="373">
        <v>-6.2834655828656216E-2</v>
      </c>
      <c r="W220" s="156">
        <v>10495</v>
      </c>
      <c r="X220" s="373">
        <v>-0.12592654285000415</v>
      </c>
      <c r="Y220" s="156">
        <v>11135</v>
      </c>
      <c r="Z220" s="373">
        <v>0.24274553571428581</v>
      </c>
      <c r="AA220" s="156">
        <v>3313</v>
      </c>
      <c r="AB220" s="373">
        <v>-0.24343457410367664</v>
      </c>
      <c r="AC220" s="156">
        <v>9388</v>
      </c>
      <c r="AD220" s="373">
        <v>2.3326793110965749E-2</v>
      </c>
      <c r="AE220" s="156">
        <v>991</v>
      </c>
      <c r="AF220" s="373">
        <v>-0.53864059590316571</v>
      </c>
      <c r="AG220" s="156">
        <v>1390</v>
      </c>
      <c r="AH220" s="373">
        <v>-0.16365824308062571</v>
      </c>
      <c r="AI220" s="156">
        <v>79</v>
      </c>
      <c r="AJ220" s="373">
        <v>-0.24761904761904763</v>
      </c>
      <c r="AK220" s="156">
        <v>1778</v>
      </c>
      <c r="AL220" s="373">
        <v>-0.14478114478114479</v>
      </c>
      <c r="AM220" s="156">
        <v>2101</v>
      </c>
      <c r="AN220" s="373">
        <v>-0.12603993344425957</v>
      </c>
      <c r="AO220" s="156">
        <v>2412</v>
      </c>
      <c r="AP220" s="373">
        <v>9.4373865698729631E-2</v>
      </c>
      <c r="AQ220" s="156">
        <v>5886</v>
      </c>
      <c r="AR220" s="373">
        <v>0.5181841630126387</v>
      </c>
      <c r="AS220" s="156">
        <v>4169</v>
      </c>
      <c r="AT220" s="373">
        <v>0.14848484848484844</v>
      </c>
      <c r="AU220" s="156">
        <v>6155</v>
      </c>
      <c r="AV220" s="373">
        <v>2.2255439295798096E-2</v>
      </c>
      <c r="AW220" s="156">
        <v>992</v>
      </c>
      <c r="AX220" s="373">
        <v>0.35704514363885087</v>
      </c>
      <c r="AY220" s="156">
        <v>992</v>
      </c>
      <c r="AZ220" s="373">
        <v>0.29842931937172779</v>
      </c>
      <c r="BA220" s="156">
        <v>1599</v>
      </c>
      <c r="BB220" s="373">
        <v>-0.18667344862665314</v>
      </c>
    </row>
    <row r="221" spans="1:54" s="4" customFormat="1" hidden="1" outlineLevel="1" x14ac:dyDescent="0.25">
      <c r="A221" s="1"/>
      <c r="B221" s="71" t="s">
        <v>100</v>
      </c>
      <c r="C221" s="156">
        <v>505325</v>
      </c>
      <c r="D221" s="373">
        <v>-2.930758266709188E-2</v>
      </c>
      <c r="E221" s="156">
        <v>277337</v>
      </c>
      <c r="F221" s="373">
        <v>-0.10513358286009289</v>
      </c>
      <c r="G221" s="156">
        <v>227988</v>
      </c>
      <c r="H221" s="373">
        <v>8.2245492779903451E-2</v>
      </c>
      <c r="I221" s="156">
        <v>38902.23879281964</v>
      </c>
      <c r="J221" s="202">
        <v>-9.9525730476943242E-2</v>
      </c>
      <c r="K221" s="156">
        <v>20255.504663798787</v>
      </c>
      <c r="L221" s="202">
        <v>0.17983420412839668</v>
      </c>
      <c r="M221" s="156">
        <v>59157.743456618424</v>
      </c>
      <c r="N221" s="202">
        <v>-2.0081061971402692E-2</v>
      </c>
      <c r="O221" s="156">
        <v>168830.25654338158</v>
      </c>
      <c r="P221" s="202">
        <v>0.12334854251184102</v>
      </c>
      <c r="Q221" s="156">
        <v>150945</v>
      </c>
      <c r="R221" s="373">
        <v>-0.15442185635619099</v>
      </c>
      <c r="S221" s="156">
        <v>42190</v>
      </c>
      <c r="T221" s="373">
        <v>-0.12637442279419375</v>
      </c>
      <c r="U221" s="156">
        <v>12241</v>
      </c>
      <c r="V221" s="373">
        <v>-3.9469554300062826E-2</v>
      </c>
      <c r="W221" s="156">
        <v>9226</v>
      </c>
      <c r="X221" s="373">
        <v>-0.18426171529619806</v>
      </c>
      <c r="Y221" s="156">
        <v>11699</v>
      </c>
      <c r="Z221" s="373">
        <v>-8.6229789892993791E-2</v>
      </c>
      <c r="AA221" s="156">
        <v>2748</v>
      </c>
      <c r="AB221" s="373">
        <v>-0.40208877284595301</v>
      </c>
      <c r="AC221" s="156">
        <v>20853</v>
      </c>
      <c r="AD221" s="373">
        <v>0.33690216694448005</v>
      </c>
      <c r="AE221" s="156">
        <v>1012</v>
      </c>
      <c r="AF221" s="373">
        <v>0.56414219474497673</v>
      </c>
      <c r="AG221" s="156">
        <v>1066</v>
      </c>
      <c r="AH221" s="373">
        <v>0.29212121212121223</v>
      </c>
      <c r="AI221" s="156">
        <v>61</v>
      </c>
      <c r="AJ221" s="373">
        <v>-0.37113402061855671</v>
      </c>
      <c r="AK221" s="156">
        <v>1652</v>
      </c>
      <c r="AL221" s="373">
        <v>7.6221498371335406E-2</v>
      </c>
      <c r="AM221" s="156">
        <v>1358</v>
      </c>
      <c r="AN221" s="373">
        <v>-0.25384615384615383</v>
      </c>
      <c r="AO221" s="156">
        <v>1766</v>
      </c>
      <c r="AP221" s="373">
        <v>1.0875787063537423E-2</v>
      </c>
      <c r="AQ221" s="156">
        <v>5294</v>
      </c>
      <c r="AR221" s="373">
        <v>6.1772964300040201E-2</v>
      </c>
      <c r="AS221" s="156">
        <v>4433</v>
      </c>
      <c r="AT221" s="373">
        <v>0.33003300330033003</v>
      </c>
      <c r="AU221" s="156">
        <v>7988</v>
      </c>
      <c r="AV221" s="373">
        <v>9.2152037188952596E-2</v>
      </c>
      <c r="AW221" s="156">
        <v>700</v>
      </c>
      <c r="AX221" s="373">
        <v>0.20481927710843384</v>
      </c>
      <c r="AY221" s="156">
        <v>911</v>
      </c>
      <c r="AZ221" s="373">
        <v>0.1649616368286444</v>
      </c>
      <c r="BA221" s="156">
        <v>1194</v>
      </c>
      <c r="BB221" s="373">
        <v>-0.50208507089241028</v>
      </c>
    </row>
    <row r="222" spans="1:54" s="4" customFormat="1" hidden="1" outlineLevel="1" x14ac:dyDescent="0.25">
      <c r="A222" s="1"/>
      <c r="B222" s="71" t="s">
        <v>101</v>
      </c>
      <c r="C222" s="156">
        <v>398061</v>
      </c>
      <c r="D222" s="373">
        <v>-1.5536314465688816E-2</v>
      </c>
      <c r="E222" s="156">
        <v>250165</v>
      </c>
      <c r="F222" s="373">
        <v>-6.3048925276873669E-2</v>
      </c>
      <c r="G222" s="156">
        <v>147896</v>
      </c>
      <c r="H222" s="373">
        <v>7.6828984156570357E-2</v>
      </c>
      <c r="I222" s="156">
        <v>31222.221549400725</v>
      </c>
      <c r="J222" s="202">
        <v>0.34982233582075484</v>
      </c>
      <c r="K222" s="156">
        <v>13141.243285642415</v>
      </c>
      <c r="L222" s="202">
        <v>1.7215713830190715E-2</v>
      </c>
      <c r="M222" s="156">
        <v>44363.464835043138</v>
      </c>
      <c r="N222" s="202">
        <v>0.23062799923008015</v>
      </c>
      <c r="O222" s="156">
        <v>103532.53516480897</v>
      </c>
      <c r="P222" s="202">
        <v>2.2093854821164216E-2</v>
      </c>
      <c r="Q222" s="156">
        <v>137382</v>
      </c>
      <c r="R222" s="373">
        <v>-0.15998972778633791</v>
      </c>
      <c r="S222" s="156">
        <v>54373</v>
      </c>
      <c r="T222" s="373">
        <v>0.20390133734833049</v>
      </c>
      <c r="U222" s="156">
        <v>9997</v>
      </c>
      <c r="V222" s="373">
        <v>-0.10828650432610831</v>
      </c>
      <c r="W222" s="156">
        <v>7329</v>
      </c>
      <c r="X222" s="373">
        <v>2.4748322147650992E-2</v>
      </c>
      <c r="Y222" s="156">
        <v>8392</v>
      </c>
      <c r="Z222" s="373">
        <v>0.36211653952280476</v>
      </c>
      <c r="AA222" s="156">
        <v>2750</v>
      </c>
      <c r="AB222" s="373">
        <v>-0.2770767613038907</v>
      </c>
      <c r="AC222" s="156">
        <v>6671</v>
      </c>
      <c r="AD222" s="373">
        <v>-0.11829236056040182</v>
      </c>
      <c r="AE222" s="156">
        <v>875</v>
      </c>
      <c r="AF222" s="373">
        <v>-5.8127018299246491E-2</v>
      </c>
      <c r="AG222" s="156">
        <v>974</v>
      </c>
      <c r="AH222" s="373">
        <v>-0.16538131962296487</v>
      </c>
      <c r="AI222" s="156">
        <v>82</v>
      </c>
      <c r="AJ222" s="373">
        <v>-0.64347826086956528</v>
      </c>
      <c r="AK222" s="156">
        <v>1454</v>
      </c>
      <c r="AL222" s="373">
        <v>-0.32747456059204438</v>
      </c>
      <c r="AM222" s="156">
        <v>2061</v>
      </c>
      <c r="AN222" s="373">
        <v>-6.5306122448979598E-2</v>
      </c>
      <c r="AO222" s="156">
        <v>1858</v>
      </c>
      <c r="AP222" s="373">
        <v>0.11390887290167862</v>
      </c>
      <c r="AQ222" s="156">
        <v>5803</v>
      </c>
      <c r="AR222" s="373">
        <v>0.4254482928027512</v>
      </c>
      <c r="AS222" s="156">
        <v>3325</v>
      </c>
      <c r="AT222" s="373">
        <v>3.9712320200125051E-2</v>
      </c>
      <c r="AU222" s="156">
        <v>4447</v>
      </c>
      <c r="AV222" s="373">
        <v>0.2756741250717154</v>
      </c>
      <c r="AW222" s="156">
        <v>706</v>
      </c>
      <c r="AX222" s="373">
        <v>9.2879256965944235E-2</v>
      </c>
      <c r="AY222" s="156">
        <v>905</v>
      </c>
      <c r="AZ222" s="373">
        <v>0.14993646759847512</v>
      </c>
      <c r="BA222" s="156">
        <v>781</v>
      </c>
      <c r="BB222" s="373">
        <v>-0.57646420824295008</v>
      </c>
    </row>
    <row r="223" spans="1:54" s="4" customFormat="1" hidden="1" outlineLevel="1" x14ac:dyDescent="0.25">
      <c r="A223" s="1"/>
      <c r="B223" s="71" t="s">
        <v>102</v>
      </c>
      <c r="C223" s="156">
        <v>469864</v>
      </c>
      <c r="D223" s="373">
        <v>4.5920286709628666E-2</v>
      </c>
      <c r="E223" s="156">
        <v>353203</v>
      </c>
      <c r="F223" s="373">
        <v>-8.5028857598419272E-3</v>
      </c>
      <c r="G223" s="156">
        <v>116661</v>
      </c>
      <c r="H223" s="373">
        <v>0.25437889100351607</v>
      </c>
      <c r="I223" s="156">
        <v>26785.772291795438</v>
      </c>
      <c r="J223" s="202">
        <v>0.46573323405795208</v>
      </c>
      <c r="K223" s="156">
        <v>14067.078750600822</v>
      </c>
      <c r="L223" s="202">
        <v>0.54136111255785124</v>
      </c>
      <c r="M223" s="156">
        <v>40852.851042396258</v>
      </c>
      <c r="N223" s="202">
        <v>0.49092241890665278</v>
      </c>
      <c r="O223" s="156">
        <v>75808.148957603742</v>
      </c>
      <c r="P223" s="202">
        <v>0.15557780999978399</v>
      </c>
      <c r="Q223" s="156">
        <v>188687</v>
      </c>
      <c r="R223" s="373">
        <v>-6.0613754717169011E-2</v>
      </c>
      <c r="S223" s="156">
        <v>58096</v>
      </c>
      <c r="T223" s="373">
        <v>-3.0650893497739196E-2</v>
      </c>
      <c r="U223" s="156">
        <v>15023</v>
      </c>
      <c r="V223" s="373">
        <v>-2.4290446190816439E-2</v>
      </c>
      <c r="W223" s="156">
        <v>8497</v>
      </c>
      <c r="X223" s="373">
        <v>-9.4136460554370971E-2</v>
      </c>
      <c r="Y223" s="156">
        <v>10871</v>
      </c>
      <c r="Z223" s="373">
        <v>0.25632728533456595</v>
      </c>
      <c r="AA223" s="156">
        <v>3673</v>
      </c>
      <c r="AB223" s="373">
        <v>-7.2006063668519471E-2</v>
      </c>
      <c r="AC223" s="156">
        <v>7352</v>
      </c>
      <c r="AD223" s="373">
        <v>-3.6940005239717078E-2</v>
      </c>
      <c r="AE223" s="156">
        <v>13348</v>
      </c>
      <c r="AF223" s="373">
        <v>0.55371900826446274</v>
      </c>
      <c r="AG223" s="156">
        <v>5756</v>
      </c>
      <c r="AH223" s="373">
        <v>0.78813296054675375</v>
      </c>
      <c r="AI223" s="156">
        <v>12880</v>
      </c>
      <c r="AJ223" s="373">
        <v>0.21223529411764708</v>
      </c>
      <c r="AK223" s="156">
        <v>8176</v>
      </c>
      <c r="AL223" s="373">
        <v>0.19427402862985677</v>
      </c>
      <c r="AM223" s="156">
        <v>2446</v>
      </c>
      <c r="AN223" s="373">
        <v>-0.29692440356424254</v>
      </c>
      <c r="AO223" s="156">
        <v>2394</v>
      </c>
      <c r="AP223" s="373">
        <v>-2.7619821283509371E-2</v>
      </c>
      <c r="AQ223" s="156">
        <v>5720</v>
      </c>
      <c r="AR223" s="373">
        <v>0.13312202852614896</v>
      </c>
      <c r="AS223" s="156">
        <v>3647</v>
      </c>
      <c r="AT223" s="373">
        <v>1.928451648965912E-2</v>
      </c>
      <c r="AU223" s="156">
        <v>3592</v>
      </c>
      <c r="AV223" s="373">
        <v>4.4793484584060517E-2</v>
      </c>
      <c r="AW223" s="156">
        <v>628</v>
      </c>
      <c r="AX223" s="373">
        <v>-0.2179327521793275</v>
      </c>
      <c r="AY223" s="156">
        <v>1175</v>
      </c>
      <c r="AZ223" s="373">
        <v>0.67378917378917369</v>
      </c>
      <c r="BA223" s="156">
        <v>1242</v>
      </c>
      <c r="BB223" s="373">
        <v>-0.23522167487684731</v>
      </c>
    </row>
    <row r="224" spans="1:54" s="4" customFormat="1" hidden="1" outlineLevel="1" x14ac:dyDescent="0.25">
      <c r="A224" s="1"/>
      <c r="B224" s="71" t="s">
        <v>103</v>
      </c>
      <c r="C224" s="156">
        <v>398027</v>
      </c>
      <c r="D224" s="373">
        <v>2.4351138162212349E-2</v>
      </c>
      <c r="E224" s="156">
        <v>321935</v>
      </c>
      <c r="F224" s="373">
        <v>1.4866700922706366E-2</v>
      </c>
      <c r="G224" s="156">
        <v>76092</v>
      </c>
      <c r="H224" s="373">
        <v>6.6520898158271002E-2</v>
      </c>
      <c r="I224" s="156">
        <v>13379.408435644991</v>
      </c>
      <c r="J224" s="202">
        <v>8.877359383230532E-3</v>
      </c>
      <c r="K224" s="156">
        <v>10704.880939669225</v>
      </c>
      <c r="L224" s="202">
        <v>5.5098822517511969E-2</v>
      </c>
      <c r="M224" s="156">
        <v>24084.289375314216</v>
      </c>
      <c r="N224" s="202">
        <v>2.8911775640594106E-2</v>
      </c>
      <c r="O224" s="156">
        <v>52007.71062468578</v>
      </c>
      <c r="P224" s="202">
        <v>8.4884792469387849E-2</v>
      </c>
      <c r="Q224" s="156">
        <v>141025</v>
      </c>
      <c r="R224" s="373">
        <v>-5.9946139796557718E-2</v>
      </c>
      <c r="S224" s="156">
        <v>66963</v>
      </c>
      <c r="T224" s="373">
        <v>5.0334096684129692E-2</v>
      </c>
      <c r="U224" s="156">
        <v>10879</v>
      </c>
      <c r="V224" s="373">
        <v>0.17458432304038007</v>
      </c>
      <c r="W224" s="156">
        <v>8840</v>
      </c>
      <c r="X224" s="373">
        <v>0.14775383017398069</v>
      </c>
      <c r="Y224" s="156">
        <v>5699</v>
      </c>
      <c r="Z224" s="373">
        <v>-0.14698398443346805</v>
      </c>
      <c r="AA224" s="156">
        <v>1432</v>
      </c>
      <c r="AB224" s="373">
        <v>-0.36298932384341642</v>
      </c>
      <c r="AC224" s="156">
        <v>7889</v>
      </c>
      <c r="AD224" s="373">
        <v>0.41786484543493896</v>
      </c>
      <c r="AE224" s="156">
        <v>18895</v>
      </c>
      <c r="AF224" s="373">
        <v>0.102842467752291</v>
      </c>
      <c r="AG224" s="156">
        <v>11155</v>
      </c>
      <c r="AH224" s="373">
        <v>5.11684885035808E-2</v>
      </c>
      <c r="AI224" s="156">
        <v>18350</v>
      </c>
      <c r="AJ224" s="373">
        <v>0.10923049023756271</v>
      </c>
      <c r="AK224" s="156">
        <v>12277</v>
      </c>
      <c r="AL224" s="373">
        <v>0.23660354552780016</v>
      </c>
      <c r="AM224" s="156">
        <v>2444</v>
      </c>
      <c r="AN224" s="373">
        <v>-0.18614718614718617</v>
      </c>
      <c r="AO224" s="156">
        <v>3257</v>
      </c>
      <c r="AP224" s="373">
        <v>0.17623690863127472</v>
      </c>
      <c r="AQ224" s="156">
        <v>3809</v>
      </c>
      <c r="AR224" s="373">
        <v>-0.20496764767271969</v>
      </c>
      <c r="AS224" s="156">
        <v>2475</v>
      </c>
      <c r="AT224" s="373">
        <v>-6.5332326283987885E-2</v>
      </c>
      <c r="AU224" s="156">
        <v>2218</v>
      </c>
      <c r="AV224" s="373">
        <v>-7.1620411817368002E-3</v>
      </c>
      <c r="AW224" s="156">
        <v>598</v>
      </c>
      <c r="AX224" s="373">
        <v>-0.20266666666666666</v>
      </c>
      <c r="AY224" s="156">
        <v>1234</v>
      </c>
      <c r="AZ224" s="373">
        <v>1.009771986970684</v>
      </c>
      <c r="BA224" s="156">
        <v>2496</v>
      </c>
      <c r="BB224" s="373">
        <v>1.5865284974093266</v>
      </c>
    </row>
    <row r="225" spans="1:54" s="4" customFormat="1" hidden="1" outlineLevel="1" x14ac:dyDescent="0.25">
      <c r="A225" s="1"/>
      <c r="B225" s="71" t="s">
        <v>104</v>
      </c>
      <c r="C225" s="156">
        <v>415444</v>
      </c>
      <c r="D225" s="373">
        <v>7.364297011484755E-2</v>
      </c>
      <c r="E225" s="156">
        <v>329426</v>
      </c>
      <c r="F225" s="373">
        <v>4.5551203844176325E-2</v>
      </c>
      <c r="G225" s="156">
        <v>86018</v>
      </c>
      <c r="H225" s="373">
        <v>0.19678882488799854</v>
      </c>
      <c r="I225" s="156">
        <v>18726.482589639934</v>
      </c>
      <c r="J225" s="202">
        <v>0.30810166538280481</v>
      </c>
      <c r="K225" s="156">
        <v>12127.18826059552</v>
      </c>
      <c r="L225" s="202">
        <v>0.26504213113383868</v>
      </c>
      <c r="M225" s="156">
        <v>30853.670850235452</v>
      </c>
      <c r="N225" s="202">
        <v>0.29083186594723576</v>
      </c>
      <c r="O225" s="156">
        <v>55164.32914976454</v>
      </c>
      <c r="P225" s="202">
        <v>0.1499315033908446</v>
      </c>
      <c r="Q225" s="156">
        <v>162482</v>
      </c>
      <c r="R225" s="373">
        <v>3.5141368194385958E-2</v>
      </c>
      <c r="S225" s="156">
        <v>53725</v>
      </c>
      <c r="T225" s="373">
        <v>8.4937094852480799E-2</v>
      </c>
      <c r="U225" s="156">
        <v>11210</v>
      </c>
      <c r="V225" s="373">
        <v>-4.0486176495763027E-2</v>
      </c>
      <c r="W225" s="156">
        <v>9322</v>
      </c>
      <c r="X225" s="373">
        <v>-8.8669469156320235E-2</v>
      </c>
      <c r="Y225" s="156">
        <v>7938</v>
      </c>
      <c r="Z225" s="373">
        <v>4.1185729275970528E-2</v>
      </c>
      <c r="AA225" s="156">
        <v>1872</v>
      </c>
      <c r="AB225" s="373">
        <v>-0.16503122212310439</v>
      </c>
      <c r="AC225" s="156">
        <v>7649</v>
      </c>
      <c r="AD225" s="373">
        <v>-0.16037321624588363</v>
      </c>
      <c r="AE225" s="156">
        <v>16156</v>
      </c>
      <c r="AF225" s="373">
        <v>9.7181663837011989E-2</v>
      </c>
      <c r="AG225" s="156">
        <v>9066</v>
      </c>
      <c r="AH225" s="373">
        <v>-2.0315539226280488E-2</v>
      </c>
      <c r="AI225" s="156">
        <v>19376</v>
      </c>
      <c r="AJ225" s="373">
        <v>0.11638626411615571</v>
      </c>
      <c r="AK225" s="156">
        <v>12696</v>
      </c>
      <c r="AL225" s="373">
        <v>0.31510254816656302</v>
      </c>
      <c r="AM225" s="156">
        <v>1651</v>
      </c>
      <c r="AN225" s="373">
        <v>-0.15593047034764829</v>
      </c>
      <c r="AO225" s="156">
        <v>2405</v>
      </c>
      <c r="AP225" s="373">
        <v>9.2188919164396088E-2</v>
      </c>
      <c r="AQ225" s="156">
        <v>4602</v>
      </c>
      <c r="AR225" s="373">
        <v>0.150787696924231</v>
      </c>
      <c r="AS225" s="156">
        <v>2749</v>
      </c>
      <c r="AT225" s="373">
        <v>9.9160335865653648E-2</v>
      </c>
      <c r="AU225" s="156">
        <v>2877</v>
      </c>
      <c r="AV225" s="373">
        <v>3.8253338145074034E-2</v>
      </c>
      <c r="AW225" s="156">
        <v>924</v>
      </c>
      <c r="AX225" s="373">
        <v>0.1227217496962334</v>
      </c>
      <c r="AY225" s="156">
        <v>1027</v>
      </c>
      <c r="AZ225" s="373">
        <v>5.8762886597938158E-2</v>
      </c>
      <c r="BA225" s="156">
        <v>1699</v>
      </c>
      <c r="BB225" s="373">
        <v>0.14026845637583896</v>
      </c>
    </row>
    <row r="226" spans="1:54" s="4" customFormat="1" ht="15.75" collapsed="1" x14ac:dyDescent="0.25">
      <c r="A226" s="374">
        <v>816394</v>
      </c>
      <c r="B226" s="101">
        <v>2004</v>
      </c>
      <c r="C226" s="102">
        <v>5015977</v>
      </c>
      <c r="D226" s="203">
        <v>2.4086142862713711E-2</v>
      </c>
      <c r="E226" s="102">
        <v>3644189</v>
      </c>
      <c r="F226" s="203">
        <v>-2.1858225735260639E-3</v>
      </c>
      <c r="G226" s="102">
        <v>1371788</v>
      </c>
      <c r="H226" s="203">
        <v>0.10110279805206335</v>
      </c>
      <c r="I226" s="102">
        <v>284982.30911462044</v>
      </c>
      <c r="J226" s="203">
        <v>7.5041774151591634E-2</v>
      </c>
      <c r="K226" s="102">
        <v>152745.41680309339</v>
      </c>
      <c r="L226" s="203">
        <v>5.1622585551564404E-2</v>
      </c>
      <c r="M226" s="102">
        <v>437727.72591771383</v>
      </c>
      <c r="N226" s="203">
        <v>6.6752059884634063E-2</v>
      </c>
      <c r="O226" s="102">
        <v>934060.2740821382</v>
      </c>
      <c r="P226" s="203">
        <v>0.11797350372954241</v>
      </c>
      <c r="Q226" s="102">
        <v>1889908</v>
      </c>
      <c r="R226" s="203">
        <v>-5.0691300037851716E-3</v>
      </c>
      <c r="S226" s="102">
        <v>650559</v>
      </c>
      <c r="T226" s="203">
        <v>-1.0765784875896967E-2</v>
      </c>
      <c r="U226" s="102">
        <v>149787</v>
      </c>
      <c r="V226" s="203">
        <v>-4.4555150154364287E-2</v>
      </c>
      <c r="W226" s="102">
        <v>111458</v>
      </c>
      <c r="X226" s="203">
        <v>-7.8988902385615289E-2</v>
      </c>
      <c r="Y226" s="102">
        <v>112959</v>
      </c>
      <c r="Z226" s="203">
        <v>-5.1282912694746607E-2</v>
      </c>
      <c r="AA226" s="102">
        <v>32483</v>
      </c>
      <c r="AB226" s="203">
        <v>-0.17325019088826676</v>
      </c>
      <c r="AC226" s="102">
        <v>112750</v>
      </c>
      <c r="AD226" s="203">
        <v>-6.1876388252301018E-3</v>
      </c>
      <c r="AE226" s="102">
        <v>101267</v>
      </c>
      <c r="AF226" s="203">
        <v>-4.1685593156181366E-2</v>
      </c>
      <c r="AG226" s="102">
        <v>63791</v>
      </c>
      <c r="AH226" s="203">
        <v>7.1937489497563512E-2</v>
      </c>
      <c r="AI226" s="102">
        <v>108029</v>
      </c>
      <c r="AJ226" s="203">
        <v>0.1414005874521902</v>
      </c>
      <c r="AK226" s="102">
        <v>84343</v>
      </c>
      <c r="AL226" s="203">
        <v>0.24583456425406203</v>
      </c>
      <c r="AM226" s="102">
        <v>24758</v>
      </c>
      <c r="AN226" s="203">
        <v>-0.13518233896884169</v>
      </c>
      <c r="AO226" s="102">
        <v>28014</v>
      </c>
      <c r="AP226" s="203">
        <v>-8.5294638117147104E-3</v>
      </c>
      <c r="AQ226" s="102">
        <v>56101</v>
      </c>
      <c r="AR226" s="203">
        <v>0.1729494658052646</v>
      </c>
      <c r="AS226" s="102">
        <v>38161</v>
      </c>
      <c r="AT226" s="203">
        <v>0.10778564793311651</v>
      </c>
      <c r="AU226" s="102">
        <v>43323</v>
      </c>
      <c r="AV226" s="203">
        <v>4.7562626946513253E-2</v>
      </c>
      <c r="AW226" s="102">
        <v>10144</v>
      </c>
      <c r="AX226" s="203">
        <v>1.9907500502714726E-2</v>
      </c>
      <c r="AY226" s="102">
        <v>11338</v>
      </c>
      <c r="AZ226" s="203">
        <v>0.24991731892845337</v>
      </c>
      <c r="BA226" s="102">
        <v>15016</v>
      </c>
      <c r="BB226" s="203">
        <v>-0.18119853863351332</v>
      </c>
    </row>
    <row r="227" spans="1:54" s="4" customFormat="1" hidden="1" outlineLevel="1" x14ac:dyDescent="0.25">
      <c r="A227" s="1"/>
      <c r="B227" s="71" t="s">
        <v>93</v>
      </c>
      <c r="C227" s="156">
        <v>376139</v>
      </c>
      <c r="D227" s="373">
        <v>1.6388614169058124E-2</v>
      </c>
      <c r="E227" s="156">
        <v>321868</v>
      </c>
      <c r="F227" s="373">
        <v>8.3741913250521272E-3</v>
      </c>
      <c r="G227" s="156">
        <v>54271</v>
      </c>
      <c r="H227" s="373">
        <v>6.6667976964956077E-2</v>
      </c>
      <c r="I227" s="156">
        <v>12185.128133255008</v>
      </c>
      <c r="J227" s="202" t="s">
        <v>113</v>
      </c>
      <c r="K227" s="156">
        <v>8280.8908941846366</v>
      </c>
      <c r="L227" s="202" t="s">
        <v>113</v>
      </c>
      <c r="M227" s="156">
        <v>20466.019027439645</v>
      </c>
      <c r="N227" s="202"/>
      <c r="O227" s="156">
        <v>33804.980972560355</v>
      </c>
      <c r="P227" s="202" t="s">
        <v>113</v>
      </c>
      <c r="Q227" s="156">
        <v>145616</v>
      </c>
      <c r="R227" s="373">
        <v>1.2713161042646082E-2</v>
      </c>
      <c r="S227" s="156">
        <v>58369</v>
      </c>
      <c r="T227" s="373">
        <v>8.2932893003580865E-2</v>
      </c>
      <c r="U227" s="156">
        <v>14000</v>
      </c>
      <c r="V227" s="373">
        <v>0.26069338135974784</v>
      </c>
      <c r="W227" s="156">
        <v>10881</v>
      </c>
      <c r="X227" s="373">
        <v>5.2626487375447395E-2</v>
      </c>
      <c r="Y227" s="156">
        <v>8038</v>
      </c>
      <c r="Z227" s="373">
        <v>-2.8875196327171726E-2</v>
      </c>
      <c r="AA227" s="156">
        <v>2398</v>
      </c>
      <c r="AB227" s="373">
        <v>0.18128078817733995</v>
      </c>
      <c r="AC227" s="156">
        <v>13793</v>
      </c>
      <c r="AD227" s="373">
        <v>0.11269764440141983</v>
      </c>
      <c r="AE227" s="156">
        <v>17455</v>
      </c>
      <c r="AF227" s="373">
        <v>-0.3662636604581927</v>
      </c>
      <c r="AG227" s="156">
        <v>8777</v>
      </c>
      <c r="AH227" s="373">
        <v>-0.14877315488313447</v>
      </c>
      <c r="AI227" s="156">
        <v>15543</v>
      </c>
      <c r="AJ227" s="373">
        <v>0.20497713001007822</v>
      </c>
      <c r="AK227" s="156">
        <v>9297</v>
      </c>
      <c r="AL227" s="373">
        <v>-9.2001171989452124E-2</v>
      </c>
      <c r="AM227" s="156">
        <v>2151</v>
      </c>
      <c r="AN227" s="373">
        <v>2.5751072961373467E-2</v>
      </c>
      <c r="AO227" s="156">
        <v>3482</v>
      </c>
      <c r="AP227" s="373">
        <v>0.46179680940386225</v>
      </c>
      <c r="AQ227" s="156">
        <v>4237</v>
      </c>
      <c r="AR227" s="373">
        <v>-4.8292902066486953E-2</v>
      </c>
      <c r="AS227" s="156">
        <v>3175</v>
      </c>
      <c r="AT227" s="373">
        <v>0.22634221707222868</v>
      </c>
      <c r="AU227" s="156">
        <v>1936</v>
      </c>
      <c r="AV227" s="373">
        <v>1.4143530644316504E-2</v>
      </c>
      <c r="AW227" s="156">
        <v>800</v>
      </c>
      <c r="AX227" s="373">
        <v>-0.14621131270010668</v>
      </c>
      <c r="AY227" s="156">
        <v>757</v>
      </c>
      <c r="AZ227" s="373">
        <v>-0.27281460134486069</v>
      </c>
      <c r="BA227" s="156">
        <v>1163</v>
      </c>
      <c r="BB227" s="373">
        <v>0.20643153526970948</v>
      </c>
    </row>
    <row r="228" spans="1:54" s="4" customFormat="1" hidden="1" outlineLevel="1" x14ac:dyDescent="0.25">
      <c r="A228" s="1"/>
      <c r="B228" s="71" t="s">
        <v>94</v>
      </c>
      <c r="C228" s="156">
        <v>383425</v>
      </c>
      <c r="D228" s="373">
        <v>-4.9309219661205272E-2</v>
      </c>
      <c r="E228" s="156">
        <v>320600</v>
      </c>
      <c r="F228" s="373">
        <v>-5.9413057318300377E-2</v>
      </c>
      <c r="G228" s="156">
        <v>62825</v>
      </c>
      <c r="H228" s="373">
        <v>5.8276364451417262E-3</v>
      </c>
      <c r="I228" s="156">
        <v>17008.254967491899</v>
      </c>
      <c r="J228" s="202" t="s">
        <v>113</v>
      </c>
      <c r="K228" s="156">
        <v>9557.1349952781511</v>
      </c>
      <c r="L228" s="202" t="s">
        <v>113</v>
      </c>
      <c r="M228" s="156">
        <v>26565.389962770052</v>
      </c>
      <c r="N228" s="202"/>
      <c r="O228" s="156">
        <v>36259.610037292776</v>
      </c>
      <c r="P228" s="202" t="s">
        <v>113</v>
      </c>
      <c r="Q228" s="156">
        <v>145862</v>
      </c>
      <c r="R228" s="373">
        <v>-2.5507749866381602E-2</v>
      </c>
      <c r="S228" s="156">
        <v>61981</v>
      </c>
      <c r="T228" s="373">
        <v>3.287894947340364E-2</v>
      </c>
      <c r="U228" s="156">
        <v>15036</v>
      </c>
      <c r="V228" s="373">
        <v>0.12368283386891865</v>
      </c>
      <c r="W228" s="156">
        <v>10652</v>
      </c>
      <c r="X228" s="373">
        <v>-0.10162773045458384</v>
      </c>
      <c r="Y228" s="156">
        <v>13230</v>
      </c>
      <c r="Z228" s="373">
        <v>-9.637319855201143E-2</v>
      </c>
      <c r="AA228" s="156">
        <v>2148</v>
      </c>
      <c r="AB228" s="373">
        <v>-2.9371893357433398E-2</v>
      </c>
      <c r="AC228" s="156">
        <v>11346</v>
      </c>
      <c r="AD228" s="373">
        <v>-0.11373222933916571</v>
      </c>
      <c r="AE228" s="156">
        <v>15114</v>
      </c>
      <c r="AF228" s="373">
        <v>-0.38678135270012581</v>
      </c>
      <c r="AG228" s="156">
        <v>8749</v>
      </c>
      <c r="AH228" s="373">
        <v>-0.1425071057532098</v>
      </c>
      <c r="AI228" s="156">
        <v>12920</v>
      </c>
      <c r="AJ228" s="373">
        <v>3.8418260729786269E-2</v>
      </c>
      <c r="AK228" s="156">
        <v>8443</v>
      </c>
      <c r="AL228" s="373">
        <v>-0.18942012288786481</v>
      </c>
      <c r="AM228" s="156">
        <v>2343</v>
      </c>
      <c r="AN228" s="373">
        <v>-6.3174730107956822E-2</v>
      </c>
      <c r="AO228" s="156">
        <v>3047</v>
      </c>
      <c r="AP228" s="373">
        <v>2.282645182947296E-2</v>
      </c>
      <c r="AQ228" s="156">
        <v>2158</v>
      </c>
      <c r="AR228" s="373">
        <v>-0.35735556879094699</v>
      </c>
      <c r="AS228" s="156">
        <v>2580</v>
      </c>
      <c r="AT228" s="373">
        <v>-0.17466410748560457</v>
      </c>
      <c r="AU228" s="156">
        <v>2276</v>
      </c>
      <c r="AV228" s="373">
        <v>-0.27791878172588835</v>
      </c>
      <c r="AW228" s="156">
        <v>1172</v>
      </c>
      <c r="AX228" s="373">
        <v>-8.5251491901106036E-4</v>
      </c>
      <c r="AY228" s="156">
        <v>690</v>
      </c>
      <c r="AZ228" s="373">
        <v>-0.32153392330383479</v>
      </c>
      <c r="BA228" s="156">
        <v>853</v>
      </c>
      <c r="BB228" s="373">
        <v>-0.32031872509960158</v>
      </c>
    </row>
    <row r="229" spans="1:54" s="4" customFormat="1" hidden="1" outlineLevel="1" x14ac:dyDescent="0.25">
      <c r="A229" s="1"/>
      <c r="B229" s="71" t="s">
        <v>95</v>
      </c>
      <c r="C229" s="156">
        <v>403799</v>
      </c>
      <c r="D229" s="373">
        <v>-0.15613963227826144</v>
      </c>
      <c r="E229" s="156">
        <v>325909</v>
      </c>
      <c r="F229" s="373">
        <v>-0.1717708468339344</v>
      </c>
      <c r="G229" s="156">
        <v>77890</v>
      </c>
      <c r="H229" s="373">
        <v>-8.3787185489278104E-2</v>
      </c>
      <c r="I229" s="156">
        <v>20748.284482772051</v>
      </c>
      <c r="J229" s="202" t="s">
        <v>113</v>
      </c>
      <c r="K229" s="156">
        <v>10910.1955459412</v>
      </c>
      <c r="L229" s="202" t="s">
        <v>113</v>
      </c>
      <c r="M229" s="156">
        <v>31658.480028713253</v>
      </c>
      <c r="N229" s="202"/>
      <c r="O229" s="156">
        <v>46231.519971286747</v>
      </c>
      <c r="P229" s="202" t="s">
        <v>113</v>
      </c>
      <c r="Q229" s="156">
        <v>139727</v>
      </c>
      <c r="R229" s="373">
        <v>-0.24910657186923979</v>
      </c>
      <c r="S229" s="156">
        <v>68420</v>
      </c>
      <c r="T229" s="373">
        <v>-1.8491156091752892E-2</v>
      </c>
      <c r="U229" s="156">
        <v>13246</v>
      </c>
      <c r="V229" s="373">
        <v>-7.2668720246429563E-2</v>
      </c>
      <c r="W229" s="156">
        <v>11104</v>
      </c>
      <c r="X229" s="373">
        <v>4.3020852902498685E-2</v>
      </c>
      <c r="Y229" s="156">
        <v>14037</v>
      </c>
      <c r="Z229" s="373">
        <v>-0.13634405955823536</v>
      </c>
      <c r="AA229" s="156">
        <v>2478</v>
      </c>
      <c r="AB229" s="373">
        <v>-3.76699029126214E-2</v>
      </c>
      <c r="AC229" s="156">
        <v>10785</v>
      </c>
      <c r="AD229" s="373">
        <v>-4.5575221238938091E-2</v>
      </c>
      <c r="AE229" s="156">
        <v>16531</v>
      </c>
      <c r="AF229" s="373">
        <v>-0.38438908129445504</v>
      </c>
      <c r="AG229" s="156">
        <v>9356</v>
      </c>
      <c r="AH229" s="373">
        <v>-0.24657754871960058</v>
      </c>
      <c r="AI229" s="156">
        <v>14993</v>
      </c>
      <c r="AJ229" s="373">
        <v>0.14275914634146347</v>
      </c>
      <c r="AK229" s="156">
        <v>9912</v>
      </c>
      <c r="AL229" s="373">
        <v>-8.6451612903225783E-2</v>
      </c>
      <c r="AM229" s="156">
        <v>2916</v>
      </c>
      <c r="AN229" s="373">
        <v>0.20049403046521208</v>
      </c>
      <c r="AO229" s="156">
        <v>2495</v>
      </c>
      <c r="AP229" s="373">
        <v>-0.35429606625258803</v>
      </c>
      <c r="AQ229" s="156">
        <v>2811</v>
      </c>
      <c r="AR229" s="373">
        <v>-6.7042814470627321E-2</v>
      </c>
      <c r="AS229" s="156">
        <v>2013</v>
      </c>
      <c r="AT229" s="373">
        <v>-0.30753353973168218</v>
      </c>
      <c r="AU229" s="156">
        <v>2239</v>
      </c>
      <c r="AV229" s="373">
        <v>-0.36355884025014218</v>
      </c>
      <c r="AW229" s="156">
        <v>1136</v>
      </c>
      <c r="AX229" s="373">
        <v>-2.5728987993138941E-2</v>
      </c>
      <c r="AY229" s="156">
        <v>649</v>
      </c>
      <c r="AZ229" s="373">
        <v>-0.24004683840749419</v>
      </c>
      <c r="BA229" s="156">
        <v>1061</v>
      </c>
      <c r="BB229" s="373">
        <v>-0.36122817579771227</v>
      </c>
    </row>
    <row r="230" spans="1:54" s="4" customFormat="1" hidden="1" outlineLevel="1" x14ac:dyDescent="0.25">
      <c r="A230" s="1"/>
      <c r="B230" s="71" t="s">
        <v>96</v>
      </c>
      <c r="C230" s="156">
        <v>425587</v>
      </c>
      <c r="D230" s="373">
        <v>0.16321281759741102</v>
      </c>
      <c r="E230" s="156">
        <v>316719</v>
      </c>
      <c r="F230" s="373">
        <v>8.862460687095064E-2</v>
      </c>
      <c r="G230" s="156">
        <v>108868</v>
      </c>
      <c r="H230" s="373">
        <v>0.452793680024554</v>
      </c>
      <c r="I230" s="156">
        <v>24490.881981858573</v>
      </c>
      <c r="J230" s="202" t="s">
        <v>113</v>
      </c>
      <c r="K230" s="156">
        <v>17012.382166317384</v>
      </c>
      <c r="L230" s="202" t="s">
        <v>113</v>
      </c>
      <c r="M230" s="156">
        <v>41503.264148175957</v>
      </c>
      <c r="N230" s="202"/>
      <c r="O230" s="156">
        <v>67364.735851824036</v>
      </c>
      <c r="P230" s="202" t="s">
        <v>113</v>
      </c>
      <c r="Q230" s="156">
        <v>154803</v>
      </c>
      <c r="R230" s="373">
        <v>0.11696117408527118</v>
      </c>
      <c r="S230" s="156">
        <v>65444</v>
      </c>
      <c r="T230" s="373">
        <v>0.20149075620995438</v>
      </c>
      <c r="U230" s="156">
        <v>13811</v>
      </c>
      <c r="V230" s="373">
        <v>-4.3493316711683661E-2</v>
      </c>
      <c r="W230" s="156">
        <v>11806</v>
      </c>
      <c r="X230" s="373">
        <v>-1.1388377156255181E-2</v>
      </c>
      <c r="Y230" s="156">
        <v>15771</v>
      </c>
      <c r="Z230" s="373">
        <v>-6.889833510449872E-2</v>
      </c>
      <c r="AA230" s="156">
        <v>2491</v>
      </c>
      <c r="AB230" s="373">
        <v>0.25050200803212852</v>
      </c>
      <c r="AC230" s="156">
        <v>11365</v>
      </c>
      <c r="AD230" s="373">
        <v>-3.4081251062383133E-2</v>
      </c>
      <c r="AE230" s="156">
        <v>8330</v>
      </c>
      <c r="AF230" s="373">
        <v>-0.23282372444280719</v>
      </c>
      <c r="AG230" s="156">
        <v>4408</v>
      </c>
      <c r="AH230" s="373">
        <v>0.18974358974358974</v>
      </c>
      <c r="AI230" s="156">
        <v>5748</v>
      </c>
      <c r="AJ230" s="373">
        <v>0.13171884229178965</v>
      </c>
      <c r="AK230" s="156">
        <v>4580</v>
      </c>
      <c r="AL230" s="373">
        <v>-4.9398090493980917E-2</v>
      </c>
      <c r="AM230" s="156">
        <v>2539</v>
      </c>
      <c r="AN230" s="373">
        <v>0.21367112810707467</v>
      </c>
      <c r="AO230" s="156">
        <v>2458</v>
      </c>
      <c r="AP230" s="373">
        <v>-0.18690043003638768</v>
      </c>
      <c r="AQ230" s="156">
        <v>3840</v>
      </c>
      <c r="AR230" s="373">
        <v>0.14319738017267047</v>
      </c>
      <c r="AS230" s="156">
        <v>2318</v>
      </c>
      <c r="AT230" s="373">
        <v>3.9461883408071774E-2</v>
      </c>
      <c r="AU230" s="156">
        <v>3267</v>
      </c>
      <c r="AV230" s="373">
        <v>0.14792691496837662</v>
      </c>
      <c r="AW230" s="156">
        <v>1000</v>
      </c>
      <c r="AX230" s="373">
        <v>0.62866449511400657</v>
      </c>
      <c r="AY230" s="156">
        <v>757</v>
      </c>
      <c r="AZ230" s="373">
        <v>0.24302134646962226</v>
      </c>
      <c r="BA230" s="156">
        <v>1983</v>
      </c>
      <c r="BB230" s="373">
        <v>0.26871401151631469</v>
      </c>
    </row>
    <row r="231" spans="1:54" s="4" customFormat="1" hidden="1" outlineLevel="1" x14ac:dyDescent="0.25">
      <c r="A231" s="1"/>
      <c r="B231" s="71" t="s">
        <v>97</v>
      </c>
      <c r="C231" s="156">
        <v>378633</v>
      </c>
      <c r="D231" s="373">
        <v>0.10060053949724446</v>
      </c>
      <c r="E231" s="156">
        <v>279838</v>
      </c>
      <c r="F231" s="373">
        <v>6.3565844333043131E-2</v>
      </c>
      <c r="G231" s="156">
        <v>98795</v>
      </c>
      <c r="H231" s="373">
        <v>0.22103298686210771</v>
      </c>
      <c r="I231" s="156">
        <v>27668.630011805617</v>
      </c>
      <c r="J231" s="202" t="s">
        <v>113</v>
      </c>
      <c r="K231" s="156">
        <v>13061.719738183394</v>
      </c>
      <c r="L231" s="202" t="s">
        <v>113</v>
      </c>
      <c r="M231" s="156">
        <v>40730.349749989007</v>
      </c>
      <c r="N231" s="202"/>
      <c r="O231" s="156">
        <v>58064.650250010985</v>
      </c>
      <c r="P231" s="202" t="s">
        <v>113</v>
      </c>
      <c r="Q231" s="156">
        <v>160042</v>
      </c>
      <c r="R231" s="373">
        <v>6.8806389784892286E-2</v>
      </c>
      <c r="S231" s="156">
        <v>53175</v>
      </c>
      <c r="T231" s="373">
        <v>0.15319554986879491</v>
      </c>
      <c r="U231" s="156">
        <v>14212</v>
      </c>
      <c r="V231" s="373">
        <v>6.3215381162564421E-2</v>
      </c>
      <c r="W231" s="156">
        <v>9945</v>
      </c>
      <c r="X231" s="373">
        <v>7.4554294975688773E-2</v>
      </c>
      <c r="Y231" s="156">
        <v>10944</v>
      </c>
      <c r="Z231" s="373">
        <v>0.14716981132075468</v>
      </c>
      <c r="AA231" s="156">
        <v>4112</v>
      </c>
      <c r="AB231" s="373">
        <v>-0.29078992756122801</v>
      </c>
      <c r="AC231" s="156">
        <v>5090</v>
      </c>
      <c r="AD231" s="373">
        <v>-0.19411019632678905</v>
      </c>
      <c r="AE231" s="156">
        <v>1940</v>
      </c>
      <c r="AF231" s="373">
        <v>2.9723991507430991E-2</v>
      </c>
      <c r="AG231" s="156">
        <v>550</v>
      </c>
      <c r="AH231" s="373">
        <v>6.7961165048543659E-2</v>
      </c>
      <c r="AI231" s="156">
        <v>357</v>
      </c>
      <c r="AJ231" s="373">
        <v>0.17049180327868863</v>
      </c>
      <c r="AK231" s="156">
        <v>1650</v>
      </c>
      <c r="AL231" s="373">
        <v>-0.15079773546062791</v>
      </c>
      <c r="AM231" s="156">
        <v>2186</v>
      </c>
      <c r="AN231" s="373">
        <v>-0.22619469026548678</v>
      </c>
      <c r="AO231" s="156">
        <v>2028</v>
      </c>
      <c r="AP231" s="373">
        <v>-0.15920398009950254</v>
      </c>
      <c r="AQ231" s="156">
        <v>4776</v>
      </c>
      <c r="AR231" s="373">
        <v>0.37320299022426684</v>
      </c>
      <c r="AS231" s="156">
        <v>2866</v>
      </c>
      <c r="AT231" s="373">
        <v>0.11387485425573263</v>
      </c>
      <c r="AU231" s="156">
        <v>2881</v>
      </c>
      <c r="AV231" s="373">
        <v>3.4099066762383279E-2</v>
      </c>
      <c r="AW231" s="156">
        <v>693</v>
      </c>
      <c r="AX231" s="373">
        <v>0.125</v>
      </c>
      <c r="AY231" s="156">
        <v>747</v>
      </c>
      <c r="AZ231" s="373">
        <v>5.508474576271194E-2</v>
      </c>
      <c r="BA231" s="156">
        <v>1644</v>
      </c>
      <c r="BB231" s="373">
        <v>-0.44119646498980281</v>
      </c>
    </row>
    <row r="232" spans="1:54" s="4" customFormat="1" hidden="1" outlineLevel="1" x14ac:dyDescent="0.25">
      <c r="A232" s="1"/>
      <c r="B232" s="71" t="s">
        <v>98</v>
      </c>
      <c r="C232" s="156">
        <v>336086</v>
      </c>
      <c r="D232" s="373">
        <v>2.9274406529296026E-3</v>
      </c>
      <c r="E232" s="156">
        <v>233607</v>
      </c>
      <c r="F232" s="373">
        <v>-4.6225640900015907E-2</v>
      </c>
      <c r="G232" s="156">
        <v>102479</v>
      </c>
      <c r="H232" s="373">
        <v>0.1364331973030517</v>
      </c>
      <c r="I232" s="156">
        <v>20686.543981927047</v>
      </c>
      <c r="J232" s="202" t="s">
        <v>113</v>
      </c>
      <c r="K232" s="156">
        <v>12824.34041699378</v>
      </c>
      <c r="L232" s="202" t="s">
        <v>113</v>
      </c>
      <c r="M232" s="156">
        <v>33510.884398920825</v>
      </c>
      <c r="N232" s="202"/>
      <c r="O232" s="156">
        <v>68968.11560107916</v>
      </c>
      <c r="P232" s="202" t="s">
        <v>113</v>
      </c>
      <c r="Q232" s="156">
        <v>137497</v>
      </c>
      <c r="R232" s="373">
        <v>-3.6650131719074053E-2</v>
      </c>
      <c r="S232" s="156">
        <v>39097</v>
      </c>
      <c r="T232" s="373">
        <v>-0.10500412050178554</v>
      </c>
      <c r="U232" s="156">
        <v>10669</v>
      </c>
      <c r="V232" s="373">
        <v>0.14070351758793964</v>
      </c>
      <c r="W232" s="156">
        <v>8849</v>
      </c>
      <c r="X232" s="373">
        <v>2.6089981447124266E-2</v>
      </c>
      <c r="Y232" s="156">
        <v>6163</v>
      </c>
      <c r="Z232" s="373">
        <v>-0.22837110304244401</v>
      </c>
      <c r="AA232" s="156">
        <v>4436</v>
      </c>
      <c r="AB232" s="373">
        <v>-3.711742999782941E-2</v>
      </c>
      <c r="AC232" s="156">
        <v>6427</v>
      </c>
      <c r="AD232" s="373">
        <v>-0.11534755677907782</v>
      </c>
      <c r="AE232" s="156">
        <v>2129</v>
      </c>
      <c r="AF232" s="373">
        <v>0.1633879781420764</v>
      </c>
      <c r="AG232" s="156">
        <v>931</v>
      </c>
      <c r="AH232" s="373">
        <v>0.25981055480378901</v>
      </c>
      <c r="AI232" s="156">
        <v>129</v>
      </c>
      <c r="AJ232" s="373">
        <v>0.61250000000000004</v>
      </c>
      <c r="AK232" s="156">
        <v>1614</v>
      </c>
      <c r="AL232" s="373">
        <v>-0.20453425332676201</v>
      </c>
      <c r="AM232" s="156">
        <v>1626</v>
      </c>
      <c r="AN232" s="373">
        <v>-0.36335160532498045</v>
      </c>
      <c r="AO232" s="156">
        <v>1693</v>
      </c>
      <c r="AP232" s="373">
        <v>-5.0476724621424607E-2</v>
      </c>
      <c r="AQ232" s="156">
        <v>3235</v>
      </c>
      <c r="AR232" s="373">
        <v>0.25436215587436983</v>
      </c>
      <c r="AS232" s="156">
        <v>2608</v>
      </c>
      <c r="AT232" s="373">
        <v>3.0422757803239886E-2</v>
      </c>
      <c r="AU232" s="156">
        <v>3493</v>
      </c>
      <c r="AV232" s="373">
        <v>-8.7274627645675507E-2</v>
      </c>
      <c r="AW232" s="156">
        <v>811</v>
      </c>
      <c r="AX232" s="373">
        <v>0.24769230769230766</v>
      </c>
      <c r="AY232" s="156">
        <v>852</v>
      </c>
      <c r="AZ232" s="373">
        <v>0.39901477832512322</v>
      </c>
      <c r="BA232" s="156">
        <v>1348</v>
      </c>
      <c r="BB232" s="373">
        <v>-8.2993197278911524E-2</v>
      </c>
    </row>
    <row r="233" spans="1:54" s="4" customFormat="1" hidden="1" outlineLevel="1" x14ac:dyDescent="0.25">
      <c r="A233" s="1"/>
      <c r="B233" s="71" t="s">
        <v>99</v>
      </c>
      <c r="C233" s="156">
        <v>444661</v>
      </c>
      <c r="D233" s="373">
        <v>4.7052008693625025E-2</v>
      </c>
      <c r="E233" s="156">
        <v>288187</v>
      </c>
      <c r="F233" s="373">
        <v>-6.7618644714306786E-4</v>
      </c>
      <c r="G233" s="156">
        <v>156474</v>
      </c>
      <c r="H233" s="373">
        <v>0.14803700741762471</v>
      </c>
      <c r="I233" s="156">
        <v>30117.131319038093</v>
      </c>
      <c r="J233" s="202" t="s">
        <v>113</v>
      </c>
      <c r="K233" s="156">
        <v>14655.130276025953</v>
      </c>
      <c r="L233" s="202" t="s">
        <v>113</v>
      </c>
      <c r="M233" s="156">
        <v>44772.261595064047</v>
      </c>
      <c r="N233" s="202"/>
      <c r="O233" s="156">
        <v>111701.73840493595</v>
      </c>
      <c r="P233" s="202" t="s">
        <v>113</v>
      </c>
      <c r="Q233" s="156">
        <v>166085</v>
      </c>
      <c r="R233" s="373">
        <v>7.2595644648807856E-2</v>
      </c>
      <c r="S233" s="156">
        <v>44490</v>
      </c>
      <c r="T233" s="373">
        <v>-4.9460527721397307E-2</v>
      </c>
      <c r="U233" s="156">
        <v>15501</v>
      </c>
      <c r="V233" s="373">
        <v>-0.15750856024783955</v>
      </c>
      <c r="W233" s="156">
        <v>12007</v>
      </c>
      <c r="X233" s="373">
        <v>-0.10308508254276538</v>
      </c>
      <c r="Y233" s="156">
        <v>8960</v>
      </c>
      <c r="Z233" s="373">
        <v>-0.11532385466034756</v>
      </c>
      <c r="AA233" s="156">
        <v>4379</v>
      </c>
      <c r="AB233" s="373">
        <v>-5.5028053517479525E-2</v>
      </c>
      <c r="AC233" s="156">
        <v>9174</v>
      </c>
      <c r="AD233" s="373">
        <v>-0.18518518518518523</v>
      </c>
      <c r="AE233" s="156">
        <v>2148</v>
      </c>
      <c r="AF233" s="373">
        <v>-8.6346235644406688E-2</v>
      </c>
      <c r="AG233" s="156">
        <v>1662</v>
      </c>
      <c r="AH233" s="373">
        <v>0.1956834532374101</v>
      </c>
      <c r="AI233" s="156">
        <v>105</v>
      </c>
      <c r="AJ233" s="373">
        <v>-9.4339622641509413E-3</v>
      </c>
      <c r="AK233" s="156">
        <v>2079</v>
      </c>
      <c r="AL233" s="373">
        <v>-6.1823104693140785E-2</v>
      </c>
      <c r="AM233" s="156">
        <v>2404</v>
      </c>
      <c r="AN233" s="373">
        <v>-1.5963978714695015E-2</v>
      </c>
      <c r="AO233" s="156">
        <v>2204</v>
      </c>
      <c r="AP233" s="373">
        <v>-0.12435439014700045</v>
      </c>
      <c r="AQ233" s="156">
        <v>3877</v>
      </c>
      <c r="AR233" s="373">
        <v>0.21383844708829058</v>
      </c>
      <c r="AS233" s="156">
        <v>3630</v>
      </c>
      <c r="AT233" s="373">
        <v>0.18318122555410699</v>
      </c>
      <c r="AU233" s="156">
        <v>6021</v>
      </c>
      <c r="AV233" s="373">
        <v>-0.23328664204762506</v>
      </c>
      <c r="AW233" s="156">
        <v>731</v>
      </c>
      <c r="AX233" s="373">
        <v>-0.17680180180180183</v>
      </c>
      <c r="AY233" s="156">
        <v>764</v>
      </c>
      <c r="AZ233" s="373">
        <v>-3.5353535353535359E-2</v>
      </c>
      <c r="BA233" s="156">
        <v>1966</v>
      </c>
      <c r="BB233" s="373">
        <v>-6.7362428842504762E-2</v>
      </c>
    </row>
    <row r="234" spans="1:54" s="4" customFormat="1" hidden="1" outlineLevel="1" x14ac:dyDescent="0.25">
      <c r="A234" s="1"/>
      <c r="B234" s="71" t="s">
        <v>100</v>
      </c>
      <c r="C234" s="156">
        <v>520582</v>
      </c>
      <c r="D234" s="373">
        <v>4.1784903802666307E-2</v>
      </c>
      <c r="E234" s="156">
        <v>309920</v>
      </c>
      <c r="F234" s="373">
        <v>-1.7371646707820876E-2</v>
      </c>
      <c r="G234" s="156">
        <v>210662</v>
      </c>
      <c r="H234" s="373">
        <v>0.14301991828673444</v>
      </c>
      <c r="I234" s="156">
        <v>43201.943808371689</v>
      </c>
      <c r="J234" s="202" t="s">
        <v>113</v>
      </c>
      <c r="K234" s="156">
        <v>17168.094121124886</v>
      </c>
      <c r="L234" s="202" t="s">
        <v>113</v>
      </c>
      <c r="M234" s="156">
        <v>60370.037929496575</v>
      </c>
      <c r="N234" s="202"/>
      <c r="O234" s="156">
        <v>150291.9620707141</v>
      </c>
      <c r="P234" s="202" t="s">
        <v>113</v>
      </c>
      <c r="Q234" s="156">
        <v>178511</v>
      </c>
      <c r="R234" s="373">
        <v>8.2199670207090625E-2</v>
      </c>
      <c r="S234" s="156">
        <v>48293</v>
      </c>
      <c r="T234" s="373">
        <v>-7.0090308666936219E-2</v>
      </c>
      <c r="U234" s="156">
        <v>12744</v>
      </c>
      <c r="V234" s="373">
        <v>-9.4564831261101268E-2</v>
      </c>
      <c r="W234" s="156">
        <v>11310</v>
      </c>
      <c r="X234" s="373">
        <v>-2.5923693049694219E-2</v>
      </c>
      <c r="Y234" s="156">
        <v>12803</v>
      </c>
      <c r="Z234" s="373">
        <v>-0.11818995798608722</v>
      </c>
      <c r="AA234" s="156">
        <v>4596</v>
      </c>
      <c r="AB234" s="373">
        <v>-0.12290076335877864</v>
      </c>
      <c r="AC234" s="156">
        <v>15598</v>
      </c>
      <c r="AD234" s="373">
        <v>-0.26570002824592787</v>
      </c>
      <c r="AE234" s="156">
        <v>647</v>
      </c>
      <c r="AF234" s="373">
        <v>-0.67073791348600509</v>
      </c>
      <c r="AG234" s="156">
        <v>825</v>
      </c>
      <c r="AH234" s="373">
        <v>-0.18719211822660098</v>
      </c>
      <c r="AI234" s="156">
        <v>97</v>
      </c>
      <c r="AJ234" s="373">
        <v>-5.8252427184465994E-2</v>
      </c>
      <c r="AK234" s="156">
        <v>1535</v>
      </c>
      <c r="AL234" s="373">
        <v>4.2798913043478271E-2</v>
      </c>
      <c r="AM234" s="156">
        <v>1820</v>
      </c>
      <c r="AN234" s="373">
        <v>-0.21246213760276933</v>
      </c>
      <c r="AO234" s="156">
        <v>1747</v>
      </c>
      <c r="AP234" s="373">
        <v>-0.38290356764394207</v>
      </c>
      <c r="AQ234" s="156">
        <v>4986</v>
      </c>
      <c r="AR234" s="373">
        <v>0.28770661157024802</v>
      </c>
      <c r="AS234" s="156">
        <v>3333</v>
      </c>
      <c r="AT234" s="373">
        <v>-0.17171968190854869</v>
      </c>
      <c r="AU234" s="156">
        <v>7314</v>
      </c>
      <c r="AV234" s="373">
        <v>-0.25168815224063845</v>
      </c>
      <c r="AW234" s="156">
        <v>581</v>
      </c>
      <c r="AX234" s="373">
        <v>-5.8346839546191243E-2</v>
      </c>
      <c r="AY234" s="156">
        <v>782</v>
      </c>
      <c r="AZ234" s="373">
        <v>-0.35157545605306795</v>
      </c>
      <c r="BA234" s="156">
        <v>2398</v>
      </c>
      <c r="BB234" s="373">
        <v>-9.0633295411452375E-2</v>
      </c>
    </row>
    <row r="235" spans="1:54" s="4" customFormat="1" hidden="1" outlineLevel="1" x14ac:dyDescent="0.25">
      <c r="A235" s="1"/>
      <c r="B235" s="71" t="s">
        <v>101</v>
      </c>
      <c r="C235" s="156">
        <v>404343</v>
      </c>
      <c r="D235" s="373">
        <v>2.9457218291481402E-2</v>
      </c>
      <c r="E235" s="156">
        <v>266999</v>
      </c>
      <c r="F235" s="373">
        <v>4.6772227155735813E-3</v>
      </c>
      <c r="G235" s="156">
        <v>137344</v>
      </c>
      <c r="H235" s="373">
        <v>8.1304077406961328E-2</v>
      </c>
      <c r="I235" s="156">
        <v>23130.615578691075</v>
      </c>
      <c r="J235" s="202" t="s">
        <v>113</v>
      </c>
      <c r="K235" s="156">
        <v>12918.836296935297</v>
      </c>
      <c r="L235" s="202" t="s">
        <v>113</v>
      </c>
      <c r="M235" s="156">
        <v>36049.451875626371</v>
      </c>
      <c r="N235" s="202"/>
      <c r="O235" s="156">
        <v>101294.54812437363</v>
      </c>
      <c r="P235" s="202" t="s">
        <v>113</v>
      </c>
      <c r="Q235" s="156">
        <v>163548</v>
      </c>
      <c r="R235" s="373">
        <v>9.5688875489900571E-2</v>
      </c>
      <c r="S235" s="156">
        <v>45164</v>
      </c>
      <c r="T235" s="373">
        <v>-9.0334145702833935E-2</v>
      </c>
      <c r="U235" s="156">
        <v>11211</v>
      </c>
      <c r="V235" s="373">
        <v>-5.8526203777600205E-3</v>
      </c>
      <c r="W235" s="156">
        <v>7152</v>
      </c>
      <c r="X235" s="373">
        <v>-0.11953711682875789</v>
      </c>
      <c r="Y235" s="156">
        <v>6161</v>
      </c>
      <c r="Z235" s="373">
        <v>-0.29020737327188939</v>
      </c>
      <c r="AA235" s="156">
        <v>3804</v>
      </c>
      <c r="AB235" s="373">
        <v>-0.20067241017020387</v>
      </c>
      <c r="AC235" s="156">
        <v>7566</v>
      </c>
      <c r="AD235" s="373">
        <v>-0.1414955179847952</v>
      </c>
      <c r="AE235" s="156">
        <v>929</v>
      </c>
      <c r="AF235" s="373">
        <v>-0.60008609556607828</v>
      </c>
      <c r="AG235" s="156">
        <v>1167</v>
      </c>
      <c r="AH235" s="373">
        <v>5.1679586563306845E-3</v>
      </c>
      <c r="AI235" s="156">
        <v>230</v>
      </c>
      <c r="AJ235" s="373">
        <v>0.21052631578947367</v>
      </c>
      <c r="AK235" s="156">
        <v>2162</v>
      </c>
      <c r="AL235" s="373">
        <v>0.64912280701754388</v>
      </c>
      <c r="AM235" s="156">
        <v>2205</v>
      </c>
      <c r="AN235" s="373">
        <v>-0.1155234657039711</v>
      </c>
      <c r="AO235" s="156">
        <v>1668</v>
      </c>
      <c r="AP235" s="373">
        <v>-0.24353741496598635</v>
      </c>
      <c r="AQ235" s="156">
        <v>4071</v>
      </c>
      <c r="AR235" s="373">
        <v>0.54732041049030777</v>
      </c>
      <c r="AS235" s="156">
        <v>3198</v>
      </c>
      <c r="AT235" s="373">
        <v>-7.7588693394865849E-2</v>
      </c>
      <c r="AU235" s="156">
        <v>3486</v>
      </c>
      <c r="AV235" s="373">
        <v>-0.3594266813671444</v>
      </c>
      <c r="AW235" s="156">
        <v>646</v>
      </c>
      <c r="AX235" s="373">
        <v>-0.242672919109027</v>
      </c>
      <c r="AY235" s="156">
        <v>787</v>
      </c>
      <c r="AZ235" s="373">
        <v>-9.3317972350230427E-2</v>
      </c>
      <c r="BA235" s="156">
        <v>1844</v>
      </c>
      <c r="BB235" s="373">
        <v>-0.17898486197684771</v>
      </c>
    </row>
    <row r="236" spans="1:54" s="4" customFormat="1" hidden="1" outlineLevel="1" x14ac:dyDescent="0.25">
      <c r="A236" s="1"/>
      <c r="B236" s="71" t="s">
        <v>102</v>
      </c>
      <c r="C236" s="156">
        <v>449235</v>
      </c>
      <c r="D236" s="373">
        <v>8.8951590031487893E-2</v>
      </c>
      <c r="E236" s="156">
        <v>356232</v>
      </c>
      <c r="F236" s="373">
        <v>0.1121545512444273</v>
      </c>
      <c r="G236" s="156">
        <v>93003</v>
      </c>
      <c r="H236" s="373">
        <v>8.3702876473203958E-3</v>
      </c>
      <c r="I236" s="156">
        <v>18274.657126820926</v>
      </c>
      <c r="J236" s="202" t="s">
        <v>113</v>
      </c>
      <c r="K236" s="156">
        <v>9126.4004495720328</v>
      </c>
      <c r="L236" s="202" t="s">
        <v>113</v>
      </c>
      <c r="M236" s="156">
        <v>27401.057576392959</v>
      </c>
      <c r="N236" s="202"/>
      <c r="O236" s="156">
        <v>65601.942423607034</v>
      </c>
      <c r="P236" s="202" t="s">
        <v>113</v>
      </c>
      <c r="Q236" s="156">
        <v>200862</v>
      </c>
      <c r="R236" s="373">
        <v>0.19576373096476929</v>
      </c>
      <c r="S236" s="156">
        <v>59933</v>
      </c>
      <c r="T236" s="373">
        <v>3.7190225668005006E-2</v>
      </c>
      <c r="U236" s="156">
        <v>15397</v>
      </c>
      <c r="V236" s="373">
        <v>8.7896559033420418E-2</v>
      </c>
      <c r="W236" s="156">
        <v>9380</v>
      </c>
      <c r="X236" s="373">
        <v>-0.19054193993786672</v>
      </c>
      <c r="Y236" s="156">
        <v>8653</v>
      </c>
      <c r="Z236" s="373">
        <v>-0.1512506130456106</v>
      </c>
      <c r="AA236" s="156">
        <v>3958</v>
      </c>
      <c r="AB236" s="373">
        <v>1.4091724314629683E-2</v>
      </c>
      <c r="AC236" s="156">
        <v>7634</v>
      </c>
      <c r="AD236" s="373">
        <v>0.16247906197654949</v>
      </c>
      <c r="AE236" s="156">
        <v>8591</v>
      </c>
      <c r="AF236" s="373">
        <v>-0.16665049956348821</v>
      </c>
      <c r="AG236" s="156">
        <v>3219</v>
      </c>
      <c r="AH236" s="373">
        <v>-0.31930640727426518</v>
      </c>
      <c r="AI236" s="156">
        <v>10625</v>
      </c>
      <c r="AJ236" s="373">
        <v>0.35904323356357115</v>
      </c>
      <c r="AK236" s="156">
        <v>6846</v>
      </c>
      <c r="AL236" s="373">
        <v>9.1343854615016706E-2</v>
      </c>
      <c r="AM236" s="156">
        <v>3479</v>
      </c>
      <c r="AN236" s="373">
        <v>1.4285714285714235E-2</v>
      </c>
      <c r="AO236" s="156">
        <v>2462</v>
      </c>
      <c r="AP236" s="373">
        <v>-8.1343283582089532E-2</v>
      </c>
      <c r="AQ236" s="156">
        <v>5048</v>
      </c>
      <c r="AR236" s="373">
        <v>0.6304909560723515</v>
      </c>
      <c r="AS236" s="156">
        <v>3578</v>
      </c>
      <c r="AT236" s="373">
        <v>0.26610049539985847</v>
      </c>
      <c r="AU236" s="156">
        <v>3438</v>
      </c>
      <c r="AV236" s="373">
        <v>-7.0810810810810865E-2</v>
      </c>
      <c r="AW236" s="156">
        <v>803</v>
      </c>
      <c r="AX236" s="373">
        <v>8.075370121130554E-2</v>
      </c>
      <c r="AY236" s="156">
        <v>702</v>
      </c>
      <c r="AZ236" s="373">
        <v>6.6869300911854168E-2</v>
      </c>
      <c r="BA236" s="156">
        <v>1624</v>
      </c>
      <c r="BB236" s="373">
        <v>-0.13525026624068159</v>
      </c>
    </row>
    <row r="237" spans="1:54" s="4" customFormat="1" hidden="1" outlineLevel="1" x14ac:dyDescent="0.25">
      <c r="A237" s="1"/>
      <c r="B237" s="71" t="s">
        <v>103</v>
      </c>
      <c r="C237" s="156">
        <v>388565</v>
      </c>
      <c r="D237" s="373">
        <v>-5.6122758818371032E-2</v>
      </c>
      <c r="E237" s="156">
        <v>317219</v>
      </c>
      <c r="F237" s="373">
        <v>-5.8772739276081731E-2</v>
      </c>
      <c r="G237" s="156">
        <v>71346</v>
      </c>
      <c r="H237" s="373">
        <v>-4.4157444870180362E-2</v>
      </c>
      <c r="I237" s="156">
        <v>13261.679738580307</v>
      </c>
      <c r="J237" s="202" t="s">
        <v>113</v>
      </c>
      <c r="K237" s="156">
        <v>10145.856209115</v>
      </c>
      <c r="L237" s="202" t="s">
        <v>113</v>
      </c>
      <c r="M237" s="156">
        <v>23407.535947695309</v>
      </c>
      <c r="N237" s="202"/>
      <c r="O237" s="156">
        <v>47938.464052304691</v>
      </c>
      <c r="P237" s="202" t="s">
        <v>113</v>
      </c>
      <c r="Q237" s="156">
        <v>150018</v>
      </c>
      <c r="R237" s="373">
        <v>-5.0344683517860922E-2</v>
      </c>
      <c r="S237" s="156">
        <v>63754</v>
      </c>
      <c r="T237" s="373">
        <v>-9.9494335998192018E-2</v>
      </c>
      <c r="U237" s="156">
        <v>9262</v>
      </c>
      <c r="V237" s="373">
        <v>-0.26846220677671595</v>
      </c>
      <c r="W237" s="156">
        <v>7702</v>
      </c>
      <c r="X237" s="373">
        <v>-0.17218400687876179</v>
      </c>
      <c r="Y237" s="156">
        <v>6681</v>
      </c>
      <c r="Z237" s="373">
        <v>-0.1384912959381045</v>
      </c>
      <c r="AA237" s="156">
        <v>2248</v>
      </c>
      <c r="AB237" s="373">
        <v>0.18816067653276947</v>
      </c>
      <c r="AC237" s="156">
        <v>5564</v>
      </c>
      <c r="AD237" s="373">
        <v>-0.14610190300798032</v>
      </c>
      <c r="AE237" s="156">
        <v>17133</v>
      </c>
      <c r="AF237" s="373">
        <v>-7.4592200496921279E-2</v>
      </c>
      <c r="AG237" s="156">
        <v>10612</v>
      </c>
      <c r="AH237" s="373">
        <v>-2.2205841702754969E-2</v>
      </c>
      <c r="AI237" s="156">
        <v>16543</v>
      </c>
      <c r="AJ237" s="373">
        <v>0.18536830037259966</v>
      </c>
      <c r="AK237" s="156">
        <v>9928</v>
      </c>
      <c r="AL237" s="373">
        <v>9.7622996130458883E-2</v>
      </c>
      <c r="AM237" s="156">
        <v>3003</v>
      </c>
      <c r="AN237" s="373">
        <v>0.10040307805056803</v>
      </c>
      <c r="AO237" s="156">
        <v>2769</v>
      </c>
      <c r="AP237" s="373">
        <v>-0.21491352424156507</v>
      </c>
      <c r="AQ237" s="156">
        <v>4791</v>
      </c>
      <c r="AR237" s="373">
        <v>0.34957746478873242</v>
      </c>
      <c r="AS237" s="156">
        <v>2648</v>
      </c>
      <c r="AT237" s="373">
        <v>0.13941480206540446</v>
      </c>
      <c r="AU237" s="156">
        <v>2234</v>
      </c>
      <c r="AV237" s="373">
        <v>-0.16485981308411213</v>
      </c>
      <c r="AW237" s="156">
        <v>750</v>
      </c>
      <c r="AX237" s="373">
        <v>0.24792013311148087</v>
      </c>
      <c r="AY237" s="156">
        <v>614</v>
      </c>
      <c r="AZ237" s="373">
        <v>-0.41131351869606902</v>
      </c>
      <c r="BA237" s="156">
        <v>965</v>
      </c>
      <c r="BB237" s="373">
        <v>-0.26504188880426505</v>
      </c>
    </row>
    <row r="238" spans="1:54" s="4" customFormat="1" hidden="1" outlineLevel="1" x14ac:dyDescent="0.25">
      <c r="A238" s="1"/>
      <c r="B238" s="71" t="s">
        <v>104</v>
      </c>
      <c r="C238" s="156">
        <v>386948</v>
      </c>
      <c r="D238" s="373">
        <v>-1.3018681195351656E-2</v>
      </c>
      <c r="E238" s="156">
        <v>315074</v>
      </c>
      <c r="F238" s="373">
        <v>-2.2574770979460257E-2</v>
      </c>
      <c r="G238" s="156">
        <v>71874</v>
      </c>
      <c r="H238" s="373">
        <v>3.1176023299522182E-2</v>
      </c>
      <c r="I238" s="156">
        <v>14315.770008717012</v>
      </c>
      <c r="J238" s="202" t="s">
        <v>113</v>
      </c>
      <c r="K238" s="156">
        <v>9586.3908103409158</v>
      </c>
      <c r="L238" s="202" t="s">
        <v>113</v>
      </c>
      <c r="M238" s="156">
        <v>23902.160819057928</v>
      </c>
      <c r="N238" s="202"/>
      <c r="O238" s="156">
        <v>47971.839180942072</v>
      </c>
      <c r="P238" s="202" t="s">
        <v>113</v>
      </c>
      <c r="Q238" s="156">
        <v>156966</v>
      </c>
      <c r="R238" s="373">
        <v>7.4557590278966357E-2</v>
      </c>
      <c r="S238" s="156">
        <v>49519</v>
      </c>
      <c r="T238" s="373">
        <v>-0.10311164239658044</v>
      </c>
      <c r="U238" s="156">
        <v>11683</v>
      </c>
      <c r="V238" s="373">
        <v>-9.0109034267912724E-2</v>
      </c>
      <c r="W238" s="156">
        <v>10229</v>
      </c>
      <c r="X238" s="373">
        <v>3.37544214249621E-2</v>
      </c>
      <c r="Y238" s="156">
        <v>7624</v>
      </c>
      <c r="Z238" s="373">
        <v>-0.11912189485846336</v>
      </c>
      <c r="AA238" s="156">
        <v>2242</v>
      </c>
      <c r="AB238" s="373">
        <v>-4.3107127614169904E-2</v>
      </c>
      <c r="AC238" s="156">
        <v>9110</v>
      </c>
      <c r="AD238" s="373">
        <v>-0.13999811196072875</v>
      </c>
      <c r="AE238" s="156">
        <v>14725</v>
      </c>
      <c r="AF238" s="373">
        <v>-0.37882303311537646</v>
      </c>
      <c r="AG238" s="156">
        <v>9254</v>
      </c>
      <c r="AH238" s="373">
        <v>-0.17822573483704818</v>
      </c>
      <c r="AI238" s="156">
        <v>17356</v>
      </c>
      <c r="AJ238" s="373">
        <v>0.11664414849128235</v>
      </c>
      <c r="AK238" s="156">
        <v>9654</v>
      </c>
      <c r="AL238" s="373">
        <v>-8.7005863438623043E-2</v>
      </c>
      <c r="AM238" s="156">
        <v>1956</v>
      </c>
      <c r="AN238" s="373">
        <v>-0.1451048951048951</v>
      </c>
      <c r="AO238" s="156">
        <v>2202</v>
      </c>
      <c r="AP238" s="373">
        <v>-0.18954729481045274</v>
      </c>
      <c r="AQ238" s="156">
        <v>3999</v>
      </c>
      <c r="AR238" s="373">
        <v>0.29083279535183992</v>
      </c>
      <c r="AS238" s="156">
        <v>2501</v>
      </c>
      <c r="AT238" s="373">
        <v>0.16001855287569566</v>
      </c>
      <c r="AU238" s="156">
        <v>2771</v>
      </c>
      <c r="AV238" s="373">
        <v>0.15651085141903165</v>
      </c>
      <c r="AW238" s="156">
        <v>823</v>
      </c>
      <c r="AX238" s="373">
        <v>3.2622333751568311E-2</v>
      </c>
      <c r="AY238" s="156">
        <v>970</v>
      </c>
      <c r="AZ238" s="373">
        <v>0.25974025974025983</v>
      </c>
      <c r="BA238" s="156">
        <v>1490</v>
      </c>
      <c r="BB238" s="373">
        <v>3.9776692254012591E-2</v>
      </c>
    </row>
    <row r="239" spans="1:54" s="4" customFormat="1" ht="15.75" collapsed="1" x14ac:dyDescent="0.25">
      <c r="A239" s="374">
        <v>865106</v>
      </c>
      <c r="B239" s="101">
        <v>2003</v>
      </c>
      <c r="C239" s="102">
        <v>4898003</v>
      </c>
      <c r="D239" s="203">
        <v>1.4013164772897824E-2</v>
      </c>
      <c r="E239" s="102">
        <v>3652172</v>
      </c>
      <c r="F239" s="203">
        <v>-1.3392325299378949E-2</v>
      </c>
      <c r="G239" s="102">
        <v>1245831</v>
      </c>
      <c r="H239" s="203">
        <v>0.10390423970908258</v>
      </c>
      <c r="I239" s="102">
        <v>265089.5211393293</v>
      </c>
      <c r="J239" s="203" t="s">
        <v>113</v>
      </c>
      <c r="K239" s="102">
        <v>145247.37192001264</v>
      </c>
      <c r="L239" s="203" t="s">
        <v>113</v>
      </c>
      <c r="M239" s="102">
        <v>410336.89305934194</v>
      </c>
      <c r="N239" s="203"/>
      <c r="O239" s="102">
        <v>835494.10694093152</v>
      </c>
      <c r="P239" s="203" t="s">
        <v>113</v>
      </c>
      <c r="Q239" s="102">
        <v>1899537</v>
      </c>
      <c r="R239" s="203">
        <v>2.5837422381883801E-2</v>
      </c>
      <c r="S239" s="102">
        <v>657639</v>
      </c>
      <c r="T239" s="203">
        <v>-3.669357832079112E-3</v>
      </c>
      <c r="U239" s="102">
        <v>156772</v>
      </c>
      <c r="V239" s="203">
        <v>-1.6079430629997393E-2</v>
      </c>
      <c r="W239" s="102">
        <v>121017</v>
      </c>
      <c r="X239" s="203">
        <v>-4.3865401480615351E-2</v>
      </c>
      <c r="Y239" s="102">
        <v>119065</v>
      </c>
      <c r="Z239" s="203">
        <v>-0.1085813967417345</v>
      </c>
      <c r="AA239" s="102">
        <v>39290</v>
      </c>
      <c r="AB239" s="203">
        <v>-6.4211880150526368E-2</v>
      </c>
      <c r="AC239" s="102">
        <v>113452</v>
      </c>
      <c r="AD239" s="203">
        <v>-0.10551503922418892</v>
      </c>
      <c r="AE239" s="102">
        <v>105672</v>
      </c>
      <c r="AF239" s="203">
        <v>-0.30834784202327503</v>
      </c>
      <c r="AG239" s="102">
        <v>59510</v>
      </c>
      <c r="AH239" s="203">
        <v>-0.128696925329429</v>
      </c>
      <c r="AI239" s="102">
        <v>94646</v>
      </c>
      <c r="AJ239" s="203">
        <v>0.15929496209012628</v>
      </c>
      <c r="AK239" s="102">
        <v>67700</v>
      </c>
      <c r="AL239" s="203">
        <v>-4.8970303149495686E-2</v>
      </c>
      <c r="AM239" s="102">
        <v>28628</v>
      </c>
      <c r="AN239" s="203">
        <v>-5.1801801801801828E-2</v>
      </c>
      <c r="AO239" s="102">
        <v>28255</v>
      </c>
      <c r="AP239" s="203">
        <v>-0.14170716889428914</v>
      </c>
      <c r="AQ239" s="102">
        <v>47829</v>
      </c>
      <c r="AR239" s="203">
        <v>0.20536794354838706</v>
      </c>
      <c r="AS239" s="102">
        <v>34448</v>
      </c>
      <c r="AT239" s="203">
        <v>1.8538777682505003E-2</v>
      </c>
      <c r="AU239" s="102">
        <v>41356</v>
      </c>
      <c r="AV239" s="203">
        <v>-0.17085689081358513</v>
      </c>
      <c r="AW239" s="102">
        <v>9946</v>
      </c>
      <c r="AX239" s="203">
        <v>3.0139823925427134E-2</v>
      </c>
      <c r="AY239" s="102">
        <v>9071</v>
      </c>
      <c r="AZ239" s="203">
        <v>-0.10850122850122845</v>
      </c>
      <c r="BA239" s="102">
        <v>18339</v>
      </c>
      <c r="BB239" s="203">
        <v>-0.14583139264089429</v>
      </c>
    </row>
    <row r="240" spans="1:54" s="4" customFormat="1" hidden="1" outlineLevel="1" x14ac:dyDescent="0.25">
      <c r="A240" s="1"/>
      <c r="B240" s="71" t="s">
        <v>93</v>
      </c>
      <c r="C240" s="156">
        <v>370074</v>
      </c>
      <c r="D240" s="373">
        <v>-1.6357102607993057E-2</v>
      </c>
      <c r="E240" s="156">
        <v>319195</v>
      </c>
      <c r="F240" s="373">
        <v>-1.8722043746253303E-2</v>
      </c>
      <c r="G240" s="156">
        <v>50879</v>
      </c>
      <c r="H240" s="373">
        <v>-1.2563060675656601E-3</v>
      </c>
      <c r="I240" s="156"/>
      <c r="J240" s="202" t="s">
        <v>113</v>
      </c>
      <c r="K240" s="156"/>
      <c r="L240" s="202" t="s">
        <v>113</v>
      </c>
      <c r="M240" s="156"/>
      <c r="N240" s="202"/>
      <c r="O240" s="156"/>
      <c r="P240" s="202" t="s">
        <v>113</v>
      </c>
      <c r="Q240" s="156">
        <v>143788</v>
      </c>
      <c r="R240" s="373">
        <v>7.1509478955526395E-2</v>
      </c>
      <c r="S240" s="156">
        <v>53899</v>
      </c>
      <c r="T240" s="373">
        <v>-6.0616623385677193E-2</v>
      </c>
      <c r="U240" s="156">
        <v>11105</v>
      </c>
      <c r="V240" s="373">
        <v>-0.1094627105052125</v>
      </c>
      <c r="W240" s="156">
        <v>10337</v>
      </c>
      <c r="X240" s="373">
        <v>-0.11430040270756581</v>
      </c>
      <c r="Y240" s="156">
        <v>8277</v>
      </c>
      <c r="Z240" s="373">
        <v>-0.17690930787589498</v>
      </c>
      <c r="AA240" s="156">
        <v>2030</v>
      </c>
      <c r="AB240" s="373">
        <v>0.54607768469154605</v>
      </c>
      <c r="AC240" s="156">
        <v>12396</v>
      </c>
      <c r="AD240" s="373">
        <v>-0.16525252525252521</v>
      </c>
      <c r="AE240" s="156">
        <v>27543</v>
      </c>
      <c r="AF240" s="373">
        <v>-6.9178776613720849E-2</v>
      </c>
      <c r="AG240" s="156">
        <v>10311</v>
      </c>
      <c r="AH240" s="373">
        <v>-3.1467217734360342E-2</v>
      </c>
      <c r="AI240" s="156">
        <v>12899</v>
      </c>
      <c r="AJ240" s="373">
        <v>-0.13446956988525804</v>
      </c>
      <c r="AK240" s="156">
        <v>10239</v>
      </c>
      <c r="AL240" s="373">
        <v>-1.1584129742253091E-2</v>
      </c>
      <c r="AM240" s="156">
        <v>2097</v>
      </c>
      <c r="AN240" s="373">
        <v>-0.14963503649635035</v>
      </c>
      <c r="AO240" s="156">
        <v>2382</v>
      </c>
      <c r="AP240" s="373">
        <v>-0.21567336187026676</v>
      </c>
      <c r="AQ240" s="156">
        <v>4452</v>
      </c>
      <c r="AR240" s="373">
        <v>0.35814521049420378</v>
      </c>
      <c r="AS240" s="156">
        <v>2589</v>
      </c>
      <c r="AT240" s="373">
        <v>1.8489378442171578E-2</v>
      </c>
      <c r="AU240" s="156">
        <v>1909</v>
      </c>
      <c r="AV240" s="373">
        <v>-0.26802147239263807</v>
      </c>
      <c r="AW240" s="156">
        <v>937</v>
      </c>
      <c r="AX240" s="373">
        <v>-0.22497932175351532</v>
      </c>
      <c r="AY240" s="156">
        <v>1041</v>
      </c>
      <c r="AZ240" s="373">
        <v>-0.2669014084507042</v>
      </c>
      <c r="BA240" s="156">
        <v>964</v>
      </c>
      <c r="BB240" s="373">
        <v>-0.25731895223420642</v>
      </c>
    </row>
    <row r="241" spans="1:54" s="4" customFormat="1" hidden="1" outlineLevel="1" x14ac:dyDescent="0.25">
      <c r="A241" s="1"/>
      <c r="B241" s="71" t="s">
        <v>94</v>
      </c>
      <c r="C241" s="156">
        <v>403312</v>
      </c>
      <c r="D241" s="373">
        <v>1.2331858262696338E-2</v>
      </c>
      <c r="E241" s="156">
        <v>340851</v>
      </c>
      <c r="F241" s="373">
        <v>9.6865641135015501E-3</v>
      </c>
      <c r="G241" s="156">
        <v>62461</v>
      </c>
      <c r="H241" s="373">
        <v>2.7015028445525946E-2</v>
      </c>
      <c r="I241" s="156"/>
      <c r="J241" s="202" t="s">
        <v>113</v>
      </c>
      <c r="K241" s="156"/>
      <c r="L241" s="202" t="s">
        <v>113</v>
      </c>
      <c r="M241" s="156"/>
      <c r="N241" s="202"/>
      <c r="O241" s="156"/>
      <c r="P241" s="202" t="s">
        <v>113</v>
      </c>
      <c r="Q241" s="156">
        <v>149680</v>
      </c>
      <c r="R241" s="373">
        <v>9.3856193865694326E-2</v>
      </c>
      <c r="S241" s="156">
        <v>60008</v>
      </c>
      <c r="T241" s="373">
        <v>-0.10774080352098014</v>
      </c>
      <c r="U241" s="156">
        <v>13381</v>
      </c>
      <c r="V241" s="373">
        <v>3.7367237770369766E-2</v>
      </c>
      <c r="W241" s="156">
        <v>11857</v>
      </c>
      <c r="X241" s="373">
        <v>-6.3354135397740707E-2</v>
      </c>
      <c r="Y241" s="156">
        <v>14641</v>
      </c>
      <c r="Z241" s="373">
        <v>-0.19373313508453105</v>
      </c>
      <c r="AA241" s="156">
        <v>2213</v>
      </c>
      <c r="AB241" s="373">
        <v>0.38312499999999994</v>
      </c>
      <c r="AC241" s="156">
        <v>12802</v>
      </c>
      <c r="AD241" s="373">
        <v>-4.4341594505822646E-2</v>
      </c>
      <c r="AE241" s="156">
        <v>24647</v>
      </c>
      <c r="AF241" s="373">
        <v>-7.6856811116521206E-2</v>
      </c>
      <c r="AG241" s="156">
        <v>10203</v>
      </c>
      <c r="AH241" s="373">
        <v>5.4028925619834745E-2</v>
      </c>
      <c r="AI241" s="156">
        <v>12442</v>
      </c>
      <c r="AJ241" s="373">
        <v>-6.3807373965387493E-2</v>
      </c>
      <c r="AK241" s="156">
        <v>10416</v>
      </c>
      <c r="AL241" s="373">
        <v>8.2181818181818134E-2</v>
      </c>
      <c r="AM241" s="156">
        <v>2501</v>
      </c>
      <c r="AN241" s="373">
        <v>0.17307692307692313</v>
      </c>
      <c r="AO241" s="156">
        <v>2979</v>
      </c>
      <c r="AP241" s="373">
        <v>9.7641857037582991E-2</v>
      </c>
      <c r="AQ241" s="156">
        <v>3358</v>
      </c>
      <c r="AR241" s="373">
        <v>0.538250114521301</v>
      </c>
      <c r="AS241" s="156">
        <v>3126</v>
      </c>
      <c r="AT241" s="373">
        <v>0.37225636523266026</v>
      </c>
      <c r="AU241" s="156">
        <v>3152</v>
      </c>
      <c r="AV241" s="373">
        <v>0.59675785207700094</v>
      </c>
      <c r="AW241" s="156">
        <v>1173</v>
      </c>
      <c r="AX241" s="373">
        <v>-0.20149761742682093</v>
      </c>
      <c r="AY241" s="156">
        <v>1017</v>
      </c>
      <c r="AZ241" s="373">
        <v>-0.10945709281961469</v>
      </c>
      <c r="BA241" s="156">
        <v>1255</v>
      </c>
      <c r="BB241" s="373">
        <v>-0.21118793211816467</v>
      </c>
    </row>
    <row r="242" spans="1:54" s="4" customFormat="1" hidden="1" outlineLevel="1" x14ac:dyDescent="0.25">
      <c r="A242" s="1"/>
      <c r="B242" s="71" t="s">
        <v>95</v>
      </c>
      <c r="C242" s="156">
        <v>478514</v>
      </c>
      <c r="D242" s="373">
        <v>6.2047505537577763E-2</v>
      </c>
      <c r="E242" s="156">
        <v>393501</v>
      </c>
      <c r="F242" s="373">
        <v>2.8790370442025814E-2</v>
      </c>
      <c r="G242" s="156">
        <v>85013</v>
      </c>
      <c r="H242" s="373">
        <v>0.24892388605679527</v>
      </c>
      <c r="I242" s="156"/>
      <c r="J242" s="202" t="s">
        <v>113</v>
      </c>
      <c r="K242" s="156"/>
      <c r="L242" s="202" t="s">
        <v>113</v>
      </c>
      <c r="M242" s="156"/>
      <c r="N242" s="202"/>
      <c r="O242" s="156"/>
      <c r="P242" s="202" t="s">
        <v>113</v>
      </c>
      <c r="Q242" s="156">
        <v>186081</v>
      </c>
      <c r="R242" s="373">
        <v>0.15062267347670688</v>
      </c>
      <c r="S242" s="156">
        <v>69709</v>
      </c>
      <c r="T242" s="373">
        <v>-0.12053543267350464</v>
      </c>
      <c r="U242" s="156">
        <v>14284</v>
      </c>
      <c r="V242" s="373">
        <v>-0.1515295515295515</v>
      </c>
      <c r="W242" s="156">
        <v>10646</v>
      </c>
      <c r="X242" s="373">
        <v>-0.15661887031608968</v>
      </c>
      <c r="Y242" s="156">
        <v>16253</v>
      </c>
      <c r="Z242" s="373">
        <v>-9.4439491865388914E-2</v>
      </c>
      <c r="AA242" s="156">
        <v>2575</v>
      </c>
      <c r="AB242" s="373">
        <v>0.62153652392947101</v>
      </c>
      <c r="AC242" s="156">
        <v>11300</v>
      </c>
      <c r="AD242" s="373">
        <v>0.11330049261083741</v>
      </c>
      <c r="AE242" s="156">
        <v>26853</v>
      </c>
      <c r="AF242" s="373">
        <v>-1.8279530581654657E-2</v>
      </c>
      <c r="AG242" s="156">
        <v>12418</v>
      </c>
      <c r="AH242" s="373">
        <v>0.19300605245460667</v>
      </c>
      <c r="AI242" s="156">
        <v>13120</v>
      </c>
      <c r="AJ242" s="373">
        <v>-0.13078044255995758</v>
      </c>
      <c r="AK242" s="156">
        <v>10850</v>
      </c>
      <c r="AL242" s="373">
        <v>0.1540097851520954</v>
      </c>
      <c r="AM242" s="156">
        <v>2429</v>
      </c>
      <c r="AN242" s="373">
        <v>-0.18735362997658078</v>
      </c>
      <c r="AO242" s="156">
        <v>3864</v>
      </c>
      <c r="AP242" s="373">
        <v>0.26274509803921564</v>
      </c>
      <c r="AQ242" s="156">
        <v>3013</v>
      </c>
      <c r="AR242" s="373">
        <v>-0.32969966629588432</v>
      </c>
      <c r="AS242" s="156">
        <v>2907</v>
      </c>
      <c r="AT242" s="373">
        <v>0.12674418604651172</v>
      </c>
      <c r="AU242" s="156">
        <v>3518</v>
      </c>
      <c r="AV242" s="373">
        <v>8.6808773555761443E-2</v>
      </c>
      <c r="AW242" s="156">
        <v>1166</v>
      </c>
      <c r="AX242" s="373">
        <v>-0.23989569752281614</v>
      </c>
      <c r="AY242" s="156">
        <v>854</v>
      </c>
      <c r="AZ242" s="373">
        <v>-0.15445544554455448</v>
      </c>
      <c r="BA242" s="156">
        <v>1661</v>
      </c>
      <c r="BB242" s="373">
        <v>0.38763575605680867</v>
      </c>
    </row>
    <row r="243" spans="1:54" s="4" customFormat="1" hidden="1" outlineLevel="1" x14ac:dyDescent="0.25">
      <c r="A243" s="1"/>
      <c r="B243" s="71" t="s">
        <v>96</v>
      </c>
      <c r="C243" s="156">
        <v>365872</v>
      </c>
      <c r="D243" s="373">
        <v>-0.10988928111794205</v>
      </c>
      <c r="E243" s="156">
        <v>290935</v>
      </c>
      <c r="F243" s="373">
        <v>-7.3446561591352766E-2</v>
      </c>
      <c r="G243" s="156">
        <v>74937</v>
      </c>
      <c r="H243" s="373">
        <v>-0.22780388277482377</v>
      </c>
      <c r="I243" s="156"/>
      <c r="J243" s="202" t="s">
        <v>113</v>
      </c>
      <c r="K243" s="156"/>
      <c r="L243" s="202" t="s">
        <v>113</v>
      </c>
      <c r="M243" s="156"/>
      <c r="N243" s="202"/>
      <c r="O243" s="156"/>
      <c r="P243" s="202" t="s">
        <v>113</v>
      </c>
      <c r="Q243" s="156">
        <v>138593</v>
      </c>
      <c r="R243" s="373">
        <v>-2.4871946414499635E-2</v>
      </c>
      <c r="S243" s="156">
        <v>54469</v>
      </c>
      <c r="T243" s="373">
        <v>-0.14718960388288715</v>
      </c>
      <c r="U243" s="156">
        <v>14439</v>
      </c>
      <c r="V243" s="373">
        <v>0.13416071007776287</v>
      </c>
      <c r="W243" s="156">
        <v>11942</v>
      </c>
      <c r="X243" s="373">
        <v>6.5869332381292445E-2</v>
      </c>
      <c r="Y243" s="156">
        <v>16938</v>
      </c>
      <c r="Z243" s="373">
        <v>-5.7533941687068824E-2</v>
      </c>
      <c r="AA243" s="156">
        <v>1992</v>
      </c>
      <c r="AB243" s="373">
        <v>0.49549549549549554</v>
      </c>
      <c r="AC243" s="156">
        <v>11766</v>
      </c>
      <c r="AD243" s="373">
        <v>1.3873330461008138E-2</v>
      </c>
      <c r="AE243" s="156">
        <v>10858</v>
      </c>
      <c r="AF243" s="373">
        <v>-0.29848817676702422</v>
      </c>
      <c r="AG243" s="156">
        <v>3705</v>
      </c>
      <c r="AH243" s="373">
        <v>-0.41125059590020663</v>
      </c>
      <c r="AI243" s="156">
        <v>5079</v>
      </c>
      <c r="AJ243" s="373">
        <v>-0.24922394678492243</v>
      </c>
      <c r="AK243" s="156">
        <v>4818</v>
      </c>
      <c r="AL243" s="373">
        <v>-0.15974886641088248</v>
      </c>
      <c r="AM243" s="156">
        <v>2092</v>
      </c>
      <c r="AN243" s="373">
        <v>-0.23677489967165266</v>
      </c>
      <c r="AO243" s="156">
        <v>3023</v>
      </c>
      <c r="AP243" s="373">
        <v>0.40473977695167296</v>
      </c>
      <c r="AQ243" s="156">
        <v>3359</v>
      </c>
      <c r="AR243" s="373">
        <v>-0.13739085772984083</v>
      </c>
      <c r="AS243" s="156">
        <v>2230</v>
      </c>
      <c r="AT243" s="373">
        <v>0.18996798292422623</v>
      </c>
      <c r="AU243" s="156">
        <v>2846</v>
      </c>
      <c r="AV243" s="373">
        <v>-0.33176802066212729</v>
      </c>
      <c r="AW243" s="156">
        <v>614</v>
      </c>
      <c r="AX243" s="373">
        <v>-0.51462450592885378</v>
      </c>
      <c r="AY243" s="156">
        <v>609</v>
      </c>
      <c r="AZ243" s="373">
        <v>-0.37857142857142856</v>
      </c>
      <c r="BA243" s="156">
        <v>1563</v>
      </c>
      <c r="BB243" s="373">
        <v>-9.1279069767441823E-2</v>
      </c>
    </row>
    <row r="244" spans="1:54" s="4" customFormat="1" hidden="1" outlineLevel="1" x14ac:dyDescent="0.25">
      <c r="A244" s="1"/>
      <c r="B244" s="71" t="s">
        <v>97</v>
      </c>
      <c r="C244" s="156">
        <v>344024</v>
      </c>
      <c r="D244" s="373">
        <v>-1.5848313899600619E-2</v>
      </c>
      <c r="E244" s="156">
        <v>263113</v>
      </c>
      <c r="F244" s="373">
        <v>-3.5785222700254304E-2</v>
      </c>
      <c r="G244" s="156">
        <v>80911</v>
      </c>
      <c r="H244" s="373">
        <v>5.5094802180319702E-2</v>
      </c>
      <c r="I244" s="156"/>
      <c r="J244" s="202" t="s">
        <v>113</v>
      </c>
      <c r="K244" s="156"/>
      <c r="L244" s="202" t="s">
        <v>113</v>
      </c>
      <c r="M244" s="156"/>
      <c r="N244" s="202"/>
      <c r="O244" s="156"/>
      <c r="P244" s="202" t="s">
        <v>113</v>
      </c>
      <c r="Q244" s="156">
        <v>149739</v>
      </c>
      <c r="R244" s="373">
        <v>-1.9679858587842491E-2</v>
      </c>
      <c r="S244" s="156">
        <v>46111</v>
      </c>
      <c r="T244" s="373">
        <v>-0.18152934076467042</v>
      </c>
      <c r="U244" s="156">
        <v>13367</v>
      </c>
      <c r="V244" s="373">
        <v>0.12026483405967148</v>
      </c>
      <c r="W244" s="156">
        <v>9255</v>
      </c>
      <c r="X244" s="373">
        <v>-4.548267326732669E-2</v>
      </c>
      <c r="Y244" s="156">
        <v>9540</v>
      </c>
      <c r="Z244" s="373">
        <v>-0.18279938324481759</v>
      </c>
      <c r="AA244" s="156">
        <v>5798</v>
      </c>
      <c r="AB244" s="373">
        <v>0.90347997373604727</v>
      </c>
      <c r="AC244" s="156">
        <v>6316</v>
      </c>
      <c r="AD244" s="373">
        <v>9.7480451781059907E-2</v>
      </c>
      <c r="AE244" s="156">
        <v>1884</v>
      </c>
      <c r="AF244" s="373">
        <v>-0.29411764705882348</v>
      </c>
      <c r="AG244" s="156">
        <v>515</v>
      </c>
      <c r="AH244" s="373">
        <v>-0.4624217118997912</v>
      </c>
      <c r="AI244" s="156">
        <v>305</v>
      </c>
      <c r="AJ244" s="373">
        <v>0.7231638418079096</v>
      </c>
      <c r="AK244" s="156">
        <v>1943</v>
      </c>
      <c r="AL244" s="373">
        <v>-0.21080422420796097</v>
      </c>
      <c r="AM244" s="156">
        <v>2825</v>
      </c>
      <c r="AN244" s="373">
        <v>-2.5862068965517238E-2</v>
      </c>
      <c r="AO244" s="156">
        <v>2412</v>
      </c>
      <c r="AP244" s="373">
        <v>0.39502602660497388</v>
      </c>
      <c r="AQ244" s="156">
        <v>3478</v>
      </c>
      <c r="AR244" s="373">
        <v>2.595870206489681E-2</v>
      </c>
      <c r="AS244" s="156">
        <v>2573</v>
      </c>
      <c r="AT244" s="373">
        <v>0.58533579790511392</v>
      </c>
      <c r="AU244" s="156">
        <v>2786</v>
      </c>
      <c r="AV244" s="373">
        <v>0.27798165137614683</v>
      </c>
      <c r="AW244" s="156">
        <v>616</v>
      </c>
      <c r="AX244" s="373">
        <v>-0.2992036405005688</v>
      </c>
      <c r="AY244" s="156">
        <v>708</v>
      </c>
      <c r="AZ244" s="373">
        <v>-0.45954198473282448</v>
      </c>
      <c r="BA244" s="156">
        <v>2942</v>
      </c>
      <c r="BB244" s="373">
        <v>1.0791519434628976</v>
      </c>
    </row>
    <row r="245" spans="1:54" s="4" customFormat="1" hidden="1" outlineLevel="1" x14ac:dyDescent="0.25">
      <c r="A245" s="1"/>
      <c r="B245" s="71" t="s">
        <v>98</v>
      </c>
      <c r="C245" s="156">
        <v>335105</v>
      </c>
      <c r="D245" s="373">
        <v>-0.13865605617801358</v>
      </c>
      <c r="E245" s="156">
        <v>244929</v>
      </c>
      <c r="F245" s="373">
        <v>-0.18656614802145433</v>
      </c>
      <c r="G245" s="156">
        <v>90176</v>
      </c>
      <c r="H245" s="373">
        <v>2.5379787137269183E-2</v>
      </c>
      <c r="I245" s="156"/>
      <c r="J245" s="202" t="s">
        <v>113</v>
      </c>
      <c r="K245" s="156"/>
      <c r="L245" s="202" t="s">
        <v>113</v>
      </c>
      <c r="M245" s="156"/>
      <c r="N245" s="202"/>
      <c r="O245" s="156"/>
      <c r="P245" s="202" t="s">
        <v>113</v>
      </c>
      <c r="Q245" s="156">
        <v>142728</v>
      </c>
      <c r="R245" s="373">
        <v>-0.20565007596881102</v>
      </c>
      <c r="S245" s="156">
        <v>43684</v>
      </c>
      <c r="T245" s="373">
        <v>-0.17005794623349479</v>
      </c>
      <c r="U245" s="156">
        <v>9353</v>
      </c>
      <c r="V245" s="373">
        <v>-0.15142442387951371</v>
      </c>
      <c r="W245" s="156">
        <v>8624</v>
      </c>
      <c r="X245" s="373">
        <v>-0.13794482207117154</v>
      </c>
      <c r="Y245" s="156">
        <v>7987</v>
      </c>
      <c r="Z245" s="373">
        <v>-0.31489106193172067</v>
      </c>
      <c r="AA245" s="156">
        <v>4607</v>
      </c>
      <c r="AB245" s="373">
        <v>0.1297204512015695</v>
      </c>
      <c r="AC245" s="156">
        <v>7265</v>
      </c>
      <c r="AD245" s="373">
        <v>-3.9656311962987467E-2</v>
      </c>
      <c r="AE245" s="156">
        <v>1830</v>
      </c>
      <c r="AF245" s="373">
        <v>-0.13270142180094791</v>
      </c>
      <c r="AG245" s="156">
        <v>739</v>
      </c>
      <c r="AH245" s="373">
        <v>-0.40355125100887812</v>
      </c>
      <c r="AI245" s="156">
        <v>80</v>
      </c>
      <c r="AJ245" s="373">
        <v>-0.40740740740740744</v>
      </c>
      <c r="AK245" s="156">
        <v>2029</v>
      </c>
      <c r="AL245" s="373">
        <v>0.14892412231030572</v>
      </c>
      <c r="AM245" s="156">
        <v>2554</v>
      </c>
      <c r="AN245" s="373">
        <v>-4.0210447200300647E-2</v>
      </c>
      <c r="AO245" s="156">
        <v>1783</v>
      </c>
      <c r="AP245" s="373">
        <v>1.5375854214122908E-2</v>
      </c>
      <c r="AQ245" s="156">
        <v>2579</v>
      </c>
      <c r="AR245" s="373">
        <v>-0.29323102219786246</v>
      </c>
      <c r="AS245" s="156">
        <v>2531</v>
      </c>
      <c r="AT245" s="373">
        <v>0.14732547597461476</v>
      </c>
      <c r="AU245" s="156">
        <v>3827</v>
      </c>
      <c r="AV245" s="373">
        <v>-0.15611907386990076</v>
      </c>
      <c r="AW245" s="156">
        <v>650</v>
      </c>
      <c r="AX245" s="373">
        <v>-0.3743984600577478</v>
      </c>
      <c r="AY245" s="156">
        <v>609</v>
      </c>
      <c r="AZ245" s="373">
        <v>-0.50767987065481002</v>
      </c>
      <c r="BA245" s="156">
        <v>1470</v>
      </c>
      <c r="BB245" s="373">
        <v>-0.31018301267010795</v>
      </c>
    </row>
    <row r="246" spans="1:54" s="4" customFormat="1" hidden="1" outlineLevel="1" x14ac:dyDescent="0.25">
      <c r="A246" s="1"/>
      <c r="B246" s="71" t="s">
        <v>99</v>
      </c>
      <c r="C246" s="156">
        <v>424679</v>
      </c>
      <c r="D246" s="373">
        <v>1.1906634070558253E-2</v>
      </c>
      <c r="E246" s="156">
        <v>288382</v>
      </c>
      <c r="F246" s="373">
        <v>-7.4437936291422591E-2</v>
      </c>
      <c r="G246" s="156">
        <v>136297</v>
      </c>
      <c r="H246" s="373">
        <v>0.26076017279177122</v>
      </c>
      <c r="I246" s="156"/>
      <c r="J246" s="202" t="s">
        <v>113</v>
      </c>
      <c r="K246" s="156"/>
      <c r="L246" s="202" t="s">
        <v>113</v>
      </c>
      <c r="M246" s="156"/>
      <c r="N246" s="202"/>
      <c r="O246" s="156"/>
      <c r="P246" s="202" t="s">
        <v>113</v>
      </c>
      <c r="Q246" s="156">
        <v>154844</v>
      </c>
      <c r="R246" s="373">
        <v>-8.6304360653802981E-2</v>
      </c>
      <c r="S246" s="156">
        <v>46805</v>
      </c>
      <c r="T246" s="373">
        <v>-8.2704556589906941E-2</v>
      </c>
      <c r="U246" s="156">
        <v>18399</v>
      </c>
      <c r="V246" s="373">
        <v>0.24149797570850207</v>
      </c>
      <c r="W246" s="156">
        <v>13387</v>
      </c>
      <c r="X246" s="373">
        <v>-8.5462494876349271E-2</v>
      </c>
      <c r="Y246" s="156">
        <v>10128</v>
      </c>
      <c r="Z246" s="373">
        <v>-0.16075571760026519</v>
      </c>
      <c r="AA246" s="156">
        <v>4634</v>
      </c>
      <c r="AB246" s="373">
        <v>-3.397957056493639E-2</v>
      </c>
      <c r="AC246" s="156">
        <v>11259</v>
      </c>
      <c r="AD246" s="373">
        <v>-4.1052721233285072E-2</v>
      </c>
      <c r="AE246" s="156">
        <v>2351</v>
      </c>
      <c r="AF246" s="373">
        <v>-0.25365079365079368</v>
      </c>
      <c r="AG246" s="156">
        <v>1390</v>
      </c>
      <c r="AH246" s="373">
        <v>-0.24002186987424823</v>
      </c>
      <c r="AI246" s="156">
        <v>106</v>
      </c>
      <c r="AJ246" s="373">
        <v>-0.17829457364341084</v>
      </c>
      <c r="AK246" s="156">
        <v>2216</v>
      </c>
      <c r="AL246" s="373">
        <v>-0.13268101761252449</v>
      </c>
      <c r="AM246" s="156">
        <v>2443</v>
      </c>
      <c r="AN246" s="373">
        <v>-0.26702670267026707</v>
      </c>
      <c r="AO246" s="156">
        <v>2517</v>
      </c>
      <c r="AP246" s="373">
        <v>0.28746803069053706</v>
      </c>
      <c r="AQ246" s="156">
        <v>3194</v>
      </c>
      <c r="AR246" s="373">
        <v>-0.1491742141715503</v>
      </c>
      <c r="AS246" s="156">
        <v>3068</v>
      </c>
      <c r="AT246" s="373">
        <v>-4.9271769445305202E-2</v>
      </c>
      <c r="AU246" s="156">
        <v>7853</v>
      </c>
      <c r="AV246" s="373">
        <v>-1.9967552726818938E-2</v>
      </c>
      <c r="AW246" s="156">
        <v>888</v>
      </c>
      <c r="AX246" s="373">
        <v>-0.12684365781710916</v>
      </c>
      <c r="AY246" s="156">
        <v>792</v>
      </c>
      <c r="AZ246" s="373">
        <v>-0.39908952959028832</v>
      </c>
      <c r="BA246" s="156">
        <v>2108</v>
      </c>
      <c r="BB246" s="373">
        <v>-0.22953216374269003</v>
      </c>
    </row>
    <row r="247" spans="1:54" s="4" customFormat="1" hidden="1" outlineLevel="1" x14ac:dyDescent="0.25">
      <c r="A247" s="1"/>
      <c r="B247" s="71" t="s">
        <v>100</v>
      </c>
      <c r="C247" s="156">
        <v>499702</v>
      </c>
      <c r="D247" s="373">
        <v>4.6608119401234438E-2</v>
      </c>
      <c r="E247" s="156">
        <v>315399</v>
      </c>
      <c r="F247" s="373">
        <v>-6.2080142740316702E-2</v>
      </c>
      <c r="G247" s="156">
        <v>184303</v>
      </c>
      <c r="H247" s="373">
        <v>0.30550242962585172</v>
      </c>
      <c r="I247" s="156"/>
      <c r="J247" s="202" t="s">
        <v>113</v>
      </c>
      <c r="K247" s="156"/>
      <c r="L247" s="202" t="s">
        <v>113</v>
      </c>
      <c r="M247" s="156"/>
      <c r="N247" s="202"/>
      <c r="O247" s="156"/>
      <c r="P247" s="202" t="s">
        <v>113</v>
      </c>
      <c r="Q247" s="156">
        <v>164952</v>
      </c>
      <c r="R247" s="373">
        <v>-6.6020428962924371E-2</v>
      </c>
      <c r="S247" s="156">
        <v>51933</v>
      </c>
      <c r="T247" s="373">
        <v>-5.4043715846994522E-2</v>
      </c>
      <c r="U247" s="156">
        <v>14075</v>
      </c>
      <c r="V247" s="373">
        <v>-4.6473816137118096E-2</v>
      </c>
      <c r="W247" s="156">
        <v>11611</v>
      </c>
      <c r="X247" s="373">
        <v>-0.12031214485945907</v>
      </c>
      <c r="Y247" s="156">
        <v>14519</v>
      </c>
      <c r="Z247" s="373">
        <v>-4.2787447257383926E-2</v>
      </c>
      <c r="AA247" s="156">
        <v>5240</v>
      </c>
      <c r="AB247" s="373">
        <v>8.8944305901911935E-2</v>
      </c>
      <c r="AC247" s="156">
        <v>21242</v>
      </c>
      <c r="AD247" s="373">
        <v>8.6880884158821114E-2</v>
      </c>
      <c r="AE247" s="156">
        <v>1965</v>
      </c>
      <c r="AF247" s="373">
        <v>-0.1515544041450777</v>
      </c>
      <c r="AG247" s="156">
        <v>1015</v>
      </c>
      <c r="AH247" s="373">
        <v>-0.53779599271402545</v>
      </c>
      <c r="AI247" s="156">
        <v>103</v>
      </c>
      <c r="AJ247" s="373">
        <v>0.37333333333333329</v>
      </c>
      <c r="AK247" s="156">
        <v>1472</v>
      </c>
      <c r="AL247" s="373">
        <v>-0.21951219512195119</v>
      </c>
      <c r="AM247" s="156">
        <v>2311</v>
      </c>
      <c r="AN247" s="373">
        <v>-0.16237767306995288</v>
      </c>
      <c r="AO247" s="156">
        <v>2831</v>
      </c>
      <c r="AP247" s="373">
        <v>0.21658788139235075</v>
      </c>
      <c r="AQ247" s="156">
        <v>3872</v>
      </c>
      <c r="AR247" s="373">
        <v>-0.13203317641784351</v>
      </c>
      <c r="AS247" s="156">
        <v>4024</v>
      </c>
      <c r="AT247" s="373">
        <v>0.25475522294979736</v>
      </c>
      <c r="AU247" s="156">
        <v>9774</v>
      </c>
      <c r="AV247" s="373">
        <v>-0.29516117401024011</v>
      </c>
      <c r="AW247" s="156">
        <v>617</v>
      </c>
      <c r="AX247" s="373">
        <v>-0.18815789473684208</v>
      </c>
      <c r="AY247" s="156">
        <v>1206</v>
      </c>
      <c r="AZ247" s="373">
        <v>-9.6629213483146015E-2</v>
      </c>
      <c r="BA247" s="156">
        <v>2637</v>
      </c>
      <c r="BB247" s="373">
        <v>0.26172248803827758</v>
      </c>
    </row>
    <row r="248" spans="1:54" s="4" customFormat="1" hidden="1" outlineLevel="1" x14ac:dyDescent="0.25">
      <c r="A248" s="1"/>
      <c r="B248" s="71" t="s">
        <v>101</v>
      </c>
      <c r="C248" s="156">
        <v>392773</v>
      </c>
      <c r="D248" s="373">
        <v>7.1338851903091083E-4</v>
      </c>
      <c r="E248" s="156">
        <v>265756</v>
      </c>
      <c r="F248" s="373">
        <v>-7.5650595118014974E-2</v>
      </c>
      <c r="G248" s="156">
        <v>127017</v>
      </c>
      <c r="H248" s="373">
        <v>0.2098355034432835</v>
      </c>
      <c r="I248" s="156"/>
      <c r="J248" s="202" t="s">
        <v>113</v>
      </c>
      <c r="K248" s="156"/>
      <c r="L248" s="202" t="s">
        <v>113</v>
      </c>
      <c r="M248" s="156"/>
      <c r="N248" s="202"/>
      <c r="O248" s="156"/>
      <c r="P248" s="202" t="s">
        <v>113</v>
      </c>
      <c r="Q248" s="156">
        <v>149265</v>
      </c>
      <c r="R248" s="373">
        <v>-5.9653256391195342E-2</v>
      </c>
      <c r="S248" s="156">
        <v>49649</v>
      </c>
      <c r="T248" s="373">
        <v>-0.13248064859953523</v>
      </c>
      <c r="U248" s="156">
        <v>11277</v>
      </c>
      <c r="V248" s="373">
        <v>-4.7470225525804599E-2</v>
      </c>
      <c r="W248" s="156">
        <v>8123</v>
      </c>
      <c r="X248" s="373">
        <v>-0.13704451290768083</v>
      </c>
      <c r="Y248" s="156">
        <v>8680</v>
      </c>
      <c r="Z248" s="373">
        <v>-0.20169226524418282</v>
      </c>
      <c r="AA248" s="156">
        <v>4759</v>
      </c>
      <c r="AB248" s="373">
        <v>0.11504217432052477</v>
      </c>
      <c r="AC248" s="156">
        <v>8813</v>
      </c>
      <c r="AD248" s="373">
        <v>0.13569587628865976</v>
      </c>
      <c r="AE248" s="156">
        <v>2323</v>
      </c>
      <c r="AF248" s="373">
        <v>1.4853647881170717E-2</v>
      </c>
      <c r="AG248" s="156">
        <v>1161</v>
      </c>
      <c r="AH248" s="373">
        <v>-0.34994400895856659</v>
      </c>
      <c r="AI248" s="156">
        <v>190</v>
      </c>
      <c r="AJ248" s="373">
        <v>3.2608695652173836E-2</v>
      </c>
      <c r="AK248" s="156">
        <v>1311</v>
      </c>
      <c r="AL248" s="373">
        <v>-0.22195845697329375</v>
      </c>
      <c r="AM248" s="156">
        <v>2493</v>
      </c>
      <c r="AN248" s="373">
        <v>-0.13826477704804696</v>
      </c>
      <c r="AO248" s="156">
        <v>2205</v>
      </c>
      <c r="AP248" s="373">
        <v>9.0785292782569194E-4</v>
      </c>
      <c r="AQ248" s="156">
        <v>2631</v>
      </c>
      <c r="AR248" s="373">
        <v>-0.31909937888198758</v>
      </c>
      <c r="AS248" s="156">
        <v>3467</v>
      </c>
      <c r="AT248" s="373">
        <v>0.23644793152639076</v>
      </c>
      <c r="AU248" s="156">
        <v>5442</v>
      </c>
      <c r="AV248" s="373">
        <v>-0.10478697154137195</v>
      </c>
      <c r="AW248" s="156">
        <v>853</v>
      </c>
      <c r="AX248" s="373">
        <v>0.49387040280210148</v>
      </c>
      <c r="AY248" s="156">
        <v>868</v>
      </c>
      <c r="AZ248" s="373">
        <v>-0.23524229074889869</v>
      </c>
      <c r="BA248" s="156">
        <v>2246</v>
      </c>
      <c r="BB248" s="373">
        <v>0.18522427440633238</v>
      </c>
    </row>
    <row r="249" spans="1:54" s="4" customFormat="1" hidden="1" outlineLevel="1" x14ac:dyDescent="0.25">
      <c r="A249" s="1"/>
      <c r="B249" s="71" t="s">
        <v>102</v>
      </c>
      <c r="C249" s="156">
        <v>412539</v>
      </c>
      <c r="D249" s="373">
        <v>-4.1607716593603405E-2</v>
      </c>
      <c r="E249" s="156">
        <v>320308</v>
      </c>
      <c r="F249" s="373">
        <v>-4.123513846816973E-2</v>
      </c>
      <c r="G249" s="156">
        <v>92231</v>
      </c>
      <c r="H249" s="373">
        <v>-4.2899392933118841E-2</v>
      </c>
      <c r="I249" s="156"/>
      <c r="J249" s="202" t="s">
        <v>113</v>
      </c>
      <c r="K249" s="156"/>
      <c r="L249" s="202" t="s">
        <v>113</v>
      </c>
      <c r="M249" s="156"/>
      <c r="N249" s="202"/>
      <c r="O249" s="156"/>
      <c r="P249" s="202" t="s">
        <v>113</v>
      </c>
      <c r="Q249" s="156">
        <v>167978</v>
      </c>
      <c r="R249" s="373">
        <v>-2.3355330096805127E-2</v>
      </c>
      <c r="S249" s="156">
        <v>57784</v>
      </c>
      <c r="T249" s="373">
        <v>-3.8058333045010162E-4</v>
      </c>
      <c r="U249" s="156">
        <v>14153</v>
      </c>
      <c r="V249" s="373">
        <v>-9.7097288676236015E-2</v>
      </c>
      <c r="W249" s="156">
        <v>11588</v>
      </c>
      <c r="X249" s="373">
        <v>-0.13211503894547638</v>
      </c>
      <c r="Y249" s="156">
        <v>10195</v>
      </c>
      <c r="Z249" s="373">
        <v>-0.11830839747470379</v>
      </c>
      <c r="AA249" s="156">
        <v>3903</v>
      </c>
      <c r="AB249" s="373">
        <v>0.14861683343143017</v>
      </c>
      <c r="AC249" s="156">
        <v>6567</v>
      </c>
      <c r="AD249" s="373">
        <v>-0.22577222353218585</v>
      </c>
      <c r="AE249" s="156">
        <v>10309</v>
      </c>
      <c r="AF249" s="373">
        <v>-0.23158914728682167</v>
      </c>
      <c r="AG249" s="156">
        <v>4729</v>
      </c>
      <c r="AH249" s="373">
        <v>-0.24996034892942109</v>
      </c>
      <c r="AI249" s="156">
        <v>7818</v>
      </c>
      <c r="AJ249" s="373">
        <v>0.29975062344139647</v>
      </c>
      <c r="AK249" s="156">
        <v>6273</v>
      </c>
      <c r="AL249" s="373">
        <v>3.4977726447780855E-2</v>
      </c>
      <c r="AM249" s="156">
        <v>3430</v>
      </c>
      <c r="AN249" s="373">
        <v>-4.3541364296081353E-3</v>
      </c>
      <c r="AO249" s="156">
        <v>2680</v>
      </c>
      <c r="AP249" s="373">
        <v>0.13319238900634245</v>
      </c>
      <c r="AQ249" s="156">
        <v>3096</v>
      </c>
      <c r="AR249" s="373">
        <v>-0.30426966292134827</v>
      </c>
      <c r="AS249" s="156">
        <v>2826</v>
      </c>
      <c r="AT249" s="373">
        <v>7.2892938496583071E-2</v>
      </c>
      <c r="AU249" s="156">
        <v>3700</v>
      </c>
      <c r="AV249" s="373">
        <v>-2.6315789473684181E-2</v>
      </c>
      <c r="AW249" s="156">
        <v>743</v>
      </c>
      <c r="AX249" s="373">
        <v>-0.36604095563139927</v>
      </c>
      <c r="AY249" s="156">
        <v>658</v>
      </c>
      <c r="AZ249" s="373">
        <v>-0.30736842105263162</v>
      </c>
      <c r="BA249" s="156">
        <v>1878</v>
      </c>
      <c r="BB249" s="373">
        <v>0.56499999999999995</v>
      </c>
    </row>
    <row r="250" spans="1:54" s="4" customFormat="1" hidden="1" outlineLevel="1" x14ac:dyDescent="0.25">
      <c r="A250" s="1"/>
      <c r="B250" s="71" t="s">
        <v>103</v>
      </c>
      <c r="C250" s="156">
        <v>411669</v>
      </c>
      <c r="D250" s="373">
        <v>-1.157293469935583E-2</v>
      </c>
      <c r="E250" s="156">
        <v>337027</v>
      </c>
      <c r="F250" s="373">
        <v>-4.6418981815506744E-2</v>
      </c>
      <c r="G250" s="156">
        <v>74642</v>
      </c>
      <c r="H250" s="373">
        <v>0.18374143618370975</v>
      </c>
      <c r="I250" s="156"/>
      <c r="J250" s="202" t="s">
        <v>113</v>
      </c>
      <c r="K250" s="156"/>
      <c r="L250" s="202" t="s">
        <v>113</v>
      </c>
      <c r="M250" s="156"/>
      <c r="N250" s="202"/>
      <c r="O250" s="156"/>
      <c r="P250" s="202" t="s">
        <v>113</v>
      </c>
      <c r="Q250" s="156">
        <v>157971</v>
      </c>
      <c r="R250" s="373">
        <v>-3.2105679151527733E-2</v>
      </c>
      <c r="S250" s="156">
        <v>70798</v>
      </c>
      <c r="T250" s="373">
        <v>-4.6517265528201235E-2</v>
      </c>
      <c r="U250" s="156">
        <v>12661</v>
      </c>
      <c r="V250" s="373">
        <v>-2.8353154288414117E-3</v>
      </c>
      <c r="W250" s="156">
        <v>9304</v>
      </c>
      <c r="X250" s="373">
        <v>-0.16293297345928925</v>
      </c>
      <c r="Y250" s="156">
        <v>7755</v>
      </c>
      <c r="Z250" s="373">
        <v>9.6888260254596847E-2</v>
      </c>
      <c r="AA250" s="156">
        <v>1892</v>
      </c>
      <c r="AB250" s="373">
        <v>0.3323943661971831</v>
      </c>
      <c r="AC250" s="156">
        <v>6516</v>
      </c>
      <c r="AD250" s="373">
        <v>-9.6631082767225873E-2</v>
      </c>
      <c r="AE250" s="156">
        <v>18514</v>
      </c>
      <c r="AF250" s="373">
        <v>-0.222688722814678</v>
      </c>
      <c r="AG250" s="156">
        <v>10853</v>
      </c>
      <c r="AH250" s="373">
        <v>0.16937829975218177</v>
      </c>
      <c r="AI250" s="156">
        <v>13956</v>
      </c>
      <c r="AJ250" s="373">
        <v>1.0041600918089255E-3</v>
      </c>
      <c r="AK250" s="156">
        <v>9045</v>
      </c>
      <c r="AL250" s="373">
        <v>9.5036319612590736E-2</v>
      </c>
      <c r="AM250" s="156">
        <v>2729</v>
      </c>
      <c r="AN250" s="373">
        <v>-0.13089171974522296</v>
      </c>
      <c r="AO250" s="156">
        <v>3527</v>
      </c>
      <c r="AP250" s="373">
        <v>-4.7786177105831551E-2</v>
      </c>
      <c r="AQ250" s="156">
        <v>3550</v>
      </c>
      <c r="AR250" s="373">
        <v>-0.39911983750846314</v>
      </c>
      <c r="AS250" s="156">
        <v>2324</v>
      </c>
      <c r="AT250" s="373">
        <v>-0.24126673196212867</v>
      </c>
      <c r="AU250" s="156">
        <v>2675</v>
      </c>
      <c r="AV250" s="373">
        <v>-4.1218637992831542E-2</v>
      </c>
      <c r="AW250" s="156">
        <v>601</v>
      </c>
      <c r="AX250" s="373">
        <v>5.0167224080268635E-3</v>
      </c>
      <c r="AY250" s="156">
        <v>1043</v>
      </c>
      <c r="AZ250" s="373">
        <v>0.13989071038251377</v>
      </c>
      <c r="BA250" s="156">
        <v>1313</v>
      </c>
      <c r="BB250" s="373">
        <v>0.26737451737451745</v>
      </c>
    </row>
    <row r="251" spans="1:54" s="4" customFormat="1" hidden="1" outlineLevel="1" x14ac:dyDescent="0.25">
      <c r="A251" s="1"/>
      <c r="B251" s="71" t="s">
        <v>104</v>
      </c>
      <c r="C251" s="156">
        <v>392052</v>
      </c>
      <c r="D251" s="373">
        <v>6.3514884520857962E-2</v>
      </c>
      <c r="E251" s="156">
        <v>322351</v>
      </c>
      <c r="F251" s="373">
        <v>4.7451161339797432E-2</v>
      </c>
      <c r="G251" s="156">
        <v>69701</v>
      </c>
      <c r="H251" s="373">
        <v>0.14470356380358029</v>
      </c>
      <c r="I251" s="156"/>
      <c r="J251" s="202" t="s">
        <v>113</v>
      </c>
      <c r="K251" s="156"/>
      <c r="L251" s="202" t="s">
        <v>113</v>
      </c>
      <c r="M251" s="156"/>
      <c r="N251" s="202"/>
      <c r="O251" s="156"/>
      <c r="P251" s="202" t="s">
        <v>113</v>
      </c>
      <c r="Q251" s="156">
        <v>146075</v>
      </c>
      <c r="R251" s="373">
        <v>6.333804067727522E-2</v>
      </c>
      <c r="S251" s="156">
        <v>55212</v>
      </c>
      <c r="T251" s="373">
        <v>3.5697537001256885E-2</v>
      </c>
      <c r="U251" s="156">
        <v>12840</v>
      </c>
      <c r="V251" s="373">
        <v>6.4500082904990874E-2</v>
      </c>
      <c r="W251" s="156">
        <v>9895</v>
      </c>
      <c r="X251" s="373">
        <v>-0.23525774789396403</v>
      </c>
      <c r="Y251" s="156">
        <v>8655</v>
      </c>
      <c r="Z251" s="373">
        <v>-8.0917489646384233E-2</v>
      </c>
      <c r="AA251" s="156">
        <v>2343</v>
      </c>
      <c r="AB251" s="373">
        <v>0.20586721564590849</v>
      </c>
      <c r="AC251" s="156">
        <v>10593</v>
      </c>
      <c r="AD251" s="373">
        <v>0.10343750000000007</v>
      </c>
      <c r="AE251" s="156">
        <v>23705</v>
      </c>
      <c r="AF251" s="373">
        <v>-3.5087719298245612E-2</v>
      </c>
      <c r="AG251" s="156">
        <v>11261</v>
      </c>
      <c r="AH251" s="373">
        <v>0.16888104629437417</v>
      </c>
      <c r="AI251" s="156">
        <v>15543</v>
      </c>
      <c r="AJ251" s="373">
        <v>0.17438609746883271</v>
      </c>
      <c r="AK251" s="156">
        <v>10574</v>
      </c>
      <c r="AL251" s="373">
        <v>0.13870342451001516</v>
      </c>
      <c r="AM251" s="156">
        <v>2288</v>
      </c>
      <c r="AN251" s="373">
        <v>0.21702127659574466</v>
      </c>
      <c r="AO251" s="156">
        <v>2717</v>
      </c>
      <c r="AP251" s="373">
        <v>0.3632714500752634</v>
      </c>
      <c r="AQ251" s="156">
        <v>3098</v>
      </c>
      <c r="AR251" s="373">
        <v>-0.12436404748445451</v>
      </c>
      <c r="AS251" s="156">
        <v>2156</v>
      </c>
      <c r="AT251" s="373">
        <v>8.9439110661950538E-2</v>
      </c>
      <c r="AU251" s="156">
        <v>2396</v>
      </c>
      <c r="AV251" s="373">
        <v>0.21377912867274573</v>
      </c>
      <c r="AW251" s="156">
        <v>797</v>
      </c>
      <c r="AX251" s="373">
        <v>0.29173419773095621</v>
      </c>
      <c r="AY251" s="156">
        <v>770</v>
      </c>
      <c r="AZ251" s="373">
        <v>-0.25387596899224807</v>
      </c>
      <c r="BA251" s="156">
        <v>1433</v>
      </c>
      <c r="BB251" s="373">
        <v>4.6749452154857485E-2</v>
      </c>
    </row>
    <row r="252" spans="1:54" s="4" customFormat="1" ht="15.75" collapsed="1" x14ac:dyDescent="0.25">
      <c r="A252" s="374">
        <v>869537</v>
      </c>
      <c r="B252" s="101">
        <v>2002</v>
      </c>
      <c r="C252" s="102">
        <v>4830315</v>
      </c>
      <c r="D252" s="203">
        <v>-1.0189262831710955E-2</v>
      </c>
      <c r="E252" s="102">
        <v>3701747</v>
      </c>
      <c r="F252" s="203">
        <v>-4.1980032898925379E-2</v>
      </c>
      <c r="G252" s="102">
        <v>1128568</v>
      </c>
      <c r="H252" s="203">
        <v>0.11070453890085741</v>
      </c>
      <c r="I252" s="102"/>
      <c r="J252" s="203" t="s">
        <v>113</v>
      </c>
      <c r="K252" s="102"/>
      <c r="L252" s="203" t="s">
        <v>113</v>
      </c>
      <c r="M252" s="102"/>
      <c r="N252" s="203"/>
      <c r="O252" s="102"/>
      <c r="P252" s="203" t="s">
        <v>113</v>
      </c>
      <c r="Q252" s="102">
        <v>1851694</v>
      </c>
      <c r="R252" s="203">
        <v>-1.7512080178320288E-2</v>
      </c>
      <c r="S252" s="102">
        <v>660061</v>
      </c>
      <c r="T252" s="203">
        <v>-8.9897416099054106E-2</v>
      </c>
      <c r="U252" s="102">
        <v>159334</v>
      </c>
      <c r="V252" s="203">
        <v>-2.5603625823980014E-3</v>
      </c>
      <c r="W252" s="102">
        <v>126569</v>
      </c>
      <c r="X252" s="203">
        <v>-0.11187751292864512</v>
      </c>
      <c r="Y252" s="102">
        <v>133568</v>
      </c>
      <c r="Z252" s="203">
        <v>-0.13056383685053308</v>
      </c>
      <c r="AA252" s="102">
        <v>41986</v>
      </c>
      <c r="AB252" s="203">
        <v>0.2497693109093615</v>
      </c>
      <c r="AC252" s="102">
        <v>126835</v>
      </c>
      <c r="AD252" s="203">
        <v>-6.4702610820845941E-3</v>
      </c>
      <c r="AE252" s="102">
        <v>152782</v>
      </c>
      <c r="AF252" s="203">
        <v>-0.11918364993802422</v>
      </c>
      <c r="AG252" s="102">
        <v>68300</v>
      </c>
      <c r="AH252" s="203">
        <v>-2.7841038487815939E-2</v>
      </c>
      <c r="AI252" s="102">
        <v>81641</v>
      </c>
      <c r="AJ252" s="203">
        <v>-2.7434956637758523E-2</v>
      </c>
      <c r="AK252" s="102">
        <v>71186</v>
      </c>
      <c r="AL252" s="203">
        <v>3.0471475514251445E-2</v>
      </c>
      <c r="AM252" s="102">
        <v>30192</v>
      </c>
      <c r="AN252" s="203">
        <v>-9.4393953027985256E-2</v>
      </c>
      <c r="AO252" s="102">
        <v>32920</v>
      </c>
      <c r="AP252" s="203">
        <v>0.13536816692533193</v>
      </c>
      <c r="AQ252" s="102">
        <v>39680</v>
      </c>
      <c r="AR252" s="203">
        <v>-0.15329463980880842</v>
      </c>
      <c r="AS252" s="102">
        <v>33821</v>
      </c>
      <c r="AT252" s="203">
        <v>0.12672818736049574</v>
      </c>
      <c r="AU252" s="102">
        <v>49878</v>
      </c>
      <c r="AV252" s="203">
        <v>-9.8307903680671105E-2</v>
      </c>
      <c r="AW252" s="102">
        <v>9655</v>
      </c>
      <c r="AX252" s="203">
        <v>-0.20403957131079964</v>
      </c>
      <c r="AY252" s="102">
        <v>10175</v>
      </c>
      <c r="AZ252" s="203">
        <v>-0.26182530470110277</v>
      </c>
      <c r="BA252" s="102">
        <v>21470</v>
      </c>
      <c r="BB252" s="203">
        <v>9.1066165260697218E-2</v>
      </c>
    </row>
    <row r="253" spans="1:54" s="4" customFormat="1" hidden="1" outlineLevel="1" x14ac:dyDescent="0.25">
      <c r="A253" s="1"/>
      <c r="B253" s="71" t="s">
        <v>93</v>
      </c>
      <c r="C253" s="156">
        <v>376228</v>
      </c>
      <c r="D253" s="373">
        <v>3.370700076931521E-2</v>
      </c>
      <c r="E253" s="156">
        <v>325285</v>
      </c>
      <c r="F253" s="373">
        <v>3.9877114295852722E-2</v>
      </c>
      <c r="G253" s="156">
        <v>50943</v>
      </c>
      <c r="H253" s="373">
        <v>-4.027449216993495E-3</v>
      </c>
      <c r="I253" s="156"/>
      <c r="J253" s="202" t="s">
        <v>113</v>
      </c>
      <c r="K253" s="156"/>
      <c r="L253" s="202" t="s">
        <v>113</v>
      </c>
      <c r="M253" s="156"/>
      <c r="N253" s="202"/>
      <c r="O253" s="156"/>
      <c r="P253" s="202" t="s">
        <v>113</v>
      </c>
      <c r="Q253" s="156">
        <v>134192</v>
      </c>
      <c r="R253" s="373">
        <v>0.16583263830970263</v>
      </c>
      <c r="S253" s="156">
        <v>57377</v>
      </c>
      <c r="T253" s="373">
        <v>-2.7261168093583144E-2</v>
      </c>
      <c r="U253" s="156">
        <v>12470</v>
      </c>
      <c r="V253" s="373">
        <v>0.10061782877316849</v>
      </c>
      <c r="W253" s="156">
        <v>11671</v>
      </c>
      <c r="X253" s="373">
        <v>1.40759405682509E-2</v>
      </c>
      <c r="Y253" s="156">
        <v>10056</v>
      </c>
      <c r="Z253" s="373">
        <v>-0.11533386117709155</v>
      </c>
      <c r="AA253" s="156">
        <v>1313</v>
      </c>
      <c r="AB253" s="373">
        <v>9.5993322203672848E-2</v>
      </c>
      <c r="AC253" s="156">
        <v>14850</v>
      </c>
      <c r="AD253" s="373">
        <v>0.15286080273270719</v>
      </c>
      <c r="AE253" s="156">
        <v>29590</v>
      </c>
      <c r="AF253" s="373">
        <v>3.7481154237228642E-2</v>
      </c>
      <c r="AG253" s="156">
        <v>10646</v>
      </c>
      <c r="AH253" s="373">
        <v>-6.4663503777894871E-2</v>
      </c>
      <c r="AI253" s="156">
        <v>14903</v>
      </c>
      <c r="AJ253" s="373">
        <v>-0.1755822315649721</v>
      </c>
      <c r="AK253" s="156">
        <v>10359</v>
      </c>
      <c r="AL253" s="373">
        <v>-0.1747131931166348</v>
      </c>
      <c r="AM253" s="156">
        <v>2466</v>
      </c>
      <c r="AN253" s="373">
        <v>-0.24146416487234701</v>
      </c>
      <c r="AO253" s="156">
        <v>3037</v>
      </c>
      <c r="AP253" s="373">
        <v>6.0405027932960875E-2</v>
      </c>
      <c r="AQ253" s="156">
        <v>3278</v>
      </c>
      <c r="AR253" s="373">
        <v>0.18811163465023562</v>
      </c>
      <c r="AS253" s="156">
        <v>2542</v>
      </c>
      <c r="AT253" s="373">
        <v>-0.32375631816972594</v>
      </c>
      <c r="AU253" s="156">
        <v>2608</v>
      </c>
      <c r="AV253" s="373">
        <v>-0.2601418439716312</v>
      </c>
      <c r="AW253" s="156">
        <v>1209</v>
      </c>
      <c r="AX253" s="373">
        <v>0.3141304347826086</v>
      </c>
      <c r="AY253" s="156">
        <v>1420</v>
      </c>
      <c r="AZ253" s="373">
        <v>0.15635179153094469</v>
      </c>
      <c r="BA253" s="156">
        <v>1298</v>
      </c>
      <c r="BB253" s="373">
        <v>-0.18824265165728582</v>
      </c>
    </row>
    <row r="254" spans="1:54" s="4" customFormat="1" hidden="1" outlineLevel="1" x14ac:dyDescent="0.25">
      <c r="A254" s="1"/>
      <c r="B254" s="71" t="s">
        <v>94</v>
      </c>
      <c r="C254" s="156">
        <v>398399</v>
      </c>
      <c r="D254" s="373">
        <v>2.5221437063494889E-2</v>
      </c>
      <c r="E254" s="156">
        <v>337581</v>
      </c>
      <c r="F254" s="373">
        <v>1.9737378680368733E-2</v>
      </c>
      <c r="G254" s="156">
        <v>60818</v>
      </c>
      <c r="H254" s="373">
        <v>5.6767041406752261E-2</v>
      </c>
      <c r="I254" s="156"/>
      <c r="J254" s="202" t="s">
        <v>113</v>
      </c>
      <c r="K254" s="156"/>
      <c r="L254" s="202" t="s">
        <v>113</v>
      </c>
      <c r="M254" s="156"/>
      <c r="N254" s="202"/>
      <c r="O254" s="156"/>
      <c r="P254" s="202" t="s">
        <v>113</v>
      </c>
      <c r="Q254" s="156">
        <v>136837</v>
      </c>
      <c r="R254" s="373">
        <v>3.7964985739425972E-2</v>
      </c>
      <c r="S254" s="156">
        <v>67254</v>
      </c>
      <c r="T254" s="373">
        <v>0.10589666853027269</v>
      </c>
      <c r="U254" s="156">
        <v>12899</v>
      </c>
      <c r="V254" s="373">
        <v>-6.699522562759852E-3</v>
      </c>
      <c r="W254" s="156">
        <v>12659</v>
      </c>
      <c r="X254" s="373">
        <v>4.5766212308963272E-2</v>
      </c>
      <c r="Y254" s="156">
        <v>18159</v>
      </c>
      <c r="Z254" s="373">
        <v>4.1585407823792497E-2</v>
      </c>
      <c r="AA254" s="156">
        <v>1600</v>
      </c>
      <c r="AB254" s="373">
        <v>0.40105078809106831</v>
      </c>
      <c r="AC254" s="156">
        <v>13396</v>
      </c>
      <c r="AD254" s="373">
        <v>0.37804752597469404</v>
      </c>
      <c r="AE254" s="156">
        <v>26699</v>
      </c>
      <c r="AF254" s="373">
        <v>-3.390505138225508E-2</v>
      </c>
      <c r="AG254" s="156">
        <v>9680</v>
      </c>
      <c r="AH254" s="373">
        <v>-0.17342669285287338</v>
      </c>
      <c r="AI254" s="156">
        <v>13290</v>
      </c>
      <c r="AJ254" s="373">
        <v>-0.22080206378986866</v>
      </c>
      <c r="AK254" s="156">
        <v>9625</v>
      </c>
      <c r="AL254" s="373">
        <v>-6.1250365746610802E-2</v>
      </c>
      <c r="AM254" s="156">
        <v>2132</v>
      </c>
      <c r="AN254" s="373">
        <v>-0.38718022420235698</v>
      </c>
      <c r="AO254" s="156">
        <v>2714</v>
      </c>
      <c r="AP254" s="373">
        <v>-0.25151682294539435</v>
      </c>
      <c r="AQ254" s="156">
        <v>2183</v>
      </c>
      <c r="AR254" s="373">
        <v>0.29631828978622332</v>
      </c>
      <c r="AS254" s="156">
        <v>2278</v>
      </c>
      <c r="AT254" s="373">
        <v>-0.22119658119658114</v>
      </c>
      <c r="AU254" s="156">
        <v>1974</v>
      </c>
      <c r="AV254" s="373">
        <v>-0.37273593898951385</v>
      </c>
      <c r="AW254" s="156">
        <v>1469</v>
      </c>
      <c r="AX254" s="373">
        <v>0.30693950177935947</v>
      </c>
      <c r="AY254" s="156">
        <v>1142</v>
      </c>
      <c r="AZ254" s="373">
        <v>-1.8900343642611728E-2</v>
      </c>
      <c r="BA254" s="156">
        <v>1591</v>
      </c>
      <c r="BB254" s="373">
        <v>0.31705298013245042</v>
      </c>
    </row>
    <row r="255" spans="1:54" s="4" customFormat="1" hidden="1" outlineLevel="1" x14ac:dyDescent="0.25">
      <c r="A255" s="1"/>
      <c r="B255" s="71" t="s">
        <v>95</v>
      </c>
      <c r="C255" s="156">
        <v>450558</v>
      </c>
      <c r="D255" s="373">
        <v>7.7534211193433844E-2</v>
      </c>
      <c r="E255" s="156">
        <v>382489</v>
      </c>
      <c r="F255" s="373">
        <v>9.7060367303505757E-2</v>
      </c>
      <c r="G255" s="156">
        <v>68069</v>
      </c>
      <c r="H255" s="373">
        <v>-2.0434888975233489E-2</v>
      </c>
      <c r="I255" s="156"/>
      <c r="J255" s="202" t="s">
        <v>113</v>
      </c>
      <c r="K255" s="156"/>
      <c r="L255" s="202" t="s">
        <v>113</v>
      </c>
      <c r="M255" s="156"/>
      <c r="N255" s="202"/>
      <c r="O255" s="156"/>
      <c r="P255" s="202" t="s">
        <v>113</v>
      </c>
      <c r="Q255" s="156">
        <v>161722</v>
      </c>
      <c r="R255" s="373">
        <v>0.13827009297775139</v>
      </c>
      <c r="S255" s="156">
        <v>79263</v>
      </c>
      <c r="T255" s="373">
        <v>1.2182507757728889E-2</v>
      </c>
      <c r="U255" s="156">
        <v>16835</v>
      </c>
      <c r="V255" s="373">
        <v>0.13176470588235301</v>
      </c>
      <c r="W255" s="156">
        <v>12623</v>
      </c>
      <c r="X255" s="373">
        <v>1.8558863874768017E-2</v>
      </c>
      <c r="Y255" s="156">
        <v>17948</v>
      </c>
      <c r="Z255" s="373">
        <v>0.43641456582633054</v>
      </c>
      <c r="AA255" s="156">
        <v>1588</v>
      </c>
      <c r="AB255" s="373">
        <v>0.55686274509803924</v>
      </c>
      <c r="AC255" s="156">
        <v>10150</v>
      </c>
      <c r="AD255" s="373">
        <v>3.8571852437938592E-3</v>
      </c>
      <c r="AE255" s="156">
        <v>27353</v>
      </c>
      <c r="AF255" s="373">
        <v>0.13833284780889765</v>
      </c>
      <c r="AG255" s="156">
        <v>10409</v>
      </c>
      <c r="AH255" s="373">
        <v>6.8905319367426499E-2</v>
      </c>
      <c r="AI255" s="156">
        <v>15094</v>
      </c>
      <c r="AJ255" s="373">
        <v>-2.6430553720100392E-3</v>
      </c>
      <c r="AK255" s="156">
        <v>9402</v>
      </c>
      <c r="AL255" s="373">
        <v>-2.7815117361182917E-2</v>
      </c>
      <c r="AM255" s="156">
        <v>2989</v>
      </c>
      <c r="AN255" s="373">
        <v>-0.12831729367162437</v>
      </c>
      <c r="AO255" s="156">
        <v>3060</v>
      </c>
      <c r="AP255" s="373">
        <v>0.10589085652331054</v>
      </c>
      <c r="AQ255" s="156">
        <v>4495</v>
      </c>
      <c r="AR255" s="373">
        <v>1.1841593780369291</v>
      </c>
      <c r="AS255" s="156">
        <v>2580</v>
      </c>
      <c r="AT255" s="373">
        <v>-0.24028268551236753</v>
      </c>
      <c r="AU255" s="156">
        <v>3237</v>
      </c>
      <c r="AV255" s="373">
        <v>-0.11095852787695692</v>
      </c>
      <c r="AW255" s="156">
        <v>1534</v>
      </c>
      <c r="AX255" s="373">
        <v>8.7172218284904401E-2</v>
      </c>
      <c r="AY255" s="156">
        <v>1010</v>
      </c>
      <c r="AZ255" s="373">
        <v>0.12347052280311455</v>
      </c>
      <c r="BA255" s="156">
        <v>1197</v>
      </c>
      <c r="BB255" s="373">
        <v>8.361204013378476E-4</v>
      </c>
    </row>
    <row r="256" spans="1:54" s="4" customFormat="1" hidden="1" outlineLevel="1" x14ac:dyDescent="0.25">
      <c r="A256" s="1"/>
      <c r="B256" s="71" t="s">
        <v>96</v>
      </c>
      <c r="C256" s="156">
        <v>411041</v>
      </c>
      <c r="D256" s="373">
        <v>-3.1623412115043936E-2</v>
      </c>
      <c r="E256" s="156">
        <v>313997</v>
      </c>
      <c r="F256" s="373">
        <v>-1.1696090496769118E-2</v>
      </c>
      <c r="G256" s="156">
        <v>97044</v>
      </c>
      <c r="H256" s="373">
        <v>-9.0931232494309233E-2</v>
      </c>
      <c r="I256" s="156"/>
      <c r="J256" s="202" t="s">
        <v>113</v>
      </c>
      <c r="K256" s="156"/>
      <c r="L256" s="202" t="s">
        <v>113</v>
      </c>
      <c r="M256" s="156"/>
      <c r="N256" s="202"/>
      <c r="O256" s="156"/>
      <c r="P256" s="202" t="s">
        <v>113</v>
      </c>
      <c r="Q256" s="156">
        <v>142128</v>
      </c>
      <c r="R256" s="373">
        <v>0.17757985003521282</v>
      </c>
      <c r="S256" s="156">
        <v>63870</v>
      </c>
      <c r="T256" s="373">
        <v>-6.6419153974332734E-2</v>
      </c>
      <c r="U256" s="156">
        <v>12731</v>
      </c>
      <c r="V256" s="373">
        <v>-7.0186970493718914E-2</v>
      </c>
      <c r="W256" s="156">
        <v>11204</v>
      </c>
      <c r="X256" s="373">
        <v>-0.21705101327742837</v>
      </c>
      <c r="Y256" s="156">
        <v>17972</v>
      </c>
      <c r="Z256" s="373">
        <v>-0.22517784005173525</v>
      </c>
      <c r="AA256" s="156">
        <v>1332</v>
      </c>
      <c r="AB256" s="373">
        <v>-5.5319148936170182E-2</v>
      </c>
      <c r="AC256" s="156">
        <v>11605</v>
      </c>
      <c r="AD256" s="373">
        <v>-4.1542781631978887E-2</v>
      </c>
      <c r="AE256" s="156">
        <v>15478</v>
      </c>
      <c r="AF256" s="373">
        <v>-0.12026827327498013</v>
      </c>
      <c r="AG256" s="156">
        <v>6293</v>
      </c>
      <c r="AH256" s="373">
        <v>-0.21728855721393037</v>
      </c>
      <c r="AI256" s="156">
        <v>6765</v>
      </c>
      <c r="AJ256" s="373">
        <v>-0.11661008096108649</v>
      </c>
      <c r="AK256" s="156">
        <v>5734</v>
      </c>
      <c r="AL256" s="373">
        <v>-2.2335890878090403E-2</v>
      </c>
      <c r="AM256" s="156">
        <v>2741</v>
      </c>
      <c r="AN256" s="373">
        <v>-0.34738095238095235</v>
      </c>
      <c r="AO256" s="156">
        <v>2152</v>
      </c>
      <c r="AP256" s="373">
        <v>-0.32560325916640553</v>
      </c>
      <c r="AQ256" s="156">
        <v>3894</v>
      </c>
      <c r="AR256" s="373">
        <v>0.23384030418250945</v>
      </c>
      <c r="AS256" s="156">
        <v>1874</v>
      </c>
      <c r="AT256" s="373">
        <v>-0.44621749408983447</v>
      </c>
      <c r="AU256" s="156">
        <v>4259</v>
      </c>
      <c r="AV256" s="373">
        <v>-0.25346187554776511</v>
      </c>
      <c r="AW256" s="156">
        <v>1265</v>
      </c>
      <c r="AX256" s="373">
        <v>0.17238183503243754</v>
      </c>
      <c r="AY256" s="156">
        <v>980</v>
      </c>
      <c r="AZ256" s="373">
        <v>-0.10746812386156646</v>
      </c>
      <c r="BA256" s="156">
        <v>1720</v>
      </c>
      <c r="BB256" s="373">
        <v>-0.41075710859883519</v>
      </c>
    </row>
    <row r="257" spans="1:54" s="4" customFormat="1" hidden="1" outlineLevel="1" x14ac:dyDescent="0.25">
      <c r="A257" s="1"/>
      <c r="B257" s="71" t="s">
        <v>97</v>
      </c>
      <c r="C257" s="156">
        <v>349564</v>
      </c>
      <c r="D257" s="373">
        <v>5.4892659049895265E-2</v>
      </c>
      <c r="E257" s="156">
        <v>272878</v>
      </c>
      <c r="F257" s="373">
        <v>7.8944454988296275E-2</v>
      </c>
      <c r="G257" s="156">
        <v>76686</v>
      </c>
      <c r="H257" s="373">
        <v>-2.2635160969641355E-2</v>
      </c>
      <c r="I257" s="156"/>
      <c r="J257" s="202" t="s">
        <v>113</v>
      </c>
      <c r="K257" s="156"/>
      <c r="L257" s="202" t="s">
        <v>113</v>
      </c>
      <c r="M257" s="156"/>
      <c r="N257" s="202"/>
      <c r="O257" s="156"/>
      <c r="P257" s="202" t="s">
        <v>113</v>
      </c>
      <c r="Q257" s="156">
        <v>152745</v>
      </c>
      <c r="R257" s="373">
        <v>0.14829460453017984</v>
      </c>
      <c r="S257" s="156">
        <v>56338</v>
      </c>
      <c r="T257" s="373">
        <v>0.12041843167670985</v>
      </c>
      <c r="U257" s="156">
        <v>11932</v>
      </c>
      <c r="V257" s="373">
        <v>-4.0913109878627174E-2</v>
      </c>
      <c r="W257" s="156">
        <v>9696</v>
      </c>
      <c r="X257" s="373">
        <v>0.2752860712876497</v>
      </c>
      <c r="Y257" s="156">
        <v>11674</v>
      </c>
      <c r="Z257" s="373">
        <v>2.2510291670316152E-2</v>
      </c>
      <c r="AA257" s="156">
        <v>3046</v>
      </c>
      <c r="AB257" s="373">
        <v>-3.3322754681053612E-2</v>
      </c>
      <c r="AC257" s="156">
        <v>5755</v>
      </c>
      <c r="AD257" s="373">
        <v>-0.2257500336337952</v>
      </c>
      <c r="AE257" s="156">
        <v>2669</v>
      </c>
      <c r="AF257" s="373">
        <v>-0.4403438876074649</v>
      </c>
      <c r="AG257" s="156">
        <v>958</v>
      </c>
      <c r="AH257" s="373">
        <v>-0.72383972326318824</v>
      </c>
      <c r="AI257" s="156">
        <v>177</v>
      </c>
      <c r="AJ257" s="373">
        <v>-0.84308510638297873</v>
      </c>
      <c r="AK257" s="156">
        <v>2462</v>
      </c>
      <c r="AL257" s="373">
        <v>-3.8281250000000044E-2</v>
      </c>
      <c r="AM257" s="156">
        <v>2900</v>
      </c>
      <c r="AN257" s="373">
        <v>-2.4079807361541139E-3</v>
      </c>
      <c r="AO257" s="156">
        <v>1729</v>
      </c>
      <c r="AP257" s="373">
        <v>-0.18173213440605773</v>
      </c>
      <c r="AQ257" s="156">
        <v>3390</v>
      </c>
      <c r="AR257" s="373">
        <v>1.0178571428571428</v>
      </c>
      <c r="AS257" s="156">
        <v>1623</v>
      </c>
      <c r="AT257" s="373">
        <v>-3.046594982078854E-2</v>
      </c>
      <c r="AU257" s="156">
        <v>2180</v>
      </c>
      <c r="AV257" s="373">
        <v>-0.21014492753623193</v>
      </c>
      <c r="AW257" s="156">
        <v>879</v>
      </c>
      <c r="AX257" s="373">
        <v>-0.12711022840119168</v>
      </c>
      <c r="AY257" s="156">
        <v>1310</v>
      </c>
      <c r="AZ257" s="373">
        <v>4.133545310015907E-2</v>
      </c>
      <c r="BA257" s="156">
        <v>1415</v>
      </c>
      <c r="BB257" s="373">
        <v>-0.3683035714285714</v>
      </c>
    </row>
    <row r="258" spans="1:54" s="4" customFormat="1" hidden="1" outlineLevel="1" x14ac:dyDescent="0.25">
      <c r="A258" s="1"/>
      <c r="B258" s="71" t="s">
        <v>98</v>
      </c>
      <c r="C258" s="156">
        <v>389049</v>
      </c>
      <c r="D258" s="373">
        <v>8.9156835628019904E-2</v>
      </c>
      <c r="E258" s="156">
        <v>301105</v>
      </c>
      <c r="F258" s="373">
        <v>0.12812702551825161</v>
      </c>
      <c r="G258" s="156">
        <v>87944</v>
      </c>
      <c r="H258" s="373">
        <v>-2.60368791184451E-2</v>
      </c>
      <c r="I258" s="156"/>
      <c r="J258" s="202" t="s">
        <v>113</v>
      </c>
      <c r="K258" s="156"/>
      <c r="L258" s="202" t="s">
        <v>113</v>
      </c>
      <c r="M258" s="156"/>
      <c r="N258" s="202"/>
      <c r="O258" s="156"/>
      <c r="P258" s="202" t="s">
        <v>113</v>
      </c>
      <c r="Q258" s="156">
        <v>179679</v>
      </c>
      <c r="R258" s="373">
        <v>0.18527240703726422</v>
      </c>
      <c r="S258" s="156">
        <v>52635</v>
      </c>
      <c r="T258" s="373">
        <v>0.18251668126979848</v>
      </c>
      <c r="U258" s="156">
        <v>11022</v>
      </c>
      <c r="V258" s="373">
        <v>3.4152749108650848E-2</v>
      </c>
      <c r="W258" s="156">
        <v>10004</v>
      </c>
      <c r="X258" s="373">
        <v>8.9760348583878047E-2</v>
      </c>
      <c r="Y258" s="156">
        <v>11658</v>
      </c>
      <c r="Z258" s="373">
        <v>0.21996651318543314</v>
      </c>
      <c r="AA258" s="156">
        <v>4078</v>
      </c>
      <c r="AB258" s="373">
        <v>6.5865133298484091E-2</v>
      </c>
      <c r="AC258" s="156">
        <v>7565</v>
      </c>
      <c r="AD258" s="373">
        <v>-3.1989763275751759E-2</v>
      </c>
      <c r="AE258" s="156">
        <v>2110</v>
      </c>
      <c r="AF258" s="373">
        <v>-0.45209036613866527</v>
      </c>
      <c r="AG258" s="156">
        <v>1239</v>
      </c>
      <c r="AH258" s="373">
        <v>-0.53032600454890066</v>
      </c>
      <c r="AI258" s="156">
        <v>135</v>
      </c>
      <c r="AJ258" s="373">
        <v>-0.82236842105263164</v>
      </c>
      <c r="AK258" s="156">
        <v>1766</v>
      </c>
      <c r="AL258" s="373">
        <v>-0.13090551181102361</v>
      </c>
      <c r="AM258" s="156">
        <v>2661</v>
      </c>
      <c r="AN258" s="373">
        <v>-1.8443378827001089E-2</v>
      </c>
      <c r="AO258" s="156">
        <v>1756</v>
      </c>
      <c r="AP258" s="373">
        <v>-0.22948661693725314</v>
      </c>
      <c r="AQ258" s="156">
        <v>3649</v>
      </c>
      <c r="AR258" s="373">
        <v>0.42483404919953149</v>
      </c>
      <c r="AS258" s="156">
        <v>2206</v>
      </c>
      <c r="AT258" s="373">
        <v>-0.185075729589952</v>
      </c>
      <c r="AU258" s="156">
        <v>4535</v>
      </c>
      <c r="AV258" s="373">
        <v>-0.16282074949233893</v>
      </c>
      <c r="AW258" s="156">
        <v>1039</v>
      </c>
      <c r="AX258" s="373">
        <v>0.13551912568306013</v>
      </c>
      <c r="AY258" s="156">
        <v>1237</v>
      </c>
      <c r="AZ258" s="373">
        <v>-7.2231139646870002E-3</v>
      </c>
      <c r="BA258" s="156">
        <v>2131</v>
      </c>
      <c r="BB258" s="373">
        <v>-0.19615239532251982</v>
      </c>
    </row>
    <row r="259" spans="1:54" s="4" customFormat="1" hidden="1" outlineLevel="1" x14ac:dyDescent="0.25">
      <c r="A259" s="1"/>
      <c r="B259" s="71" t="s">
        <v>99</v>
      </c>
      <c r="C259" s="156">
        <v>419682</v>
      </c>
      <c r="D259" s="373">
        <v>5.6917858069260419E-2</v>
      </c>
      <c r="E259" s="156">
        <v>311575</v>
      </c>
      <c r="F259" s="373">
        <v>7.5134316306707083E-2</v>
      </c>
      <c r="G259" s="156">
        <v>108107</v>
      </c>
      <c r="H259" s="373">
        <v>7.7087994034301666E-3</v>
      </c>
      <c r="I259" s="156"/>
      <c r="J259" s="202" t="s">
        <v>113</v>
      </c>
      <c r="K259" s="156"/>
      <c r="L259" s="202" t="s">
        <v>113</v>
      </c>
      <c r="M259" s="156"/>
      <c r="N259" s="202"/>
      <c r="O259" s="156"/>
      <c r="P259" s="202" t="s">
        <v>113</v>
      </c>
      <c r="Q259" s="156">
        <v>169470</v>
      </c>
      <c r="R259" s="373">
        <v>0.18021073450655667</v>
      </c>
      <c r="S259" s="156">
        <v>51025</v>
      </c>
      <c r="T259" s="373">
        <v>3.0662330579513952E-2</v>
      </c>
      <c r="U259" s="156">
        <v>14820</v>
      </c>
      <c r="V259" s="373">
        <v>-0.13282621416032769</v>
      </c>
      <c r="W259" s="156">
        <v>14638</v>
      </c>
      <c r="X259" s="373">
        <v>0.13790422885572129</v>
      </c>
      <c r="Y259" s="156">
        <v>12068</v>
      </c>
      <c r="Z259" s="373">
        <v>-0.18492503039308383</v>
      </c>
      <c r="AA259" s="156">
        <v>4797</v>
      </c>
      <c r="AB259" s="373">
        <v>2.917828792104693E-2</v>
      </c>
      <c r="AC259" s="156">
        <v>11741</v>
      </c>
      <c r="AD259" s="373">
        <v>-7.3322809786898202E-2</v>
      </c>
      <c r="AE259" s="156">
        <v>3150</v>
      </c>
      <c r="AF259" s="373">
        <v>5.3511705685618693E-2</v>
      </c>
      <c r="AG259" s="156">
        <v>1829</v>
      </c>
      <c r="AH259" s="373">
        <v>-0.31214742384355021</v>
      </c>
      <c r="AI259" s="156">
        <v>129</v>
      </c>
      <c r="AJ259" s="373">
        <v>-0.81571428571428573</v>
      </c>
      <c r="AK259" s="156">
        <v>2555</v>
      </c>
      <c r="AL259" s="373">
        <v>0.39465065502183405</v>
      </c>
      <c r="AM259" s="156">
        <v>3333</v>
      </c>
      <c r="AN259" s="373">
        <v>-0.19628647214854111</v>
      </c>
      <c r="AO259" s="156">
        <v>1955</v>
      </c>
      <c r="AP259" s="373">
        <v>-0.21674679487179482</v>
      </c>
      <c r="AQ259" s="156">
        <v>3754</v>
      </c>
      <c r="AR259" s="373">
        <v>0.38575119970468807</v>
      </c>
      <c r="AS259" s="156">
        <v>3227</v>
      </c>
      <c r="AT259" s="373">
        <v>3.396347324575455E-2</v>
      </c>
      <c r="AU259" s="156">
        <v>8013</v>
      </c>
      <c r="AV259" s="373">
        <v>-6.1049917975158241E-2</v>
      </c>
      <c r="AW259" s="156">
        <v>1017</v>
      </c>
      <c r="AX259" s="373">
        <v>0.35962566844919786</v>
      </c>
      <c r="AY259" s="156">
        <v>1318</v>
      </c>
      <c r="AZ259" s="373">
        <v>-0.25494629734313168</v>
      </c>
      <c r="BA259" s="156">
        <v>2736</v>
      </c>
      <c r="BB259" s="373">
        <v>-5.8175559380378661E-2</v>
      </c>
    </row>
    <row r="260" spans="1:54" s="4" customFormat="1" hidden="1" outlineLevel="1" x14ac:dyDescent="0.25">
      <c r="A260" s="1"/>
      <c r="B260" s="71" t="s">
        <v>100</v>
      </c>
      <c r="C260" s="156">
        <v>477449</v>
      </c>
      <c r="D260" s="373">
        <v>0.10227173034745474</v>
      </c>
      <c r="E260" s="156">
        <v>336275</v>
      </c>
      <c r="F260" s="373">
        <v>0.13221618418483128</v>
      </c>
      <c r="G260" s="156">
        <v>141174</v>
      </c>
      <c r="H260" s="373">
        <v>3.6946174638617935E-2</v>
      </c>
      <c r="I260" s="156"/>
      <c r="J260" s="202" t="s">
        <v>113</v>
      </c>
      <c r="K260" s="156"/>
      <c r="L260" s="202" t="s">
        <v>113</v>
      </c>
      <c r="M260" s="156"/>
      <c r="N260" s="202"/>
      <c r="O260" s="156"/>
      <c r="P260" s="202" t="s">
        <v>113</v>
      </c>
      <c r="Q260" s="156">
        <v>176612</v>
      </c>
      <c r="R260" s="373">
        <v>0.15857490537198493</v>
      </c>
      <c r="S260" s="156">
        <v>54900</v>
      </c>
      <c r="T260" s="373">
        <v>0.16254446891411156</v>
      </c>
      <c r="U260" s="156">
        <v>14761</v>
      </c>
      <c r="V260" s="373">
        <v>0.16650861387703486</v>
      </c>
      <c r="W260" s="156">
        <v>13199</v>
      </c>
      <c r="X260" s="373">
        <v>0.3580615289638851</v>
      </c>
      <c r="Y260" s="156">
        <v>15168</v>
      </c>
      <c r="Z260" s="373">
        <v>3.9714058776807448E-3</v>
      </c>
      <c r="AA260" s="156">
        <v>4812</v>
      </c>
      <c r="AB260" s="373">
        <v>0.17222898903775885</v>
      </c>
      <c r="AC260" s="156">
        <v>19544</v>
      </c>
      <c r="AD260" s="373">
        <v>0.1650670640834575</v>
      </c>
      <c r="AE260" s="156">
        <v>2316</v>
      </c>
      <c r="AF260" s="373">
        <v>-0.41381928625664388</v>
      </c>
      <c r="AG260" s="156">
        <v>2196</v>
      </c>
      <c r="AH260" s="373">
        <v>-0.37400228050171036</v>
      </c>
      <c r="AI260" s="156">
        <v>75</v>
      </c>
      <c r="AJ260" s="373">
        <v>-0.88114104595879561</v>
      </c>
      <c r="AK260" s="156">
        <v>1886</v>
      </c>
      <c r="AL260" s="373">
        <v>-0.2431781701444623</v>
      </c>
      <c r="AM260" s="156">
        <v>2759</v>
      </c>
      <c r="AN260" s="373">
        <v>-1.429081814933908E-2</v>
      </c>
      <c r="AO260" s="156">
        <v>2327</v>
      </c>
      <c r="AP260" s="373">
        <v>5.8689717925386686E-2</v>
      </c>
      <c r="AQ260" s="156">
        <v>4461</v>
      </c>
      <c r="AR260" s="373">
        <v>0.54199792602834429</v>
      </c>
      <c r="AS260" s="156">
        <v>3207</v>
      </c>
      <c r="AT260" s="373">
        <v>4.3605597136348928E-2</v>
      </c>
      <c r="AU260" s="156">
        <v>13867</v>
      </c>
      <c r="AV260" s="373">
        <v>0.14897671720937944</v>
      </c>
      <c r="AW260" s="156">
        <v>760</v>
      </c>
      <c r="AX260" s="373">
        <v>0.67032967032967039</v>
      </c>
      <c r="AY260" s="156">
        <v>1335</v>
      </c>
      <c r="AZ260" s="373">
        <v>0.12753378378378377</v>
      </c>
      <c r="BA260" s="156">
        <v>2090</v>
      </c>
      <c r="BB260" s="373">
        <v>-0.43952802359882004</v>
      </c>
    </row>
    <row r="261" spans="1:54" s="4" customFormat="1" hidden="1" outlineLevel="1" x14ac:dyDescent="0.25">
      <c r="A261" s="1"/>
      <c r="B261" s="71" t="s">
        <v>101</v>
      </c>
      <c r="C261" s="156">
        <v>392493</v>
      </c>
      <c r="D261" s="373">
        <v>-5.0141331810305556E-2</v>
      </c>
      <c r="E261" s="156">
        <v>287506</v>
      </c>
      <c r="F261" s="373">
        <v>-4.7289886240502121E-2</v>
      </c>
      <c r="G261" s="156">
        <v>104987</v>
      </c>
      <c r="H261" s="373">
        <v>-5.7863328397720681E-2</v>
      </c>
      <c r="I261" s="156"/>
      <c r="J261" s="202" t="s">
        <v>113</v>
      </c>
      <c r="K261" s="156"/>
      <c r="L261" s="202" t="s">
        <v>113</v>
      </c>
      <c r="M261" s="156"/>
      <c r="N261" s="202"/>
      <c r="O261" s="156"/>
      <c r="P261" s="202" t="s">
        <v>113</v>
      </c>
      <c r="Q261" s="156">
        <v>158734</v>
      </c>
      <c r="R261" s="373">
        <v>-6.7975644556135584E-2</v>
      </c>
      <c r="S261" s="156">
        <v>57231</v>
      </c>
      <c r="T261" s="373">
        <v>5.668285297538822E-2</v>
      </c>
      <c r="U261" s="156">
        <v>11839</v>
      </c>
      <c r="V261" s="373">
        <v>-8.4519022579647385E-2</v>
      </c>
      <c r="W261" s="156">
        <v>9413</v>
      </c>
      <c r="X261" s="373">
        <v>0.1067607289829513</v>
      </c>
      <c r="Y261" s="156">
        <v>10873</v>
      </c>
      <c r="Z261" s="373">
        <v>1.6263202168427027E-2</v>
      </c>
      <c r="AA261" s="156">
        <v>4268</v>
      </c>
      <c r="AB261" s="373">
        <v>0.20940776423916119</v>
      </c>
      <c r="AC261" s="156">
        <v>7760</v>
      </c>
      <c r="AD261" s="373">
        <v>-8.2091317719422796E-2</v>
      </c>
      <c r="AE261" s="156">
        <v>2289</v>
      </c>
      <c r="AF261" s="373">
        <v>-0.33939393939393936</v>
      </c>
      <c r="AG261" s="156">
        <v>1786</v>
      </c>
      <c r="AH261" s="373">
        <v>-0.33407904548844147</v>
      </c>
      <c r="AI261" s="156">
        <v>184</v>
      </c>
      <c r="AJ261" s="373">
        <v>-0.73826458036984355</v>
      </c>
      <c r="AK261" s="156">
        <v>1685</v>
      </c>
      <c r="AL261" s="373">
        <v>-9.4086021505376372E-2</v>
      </c>
      <c r="AM261" s="156">
        <v>2893</v>
      </c>
      <c r="AN261" s="373">
        <v>-0.11852528945764773</v>
      </c>
      <c r="AO261" s="156">
        <v>2203</v>
      </c>
      <c r="AP261" s="373">
        <v>-0.16203879802206167</v>
      </c>
      <c r="AQ261" s="156">
        <v>3864</v>
      </c>
      <c r="AR261" s="373">
        <v>0.33103685842232178</v>
      </c>
      <c r="AS261" s="156">
        <v>2804</v>
      </c>
      <c r="AT261" s="373">
        <v>-8.9610389610389585E-2</v>
      </c>
      <c r="AU261" s="156">
        <v>6079</v>
      </c>
      <c r="AV261" s="373">
        <v>-0.1748337179313153</v>
      </c>
      <c r="AW261" s="156">
        <v>571</v>
      </c>
      <c r="AX261" s="373">
        <v>-0.25261780104712039</v>
      </c>
      <c r="AY261" s="156">
        <v>1135</v>
      </c>
      <c r="AZ261" s="373">
        <v>-9.8490865766481361E-2</v>
      </c>
      <c r="BA261" s="156">
        <v>1895</v>
      </c>
      <c r="BB261" s="373">
        <v>-0.40632832080200498</v>
      </c>
    </row>
    <row r="262" spans="1:54" s="4" customFormat="1" hidden="1" outlineLevel="1" x14ac:dyDescent="0.25">
      <c r="A262" s="1"/>
      <c r="B262" s="71" t="s">
        <v>102</v>
      </c>
      <c r="C262" s="156">
        <v>430449</v>
      </c>
      <c r="D262" s="373">
        <v>3.4295586482641971E-2</v>
      </c>
      <c r="E262" s="156">
        <v>334084</v>
      </c>
      <c r="F262" s="373">
        <v>2.885933116321171E-2</v>
      </c>
      <c r="G262" s="156">
        <v>96365</v>
      </c>
      <c r="H262" s="373">
        <v>5.3595442966008155E-2</v>
      </c>
      <c r="I262" s="156"/>
      <c r="J262" s="202" t="s">
        <v>113</v>
      </c>
      <c r="K262" s="156"/>
      <c r="L262" s="202" t="s">
        <v>113</v>
      </c>
      <c r="M262" s="156"/>
      <c r="N262" s="202"/>
      <c r="O262" s="156"/>
      <c r="P262" s="202" t="s">
        <v>113</v>
      </c>
      <c r="Q262" s="156">
        <v>171995</v>
      </c>
      <c r="R262" s="373">
        <v>9.5753830471761114E-2</v>
      </c>
      <c r="S262" s="156">
        <v>57806</v>
      </c>
      <c r="T262" s="373">
        <v>-2.1265788493447513E-2</v>
      </c>
      <c r="U262" s="156">
        <v>15675</v>
      </c>
      <c r="V262" s="373">
        <v>-0.12439950843481173</v>
      </c>
      <c r="W262" s="156">
        <v>13352</v>
      </c>
      <c r="X262" s="373">
        <v>5.1752658526979189E-2</v>
      </c>
      <c r="Y262" s="156">
        <v>11563</v>
      </c>
      <c r="Z262" s="373">
        <v>1.8317921620431443E-2</v>
      </c>
      <c r="AA262" s="156">
        <v>3398</v>
      </c>
      <c r="AB262" s="373">
        <v>0.11519527404003949</v>
      </c>
      <c r="AC262" s="156">
        <v>8482</v>
      </c>
      <c r="AD262" s="373">
        <v>0.1684805069568811</v>
      </c>
      <c r="AE262" s="156">
        <v>13416</v>
      </c>
      <c r="AF262" s="373">
        <v>-4.6685141760818616E-2</v>
      </c>
      <c r="AG262" s="156">
        <v>6305</v>
      </c>
      <c r="AH262" s="373">
        <v>-7.1975272299087401E-2</v>
      </c>
      <c r="AI262" s="156">
        <v>6015</v>
      </c>
      <c r="AJ262" s="373">
        <v>-0.12788168769030017</v>
      </c>
      <c r="AK262" s="156">
        <v>6061</v>
      </c>
      <c r="AL262" s="373">
        <v>0.13650853178323641</v>
      </c>
      <c r="AM262" s="156">
        <v>3445</v>
      </c>
      <c r="AN262" s="373">
        <v>-0.31292381332269648</v>
      </c>
      <c r="AO262" s="156">
        <v>2365</v>
      </c>
      <c r="AP262" s="373">
        <v>-0.20155300472653614</v>
      </c>
      <c r="AQ262" s="156">
        <v>4450</v>
      </c>
      <c r="AR262" s="373">
        <v>0.58419366322534705</v>
      </c>
      <c r="AS262" s="156">
        <v>2634</v>
      </c>
      <c r="AT262" s="373">
        <v>0.14571552849064817</v>
      </c>
      <c r="AU262" s="156">
        <v>3800</v>
      </c>
      <c r="AV262" s="373">
        <v>-0.20468815403934704</v>
      </c>
      <c r="AW262" s="156">
        <v>1172</v>
      </c>
      <c r="AX262" s="373">
        <v>0.31390134529147984</v>
      </c>
      <c r="AY262" s="156">
        <v>950</v>
      </c>
      <c r="AZ262" s="373">
        <v>-0.52947003467062903</v>
      </c>
      <c r="BA262" s="156">
        <v>1200</v>
      </c>
      <c r="BB262" s="373">
        <v>-0.53088350273651286</v>
      </c>
    </row>
    <row r="263" spans="1:54" s="4" customFormat="1" hidden="1" outlineLevel="1" x14ac:dyDescent="0.25">
      <c r="A263" s="1"/>
      <c r="B263" s="71" t="s">
        <v>103</v>
      </c>
      <c r="C263" s="156">
        <v>416489</v>
      </c>
      <c r="D263" s="373">
        <v>7.3256524103169296E-2</v>
      </c>
      <c r="E263" s="156">
        <v>353433</v>
      </c>
      <c r="F263" s="373">
        <v>9.5060603807257671E-2</v>
      </c>
      <c r="G263" s="156">
        <v>63056</v>
      </c>
      <c r="H263" s="373">
        <v>-3.4497542452035734E-2</v>
      </c>
      <c r="I263" s="156"/>
      <c r="J263" s="202" t="s">
        <v>113</v>
      </c>
      <c r="K263" s="156"/>
      <c r="L263" s="202" t="s">
        <v>113</v>
      </c>
      <c r="M263" s="156"/>
      <c r="N263" s="202"/>
      <c r="O263" s="156"/>
      <c r="P263" s="202" t="s">
        <v>113</v>
      </c>
      <c r="Q263" s="156">
        <v>163211</v>
      </c>
      <c r="R263" s="373">
        <v>0.24408110374266334</v>
      </c>
      <c r="S263" s="156">
        <v>74252</v>
      </c>
      <c r="T263" s="373">
        <v>8.541273809001737E-2</v>
      </c>
      <c r="U263" s="156">
        <v>12697</v>
      </c>
      <c r="V263" s="373">
        <v>-5.8722204823050683E-3</v>
      </c>
      <c r="W263" s="156">
        <v>11115</v>
      </c>
      <c r="X263" s="373">
        <v>-7.6443705857914379E-2</v>
      </c>
      <c r="Y263" s="156">
        <v>7070</v>
      </c>
      <c r="Z263" s="373">
        <v>-6.3328033916269177E-2</v>
      </c>
      <c r="AA263" s="156">
        <v>1420</v>
      </c>
      <c r="AB263" s="373">
        <v>-0.35425193269668032</v>
      </c>
      <c r="AC263" s="156">
        <v>7213</v>
      </c>
      <c r="AD263" s="373">
        <v>-4.0824468085106425E-2</v>
      </c>
      <c r="AE263" s="156">
        <v>23818</v>
      </c>
      <c r="AF263" s="373">
        <v>-0.15571940023395126</v>
      </c>
      <c r="AG263" s="156">
        <v>9281</v>
      </c>
      <c r="AH263" s="373">
        <v>-0.16672652181720238</v>
      </c>
      <c r="AI263" s="156">
        <v>13942</v>
      </c>
      <c r="AJ263" s="373">
        <v>-3.4754915535862629E-2</v>
      </c>
      <c r="AK263" s="156">
        <v>8260</v>
      </c>
      <c r="AL263" s="373">
        <v>-8.5575113472821873E-2</v>
      </c>
      <c r="AM263" s="156">
        <v>3140</v>
      </c>
      <c r="AN263" s="373">
        <v>1.421188630490966E-2</v>
      </c>
      <c r="AO263" s="156">
        <v>3704</v>
      </c>
      <c r="AP263" s="373">
        <v>0.12174439733494857</v>
      </c>
      <c r="AQ263" s="156">
        <v>5908</v>
      </c>
      <c r="AR263" s="373">
        <v>0.99459824442943967</v>
      </c>
      <c r="AS263" s="156">
        <v>3063</v>
      </c>
      <c r="AT263" s="373">
        <v>0.31798623063683307</v>
      </c>
      <c r="AU263" s="156">
        <v>2790</v>
      </c>
      <c r="AV263" s="373">
        <v>-9.4155844155844104E-2</v>
      </c>
      <c r="AW263" s="156">
        <v>598</v>
      </c>
      <c r="AX263" s="373">
        <v>-0.44680851063829785</v>
      </c>
      <c r="AY263" s="156">
        <v>915</v>
      </c>
      <c r="AZ263" s="373">
        <v>5.4147465437788034E-2</v>
      </c>
      <c r="BA263" s="156">
        <v>1036</v>
      </c>
      <c r="BB263" s="373">
        <v>-0.32727272727272727</v>
      </c>
    </row>
    <row r="264" spans="1:54" s="4" customFormat="1" hidden="1" outlineLevel="1" x14ac:dyDescent="0.25">
      <c r="A264" s="1"/>
      <c r="B264" s="71" t="s">
        <v>104</v>
      </c>
      <c r="C264" s="156">
        <v>368638</v>
      </c>
      <c r="D264" s="373">
        <v>-7.6116077582209951E-2</v>
      </c>
      <c r="E264" s="156">
        <v>307748</v>
      </c>
      <c r="F264" s="373">
        <v>-7.6070444269648041E-2</v>
      </c>
      <c r="G264" s="156">
        <v>60890</v>
      </c>
      <c r="H264" s="373">
        <v>-7.6346646845562249E-2</v>
      </c>
      <c r="I264" s="156"/>
      <c r="J264" s="202" t="s">
        <v>113</v>
      </c>
      <c r="K264" s="156"/>
      <c r="L264" s="202" t="s">
        <v>113</v>
      </c>
      <c r="M264" s="156"/>
      <c r="N264" s="202"/>
      <c r="O264" s="156"/>
      <c r="P264" s="202" t="s">
        <v>113</v>
      </c>
      <c r="Q264" s="156">
        <v>137374</v>
      </c>
      <c r="R264" s="373">
        <v>-5.3219937145062568E-2</v>
      </c>
      <c r="S264" s="156">
        <v>53309</v>
      </c>
      <c r="T264" s="373">
        <v>-8.5232342645342851E-2</v>
      </c>
      <c r="U264" s="156">
        <v>12062</v>
      </c>
      <c r="V264" s="373">
        <v>-6.669761683689257E-2</v>
      </c>
      <c r="W264" s="156">
        <v>12939</v>
      </c>
      <c r="X264" s="373">
        <v>1.5460681211740601E-2</v>
      </c>
      <c r="Y264" s="156">
        <v>9417</v>
      </c>
      <c r="Z264" s="373">
        <v>-0.16315649160223944</v>
      </c>
      <c r="AA264" s="156">
        <v>1943</v>
      </c>
      <c r="AB264" s="373">
        <v>-0.15374564459930318</v>
      </c>
      <c r="AC264" s="156">
        <v>9600</v>
      </c>
      <c r="AD264" s="373">
        <v>0.11601953034178103</v>
      </c>
      <c r="AE264" s="156">
        <v>24567</v>
      </c>
      <c r="AF264" s="373">
        <v>-0.13123276044981969</v>
      </c>
      <c r="AG264" s="156">
        <v>9634</v>
      </c>
      <c r="AH264" s="373">
        <v>-1.5733551287290592E-2</v>
      </c>
      <c r="AI264" s="156">
        <v>13235</v>
      </c>
      <c r="AJ264" s="373">
        <v>-9.7387983359476182E-2</v>
      </c>
      <c r="AK264" s="156">
        <v>9286</v>
      </c>
      <c r="AL264" s="373">
        <v>-0.12487041749128258</v>
      </c>
      <c r="AM264" s="156">
        <v>1880</v>
      </c>
      <c r="AN264" s="373">
        <v>-0.33568904593639581</v>
      </c>
      <c r="AO264" s="156">
        <v>1993</v>
      </c>
      <c r="AP264" s="373">
        <v>-0.33544514838279427</v>
      </c>
      <c r="AQ264" s="156">
        <v>3538</v>
      </c>
      <c r="AR264" s="373">
        <v>6.5021071643588169E-2</v>
      </c>
      <c r="AS264" s="156">
        <v>1979</v>
      </c>
      <c r="AT264" s="373">
        <v>-0.19257445940432472</v>
      </c>
      <c r="AU264" s="156">
        <v>1974</v>
      </c>
      <c r="AV264" s="373">
        <v>-0.44079320113314446</v>
      </c>
      <c r="AW264" s="156">
        <v>617</v>
      </c>
      <c r="AX264" s="373">
        <v>-0.26895734597156395</v>
      </c>
      <c r="AY264" s="156">
        <v>1032</v>
      </c>
      <c r="AZ264" s="373">
        <v>0.23003575685339683</v>
      </c>
      <c r="BA264" s="156">
        <v>1369</v>
      </c>
      <c r="BB264" s="373">
        <v>-0.21412169919632607</v>
      </c>
    </row>
    <row r="265" spans="1:54" s="4" customFormat="1" ht="15.75" collapsed="1" x14ac:dyDescent="0.25">
      <c r="A265" s="374">
        <v>935356</v>
      </c>
      <c r="B265" s="101">
        <v>2001</v>
      </c>
      <c r="C265" s="102">
        <v>4880039</v>
      </c>
      <c r="D265" s="203">
        <v>3.1628024966044332E-2</v>
      </c>
      <c r="E265" s="102">
        <v>3863956</v>
      </c>
      <c r="F265" s="203">
        <v>4.4545620184397894E-2</v>
      </c>
      <c r="G265" s="102">
        <v>1016083</v>
      </c>
      <c r="H265" s="203">
        <v>-1.4708349373721785E-2</v>
      </c>
      <c r="I265" s="102"/>
      <c r="J265" s="203" t="s">
        <v>113</v>
      </c>
      <c r="K265" s="102"/>
      <c r="L265" s="203" t="s">
        <v>113</v>
      </c>
      <c r="M265" s="102"/>
      <c r="N265" s="203"/>
      <c r="O265" s="102"/>
      <c r="P265" s="203" t="s">
        <v>113</v>
      </c>
      <c r="Q265" s="102">
        <v>1884699</v>
      </c>
      <c r="R265" s="203">
        <v>0.11262968486003411</v>
      </c>
      <c r="S265" s="102">
        <v>725260</v>
      </c>
      <c r="T265" s="203">
        <v>3.9121433330228994E-2</v>
      </c>
      <c r="U265" s="102">
        <v>159743</v>
      </c>
      <c r="V265" s="203">
        <v>-1.5487871018637245E-2</v>
      </c>
      <c r="W265" s="102">
        <v>142513</v>
      </c>
      <c r="X265" s="203">
        <v>5.0515995872032926E-2</v>
      </c>
      <c r="Y265" s="102">
        <v>153626</v>
      </c>
      <c r="Z265" s="203">
        <v>-1.6686615503766822E-2</v>
      </c>
      <c r="AA265" s="102">
        <v>33595</v>
      </c>
      <c r="AB265" s="203">
        <v>6.3671479229989947E-2</v>
      </c>
      <c r="AC265" s="102">
        <v>127661</v>
      </c>
      <c r="AD265" s="203">
        <v>5.2015261765651077E-2</v>
      </c>
      <c r="AE265" s="102">
        <v>173455</v>
      </c>
      <c r="AF265" s="203">
        <v>-7.4254942145937419E-2</v>
      </c>
      <c r="AG265" s="102">
        <v>70256</v>
      </c>
      <c r="AH265" s="203">
        <v>-0.15908410834620035</v>
      </c>
      <c r="AI265" s="102">
        <v>83944</v>
      </c>
      <c r="AJ265" s="203">
        <v>-0.14212425013540997</v>
      </c>
      <c r="AK265" s="102">
        <v>69081</v>
      </c>
      <c r="AL265" s="203">
        <v>-6.7657300186249936E-2</v>
      </c>
      <c r="AM265" s="102">
        <v>33339</v>
      </c>
      <c r="AN265" s="203">
        <v>-0.18971928545388261</v>
      </c>
      <c r="AO265" s="102">
        <v>28995</v>
      </c>
      <c r="AP265" s="203">
        <v>-0.13256147908813498</v>
      </c>
      <c r="AQ265" s="102">
        <v>46864</v>
      </c>
      <c r="AR265" s="203">
        <v>0.48793497586995183</v>
      </c>
      <c r="AS265" s="102">
        <v>30017</v>
      </c>
      <c r="AT265" s="203">
        <v>-0.12213026057965082</v>
      </c>
      <c r="AU265" s="102">
        <v>55316</v>
      </c>
      <c r="AV265" s="203">
        <v>-0.12960835837804663</v>
      </c>
      <c r="AW265" s="102">
        <v>12130</v>
      </c>
      <c r="AX265" s="203">
        <v>7.9181494661921814E-2</v>
      </c>
      <c r="AY265" s="102">
        <v>13784</v>
      </c>
      <c r="AZ265" s="203">
        <v>-7.0595374553300561E-2</v>
      </c>
      <c r="BA265" s="102">
        <v>19678</v>
      </c>
      <c r="BB265" s="203">
        <v>-0.28388951563011755</v>
      </c>
    </row>
    <row r="266" spans="1:54" s="4" customFormat="1" hidden="1" outlineLevel="1" x14ac:dyDescent="0.25">
      <c r="A266" s="1"/>
      <c r="B266" s="71" t="s">
        <v>93</v>
      </c>
      <c r="C266" s="156">
        <v>363960</v>
      </c>
      <c r="D266" s="373">
        <v>-8.6629190925517019E-2</v>
      </c>
      <c r="E266" s="156">
        <v>312811</v>
      </c>
      <c r="F266" s="373">
        <v>-0.10101190082739631</v>
      </c>
      <c r="G266" s="156">
        <v>51149</v>
      </c>
      <c r="H266" s="373">
        <v>1.243047445616674E-2</v>
      </c>
      <c r="I266" s="156"/>
      <c r="J266" s="202" t="s">
        <v>113</v>
      </c>
      <c r="K266" s="156"/>
      <c r="L266" s="202" t="s">
        <v>113</v>
      </c>
      <c r="M266" s="156"/>
      <c r="N266" s="202"/>
      <c r="O266" s="156"/>
      <c r="P266" s="202" t="s">
        <v>113</v>
      </c>
      <c r="Q266" s="156">
        <v>115104</v>
      </c>
      <c r="R266" s="373">
        <v>-7.2826130734222061E-2</v>
      </c>
      <c r="S266" s="156">
        <v>58985</v>
      </c>
      <c r="T266" s="373">
        <v>-0.13449545861396017</v>
      </c>
      <c r="U266" s="156">
        <v>11330</v>
      </c>
      <c r="V266" s="373">
        <v>-0.12765629812134283</v>
      </c>
      <c r="W266" s="156">
        <v>11509</v>
      </c>
      <c r="X266" s="373">
        <v>-0.18698784967504944</v>
      </c>
      <c r="Y266" s="156">
        <v>11367</v>
      </c>
      <c r="Z266" s="373">
        <v>-0.14430894308943087</v>
      </c>
      <c r="AA266" s="156">
        <v>1198</v>
      </c>
      <c r="AB266" s="373">
        <v>-0.37991718426501031</v>
      </c>
      <c r="AC266" s="156">
        <v>12881</v>
      </c>
      <c r="AD266" s="373">
        <v>-8.0978881278538806E-2</v>
      </c>
      <c r="AE266" s="156">
        <v>28521</v>
      </c>
      <c r="AF266" s="373">
        <v>-0.1453357705792454</v>
      </c>
      <c r="AG266" s="156">
        <v>11382</v>
      </c>
      <c r="AH266" s="373">
        <v>-2.6846785225718151E-2</v>
      </c>
      <c r="AI266" s="156">
        <v>18077</v>
      </c>
      <c r="AJ266" s="373">
        <v>0.10178582312427631</v>
      </c>
      <c r="AK266" s="156">
        <v>12552</v>
      </c>
      <c r="AL266" s="373">
        <v>-8.5331195802667015E-2</v>
      </c>
      <c r="AM266" s="156">
        <v>3251</v>
      </c>
      <c r="AN266" s="373">
        <v>-3.3303597977995869E-2</v>
      </c>
      <c r="AO266" s="156">
        <v>2864</v>
      </c>
      <c r="AP266" s="373">
        <v>-0.25687597301504927</v>
      </c>
      <c r="AQ266" s="156">
        <v>2759</v>
      </c>
      <c r="AR266" s="373">
        <v>-7.9719813208805834E-2</v>
      </c>
      <c r="AS266" s="156">
        <v>3759</v>
      </c>
      <c r="AT266" s="373">
        <v>-0.11615330355043496</v>
      </c>
      <c r="AU266" s="156">
        <v>3525</v>
      </c>
      <c r="AV266" s="373">
        <v>-0.32107087827426806</v>
      </c>
      <c r="AW266" s="156">
        <v>920</v>
      </c>
      <c r="AX266" s="373">
        <v>-9.2702169625246578E-2</v>
      </c>
      <c r="AY266" s="156">
        <v>1228</v>
      </c>
      <c r="AZ266" s="373">
        <v>-0.19528178243774574</v>
      </c>
      <c r="BA266" s="156">
        <v>1599</v>
      </c>
      <c r="BB266" s="373">
        <v>-0.15396825396825398</v>
      </c>
    </row>
    <row r="267" spans="1:54" s="4" customFormat="1" hidden="1" outlineLevel="1" x14ac:dyDescent="0.25">
      <c r="A267" s="1"/>
      <c r="B267" s="71" t="s">
        <v>94</v>
      </c>
      <c r="C267" s="156">
        <v>388598</v>
      </c>
      <c r="D267" s="373">
        <v>2.8521367204662473E-2</v>
      </c>
      <c r="E267" s="156">
        <v>331047</v>
      </c>
      <c r="F267" s="373">
        <v>7.9528673862407917E-3</v>
      </c>
      <c r="G267" s="156">
        <v>57551</v>
      </c>
      <c r="H267" s="373">
        <v>0.16530665964727564</v>
      </c>
      <c r="I267" s="156"/>
      <c r="J267" s="202" t="s">
        <v>113</v>
      </c>
      <c r="K267" s="156"/>
      <c r="L267" s="202" t="s">
        <v>113</v>
      </c>
      <c r="M267" s="156"/>
      <c r="N267" s="202"/>
      <c r="O267" s="156"/>
      <c r="P267" s="202" t="s">
        <v>113</v>
      </c>
      <c r="Q267" s="156">
        <v>131832</v>
      </c>
      <c r="R267" s="373">
        <v>8.5242473883945014E-2</v>
      </c>
      <c r="S267" s="156">
        <v>60814</v>
      </c>
      <c r="T267" s="373">
        <v>-8.9144570655628197E-3</v>
      </c>
      <c r="U267" s="156">
        <v>12986</v>
      </c>
      <c r="V267" s="373">
        <v>-5.7893209518282029E-2</v>
      </c>
      <c r="W267" s="156">
        <v>12105</v>
      </c>
      <c r="X267" s="373">
        <v>-0.14215859967401323</v>
      </c>
      <c r="Y267" s="156">
        <v>17434</v>
      </c>
      <c r="Z267" s="373">
        <v>-0.11502538071065993</v>
      </c>
      <c r="AA267" s="156">
        <v>1142</v>
      </c>
      <c r="AB267" s="373">
        <v>-0.62122719734660037</v>
      </c>
      <c r="AC267" s="156">
        <v>9721</v>
      </c>
      <c r="AD267" s="373">
        <v>-0.14615722441809398</v>
      </c>
      <c r="AE267" s="156">
        <v>27636</v>
      </c>
      <c r="AF267" s="373">
        <v>6.8264398917665225E-2</v>
      </c>
      <c r="AG267" s="156">
        <v>11711</v>
      </c>
      <c r="AH267" s="373">
        <v>0.12389635316698655</v>
      </c>
      <c r="AI267" s="156">
        <v>17056</v>
      </c>
      <c r="AJ267" s="373">
        <v>0.23818511796733222</v>
      </c>
      <c r="AK267" s="156">
        <v>10253</v>
      </c>
      <c r="AL267" s="373">
        <v>-0.10563503140265174</v>
      </c>
      <c r="AM267" s="156">
        <v>3479</v>
      </c>
      <c r="AN267" s="373">
        <v>-1.9723865877712021E-2</v>
      </c>
      <c r="AO267" s="156">
        <v>3626</v>
      </c>
      <c r="AP267" s="373">
        <v>-5.9891107078039907E-2</v>
      </c>
      <c r="AQ267" s="156">
        <v>1684</v>
      </c>
      <c r="AR267" s="373">
        <v>0.1565934065934067</v>
      </c>
      <c r="AS267" s="156">
        <v>2925</v>
      </c>
      <c r="AT267" s="373">
        <v>-0.26210898082744705</v>
      </c>
      <c r="AU267" s="156">
        <v>3147</v>
      </c>
      <c r="AV267" s="373">
        <v>-0.26779897626803162</v>
      </c>
      <c r="AW267" s="156">
        <v>1124</v>
      </c>
      <c r="AX267" s="373">
        <v>-0.23641304347826086</v>
      </c>
      <c r="AY267" s="156">
        <v>1164</v>
      </c>
      <c r="AZ267" s="373">
        <v>8.6834733893557337E-2</v>
      </c>
      <c r="BA267" s="156">
        <v>1208</v>
      </c>
      <c r="BB267" s="373">
        <v>-0.49792186201163757</v>
      </c>
    </row>
    <row r="268" spans="1:54" s="4" customFormat="1" hidden="1" outlineLevel="1" x14ac:dyDescent="0.25">
      <c r="A268" s="1"/>
      <c r="B268" s="71" t="s">
        <v>95</v>
      </c>
      <c r="C268" s="156">
        <v>418138</v>
      </c>
      <c r="D268" s="373">
        <v>2.0421211899358083E-2</v>
      </c>
      <c r="E268" s="156">
        <v>348649</v>
      </c>
      <c r="F268" s="373">
        <v>3.9765593546366773E-2</v>
      </c>
      <c r="G268" s="156">
        <v>69489</v>
      </c>
      <c r="H268" s="373">
        <v>-6.6698005506681923E-2</v>
      </c>
      <c r="I268" s="156"/>
      <c r="J268" s="202" t="s">
        <v>113</v>
      </c>
      <c r="K268" s="156"/>
      <c r="L268" s="202" t="s">
        <v>113</v>
      </c>
      <c r="M268" s="156"/>
      <c r="N268" s="202"/>
      <c r="O268" s="156"/>
      <c r="P268" s="202" t="s">
        <v>113</v>
      </c>
      <c r="Q268" s="156">
        <v>142077</v>
      </c>
      <c r="R268" s="373">
        <v>0.1386838498713665</v>
      </c>
      <c r="S268" s="156">
        <v>78309</v>
      </c>
      <c r="T268" s="373">
        <v>9.9027409372236974E-2</v>
      </c>
      <c r="U268" s="156">
        <v>14875</v>
      </c>
      <c r="V268" s="373">
        <v>0.19123888844398174</v>
      </c>
      <c r="W268" s="156">
        <v>12393</v>
      </c>
      <c r="X268" s="373">
        <v>9.3918262865213098E-2</v>
      </c>
      <c r="Y268" s="156">
        <v>12495</v>
      </c>
      <c r="Z268" s="373">
        <v>-0.23875959546728398</v>
      </c>
      <c r="AA268" s="156">
        <v>1020</v>
      </c>
      <c r="AB268" s="373">
        <v>-0.45072697899838454</v>
      </c>
      <c r="AC268" s="156">
        <v>10111</v>
      </c>
      <c r="AD268" s="373">
        <v>6.7800190093990853E-2</v>
      </c>
      <c r="AE268" s="156">
        <v>24029</v>
      </c>
      <c r="AF268" s="373">
        <v>-0.17610149151380083</v>
      </c>
      <c r="AG268" s="156">
        <v>9738</v>
      </c>
      <c r="AH268" s="373">
        <v>-7.2483093627964568E-2</v>
      </c>
      <c r="AI268" s="156">
        <v>15134</v>
      </c>
      <c r="AJ268" s="373">
        <v>-2.0135966332146316E-2</v>
      </c>
      <c r="AK268" s="156">
        <v>9671</v>
      </c>
      <c r="AL268" s="373">
        <v>-0.19676079734219265</v>
      </c>
      <c r="AM268" s="156">
        <v>3429</v>
      </c>
      <c r="AN268" s="373">
        <v>-3.0260180995475117E-2</v>
      </c>
      <c r="AO268" s="156">
        <v>2767</v>
      </c>
      <c r="AP268" s="373">
        <v>-0.18903868698710435</v>
      </c>
      <c r="AQ268" s="156">
        <v>2058</v>
      </c>
      <c r="AR268" s="373">
        <v>9.2356687898089262E-2</v>
      </c>
      <c r="AS268" s="156">
        <v>3396</v>
      </c>
      <c r="AT268" s="373">
        <v>8.5330776605944347E-2</v>
      </c>
      <c r="AU268" s="156">
        <v>3641</v>
      </c>
      <c r="AV268" s="373">
        <v>-0.194647201946472</v>
      </c>
      <c r="AW268" s="156">
        <v>1411</v>
      </c>
      <c r="AX268" s="373">
        <v>0.21428571428571419</v>
      </c>
      <c r="AY268" s="156">
        <v>899</v>
      </c>
      <c r="AZ268" s="373">
        <v>7.8475336322869627E-3</v>
      </c>
      <c r="BA268" s="156">
        <v>1196</v>
      </c>
      <c r="BB268" s="373">
        <v>-0.416015625</v>
      </c>
    </row>
    <row r="269" spans="1:54" s="4" customFormat="1" hidden="1" outlineLevel="1" x14ac:dyDescent="0.25">
      <c r="A269" s="1"/>
      <c r="B269" s="71" t="s">
        <v>96</v>
      </c>
      <c r="C269" s="156">
        <v>424464</v>
      </c>
      <c r="D269" s="373">
        <v>9.571331953142348E-2</v>
      </c>
      <c r="E269" s="156">
        <v>317713</v>
      </c>
      <c r="F269" s="373">
        <v>4.1320065813192697E-2</v>
      </c>
      <c r="G269" s="156">
        <v>106751</v>
      </c>
      <c r="H269" s="373">
        <v>0.29741127856101124</v>
      </c>
      <c r="I269" s="156"/>
      <c r="J269" s="202" t="s">
        <v>113</v>
      </c>
      <c r="K269" s="156"/>
      <c r="L269" s="202" t="s">
        <v>113</v>
      </c>
      <c r="M269" s="156"/>
      <c r="N269" s="202"/>
      <c r="O269" s="156"/>
      <c r="P269" s="202" t="s">
        <v>113</v>
      </c>
      <c r="Q269" s="156">
        <v>120695</v>
      </c>
      <c r="R269" s="373">
        <v>-3.3550866797453671E-2</v>
      </c>
      <c r="S269" s="156">
        <v>68414</v>
      </c>
      <c r="T269" s="373">
        <v>3.5665627176117987E-2</v>
      </c>
      <c r="U269" s="156">
        <v>13692</v>
      </c>
      <c r="V269" s="373">
        <v>-5.3897180762852437E-2</v>
      </c>
      <c r="W269" s="156">
        <v>14310</v>
      </c>
      <c r="X269" s="373">
        <v>-1.3259822737106131E-3</v>
      </c>
      <c r="Y269" s="156">
        <v>23195</v>
      </c>
      <c r="Z269" s="373">
        <v>3.7649298944089082E-3</v>
      </c>
      <c r="AA269" s="156">
        <v>1410</v>
      </c>
      <c r="AB269" s="373">
        <v>-0.31185944363103957</v>
      </c>
      <c r="AC269" s="156">
        <v>12108</v>
      </c>
      <c r="AD269" s="373">
        <v>0.57226334242306187</v>
      </c>
      <c r="AE269" s="156">
        <v>17594</v>
      </c>
      <c r="AF269" s="373">
        <v>0.26995813483470488</v>
      </c>
      <c r="AG269" s="156">
        <v>8040</v>
      </c>
      <c r="AH269" s="373">
        <v>0.67534903104813493</v>
      </c>
      <c r="AI269" s="156">
        <v>7658</v>
      </c>
      <c r="AJ269" s="373">
        <v>0.2303984575835476</v>
      </c>
      <c r="AK269" s="156">
        <v>5865</v>
      </c>
      <c r="AL269" s="373">
        <v>0.12162937464142276</v>
      </c>
      <c r="AM269" s="156">
        <v>4200</v>
      </c>
      <c r="AN269" s="373">
        <v>0.11464968152866239</v>
      </c>
      <c r="AO269" s="156">
        <v>3191</v>
      </c>
      <c r="AP269" s="373">
        <v>-0.12599287866337994</v>
      </c>
      <c r="AQ269" s="156">
        <v>3156</v>
      </c>
      <c r="AR269" s="373">
        <v>0.23136948888021847</v>
      </c>
      <c r="AS269" s="156">
        <v>3384</v>
      </c>
      <c r="AT269" s="373">
        <v>6.9532237673830544E-2</v>
      </c>
      <c r="AU269" s="156">
        <v>5705</v>
      </c>
      <c r="AV269" s="373">
        <v>6.1197916666666741E-2</v>
      </c>
      <c r="AW269" s="156">
        <v>1079</v>
      </c>
      <c r="AX269" s="373">
        <v>0.13340336134453779</v>
      </c>
      <c r="AY269" s="156">
        <v>1098</v>
      </c>
      <c r="AZ269" s="373">
        <v>0.46205059920106528</v>
      </c>
      <c r="BA269" s="156">
        <v>2919</v>
      </c>
      <c r="BB269" s="373">
        <v>0.34330418775885874</v>
      </c>
    </row>
    <row r="270" spans="1:54" s="4" customFormat="1" hidden="1" outlineLevel="1" x14ac:dyDescent="0.25">
      <c r="A270" s="1"/>
      <c r="B270" s="71" t="s">
        <v>97</v>
      </c>
      <c r="C270" s="156">
        <v>331374</v>
      </c>
      <c r="D270" s="373">
        <v>-3.7310403920448598E-3</v>
      </c>
      <c r="E270" s="156">
        <v>252912</v>
      </c>
      <c r="F270" s="373">
        <v>-1.0237625622240953E-2</v>
      </c>
      <c r="G270" s="156">
        <v>78462</v>
      </c>
      <c r="H270" s="373">
        <v>1.7836989375640488E-2</v>
      </c>
      <c r="I270" s="156"/>
      <c r="J270" s="202" t="s">
        <v>113</v>
      </c>
      <c r="K270" s="156"/>
      <c r="L270" s="202" t="s">
        <v>113</v>
      </c>
      <c r="M270" s="156"/>
      <c r="N270" s="202"/>
      <c r="O270" s="156"/>
      <c r="P270" s="202" t="s">
        <v>113</v>
      </c>
      <c r="Q270" s="156">
        <v>133019</v>
      </c>
      <c r="R270" s="373">
        <v>6.1248424311084904E-2</v>
      </c>
      <c r="S270" s="156">
        <v>50283</v>
      </c>
      <c r="T270" s="373">
        <v>-0.1042805992482676</v>
      </c>
      <c r="U270" s="156">
        <v>12441</v>
      </c>
      <c r="V270" s="373">
        <v>0</v>
      </c>
      <c r="W270" s="156">
        <v>7603</v>
      </c>
      <c r="X270" s="373">
        <v>-0.23101041772023867</v>
      </c>
      <c r="Y270" s="156">
        <v>11417</v>
      </c>
      <c r="Z270" s="373">
        <v>-0.20211055978754633</v>
      </c>
      <c r="AA270" s="156">
        <v>3151</v>
      </c>
      <c r="AB270" s="373">
        <v>0.36466002598527503</v>
      </c>
      <c r="AC270" s="156">
        <v>7433</v>
      </c>
      <c r="AD270" s="373">
        <v>8.4001750036459155E-2</v>
      </c>
      <c r="AE270" s="156">
        <v>4769</v>
      </c>
      <c r="AF270" s="373">
        <v>1.9186046511627906</v>
      </c>
      <c r="AG270" s="156">
        <v>3469</v>
      </c>
      <c r="AH270" s="373">
        <v>4.049490538573508</v>
      </c>
      <c r="AI270" s="156">
        <v>1128</v>
      </c>
      <c r="AJ270" s="373">
        <v>-0.3380281690140845</v>
      </c>
      <c r="AK270" s="156">
        <v>2560</v>
      </c>
      <c r="AL270" s="373">
        <v>0.25984251968503935</v>
      </c>
      <c r="AM270" s="156">
        <v>2907</v>
      </c>
      <c r="AN270" s="373">
        <v>-0.22603833865814693</v>
      </c>
      <c r="AO270" s="156">
        <v>2113</v>
      </c>
      <c r="AP270" s="373">
        <v>-0.20444277108433739</v>
      </c>
      <c r="AQ270" s="156">
        <v>1680</v>
      </c>
      <c r="AR270" s="373">
        <v>-6.6147859922178975E-2</v>
      </c>
      <c r="AS270" s="156">
        <v>1674</v>
      </c>
      <c r="AT270" s="373">
        <v>-0.32281553398058249</v>
      </c>
      <c r="AU270" s="156">
        <v>2760</v>
      </c>
      <c r="AV270" s="373">
        <v>-0.61175974117316079</v>
      </c>
      <c r="AW270" s="156">
        <v>1007</v>
      </c>
      <c r="AX270" s="373">
        <v>2.8600612870275821E-2</v>
      </c>
      <c r="AY270" s="156">
        <v>1258</v>
      </c>
      <c r="AZ270" s="373">
        <v>2.3596419853539441E-2</v>
      </c>
      <c r="BA270" s="156">
        <v>2240</v>
      </c>
      <c r="BB270" s="373">
        <v>2.3298309730470645E-2</v>
      </c>
    </row>
    <row r="271" spans="1:54" s="4" customFormat="1" hidden="1" outlineLevel="1" x14ac:dyDescent="0.25">
      <c r="A271" s="1"/>
      <c r="B271" s="71" t="s">
        <v>98</v>
      </c>
      <c r="C271" s="156">
        <v>357202</v>
      </c>
      <c r="D271" s="373">
        <v>8.2961938891213283E-2</v>
      </c>
      <c r="E271" s="156">
        <v>266907</v>
      </c>
      <c r="F271" s="373">
        <v>8.6923058127886144E-2</v>
      </c>
      <c r="G271" s="156">
        <v>90295</v>
      </c>
      <c r="H271" s="373">
        <v>7.1420095875456724E-2</v>
      </c>
      <c r="I271" s="156"/>
      <c r="J271" s="202" t="s">
        <v>113</v>
      </c>
      <c r="K271" s="156"/>
      <c r="L271" s="202" t="s">
        <v>113</v>
      </c>
      <c r="M271" s="156"/>
      <c r="N271" s="202"/>
      <c r="O271" s="156"/>
      <c r="P271" s="202" t="s">
        <v>113</v>
      </c>
      <c r="Q271" s="156">
        <v>151593</v>
      </c>
      <c r="R271" s="373">
        <v>0.1456891078932252</v>
      </c>
      <c r="S271" s="156">
        <v>44511</v>
      </c>
      <c r="T271" s="373">
        <v>-3.6537587393666526E-2</v>
      </c>
      <c r="U271" s="156">
        <v>10658</v>
      </c>
      <c r="V271" s="373">
        <v>5.9232756907175554E-2</v>
      </c>
      <c r="W271" s="156">
        <v>9180</v>
      </c>
      <c r="X271" s="373">
        <v>4.4862676441623783E-3</v>
      </c>
      <c r="Y271" s="156">
        <v>9556</v>
      </c>
      <c r="Z271" s="373">
        <v>-0.10103480714957669</v>
      </c>
      <c r="AA271" s="156">
        <v>3826</v>
      </c>
      <c r="AB271" s="373">
        <v>0.61912822683030044</v>
      </c>
      <c r="AC271" s="156">
        <v>7815</v>
      </c>
      <c r="AD271" s="373">
        <v>5.9948460599484665E-2</v>
      </c>
      <c r="AE271" s="156">
        <v>3851</v>
      </c>
      <c r="AF271" s="373">
        <v>0.62420919443272882</v>
      </c>
      <c r="AG271" s="156">
        <v>2638</v>
      </c>
      <c r="AH271" s="373">
        <v>1.1711934156378603</v>
      </c>
      <c r="AI271" s="156">
        <v>760</v>
      </c>
      <c r="AJ271" s="373">
        <v>-0.42293090356871677</v>
      </c>
      <c r="AK271" s="156">
        <v>2032</v>
      </c>
      <c r="AL271" s="373">
        <v>-0.22294455066921604</v>
      </c>
      <c r="AM271" s="156">
        <v>2711</v>
      </c>
      <c r="AN271" s="373">
        <v>-0.19650266745702427</v>
      </c>
      <c r="AO271" s="156">
        <v>2279</v>
      </c>
      <c r="AP271" s="373">
        <v>0.15275670207384917</v>
      </c>
      <c r="AQ271" s="156">
        <v>2561</v>
      </c>
      <c r="AR271" s="373">
        <v>0.55873402312842368</v>
      </c>
      <c r="AS271" s="156">
        <v>2707</v>
      </c>
      <c r="AT271" s="373">
        <v>-0.13762344695762985</v>
      </c>
      <c r="AU271" s="156">
        <v>5417</v>
      </c>
      <c r="AV271" s="373">
        <v>-1.1676701331873707E-2</v>
      </c>
      <c r="AW271" s="156">
        <v>915</v>
      </c>
      <c r="AX271" s="373">
        <v>7.9009433962264231E-2</v>
      </c>
      <c r="AY271" s="156">
        <v>1246</v>
      </c>
      <c r="AZ271" s="373">
        <v>-9.5389507154213238E-3</v>
      </c>
      <c r="BA271" s="156">
        <v>2651</v>
      </c>
      <c r="BB271" s="373">
        <v>0.18242640499553975</v>
      </c>
    </row>
    <row r="272" spans="1:54" s="4" customFormat="1" hidden="1" outlineLevel="1" x14ac:dyDescent="0.25">
      <c r="A272" s="1"/>
      <c r="B272" s="71" t="s">
        <v>99</v>
      </c>
      <c r="C272" s="156">
        <v>397081</v>
      </c>
      <c r="D272" s="373">
        <v>-2.8659701514443636E-2</v>
      </c>
      <c r="E272" s="156">
        <v>289801</v>
      </c>
      <c r="F272" s="373">
        <v>-3.654980967103838E-2</v>
      </c>
      <c r="G272" s="156">
        <v>107280</v>
      </c>
      <c r="H272" s="373">
        <v>-6.6850613877520448E-3</v>
      </c>
      <c r="I272" s="156"/>
      <c r="J272" s="202" t="s">
        <v>113</v>
      </c>
      <c r="K272" s="156"/>
      <c r="L272" s="202" t="s">
        <v>113</v>
      </c>
      <c r="M272" s="156"/>
      <c r="N272" s="202"/>
      <c r="O272" s="156"/>
      <c r="P272" s="202" t="s">
        <v>113</v>
      </c>
      <c r="Q272" s="156">
        <v>143593</v>
      </c>
      <c r="R272" s="373">
        <v>-3.6838045410336417E-2</v>
      </c>
      <c r="S272" s="156">
        <v>49507</v>
      </c>
      <c r="T272" s="373">
        <v>-8.5878355921562788E-2</v>
      </c>
      <c r="U272" s="156">
        <v>17090</v>
      </c>
      <c r="V272" s="373">
        <v>-2.006880733944949E-2</v>
      </c>
      <c r="W272" s="156">
        <v>12864</v>
      </c>
      <c r="X272" s="373">
        <v>-0.20257872551450529</v>
      </c>
      <c r="Y272" s="156">
        <v>14806</v>
      </c>
      <c r="Z272" s="373">
        <v>-0.10114133074307918</v>
      </c>
      <c r="AA272" s="156">
        <v>4661</v>
      </c>
      <c r="AB272" s="373">
        <v>0.3934230194319881</v>
      </c>
      <c r="AC272" s="156">
        <v>12670</v>
      </c>
      <c r="AD272" s="373">
        <v>0.13601721509907638</v>
      </c>
      <c r="AE272" s="156">
        <v>2990</v>
      </c>
      <c r="AF272" s="373">
        <v>0.44444444444444442</v>
      </c>
      <c r="AG272" s="156">
        <v>2659</v>
      </c>
      <c r="AH272" s="373">
        <v>0.77859531772575252</v>
      </c>
      <c r="AI272" s="156">
        <v>700</v>
      </c>
      <c r="AJ272" s="373">
        <v>6.0606060606060552E-2</v>
      </c>
      <c r="AK272" s="156">
        <v>1832</v>
      </c>
      <c r="AL272" s="373">
        <v>0.98914223669923995</v>
      </c>
      <c r="AM272" s="156">
        <v>4147</v>
      </c>
      <c r="AN272" s="373">
        <v>-0.12969569779643231</v>
      </c>
      <c r="AO272" s="156">
        <v>2496</v>
      </c>
      <c r="AP272" s="373">
        <v>-0.2903042365652545</v>
      </c>
      <c r="AQ272" s="156">
        <v>2709</v>
      </c>
      <c r="AR272" s="373">
        <v>0.44249201277955263</v>
      </c>
      <c r="AS272" s="156">
        <v>3121</v>
      </c>
      <c r="AT272" s="373">
        <v>-0.35060341240116522</v>
      </c>
      <c r="AU272" s="156">
        <v>8534</v>
      </c>
      <c r="AV272" s="373">
        <v>1.1257257968953605E-2</v>
      </c>
      <c r="AW272" s="156">
        <v>748</v>
      </c>
      <c r="AX272" s="373">
        <v>-0.1913513513513514</v>
      </c>
      <c r="AY272" s="156">
        <v>1769</v>
      </c>
      <c r="AZ272" s="373">
        <v>0.48780487804878048</v>
      </c>
      <c r="BA272" s="156">
        <v>2905</v>
      </c>
      <c r="BB272" s="373">
        <v>0.23880597014925375</v>
      </c>
    </row>
    <row r="273" spans="1:54" s="4" customFormat="1" hidden="1" outlineLevel="1" x14ac:dyDescent="0.25">
      <c r="A273" s="1"/>
      <c r="B273" s="71" t="s">
        <v>100</v>
      </c>
      <c r="C273" s="156">
        <v>433150</v>
      </c>
      <c r="D273" s="373">
        <v>-1.7170052662510704E-3</v>
      </c>
      <c r="E273" s="156">
        <v>297006</v>
      </c>
      <c r="F273" s="373">
        <v>-7.8724263221641166E-4</v>
      </c>
      <c r="G273" s="156">
        <v>136144</v>
      </c>
      <c r="H273" s="373">
        <v>-3.7393436025026094E-3</v>
      </c>
      <c r="I273" s="156"/>
      <c r="J273" s="202" t="s">
        <v>113</v>
      </c>
      <c r="K273" s="156"/>
      <c r="L273" s="202" t="s">
        <v>113</v>
      </c>
      <c r="M273" s="156"/>
      <c r="N273" s="202"/>
      <c r="O273" s="156"/>
      <c r="P273" s="202" t="s">
        <v>113</v>
      </c>
      <c r="Q273" s="156">
        <v>152439</v>
      </c>
      <c r="R273" s="373">
        <v>9.2603874741074677E-2</v>
      </c>
      <c r="S273" s="156">
        <v>47224</v>
      </c>
      <c r="T273" s="373">
        <v>-6.3331812682230204E-2</v>
      </c>
      <c r="U273" s="156">
        <v>12654</v>
      </c>
      <c r="V273" s="373">
        <v>-0.16165363720683712</v>
      </c>
      <c r="W273" s="156">
        <v>9719</v>
      </c>
      <c r="X273" s="373">
        <v>-0.22668682367918525</v>
      </c>
      <c r="Y273" s="156">
        <v>15108</v>
      </c>
      <c r="Z273" s="373">
        <v>-0.17456154728732998</v>
      </c>
      <c r="AA273" s="156">
        <v>4105</v>
      </c>
      <c r="AB273" s="373">
        <v>7.4326092645904174E-2</v>
      </c>
      <c r="AC273" s="156">
        <v>16775</v>
      </c>
      <c r="AD273" s="373">
        <v>-0.12970168612191957</v>
      </c>
      <c r="AE273" s="156">
        <v>3951</v>
      </c>
      <c r="AF273" s="373">
        <v>0.64419475655430714</v>
      </c>
      <c r="AG273" s="156">
        <v>3508</v>
      </c>
      <c r="AH273" s="373">
        <v>1.2501603592046182</v>
      </c>
      <c r="AI273" s="156">
        <v>631</v>
      </c>
      <c r="AJ273" s="373">
        <v>-0.1740837696335078</v>
      </c>
      <c r="AK273" s="156">
        <v>2492</v>
      </c>
      <c r="AL273" s="373">
        <v>2.9752066115702469E-2</v>
      </c>
      <c r="AM273" s="156">
        <v>2799</v>
      </c>
      <c r="AN273" s="373">
        <v>-0.1728723404255319</v>
      </c>
      <c r="AO273" s="156">
        <v>2198</v>
      </c>
      <c r="AP273" s="373">
        <v>-0.19220874678427047</v>
      </c>
      <c r="AQ273" s="156">
        <v>2893</v>
      </c>
      <c r="AR273" s="373">
        <v>0.18081632653061219</v>
      </c>
      <c r="AS273" s="156">
        <v>3073</v>
      </c>
      <c r="AT273" s="373">
        <v>-0.3844150641025641</v>
      </c>
      <c r="AU273" s="156">
        <v>12069</v>
      </c>
      <c r="AV273" s="373">
        <v>-7.2186346863468587E-2</v>
      </c>
      <c r="AW273" s="156">
        <v>455</v>
      </c>
      <c r="AX273" s="373">
        <v>-4.2105263157894757E-2</v>
      </c>
      <c r="AY273" s="156">
        <v>1184</v>
      </c>
      <c r="AZ273" s="373">
        <v>0.19354838709677424</v>
      </c>
      <c r="BA273" s="156">
        <v>3729</v>
      </c>
      <c r="BB273" s="373">
        <v>0.21268292682926826</v>
      </c>
    </row>
    <row r="274" spans="1:54" s="4" customFormat="1" hidden="1" outlineLevel="1" x14ac:dyDescent="0.25">
      <c r="A274" s="1"/>
      <c r="B274" s="71" t="s">
        <v>101</v>
      </c>
      <c r="C274" s="156">
        <v>413212</v>
      </c>
      <c r="D274" s="373">
        <v>8.6819409631170741E-2</v>
      </c>
      <c r="E274" s="156">
        <v>301777</v>
      </c>
      <c r="F274" s="373">
        <v>0.106159851914301</v>
      </c>
      <c r="G274" s="156">
        <v>111435</v>
      </c>
      <c r="H274" s="373">
        <v>3.7685774946921491E-2</v>
      </c>
      <c r="I274" s="156"/>
      <c r="J274" s="202" t="s">
        <v>113</v>
      </c>
      <c r="K274" s="156"/>
      <c r="L274" s="202" t="s">
        <v>113</v>
      </c>
      <c r="M274" s="156"/>
      <c r="N274" s="202"/>
      <c r="O274" s="156"/>
      <c r="P274" s="202" t="s">
        <v>113</v>
      </c>
      <c r="Q274" s="156">
        <v>170311</v>
      </c>
      <c r="R274" s="373">
        <v>0.20276979357198854</v>
      </c>
      <c r="S274" s="156">
        <v>54161</v>
      </c>
      <c r="T274" s="373">
        <v>-1.2543528596692721E-2</v>
      </c>
      <c r="U274" s="156">
        <v>12932</v>
      </c>
      <c r="V274" s="373">
        <v>8.6905362245755624E-2</v>
      </c>
      <c r="W274" s="156">
        <v>8505</v>
      </c>
      <c r="X274" s="373">
        <v>-0.12047569803516034</v>
      </c>
      <c r="Y274" s="156">
        <v>10699</v>
      </c>
      <c r="Z274" s="373">
        <v>-0.20900487949134994</v>
      </c>
      <c r="AA274" s="156">
        <v>3529</v>
      </c>
      <c r="AB274" s="373">
        <v>0.22195290858725758</v>
      </c>
      <c r="AC274" s="156">
        <v>8454</v>
      </c>
      <c r="AD274" s="373">
        <v>-8.0087051142546217E-2</v>
      </c>
      <c r="AE274" s="156">
        <v>3465</v>
      </c>
      <c r="AF274" s="373">
        <v>0.88931297709923673</v>
      </c>
      <c r="AG274" s="156">
        <v>2682</v>
      </c>
      <c r="AH274" s="373">
        <v>0.88078541374474062</v>
      </c>
      <c r="AI274" s="156">
        <v>703</v>
      </c>
      <c r="AJ274" s="373">
        <v>-0.43488745980707399</v>
      </c>
      <c r="AK274" s="156">
        <v>1860</v>
      </c>
      <c r="AL274" s="373">
        <v>0.16687578419071514</v>
      </c>
      <c r="AM274" s="156">
        <v>3282</v>
      </c>
      <c r="AN274" s="373">
        <v>1.2650416538105613E-2</v>
      </c>
      <c r="AO274" s="156">
        <v>2629</v>
      </c>
      <c r="AP274" s="373">
        <v>7.7900779007790133E-2</v>
      </c>
      <c r="AQ274" s="156">
        <v>2903</v>
      </c>
      <c r="AR274" s="373">
        <v>0.67706528018486423</v>
      </c>
      <c r="AS274" s="156">
        <v>3080</v>
      </c>
      <c r="AT274" s="373">
        <v>-0.13604488078541377</v>
      </c>
      <c r="AU274" s="156">
        <v>7367</v>
      </c>
      <c r="AV274" s="373">
        <v>2.3052353839744466E-2</v>
      </c>
      <c r="AW274" s="156">
        <v>764</v>
      </c>
      <c r="AX274" s="373">
        <v>-0.25098039215686274</v>
      </c>
      <c r="AY274" s="156">
        <v>1259</v>
      </c>
      <c r="AZ274" s="373">
        <v>0.14143245693563</v>
      </c>
      <c r="BA274" s="156">
        <v>3192</v>
      </c>
      <c r="BB274" s="373">
        <v>0.14122273864855206</v>
      </c>
    </row>
    <row r="275" spans="1:54" s="4" customFormat="1" hidden="1" outlineLevel="1" x14ac:dyDescent="0.25">
      <c r="A275" s="1"/>
      <c r="B275" s="71" t="s">
        <v>102</v>
      </c>
      <c r="C275" s="156">
        <v>416176</v>
      </c>
      <c r="D275" s="373">
        <v>-4.8196683819325292E-2</v>
      </c>
      <c r="E275" s="156">
        <v>324713</v>
      </c>
      <c r="F275" s="373">
        <v>-4.6366971022111514E-2</v>
      </c>
      <c r="G275" s="156">
        <v>91463</v>
      </c>
      <c r="H275" s="373">
        <v>-5.4636223630218361E-2</v>
      </c>
      <c r="I275" s="156"/>
      <c r="J275" s="202" t="s">
        <v>113</v>
      </c>
      <c r="K275" s="156"/>
      <c r="L275" s="202" t="s">
        <v>113</v>
      </c>
      <c r="M275" s="156"/>
      <c r="N275" s="202"/>
      <c r="O275" s="156"/>
      <c r="P275" s="202" t="s">
        <v>113</v>
      </c>
      <c r="Q275" s="156">
        <v>156965</v>
      </c>
      <c r="R275" s="373">
        <v>-1.4707359329098391E-2</v>
      </c>
      <c r="S275" s="156">
        <v>59062</v>
      </c>
      <c r="T275" s="373">
        <v>-0.12625007396887389</v>
      </c>
      <c r="U275" s="156">
        <v>17902</v>
      </c>
      <c r="V275" s="373">
        <v>4.8187833011300363E-2</v>
      </c>
      <c r="W275" s="156">
        <v>12695</v>
      </c>
      <c r="X275" s="373">
        <v>3.7953664900767237E-3</v>
      </c>
      <c r="Y275" s="156">
        <v>11355</v>
      </c>
      <c r="Z275" s="373">
        <v>-0.25452993697478987</v>
      </c>
      <c r="AA275" s="156">
        <v>3047</v>
      </c>
      <c r="AB275" s="373">
        <v>4.9603858077850393E-2</v>
      </c>
      <c r="AC275" s="156">
        <v>7259</v>
      </c>
      <c r="AD275" s="373">
        <v>-4.7875131164742957E-2</v>
      </c>
      <c r="AE275" s="156">
        <v>14073</v>
      </c>
      <c r="AF275" s="373">
        <v>2.8953717920596533E-2</v>
      </c>
      <c r="AG275" s="156">
        <v>6794</v>
      </c>
      <c r="AH275" s="373">
        <v>0.19172075074548323</v>
      </c>
      <c r="AI275" s="156">
        <v>6897</v>
      </c>
      <c r="AJ275" s="373">
        <v>-0.10660621761658029</v>
      </c>
      <c r="AK275" s="156">
        <v>5333</v>
      </c>
      <c r="AL275" s="373">
        <v>-0.21619635508524393</v>
      </c>
      <c r="AM275" s="156">
        <v>5014</v>
      </c>
      <c r="AN275" s="373">
        <v>-0.14959294436906379</v>
      </c>
      <c r="AO275" s="156">
        <v>2962</v>
      </c>
      <c r="AP275" s="373">
        <v>-0.14738054116292454</v>
      </c>
      <c r="AQ275" s="156">
        <v>2809</v>
      </c>
      <c r="AR275" s="373">
        <v>0.28089375284997731</v>
      </c>
      <c r="AS275" s="156">
        <v>2299</v>
      </c>
      <c r="AT275" s="373">
        <v>-0.23443223443223449</v>
      </c>
      <c r="AU275" s="156">
        <v>4778</v>
      </c>
      <c r="AV275" s="373">
        <v>-4.13322632423756E-2</v>
      </c>
      <c r="AW275" s="156">
        <v>892</v>
      </c>
      <c r="AX275" s="373">
        <v>0.23717059639389726</v>
      </c>
      <c r="AY275" s="156">
        <v>2019</v>
      </c>
      <c r="AZ275" s="373">
        <v>0.74805194805194808</v>
      </c>
      <c r="BA275" s="156">
        <v>2558</v>
      </c>
      <c r="BB275" s="373">
        <v>-8.1178160919540221E-2</v>
      </c>
    </row>
    <row r="276" spans="1:54" s="4" customFormat="1" hidden="1" outlineLevel="1" x14ac:dyDescent="0.25">
      <c r="A276" s="1"/>
      <c r="B276" s="71" t="s">
        <v>103</v>
      </c>
      <c r="C276" s="156">
        <v>388061</v>
      </c>
      <c r="D276" s="373">
        <v>-2.593419061077884E-2</v>
      </c>
      <c r="E276" s="156">
        <v>322752</v>
      </c>
      <c r="F276" s="373">
        <v>-3.2433874647376459E-2</v>
      </c>
      <c r="G276" s="156">
        <v>65309</v>
      </c>
      <c r="H276" s="373">
        <v>7.5128814291445245E-3</v>
      </c>
      <c r="I276" s="156"/>
      <c r="J276" s="202" t="s">
        <v>113</v>
      </c>
      <c r="K276" s="156"/>
      <c r="L276" s="202" t="s">
        <v>113</v>
      </c>
      <c r="M276" s="156"/>
      <c r="N276" s="202"/>
      <c r="O276" s="156"/>
      <c r="P276" s="202" t="s">
        <v>113</v>
      </c>
      <c r="Q276" s="156">
        <v>131190</v>
      </c>
      <c r="R276" s="373">
        <v>-1.6920448414363687E-2</v>
      </c>
      <c r="S276" s="156">
        <v>68409</v>
      </c>
      <c r="T276" s="373">
        <v>5.1721351220299638E-3</v>
      </c>
      <c r="U276" s="156">
        <v>12772</v>
      </c>
      <c r="V276" s="373">
        <v>-3.4034185448494902E-2</v>
      </c>
      <c r="W276" s="156">
        <v>12035</v>
      </c>
      <c r="X276" s="373">
        <v>-0.13179916317991636</v>
      </c>
      <c r="Y276" s="156">
        <v>7548</v>
      </c>
      <c r="Z276" s="373">
        <v>-6.1882817643186261E-3</v>
      </c>
      <c r="AA276" s="156">
        <v>2199</v>
      </c>
      <c r="AB276" s="373">
        <v>0.38041431261770242</v>
      </c>
      <c r="AC276" s="156">
        <v>7520</v>
      </c>
      <c r="AD276" s="373">
        <v>1.4649087761353652E-3</v>
      </c>
      <c r="AE276" s="156">
        <v>28211</v>
      </c>
      <c r="AF276" s="373">
        <v>-1.5803795701925805E-2</v>
      </c>
      <c r="AG276" s="156">
        <v>11138</v>
      </c>
      <c r="AH276" s="373">
        <v>-3.8086190517315877E-2</v>
      </c>
      <c r="AI276" s="156">
        <v>14444</v>
      </c>
      <c r="AJ276" s="373">
        <v>-0.2263524370648099</v>
      </c>
      <c r="AK276" s="156">
        <v>9033</v>
      </c>
      <c r="AL276" s="373">
        <v>-9.3709240493628942E-2</v>
      </c>
      <c r="AM276" s="156">
        <v>3096</v>
      </c>
      <c r="AN276" s="373">
        <v>-0.13591962042980743</v>
      </c>
      <c r="AO276" s="156">
        <v>3302</v>
      </c>
      <c r="AP276" s="373">
        <v>-9.4846491228070207E-2</v>
      </c>
      <c r="AQ276" s="156">
        <v>2962</v>
      </c>
      <c r="AR276" s="373">
        <v>0.74543311726576311</v>
      </c>
      <c r="AS276" s="156">
        <v>2324</v>
      </c>
      <c r="AT276" s="373">
        <v>-0.18255364052057688</v>
      </c>
      <c r="AU276" s="156">
        <v>3080</v>
      </c>
      <c r="AV276" s="373">
        <v>-0.21146953405017921</v>
      </c>
      <c r="AW276" s="156">
        <v>1081</v>
      </c>
      <c r="AX276" s="373">
        <v>0.39124839124839128</v>
      </c>
      <c r="AY276" s="156">
        <v>868</v>
      </c>
      <c r="AZ276" s="373">
        <v>-3.125E-2</v>
      </c>
      <c r="BA276" s="156">
        <v>1540</v>
      </c>
      <c r="BB276" s="373">
        <v>-0.25060827250608275</v>
      </c>
    </row>
    <row r="277" spans="1:54" s="4" customFormat="1" hidden="1" outlineLevel="1" x14ac:dyDescent="0.25">
      <c r="A277" s="1"/>
      <c r="B277" s="71" t="s">
        <v>104</v>
      </c>
      <c r="C277" s="156">
        <v>399009</v>
      </c>
      <c r="D277" s="373">
        <v>0.14870665457529042</v>
      </c>
      <c r="E277" s="156">
        <v>333086</v>
      </c>
      <c r="F277" s="373">
        <v>0.18943143430534426</v>
      </c>
      <c r="G277" s="156">
        <v>65923</v>
      </c>
      <c r="H277" s="373">
        <v>-2.0707993523181312E-2</v>
      </c>
      <c r="I277" s="156"/>
      <c r="J277" s="202" t="s">
        <v>113</v>
      </c>
      <c r="K277" s="156"/>
      <c r="L277" s="202" t="s">
        <v>113</v>
      </c>
      <c r="M277" s="156"/>
      <c r="N277" s="202"/>
      <c r="O277" s="156"/>
      <c r="P277" s="202" t="s">
        <v>113</v>
      </c>
      <c r="Q277" s="156">
        <v>145096</v>
      </c>
      <c r="R277" s="373">
        <v>0.22115149933933131</v>
      </c>
      <c r="S277" s="156">
        <v>58276</v>
      </c>
      <c r="T277" s="373">
        <v>0.18971888206112331</v>
      </c>
      <c r="U277" s="156">
        <v>12924</v>
      </c>
      <c r="V277" s="373">
        <v>0.33347090383821709</v>
      </c>
      <c r="W277" s="156">
        <v>12742</v>
      </c>
      <c r="X277" s="373">
        <v>0.1036812472932005</v>
      </c>
      <c r="Y277" s="156">
        <v>11253</v>
      </c>
      <c r="Z277" s="373">
        <v>0.2772985244040862</v>
      </c>
      <c r="AA277" s="156">
        <v>2296</v>
      </c>
      <c r="AB277" s="373">
        <v>0.66981818181818187</v>
      </c>
      <c r="AC277" s="156">
        <v>8602</v>
      </c>
      <c r="AD277" s="373">
        <v>0.20391882435269415</v>
      </c>
      <c r="AE277" s="156">
        <v>28278</v>
      </c>
      <c r="AF277" s="373">
        <v>0.1655743786323729</v>
      </c>
      <c r="AG277" s="156">
        <v>9788</v>
      </c>
      <c r="AH277" s="373">
        <v>0.2021616310488823</v>
      </c>
      <c r="AI277" s="156">
        <v>14663</v>
      </c>
      <c r="AJ277" s="373">
        <v>-2.5260918699727464E-2</v>
      </c>
      <c r="AK277" s="156">
        <v>10611</v>
      </c>
      <c r="AL277" s="373">
        <v>0.13377497595896992</v>
      </c>
      <c r="AM277" s="156">
        <v>2830</v>
      </c>
      <c r="AN277" s="373">
        <v>0.18907563025210083</v>
      </c>
      <c r="AO277" s="156">
        <v>2999</v>
      </c>
      <c r="AP277" s="373">
        <v>0.22960229602296023</v>
      </c>
      <c r="AQ277" s="156">
        <v>3322</v>
      </c>
      <c r="AR277" s="373">
        <v>0.19884518224467707</v>
      </c>
      <c r="AS277" s="156">
        <v>2451</v>
      </c>
      <c r="AT277" s="373">
        <v>-0.10153958944281527</v>
      </c>
      <c r="AU277" s="156">
        <v>3530</v>
      </c>
      <c r="AV277" s="373">
        <v>1.8759018759018753E-2</v>
      </c>
      <c r="AW277" s="156">
        <v>844</v>
      </c>
      <c r="AX277" s="373">
        <v>0.10906701708278588</v>
      </c>
      <c r="AY277" s="156">
        <v>839</v>
      </c>
      <c r="AZ277" s="373">
        <v>0.40536013400335014</v>
      </c>
      <c r="BA277" s="156">
        <v>1742</v>
      </c>
      <c r="BB277" s="373">
        <v>1.1027278003482355E-2</v>
      </c>
    </row>
    <row r="278" spans="1:54" s="4" customFormat="1" ht="15.75" collapsed="1" x14ac:dyDescent="0.25">
      <c r="A278" s="374">
        <v>888584</v>
      </c>
      <c r="B278" s="101">
        <v>2000</v>
      </c>
      <c r="C278" s="102">
        <v>4730425</v>
      </c>
      <c r="D278" s="203">
        <v>1.9091930637312515E-2</v>
      </c>
      <c r="E278" s="102">
        <v>3699174</v>
      </c>
      <c r="F278" s="203">
        <v>1.5457339209660637E-2</v>
      </c>
      <c r="G278" s="102">
        <v>1031251</v>
      </c>
      <c r="H278" s="203">
        <v>3.234631944493116E-2</v>
      </c>
      <c r="I278" s="102"/>
      <c r="J278" s="203" t="s">
        <v>113</v>
      </c>
      <c r="K278" s="102"/>
      <c r="L278" s="203" t="s">
        <v>113</v>
      </c>
      <c r="M278" s="102"/>
      <c r="N278" s="203"/>
      <c r="O278" s="102"/>
      <c r="P278" s="203" t="s">
        <v>113</v>
      </c>
      <c r="Q278" s="102">
        <v>1693914</v>
      </c>
      <c r="R278" s="203">
        <v>6.2204179302145279E-2</v>
      </c>
      <c r="S278" s="102">
        <v>697955</v>
      </c>
      <c r="T278" s="203">
        <v>-2.1401561091333843E-2</v>
      </c>
      <c r="U278" s="102">
        <v>162256</v>
      </c>
      <c r="V278" s="203">
        <v>9.9403083549629567E-3</v>
      </c>
      <c r="W278" s="102">
        <v>135660</v>
      </c>
      <c r="X278" s="203">
        <v>-9.1815899581589977E-2</v>
      </c>
      <c r="Y278" s="102">
        <v>156233</v>
      </c>
      <c r="Z278" s="203">
        <v>-0.11923352294188283</v>
      </c>
      <c r="AA278" s="102">
        <v>31584</v>
      </c>
      <c r="AB278" s="203">
        <v>7.2461799660441528E-2</v>
      </c>
      <c r="AC278" s="102">
        <v>121349</v>
      </c>
      <c r="AD278" s="203">
        <v>2.2342603435638653E-2</v>
      </c>
      <c r="AE278" s="102">
        <v>187368</v>
      </c>
      <c r="AF278" s="203">
        <v>4.5732081663634183E-2</v>
      </c>
      <c r="AG278" s="102">
        <v>83547</v>
      </c>
      <c r="AH278" s="203">
        <v>0.20701262677338272</v>
      </c>
      <c r="AI278" s="102">
        <v>97851</v>
      </c>
      <c r="AJ278" s="203">
        <v>-1.1336425085629376E-2</v>
      </c>
      <c r="AK278" s="102">
        <v>74094</v>
      </c>
      <c r="AL278" s="203">
        <v>-5.2118513969910962E-2</v>
      </c>
      <c r="AM278" s="102">
        <v>41145</v>
      </c>
      <c r="AN278" s="203">
        <v>-7.736293306424491E-2</v>
      </c>
      <c r="AO278" s="102">
        <v>33426</v>
      </c>
      <c r="AP278" s="203">
        <v>-0.11207331650949659</v>
      </c>
      <c r="AQ278" s="102">
        <v>31496</v>
      </c>
      <c r="AR278" s="203">
        <v>0.256673183577385</v>
      </c>
      <c r="AS278" s="102">
        <v>34193</v>
      </c>
      <c r="AT278" s="203">
        <v>-0.18700366161015736</v>
      </c>
      <c r="AU278" s="102">
        <v>63553</v>
      </c>
      <c r="AV278" s="203">
        <v>-0.12917237599342291</v>
      </c>
      <c r="AW278" s="102">
        <v>11240</v>
      </c>
      <c r="AX278" s="203">
        <v>1.2065550153070426E-2</v>
      </c>
      <c r="AY278" s="102">
        <v>14831</v>
      </c>
      <c r="AZ278" s="203">
        <v>0.17157753377043994</v>
      </c>
      <c r="BA278" s="102">
        <v>27479</v>
      </c>
      <c r="BB278" s="203">
        <v>-8.9443502722977852E-3</v>
      </c>
    </row>
    <row r="279" spans="1:54" s="4" customFormat="1" hidden="1" outlineLevel="1" x14ac:dyDescent="0.25">
      <c r="A279" s="1"/>
      <c r="B279" s="71" t="s">
        <v>93</v>
      </c>
      <c r="C279" s="156">
        <v>398480</v>
      </c>
      <c r="D279" s="373">
        <v>6.3801954717404241E-2</v>
      </c>
      <c r="E279" s="156">
        <v>347959</v>
      </c>
      <c r="F279" s="373">
        <v>5.9687538067974222E-2</v>
      </c>
      <c r="G279" s="156">
        <v>50521</v>
      </c>
      <c r="H279" s="373">
        <v>9.3031306116267531E-2</v>
      </c>
      <c r="I279" s="156"/>
      <c r="J279" s="202" t="s">
        <v>113</v>
      </c>
      <c r="K279" s="156"/>
      <c r="L279" s="202" t="s">
        <v>113</v>
      </c>
      <c r="M279" s="156"/>
      <c r="N279" s="202"/>
      <c r="O279" s="156"/>
      <c r="P279" s="202" t="s">
        <v>113</v>
      </c>
      <c r="Q279" s="156">
        <v>124145</v>
      </c>
      <c r="R279" s="373">
        <v>2.2848008267264408E-3</v>
      </c>
      <c r="S279" s="156">
        <v>68151</v>
      </c>
      <c r="T279" s="373">
        <v>5.9495678129469542E-2</v>
      </c>
      <c r="U279" s="156">
        <v>12988</v>
      </c>
      <c r="V279" s="373">
        <v>0.21872947358543682</v>
      </c>
      <c r="W279" s="156">
        <v>14156</v>
      </c>
      <c r="X279" s="373">
        <v>0.12260111022997622</v>
      </c>
      <c r="Y279" s="156">
        <v>13284</v>
      </c>
      <c r="Z279" s="373">
        <v>-8.8046560214892766E-3</v>
      </c>
      <c r="AA279" s="156">
        <v>1932</v>
      </c>
      <c r="AB279" s="373">
        <v>0.71733333333333338</v>
      </c>
      <c r="AC279" s="156">
        <v>14016</v>
      </c>
      <c r="AD279" s="373">
        <v>4.9473004947300225E-3</v>
      </c>
      <c r="AE279" s="156">
        <v>33371</v>
      </c>
      <c r="AF279" s="373">
        <v>0.41020114942528729</v>
      </c>
      <c r="AG279" s="156">
        <v>11696</v>
      </c>
      <c r="AH279" s="373">
        <v>0.12873962555491225</v>
      </c>
      <c r="AI279" s="156">
        <v>16407</v>
      </c>
      <c r="AJ279" s="373">
        <v>1.4719525017007795E-2</v>
      </c>
      <c r="AK279" s="156">
        <v>13723</v>
      </c>
      <c r="AL279" s="373">
        <v>0.1978875698324023</v>
      </c>
      <c r="AM279" s="156">
        <v>3363</v>
      </c>
      <c r="AN279" s="373">
        <v>-6.4794215795328181E-2</v>
      </c>
      <c r="AO279" s="156">
        <v>3854</v>
      </c>
      <c r="AP279" s="373">
        <v>-0.10016343684333406</v>
      </c>
      <c r="AQ279" s="156">
        <v>2998</v>
      </c>
      <c r="AR279" s="373" t="s">
        <v>113</v>
      </c>
      <c r="AS279" s="156">
        <v>4253</v>
      </c>
      <c r="AT279" s="373" t="s">
        <v>113</v>
      </c>
      <c r="AU279" s="156">
        <v>5192</v>
      </c>
      <c r="AV279" s="373">
        <v>-0.61574896388395506</v>
      </c>
      <c r="AW279" s="156">
        <v>1014</v>
      </c>
      <c r="AX279" s="373">
        <v>-0.17761557177615572</v>
      </c>
      <c r="AY279" s="156">
        <v>1526</v>
      </c>
      <c r="AZ279" s="373">
        <v>1.5348837209302326</v>
      </c>
      <c r="BA279" s="156">
        <v>1890</v>
      </c>
      <c r="BB279" s="373">
        <v>-0.45845272206303722</v>
      </c>
    </row>
    <row r="280" spans="1:54" s="4" customFormat="1" hidden="1" outlineLevel="1" x14ac:dyDescent="0.25">
      <c r="A280" s="1"/>
      <c r="B280" s="71" t="s">
        <v>94</v>
      </c>
      <c r="C280" s="156">
        <v>377822</v>
      </c>
      <c r="D280" s="373">
        <v>6.8869915525152869E-2</v>
      </c>
      <c r="E280" s="156">
        <v>328435</v>
      </c>
      <c r="F280" s="373">
        <v>7.4901243335766088E-2</v>
      </c>
      <c r="G280" s="156">
        <v>49387</v>
      </c>
      <c r="H280" s="373">
        <v>3.0419996244444913E-2</v>
      </c>
      <c r="I280" s="156"/>
      <c r="J280" s="202" t="s">
        <v>113</v>
      </c>
      <c r="K280" s="156"/>
      <c r="L280" s="202" t="s">
        <v>113</v>
      </c>
      <c r="M280" s="156"/>
      <c r="N280" s="202"/>
      <c r="O280" s="156"/>
      <c r="P280" s="202" t="s">
        <v>113</v>
      </c>
      <c r="Q280" s="156">
        <v>121477</v>
      </c>
      <c r="R280" s="373">
        <v>8.5401048972918003E-2</v>
      </c>
      <c r="S280" s="156">
        <v>61361</v>
      </c>
      <c r="T280" s="373">
        <v>5.0000855593011595E-2</v>
      </c>
      <c r="U280" s="156">
        <v>13784</v>
      </c>
      <c r="V280" s="373">
        <v>0.24911644766651553</v>
      </c>
      <c r="W280" s="156">
        <v>14111</v>
      </c>
      <c r="X280" s="373">
        <v>9.651099541533914E-2</v>
      </c>
      <c r="Y280" s="156">
        <v>19700</v>
      </c>
      <c r="Z280" s="373">
        <v>-2.4221110505720955E-2</v>
      </c>
      <c r="AA280" s="156">
        <v>3015</v>
      </c>
      <c r="AB280" s="373">
        <v>1.7994428969359331</v>
      </c>
      <c r="AC280" s="156">
        <v>11385</v>
      </c>
      <c r="AD280" s="373">
        <v>-0.11442128189172374</v>
      </c>
      <c r="AE280" s="156">
        <v>25870</v>
      </c>
      <c r="AF280" s="373">
        <v>0.1533146092461326</v>
      </c>
      <c r="AG280" s="156">
        <v>10420</v>
      </c>
      <c r="AH280" s="373">
        <v>9.3389296956978063E-2</v>
      </c>
      <c r="AI280" s="156">
        <v>13775</v>
      </c>
      <c r="AJ280" s="373">
        <v>2.0068127962085347E-2</v>
      </c>
      <c r="AK280" s="156">
        <v>11464</v>
      </c>
      <c r="AL280" s="373">
        <v>9.6718645364967104E-2</v>
      </c>
      <c r="AM280" s="156">
        <v>3549</v>
      </c>
      <c r="AN280" s="373">
        <v>7.5454545454545441E-2</v>
      </c>
      <c r="AO280" s="156">
        <v>3857</v>
      </c>
      <c r="AP280" s="373">
        <v>4.4270833333333037E-3</v>
      </c>
      <c r="AQ280" s="156">
        <v>1456</v>
      </c>
      <c r="AR280" s="373" t="s">
        <v>113</v>
      </c>
      <c r="AS280" s="156">
        <v>3964</v>
      </c>
      <c r="AT280" s="373" t="s">
        <v>113</v>
      </c>
      <c r="AU280" s="156">
        <v>4298</v>
      </c>
      <c r="AV280" s="373">
        <v>-0.55740912367418394</v>
      </c>
      <c r="AW280" s="156">
        <v>1472</v>
      </c>
      <c r="AX280" s="373">
        <v>0.186140209508461</v>
      </c>
      <c r="AY280" s="156">
        <v>1071</v>
      </c>
      <c r="AZ280" s="373">
        <v>0.90569395017793597</v>
      </c>
      <c r="BA280" s="156">
        <v>2406</v>
      </c>
      <c r="BB280" s="373">
        <v>-4.2578591325109438E-2</v>
      </c>
    </row>
    <row r="281" spans="1:54" s="4" customFormat="1" hidden="1" outlineLevel="1" x14ac:dyDescent="0.25">
      <c r="A281" s="1"/>
      <c r="B281" s="71" t="s">
        <v>95</v>
      </c>
      <c r="C281" s="156">
        <v>409770</v>
      </c>
      <c r="D281" s="373">
        <v>4.3314203657213834E-2</v>
      </c>
      <c r="E281" s="156">
        <v>335315</v>
      </c>
      <c r="F281" s="373">
        <v>2.0224055886183034E-2</v>
      </c>
      <c r="G281" s="156">
        <v>74455</v>
      </c>
      <c r="H281" s="373">
        <v>0.16172569823685445</v>
      </c>
      <c r="I281" s="156"/>
      <c r="J281" s="202" t="s">
        <v>113</v>
      </c>
      <c r="K281" s="156"/>
      <c r="L281" s="202" t="s">
        <v>113</v>
      </c>
      <c r="M281" s="156"/>
      <c r="N281" s="202"/>
      <c r="O281" s="156"/>
      <c r="P281" s="202" t="s">
        <v>113</v>
      </c>
      <c r="Q281" s="156">
        <v>124773</v>
      </c>
      <c r="R281" s="373">
        <v>3.2307972333454726E-2</v>
      </c>
      <c r="S281" s="156">
        <v>71253</v>
      </c>
      <c r="T281" s="373">
        <v>0.12612014603385324</v>
      </c>
      <c r="U281" s="156">
        <v>12487</v>
      </c>
      <c r="V281" s="373">
        <v>0.12861532899493855</v>
      </c>
      <c r="W281" s="156">
        <v>11329</v>
      </c>
      <c r="X281" s="373">
        <v>-7.9684763572679396E-3</v>
      </c>
      <c r="Y281" s="156">
        <v>16414</v>
      </c>
      <c r="Z281" s="373">
        <v>4.5810767760433357E-2</v>
      </c>
      <c r="AA281" s="156">
        <v>1857</v>
      </c>
      <c r="AB281" s="373">
        <v>1.1150341685649203</v>
      </c>
      <c r="AC281" s="156">
        <v>9469</v>
      </c>
      <c r="AD281" s="373">
        <v>-0.22385245901639339</v>
      </c>
      <c r="AE281" s="156">
        <v>29165</v>
      </c>
      <c r="AF281" s="373">
        <v>-3.4591194968553451E-2</v>
      </c>
      <c r="AG281" s="156">
        <v>10499</v>
      </c>
      <c r="AH281" s="373">
        <v>-9.9725604527525324E-2</v>
      </c>
      <c r="AI281" s="156">
        <v>15445</v>
      </c>
      <c r="AJ281" s="373">
        <v>-2.1601418978842046E-2</v>
      </c>
      <c r="AK281" s="156">
        <v>12040</v>
      </c>
      <c r="AL281" s="373">
        <v>-9.3919325707405132E-2</v>
      </c>
      <c r="AM281" s="156">
        <v>3536</v>
      </c>
      <c r="AN281" s="373">
        <v>0.10087173100871727</v>
      </c>
      <c r="AO281" s="156">
        <v>3412</v>
      </c>
      <c r="AP281" s="373">
        <v>6.5916900968447267E-2</v>
      </c>
      <c r="AQ281" s="156">
        <v>1884</v>
      </c>
      <c r="AR281" s="373" t="s">
        <v>113</v>
      </c>
      <c r="AS281" s="156">
        <v>3129</v>
      </c>
      <c r="AT281" s="373" t="s">
        <v>113</v>
      </c>
      <c r="AU281" s="156">
        <v>4521</v>
      </c>
      <c r="AV281" s="373">
        <v>-0.59056330374932076</v>
      </c>
      <c r="AW281" s="156">
        <v>1162</v>
      </c>
      <c r="AX281" s="373">
        <v>-0.1975138121546961</v>
      </c>
      <c r="AY281" s="156">
        <v>892</v>
      </c>
      <c r="AZ281" s="373">
        <v>0.44336569579288021</v>
      </c>
      <c r="BA281" s="156">
        <v>2048</v>
      </c>
      <c r="BB281" s="373">
        <v>-0.23866171003717473</v>
      </c>
    </row>
    <row r="282" spans="1:54" s="4" customFormat="1" hidden="1" outlineLevel="1" x14ac:dyDescent="0.25">
      <c r="A282" s="1"/>
      <c r="B282" s="71" t="s">
        <v>96</v>
      </c>
      <c r="C282" s="156">
        <v>387386</v>
      </c>
      <c r="D282" s="373">
        <v>3.9287228163179977E-2</v>
      </c>
      <c r="E282" s="156">
        <v>305106</v>
      </c>
      <c r="F282" s="373">
        <v>9.5804705654183531E-2</v>
      </c>
      <c r="G282" s="156">
        <v>82280</v>
      </c>
      <c r="H282" s="373">
        <v>-0.12756730392000937</v>
      </c>
      <c r="I282" s="156"/>
      <c r="J282" s="202" t="s">
        <v>113</v>
      </c>
      <c r="K282" s="156"/>
      <c r="L282" s="202" t="s">
        <v>113</v>
      </c>
      <c r="M282" s="156"/>
      <c r="N282" s="202"/>
      <c r="O282" s="156"/>
      <c r="P282" s="202" t="s">
        <v>113</v>
      </c>
      <c r="Q282" s="156">
        <v>124885</v>
      </c>
      <c r="R282" s="373">
        <v>0.13924339314547396</v>
      </c>
      <c r="S282" s="156">
        <v>66058</v>
      </c>
      <c r="T282" s="373">
        <v>9.7509511704796603E-2</v>
      </c>
      <c r="U282" s="156">
        <v>14472</v>
      </c>
      <c r="V282" s="373">
        <v>0.31491913501726332</v>
      </c>
      <c r="W282" s="156">
        <v>14329</v>
      </c>
      <c r="X282" s="373">
        <v>1.0222786238014647E-2</v>
      </c>
      <c r="Y282" s="156">
        <v>23108</v>
      </c>
      <c r="Z282" s="373">
        <v>6.8084122948925296E-2</v>
      </c>
      <c r="AA282" s="156">
        <v>2049</v>
      </c>
      <c r="AB282" s="373">
        <v>1.1891025641025643</v>
      </c>
      <c r="AC282" s="156">
        <v>7701</v>
      </c>
      <c r="AD282" s="373">
        <v>-0.21136712749615971</v>
      </c>
      <c r="AE282" s="156">
        <v>13854</v>
      </c>
      <c r="AF282" s="373">
        <v>0.32981378383566895</v>
      </c>
      <c r="AG282" s="156">
        <v>4799</v>
      </c>
      <c r="AH282" s="373">
        <v>6.7128172855044355E-3</v>
      </c>
      <c r="AI282" s="156">
        <v>6224</v>
      </c>
      <c r="AJ282" s="373">
        <v>0.27306197586418501</v>
      </c>
      <c r="AK282" s="156">
        <v>5229</v>
      </c>
      <c r="AL282" s="373">
        <v>0.31151241534988716</v>
      </c>
      <c r="AM282" s="156">
        <v>3768</v>
      </c>
      <c r="AN282" s="373">
        <v>-0.13019390581717449</v>
      </c>
      <c r="AO282" s="156">
        <v>3651</v>
      </c>
      <c r="AP282" s="373">
        <v>-6.8384792038785447E-2</v>
      </c>
      <c r="AQ282" s="156">
        <v>2563</v>
      </c>
      <c r="AR282" s="373" t="s">
        <v>113</v>
      </c>
      <c r="AS282" s="156">
        <v>3164</v>
      </c>
      <c r="AT282" s="373" t="s">
        <v>113</v>
      </c>
      <c r="AU282" s="156">
        <v>5376</v>
      </c>
      <c r="AV282" s="373">
        <v>-0.60770577933450087</v>
      </c>
      <c r="AW282" s="156">
        <v>952</v>
      </c>
      <c r="AX282" s="373">
        <v>-0.14311431143114306</v>
      </c>
      <c r="AY282" s="156">
        <v>751</v>
      </c>
      <c r="AZ282" s="373">
        <v>0.35559566787003605</v>
      </c>
      <c r="BA282" s="156">
        <v>2173</v>
      </c>
      <c r="BB282" s="373">
        <v>-0.35134328358208955</v>
      </c>
    </row>
    <row r="283" spans="1:54" s="4" customFormat="1" hidden="1" outlineLevel="1" x14ac:dyDescent="0.25">
      <c r="A283" s="1"/>
      <c r="B283" s="71" t="s">
        <v>97</v>
      </c>
      <c r="C283" s="156">
        <v>332615</v>
      </c>
      <c r="D283" s="373">
        <v>4.4533561114705078E-2</v>
      </c>
      <c r="E283" s="156">
        <v>255528</v>
      </c>
      <c r="F283" s="373">
        <v>4.1980483866363771E-2</v>
      </c>
      <c r="G283" s="156">
        <v>77087</v>
      </c>
      <c r="H283" s="373">
        <v>5.3086706465758748E-2</v>
      </c>
      <c r="I283" s="156"/>
      <c r="J283" s="202" t="s">
        <v>113</v>
      </c>
      <c r="K283" s="156"/>
      <c r="L283" s="202" t="s">
        <v>113</v>
      </c>
      <c r="M283" s="156"/>
      <c r="N283" s="202"/>
      <c r="O283" s="156"/>
      <c r="P283" s="202" t="s">
        <v>113</v>
      </c>
      <c r="Q283" s="156">
        <v>125342</v>
      </c>
      <c r="R283" s="373">
        <v>6.6579393316361646E-3</v>
      </c>
      <c r="S283" s="156">
        <v>56137</v>
      </c>
      <c r="T283" s="373">
        <v>4.0614688762836915E-2</v>
      </c>
      <c r="U283" s="156">
        <v>12441</v>
      </c>
      <c r="V283" s="373">
        <v>0.21755725190839703</v>
      </c>
      <c r="W283" s="156">
        <v>9887</v>
      </c>
      <c r="X283" s="373">
        <v>-8.921411387329603E-3</v>
      </c>
      <c r="Y283" s="156">
        <v>14309</v>
      </c>
      <c r="Z283" s="373">
        <v>8.5742469079596262E-2</v>
      </c>
      <c r="AA283" s="156">
        <v>2309</v>
      </c>
      <c r="AB283" s="373">
        <v>-5.291222313371613E-2</v>
      </c>
      <c r="AC283" s="156">
        <v>6857</v>
      </c>
      <c r="AD283" s="373">
        <v>0.14036254781307167</v>
      </c>
      <c r="AE283" s="156">
        <v>1634</v>
      </c>
      <c r="AF283" s="373">
        <v>0.8868360277136258</v>
      </c>
      <c r="AG283" s="156">
        <v>687</v>
      </c>
      <c r="AH283" s="373">
        <v>-0.23496659242761697</v>
      </c>
      <c r="AI283" s="156">
        <v>1704</v>
      </c>
      <c r="AJ283" s="373">
        <v>18.813953488372093</v>
      </c>
      <c r="AK283" s="156">
        <v>2032</v>
      </c>
      <c r="AL283" s="373">
        <v>0.21168753726893264</v>
      </c>
      <c r="AM283" s="156">
        <v>3756</v>
      </c>
      <c r="AN283" s="373">
        <v>-0.11037423022264325</v>
      </c>
      <c r="AO283" s="156">
        <v>2656</v>
      </c>
      <c r="AP283" s="373">
        <v>-0.15116650687120481</v>
      </c>
      <c r="AQ283" s="156">
        <v>1799</v>
      </c>
      <c r="AR283" s="373" t="s">
        <v>113</v>
      </c>
      <c r="AS283" s="156">
        <v>2472</v>
      </c>
      <c r="AT283" s="373" t="s">
        <v>113</v>
      </c>
      <c r="AU283" s="156">
        <v>7109</v>
      </c>
      <c r="AV283" s="373">
        <v>-0.1406986582859906</v>
      </c>
      <c r="AW283" s="156">
        <v>979</v>
      </c>
      <c r="AX283" s="373">
        <v>-0.38582183186951069</v>
      </c>
      <c r="AY283" s="156">
        <v>1229</v>
      </c>
      <c r="AZ283" s="373">
        <v>0.78374455732946302</v>
      </c>
      <c r="BA283" s="156">
        <v>2189</v>
      </c>
      <c r="BB283" s="373">
        <v>-0.35900439238653004</v>
      </c>
    </row>
    <row r="284" spans="1:54" s="4" customFormat="1" hidden="1" outlineLevel="1" x14ac:dyDescent="0.25">
      <c r="A284" s="1"/>
      <c r="B284" s="71" t="s">
        <v>98</v>
      </c>
      <c r="C284" s="156">
        <v>329838</v>
      </c>
      <c r="D284" s="373">
        <v>6.2420480643176735E-2</v>
      </c>
      <c r="E284" s="156">
        <v>245562</v>
      </c>
      <c r="F284" s="373">
        <v>8.9469200873129928E-2</v>
      </c>
      <c r="G284" s="156">
        <v>84276</v>
      </c>
      <c r="H284" s="373">
        <v>-9.2519661897652039E-3</v>
      </c>
      <c r="I284" s="156"/>
      <c r="J284" s="202" t="s">
        <v>113</v>
      </c>
      <c r="K284" s="156"/>
      <c r="L284" s="202" t="s">
        <v>113</v>
      </c>
      <c r="M284" s="156"/>
      <c r="N284" s="202"/>
      <c r="O284" s="156"/>
      <c r="P284" s="202" t="s">
        <v>113</v>
      </c>
      <c r="Q284" s="156">
        <v>132316</v>
      </c>
      <c r="R284" s="373">
        <v>9.6202279957582126E-2</v>
      </c>
      <c r="S284" s="156">
        <v>46199</v>
      </c>
      <c r="T284" s="373">
        <v>0.16575826394145854</v>
      </c>
      <c r="U284" s="156">
        <v>10062</v>
      </c>
      <c r="V284" s="373">
        <v>0.2791762013729977</v>
      </c>
      <c r="W284" s="156">
        <v>9139</v>
      </c>
      <c r="X284" s="373">
        <v>-4.802083333333329E-2</v>
      </c>
      <c r="Y284" s="156">
        <v>10630</v>
      </c>
      <c r="Z284" s="373">
        <v>0.14350258175559372</v>
      </c>
      <c r="AA284" s="156">
        <v>2363</v>
      </c>
      <c r="AB284" s="373">
        <v>-8.0902372617658536E-2</v>
      </c>
      <c r="AC284" s="156">
        <v>7373</v>
      </c>
      <c r="AD284" s="373">
        <v>-0.1568896512292739</v>
      </c>
      <c r="AE284" s="156">
        <v>2371</v>
      </c>
      <c r="AF284" s="373">
        <v>0.21965020576131677</v>
      </c>
      <c r="AG284" s="156">
        <v>1215</v>
      </c>
      <c r="AH284" s="373">
        <v>2.2727272727272707E-2</v>
      </c>
      <c r="AI284" s="156">
        <v>1317</v>
      </c>
      <c r="AJ284" s="373">
        <v>4.2055335968379444</v>
      </c>
      <c r="AK284" s="156">
        <v>2615</v>
      </c>
      <c r="AL284" s="373">
        <v>0.25419664268585129</v>
      </c>
      <c r="AM284" s="156">
        <v>3374</v>
      </c>
      <c r="AN284" s="373">
        <v>-8.8836245188039786E-4</v>
      </c>
      <c r="AO284" s="156">
        <v>1977</v>
      </c>
      <c r="AP284" s="373">
        <v>-0.19437652811735939</v>
      </c>
      <c r="AQ284" s="156">
        <v>1643</v>
      </c>
      <c r="AR284" s="373" t="s">
        <v>113</v>
      </c>
      <c r="AS284" s="156">
        <v>3139</v>
      </c>
      <c r="AT284" s="373" t="s">
        <v>113</v>
      </c>
      <c r="AU284" s="156">
        <v>5481</v>
      </c>
      <c r="AV284" s="373">
        <v>-0.50904693658187028</v>
      </c>
      <c r="AW284" s="156">
        <v>848</v>
      </c>
      <c r="AX284" s="373">
        <v>0.12317880794701996</v>
      </c>
      <c r="AY284" s="156">
        <v>1258</v>
      </c>
      <c r="AZ284" s="373">
        <v>1.6596194503171247</v>
      </c>
      <c r="BA284" s="156">
        <v>2242</v>
      </c>
      <c r="BB284" s="373">
        <v>-0.30930375847196545</v>
      </c>
    </row>
    <row r="285" spans="1:54" s="4" customFormat="1" hidden="1" outlineLevel="1" x14ac:dyDescent="0.25">
      <c r="A285" s="1"/>
      <c r="B285" s="71" t="s">
        <v>99</v>
      </c>
      <c r="C285" s="156">
        <v>408797</v>
      </c>
      <c r="D285" s="373">
        <v>0.11630339207986751</v>
      </c>
      <c r="E285" s="156">
        <v>300795</v>
      </c>
      <c r="F285" s="373">
        <v>0.11680620788237706</v>
      </c>
      <c r="G285" s="156">
        <v>108002</v>
      </c>
      <c r="H285" s="373">
        <v>0.11490538964189478</v>
      </c>
      <c r="I285" s="156"/>
      <c r="J285" s="202" t="s">
        <v>113</v>
      </c>
      <c r="K285" s="156"/>
      <c r="L285" s="202" t="s">
        <v>113</v>
      </c>
      <c r="M285" s="156"/>
      <c r="N285" s="202"/>
      <c r="O285" s="156"/>
      <c r="P285" s="202" t="s">
        <v>113</v>
      </c>
      <c r="Q285" s="156">
        <v>149085</v>
      </c>
      <c r="R285" s="373">
        <v>0.12630036187267213</v>
      </c>
      <c r="S285" s="156">
        <v>54158</v>
      </c>
      <c r="T285" s="373">
        <v>0.20324372361697396</v>
      </c>
      <c r="U285" s="156">
        <v>17440</v>
      </c>
      <c r="V285" s="373">
        <v>0.25739005046863728</v>
      </c>
      <c r="W285" s="156">
        <v>16132</v>
      </c>
      <c r="X285" s="373">
        <v>-1.0367462118888393E-2</v>
      </c>
      <c r="Y285" s="156">
        <v>16472</v>
      </c>
      <c r="Z285" s="373">
        <v>0.18828451882845187</v>
      </c>
      <c r="AA285" s="156">
        <v>3345</v>
      </c>
      <c r="AB285" s="373">
        <v>8.6744639376218347E-2</v>
      </c>
      <c r="AC285" s="156">
        <v>11153</v>
      </c>
      <c r="AD285" s="373">
        <v>0.23483170947741372</v>
      </c>
      <c r="AE285" s="156">
        <v>2070</v>
      </c>
      <c r="AF285" s="373">
        <v>0.88010899182561309</v>
      </c>
      <c r="AG285" s="156">
        <v>1495</v>
      </c>
      <c r="AH285" s="373">
        <v>-2.1596858638743499E-2</v>
      </c>
      <c r="AI285" s="156">
        <v>660</v>
      </c>
      <c r="AJ285" s="373">
        <v>2.6263736263736264</v>
      </c>
      <c r="AK285" s="156">
        <v>921</v>
      </c>
      <c r="AL285" s="373">
        <v>-0.46359930110658121</v>
      </c>
      <c r="AM285" s="156">
        <v>4765</v>
      </c>
      <c r="AN285" s="373">
        <v>1.5991471215351716E-2</v>
      </c>
      <c r="AO285" s="156">
        <v>3517</v>
      </c>
      <c r="AP285" s="373">
        <v>-1.1245431543435491E-2</v>
      </c>
      <c r="AQ285" s="156">
        <v>1878</v>
      </c>
      <c r="AR285" s="373" t="s">
        <v>113</v>
      </c>
      <c r="AS285" s="156">
        <v>4806</v>
      </c>
      <c r="AT285" s="373" t="s">
        <v>113</v>
      </c>
      <c r="AU285" s="156">
        <v>8439</v>
      </c>
      <c r="AV285" s="373">
        <v>-0.51680503864872596</v>
      </c>
      <c r="AW285" s="156">
        <v>925</v>
      </c>
      <c r="AX285" s="373">
        <v>0.57045840407470294</v>
      </c>
      <c r="AY285" s="156">
        <v>1189</v>
      </c>
      <c r="AZ285" s="373">
        <v>0.60675675675675667</v>
      </c>
      <c r="BA285" s="156">
        <v>2345</v>
      </c>
      <c r="BB285" s="373">
        <v>-0.44006685768863418</v>
      </c>
    </row>
    <row r="286" spans="1:54" s="4" customFormat="1" hidden="1" outlineLevel="1" x14ac:dyDescent="0.25">
      <c r="A286" s="1"/>
      <c r="B286" s="71" t="s">
        <v>100</v>
      </c>
      <c r="C286" s="156">
        <v>433895</v>
      </c>
      <c r="D286" s="373">
        <v>7.3171395287291219E-2</v>
      </c>
      <c r="E286" s="156">
        <v>297240</v>
      </c>
      <c r="F286" s="373">
        <v>8.0519102839070822E-2</v>
      </c>
      <c r="G286" s="156">
        <v>136655</v>
      </c>
      <c r="H286" s="373">
        <v>5.7529348944830971E-2</v>
      </c>
      <c r="I286" s="156"/>
      <c r="J286" s="202" t="s">
        <v>113</v>
      </c>
      <c r="K286" s="156"/>
      <c r="L286" s="202" t="s">
        <v>113</v>
      </c>
      <c r="M286" s="156"/>
      <c r="N286" s="202"/>
      <c r="O286" s="156"/>
      <c r="P286" s="202" t="s">
        <v>113</v>
      </c>
      <c r="Q286" s="156">
        <v>139519</v>
      </c>
      <c r="R286" s="373">
        <v>0.15807428927163314</v>
      </c>
      <c r="S286" s="156">
        <v>50417</v>
      </c>
      <c r="T286" s="373">
        <v>7.1721616393512377E-2</v>
      </c>
      <c r="U286" s="156">
        <v>15094</v>
      </c>
      <c r="V286" s="373">
        <v>5.7972945958553179E-3</v>
      </c>
      <c r="W286" s="156">
        <v>12568</v>
      </c>
      <c r="X286" s="373">
        <v>-6.5784583364305371E-2</v>
      </c>
      <c r="Y286" s="156">
        <v>18303</v>
      </c>
      <c r="Z286" s="373">
        <v>1.04339185160649E-2</v>
      </c>
      <c r="AA286" s="156">
        <v>3821</v>
      </c>
      <c r="AB286" s="373">
        <v>-7.7721457880762679E-2</v>
      </c>
      <c r="AC286" s="156">
        <v>19275</v>
      </c>
      <c r="AD286" s="373">
        <v>3.4677116324010937E-2</v>
      </c>
      <c r="AE286" s="156">
        <v>2403</v>
      </c>
      <c r="AF286" s="373">
        <v>0.77343173431734313</v>
      </c>
      <c r="AG286" s="156">
        <v>1559</v>
      </c>
      <c r="AH286" s="373">
        <v>-6.814106395696351E-2</v>
      </c>
      <c r="AI286" s="156">
        <v>764</v>
      </c>
      <c r="AJ286" s="373">
        <v>20.222222222222221</v>
      </c>
      <c r="AK286" s="156">
        <v>2420</v>
      </c>
      <c r="AL286" s="373">
        <v>2.5380116959064329</v>
      </c>
      <c r="AM286" s="156">
        <v>3384</v>
      </c>
      <c r="AN286" s="373">
        <v>-0.10900473933649291</v>
      </c>
      <c r="AO286" s="156">
        <v>2721</v>
      </c>
      <c r="AP286" s="373">
        <v>-7.4804488269296199E-2</v>
      </c>
      <c r="AQ286" s="156">
        <v>2450</v>
      </c>
      <c r="AR286" s="373" t="s">
        <v>113</v>
      </c>
      <c r="AS286" s="156">
        <v>4992</v>
      </c>
      <c r="AT286" s="373" t="s">
        <v>113</v>
      </c>
      <c r="AU286" s="156">
        <v>13008</v>
      </c>
      <c r="AV286" s="373">
        <v>-0.41265182643247389</v>
      </c>
      <c r="AW286" s="156">
        <v>475</v>
      </c>
      <c r="AX286" s="373">
        <v>-8.477842003853564E-2</v>
      </c>
      <c r="AY286" s="156">
        <v>992</v>
      </c>
      <c r="AZ286" s="373">
        <v>5.3078556263269627E-2</v>
      </c>
      <c r="BA286" s="156">
        <v>3075</v>
      </c>
      <c r="BB286" s="373">
        <v>-0.25018288222384788</v>
      </c>
    </row>
    <row r="287" spans="1:54" s="4" customFormat="1" hidden="1" outlineLevel="1" x14ac:dyDescent="0.25">
      <c r="A287" s="1"/>
      <c r="B287" s="71" t="s">
        <v>101</v>
      </c>
      <c r="C287" s="156">
        <v>380203</v>
      </c>
      <c r="D287" s="373">
        <v>0.12480437374451592</v>
      </c>
      <c r="E287" s="156">
        <v>272815</v>
      </c>
      <c r="F287" s="373">
        <v>0.12742322744347701</v>
      </c>
      <c r="G287" s="156">
        <v>107388</v>
      </c>
      <c r="H287" s="373">
        <v>0.11820567287267281</v>
      </c>
      <c r="I287" s="156"/>
      <c r="J287" s="202" t="s">
        <v>113</v>
      </c>
      <c r="K287" s="156"/>
      <c r="L287" s="202" t="s">
        <v>113</v>
      </c>
      <c r="M287" s="156"/>
      <c r="N287" s="202"/>
      <c r="O287" s="156"/>
      <c r="P287" s="202" t="s">
        <v>113</v>
      </c>
      <c r="Q287" s="156">
        <v>141599</v>
      </c>
      <c r="R287" s="373">
        <v>0.11667613009053346</v>
      </c>
      <c r="S287" s="156">
        <v>54849</v>
      </c>
      <c r="T287" s="373">
        <v>0.25817773088039631</v>
      </c>
      <c r="U287" s="156">
        <v>11898</v>
      </c>
      <c r="V287" s="373">
        <v>0.16441573693482092</v>
      </c>
      <c r="W287" s="156">
        <v>9670</v>
      </c>
      <c r="X287" s="373">
        <v>6.2987798175222709E-2</v>
      </c>
      <c r="Y287" s="156">
        <v>13526</v>
      </c>
      <c r="Z287" s="373">
        <v>0.25764760576476053</v>
      </c>
      <c r="AA287" s="156">
        <v>2888</v>
      </c>
      <c r="AB287" s="373">
        <v>0.25184221933246631</v>
      </c>
      <c r="AC287" s="156">
        <v>9190</v>
      </c>
      <c r="AD287" s="373">
        <v>7.3096683792620354E-2</v>
      </c>
      <c r="AE287" s="156">
        <v>1834</v>
      </c>
      <c r="AF287" s="373">
        <v>-2.2388059701492491E-2</v>
      </c>
      <c r="AG287" s="156">
        <v>1426</v>
      </c>
      <c r="AH287" s="373">
        <v>-0.24907846234860453</v>
      </c>
      <c r="AI287" s="156">
        <v>1244</v>
      </c>
      <c r="AJ287" s="373">
        <v>16.52112676056338</v>
      </c>
      <c r="AK287" s="156">
        <v>1594</v>
      </c>
      <c r="AL287" s="373">
        <v>-0.2637413394919168</v>
      </c>
      <c r="AM287" s="156">
        <v>3241</v>
      </c>
      <c r="AN287" s="373">
        <v>-0.11857492521076962</v>
      </c>
      <c r="AO287" s="156">
        <v>2439</v>
      </c>
      <c r="AP287" s="373">
        <v>3.7872340425531892E-2</v>
      </c>
      <c r="AQ287" s="156">
        <v>1731</v>
      </c>
      <c r="AR287" s="373" t="s">
        <v>113</v>
      </c>
      <c r="AS287" s="156">
        <v>3565</v>
      </c>
      <c r="AT287" s="373" t="s">
        <v>113</v>
      </c>
      <c r="AU287" s="156">
        <v>7201</v>
      </c>
      <c r="AV287" s="373">
        <v>-0.45934379457917263</v>
      </c>
      <c r="AW287" s="156">
        <v>1020</v>
      </c>
      <c r="AX287" s="373">
        <v>0.22448979591836737</v>
      </c>
      <c r="AY287" s="156">
        <v>1103</v>
      </c>
      <c r="AZ287" s="373">
        <v>-0.14628482972136225</v>
      </c>
      <c r="BA287" s="156">
        <v>2797</v>
      </c>
      <c r="BB287" s="373">
        <v>-0.10438680755683638</v>
      </c>
    </row>
    <row r="288" spans="1:54" s="4" customFormat="1" hidden="1" outlineLevel="1" x14ac:dyDescent="0.25">
      <c r="A288" s="1"/>
      <c r="B288" s="71" t="s">
        <v>102</v>
      </c>
      <c r="C288" s="156">
        <v>437250</v>
      </c>
      <c r="D288" s="373">
        <v>0.1212774741830509</v>
      </c>
      <c r="E288" s="156">
        <v>340501</v>
      </c>
      <c r="F288" s="373">
        <v>0.11911562188793101</v>
      </c>
      <c r="G288" s="156">
        <v>96749</v>
      </c>
      <c r="H288" s="373">
        <v>0.128952834371864</v>
      </c>
      <c r="I288" s="156"/>
      <c r="J288" s="202" t="s">
        <v>113</v>
      </c>
      <c r="K288" s="156"/>
      <c r="L288" s="202" t="s">
        <v>113</v>
      </c>
      <c r="M288" s="156"/>
      <c r="N288" s="202"/>
      <c r="O288" s="156"/>
      <c r="P288" s="202" t="s">
        <v>113</v>
      </c>
      <c r="Q288" s="156">
        <v>159308</v>
      </c>
      <c r="R288" s="373">
        <v>0.15312732984444777</v>
      </c>
      <c r="S288" s="156">
        <v>67596</v>
      </c>
      <c r="T288" s="373">
        <v>2.9845971022441686E-2</v>
      </c>
      <c r="U288" s="156">
        <v>17079</v>
      </c>
      <c r="V288" s="373">
        <v>0.11068478897054046</v>
      </c>
      <c r="W288" s="156">
        <v>12647</v>
      </c>
      <c r="X288" s="373">
        <v>0.23735446629488299</v>
      </c>
      <c r="Y288" s="156">
        <v>15232</v>
      </c>
      <c r="Z288" s="373">
        <v>0.22799097065462748</v>
      </c>
      <c r="AA288" s="156">
        <v>2903</v>
      </c>
      <c r="AB288" s="373">
        <v>0.44860279441117767</v>
      </c>
      <c r="AC288" s="156">
        <v>7624</v>
      </c>
      <c r="AD288" s="373">
        <v>0.14474474474474475</v>
      </c>
      <c r="AE288" s="156">
        <v>13677</v>
      </c>
      <c r="AF288" s="373">
        <v>5.7363741785852351E-2</v>
      </c>
      <c r="AG288" s="156">
        <v>5701</v>
      </c>
      <c r="AH288" s="373">
        <v>0.41393849206349209</v>
      </c>
      <c r="AI288" s="156">
        <v>7720</v>
      </c>
      <c r="AJ288" s="373">
        <v>0.32305055698371898</v>
      </c>
      <c r="AK288" s="156">
        <v>6804</v>
      </c>
      <c r="AL288" s="373">
        <v>0.15576694411414982</v>
      </c>
      <c r="AM288" s="156">
        <v>5896</v>
      </c>
      <c r="AN288" s="373">
        <v>3.8942731277533005E-2</v>
      </c>
      <c r="AO288" s="156">
        <v>3474</v>
      </c>
      <c r="AP288" s="373">
        <v>-1.8644067796610209E-2</v>
      </c>
      <c r="AQ288" s="156">
        <v>2193</v>
      </c>
      <c r="AR288" s="373" t="s">
        <v>113</v>
      </c>
      <c r="AS288" s="156">
        <v>3003</v>
      </c>
      <c r="AT288" s="373" t="s">
        <v>113</v>
      </c>
      <c r="AU288" s="156">
        <v>4984</v>
      </c>
      <c r="AV288" s="373">
        <v>-0.52406417112299464</v>
      </c>
      <c r="AW288" s="156">
        <v>721</v>
      </c>
      <c r="AX288" s="373">
        <v>-0.17974971558589303</v>
      </c>
      <c r="AY288" s="156">
        <v>1155</v>
      </c>
      <c r="AZ288" s="373">
        <v>-6.6289409862570703E-2</v>
      </c>
      <c r="BA288" s="156">
        <v>2784</v>
      </c>
      <c r="BB288" s="373">
        <v>-0.12259691144027729</v>
      </c>
    </row>
    <row r="289" spans="1:54" s="4" customFormat="1" hidden="1" outlineLevel="1" x14ac:dyDescent="0.25">
      <c r="A289" s="1"/>
      <c r="B289" s="71" t="s">
        <v>103</v>
      </c>
      <c r="C289" s="156">
        <v>398393</v>
      </c>
      <c r="D289" s="373">
        <v>3.1480915714307889E-2</v>
      </c>
      <c r="E289" s="156">
        <v>333571</v>
      </c>
      <c r="F289" s="373">
        <v>2.7390214304634064E-2</v>
      </c>
      <c r="G289" s="156">
        <v>64822</v>
      </c>
      <c r="H289" s="373">
        <v>5.3057378647085596E-2</v>
      </c>
      <c r="I289" s="156"/>
      <c r="J289" s="202" t="s">
        <v>113</v>
      </c>
      <c r="K289" s="156"/>
      <c r="L289" s="202" t="s">
        <v>113</v>
      </c>
      <c r="M289" s="156"/>
      <c r="N289" s="202"/>
      <c r="O289" s="156"/>
      <c r="P289" s="202" t="s">
        <v>113</v>
      </c>
      <c r="Q289" s="156">
        <v>133448</v>
      </c>
      <c r="R289" s="373">
        <v>0.12508009307658585</v>
      </c>
      <c r="S289" s="156">
        <v>68057</v>
      </c>
      <c r="T289" s="373">
        <v>-7.0180046105809968E-3</v>
      </c>
      <c r="U289" s="156">
        <v>13222</v>
      </c>
      <c r="V289" s="373">
        <v>2.3929373499574025E-2</v>
      </c>
      <c r="W289" s="156">
        <v>13862</v>
      </c>
      <c r="X289" s="373">
        <v>-7.4385683760683774E-2</v>
      </c>
      <c r="Y289" s="156">
        <v>7595</v>
      </c>
      <c r="Z289" s="373">
        <v>-6.79838016934593E-2</v>
      </c>
      <c r="AA289" s="156">
        <v>1593</v>
      </c>
      <c r="AB289" s="373">
        <v>0.6875</v>
      </c>
      <c r="AC289" s="156">
        <v>7509</v>
      </c>
      <c r="AD289" s="373">
        <v>0.10883047844063798</v>
      </c>
      <c r="AE289" s="156">
        <v>28664</v>
      </c>
      <c r="AF289" s="373">
        <v>-0.10795755142688201</v>
      </c>
      <c r="AG289" s="156">
        <v>11579</v>
      </c>
      <c r="AH289" s="373">
        <v>-1.7242865764289794E-3</v>
      </c>
      <c r="AI289" s="156">
        <v>18670</v>
      </c>
      <c r="AJ289" s="373">
        <v>0.2014930175686982</v>
      </c>
      <c r="AK289" s="156">
        <v>9967</v>
      </c>
      <c r="AL289" s="373">
        <v>-0.18934526230174864</v>
      </c>
      <c r="AM289" s="156">
        <v>3583</v>
      </c>
      <c r="AN289" s="373">
        <v>-0.19789567942690844</v>
      </c>
      <c r="AO289" s="156">
        <v>3648</v>
      </c>
      <c r="AP289" s="373">
        <v>-0.12769010043041606</v>
      </c>
      <c r="AQ289" s="156">
        <v>1697</v>
      </c>
      <c r="AR289" s="373" t="s">
        <v>113</v>
      </c>
      <c r="AS289" s="156">
        <v>2843</v>
      </c>
      <c r="AT289" s="373" t="s">
        <v>113</v>
      </c>
      <c r="AU289" s="156">
        <v>3906</v>
      </c>
      <c r="AV289" s="373">
        <v>-0.61091742205398947</v>
      </c>
      <c r="AW289" s="156">
        <v>777</v>
      </c>
      <c r="AX289" s="373">
        <v>-0.15359477124183007</v>
      </c>
      <c r="AY289" s="156">
        <v>896</v>
      </c>
      <c r="AZ289" s="373">
        <v>0.3534743202416919</v>
      </c>
      <c r="BA289" s="156">
        <v>2055</v>
      </c>
      <c r="BB289" s="373">
        <v>0.16562677254679525</v>
      </c>
    </row>
    <row r="290" spans="1:54" s="4" customFormat="1" hidden="1" outlineLevel="1" x14ac:dyDescent="0.25">
      <c r="A290" s="1"/>
      <c r="B290" s="71" t="s">
        <v>104</v>
      </c>
      <c r="C290" s="156">
        <v>347355</v>
      </c>
      <c r="D290" s="373">
        <v>-3.516520144993962E-2</v>
      </c>
      <c r="E290" s="156">
        <v>280038</v>
      </c>
      <c r="F290" s="373">
        <v>-7.5461793690883017E-2</v>
      </c>
      <c r="G290" s="156">
        <v>67317</v>
      </c>
      <c r="H290" s="373">
        <v>0.17851890756302513</v>
      </c>
      <c r="I290" s="156"/>
      <c r="J290" s="202" t="s">
        <v>113</v>
      </c>
      <c r="K290" s="156"/>
      <c r="L290" s="202" t="s">
        <v>113</v>
      </c>
      <c r="M290" s="156"/>
      <c r="N290" s="202"/>
      <c r="O290" s="156"/>
      <c r="P290" s="202" t="s">
        <v>113</v>
      </c>
      <c r="Q290" s="156">
        <v>118819</v>
      </c>
      <c r="R290" s="373">
        <v>0.11395597389934742</v>
      </c>
      <c r="S290" s="156">
        <v>48983</v>
      </c>
      <c r="T290" s="373">
        <v>-0.19773650419287214</v>
      </c>
      <c r="U290" s="156">
        <v>9692</v>
      </c>
      <c r="V290" s="373">
        <v>-0.22264998395893487</v>
      </c>
      <c r="W290" s="156">
        <v>11545</v>
      </c>
      <c r="X290" s="373">
        <v>-0.20313362782992817</v>
      </c>
      <c r="Y290" s="156">
        <v>8810</v>
      </c>
      <c r="Z290" s="373">
        <v>-0.21793164669329779</v>
      </c>
      <c r="AA290" s="156">
        <v>1375</v>
      </c>
      <c r="AB290" s="373">
        <v>0.21897163120567376</v>
      </c>
      <c r="AC290" s="156">
        <v>7145</v>
      </c>
      <c r="AD290" s="373">
        <v>5.8989180376463723E-2</v>
      </c>
      <c r="AE290" s="156">
        <v>24261</v>
      </c>
      <c r="AF290" s="373">
        <v>-0.19851337958374626</v>
      </c>
      <c r="AG290" s="156">
        <v>8142</v>
      </c>
      <c r="AH290" s="373">
        <v>-0.32234706616729092</v>
      </c>
      <c r="AI290" s="156">
        <v>15043</v>
      </c>
      <c r="AJ290" s="373">
        <v>6.4463628644211735E-2</v>
      </c>
      <c r="AK290" s="156">
        <v>9359</v>
      </c>
      <c r="AL290" s="373">
        <v>-0.25187849720223821</v>
      </c>
      <c r="AM290" s="156">
        <v>2380</v>
      </c>
      <c r="AN290" s="373">
        <v>-0.15662650602409633</v>
      </c>
      <c r="AO290" s="156">
        <v>2439</v>
      </c>
      <c r="AP290" s="373">
        <v>-0.20058997050147498</v>
      </c>
      <c r="AQ290" s="156">
        <v>2771</v>
      </c>
      <c r="AR290" s="373" t="s">
        <v>113</v>
      </c>
      <c r="AS290" s="156">
        <v>2728</v>
      </c>
      <c r="AT290" s="373" t="s">
        <v>113</v>
      </c>
      <c r="AU290" s="156">
        <v>3465</v>
      </c>
      <c r="AV290" s="373">
        <v>-0.68067459220348359</v>
      </c>
      <c r="AW290" s="156">
        <v>761</v>
      </c>
      <c r="AX290" s="373">
        <v>0.10610465116279078</v>
      </c>
      <c r="AY290" s="156">
        <v>597</v>
      </c>
      <c r="AZ290" s="373">
        <v>0.34157303370786507</v>
      </c>
      <c r="BA290" s="156">
        <v>1723</v>
      </c>
      <c r="BB290" s="373">
        <v>-0.22247292418772568</v>
      </c>
    </row>
    <row r="291" spans="1:54" s="4" customFormat="1" ht="15.75" collapsed="1" x14ac:dyDescent="0.25">
      <c r="A291" s="374">
        <v>870850</v>
      </c>
      <c r="B291" s="101">
        <v>1999</v>
      </c>
      <c r="C291" s="102">
        <v>4641804</v>
      </c>
      <c r="D291" s="203">
        <v>6.2880679393074512E-2</v>
      </c>
      <c r="E291" s="102">
        <v>3642865</v>
      </c>
      <c r="F291" s="203">
        <v>6.209847297642046E-2</v>
      </c>
      <c r="G291" s="102">
        <v>998939</v>
      </c>
      <c r="H291" s="203">
        <v>6.5742966360366806E-2</v>
      </c>
      <c r="I291" s="102"/>
      <c r="J291" s="203" t="s">
        <v>113</v>
      </c>
      <c r="K291" s="102"/>
      <c r="L291" s="203" t="s">
        <v>113</v>
      </c>
      <c r="M291" s="102"/>
      <c r="N291" s="203"/>
      <c r="O291" s="102"/>
      <c r="P291" s="203" t="s">
        <v>113</v>
      </c>
      <c r="Q291" s="102">
        <v>1594716</v>
      </c>
      <c r="R291" s="203">
        <v>9.6354778964389265E-2</v>
      </c>
      <c r="S291" s="102">
        <v>713219</v>
      </c>
      <c r="T291" s="203">
        <v>6.342825703503463E-2</v>
      </c>
      <c r="U291" s="102">
        <v>160659</v>
      </c>
      <c r="V291" s="203">
        <v>0.13380475515000101</v>
      </c>
      <c r="W291" s="102">
        <v>149375</v>
      </c>
      <c r="X291" s="203">
        <v>1.2064747478133242E-3</v>
      </c>
      <c r="Y291" s="102">
        <v>177383</v>
      </c>
      <c r="Z291" s="203">
        <v>5.6196969245884132E-2</v>
      </c>
      <c r="AA291" s="102">
        <v>29450</v>
      </c>
      <c r="AB291" s="203">
        <v>0.30142737195633917</v>
      </c>
      <c r="AC291" s="102">
        <v>118697</v>
      </c>
      <c r="AD291" s="203">
        <v>-1.028099724839493E-2</v>
      </c>
      <c r="AE291" s="102">
        <v>179174</v>
      </c>
      <c r="AF291" s="203">
        <v>5.8929215203040064E-2</v>
      </c>
      <c r="AG291" s="102">
        <v>69218</v>
      </c>
      <c r="AH291" s="203">
        <v>-2.7194917993619394E-2</v>
      </c>
      <c r="AI291" s="102">
        <v>98973</v>
      </c>
      <c r="AJ291" s="203">
        <v>0.14443468004902749</v>
      </c>
      <c r="AK291" s="102">
        <v>78168</v>
      </c>
      <c r="AL291" s="203">
        <v>-4.6033450974369838E-4</v>
      </c>
      <c r="AM291" s="102">
        <v>44595</v>
      </c>
      <c r="AN291" s="203">
        <v>-5.4549694708276752E-2</v>
      </c>
      <c r="AO291" s="102">
        <v>37645</v>
      </c>
      <c r="AP291" s="203">
        <v>-6.9275842460503889E-2</v>
      </c>
      <c r="AQ291" s="102">
        <v>25063</v>
      </c>
      <c r="AR291" s="203" t="s">
        <v>113</v>
      </c>
      <c r="AS291" s="102">
        <v>42058</v>
      </c>
      <c r="AT291" s="203" t="s">
        <v>113</v>
      </c>
      <c r="AU291" s="102">
        <v>72980</v>
      </c>
      <c r="AV291" s="203">
        <v>-0.51891574763182358</v>
      </c>
      <c r="AW291" s="102">
        <v>11106</v>
      </c>
      <c r="AX291" s="203">
        <v>-5.9451219512195119E-2</v>
      </c>
      <c r="AY291" s="102">
        <v>12659</v>
      </c>
      <c r="AZ291" s="203">
        <v>0.43591197822141559</v>
      </c>
      <c r="BA291" s="102">
        <v>27727</v>
      </c>
      <c r="BB291" s="203">
        <v>-0.25601051840721267</v>
      </c>
    </row>
    <row r="292" spans="1:54" s="4" customFormat="1" hidden="1" outlineLevel="1" x14ac:dyDescent="0.25">
      <c r="A292" s="1"/>
      <c r="B292" s="71" t="s">
        <v>93</v>
      </c>
      <c r="C292" s="156">
        <v>374581</v>
      </c>
      <c r="D292" s="373">
        <v>1.6093943273800537E-2</v>
      </c>
      <c r="E292" s="156">
        <v>328360</v>
      </c>
      <c r="F292" s="373">
        <v>1.6962800766841202E-2</v>
      </c>
      <c r="G292" s="156">
        <v>46221</v>
      </c>
      <c r="H292" s="373">
        <v>9.9639462471321494E-3</v>
      </c>
      <c r="I292" s="156"/>
      <c r="J292" s="202" t="s">
        <v>113</v>
      </c>
      <c r="K292" s="156"/>
      <c r="L292" s="202" t="s">
        <v>113</v>
      </c>
      <c r="M292" s="156"/>
      <c r="N292" s="202"/>
      <c r="O292" s="156"/>
      <c r="P292" s="202" t="s">
        <v>113</v>
      </c>
      <c r="Q292" s="156">
        <v>123862</v>
      </c>
      <c r="R292" s="373">
        <v>0.10694847848429334</v>
      </c>
      <c r="S292" s="156">
        <v>64324</v>
      </c>
      <c r="T292" s="373">
        <v>-7.8320676314658222E-2</v>
      </c>
      <c r="U292" s="156">
        <v>10657</v>
      </c>
      <c r="V292" s="373">
        <v>0.14900269541778965</v>
      </c>
      <c r="W292" s="156">
        <v>12610</v>
      </c>
      <c r="X292" s="373">
        <v>-0.10839284451672204</v>
      </c>
      <c r="Y292" s="156">
        <v>13402</v>
      </c>
      <c r="Z292" s="373">
        <v>-0.30095973294387646</v>
      </c>
      <c r="AA292" s="156">
        <v>1125</v>
      </c>
      <c r="AB292" s="373">
        <v>0.66420118343195256</v>
      </c>
      <c r="AC292" s="156">
        <v>13947</v>
      </c>
      <c r="AD292" s="373">
        <v>-0.15257017863652933</v>
      </c>
      <c r="AE292" s="156">
        <v>23664</v>
      </c>
      <c r="AF292" s="373">
        <v>0.16882347130297348</v>
      </c>
      <c r="AG292" s="156">
        <v>10362</v>
      </c>
      <c r="AH292" s="373">
        <v>-4.8310066127847162E-2</v>
      </c>
      <c r="AI292" s="156">
        <v>16169</v>
      </c>
      <c r="AJ292" s="373">
        <v>-9.9270235641468418E-2</v>
      </c>
      <c r="AK292" s="156">
        <v>11456</v>
      </c>
      <c r="AL292" s="373">
        <v>0.22223407660300865</v>
      </c>
      <c r="AM292" s="156">
        <v>3596</v>
      </c>
      <c r="AN292" s="373">
        <v>-4.0042712226374788E-2</v>
      </c>
      <c r="AO292" s="156">
        <v>4283</v>
      </c>
      <c r="AP292" s="373">
        <v>-4.8645046645935164E-2</v>
      </c>
      <c r="AQ292" s="156"/>
      <c r="AR292" s="373" t="s">
        <v>113</v>
      </c>
      <c r="AS292" s="156"/>
      <c r="AT292" s="373" t="s">
        <v>113</v>
      </c>
      <c r="AU292" s="156">
        <v>13512</v>
      </c>
      <c r="AV292" s="373">
        <v>0.39198516534459671</v>
      </c>
      <c r="AW292" s="156">
        <v>1233</v>
      </c>
      <c r="AX292" s="373">
        <v>3.7005887300252338E-2</v>
      </c>
      <c r="AY292" s="156">
        <v>602</v>
      </c>
      <c r="AZ292" s="373">
        <v>0.18503937007874005</v>
      </c>
      <c r="BA292" s="156">
        <v>3490</v>
      </c>
      <c r="BB292" s="373">
        <v>8.5199004975124337E-2</v>
      </c>
    </row>
    <row r="293" spans="1:54" s="4" customFormat="1" hidden="1" outlineLevel="1" x14ac:dyDescent="0.25">
      <c r="A293" s="1"/>
      <c r="B293" s="71" t="s">
        <v>94</v>
      </c>
      <c r="C293" s="156">
        <v>353478</v>
      </c>
      <c r="D293" s="373">
        <v>-1.3972612674936657E-2</v>
      </c>
      <c r="E293" s="156">
        <v>305549</v>
      </c>
      <c r="F293" s="373">
        <v>-1.4345346391566371E-2</v>
      </c>
      <c r="G293" s="156">
        <v>47929</v>
      </c>
      <c r="H293" s="373">
        <v>-1.1589779546720025E-2</v>
      </c>
      <c r="I293" s="156"/>
      <c r="J293" s="202" t="s">
        <v>113</v>
      </c>
      <c r="K293" s="156"/>
      <c r="L293" s="202" t="s">
        <v>113</v>
      </c>
      <c r="M293" s="156"/>
      <c r="N293" s="202"/>
      <c r="O293" s="156"/>
      <c r="P293" s="202" t="s">
        <v>113</v>
      </c>
      <c r="Q293" s="156">
        <v>111919</v>
      </c>
      <c r="R293" s="373">
        <v>-6.0238637031563513E-2</v>
      </c>
      <c r="S293" s="156">
        <v>58439</v>
      </c>
      <c r="T293" s="373">
        <v>-1.3158794175951449E-3</v>
      </c>
      <c r="U293" s="156">
        <v>11035</v>
      </c>
      <c r="V293" s="373">
        <v>4.2611489040060402E-2</v>
      </c>
      <c r="W293" s="156">
        <v>12869</v>
      </c>
      <c r="X293" s="373">
        <v>4.4731287546679654E-2</v>
      </c>
      <c r="Y293" s="156">
        <v>20189</v>
      </c>
      <c r="Z293" s="373">
        <v>-5.6721020417698442E-2</v>
      </c>
      <c r="AA293" s="156">
        <v>1077</v>
      </c>
      <c r="AB293" s="373">
        <v>-0.36385115180153571</v>
      </c>
      <c r="AC293" s="156">
        <v>12856</v>
      </c>
      <c r="AD293" s="373">
        <v>-7.0628207908624341E-2</v>
      </c>
      <c r="AE293" s="156">
        <v>22431</v>
      </c>
      <c r="AF293" s="373">
        <v>0.11964660077867628</v>
      </c>
      <c r="AG293" s="156">
        <v>9530</v>
      </c>
      <c r="AH293" s="373">
        <v>-5.9601342016972536E-2</v>
      </c>
      <c r="AI293" s="156">
        <v>13504</v>
      </c>
      <c r="AJ293" s="373">
        <v>-5.8495433312417244E-2</v>
      </c>
      <c r="AK293" s="156">
        <v>10453</v>
      </c>
      <c r="AL293" s="373">
        <v>-3.3918669131238421E-2</v>
      </c>
      <c r="AM293" s="156">
        <v>3300</v>
      </c>
      <c r="AN293" s="373">
        <v>-4.6793760831889131E-2</v>
      </c>
      <c r="AO293" s="156">
        <v>3840</v>
      </c>
      <c r="AP293" s="373">
        <v>-3.6386449184441672E-2</v>
      </c>
      <c r="AQ293" s="156"/>
      <c r="AR293" s="373" t="s">
        <v>113</v>
      </c>
      <c r="AS293" s="156"/>
      <c r="AT293" s="373" t="s">
        <v>113</v>
      </c>
      <c r="AU293" s="156">
        <v>9711</v>
      </c>
      <c r="AV293" s="373">
        <v>0.53485064011379801</v>
      </c>
      <c r="AW293" s="156">
        <v>1241</v>
      </c>
      <c r="AX293" s="373">
        <v>0.90337423312883436</v>
      </c>
      <c r="AY293" s="156">
        <v>562</v>
      </c>
      <c r="AZ293" s="373">
        <v>-9.061488673139162E-2</v>
      </c>
      <c r="BA293" s="156">
        <v>2513</v>
      </c>
      <c r="BB293" s="373">
        <v>0.23793103448275854</v>
      </c>
    </row>
    <row r="294" spans="1:54" s="4" customFormat="1" hidden="1" outlineLevel="1" x14ac:dyDescent="0.25">
      <c r="A294" s="1"/>
      <c r="B294" s="71" t="s">
        <v>95</v>
      </c>
      <c r="C294" s="156">
        <v>392758</v>
      </c>
      <c r="D294" s="373">
        <v>-1.6536375518952706E-2</v>
      </c>
      <c r="E294" s="156">
        <v>328668</v>
      </c>
      <c r="F294" s="373">
        <v>3.9585264096813955E-2</v>
      </c>
      <c r="G294" s="156">
        <v>64090</v>
      </c>
      <c r="H294" s="373">
        <v>-0.22977081806054633</v>
      </c>
      <c r="I294" s="156"/>
      <c r="J294" s="202" t="s">
        <v>113</v>
      </c>
      <c r="K294" s="156"/>
      <c r="L294" s="202" t="s">
        <v>113</v>
      </c>
      <c r="M294" s="156"/>
      <c r="N294" s="202"/>
      <c r="O294" s="156"/>
      <c r="P294" s="202" t="s">
        <v>113</v>
      </c>
      <c r="Q294" s="156">
        <v>120868</v>
      </c>
      <c r="R294" s="373">
        <v>0.15469787437305937</v>
      </c>
      <c r="S294" s="156">
        <v>63273</v>
      </c>
      <c r="T294" s="373">
        <v>-0.11193296653941165</v>
      </c>
      <c r="U294" s="156">
        <v>11064</v>
      </c>
      <c r="V294" s="373">
        <v>1.4208451737097727E-2</v>
      </c>
      <c r="W294" s="156">
        <v>11420</v>
      </c>
      <c r="X294" s="373">
        <v>-6.6383257030738996E-2</v>
      </c>
      <c r="Y294" s="156">
        <v>15695</v>
      </c>
      <c r="Z294" s="373">
        <v>-0.20123161484044993</v>
      </c>
      <c r="AA294" s="156">
        <v>878</v>
      </c>
      <c r="AB294" s="373">
        <v>-7.9664570230607912E-2</v>
      </c>
      <c r="AC294" s="156">
        <v>12200</v>
      </c>
      <c r="AD294" s="373">
        <v>1.641256352578524E-2</v>
      </c>
      <c r="AE294" s="156">
        <v>30210</v>
      </c>
      <c r="AF294" s="373">
        <v>0.45457171746352731</v>
      </c>
      <c r="AG294" s="156">
        <v>11662</v>
      </c>
      <c r="AH294" s="373">
        <v>-0.1023015934108229</v>
      </c>
      <c r="AI294" s="156">
        <v>15786</v>
      </c>
      <c r="AJ294" s="373">
        <v>-9.8355037697052783E-2</v>
      </c>
      <c r="AK294" s="156">
        <v>13288</v>
      </c>
      <c r="AL294" s="373">
        <v>0.14216950318033361</v>
      </c>
      <c r="AM294" s="156">
        <v>3212</v>
      </c>
      <c r="AN294" s="373">
        <v>-0.20396530359355636</v>
      </c>
      <c r="AO294" s="156">
        <v>3201</v>
      </c>
      <c r="AP294" s="373">
        <v>-0.30594102341717255</v>
      </c>
      <c r="AQ294" s="156"/>
      <c r="AR294" s="373" t="s">
        <v>113</v>
      </c>
      <c r="AS294" s="156"/>
      <c r="AT294" s="373" t="s">
        <v>113</v>
      </c>
      <c r="AU294" s="156">
        <v>11042</v>
      </c>
      <c r="AV294" s="373">
        <v>0.27285302593659932</v>
      </c>
      <c r="AW294" s="156">
        <v>1448</v>
      </c>
      <c r="AX294" s="373">
        <v>0.84458598726114653</v>
      </c>
      <c r="AY294" s="156">
        <v>618</v>
      </c>
      <c r="AZ294" s="373">
        <v>8.0419580419580416E-2</v>
      </c>
      <c r="BA294" s="156">
        <v>2690</v>
      </c>
      <c r="BB294" s="373">
        <v>-2.5954764553207665E-3</v>
      </c>
    </row>
    <row r="295" spans="1:54" s="4" customFormat="1" hidden="1" outlineLevel="1" x14ac:dyDescent="0.25">
      <c r="A295" s="1"/>
      <c r="B295" s="71" t="s">
        <v>96</v>
      </c>
      <c r="C295" s="156">
        <v>372742</v>
      </c>
      <c r="D295" s="373">
        <v>9.1369577438396021E-2</v>
      </c>
      <c r="E295" s="156">
        <v>278431</v>
      </c>
      <c r="F295" s="373">
        <v>5.8347049007720031E-2</v>
      </c>
      <c r="G295" s="156">
        <v>94311</v>
      </c>
      <c r="H295" s="373">
        <v>0.20210311643617351</v>
      </c>
      <c r="I295" s="156"/>
      <c r="J295" s="202" t="s">
        <v>113</v>
      </c>
      <c r="K295" s="156"/>
      <c r="L295" s="202" t="s">
        <v>113</v>
      </c>
      <c r="M295" s="156"/>
      <c r="N295" s="202"/>
      <c r="O295" s="156"/>
      <c r="P295" s="202" t="s">
        <v>113</v>
      </c>
      <c r="Q295" s="156">
        <v>109621</v>
      </c>
      <c r="R295" s="373">
        <v>2.4131616808983791E-2</v>
      </c>
      <c r="S295" s="156">
        <v>60189</v>
      </c>
      <c r="T295" s="373">
        <v>3.661540051323553E-2</v>
      </c>
      <c r="U295" s="156">
        <v>11006</v>
      </c>
      <c r="V295" s="373">
        <v>0.15149612889725894</v>
      </c>
      <c r="W295" s="156">
        <v>14184</v>
      </c>
      <c r="X295" s="373">
        <v>0.17915038656579929</v>
      </c>
      <c r="Y295" s="156">
        <v>21635</v>
      </c>
      <c r="Z295" s="373">
        <v>-0.19799080664294189</v>
      </c>
      <c r="AA295" s="156">
        <v>936</v>
      </c>
      <c r="AB295" s="373">
        <v>5.6433408577878152E-2</v>
      </c>
      <c r="AC295" s="156">
        <v>9765</v>
      </c>
      <c r="AD295" s="373">
        <v>-1.5525758645024701E-2</v>
      </c>
      <c r="AE295" s="156">
        <v>10418</v>
      </c>
      <c r="AF295" s="373">
        <v>0.29819314641744543</v>
      </c>
      <c r="AG295" s="156">
        <v>4767</v>
      </c>
      <c r="AH295" s="373">
        <v>0.24108305128872698</v>
      </c>
      <c r="AI295" s="156">
        <v>4889</v>
      </c>
      <c r="AJ295" s="373">
        <v>0.51128284389489953</v>
      </c>
      <c r="AK295" s="156">
        <v>3987</v>
      </c>
      <c r="AL295" s="373">
        <v>0.29364049318624263</v>
      </c>
      <c r="AM295" s="156">
        <v>4332</v>
      </c>
      <c r="AN295" s="373">
        <v>0.36613055818353835</v>
      </c>
      <c r="AO295" s="156">
        <v>3919</v>
      </c>
      <c r="AP295" s="373">
        <v>0.22049205854873866</v>
      </c>
      <c r="AQ295" s="156"/>
      <c r="AR295" s="373" t="s">
        <v>113</v>
      </c>
      <c r="AS295" s="156"/>
      <c r="AT295" s="373" t="s">
        <v>113</v>
      </c>
      <c r="AU295" s="156">
        <v>13704</v>
      </c>
      <c r="AV295" s="373">
        <v>0.45061924420450938</v>
      </c>
      <c r="AW295" s="156">
        <v>1111</v>
      </c>
      <c r="AX295" s="373">
        <v>1.0922787193973633</v>
      </c>
      <c r="AY295" s="156">
        <v>554</v>
      </c>
      <c r="AZ295" s="373">
        <v>-1.4234875444839812E-2</v>
      </c>
      <c r="BA295" s="156">
        <v>3350</v>
      </c>
      <c r="BB295" s="373">
        <v>3.2943995208145616E-3</v>
      </c>
    </row>
    <row r="296" spans="1:54" s="4" customFormat="1" hidden="1" outlineLevel="1" x14ac:dyDescent="0.25">
      <c r="A296" s="1"/>
      <c r="B296" s="71" t="s">
        <v>97</v>
      </c>
      <c r="C296" s="156">
        <v>318434</v>
      </c>
      <c r="D296" s="373">
        <v>6.6576464935130808E-3</v>
      </c>
      <c r="E296" s="156">
        <v>245233</v>
      </c>
      <c r="F296" s="373">
        <v>3.4467776362301805E-2</v>
      </c>
      <c r="G296" s="156">
        <v>73201</v>
      </c>
      <c r="H296" s="373">
        <v>-7.6514520727676394E-2</v>
      </c>
      <c r="I296" s="156"/>
      <c r="J296" s="202" t="s">
        <v>113</v>
      </c>
      <c r="K296" s="156"/>
      <c r="L296" s="202" t="s">
        <v>113</v>
      </c>
      <c r="M296" s="156"/>
      <c r="N296" s="202"/>
      <c r="O296" s="156"/>
      <c r="P296" s="202" t="s">
        <v>113</v>
      </c>
      <c r="Q296" s="156">
        <v>124513</v>
      </c>
      <c r="R296" s="373">
        <v>1.4850315019031557E-2</v>
      </c>
      <c r="S296" s="156">
        <v>53946</v>
      </c>
      <c r="T296" s="373">
        <v>-1.6050778827563561E-2</v>
      </c>
      <c r="U296" s="156">
        <v>10218</v>
      </c>
      <c r="V296" s="373">
        <v>0.1478319478768817</v>
      </c>
      <c r="W296" s="156">
        <v>9976</v>
      </c>
      <c r="X296" s="373">
        <v>0.21126760563380276</v>
      </c>
      <c r="Y296" s="156">
        <v>13179</v>
      </c>
      <c r="Z296" s="373">
        <v>-0.2204542765881935</v>
      </c>
      <c r="AA296" s="156">
        <v>2438</v>
      </c>
      <c r="AB296" s="373">
        <v>0.33224043715846996</v>
      </c>
      <c r="AC296" s="156">
        <v>6013</v>
      </c>
      <c r="AD296" s="373">
        <v>-3.0161290322580636E-2</v>
      </c>
      <c r="AE296" s="156">
        <v>866</v>
      </c>
      <c r="AF296" s="373">
        <v>-8.8421052631578956E-2</v>
      </c>
      <c r="AG296" s="156">
        <v>898</v>
      </c>
      <c r="AH296" s="373">
        <v>6.4833333333333334</v>
      </c>
      <c r="AI296" s="156">
        <v>86</v>
      </c>
      <c r="AJ296" s="373">
        <v>-0.55897435897435899</v>
      </c>
      <c r="AK296" s="156">
        <v>1677</v>
      </c>
      <c r="AL296" s="373">
        <v>25.61904761904762</v>
      </c>
      <c r="AM296" s="156">
        <v>4222</v>
      </c>
      <c r="AN296" s="373">
        <v>0.39847631666114602</v>
      </c>
      <c r="AO296" s="156">
        <v>3129</v>
      </c>
      <c r="AP296" s="373">
        <v>0.11194029850746268</v>
      </c>
      <c r="AQ296" s="156"/>
      <c r="AR296" s="373" t="s">
        <v>113</v>
      </c>
      <c r="AS296" s="156"/>
      <c r="AT296" s="373" t="s">
        <v>113</v>
      </c>
      <c r="AU296" s="156">
        <v>8273</v>
      </c>
      <c r="AV296" s="373">
        <v>0.27433764633394953</v>
      </c>
      <c r="AW296" s="156">
        <v>1594</v>
      </c>
      <c r="AX296" s="373">
        <v>2.2464358452138491</v>
      </c>
      <c r="AY296" s="156">
        <v>689</v>
      </c>
      <c r="AZ296" s="373">
        <v>0.75765306122448983</v>
      </c>
      <c r="BA296" s="156">
        <v>3415</v>
      </c>
      <c r="BB296" s="373">
        <v>0.19447359216509263</v>
      </c>
    </row>
    <row r="297" spans="1:54" s="4" customFormat="1" hidden="1" outlineLevel="1" x14ac:dyDescent="0.25">
      <c r="A297" s="1"/>
      <c r="B297" s="71" t="s">
        <v>98</v>
      </c>
      <c r="C297" s="156">
        <v>310459</v>
      </c>
      <c r="D297" s="373">
        <v>9.6454857530337446E-2</v>
      </c>
      <c r="E297" s="156">
        <v>225396</v>
      </c>
      <c r="F297" s="373">
        <v>0.11312713283190701</v>
      </c>
      <c r="G297" s="156">
        <v>85063</v>
      </c>
      <c r="H297" s="373">
        <v>5.4600230600428956E-2</v>
      </c>
      <c r="I297" s="156"/>
      <c r="J297" s="202" t="s">
        <v>113</v>
      </c>
      <c r="K297" s="156"/>
      <c r="L297" s="202" t="s">
        <v>113</v>
      </c>
      <c r="M297" s="156"/>
      <c r="N297" s="202"/>
      <c r="O297" s="156"/>
      <c r="P297" s="202" t="s">
        <v>113</v>
      </c>
      <c r="Q297" s="156">
        <v>120704</v>
      </c>
      <c r="R297" s="373">
        <v>9.4959904205522694E-2</v>
      </c>
      <c r="S297" s="156">
        <v>39630</v>
      </c>
      <c r="T297" s="373">
        <v>0.22292168117015376</v>
      </c>
      <c r="U297" s="156">
        <v>7866</v>
      </c>
      <c r="V297" s="373">
        <v>-6.5684760660410957E-2</v>
      </c>
      <c r="W297" s="156">
        <v>9600</v>
      </c>
      <c r="X297" s="373">
        <v>-5.0914483440435032E-2</v>
      </c>
      <c r="Y297" s="156">
        <v>9296</v>
      </c>
      <c r="Z297" s="373">
        <v>-0.16620324692797561</v>
      </c>
      <c r="AA297" s="156">
        <v>2571</v>
      </c>
      <c r="AB297" s="373">
        <v>6.8578553615959992E-2</v>
      </c>
      <c r="AC297" s="156">
        <v>8745</v>
      </c>
      <c r="AD297" s="373">
        <v>6.2133241284088037E-3</v>
      </c>
      <c r="AE297" s="156">
        <v>1944</v>
      </c>
      <c r="AF297" s="373">
        <v>0.78185151237396888</v>
      </c>
      <c r="AG297" s="156">
        <v>1188</v>
      </c>
      <c r="AH297" s="373">
        <v>1.216417910447761</v>
      </c>
      <c r="AI297" s="156">
        <v>253</v>
      </c>
      <c r="AJ297" s="373">
        <v>0.24019607843137258</v>
      </c>
      <c r="AK297" s="156">
        <v>2085</v>
      </c>
      <c r="AL297" s="373">
        <v>1.0684523809523809</v>
      </c>
      <c r="AM297" s="156">
        <v>3377</v>
      </c>
      <c r="AN297" s="373">
        <v>0.25027767493520914</v>
      </c>
      <c r="AO297" s="156">
        <v>2454</v>
      </c>
      <c r="AP297" s="373">
        <v>0.11292517006802716</v>
      </c>
      <c r="AQ297" s="156"/>
      <c r="AR297" s="373" t="s">
        <v>113</v>
      </c>
      <c r="AS297" s="156"/>
      <c r="AT297" s="373" t="s">
        <v>113</v>
      </c>
      <c r="AU297" s="156">
        <v>11164</v>
      </c>
      <c r="AV297" s="373">
        <v>0.46336348145235284</v>
      </c>
      <c r="AW297" s="156">
        <v>755</v>
      </c>
      <c r="AX297" s="373">
        <v>0.49504950495049505</v>
      </c>
      <c r="AY297" s="156">
        <v>473</v>
      </c>
      <c r="AZ297" s="373">
        <v>-0.16578483245149911</v>
      </c>
      <c r="BA297" s="156">
        <v>3246</v>
      </c>
      <c r="BB297" s="373">
        <v>0.2804733727810651</v>
      </c>
    </row>
    <row r="298" spans="1:54" s="4" customFormat="1" hidden="1" outlineLevel="1" x14ac:dyDescent="0.25">
      <c r="A298" s="1"/>
      <c r="B298" s="71" t="s">
        <v>99</v>
      </c>
      <c r="C298" s="156">
        <v>366206</v>
      </c>
      <c r="D298" s="373">
        <v>4.560379631903233E-2</v>
      </c>
      <c r="E298" s="156">
        <v>269335</v>
      </c>
      <c r="F298" s="373">
        <v>7.506516211696046E-2</v>
      </c>
      <c r="G298" s="156">
        <v>96871</v>
      </c>
      <c r="H298" s="373">
        <v>-2.8423850358557767E-2</v>
      </c>
      <c r="I298" s="156"/>
      <c r="J298" s="202" t="s">
        <v>113</v>
      </c>
      <c r="K298" s="156"/>
      <c r="L298" s="202" t="s">
        <v>113</v>
      </c>
      <c r="M298" s="156"/>
      <c r="N298" s="202"/>
      <c r="O298" s="156"/>
      <c r="P298" s="202" t="s">
        <v>113</v>
      </c>
      <c r="Q298" s="156">
        <v>132367</v>
      </c>
      <c r="R298" s="373">
        <v>7.8407729972381324E-2</v>
      </c>
      <c r="S298" s="156">
        <v>45010</v>
      </c>
      <c r="T298" s="373">
        <v>1.9143442258036103E-3</v>
      </c>
      <c r="U298" s="156">
        <v>13870</v>
      </c>
      <c r="V298" s="373">
        <v>0.20829340534889806</v>
      </c>
      <c r="W298" s="156">
        <v>16301</v>
      </c>
      <c r="X298" s="373">
        <v>0.10793176102766266</v>
      </c>
      <c r="Y298" s="156">
        <v>13862</v>
      </c>
      <c r="Z298" s="373">
        <v>-8.6343263907197487E-2</v>
      </c>
      <c r="AA298" s="156">
        <v>3078</v>
      </c>
      <c r="AB298" s="373">
        <v>0.79370629370629375</v>
      </c>
      <c r="AC298" s="156">
        <v>9032</v>
      </c>
      <c r="AD298" s="373">
        <v>-0.18762367332254004</v>
      </c>
      <c r="AE298" s="156">
        <v>1101</v>
      </c>
      <c r="AF298" s="373">
        <v>-0.23060796645702308</v>
      </c>
      <c r="AG298" s="156">
        <v>1528</v>
      </c>
      <c r="AH298" s="373">
        <v>0.35341009743135521</v>
      </c>
      <c r="AI298" s="156">
        <v>182</v>
      </c>
      <c r="AJ298" s="373">
        <v>-5.208333333333337E-2</v>
      </c>
      <c r="AK298" s="156">
        <v>1717</v>
      </c>
      <c r="AL298" s="373">
        <v>0.29878971255673226</v>
      </c>
      <c r="AM298" s="156">
        <v>4690</v>
      </c>
      <c r="AN298" s="373">
        <v>0.22230909564764145</v>
      </c>
      <c r="AO298" s="156">
        <v>3557</v>
      </c>
      <c r="AP298" s="373">
        <v>0.37495168148434477</v>
      </c>
      <c r="AQ298" s="156"/>
      <c r="AR298" s="373" t="s">
        <v>113</v>
      </c>
      <c r="AS298" s="156"/>
      <c r="AT298" s="373" t="s">
        <v>113</v>
      </c>
      <c r="AU298" s="156">
        <v>17465</v>
      </c>
      <c r="AV298" s="373">
        <v>0.38578116321510758</v>
      </c>
      <c r="AW298" s="156">
        <v>589</v>
      </c>
      <c r="AX298" s="373">
        <v>0.13926499032882012</v>
      </c>
      <c r="AY298" s="156">
        <v>740</v>
      </c>
      <c r="AZ298" s="373">
        <v>0.1212121212121211</v>
      </c>
      <c r="BA298" s="156">
        <v>4188</v>
      </c>
      <c r="BB298" s="373">
        <v>-2.6046511627906943E-2</v>
      </c>
    </row>
    <row r="299" spans="1:54" s="4" customFormat="1" hidden="1" outlineLevel="1" x14ac:dyDescent="0.25">
      <c r="A299" s="1"/>
      <c r="B299" s="71" t="s">
        <v>100</v>
      </c>
      <c r="C299" s="156">
        <v>404311</v>
      </c>
      <c r="D299" s="373">
        <v>-1.5733712455023974E-2</v>
      </c>
      <c r="E299" s="156">
        <v>275090</v>
      </c>
      <c r="F299" s="373">
        <v>-1.6984523464942836E-2</v>
      </c>
      <c r="G299" s="156">
        <v>129221</v>
      </c>
      <c r="H299" s="373">
        <v>-1.306031421130216E-2</v>
      </c>
      <c r="I299" s="156"/>
      <c r="J299" s="202" t="s">
        <v>113</v>
      </c>
      <c r="K299" s="156"/>
      <c r="L299" s="202" t="s">
        <v>113</v>
      </c>
      <c r="M299" s="156"/>
      <c r="N299" s="202"/>
      <c r="O299" s="156"/>
      <c r="P299" s="202" t="s">
        <v>113</v>
      </c>
      <c r="Q299" s="156">
        <v>120475</v>
      </c>
      <c r="R299" s="373">
        <v>-8.4014445922828362E-2</v>
      </c>
      <c r="S299" s="156">
        <v>47043</v>
      </c>
      <c r="T299" s="373">
        <v>-0.10465912983898595</v>
      </c>
      <c r="U299" s="156">
        <v>15007</v>
      </c>
      <c r="V299" s="373">
        <v>0.63208265361609572</v>
      </c>
      <c r="W299" s="156">
        <v>13453</v>
      </c>
      <c r="X299" s="373">
        <v>-3.0383874314510173E-3</v>
      </c>
      <c r="Y299" s="156">
        <v>18114</v>
      </c>
      <c r="Z299" s="373">
        <v>-0.13417140672052008</v>
      </c>
      <c r="AA299" s="156">
        <v>4143</v>
      </c>
      <c r="AB299" s="373">
        <v>0.84543429844097995</v>
      </c>
      <c r="AC299" s="156">
        <v>18629</v>
      </c>
      <c r="AD299" s="373">
        <v>-3.7111696903912805E-2</v>
      </c>
      <c r="AE299" s="156">
        <v>1355</v>
      </c>
      <c r="AF299" s="373">
        <v>0.57925407925407923</v>
      </c>
      <c r="AG299" s="156">
        <v>1673</v>
      </c>
      <c r="AH299" s="373">
        <v>1.1097099621689788</v>
      </c>
      <c r="AI299" s="156">
        <v>36</v>
      </c>
      <c r="AJ299" s="373">
        <v>-0.82775119617224879</v>
      </c>
      <c r="AK299" s="156">
        <v>684</v>
      </c>
      <c r="AL299" s="373">
        <v>-0.32544378698224852</v>
      </c>
      <c r="AM299" s="156">
        <v>3798</v>
      </c>
      <c r="AN299" s="373">
        <v>4.3980208905992413E-2</v>
      </c>
      <c r="AO299" s="156">
        <v>2941</v>
      </c>
      <c r="AP299" s="373">
        <v>-4.0143603133159234E-2</v>
      </c>
      <c r="AQ299" s="156"/>
      <c r="AR299" s="373" t="s">
        <v>113</v>
      </c>
      <c r="AS299" s="156"/>
      <c r="AT299" s="373" t="s">
        <v>113</v>
      </c>
      <c r="AU299" s="156">
        <v>22147</v>
      </c>
      <c r="AV299" s="373">
        <v>0.40401927222010903</v>
      </c>
      <c r="AW299" s="156">
        <v>519</v>
      </c>
      <c r="AX299" s="373">
        <v>0.38031914893617014</v>
      </c>
      <c r="AY299" s="156">
        <v>942</v>
      </c>
      <c r="AZ299" s="373">
        <v>0.54679802955665036</v>
      </c>
      <c r="BA299" s="156">
        <v>4101</v>
      </c>
      <c r="BB299" s="373">
        <v>-8.701957940536631E-3</v>
      </c>
    </row>
    <row r="300" spans="1:54" s="4" customFormat="1" hidden="1" outlineLevel="1" x14ac:dyDescent="0.25">
      <c r="A300" s="1"/>
      <c r="B300" s="71" t="s">
        <v>101</v>
      </c>
      <c r="C300" s="156">
        <v>338017</v>
      </c>
      <c r="D300" s="373">
        <v>-1.1221197415263284E-2</v>
      </c>
      <c r="E300" s="156">
        <v>241981</v>
      </c>
      <c r="F300" s="373">
        <v>7.7251109834004517E-3</v>
      </c>
      <c r="G300" s="156">
        <v>96036</v>
      </c>
      <c r="H300" s="373">
        <v>-5.5943849715414773E-2</v>
      </c>
      <c r="I300" s="156"/>
      <c r="J300" s="202" t="s">
        <v>113</v>
      </c>
      <c r="K300" s="156"/>
      <c r="L300" s="202" t="s">
        <v>113</v>
      </c>
      <c r="M300" s="156"/>
      <c r="N300" s="202"/>
      <c r="O300" s="156"/>
      <c r="P300" s="202" t="s">
        <v>113</v>
      </c>
      <c r="Q300" s="156">
        <v>126804</v>
      </c>
      <c r="R300" s="373">
        <v>5.0241017740893401E-2</v>
      </c>
      <c r="S300" s="156">
        <v>43594</v>
      </c>
      <c r="T300" s="373">
        <v>-9.5485102498132579E-2</v>
      </c>
      <c r="U300" s="156">
        <v>10218</v>
      </c>
      <c r="V300" s="373">
        <v>7.1743234738829376E-2</v>
      </c>
      <c r="W300" s="156">
        <v>9097</v>
      </c>
      <c r="X300" s="373">
        <v>3.5397222854541388E-2</v>
      </c>
      <c r="Y300" s="156">
        <v>10755</v>
      </c>
      <c r="Z300" s="373">
        <v>-0.12525416836112235</v>
      </c>
      <c r="AA300" s="156">
        <v>2307</v>
      </c>
      <c r="AB300" s="373">
        <v>0.44458359423919847</v>
      </c>
      <c r="AC300" s="156">
        <v>8564</v>
      </c>
      <c r="AD300" s="373">
        <v>-0.3142765633757707</v>
      </c>
      <c r="AE300" s="156">
        <v>1876</v>
      </c>
      <c r="AF300" s="373">
        <v>0.70081595648232087</v>
      </c>
      <c r="AG300" s="156">
        <v>1899</v>
      </c>
      <c r="AH300" s="373">
        <v>1.2688172043010755</v>
      </c>
      <c r="AI300" s="156">
        <v>71</v>
      </c>
      <c r="AJ300" s="373">
        <v>-0.77388535031847128</v>
      </c>
      <c r="AK300" s="156">
        <v>2165</v>
      </c>
      <c r="AL300" s="373">
        <v>0.73895582329317278</v>
      </c>
      <c r="AM300" s="156">
        <v>3677</v>
      </c>
      <c r="AN300" s="373">
        <v>0.14441332088390912</v>
      </c>
      <c r="AO300" s="156">
        <v>2350</v>
      </c>
      <c r="AP300" s="373">
        <v>-3.0528052805280481E-2</v>
      </c>
      <c r="AQ300" s="156"/>
      <c r="AR300" s="373" t="s">
        <v>113</v>
      </c>
      <c r="AS300" s="156"/>
      <c r="AT300" s="373" t="s">
        <v>113</v>
      </c>
      <c r="AU300" s="156">
        <v>13319</v>
      </c>
      <c r="AV300" s="373">
        <v>0.19517229002153624</v>
      </c>
      <c r="AW300" s="156">
        <v>833</v>
      </c>
      <c r="AX300" s="373">
        <v>-0.17850098619329391</v>
      </c>
      <c r="AY300" s="156">
        <v>1292</v>
      </c>
      <c r="AZ300" s="373">
        <v>1.0187499999999998</v>
      </c>
      <c r="BA300" s="156">
        <v>3123</v>
      </c>
      <c r="BB300" s="373">
        <v>-0.29359873331825381</v>
      </c>
    </row>
    <row r="301" spans="1:54" s="4" customFormat="1" hidden="1" outlineLevel="1" x14ac:dyDescent="0.25">
      <c r="A301" s="1"/>
      <c r="B301" s="71" t="s">
        <v>102</v>
      </c>
      <c r="C301" s="156">
        <v>389957</v>
      </c>
      <c r="D301" s="373">
        <v>4.0998507737607381E-2</v>
      </c>
      <c r="E301" s="156">
        <v>304259</v>
      </c>
      <c r="F301" s="373">
        <v>4.1487100318683856E-2</v>
      </c>
      <c r="G301" s="156">
        <v>85698</v>
      </c>
      <c r="H301" s="373">
        <v>3.9267523647829261E-2</v>
      </c>
      <c r="I301" s="156"/>
      <c r="J301" s="202" t="s">
        <v>113</v>
      </c>
      <c r="K301" s="156"/>
      <c r="L301" s="202" t="s">
        <v>113</v>
      </c>
      <c r="M301" s="156"/>
      <c r="N301" s="202"/>
      <c r="O301" s="156"/>
      <c r="P301" s="202" t="s">
        <v>113</v>
      </c>
      <c r="Q301" s="156">
        <v>138153</v>
      </c>
      <c r="R301" s="373">
        <v>4.5781764505506972E-2</v>
      </c>
      <c r="S301" s="156">
        <v>65637</v>
      </c>
      <c r="T301" s="373">
        <v>5.9567049251779691E-2</v>
      </c>
      <c r="U301" s="156">
        <v>15377</v>
      </c>
      <c r="V301" s="373">
        <v>0.26134033303256499</v>
      </c>
      <c r="W301" s="156">
        <v>10221</v>
      </c>
      <c r="X301" s="373">
        <v>-0.14874656450403934</v>
      </c>
      <c r="Y301" s="156">
        <v>12404</v>
      </c>
      <c r="Z301" s="373">
        <v>-0.10826743350107837</v>
      </c>
      <c r="AA301" s="156">
        <v>2004</v>
      </c>
      <c r="AB301" s="373">
        <v>0.42430703624733468</v>
      </c>
      <c r="AC301" s="156">
        <v>6660</v>
      </c>
      <c r="AD301" s="373">
        <v>-0.223504721930745</v>
      </c>
      <c r="AE301" s="156">
        <v>12935</v>
      </c>
      <c r="AF301" s="373">
        <v>0.23519862490450727</v>
      </c>
      <c r="AG301" s="156">
        <v>4032</v>
      </c>
      <c r="AH301" s="373">
        <v>-9.910802775024985E-4</v>
      </c>
      <c r="AI301" s="156">
        <v>5835</v>
      </c>
      <c r="AJ301" s="373">
        <v>-0.17584745762711862</v>
      </c>
      <c r="AK301" s="156">
        <v>5887</v>
      </c>
      <c r="AL301" s="373">
        <v>0.16389877421905896</v>
      </c>
      <c r="AM301" s="156">
        <v>5675</v>
      </c>
      <c r="AN301" s="373">
        <v>0.16529774127310071</v>
      </c>
      <c r="AO301" s="156">
        <v>3540</v>
      </c>
      <c r="AP301" s="373">
        <v>0.11636707663197732</v>
      </c>
      <c r="AQ301" s="156"/>
      <c r="AR301" s="373" t="s">
        <v>113</v>
      </c>
      <c r="AS301" s="156"/>
      <c r="AT301" s="373" t="s">
        <v>113</v>
      </c>
      <c r="AU301" s="156">
        <v>10472</v>
      </c>
      <c r="AV301" s="373">
        <v>0.12047934945431193</v>
      </c>
      <c r="AW301" s="156">
        <v>879</v>
      </c>
      <c r="AX301" s="373">
        <v>0.61878453038674031</v>
      </c>
      <c r="AY301" s="156">
        <v>1237</v>
      </c>
      <c r="AZ301" s="373">
        <v>1.416015625</v>
      </c>
      <c r="BA301" s="156">
        <v>3173</v>
      </c>
      <c r="BB301" s="373">
        <v>-0.34088076443705861</v>
      </c>
    </row>
    <row r="302" spans="1:54" s="4" customFormat="1" hidden="1" outlineLevel="1" x14ac:dyDescent="0.25">
      <c r="A302" s="1"/>
      <c r="B302" s="71" t="s">
        <v>103</v>
      </c>
      <c r="C302" s="156">
        <v>386234</v>
      </c>
      <c r="D302" s="373">
        <v>2.798086878295325E-2</v>
      </c>
      <c r="E302" s="156">
        <v>324678</v>
      </c>
      <c r="F302" s="373">
        <v>3.174245048285762E-2</v>
      </c>
      <c r="G302" s="156">
        <v>61556</v>
      </c>
      <c r="H302" s="373">
        <v>8.5856599816489521E-3</v>
      </c>
      <c r="I302" s="156"/>
      <c r="J302" s="202" t="s">
        <v>113</v>
      </c>
      <c r="K302" s="156"/>
      <c r="L302" s="202" t="s">
        <v>113</v>
      </c>
      <c r="M302" s="156"/>
      <c r="N302" s="202"/>
      <c r="O302" s="156"/>
      <c r="P302" s="202" t="s">
        <v>113</v>
      </c>
      <c r="Q302" s="156">
        <v>118612</v>
      </c>
      <c r="R302" s="373">
        <v>3.5424341358660572E-2</v>
      </c>
      <c r="S302" s="156">
        <v>68538</v>
      </c>
      <c r="T302" s="373">
        <v>-7.6095601418114667E-2</v>
      </c>
      <c r="U302" s="156">
        <v>12913</v>
      </c>
      <c r="V302" s="373">
        <v>0.34889794212890424</v>
      </c>
      <c r="W302" s="156">
        <v>14976</v>
      </c>
      <c r="X302" s="373">
        <v>0.21047526673132877</v>
      </c>
      <c r="Y302" s="156">
        <v>8149</v>
      </c>
      <c r="Z302" s="373">
        <v>-9.1223374595739926E-2</v>
      </c>
      <c r="AA302" s="156">
        <v>944</v>
      </c>
      <c r="AB302" s="373">
        <v>-0.2362459546925566</v>
      </c>
      <c r="AC302" s="156">
        <v>6772</v>
      </c>
      <c r="AD302" s="373">
        <v>-5.6824512534818905E-2</v>
      </c>
      <c r="AE302" s="156">
        <v>32133</v>
      </c>
      <c r="AF302" s="373">
        <v>0.23332309818070152</v>
      </c>
      <c r="AG302" s="156">
        <v>11599</v>
      </c>
      <c r="AH302" s="373">
        <v>7.6673164392462745E-2</v>
      </c>
      <c r="AI302" s="156">
        <v>15539</v>
      </c>
      <c r="AJ302" s="373">
        <v>-2.5034508721294979E-2</v>
      </c>
      <c r="AK302" s="156">
        <v>12295</v>
      </c>
      <c r="AL302" s="373">
        <v>0.14799253034547144</v>
      </c>
      <c r="AM302" s="156">
        <v>4467</v>
      </c>
      <c r="AN302" s="373">
        <v>0.13606307222787395</v>
      </c>
      <c r="AO302" s="156">
        <v>4182</v>
      </c>
      <c r="AP302" s="373">
        <v>1.9502681618722484E-2</v>
      </c>
      <c r="AQ302" s="156"/>
      <c r="AR302" s="373" t="s">
        <v>113</v>
      </c>
      <c r="AS302" s="156"/>
      <c r="AT302" s="373" t="s">
        <v>113</v>
      </c>
      <c r="AU302" s="156">
        <v>10039</v>
      </c>
      <c r="AV302" s="373">
        <v>-4.1165234001910189E-2</v>
      </c>
      <c r="AW302" s="156">
        <v>918</v>
      </c>
      <c r="AX302" s="373">
        <v>0.38045112781954882</v>
      </c>
      <c r="AY302" s="156">
        <v>662</v>
      </c>
      <c r="AZ302" s="373">
        <v>0.62254901960784315</v>
      </c>
      <c r="BA302" s="156">
        <v>1763</v>
      </c>
      <c r="BB302" s="373">
        <v>-0.496141754787082</v>
      </c>
    </row>
    <row r="303" spans="1:54" s="4" customFormat="1" hidden="1" outlineLevel="1" x14ac:dyDescent="0.25">
      <c r="A303" s="1"/>
      <c r="B303" s="71" t="s">
        <v>104</v>
      </c>
      <c r="C303" s="156">
        <v>360015</v>
      </c>
      <c r="D303" s="373">
        <v>-4.6282856266018912E-3</v>
      </c>
      <c r="E303" s="156">
        <v>302895</v>
      </c>
      <c r="F303" s="373">
        <v>8.3324456044102657E-3</v>
      </c>
      <c r="G303" s="156">
        <v>57120</v>
      </c>
      <c r="H303" s="373">
        <v>-6.8143628562572389E-2</v>
      </c>
      <c r="I303" s="156"/>
      <c r="J303" s="202" t="s">
        <v>113</v>
      </c>
      <c r="K303" s="156"/>
      <c r="L303" s="202" t="s">
        <v>113</v>
      </c>
      <c r="M303" s="156"/>
      <c r="N303" s="202"/>
      <c r="O303" s="156"/>
      <c r="P303" s="202" t="s">
        <v>113</v>
      </c>
      <c r="Q303" s="156">
        <v>106664</v>
      </c>
      <c r="R303" s="373">
        <v>-6.4326254199671973E-2</v>
      </c>
      <c r="S303" s="156">
        <v>61056</v>
      </c>
      <c r="T303" s="373">
        <v>6.3730443569462336E-2</v>
      </c>
      <c r="U303" s="156">
        <v>12468</v>
      </c>
      <c r="V303" s="373">
        <v>0.18720243763092737</v>
      </c>
      <c r="W303" s="156">
        <v>14488</v>
      </c>
      <c r="X303" s="373">
        <v>8.5731414868105427E-2</v>
      </c>
      <c r="Y303" s="156">
        <v>11265</v>
      </c>
      <c r="Z303" s="373">
        <v>-9.0064620355411962E-2</v>
      </c>
      <c r="AA303" s="156">
        <v>1128</v>
      </c>
      <c r="AB303" s="373">
        <v>-4.4130626654897975E-3</v>
      </c>
      <c r="AC303" s="156">
        <v>6747</v>
      </c>
      <c r="AD303" s="373">
        <v>-0.21170697511391523</v>
      </c>
      <c r="AE303" s="156">
        <v>30270</v>
      </c>
      <c r="AF303" s="373">
        <v>0.25632937660828414</v>
      </c>
      <c r="AG303" s="156">
        <v>12015</v>
      </c>
      <c r="AH303" s="373">
        <v>7.8739450529718091E-2</v>
      </c>
      <c r="AI303" s="156">
        <v>14132</v>
      </c>
      <c r="AJ303" s="373">
        <v>-9.9700579728610572E-2</v>
      </c>
      <c r="AK303" s="156">
        <v>12510</v>
      </c>
      <c r="AL303" s="373">
        <v>0.21138762467318672</v>
      </c>
      <c r="AM303" s="156">
        <v>2822</v>
      </c>
      <c r="AN303" s="373">
        <v>1.6204537270435804E-2</v>
      </c>
      <c r="AO303" s="156">
        <v>3051</v>
      </c>
      <c r="AP303" s="373">
        <v>-5.8042605742513076E-2</v>
      </c>
      <c r="AQ303" s="156"/>
      <c r="AR303" s="373" t="s">
        <v>113</v>
      </c>
      <c r="AS303" s="156"/>
      <c r="AT303" s="373" t="s">
        <v>113</v>
      </c>
      <c r="AU303" s="156">
        <v>10851</v>
      </c>
      <c r="AV303" s="373">
        <v>3.5697241576787331E-2</v>
      </c>
      <c r="AW303" s="156">
        <v>688</v>
      </c>
      <c r="AX303" s="373">
        <v>-0.16097560975609759</v>
      </c>
      <c r="AY303" s="156">
        <v>445</v>
      </c>
      <c r="AZ303" s="373">
        <v>0.57801418439716312</v>
      </c>
      <c r="BA303" s="156">
        <v>2216</v>
      </c>
      <c r="BB303" s="373">
        <v>-0.46628131021194608</v>
      </c>
    </row>
    <row r="304" spans="1:54" s="4" customFormat="1" ht="15.75" collapsed="1" x14ac:dyDescent="0.25">
      <c r="A304" s="374">
        <v>786406</v>
      </c>
      <c r="B304" s="101">
        <v>1998</v>
      </c>
      <c r="C304" s="102">
        <v>4367192</v>
      </c>
      <c r="D304" s="203">
        <v>1.9805112999106367E-2</v>
      </c>
      <c r="E304" s="102">
        <v>3429875</v>
      </c>
      <c r="F304" s="203">
        <v>3.0183679733956525E-2</v>
      </c>
      <c r="G304" s="102">
        <v>937317</v>
      </c>
      <c r="H304" s="203">
        <v>-1.6453357145930103E-2</v>
      </c>
      <c r="I304" s="102"/>
      <c r="J304" s="203" t="s">
        <v>113</v>
      </c>
      <c r="K304" s="102"/>
      <c r="L304" s="203" t="s">
        <v>113</v>
      </c>
      <c r="M304" s="102"/>
      <c r="N304" s="203"/>
      <c r="O304" s="102"/>
      <c r="P304" s="203" t="s">
        <v>113</v>
      </c>
      <c r="Q304" s="102">
        <v>1454562</v>
      </c>
      <c r="R304" s="203">
        <v>3.0661309865442243E-2</v>
      </c>
      <c r="S304" s="102">
        <v>670679</v>
      </c>
      <c r="T304" s="203">
        <v>-1.9531050130182637E-2</v>
      </c>
      <c r="U304" s="102">
        <v>141699</v>
      </c>
      <c r="V304" s="203">
        <v>0.17963553416971223</v>
      </c>
      <c r="W304" s="102">
        <v>149195</v>
      </c>
      <c r="X304" s="203">
        <v>3.7596756358274863E-2</v>
      </c>
      <c r="Y304" s="102">
        <v>167945</v>
      </c>
      <c r="Z304" s="203">
        <v>-0.15563097033685269</v>
      </c>
      <c r="AA304" s="102">
        <v>22629</v>
      </c>
      <c r="AB304" s="203">
        <v>0.27279374543000179</v>
      </c>
      <c r="AC304" s="102">
        <v>119930</v>
      </c>
      <c r="AD304" s="203">
        <v>-0.10749103249140457</v>
      </c>
      <c r="AE304" s="102">
        <v>169203</v>
      </c>
      <c r="AF304" s="203">
        <v>0.25217758109038169</v>
      </c>
      <c r="AG304" s="102">
        <v>71153</v>
      </c>
      <c r="AH304" s="203">
        <v>5.8572363722923182E-2</v>
      </c>
      <c r="AI304" s="102">
        <v>86482</v>
      </c>
      <c r="AJ304" s="203">
        <v>-6.8744212090539047E-2</v>
      </c>
      <c r="AK304" s="102">
        <v>78204</v>
      </c>
      <c r="AL304" s="203">
        <v>0.19111733885707327</v>
      </c>
      <c r="AM304" s="102">
        <v>47168</v>
      </c>
      <c r="AN304" s="203">
        <v>0.11242659371241248</v>
      </c>
      <c r="AO304" s="102">
        <v>40447</v>
      </c>
      <c r="AP304" s="203">
        <v>1.3302936165948465E-2</v>
      </c>
      <c r="AQ304" s="102"/>
      <c r="AR304" s="203" t="s">
        <v>113</v>
      </c>
      <c r="AS304" s="102"/>
      <c r="AT304" s="203" t="s">
        <v>113</v>
      </c>
      <c r="AU304" s="102">
        <v>151699</v>
      </c>
      <c r="AV304" s="203">
        <v>0.28459408422318377</v>
      </c>
      <c r="AW304" s="102">
        <v>11808</v>
      </c>
      <c r="AX304" s="203">
        <v>0.4599406528189911</v>
      </c>
      <c r="AY304" s="102">
        <v>8816</v>
      </c>
      <c r="AZ304" s="203">
        <v>0.39273301737756716</v>
      </c>
      <c r="BA304" s="102">
        <v>37268</v>
      </c>
      <c r="BB304" s="203">
        <v>-0.11264553917950426</v>
      </c>
    </row>
    <row r="305" spans="1:54" s="4" customFormat="1" hidden="1" outlineLevel="1" x14ac:dyDescent="0.25">
      <c r="A305" s="1"/>
      <c r="B305" s="71" t="s">
        <v>93</v>
      </c>
      <c r="C305" s="156">
        <v>368648</v>
      </c>
      <c r="D305" s="373">
        <v>4.2052627264529852E-2</v>
      </c>
      <c r="E305" s="156">
        <v>322883</v>
      </c>
      <c r="F305" s="373">
        <v>4.5835870593265327E-2</v>
      </c>
      <c r="G305" s="156">
        <v>45765</v>
      </c>
      <c r="H305" s="373">
        <v>1.6119363218543903E-2</v>
      </c>
      <c r="I305" s="156"/>
      <c r="J305" s="202" t="s">
        <v>113</v>
      </c>
      <c r="K305" s="156"/>
      <c r="L305" s="202" t="s">
        <v>113</v>
      </c>
      <c r="M305" s="156"/>
      <c r="N305" s="202"/>
      <c r="O305" s="156"/>
      <c r="P305" s="202" t="s">
        <v>113</v>
      </c>
      <c r="Q305" s="156">
        <v>111895</v>
      </c>
      <c r="R305" s="373">
        <v>-3.6002894705101873E-2</v>
      </c>
      <c r="S305" s="156">
        <v>69790</v>
      </c>
      <c r="T305" s="373">
        <v>0.11311365593798839</v>
      </c>
      <c r="U305" s="156">
        <v>9275</v>
      </c>
      <c r="V305" s="373">
        <v>0.10918440564458254</v>
      </c>
      <c r="W305" s="156">
        <v>14143</v>
      </c>
      <c r="X305" s="373">
        <v>0.10665101721439751</v>
      </c>
      <c r="Y305" s="156">
        <v>19172</v>
      </c>
      <c r="Z305" s="373">
        <v>0.21951529800903247</v>
      </c>
      <c r="AA305" s="156">
        <v>676</v>
      </c>
      <c r="AB305" s="373">
        <v>-0.48079877112135172</v>
      </c>
      <c r="AC305" s="156">
        <v>16458</v>
      </c>
      <c r="AD305" s="373">
        <v>-0.18423791821561342</v>
      </c>
      <c r="AE305" s="156">
        <v>20246</v>
      </c>
      <c r="AF305" s="373">
        <v>7.6056338028168913E-2</v>
      </c>
      <c r="AG305" s="156">
        <v>10888</v>
      </c>
      <c r="AH305" s="373">
        <v>0.28320565704183864</v>
      </c>
      <c r="AI305" s="156">
        <v>17951</v>
      </c>
      <c r="AJ305" s="373">
        <v>0.20971763595929649</v>
      </c>
      <c r="AK305" s="156">
        <v>9373</v>
      </c>
      <c r="AL305" s="373">
        <v>-0.12914614884325937</v>
      </c>
      <c r="AM305" s="156">
        <v>3746</v>
      </c>
      <c r="AN305" s="373">
        <v>8.9903986034332251E-2</v>
      </c>
      <c r="AO305" s="156">
        <v>4502</v>
      </c>
      <c r="AP305" s="373">
        <v>0.18504869702553295</v>
      </c>
      <c r="AQ305" s="156"/>
      <c r="AR305" s="373" t="s">
        <v>113</v>
      </c>
      <c r="AS305" s="156"/>
      <c r="AT305" s="373" t="s">
        <v>113</v>
      </c>
      <c r="AU305" s="156">
        <v>9707</v>
      </c>
      <c r="AV305" s="373">
        <v>0.29288758657432079</v>
      </c>
      <c r="AW305" s="156">
        <v>1189</v>
      </c>
      <c r="AX305" s="373">
        <v>0.74340175953079179</v>
      </c>
      <c r="AY305" s="156">
        <v>508</v>
      </c>
      <c r="AZ305" s="373">
        <v>-0.20376175548589337</v>
      </c>
      <c r="BA305" s="156">
        <v>3216</v>
      </c>
      <c r="BB305" s="373">
        <v>0.27923627684964192</v>
      </c>
    </row>
    <row r="306" spans="1:54" s="4" customFormat="1" hidden="1" outlineLevel="1" x14ac:dyDescent="0.25">
      <c r="A306" s="1"/>
      <c r="B306" s="71" t="s">
        <v>94</v>
      </c>
      <c r="C306" s="156">
        <v>358487</v>
      </c>
      <c r="D306" s="373">
        <v>4.757048344866277E-2</v>
      </c>
      <c r="E306" s="156">
        <v>309996</v>
      </c>
      <c r="F306" s="373">
        <v>3.7167892882594478E-2</v>
      </c>
      <c r="G306" s="156">
        <v>48491</v>
      </c>
      <c r="H306" s="373">
        <v>0.11934165877980663</v>
      </c>
      <c r="I306" s="156"/>
      <c r="J306" s="202" t="s">
        <v>113</v>
      </c>
      <c r="K306" s="156"/>
      <c r="L306" s="202" t="s">
        <v>113</v>
      </c>
      <c r="M306" s="156"/>
      <c r="N306" s="202"/>
      <c r="O306" s="156"/>
      <c r="P306" s="202" t="s">
        <v>113</v>
      </c>
      <c r="Q306" s="156">
        <v>119093</v>
      </c>
      <c r="R306" s="373">
        <v>0.11169919814799267</v>
      </c>
      <c r="S306" s="156">
        <v>58516</v>
      </c>
      <c r="T306" s="373">
        <v>-0.13864723632884379</v>
      </c>
      <c r="U306" s="156">
        <v>10584</v>
      </c>
      <c r="V306" s="373">
        <v>0.33873007842145197</v>
      </c>
      <c r="W306" s="156">
        <v>12318</v>
      </c>
      <c r="X306" s="373">
        <v>-1.1078998073217772E-2</v>
      </c>
      <c r="Y306" s="156">
        <v>21403</v>
      </c>
      <c r="Z306" s="373">
        <v>-7.4700032681263018E-4</v>
      </c>
      <c r="AA306" s="156">
        <v>1693</v>
      </c>
      <c r="AB306" s="373">
        <v>0.1822625698324023</v>
      </c>
      <c r="AC306" s="156">
        <v>13833</v>
      </c>
      <c r="AD306" s="373">
        <v>-9.8122310601121421E-2</v>
      </c>
      <c r="AE306" s="156">
        <v>20034</v>
      </c>
      <c r="AF306" s="373">
        <v>0.25817999120768698</v>
      </c>
      <c r="AG306" s="156">
        <v>10134</v>
      </c>
      <c r="AH306" s="373">
        <v>0.21554516012954306</v>
      </c>
      <c r="AI306" s="156">
        <v>14343</v>
      </c>
      <c r="AJ306" s="373">
        <v>-1.7602739726027439E-2</v>
      </c>
      <c r="AK306" s="156">
        <v>10820</v>
      </c>
      <c r="AL306" s="373">
        <v>0.12908275070437236</v>
      </c>
      <c r="AM306" s="156">
        <v>3462</v>
      </c>
      <c r="AN306" s="373">
        <v>5.1001821493624755E-2</v>
      </c>
      <c r="AO306" s="156">
        <v>3985</v>
      </c>
      <c r="AP306" s="373">
        <v>-1.4345782834528809E-2</v>
      </c>
      <c r="AQ306" s="156"/>
      <c r="AR306" s="373" t="s">
        <v>113</v>
      </c>
      <c r="AS306" s="156"/>
      <c r="AT306" s="373" t="s">
        <v>113</v>
      </c>
      <c r="AU306" s="156">
        <v>6327</v>
      </c>
      <c r="AV306" s="373">
        <v>1.4592687620269329E-2</v>
      </c>
      <c r="AW306" s="156">
        <v>652</v>
      </c>
      <c r="AX306" s="373">
        <v>-0.35889872173058013</v>
      </c>
      <c r="AY306" s="156">
        <v>618</v>
      </c>
      <c r="AZ306" s="373">
        <v>-8.4444444444444433E-2</v>
      </c>
      <c r="BA306" s="156">
        <v>2030</v>
      </c>
      <c r="BB306" s="373">
        <v>0.44176136363636354</v>
      </c>
    </row>
    <row r="307" spans="1:54" s="4" customFormat="1" hidden="1" outlineLevel="1" x14ac:dyDescent="0.25">
      <c r="A307" s="1"/>
      <c r="B307" s="71" t="s">
        <v>95</v>
      </c>
      <c r="C307" s="156">
        <v>399362</v>
      </c>
      <c r="D307" s="373">
        <v>-4.9309689266733292E-3</v>
      </c>
      <c r="E307" s="156">
        <v>316153</v>
      </c>
      <c r="F307" s="373">
        <v>-5.3601309948242637E-2</v>
      </c>
      <c r="G307" s="156">
        <v>83209</v>
      </c>
      <c r="H307" s="373">
        <v>0.23672007371956849</v>
      </c>
      <c r="I307" s="156"/>
      <c r="J307" s="202" t="s">
        <v>113</v>
      </c>
      <c r="K307" s="156"/>
      <c r="L307" s="202" t="s">
        <v>113</v>
      </c>
      <c r="M307" s="156"/>
      <c r="N307" s="202"/>
      <c r="O307" s="156"/>
      <c r="P307" s="202" t="s">
        <v>113</v>
      </c>
      <c r="Q307" s="156">
        <v>104675</v>
      </c>
      <c r="R307" s="373">
        <v>-0.15697533946490982</v>
      </c>
      <c r="S307" s="156">
        <v>71248</v>
      </c>
      <c r="T307" s="373">
        <v>-4.4177030090822522E-2</v>
      </c>
      <c r="U307" s="156">
        <v>10909</v>
      </c>
      <c r="V307" s="373">
        <v>0.14374082616900807</v>
      </c>
      <c r="W307" s="156">
        <v>12232</v>
      </c>
      <c r="X307" s="373">
        <v>6.4114832535885125E-2</v>
      </c>
      <c r="Y307" s="156">
        <v>19649</v>
      </c>
      <c r="Z307" s="373">
        <v>-0.33329940282301851</v>
      </c>
      <c r="AA307" s="156">
        <v>954</v>
      </c>
      <c r="AB307" s="373">
        <v>-0.37360472751149043</v>
      </c>
      <c r="AC307" s="156">
        <v>12003</v>
      </c>
      <c r="AD307" s="373">
        <v>-1.1366444279713339E-2</v>
      </c>
      <c r="AE307" s="156">
        <v>20769</v>
      </c>
      <c r="AF307" s="373">
        <v>0.20658804392029273</v>
      </c>
      <c r="AG307" s="156">
        <v>12991</v>
      </c>
      <c r="AH307" s="373">
        <v>0.42304743126300792</v>
      </c>
      <c r="AI307" s="156">
        <v>17508</v>
      </c>
      <c r="AJ307" s="373">
        <v>0.13806552262090488</v>
      </c>
      <c r="AK307" s="156">
        <v>11634</v>
      </c>
      <c r="AL307" s="373">
        <v>0.10264429911856698</v>
      </c>
      <c r="AM307" s="156">
        <v>4035</v>
      </c>
      <c r="AN307" s="373">
        <v>6.8308181096107923E-2</v>
      </c>
      <c r="AO307" s="156">
        <v>4612</v>
      </c>
      <c r="AP307" s="373">
        <v>-2.0390824129141838E-2</v>
      </c>
      <c r="AQ307" s="156"/>
      <c r="AR307" s="373" t="s">
        <v>113</v>
      </c>
      <c r="AS307" s="156"/>
      <c r="AT307" s="373" t="s">
        <v>113</v>
      </c>
      <c r="AU307" s="156">
        <v>8675</v>
      </c>
      <c r="AV307" s="373">
        <v>0.22945011337868482</v>
      </c>
      <c r="AW307" s="156">
        <v>785</v>
      </c>
      <c r="AX307" s="373">
        <v>-0.34144295302013428</v>
      </c>
      <c r="AY307" s="156">
        <v>572</v>
      </c>
      <c r="AZ307" s="373">
        <v>0.54594594594594592</v>
      </c>
      <c r="BA307" s="156">
        <v>2697</v>
      </c>
      <c r="BB307" s="373">
        <v>0.69196988707653695</v>
      </c>
    </row>
    <row r="308" spans="1:54" s="4" customFormat="1" hidden="1" outlineLevel="1" x14ac:dyDescent="0.25">
      <c r="A308" s="1"/>
      <c r="B308" s="71" t="s">
        <v>96</v>
      </c>
      <c r="C308" s="156">
        <v>341536</v>
      </c>
      <c r="D308" s="373">
        <v>-7.0040489137093931E-2</v>
      </c>
      <c r="E308" s="156">
        <v>263081</v>
      </c>
      <c r="F308" s="373">
        <v>-1.2254782331187042E-2</v>
      </c>
      <c r="G308" s="156">
        <v>78455</v>
      </c>
      <c r="H308" s="373">
        <v>-0.22255583962582004</v>
      </c>
      <c r="I308" s="156"/>
      <c r="J308" s="202" t="s">
        <v>113</v>
      </c>
      <c r="K308" s="156"/>
      <c r="L308" s="202" t="s">
        <v>113</v>
      </c>
      <c r="M308" s="156"/>
      <c r="N308" s="202"/>
      <c r="O308" s="156"/>
      <c r="P308" s="202" t="s">
        <v>113</v>
      </c>
      <c r="Q308" s="156">
        <v>107038</v>
      </c>
      <c r="R308" s="373">
        <v>2.2818920210224469E-2</v>
      </c>
      <c r="S308" s="156">
        <v>58063</v>
      </c>
      <c r="T308" s="373">
        <v>-1.2517219680606817E-2</v>
      </c>
      <c r="U308" s="156">
        <v>9558</v>
      </c>
      <c r="V308" s="373">
        <v>0.39227967953386744</v>
      </c>
      <c r="W308" s="156">
        <v>12029</v>
      </c>
      <c r="X308" s="373">
        <v>0.18105056455571922</v>
      </c>
      <c r="Y308" s="156">
        <v>26976</v>
      </c>
      <c r="Z308" s="373">
        <v>-6.7928961371017893E-2</v>
      </c>
      <c r="AA308" s="156">
        <v>886</v>
      </c>
      <c r="AB308" s="373">
        <v>-0.40814963259853043</v>
      </c>
      <c r="AC308" s="156">
        <v>9919</v>
      </c>
      <c r="AD308" s="373">
        <v>-0.24639112596869772</v>
      </c>
      <c r="AE308" s="156">
        <v>8025</v>
      </c>
      <c r="AF308" s="373">
        <v>-0.43318265291707869</v>
      </c>
      <c r="AG308" s="156">
        <v>3841</v>
      </c>
      <c r="AH308" s="373">
        <v>0.20445280652242093</v>
      </c>
      <c r="AI308" s="156">
        <v>3235</v>
      </c>
      <c r="AJ308" s="373">
        <v>-0.24486461251167135</v>
      </c>
      <c r="AK308" s="156">
        <v>3082</v>
      </c>
      <c r="AL308" s="373">
        <v>-0.14908890115958029</v>
      </c>
      <c r="AM308" s="156">
        <v>3171</v>
      </c>
      <c r="AN308" s="373">
        <v>-0.21568142468464013</v>
      </c>
      <c r="AO308" s="156">
        <v>3211</v>
      </c>
      <c r="AP308" s="373">
        <v>-8.8043169554103962E-2</v>
      </c>
      <c r="AQ308" s="156"/>
      <c r="AR308" s="373" t="s">
        <v>113</v>
      </c>
      <c r="AS308" s="156"/>
      <c r="AT308" s="373" t="s">
        <v>113</v>
      </c>
      <c r="AU308" s="156">
        <v>9447</v>
      </c>
      <c r="AV308" s="373">
        <v>0.41485697169387459</v>
      </c>
      <c r="AW308" s="156">
        <v>531</v>
      </c>
      <c r="AX308" s="373">
        <v>1.5296367112810794E-2</v>
      </c>
      <c r="AY308" s="156">
        <v>562</v>
      </c>
      <c r="AZ308" s="373">
        <v>0.62898550724637681</v>
      </c>
      <c r="BA308" s="156">
        <v>3339</v>
      </c>
      <c r="BB308" s="373">
        <v>0.91127647395535205</v>
      </c>
    </row>
    <row r="309" spans="1:54" s="4" customFormat="1" hidden="1" outlineLevel="1" x14ac:dyDescent="0.25">
      <c r="A309" s="1"/>
      <c r="B309" s="71" t="s">
        <v>97</v>
      </c>
      <c r="C309" s="156">
        <v>316328</v>
      </c>
      <c r="D309" s="373">
        <v>7.0639720839242193E-2</v>
      </c>
      <c r="E309" s="156">
        <v>237062</v>
      </c>
      <c r="F309" s="373">
        <v>5.4232057171572423E-2</v>
      </c>
      <c r="G309" s="156">
        <v>79266</v>
      </c>
      <c r="H309" s="373">
        <v>0.12290692732681685</v>
      </c>
      <c r="I309" s="156"/>
      <c r="J309" s="202" t="s">
        <v>113</v>
      </c>
      <c r="K309" s="156"/>
      <c r="L309" s="202" t="s">
        <v>113</v>
      </c>
      <c r="M309" s="156"/>
      <c r="N309" s="202"/>
      <c r="O309" s="156"/>
      <c r="P309" s="202" t="s">
        <v>113</v>
      </c>
      <c r="Q309" s="156">
        <v>122691</v>
      </c>
      <c r="R309" s="373">
        <v>0.16551088649922097</v>
      </c>
      <c r="S309" s="156">
        <v>54826</v>
      </c>
      <c r="T309" s="373">
        <v>-1.9738959413552637E-2</v>
      </c>
      <c r="U309" s="156">
        <v>8902</v>
      </c>
      <c r="V309" s="373">
        <v>0.280126545872879</v>
      </c>
      <c r="W309" s="156">
        <v>8236</v>
      </c>
      <c r="X309" s="373">
        <v>0.11072151045178691</v>
      </c>
      <c r="Y309" s="156">
        <v>16906</v>
      </c>
      <c r="Z309" s="373">
        <v>-0.26035787723673276</v>
      </c>
      <c r="AA309" s="156">
        <v>1830</v>
      </c>
      <c r="AB309" s="373">
        <v>-0.29042264443582788</v>
      </c>
      <c r="AC309" s="156">
        <v>6200</v>
      </c>
      <c r="AD309" s="373">
        <v>-0.21269841269841272</v>
      </c>
      <c r="AE309" s="156">
        <v>950</v>
      </c>
      <c r="AF309" s="373">
        <v>-0.15102770330652371</v>
      </c>
      <c r="AG309" s="156">
        <v>120</v>
      </c>
      <c r="AH309" s="373">
        <v>1.4</v>
      </c>
      <c r="AI309" s="156">
        <v>195</v>
      </c>
      <c r="AJ309" s="373">
        <v>-0.40548780487804881</v>
      </c>
      <c r="AK309" s="156">
        <v>63</v>
      </c>
      <c r="AL309" s="373">
        <v>8.6206896551724199E-2</v>
      </c>
      <c r="AM309" s="156">
        <v>3019</v>
      </c>
      <c r="AN309" s="373">
        <v>-3.9590894094357898E-3</v>
      </c>
      <c r="AO309" s="156">
        <v>2814</v>
      </c>
      <c r="AP309" s="373">
        <v>-1.5739769150052485E-2</v>
      </c>
      <c r="AQ309" s="156"/>
      <c r="AR309" s="373" t="s">
        <v>113</v>
      </c>
      <c r="AS309" s="156"/>
      <c r="AT309" s="373" t="s">
        <v>113</v>
      </c>
      <c r="AU309" s="156">
        <v>6492</v>
      </c>
      <c r="AV309" s="373">
        <v>5.7328990228012966E-2</v>
      </c>
      <c r="AW309" s="156">
        <v>491</v>
      </c>
      <c r="AX309" s="373">
        <v>0.4526627218934911</v>
      </c>
      <c r="AY309" s="156">
        <v>392</v>
      </c>
      <c r="AZ309" s="373">
        <v>-2.0000000000000018E-2</v>
      </c>
      <c r="BA309" s="156">
        <v>2859</v>
      </c>
      <c r="BB309" s="373">
        <v>0.79135338345864659</v>
      </c>
    </row>
    <row r="310" spans="1:54" s="4" customFormat="1" hidden="1" outlineLevel="1" x14ac:dyDescent="0.25">
      <c r="A310" s="1"/>
      <c r="B310" s="71" t="s">
        <v>98</v>
      </c>
      <c r="C310" s="156">
        <v>283148</v>
      </c>
      <c r="D310" s="373">
        <v>1.7441985813564154E-2</v>
      </c>
      <c r="E310" s="156">
        <v>202489</v>
      </c>
      <c r="F310" s="373">
        <v>4.2725755952871314E-2</v>
      </c>
      <c r="G310" s="156">
        <v>80659</v>
      </c>
      <c r="H310" s="373">
        <v>-4.0938384342821821E-2</v>
      </c>
      <c r="I310" s="156"/>
      <c r="J310" s="202" t="s">
        <v>113</v>
      </c>
      <c r="K310" s="156"/>
      <c r="L310" s="202" t="s">
        <v>113</v>
      </c>
      <c r="M310" s="156"/>
      <c r="N310" s="202"/>
      <c r="O310" s="156"/>
      <c r="P310" s="202" t="s">
        <v>113</v>
      </c>
      <c r="Q310" s="156">
        <v>110236</v>
      </c>
      <c r="R310" s="373">
        <v>0.15374793293282818</v>
      </c>
      <c r="S310" s="156">
        <v>32406</v>
      </c>
      <c r="T310" s="373">
        <v>-0.22117811050493885</v>
      </c>
      <c r="U310" s="156">
        <v>8419</v>
      </c>
      <c r="V310" s="373">
        <v>0.53603357051632905</v>
      </c>
      <c r="W310" s="156">
        <v>10115</v>
      </c>
      <c r="X310" s="373">
        <v>0.18664946034725483</v>
      </c>
      <c r="Y310" s="156">
        <v>11149</v>
      </c>
      <c r="Z310" s="373">
        <v>-0.30043295475936505</v>
      </c>
      <c r="AA310" s="156">
        <v>2406</v>
      </c>
      <c r="AB310" s="373">
        <v>-0.276173285198556</v>
      </c>
      <c r="AC310" s="156">
        <v>8691</v>
      </c>
      <c r="AD310" s="373">
        <v>-6.2560673066551664E-2</v>
      </c>
      <c r="AE310" s="156">
        <v>1091</v>
      </c>
      <c r="AF310" s="373">
        <v>0.88428324697754745</v>
      </c>
      <c r="AG310" s="156">
        <v>536</v>
      </c>
      <c r="AH310" s="373">
        <v>0.46049046321525888</v>
      </c>
      <c r="AI310" s="156">
        <v>204</v>
      </c>
      <c r="AJ310" s="373">
        <v>0</v>
      </c>
      <c r="AK310" s="156">
        <v>1008</v>
      </c>
      <c r="AL310" s="373">
        <v>13.19718309859155</v>
      </c>
      <c r="AM310" s="156">
        <v>2701</v>
      </c>
      <c r="AN310" s="373">
        <v>4.8117966627861941E-2</v>
      </c>
      <c r="AO310" s="156">
        <v>2205</v>
      </c>
      <c r="AP310" s="373">
        <v>-0.28246013667425973</v>
      </c>
      <c r="AQ310" s="156"/>
      <c r="AR310" s="373" t="s">
        <v>113</v>
      </c>
      <c r="AS310" s="156"/>
      <c r="AT310" s="373" t="s">
        <v>113</v>
      </c>
      <c r="AU310" s="156">
        <v>7629</v>
      </c>
      <c r="AV310" s="373">
        <v>0.47249565720903308</v>
      </c>
      <c r="AW310" s="156">
        <v>505</v>
      </c>
      <c r="AX310" s="373">
        <v>2.2267206477732726E-2</v>
      </c>
      <c r="AY310" s="156">
        <v>567</v>
      </c>
      <c r="AZ310" s="373">
        <v>0.31554524361948966</v>
      </c>
      <c r="BA310" s="156">
        <v>2535</v>
      </c>
      <c r="BB310" s="373">
        <v>0.73155737704918034</v>
      </c>
    </row>
    <row r="311" spans="1:54" s="4" customFormat="1" hidden="1" outlineLevel="1" x14ac:dyDescent="0.25">
      <c r="A311" s="1"/>
      <c r="B311" s="71" t="s">
        <v>99</v>
      </c>
      <c r="C311" s="156">
        <v>350234</v>
      </c>
      <c r="D311" s="373">
        <v>8.4131185092321648E-2</v>
      </c>
      <c r="E311" s="156">
        <v>250529</v>
      </c>
      <c r="F311" s="373">
        <v>9.8637934361241131E-2</v>
      </c>
      <c r="G311" s="156">
        <v>99705</v>
      </c>
      <c r="H311" s="373">
        <v>4.9316452498973984E-2</v>
      </c>
      <c r="I311" s="156"/>
      <c r="J311" s="202" t="s">
        <v>113</v>
      </c>
      <c r="K311" s="156"/>
      <c r="L311" s="202" t="s">
        <v>113</v>
      </c>
      <c r="M311" s="156"/>
      <c r="N311" s="202"/>
      <c r="O311" s="156"/>
      <c r="P311" s="202" t="s">
        <v>113</v>
      </c>
      <c r="Q311" s="156">
        <v>122743</v>
      </c>
      <c r="R311" s="373">
        <v>0.20461459948574001</v>
      </c>
      <c r="S311" s="156">
        <v>44924</v>
      </c>
      <c r="T311" s="373">
        <v>-6.2501304284313108E-2</v>
      </c>
      <c r="U311" s="156">
        <v>11479</v>
      </c>
      <c r="V311" s="373">
        <v>0.1167428738204106</v>
      </c>
      <c r="W311" s="156">
        <v>14713</v>
      </c>
      <c r="X311" s="373">
        <v>0.15686428683755316</v>
      </c>
      <c r="Y311" s="156">
        <v>15172</v>
      </c>
      <c r="Z311" s="373">
        <v>-0.14634558037472567</v>
      </c>
      <c r="AA311" s="156">
        <v>1716</v>
      </c>
      <c r="AB311" s="373">
        <v>-0.36748986361960934</v>
      </c>
      <c r="AC311" s="156">
        <v>11118</v>
      </c>
      <c r="AD311" s="373">
        <v>-4.4763295815791748E-2</v>
      </c>
      <c r="AE311" s="156">
        <v>1431</v>
      </c>
      <c r="AF311" s="373">
        <v>0</v>
      </c>
      <c r="AG311" s="156">
        <v>1129</v>
      </c>
      <c r="AH311" s="373">
        <v>-0.16678966789667893</v>
      </c>
      <c r="AI311" s="156">
        <v>192</v>
      </c>
      <c r="AJ311" s="373">
        <v>3.0851063829787231</v>
      </c>
      <c r="AK311" s="156">
        <v>1322</v>
      </c>
      <c r="AL311" s="373">
        <v>8.0547945205479454</v>
      </c>
      <c r="AM311" s="156">
        <v>3837</v>
      </c>
      <c r="AN311" s="373">
        <v>0.14639976097998209</v>
      </c>
      <c r="AO311" s="156">
        <v>2587</v>
      </c>
      <c r="AP311" s="373">
        <v>-0.13996010638297873</v>
      </c>
      <c r="AQ311" s="156"/>
      <c r="AR311" s="373" t="s">
        <v>113</v>
      </c>
      <c r="AS311" s="156"/>
      <c r="AT311" s="373" t="s">
        <v>113</v>
      </c>
      <c r="AU311" s="156">
        <v>12603</v>
      </c>
      <c r="AV311" s="373">
        <v>0.4827058823529411</v>
      </c>
      <c r="AW311" s="156">
        <v>517</v>
      </c>
      <c r="AX311" s="373">
        <v>-0.5713101160862355</v>
      </c>
      <c r="AY311" s="156">
        <v>660</v>
      </c>
      <c r="AZ311" s="373">
        <v>9.8169717138103074E-2</v>
      </c>
      <c r="BA311" s="156">
        <v>4300</v>
      </c>
      <c r="BB311" s="373">
        <v>0.28511655708308425</v>
      </c>
    </row>
    <row r="312" spans="1:54" s="4" customFormat="1" hidden="1" outlineLevel="1" x14ac:dyDescent="0.25">
      <c r="A312" s="1"/>
      <c r="B312" s="71" t="s">
        <v>100</v>
      </c>
      <c r="C312" s="156">
        <v>410774</v>
      </c>
      <c r="D312" s="373">
        <v>9.504399913627859E-2</v>
      </c>
      <c r="E312" s="156">
        <v>279843</v>
      </c>
      <c r="F312" s="373">
        <v>0.10794685206154142</v>
      </c>
      <c r="G312" s="156">
        <v>130931</v>
      </c>
      <c r="H312" s="373">
        <v>6.8449442236602653E-2</v>
      </c>
      <c r="I312" s="156"/>
      <c r="J312" s="202" t="s">
        <v>113</v>
      </c>
      <c r="K312" s="156"/>
      <c r="L312" s="202" t="s">
        <v>113</v>
      </c>
      <c r="M312" s="156"/>
      <c r="N312" s="202"/>
      <c r="O312" s="156"/>
      <c r="P312" s="202" t="s">
        <v>113</v>
      </c>
      <c r="Q312" s="156">
        <v>131525</v>
      </c>
      <c r="R312" s="373">
        <v>0.15272701776527398</v>
      </c>
      <c r="S312" s="156">
        <v>52542</v>
      </c>
      <c r="T312" s="373">
        <v>9.7574732092498673E-2</v>
      </c>
      <c r="U312" s="156">
        <v>9195</v>
      </c>
      <c r="V312" s="373">
        <v>0.20590163934426231</v>
      </c>
      <c r="W312" s="156">
        <v>13494</v>
      </c>
      <c r="X312" s="373">
        <v>0.17820658342792273</v>
      </c>
      <c r="Y312" s="156">
        <v>20921</v>
      </c>
      <c r="Z312" s="373">
        <v>-0.16023762694175736</v>
      </c>
      <c r="AA312" s="156">
        <v>2245</v>
      </c>
      <c r="AB312" s="373">
        <v>-0.40952130457653868</v>
      </c>
      <c r="AC312" s="156">
        <v>19347</v>
      </c>
      <c r="AD312" s="373">
        <v>1.102633779264206E-2</v>
      </c>
      <c r="AE312" s="156">
        <v>858</v>
      </c>
      <c r="AF312" s="373">
        <v>-0.19887955182072825</v>
      </c>
      <c r="AG312" s="156">
        <v>793</v>
      </c>
      <c r="AH312" s="373">
        <v>-0.15458422174840081</v>
      </c>
      <c r="AI312" s="156">
        <v>209</v>
      </c>
      <c r="AJ312" s="373">
        <v>16.416666666666668</v>
      </c>
      <c r="AK312" s="156">
        <v>1014</v>
      </c>
      <c r="AL312" s="373">
        <v>8.566037735849056</v>
      </c>
      <c r="AM312" s="156">
        <v>3638</v>
      </c>
      <c r="AN312" s="373">
        <v>0.32628508931826472</v>
      </c>
      <c r="AO312" s="156">
        <v>3064</v>
      </c>
      <c r="AP312" s="373">
        <v>-0.23419145213696579</v>
      </c>
      <c r="AQ312" s="156"/>
      <c r="AR312" s="373" t="s">
        <v>113</v>
      </c>
      <c r="AS312" s="156"/>
      <c r="AT312" s="373" t="s">
        <v>113</v>
      </c>
      <c r="AU312" s="156">
        <v>15774</v>
      </c>
      <c r="AV312" s="373">
        <v>0.51862905555020689</v>
      </c>
      <c r="AW312" s="156">
        <v>376</v>
      </c>
      <c r="AX312" s="373">
        <v>-9.1787439613526534E-2</v>
      </c>
      <c r="AY312" s="156">
        <v>609</v>
      </c>
      <c r="AZ312" s="373">
        <v>-3.2733224222586399E-3</v>
      </c>
      <c r="BA312" s="156">
        <v>4137</v>
      </c>
      <c r="BB312" s="373">
        <v>0.24308894230769229</v>
      </c>
    </row>
    <row r="313" spans="1:54" s="4" customFormat="1" hidden="1" outlineLevel="1" x14ac:dyDescent="0.25">
      <c r="A313" s="1"/>
      <c r="B313" s="71" t="s">
        <v>101</v>
      </c>
      <c r="C313" s="156">
        <v>341853</v>
      </c>
      <c r="D313" s="373">
        <v>7.0743296363231956E-2</v>
      </c>
      <c r="E313" s="156">
        <v>240126</v>
      </c>
      <c r="F313" s="373">
        <v>0.12352264113865408</v>
      </c>
      <c r="G313" s="156">
        <v>101727</v>
      </c>
      <c r="H313" s="373">
        <v>-3.6137614765825554E-2</v>
      </c>
      <c r="I313" s="156"/>
      <c r="J313" s="202" t="s">
        <v>113</v>
      </c>
      <c r="K313" s="156"/>
      <c r="L313" s="202" t="s">
        <v>113</v>
      </c>
      <c r="M313" s="156"/>
      <c r="N313" s="202"/>
      <c r="O313" s="156"/>
      <c r="P313" s="202" t="s">
        <v>113</v>
      </c>
      <c r="Q313" s="156">
        <v>120738</v>
      </c>
      <c r="R313" s="373">
        <v>0.19102719659080813</v>
      </c>
      <c r="S313" s="156">
        <v>48196</v>
      </c>
      <c r="T313" s="373">
        <v>1.6986347618746178E-2</v>
      </c>
      <c r="U313" s="156">
        <v>9534</v>
      </c>
      <c r="V313" s="373">
        <v>0.18818544366899292</v>
      </c>
      <c r="W313" s="156">
        <v>8786</v>
      </c>
      <c r="X313" s="373">
        <v>-3.8309982486865124E-2</v>
      </c>
      <c r="Y313" s="156">
        <v>12295</v>
      </c>
      <c r="Z313" s="373">
        <v>-0.29622209502003438</v>
      </c>
      <c r="AA313" s="156">
        <v>1597</v>
      </c>
      <c r="AB313" s="373">
        <v>-0.32701222081753056</v>
      </c>
      <c r="AC313" s="156">
        <v>12489</v>
      </c>
      <c r="AD313" s="373">
        <v>0.1756565941824344</v>
      </c>
      <c r="AE313" s="156">
        <v>1103</v>
      </c>
      <c r="AF313" s="373">
        <v>-2.5618374558303847E-2</v>
      </c>
      <c r="AG313" s="156">
        <v>837</v>
      </c>
      <c r="AH313" s="373">
        <v>-1.1806375442739103E-2</v>
      </c>
      <c r="AI313" s="156">
        <v>314</v>
      </c>
      <c r="AJ313" s="373">
        <v>4.8148148148148149</v>
      </c>
      <c r="AK313" s="156">
        <v>1245</v>
      </c>
      <c r="AL313" s="373">
        <v>7.4121621621621614</v>
      </c>
      <c r="AM313" s="156">
        <v>3213</v>
      </c>
      <c r="AN313" s="373">
        <v>-3.6581709145427244E-2</v>
      </c>
      <c r="AO313" s="156">
        <v>2424</v>
      </c>
      <c r="AP313" s="373">
        <v>-4.5293422607325717E-2</v>
      </c>
      <c r="AQ313" s="156"/>
      <c r="AR313" s="373" t="s">
        <v>113</v>
      </c>
      <c r="AS313" s="156"/>
      <c r="AT313" s="373" t="s">
        <v>113</v>
      </c>
      <c r="AU313" s="156">
        <v>11144</v>
      </c>
      <c r="AV313" s="373">
        <v>0.97483608009923794</v>
      </c>
      <c r="AW313" s="156">
        <v>1014</v>
      </c>
      <c r="AX313" s="373">
        <v>1.4028436018957344</v>
      </c>
      <c r="AY313" s="156">
        <v>640</v>
      </c>
      <c r="AZ313" s="373">
        <v>3.0595813204508771E-2</v>
      </c>
      <c r="BA313" s="156">
        <v>4421</v>
      </c>
      <c r="BB313" s="373">
        <v>0.75019794140934293</v>
      </c>
    </row>
    <row r="314" spans="1:54" s="4" customFormat="1" hidden="1" outlineLevel="1" x14ac:dyDescent="0.25">
      <c r="A314" s="1"/>
      <c r="B314" s="71" t="s">
        <v>102</v>
      </c>
      <c r="C314" s="156">
        <v>374599</v>
      </c>
      <c r="D314" s="373">
        <v>8.8289382322949139E-2</v>
      </c>
      <c r="E314" s="156">
        <v>292139</v>
      </c>
      <c r="F314" s="373">
        <v>0.11656856749732447</v>
      </c>
      <c r="G314" s="156">
        <v>82460</v>
      </c>
      <c r="H314" s="373">
        <v>-1.3201080308590241E-3</v>
      </c>
      <c r="I314" s="156"/>
      <c r="J314" s="202" t="s">
        <v>113</v>
      </c>
      <c r="K314" s="156"/>
      <c r="L314" s="202" t="s">
        <v>113</v>
      </c>
      <c r="M314" s="156"/>
      <c r="N314" s="202"/>
      <c r="O314" s="156"/>
      <c r="P314" s="202" t="s">
        <v>113</v>
      </c>
      <c r="Q314" s="156">
        <v>132105</v>
      </c>
      <c r="R314" s="373">
        <v>0.17592864581942469</v>
      </c>
      <c r="S314" s="156">
        <v>61947</v>
      </c>
      <c r="T314" s="373">
        <v>7.4275110987791271E-2</v>
      </c>
      <c r="U314" s="156">
        <v>12191</v>
      </c>
      <c r="V314" s="373">
        <v>0.29361205432937187</v>
      </c>
      <c r="W314" s="156">
        <v>12007</v>
      </c>
      <c r="X314" s="373">
        <v>-4.3343159907577089E-2</v>
      </c>
      <c r="Y314" s="156">
        <v>13910</v>
      </c>
      <c r="Z314" s="373">
        <v>-0.18626418626418628</v>
      </c>
      <c r="AA314" s="156">
        <v>1407</v>
      </c>
      <c r="AB314" s="373">
        <v>-0.31864406779661014</v>
      </c>
      <c r="AC314" s="156">
        <v>8577</v>
      </c>
      <c r="AD314" s="373">
        <v>5.6931608133086842E-2</v>
      </c>
      <c r="AE314" s="156">
        <v>10472</v>
      </c>
      <c r="AF314" s="373">
        <v>-3.5194398378477931E-2</v>
      </c>
      <c r="AG314" s="156">
        <v>4036</v>
      </c>
      <c r="AH314" s="373">
        <v>-0.14382689859991515</v>
      </c>
      <c r="AI314" s="156">
        <v>7080</v>
      </c>
      <c r="AJ314" s="373">
        <v>-2.0882312266629843E-2</v>
      </c>
      <c r="AK314" s="156">
        <v>5058</v>
      </c>
      <c r="AL314" s="373">
        <v>6.0822147651006686E-2</v>
      </c>
      <c r="AM314" s="156">
        <v>4870</v>
      </c>
      <c r="AN314" s="373">
        <v>0.11238008222932838</v>
      </c>
      <c r="AO314" s="156">
        <v>3171</v>
      </c>
      <c r="AP314" s="373">
        <v>0.3374103753690425</v>
      </c>
      <c r="AQ314" s="156"/>
      <c r="AR314" s="373" t="s">
        <v>113</v>
      </c>
      <c r="AS314" s="156"/>
      <c r="AT314" s="373" t="s">
        <v>113</v>
      </c>
      <c r="AU314" s="156">
        <v>9346</v>
      </c>
      <c r="AV314" s="373">
        <v>0.80529264052540084</v>
      </c>
      <c r="AW314" s="156">
        <v>543</v>
      </c>
      <c r="AX314" s="373">
        <v>0.4103896103896103</v>
      </c>
      <c r="AY314" s="156">
        <v>512</v>
      </c>
      <c r="AZ314" s="373">
        <v>3.8539553752535483E-2</v>
      </c>
      <c r="BA314" s="156">
        <v>4814</v>
      </c>
      <c r="BB314" s="373">
        <v>1.6954087346024638</v>
      </c>
    </row>
    <row r="315" spans="1:54" s="4" customFormat="1" hidden="1" outlineLevel="1" x14ac:dyDescent="0.25">
      <c r="A315" s="1"/>
      <c r="B315" s="71" t="s">
        <v>103</v>
      </c>
      <c r="C315" s="156">
        <v>375721</v>
      </c>
      <c r="D315" s="373">
        <v>8.0840765424943228E-3</v>
      </c>
      <c r="E315" s="156">
        <v>314689</v>
      </c>
      <c r="F315" s="373">
        <v>1.4216283461927715E-2</v>
      </c>
      <c r="G315" s="156">
        <v>61032</v>
      </c>
      <c r="H315" s="373">
        <v>-2.2393080249879849E-2</v>
      </c>
      <c r="I315" s="156"/>
      <c r="J315" s="202" t="s">
        <v>113</v>
      </c>
      <c r="K315" s="156"/>
      <c r="L315" s="202" t="s">
        <v>113</v>
      </c>
      <c r="M315" s="156"/>
      <c r="N315" s="202"/>
      <c r="O315" s="156"/>
      <c r="P315" s="202" t="s">
        <v>113</v>
      </c>
      <c r="Q315" s="156">
        <v>114554</v>
      </c>
      <c r="R315" s="373">
        <v>-1.8851441051775053E-2</v>
      </c>
      <c r="S315" s="156">
        <v>74183</v>
      </c>
      <c r="T315" s="373">
        <v>8.5435444223340706E-2</v>
      </c>
      <c r="U315" s="156">
        <v>9573</v>
      </c>
      <c r="V315" s="373">
        <v>-1.4109165808444901E-2</v>
      </c>
      <c r="W315" s="156">
        <v>12372</v>
      </c>
      <c r="X315" s="373">
        <v>-5.226340757417347E-3</v>
      </c>
      <c r="Y315" s="156">
        <v>8967</v>
      </c>
      <c r="Z315" s="373">
        <v>-0.25696055684454755</v>
      </c>
      <c r="AA315" s="156">
        <v>1236</v>
      </c>
      <c r="AB315" s="373">
        <v>0.37792642140468224</v>
      </c>
      <c r="AC315" s="156">
        <v>7180</v>
      </c>
      <c r="AD315" s="373">
        <v>9.2181320352905383E-2</v>
      </c>
      <c r="AE315" s="156">
        <v>26054</v>
      </c>
      <c r="AF315" s="373">
        <v>0.32854010504308806</v>
      </c>
      <c r="AG315" s="156">
        <v>10773</v>
      </c>
      <c r="AH315" s="373">
        <v>-0.31390905617118836</v>
      </c>
      <c r="AI315" s="156">
        <v>15938</v>
      </c>
      <c r="AJ315" s="373">
        <v>-2.769643728648119E-2</v>
      </c>
      <c r="AK315" s="156">
        <v>10710</v>
      </c>
      <c r="AL315" s="373">
        <v>0.18525896414342635</v>
      </c>
      <c r="AM315" s="156">
        <v>3932</v>
      </c>
      <c r="AN315" s="373">
        <v>-9.1916859122401884E-2</v>
      </c>
      <c r="AO315" s="156">
        <v>4102</v>
      </c>
      <c r="AP315" s="373">
        <v>0.10954828239112802</v>
      </c>
      <c r="AQ315" s="156"/>
      <c r="AR315" s="373" t="s">
        <v>113</v>
      </c>
      <c r="AS315" s="156"/>
      <c r="AT315" s="373" t="s">
        <v>113</v>
      </c>
      <c r="AU315" s="156">
        <v>10470</v>
      </c>
      <c r="AV315" s="373">
        <v>0.1442622950819672</v>
      </c>
      <c r="AW315" s="156">
        <v>665</v>
      </c>
      <c r="AX315" s="373">
        <v>-0.75251209527353924</v>
      </c>
      <c r="AY315" s="156">
        <v>408</v>
      </c>
      <c r="AZ315" s="373">
        <v>3.2911392405063244E-2</v>
      </c>
      <c r="BA315" s="156">
        <v>3499</v>
      </c>
      <c r="BB315" s="373">
        <v>0.47512647554806064</v>
      </c>
    </row>
    <row r="316" spans="1:54" s="4" customFormat="1" hidden="1" outlineLevel="1" x14ac:dyDescent="0.25">
      <c r="A316" s="1"/>
      <c r="B316" s="71" t="s">
        <v>104</v>
      </c>
      <c r="C316" s="156">
        <v>361689</v>
      </c>
      <c r="D316" s="373">
        <v>2.5259511647551802E-2</v>
      </c>
      <c r="E316" s="156">
        <v>300392</v>
      </c>
      <c r="F316" s="373">
        <v>1.4964708426391082E-2</v>
      </c>
      <c r="G316" s="156">
        <v>61297</v>
      </c>
      <c r="H316" s="373">
        <v>7.8887617706591584E-2</v>
      </c>
      <c r="I316" s="156"/>
      <c r="J316" s="202" t="s">
        <v>113</v>
      </c>
      <c r="K316" s="156"/>
      <c r="L316" s="202" t="s">
        <v>113</v>
      </c>
      <c r="M316" s="156"/>
      <c r="N316" s="202"/>
      <c r="O316" s="156"/>
      <c r="P316" s="202" t="s">
        <v>113</v>
      </c>
      <c r="Q316" s="156">
        <v>113997</v>
      </c>
      <c r="R316" s="373">
        <v>9.7613110081937959E-2</v>
      </c>
      <c r="S316" s="156">
        <v>57398</v>
      </c>
      <c r="T316" s="373">
        <v>-6.5681311347321469E-2</v>
      </c>
      <c r="U316" s="156">
        <v>10502</v>
      </c>
      <c r="V316" s="373">
        <v>0.10118485897032614</v>
      </c>
      <c r="W316" s="156">
        <v>13344</v>
      </c>
      <c r="X316" s="373">
        <v>-9.9595141700404843E-2</v>
      </c>
      <c r="Y316" s="156">
        <v>12380</v>
      </c>
      <c r="Z316" s="373">
        <v>-5.5610649172324389E-2</v>
      </c>
      <c r="AA316" s="156">
        <v>1133</v>
      </c>
      <c r="AB316" s="373">
        <v>0.55418381344307277</v>
      </c>
      <c r="AC316" s="156">
        <v>8559</v>
      </c>
      <c r="AD316" s="373">
        <v>-7.0684039087947848E-2</v>
      </c>
      <c r="AE316" s="156">
        <v>24094</v>
      </c>
      <c r="AF316" s="373">
        <v>0.11078327416901024</v>
      </c>
      <c r="AG316" s="156">
        <v>11138</v>
      </c>
      <c r="AH316" s="373">
        <v>-0.12629432067775337</v>
      </c>
      <c r="AI316" s="156">
        <v>15697</v>
      </c>
      <c r="AJ316" s="373">
        <v>-3.5158891142664017E-2</v>
      </c>
      <c r="AK316" s="156">
        <v>10327</v>
      </c>
      <c r="AL316" s="373">
        <v>-8.4972532340953366E-2</v>
      </c>
      <c r="AM316" s="156">
        <v>2777</v>
      </c>
      <c r="AN316" s="373">
        <v>-0.26959495002630196</v>
      </c>
      <c r="AO316" s="156">
        <v>3239</v>
      </c>
      <c r="AP316" s="373">
        <v>-0.36240157480314961</v>
      </c>
      <c r="AQ316" s="156"/>
      <c r="AR316" s="373" t="s">
        <v>113</v>
      </c>
      <c r="AS316" s="156"/>
      <c r="AT316" s="373" t="s">
        <v>113</v>
      </c>
      <c r="AU316" s="156">
        <v>10477</v>
      </c>
      <c r="AV316" s="373">
        <v>0.2273898781630741</v>
      </c>
      <c r="AW316" s="156">
        <v>820</v>
      </c>
      <c r="AX316" s="373">
        <v>0.45907473309608537</v>
      </c>
      <c r="AY316" s="156">
        <v>282</v>
      </c>
      <c r="AZ316" s="373">
        <v>-0.31386861313868608</v>
      </c>
      <c r="BA316" s="156">
        <v>4152</v>
      </c>
      <c r="BB316" s="373">
        <v>0.4935251798561151</v>
      </c>
    </row>
    <row r="317" spans="1:54" s="4" customFormat="1" ht="15.75" collapsed="1" x14ac:dyDescent="0.25">
      <c r="A317" s="374">
        <v>770498</v>
      </c>
      <c r="B317" s="101">
        <v>1997</v>
      </c>
      <c r="C317" s="102">
        <v>4282379</v>
      </c>
      <c r="D317" s="203">
        <v>3.8034715091718185E-2</v>
      </c>
      <c r="E317" s="102">
        <v>3329382</v>
      </c>
      <c r="F317" s="203">
        <v>4.3921508868865811E-2</v>
      </c>
      <c r="G317" s="102">
        <v>952997</v>
      </c>
      <c r="H317" s="203">
        <v>1.7979736478078046E-2</v>
      </c>
      <c r="I317" s="102"/>
      <c r="J317" s="203" t="s">
        <v>113</v>
      </c>
      <c r="K317" s="102"/>
      <c r="L317" s="203" t="s">
        <v>113</v>
      </c>
      <c r="M317" s="102"/>
      <c r="N317" s="203"/>
      <c r="O317" s="102"/>
      <c r="P317" s="203" t="s">
        <v>113</v>
      </c>
      <c r="Q317" s="102">
        <v>1411290</v>
      </c>
      <c r="R317" s="203">
        <v>8.298187778555377E-2</v>
      </c>
      <c r="S317" s="102">
        <v>684039</v>
      </c>
      <c r="T317" s="203">
        <v>-1.1695712101991829E-2</v>
      </c>
      <c r="U317" s="102">
        <v>120121</v>
      </c>
      <c r="V317" s="203">
        <v>0.20476405395917952</v>
      </c>
      <c r="W317" s="102">
        <v>143789</v>
      </c>
      <c r="X317" s="203">
        <v>5.7505332058542358E-2</v>
      </c>
      <c r="Y317" s="102">
        <v>198900</v>
      </c>
      <c r="Z317" s="203">
        <v>-0.15996198923028193</v>
      </c>
      <c r="AA317" s="102">
        <v>17779</v>
      </c>
      <c r="AB317" s="203">
        <v>-0.26642185179072453</v>
      </c>
      <c r="AC317" s="102">
        <v>134374</v>
      </c>
      <c r="AD317" s="203">
        <v>-6.2020536231580548E-2</v>
      </c>
      <c r="AE317" s="102">
        <v>135127</v>
      </c>
      <c r="AF317" s="203">
        <v>9.3287053892893823E-2</v>
      </c>
      <c r="AG317" s="102">
        <v>67216</v>
      </c>
      <c r="AH317" s="203">
        <v>2.0573632346912341E-2</v>
      </c>
      <c r="AI317" s="102">
        <v>92866</v>
      </c>
      <c r="AJ317" s="203">
        <v>3.5942171255187283E-2</v>
      </c>
      <c r="AK317" s="102">
        <v>65656</v>
      </c>
      <c r="AL317" s="203">
        <v>9.1755628720609161E-2</v>
      </c>
      <c r="AM317" s="102">
        <v>42401</v>
      </c>
      <c r="AN317" s="203">
        <v>7.2932009312491886E-3</v>
      </c>
      <c r="AO317" s="102">
        <v>39916</v>
      </c>
      <c r="AP317" s="203">
        <v>-6.5177170425536946E-2</v>
      </c>
      <c r="AQ317" s="102"/>
      <c r="AR317" s="203" t="s">
        <v>113</v>
      </c>
      <c r="AS317" s="102"/>
      <c r="AT317" s="203" t="s">
        <v>113</v>
      </c>
      <c r="AU317" s="102">
        <v>118091</v>
      </c>
      <c r="AV317" s="203">
        <v>0.3701082479609239</v>
      </c>
      <c r="AW317" s="102">
        <v>8088</v>
      </c>
      <c r="AX317" s="203">
        <v>-0.18484176577302958</v>
      </c>
      <c r="AY317" s="102">
        <v>6330</v>
      </c>
      <c r="AZ317" s="203">
        <v>5.6584877315974058E-2</v>
      </c>
      <c r="BA317" s="102">
        <v>41999</v>
      </c>
      <c r="BB317" s="203">
        <v>0.58720380937984196</v>
      </c>
    </row>
    <row r="318" spans="1:54" s="4" customFormat="1" hidden="1" outlineLevel="1" x14ac:dyDescent="0.25">
      <c r="A318" s="1"/>
      <c r="B318" s="71" t="s">
        <v>93</v>
      </c>
      <c r="C318" s="156">
        <v>353771</v>
      </c>
      <c r="D318" s="373">
        <v>0.12274393436899977</v>
      </c>
      <c r="E318" s="156">
        <v>308732</v>
      </c>
      <c r="F318" s="373">
        <v>0.13484802258433293</v>
      </c>
      <c r="G318" s="156">
        <v>45039</v>
      </c>
      <c r="H318" s="373">
        <v>4.6250696896487531E-2</v>
      </c>
      <c r="I318" s="156"/>
      <c r="J318" s="202" t="s">
        <v>113</v>
      </c>
      <c r="K318" s="156"/>
      <c r="L318" s="202" t="s">
        <v>113</v>
      </c>
      <c r="M318" s="156"/>
      <c r="N318" s="202"/>
      <c r="O318" s="156"/>
      <c r="P318" s="202" t="s">
        <v>113</v>
      </c>
      <c r="Q318" s="156">
        <v>116074</v>
      </c>
      <c r="R318" s="373">
        <v>0.28303930671618693</v>
      </c>
      <c r="S318" s="156">
        <v>62698</v>
      </c>
      <c r="T318" s="373">
        <v>0.10471324112413005</v>
      </c>
      <c r="U318" s="156">
        <v>8362</v>
      </c>
      <c r="V318" s="373">
        <v>-0.19735073910539447</v>
      </c>
      <c r="W318" s="156">
        <v>12780</v>
      </c>
      <c r="X318" s="373">
        <v>4.5740937730136544E-2</v>
      </c>
      <c r="Y318" s="156">
        <v>15721</v>
      </c>
      <c r="Z318" s="373">
        <v>-5.4717094582406367E-2</v>
      </c>
      <c r="AA318" s="156">
        <v>1302</v>
      </c>
      <c r="AB318" s="373">
        <v>0.52637749120750299</v>
      </c>
      <c r="AC318" s="156">
        <v>20175</v>
      </c>
      <c r="AD318" s="373">
        <v>-2.0107824566516053E-2</v>
      </c>
      <c r="AE318" s="156">
        <v>18815</v>
      </c>
      <c r="AF318" s="373">
        <v>-3.0903940252382189E-2</v>
      </c>
      <c r="AG318" s="156">
        <v>8485</v>
      </c>
      <c r="AH318" s="373">
        <v>-0.10078423060618902</v>
      </c>
      <c r="AI318" s="156">
        <v>14839</v>
      </c>
      <c r="AJ318" s="373">
        <v>0.33276450511945388</v>
      </c>
      <c r="AK318" s="156">
        <v>10763</v>
      </c>
      <c r="AL318" s="373">
        <v>0.47196389496717717</v>
      </c>
      <c r="AM318" s="156">
        <v>3437</v>
      </c>
      <c r="AN318" s="373">
        <v>0.42554956449605963</v>
      </c>
      <c r="AO318" s="156">
        <v>3799</v>
      </c>
      <c r="AP318" s="373">
        <v>-4.9774887443721827E-2</v>
      </c>
      <c r="AQ318" s="156"/>
      <c r="AR318" s="373" t="s">
        <v>113</v>
      </c>
      <c r="AS318" s="156"/>
      <c r="AT318" s="373" t="s">
        <v>113</v>
      </c>
      <c r="AU318" s="156">
        <v>7508</v>
      </c>
      <c r="AV318" s="373">
        <v>0.334281144481962</v>
      </c>
      <c r="AW318" s="156">
        <v>682</v>
      </c>
      <c r="AX318" s="373">
        <v>-0.72355087150385078</v>
      </c>
      <c r="AY318" s="156">
        <v>638</v>
      </c>
      <c r="AZ318" s="373">
        <v>-7.4020319303338189E-2</v>
      </c>
      <c r="BA318" s="156">
        <v>2514</v>
      </c>
      <c r="BB318" s="373">
        <v>1.0725474031327287</v>
      </c>
    </row>
    <row r="319" spans="1:54" s="4" customFormat="1" hidden="1" outlineLevel="1" x14ac:dyDescent="0.25">
      <c r="A319" s="1"/>
      <c r="B319" s="71" t="s">
        <v>94</v>
      </c>
      <c r="C319" s="156">
        <v>342208</v>
      </c>
      <c r="D319" s="373">
        <v>6.5020104818932056E-2</v>
      </c>
      <c r="E319" s="156">
        <v>298887</v>
      </c>
      <c r="F319" s="373">
        <v>9.3690423480421448E-2</v>
      </c>
      <c r="G319" s="156">
        <v>43321</v>
      </c>
      <c r="H319" s="373">
        <v>-9.8099223450544448E-2</v>
      </c>
      <c r="I319" s="156"/>
      <c r="J319" s="202" t="s">
        <v>113</v>
      </c>
      <c r="K319" s="156"/>
      <c r="L319" s="202" t="s">
        <v>113</v>
      </c>
      <c r="M319" s="156"/>
      <c r="N319" s="202"/>
      <c r="O319" s="156"/>
      <c r="P319" s="202" t="s">
        <v>113</v>
      </c>
      <c r="Q319" s="156">
        <v>107127</v>
      </c>
      <c r="R319" s="373">
        <v>8.4907284567007357E-2</v>
      </c>
      <c r="S319" s="156">
        <v>67935</v>
      </c>
      <c r="T319" s="373">
        <v>0.16251411752626721</v>
      </c>
      <c r="U319" s="156">
        <v>7906</v>
      </c>
      <c r="V319" s="373">
        <v>-0.22093023255813948</v>
      </c>
      <c r="W319" s="156">
        <v>12456</v>
      </c>
      <c r="X319" s="373">
        <v>7.7229092795987109E-2</v>
      </c>
      <c r="Y319" s="156">
        <v>21419</v>
      </c>
      <c r="Z319" s="373">
        <v>-0.18984038126938496</v>
      </c>
      <c r="AA319" s="156">
        <v>1432</v>
      </c>
      <c r="AB319" s="373">
        <v>0.2323580034423407</v>
      </c>
      <c r="AC319" s="156">
        <v>15338</v>
      </c>
      <c r="AD319" s="373">
        <v>2.0696080388633797E-2</v>
      </c>
      <c r="AE319" s="156">
        <v>15923</v>
      </c>
      <c r="AF319" s="373">
        <v>1.0984126984126874E-2</v>
      </c>
      <c r="AG319" s="156">
        <v>8337</v>
      </c>
      <c r="AH319" s="373">
        <v>0.15470914127423829</v>
      </c>
      <c r="AI319" s="156">
        <v>14600</v>
      </c>
      <c r="AJ319" s="373">
        <v>0.57225931509799688</v>
      </c>
      <c r="AK319" s="156">
        <v>9583</v>
      </c>
      <c r="AL319" s="373">
        <v>0.58344348975545279</v>
      </c>
      <c r="AM319" s="156">
        <v>3294</v>
      </c>
      <c r="AN319" s="373">
        <v>0.280217644772639</v>
      </c>
      <c r="AO319" s="156">
        <v>4043</v>
      </c>
      <c r="AP319" s="373">
        <v>-1.7283950617283939E-3</v>
      </c>
      <c r="AQ319" s="156"/>
      <c r="AR319" s="373" t="s">
        <v>113</v>
      </c>
      <c r="AS319" s="156"/>
      <c r="AT319" s="373" t="s">
        <v>113</v>
      </c>
      <c r="AU319" s="156">
        <v>6236</v>
      </c>
      <c r="AV319" s="373">
        <v>0.69043101111412297</v>
      </c>
      <c r="AW319" s="156">
        <v>1017</v>
      </c>
      <c r="AX319" s="373">
        <v>4.7373841400617955E-2</v>
      </c>
      <c r="AY319" s="156">
        <v>675</v>
      </c>
      <c r="AZ319" s="373">
        <v>0.9285714285714286</v>
      </c>
      <c r="BA319" s="156">
        <v>1408</v>
      </c>
      <c r="BB319" s="373">
        <v>0.18818565400843879</v>
      </c>
    </row>
    <row r="320" spans="1:54" s="4" customFormat="1" hidden="1" outlineLevel="1" x14ac:dyDescent="0.25">
      <c r="A320" s="1"/>
      <c r="B320" s="71" t="s">
        <v>95</v>
      </c>
      <c r="C320" s="156">
        <v>401341</v>
      </c>
      <c r="D320" s="373">
        <v>9.4613133470248245E-2</v>
      </c>
      <c r="E320" s="156">
        <v>334059</v>
      </c>
      <c r="F320" s="373">
        <v>9.3364710194970835E-2</v>
      </c>
      <c r="G320" s="156">
        <v>67282</v>
      </c>
      <c r="H320" s="373">
        <v>0.10085408553944819</v>
      </c>
      <c r="I320" s="156"/>
      <c r="J320" s="202" t="s">
        <v>113</v>
      </c>
      <c r="K320" s="156"/>
      <c r="L320" s="202" t="s">
        <v>113</v>
      </c>
      <c r="M320" s="156"/>
      <c r="N320" s="202"/>
      <c r="O320" s="156"/>
      <c r="P320" s="202" t="s">
        <v>113</v>
      </c>
      <c r="Q320" s="156">
        <v>124166</v>
      </c>
      <c r="R320" s="373">
        <v>3.9820452052155897E-2</v>
      </c>
      <c r="S320" s="156">
        <v>74541</v>
      </c>
      <c r="T320" s="373">
        <v>5.9227260455004149E-2</v>
      </c>
      <c r="U320" s="156">
        <v>9538</v>
      </c>
      <c r="V320" s="373">
        <v>-0.14249752764541945</v>
      </c>
      <c r="W320" s="156">
        <v>11495</v>
      </c>
      <c r="X320" s="373">
        <v>0.12190122974819451</v>
      </c>
      <c r="Y320" s="156">
        <v>29472</v>
      </c>
      <c r="Z320" s="373">
        <v>6.2092327651446899E-2</v>
      </c>
      <c r="AA320" s="156">
        <v>1523</v>
      </c>
      <c r="AB320" s="373">
        <v>5.3979238754325198E-2</v>
      </c>
      <c r="AC320" s="156">
        <v>12141</v>
      </c>
      <c r="AD320" s="373">
        <v>6.7997888810696683E-2</v>
      </c>
      <c r="AE320" s="156">
        <v>17213</v>
      </c>
      <c r="AF320" s="373">
        <v>0.15021717340461072</v>
      </c>
      <c r="AG320" s="156">
        <v>9129</v>
      </c>
      <c r="AH320" s="373">
        <v>0.34171075837742504</v>
      </c>
      <c r="AI320" s="156">
        <v>15384</v>
      </c>
      <c r="AJ320" s="373">
        <v>0.54132852419597244</v>
      </c>
      <c r="AK320" s="156">
        <v>10551</v>
      </c>
      <c r="AL320" s="373">
        <v>0.32616892911010553</v>
      </c>
      <c r="AM320" s="156">
        <v>3777</v>
      </c>
      <c r="AN320" s="373">
        <v>0.54163265306122454</v>
      </c>
      <c r="AO320" s="156">
        <v>4708</v>
      </c>
      <c r="AP320" s="373">
        <v>0.3390216154721275</v>
      </c>
      <c r="AQ320" s="156"/>
      <c r="AR320" s="373" t="s">
        <v>113</v>
      </c>
      <c r="AS320" s="156"/>
      <c r="AT320" s="373" t="s">
        <v>113</v>
      </c>
      <c r="AU320" s="156">
        <v>7056</v>
      </c>
      <c r="AV320" s="373">
        <v>0.58597437626432902</v>
      </c>
      <c r="AW320" s="156">
        <v>1192</v>
      </c>
      <c r="AX320" s="373">
        <v>1.3605442176870763E-2</v>
      </c>
      <c r="AY320" s="156">
        <v>370</v>
      </c>
      <c r="AZ320" s="373">
        <v>0.53526970954356856</v>
      </c>
      <c r="BA320" s="156">
        <v>1594</v>
      </c>
      <c r="BB320" s="373">
        <v>5.9840425531914931E-2</v>
      </c>
    </row>
    <row r="321" spans="1:54" s="4" customFormat="1" hidden="1" outlineLevel="1" x14ac:dyDescent="0.25">
      <c r="A321" s="1"/>
      <c r="B321" s="71" t="s">
        <v>96</v>
      </c>
      <c r="C321" s="156">
        <v>367259</v>
      </c>
      <c r="D321" s="373">
        <v>-1.9808850729020167E-2</v>
      </c>
      <c r="E321" s="156">
        <v>266345</v>
      </c>
      <c r="F321" s="373">
        <v>-1.5269433404196286E-2</v>
      </c>
      <c r="G321" s="156">
        <v>100914</v>
      </c>
      <c r="H321" s="373">
        <v>-3.1591271136019006E-2</v>
      </c>
      <c r="I321" s="156"/>
      <c r="J321" s="202" t="s">
        <v>113</v>
      </c>
      <c r="K321" s="156"/>
      <c r="L321" s="202" t="s">
        <v>113</v>
      </c>
      <c r="M321" s="156"/>
      <c r="N321" s="202"/>
      <c r="O321" s="156"/>
      <c r="P321" s="202" t="s">
        <v>113</v>
      </c>
      <c r="Q321" s="156">
        <v>104650</v>
      </c>
      <c r="R321" s="373">
        <v>3.2326161798506448E-2</v>
      </c>
      <c r="S321" s="156">
        <v>58799</v>
      </c>
      <c r="T321" s="373">
        <v>-6.5722781644927952E-3</v>
      </c>
      <c r="U321" s="156">
        <v>6865</v>
      </c>
      <c r="V321" s="373">
        <v>-0.27223576804834093</v>
      </c>
      <c r="W321" s="156">
        <v>10185</v>
      </c>
      <c r="X321" s="373">
        <v>3.1810353560935978E-2</v>
      </c>
      <c r="Y321" s="156">
        <v>28942</v>
      </c>
      <c r="Z321" s="373">
        <v>-0.26691995947315095</v>
      </c>
      <c r="AA321" s="156">
        <v>1497</v>
      </c>
      <c r="AB321" s="373">
        <v>-0.24849397590361444</v>
      </c>
      <c r="AC321" s="156">
        <v>13162</v>
      </c>
      <c r="AD321" s="373">
        <v>5.0438946528331918E-2</v>
      </c>
      <c r="AE321" s="156">
        <v>14158</v>
      </c>
      <c r="AF321" s="373">
        <v>0.60448776065276522</v>
      </c>
      <c r="AG321" s="156">
        <v>3189</v>
      </c>
      <c r="AH321" s="373">
        <v>-0.29680264608599782</v>
      </c>
      <c r="AI321" s="156">
        <v>4284</v>
      </c>
      <c r="AJ321" s="373">
        <v>0.49268292682926829</v>
      </c>
      <c r="AK321" s="156">
        <v>3622</v>
      </c>
      <c r="AL321" s="373">
        <v>0.29264810849393297</v>
      </c>
      <c r="AM321" s="156">
        <v>4043</v>
      </c>
      <c r="AN321" s="373">
        <v>0.13122551762730827</v>
      </c>
      <c r="AO321" s="156">
        <v>3521</v>
      </c>
      <c r="AP321" s="373">
        <v>-0.13083189335966428</v>
      </c>
      <c r="AQ321" s="156"/>
      <c r="AR321" s="373" t="s">
        <v>113</v>
      </c>
      <c r="AS321" s="156"/>
      <c r="AT321" s="373" t="s">
        <v>113</v>
      </c>
      <c r="AU321" s="156">
        <v>6677</v>
      </c>
      <c r="AV321" s="373">
        <v>-4.8589341692789945E-2</v>
      </c>
      <c r="AW321" s="156">
        <v>523</v>
      </c>
      <c r="AX321" s="373">
        <v>-0.50047755491881563</v>
      </c>
      <c r="AY321" s="156">
        <v>345</v>
      </c>
      <c r="AZ321" s="373">
        <v>4.5454545454545414E-2</v>
      </c>
      <c r="BA321" s="156">
        <v>1747</v>
      </c>
      <c r="BB321" s="373">
        <v>0.20983379501385047</v>
      </c>
    </row>
    <row r="322" spans="1:54" s="4" customFormat="1" hidden="1" outlineLevel="1" x14ac:dyDescent="0.25">
      <c r="A322" s="1"/>
      <c r="B322" s="71" t="s">
        <v>97</v>
      </c>
      <c r="C322" s="156">
        <v>295457</v>
      </c>
      <c r="D322" s="373">
        <v>-4.0078884185150376E-2</v>
      </c>
      <c r="E322" s="156">
        <v>224867</v>
      </c>
      <c r="F322" s="373">
        <v>3.0645017396735419E-3</v>
      </c>
      <c r="G322" s="156">
        <v>70590</v>
      </c>
      <c r="H322" s="373">
        <v>-0.15575329195220844</v>
      </c>
      <c r="I322" s="156"/>
      <c r="J322" s="202" t="s">
        <v>113</v>
      </c>
      <c r="K322" s="156"/>
      <c r="L322" s="202" t="s">
        <v>113</v>
      </c>
      <c r="M322" s="156"/>
      <c r="N322" s="202"/>
      <c r="O322" s="156"/>
      <c r="P322" s="202" t="s">
        <v>113</v>
      </c>
      <c r="Q322" s="156">
        <v>105268</v>
      </c>
      <c r="R322" s="373">
        <v>-4.0986817531680764E-2</v>
      </c>
      <c r="S322" s="156">
        <v>55930</v>
      </c>
      <c r="T322" s="373">
        <v>0.12818961169944521</v>
      </c>
      <c r="U322" s="156">
        <v>6954</v>
      </c>
      <c r="V322" s="373">
        <v>8.7032201914707397E-3</v>
      </c>
      <c r="W322" s="156">
        <v>7415</v>
      </c>
      <c r="X322" s="373">
        <v>-0.1610092781172211</v>
      </c>
      <c r="Y322" s="156">
        <v>22857</v>
      </c>
      <c r="Z322" s="373">
        <v>-0.10662497557162398</v>
      </c>
      <c r="AA322" s="156">
        <v>2579</v>
      </c>
      <c r="AB322" s="373">
        <v>-0.19607231920199497</v>
      </c>
      <c r="AC322" s="156">
        <v>7875</v>
      </c>
      <c r="AD322" s="373">
        <v>-0.13877952755905509</v>
      </c>
      <c r="AE322" s="156">
        <v>1119</v>
      </c>
      <c r="AF322" s="373">
        <v>7.6744186046511622</v>
      </c>
      <c r="AG322" s="156">
        <v>50</v>
      </c>
      <c r="AH322" s="373">
        <v>0.35135135135135132</v>
      </c>
      <c r="AI322" s="156">
        <v>328</v>
      </c>
      <c r="AJ322" s="373">
        <v>0.59223300970873782</v>
      </c>
      <c r="AK322" s="156">
        <v>58</v>
      </c>
      <c r="AL322" s="373">
        <v>-0.50427350427350426</v>
      </c>
      <c r="AM322" s="156">
        <v>3031</v>
      </c>
      <c r="AN322" s="373">
        <v>4.1938810587830888E-2</v>
      </c>
      <c r="AO322" s="156">
        <v>2859</v>
      </c>
      <c r="AP322" s="373">
        <v>-0.11073094867807154</v>
      </c>
      <c r="AQ322" s="156"/>
      <c r="AR322" s="373" t="s">
        <v>113</v>
      </c>
      <c r="AS322" s="156"/>
      <c r="AT322" s="373" t="s">
        <v>113</v>
      </c>
      <c r="AU322" s="156">
        <v>6140</v>
      </c>
      <c r="AV322" s="373">
        <v>1.5215605749486651</v>
      </c>
      <c r="AW322" s="156">
        <v>338</v>
      </c>
      <c r="AX322" s="373">
        <v>-0.28691983122362874</v>
      </c>
      <c r="AY322" s="156">
        <v>400</v>
      </c>
      <c r="AZ322" s="373">
        <v>0.14285714285714279</v>
      </c>
      <c r="BA322" s="156">
        <v>1596</v>
      </c>
      <c r="BB322" s="373">
        <v>0.29021827000808398</v>
      </c>
    </row>
    <row r="323" spans="1:54" s="4" customFormat="1" hidden="1" outlineLevel="1" x14ac:dyDescent="0.25">
      <c r="A323" s="1"/>
      <c r="B323" s="71" t="s">
        <v>98</v>
      </c>
      <c r="C323" s="156">
        <v>278294</v>
      </c>
      <c r="D323" s="373">
        <v>-9.7959263052807666E-2</v>
      </c>
      <c r="E323" s="156">
        <v>194192</v>
      </c>
      <c r="F323" s="373">
        <v>-0.14455878206935435</v>
      </c>
      <c r="G323" s="156">
        <v>84102</v>
      </c>
      <c r="H323" s="373">
        <v>3.1825096923001395E-2</v>
      </c>
      <c r="I323" s="156"/>
      <c r="J323" s="202" t="s">
        <v>113</v>
      </c>
      <c r="K323" s="156"/>
      <c r="L323" s="202" t="s">
        <v>113</v>
      </c>
      <c r="M323" s="156"/>
      <c r="N323" s="202"/>
      <c r="O323" s="156"/>
      <c r="P323" s="202" t="s">
        <v>113</v>
      </c>
      <c r="Q323" s="156">
        <v>95546</v>
      </c>
      <c r="R323" s="373">
        <v>-0.12241673861528002</v>
      </c>
      <c r="S323" s="156">
        <v>41609</v>
      </c>
      <c r="T323" s="373">
        <v>-0.22520157160680032</v>
      </c>
      <c r="U323" s="156">
        <v>5481</v>
      </c>
      <c r="V323" s="373">
        <v>-0.29838709677419351</v>
      </c>
      <c r="W323" s="156">
        <v>8524</v>
      </c>
      <c r="X323" s="373">
        <v>8.0416272469252537E-3</v>
      </c>
      <c r="Y323" s="156">
        <v>15937</v>
      </c>
      <c r="Z323" s="373">
        <v>-9.2167473654229615E-2</v>
      </c>
      <c r="AA323" s="156">
        <v>3324</v>
      </c>
      <c r="AB323" s="373">
        <v>-0.28238341968911918</v>
      </c>
      <c r="AC323" s="156">
        <v>9271</v>
      </c>
      <c r="AD323" s="373">
        <v>-0.1975244525231542</v>
      </c>
      <c r="AE323" s="156">
        <v>579</v>
      </c>
      <c r="AF323" s="373">
        <v>2.3662790697674421</v>
      </c>
      <c r="AG323" s="156">
        <v>367</v>
      </c>
      <c r="AH323" s="373">
        <v>2.5139664804469275E-2</v>
      </c>
      <c r="AI323" s="156">
        <v>204</v>
      </c>
      <c r="AJ323" s="373">
        <v>3</v>
      </c>
      <c r="AK323" s="156">
        <v>71</v>
      </c>
      <c r="AL323" s="373">
        <v>-0.28282828282828287</v>
      </c>
      <c r="AM323" s="156">
        <v>2577</v>
      </c>
      <c r="AN323" s="373">
        <v>-9.8635886673662077E-2</v>
      </c>
      <c r="AO323" s="156">
        <v>3073</v>
      </c>
      <c r="AP323" s="373">
        <v>-0.17481203007518797</v>
      </c>
      <c r="AQ323" s="156"/>
      <c r="AR323" s="373" t="s">
        <v>113</v>
      </c>
      <c r="AS323" s="156"/>
      <c r="AT323" s="373" t="s">
        <v>113</v>
      </c>
      <c r="AU323" s="156">
        <v>5181</v>
      </c>
      <c r="AV323" s="373">
        <v>0.24125539051269773</v>
      </c>
      <c r="AW323" s="156">
        <v>494</v>
      </c>
      <c r="AX323" s="373">
        <v>-0.4386363636363636</v>
      </c>
      <c r="AY323" s="156">
        <v>431</v>
      </c>
      <c r="AZ323" s="373">
        <v>3.6057692307692291E-2</v>
      </c>
      <c r="BA323" s="156">
        <v>1464</v>
      </c>
      <c r="BB323" s="373">
        <v>-0.10513447432762835</v>
      </c>
    </row>
    <row r="324" spans="1:54" s="4" customFormat="1" hidden="1" outlineLevel="1" x14ac:dyDescent="0.25">
      <c r="A324" s="1"/>
      <c r="B324" s="71" t="s">
        <v>99</v>
      </c>
      <c r="C324" s="156">
        <v>323055</v>
      </c>
      <c r="D324" s="373">
        <v>-6.9115752893750271E-2</v>
      </c>
      <c r="E324" s="156">
        <v>228036</v>
      </c>
      <c r="F324" s="373">
        <v>-8.136677489787858E-2</v>
      </c>
      <c r="G324" s="156">
        <v>95019</v>
      </c>
      <c r="H324" s="373">
        <v>-3.8337364761605985E-2</v>
      </c>
      <c r="I324" s="156"/>
      <c r="J324" s="202" t="s">
        <v>113</v>
      </c>
      <c r="K324" s="156"/>
      <c r="L324" s="202" t="s">
        <v>113</v>
      </c>
      <c r="M324" s="156"/>
      <c r="N324" s="202"/>
      <c r="O324" s="156"/>
      <c r="P324" s="202" t="s">
        <v>113</v>
      </c>
      <c r="Q324" s="156">
        <v>101894</v>
      </c>
      <c r="R324" s="373">
        <v>-7.3556153622345022E-2</v>
      </c>
      <c r="S324" s="156">
        <v>47919</v>
      </c>
      <c r="T324" s="373">
        <v>-2.2240812911914154E-2</v>
      </c>
      <c r="U324" s="156">
        <v>10279</v>
      </c>
      <c r="V324" s="373">
        <v>-7.3880529777457404E-2</v>
      </c>
      <c r="W324" s="156">
        <v>12718</v>
      </c>
      <c r="X324" s="373">
        <v>-0.16400446986130279</v>
      </c>
      <c r="Y324" s="156">
        <v>17773</v>
      </c>
      <c r="Z324" s="373">
        <v>-0.27860534967731465</v>
      </c>
      <c r="AA324" s="156">
        <v>2713</v>
      </c>
      <c r="AB324" s="373">
        <v>-0.34642254878342571</v>
      </c>
      <c r="AC324" s="156">
        <v>11639</v>
      </c>
      <c r="AD324" s="373">
        <v>-0.32660263827817637</v>
      </c>
      <c r="AE324" s="156">
        <v>1431</v>
      </c>
      <c r="AF324" s="373">
        <v>1.3497536945812807</v>
      </c>
      <c r="AG324" s="156">
        <v>1355</v>
      </c>
      <c r="AH324" s="373">
        <v>1.8646934460887947</v>
      </c>
      <c r="AI324" s="156">
        <v>47</v>
      </c>
      <c r="AJ324" s="373">
        <v>0.6785714285714286</v>
      </c>
      <c r="AK324" s="156">
        <v>146</v>
      </c>
      <c r="AL324" s="373">
        <v>-0.30805687203791465</v>
      </c>
      <c r="AM324" s="156">
        <v>3347</v>
      </c>
      <c r="AN324" s="373">
        <v>-9.7600431383122133E-2</v>
      </c>
      <c r="AO324" s="156">
        <v>3008</v>
      </c>
      <c r="AP324" s="373">
        <v>-6.2344139650872821E-2</v>
      </c>
      <c r="AQ324" s="156"/>
      <c r="AR324" s="373" t="s">
        <v>113</v>
      </c>
      <c r="AS324" s="156"/>
      <c r="AT324" s="373" t="s">
        <v>113</v>
      </c>
      <c r="AU324" s="156">
        <v>8500</v>
      </c>
      <c r="AV324" s="373">
        <v>0.52548456568557067</v>
      </c>
      <c r="AW324" s="156">
        <v>1206</v>
      </c>
      <c r="AX324" s="373">
        <v>1.2927756653992395</v>
      </c>
      <c r="AY324" s="156">
        <v>601</v>
      </c>
      <c r="AZ324" s="373">
        <v>0.1761252446183954</v>
      </c>
      <c r="BA324" s="156">
        <v>3346</v>
      </c>
      <c r="BB324" s="373">
        <v>0.71765913757700206</v>
      </c>
    </row>
    <row r="325" spans="1:54" s="4" customFormat="1" hidden="1" outlineLevel="1" x14ac:dyDescent="0.25">
      <c r="A325" s="1"/>
      <c r="B325" s="71" t="s">
        <v>100</v>
      </c>
      <c r="C325" s="156">
        <v>375121</v>
      </c>
      <c r="D325" s="373">
        <v>3.6890332388915814E-2</v>
      </c>
      <c r="E325" s="156">
        <v>252578</v>
      </c>
      <c r="F325" s="373">
        <v>3.2093296938592086E-2</v>
      </c>
      <c r="G325" s="156">
        <v>122543</v>
      </c>
      <c r="H325" s="373">
        <v>4.6919718755072504E-2</v>
      </c>
      <c r="I325" s="156"/>
      <c r="J325" s="202" t="s">
        <v>113</v>
      </c>
      <c r="K325" s="156"/>
      <c r="L325" s="202" t="s">
        <v>113</v>
      </c>
      <c r="M325" s="156"/>
      <c r="N325" s="202"/>
      <c r="O325" s="156"/>
      <c r="P325" s="202" t="s">
        <v>113</v>
      </c>
      <c r="Q325" s="156">
        <v>114099</v>
      </c>
      <c r="R325" s="373">
        <v>-2.4305585913251271E-3</v>
      </c>
      <c r="S325" s="156">
        <v>47871</v>
      </c>
      <c r="T325" s="373">
        <v>6.6882103855582686E-2</v>
      </c>
      <c r="U325" s="156">
        <v>7625</v>
      </c>
      <c r="V325" s="373">
        <v>-1.0639678214610093E-2</v>
      </c>
      <c r="W325" s="156">
        <v>11453</v>
      </c>
      <c r="X325" s="373">
        <v>2.9853430446902252E-2</v>
      </c>
      <c r="Y325" s="156">
        <v>24913</v>
      </c>
      <c r="Z325" s="373">
        <v>1.4910172322483373E-2</v>
      </c>
      <c r="AA325" s="156">
        <v>3802</v>
      </c>
      <c r="AB325" s="373">
        <v>-6.6077130926062377E-2</v>
      </c>
      <c r="AC325" s="156">
        <v>19136</v>
      </c>
      <c r="AD325" s="373">
        <v>-8.5888984427247572E-2</v>
      </c>
      <c r="AE325" s="156">
        <v>1071</v>
      </c>
      <c r="AF325" s="373">
        <v>5.865384615384615</v>
      </c>
      <c r="AG325" s="156">
        <v>938</v>
      </c>
      <c r="AH325" s="373">
        <v>0.32861189801699719</v>
      </c>
      <c r="AI325" s="156">
        <v>12</v>
      </c>
      <c r="AJ325" s="373">
        <v>-0.82857142857142851</v>
      </c>
      <c r="AK325" s="156">
        <v>106</v>
      </c>
      <c r="AL325" s="373">
        <v>-0.5267857142857143</v>
      </c>
      <c r="AM325" s="156">
        <v>2743</v>
      </c>
      <c r="AN325" s="373">
        <v>-2.971347718429429E-2</v>
      </c>
      <c r="AO325" s="156">
        <v>4001</v>
      </c>
      <c r="AP325" s="373">
        <v>0.36134739707383456</v>
      </c>
      <c r="AQ325" s="156"/>
      <c r="AR325" s="373" t="s">
        <v>113</v>
      </c>
      <c r="AS325" s="156"/>
      <c r="AT325" s="373" t="s">
        <v>113</v>
      </c>
      <c r="AU325" s="156">
        <v>10387</v>
      </c>
      <c r="AV325" s="373">
        <v>0.2863157894736843</v>
      </c>
      <c r="AW325" s="156">
        <v>414</v>
      </c>
      <c r="AX325" s="373">
        <v>-1.8957345971563955E-2</v>
      </c>
      <c r="AY325" s="156">
        <v>611</v>
      </c>
      <c r="AZ325" s="373">
        <v>0.50864197530864197</v>
      </c>
      <c r="BA325" s="156">
        <v>3328</v>
      </c>
      <c r="BB325" s="373">
        <v>1.7211774325429272</v>
      </c>
    </row>
    <row r="326" spans="1:54" s="4" customFormat="1" hidden="1" outlineLevel="1" x14ac:dyDescent="0.25">
      <c r="A326" s="1"/>
      <c r="B326" s="71" t="s">
        <v>101</v>
      </c>
      <c r="C326" s="156">
        <v>319267</v>
      </c>
      <c r="D326" s="373">
        <v>-8.6691725881935633E-2</v>
      </c>
      <c r="E326" s="156">
        <v>213726</v>
      </c>
      <c r="F326" s="373">
        <v>-0.15076548959148728</v>
      </c>
      <c r="G326" s="156">
        <v>105541</v>
      </c>
      <c r="H326" s="373">
        <v>7.801599542404225E-2</v>
      </c>
      <c r="I326" s="156"/>
      <c r="J326" s="202" t="s">
        <v>113</v>
      </c>
      <c r="K326" s="156"/>
      <c r="L326" s="202" t="s">
        <v>113</v>
      </c>
      <c r="M326" s="156"/>
      <c r="N326" s="202"/>
      <c r="O326" s="156"/>
      <c r="P326" s="202" t="s">
        <v>113</v>
      </c>
      <c r="Q326" s="156">
        <v>101373</v>
      </c>
      <c r="R326" s="373">
        <v>-0.16688856015779097</v>
      </c>
      <c r="S326" s="156">
        <v>47391</v>
      </c>
      <c r="T326" s="373">
        <v>-0.15894368821765137</v>
      </c>
      <c r="U326" s="156">
        <v>8024</v>
      </c>
      <c r="V326" s="373">
        <v>4.5336112558624242E-2</v>
      </c>
      <c r="W326" s="156">
        <v>9136</v>
      </c>
      <c r="X326" s="373">
        <v>0.14185726784151975</v>
      </c>
      <c r="Y326" s="156">
        <v>17470</v>
      </c>
      <c r="Z326" s="373">
        <v>-0.21288578508673128</v>
      </c>
      <c r="AA326" s="156">
        <v>2373</v>
      </c>
      <c r="AB326" s="373">
        <v>-0.49542844992557944</v>
      </c>
      <c r="AC326" s="156">
        <v>10623</v>
      </c>
      <c r="AD326" s="373">
        <v>-0.22550306211723536</v>
      </c>
      <c r="AE326" s="156">
        <v>1132</v>
      </c>
      <c r="AF326" s="373">
        <v>3.9004329004329001</v>
      </c>
      <c r="AG326" s="156">
        <v>847</v>
      </c>
      <c r="AH326" s="373">
        <v>-7.0339976553340788E-3</v>
      </c>
      <c r="AI326" s="156">
        <v>54</v>
      </c>
      <c r="AJ326" s="373">
        <v>-0.8193979933110368</v>
      </c>
      <c r="AK326" s="156">
        <v>148</v>
      </c>
      <c r="AL326" s="373">
        <v>-0.55421686746987953</v>
      </c>
      <c r="AM326" s="156">
        <v>3335</v>
      </c>
      <c r="AN326" s="373">
        <v>-0.11912308505018487</v>
      </c>
      <c r="AO326" s="156">
        <v>2539</v>
      </c>
      <c r="AP326" s="373">
        <v>-0.27807790730736426</v>
      </c>
      <c r="AQ326" s="156"/>
      <c r="AR326" s="373" t="s">
        <v>113</v>
      </c>
      <c r="AS326" s="156"/>
      <c r="AT326" s="373" t="s">
        <v>113</v>
      </c>
      <c r="AU326" s="156">
        <v>5643</v>
      </c>
      <c r="AV326" s="373">
        <v>6.6931366988088437E-2</v>
      </c>
      <c r="AW326" s="156">
        <v>422</v>
      </c>
      <c r="AX326" s="373">
        <v>-0.27241379310344827</v>
      </c>
      <c r="AY326" s="156">
        <v>621</v>
      </c>
      <c r="AZ326" s="373">
        <v>0.25454545454545463</v>
      </c>
      <c r="BA326" s="156">
        <v>2526</v>
      </c>
      <c r="BB326" s="373">
        <v>0.3315761729045863</v>
      </c>
    </row>
    <row r="327" spans="1:54" s="4" customFormat="1" hidden="1" outlineLevel="1" x14ac:dyDescent="0.25">
      <c r="A327" s="1"/>
      <c r="B327" s="71" t="s">
        <v>102</v>
      </c>
      <c r="C327" s="156">
        <v>344209</v>
      </c>
      <c r="D327" s="373">
        <v>-2.421814759377694E-2</v>
      </c>
      <c r="E327" s="156">
        <v>261640</v>
      </c>
      <c r="F327" s="373">
        <v>-1.3066570100790598E-2</v>
      </c>
      <c r="G327" s="156">
        <v>82569</v>
      </c>
      <c r="H327" s="373">
        <v>-5.7947699890470994E-2</v>
      </c>
      <c r="I327" s="156"/>
      <c r="J327" s="202" t="s">
        <v>113</v>
      </c>
      <c r="K327" s="156"/>
      <c r="L327" s="202" t="s">
        <v>113</v>
      </c>
      <c r="M327" s="156"/>
      <c r="N327" s="202"/>
      <c r="O327" s="156"/>
      <c r="P327" s="202" t="s">
        <v>113</v>
      </c>
      <c r="Q327" s="156">
        <v>112341</v>
      </c>
      <c r="R327" s="373">
        <v>-1.7714900277177814E-2</v>
      </c>
      <c r="S327" s="156">
        <v>57664</v>
      </c>
      <c r="T327" s="373">
        <v>8.2668368975422846E-2</v>
      </c>
      <c r="U327" s="156">
        <v>9424</v>
      </c>
      <c r="V327" s="373">
        <v>2.8732574225815988E-3</v>
      </c>
      <c r="W327" s="156">
        <v>12551</v>
      </c>
      <c r="X327" s="373">
        <v>0.12645844552145036</v>
      </c>
      <c r="Y327" s="156">
        <v>17094</v>
      </c>
      <c r="Z327" s="373">
        <v>-0.19550075301204817</v>
      </c>
      <c r="AA327" s="156">
        <v>2065</v>
      </c>
      <c r="AB327" s="373">
        <v>-0.22397594889139416</v>
      </c>
      <c r="AC327" s="156">
        <v>8115</v>
      </c>
      <c r="AD327" s="373">
        <v>-0.38629660440142177</v>
      </c>
      <c r="AE327" s="156">
        <v>10854</v>
      </c>
      <c r="AF327" s="373">
        <v>0.18351324828263005</v>
      </c>
      <c r="AG327" s="156">
        <v>4714</v>
      </c>
      <c r="AH327" s="373">
        <v>0.28868234007654459</v>
      </c>
      <c r="AI327" s="156">
        <v>7231</v>
      </c>
      <c r="AJ327" s="373">
        <v>-5.8586121598750207E-2</v>
      </c>
      <c r="AK327" s="156">
        <v>4768</v>
      </c>
      <c r="AL327" s="373">
        <v>4.3097790417851778E-2</v>
      </c>
      <c r="AM327" s="156">
        <v>4378</v>
      </c>
      <c r="AN327" s="373">
        <v>-5.1559792027729645E-2</v>
      </c>
      <c r="AO327" s="156">
        <v>2371</v>
      </c>
      <c r="AP327" s="373">
        <v>-0.32179633867276891</v>
      </c>
      <c r="AQ327" s="156"/>
      <c r="AR327" s="373" t="s">
        <v>113</v>
      </c>
      <c r="AS327" s="156"/>
      <c r="AT327" s="373" t="s">
        <v>113</v>
      </c>
      <c r="AU327" s="156">
        <v>5177</v>
      </c>
      <c r="AV327" s="373">
        <v>0.25078521381976326</v>
      </c>
      <c r="AW327" s="156">
        <v>385</v>
      </c>
      <c r="AX327" s="373">
        <v>-0.28966789667896675</v>
      </c>
      <c r="AY327" s="156">
        <v>493</v>
      </c>
      <c r="AZ327" s="373">
        <v>0.34332425068119887</v>
      </c>
      <c r="BA327" s="156">
        <v>1786</v>
      </c>
      <c r="BB327" s="373">
        <v>0.18435013262599464</v>
      </c>
    </row>
    <row r="328" spans="1:54" s="4" customFormat="1" hidden="1" outlineLevel="1" x14ac:dyDescent="0.25">
      <c r="A328" s="1"/>
      <c r="B328" s="71" t="s">
        <v>103</v>
      </c>
      <c r="C328" s="156">
        <v>372708</v>
      </c>
      <c r="D328" s="373">
        <v>0.13228320143393124</v>
      </c>
      <c r="E328" s="156">
        <v>310278</v>
      </c>
      <c r="F328" s="373">
        <v>0.16400373648058042</v>
      </c>
      <c r="G328" s="156">
        <v>62430</v>
      </c>
      <c r="H328" s="373">
        <v>-2.7793751198006422E-3</v>
      </c>
      <c r="I328" s="156"/>
      <c r="J328" s="202" t="s">
        <v>113</v>
      </c>
      <c r="K328" s="156"/>
      <c r="L328" s="202" t="s">
        <v>113</v>
      </c>
      <c r="M328" s="156"/>
      <c r="N328" s="202"/>
      <c r="O328" s="156"/>
      <c r="P328" s="202" t="s">
        <v>113</v>
      </c>
      <c r="Q328" s="156">
        <v>116755</v>
      </c>
      <c r="R328" s="373">
        <v>0.20833117723156525</v>
      </c>
      <c r="S328" s="156">
        <v>68344</v>
      </c>
      <c r="T328" s="373">
        <v>-1.4902258714899475E-3</v>
      </c>
      <c r="U328" s="156">
        <v>9710</v>
      </c>
      <c r="V328" s="373">
        <v>0.16945682283511987</v>
      </c>
      <c r="W328" s="156">
        <v>12437</v>
      </c>
      <c r="X328" s="373">
        <v>0.29579078974786421</v>
      </c>
      <c r="Y328" s="156">
        <v>12068</v>
      </c>
      <c r="Z328" s="373">
        <v>0.33628612556748982</v>
      </c>
      <c r="AA328" s="156">
        <v>897</v>
      </c>
      <c r="AB328" s="373">
        <v>-0.34952864394488758</v>
      </c>
      <c r="AC328" s="156">
        <v>6574</v>
      </c>
      <c r="AD328" s="373">
        <v>-0.25464852607709754</v>
      </c>
      <c r="AE328" s="156">
        <v>19611</v>
      </c>
      <c r="AF328" s="373">
        <v>0.14543543017347127</v>
      </c>
      <c r="AG328" s="156">
        <v>15702</v>
      </c>
      <c r="AH328" s="373">
        <v>1.0888652387920712</v>
      </c>
      <c r="AI328" s="156">
        <v>16392</v>
      </c>
      <c r="AJ328" s="373">
        <v>7.2634471927758071E-2</v>
      </c>
      <c r="AK328" s="156">
        <v>9036</v>
      </c>
      <c r="AL328" s="373">
        <v>0.27465086754126111</v>
      </c>
      <c r="AM328" s="156">
        <v>4330</v>
      </c>
      <c r="AN328" s="373">
        <v>1.2391863455693208E-2</v>
      </c>
      <c r="AO328" s="156">
        <v>3697</v>
      </c>
      <c r="AP328" s="373">
        <v>-5.0834403080872947E-2</v>
      </c>
      <c r="AQ328" s="156"/>
      <c r="AR328" s="373" t="s">
        <v>113</v>
      </c>
      <c r="AS328" s="156"/>
      <c r="AT328" s="373" t="s">
        <v>113</v>
      </c>
      <c r="AU328" s="156">
        <v>9150</v>
      </c>
      <c r="AV328" s="373">
        <v>0.48732119635890769</v>
      </c>
      <c r="AW328" s="156">
        <v>2687</v>
      </c>
      <c r="AX328" s="373">
        <v>4.2893700787401574</v>
      </c>
      <c r="AY328" s="156">
        <v>395</v>
      </c>
      <c r="AZ328" s="373">
        <v>0.21913580246913589</v>
      </c>
      <c r="BA328" s="156">
        <v>2372</v>
      </c>
      <c r="BB328" s="373">
        <v>0.13438546150167374</v>
      </c>
    </row>
    <row r="329" spans="1:54" s="4" customFormat="1" hidden="1" outlineLevel="1" x14ac:dyDescent="0.25">
      <c r="A329" s="1"/>
      <c r="B329" s="71" t="s">
        <v>104</v>
      </c>
      <c r="C329" s="156">
        <v>352778</v>
      </c>
      <c r="D329" s="373">
        <v>6.3385022649733447E-3</v>
      </c>
      <c r="E329" s="156">
        <v>295963</v>
      </c>
      <c r="F329" s="373">
        <v>8.0208986131167226E-3</v>
      </c>
      <c r="G329" s="156">
        <v>56815</v>
      </c>
      <c r="H329" s="373">
        <v>-2.3354639320081194E-3</v>
      </c>
      <c r="I329" s="156"/>
      <c r="J329" s="202" t="s">
        <v>113</v>
      </c>
      <c r="K329" s="156"/>
      <c r="L329" s="202" t="s">
        <v>113</v>
      </c>
      <c r="M329" s="156"/>
      <c r="N329" s="202"/>
      <c r="O329" s="156"/>
      <c r="P329" s="202" t="s">
        <v>113</v>
      </c>
      <c r="Q329" s="156">
        <v>103859</v>
      </c>
      <c r="R329" s="373">
        <v>-5.7609247967479682E-2</v>
      </c>
      <c r="S329" s="156">
        <v>61433</v>
      </c>
      <c r="T329" s="373">
        <v>1.7119488733257082E-2</v>
      </c>
      <c r="U329" s="156">
        <v>9537</v>
      </c>
      <c r="V329" s="373">
        <v>0.11622191011235961</v>
      </c>
      <c r="W329" s="156">
        <v>14820</v>
      </c>
      <c r="X329" s="373">
        <v>0.17451260104612465</v>
      </c>
      <c r="Y329" s="156">
        <v>13109</v>
      </c>
      <c r="Z329" s="373">
        <v>-0.13750904664780572</v>
      </c>
      <c r="AA329" s="156">
        <v>729</v>
      </c>
      <c r="AB329" s="373">
        <v>-0.578368999421631</v>
      </c>
      <c r="AC329" s="156">
        <v>9210</v>
      </c>
      <c r="AD329" s="373">
        <v>-0.16515591007976793</v>
      </c>
      <c r="AE329" s="156">
        <v>21691</v>
      </c>
      <c r="AF329" s="373">
        <v>0.21599955151922856</v>
      </c>
      <c r="AG329" s="156">
        <v>12748</v>
      </c>
      <c r="AH329" s="373">
        <v>0.42563184969805423</v>
      </c>
      <c r="AI329" s="156">
        <v>16269</v>
      </c>
      <c r="AJ329" s="373">
        <v>1.7448405253283283E-2</v>
      </c>
      <c r="AK329" s="156">
        <v>11286</v>
      </c>
      <c r="AL329" s="373">
        <v>0.19974487084086312</v>
      </c>
      <c r="AM329" s="156">
        <v>3802</v>
      </c>
      <c r="AN329" s="373">
        <v>6.171460485897784E-2</v>
      </c>
      <c r="AO329" s="156">
        <v>5080</v>
      </c>
      <c r="AP329" s="373">
        <v>0.40022050716648283</v>
      </c>
      <c r="AQ329" s="156"/>
      <c r="AR329" s="373" t="s">
        <v>113</v>
      </c>
      <c r="AS329" s="156"/>
      <c r="AT329" s="373" t="s">
        <v>113</v>
      </c>
      <c r="AU329" s="156">
        <v>8536</v>
      </c>
      <c r="AV329" s="373">
        <v>0.20073146715431145</v>
      </c>
      <c r="AW329" s="156">
        <v>562</v>
      </c>
      <c r="AX329" s="373">
        <v>-0.38105726872246692</v>
      </c>
      <c r="AY329" s="156">
        <v>411</v>
      </c>
      <c r="AZ329" s="373">
        <v>0.38383838383838387</v>
      </c>
      <c r="BA329" s="156">
        <v>2780</v>
      </c>
      <c r="BB329" s="373">
        <v>9.5782420181316441E-2</v>
      </c>
    </row>
    <row r="330" spans="1:54" s="4" customFormat="1" ht="15.75" collapsed="1" x14ac:dyDescent="0.25">
      <c r="A330" s="374">
        <v>694340</v>
      </c>
      <c r="B330" s="101">
        <v>1996</v>
      </c>
      <c r="C330" s="102">
        <v>4125468</v>
      </c>
      <c r="D330" s="203">
        <v>9.9279960185199023E-3</v>
      </c>
      <c r="E330" s="102">
        <v>3189303</v>
      </c>
      <c r="F330" s="203">
        <v>1.491745549457657E-2</v>
      </c>
      <c r="G330" s="102">
        <v>936165</v>
      </c>
      <c r="H330" s="203">
        <v>-6.707784828862362E-3</v>
      </c>
      <c r="I330" s="102"/>
      <c r="J330" s="203" t="s">
        <v>113</v>
      </c>
      <c r="K330" s="102"/>
      <c r="L330" s="203" t="s">
        <v>113</v>
      </c>
      <c r="M330" s="102"/>
      <c r="N330" s="203"/>
      <c r="O330" s="102"/>
      <c r="P330" s="203" t="s">
        <v>113</v>
      </c>
      <c r="Q330" s="102">
        <v>1303152</v>
      </c>
      <c r="R330" s="203">
        <v>5.6139587321943907E-3</v>
      </c>
      <c r="S330" s="102">
        <v>692134</v>
      </c>
      <c r="T330" s="203">
        <v>1.7299563175006361E-2</v>
      </c>
      <c r="U330" s="102">
        <v>99705</v>
      </c>
      <c r="V330" s="203">
        <v>-8.1517032997402206E-2</v>
      </c>
      <c r="W330" s="102">
        <v>135970</v>
      </c>
      <c r="X330" s="203">
        <v>5.4946930668487326E-2</v>
      </c>
      <c r="Y330" s="102">
        <v>236775</v>
      </c>
      <c r="Z330" s="203">
        <v>-0.12401265284226493</v>
      </c>
      <c r="AA330" s="102">
        <v>24236</v>
      </c>
      <c r="AB330" s="203">
        <v>-0.24229350340774092</v>
      </c>
      <c r="AC330" s="102">
        <v>143259</v>
      </c>
      <c r="AD330" s="203">
        <v>-0.13291974337247303</v>
      </c>
      <c r="AE330" s="102">
        <v>123597</v>
      </c>
      <c r="AF330" s="203">
        <v>0.18409480652609189</v>
      </c>
      <c r="AG330" s="102">
        <v>65861</v>
      </c>
      <c r="AH330" s="203">
        <v>0.3031718079107224</v>
      </c>
      <c r="AI330" s="102">
        <v>89644</v>
      </c>
      <c r="AJ330" s="203">
        <v>0.23005570954197418</v>
      </c>
      <c r="AK330" s="102">
        <v>60138</v>
      </c>
      <c r="AL330" s="203">
        <v>0.30247769210777098</v>
      </c>
      <c r="AM330" s="102">
        <v>42094</v>
      </c>
      <c r="AN330" s="203">
        <v>6.3731931668856712E-2</v>
      </c>
      <c r="AO330" s="102">
        <v>42699</v>
      </c>
      <c r="AP330" s="203">
        <v>-1.2443046464833407E-2</v>
      </c>
      <c r="AQ330" s="102"/>
      <c r="AR330" s="203" t="s">
        <v>113</v>
      </c>
      <c r="AS330" s="102"/>
      <c r="AT330" s="203" t="s">
        <v>113</v>
      </c>
      <c r="AU330" s="102">
        <v>86191</v>
      </c>
      <c r="AV330" s="203">
        <v>0.35248242530755713</v>
      </c>
      <c r="AW330" s="102">
        <v>9922</v>
      </c>
      <c r="AX330" s="203">
        <v>-5.5137605942291223E-2</v>
      </c>
      <c r="AY330" s="102">
        <v>5991</v>
      </c>
      <c r="AZ330" s="203">
        <v>0.25465968586387433</v>
      </c>
      <c r="BA330" s="102">
        <v>26461</v>
      </c>
      <c r="BB330" s="203">
        <v>0.36235391031251618</v>
      </c>
    </row>
    <row r="331" spans="1:54" s="4" customFormat="1" hidden="1" outlineLevel="1" x14ac:dyDescent="0.25">
      <c r="A331" s="1"/>
      <c r="B331" s="71" t="s">
        <v>93</v>
      </c>
      <c r="C331" s="156">
        <v>315095</v>
      </c>
      <c r="D331" s="373">
        <v>3.9508690318776907E-3</v>
      </c>
      <c r="E331" s="156">
        <v>272047</v>
      </c>
      <c r="F331" s="373">
        <v>4.5195570538691943E-3</v>
      </c>
      <c r="G331" s="156">
        <v>43048</v>
      </c>
      <c r="H331" s="373">
        <v>3.7181632273664E-4</v>
      </c>
      <c r="I331" s="156"/>
      <c r="J331" s="202" t="s">
        <v>113</v>
      </c>
      <c r="K331" s="156"/>
      <c r="L331" s="202" t="s">
        <v>113</v>
      </c>
      <c r="M331" s="156"/>
      <c r="N331" s="202"/>
      <c r="O331" s="156"/>
      <c r="P331" s="202" t="s">
        <v>113</v>
      </c>
      <c r="Q331" s="156">
        <v>90468</v>
      </c>
      <c r="R331" s="373">
        <v>-1.2799947621697672E-2</v>
      </c>
      <c r="S331" s="156">
        <v>56755</v>
      </c>
      <c r="T331" s="373">
        <v>-3.5975744398960452E-2</v>
      </c>
      <c r="U331" s="156">
        <v>10418</v>
      </c>
      <c r="V331" s="373">
        <v>0.15871426982538095</v>
      </c>
      <c r="W331" s="156">
        <v>12221</v>
      </c>
      <c r="X331" s="373">
        <v>2.2421149502217075E-2</v>
      </c>
      <c r="Y331" s="156">
        <v>16631</v>
      </c>
      <c r="Z331" s="373">
        <v>2.4581074420896964E-2</v>
      </c>
      <c r="AA331" s="156">
        <v>853</v>
      </c>
      <c r="AB331" s="373">
        <v>-0.43807641633728589</v>
      </c>
      <c r="AC331" s="156">
        <v>20589</v>
      </c>
      <c r="AD331" s="373">
        <v>-0.15089904322005943</v>
      </c>
      <c r="AE331" s="156">
        <v>19415</v>
      </c>
      <c r="AF331" s="373">
        <v>0.10325036936015453</v>
      </c>
      <c r="AG331" s="156">
        <v>9436</v>
      </c>
      <c r="AH331" s="373">
        <v>0.2975797579757975</v>
      </c>
      <c r="AI331" s="156">
        <v>11134</v>
      </c>
      <c r="AJ331" s="373">
        <v>-9.5238095238095233E-2</v>
      </c>
      <c r="AK331" s="156">
        <v>7312</v>
      </c>
      <c r="AL331" s="373">
        <v>-0.19168693345124921</v>
      </c>
      <c r="AM331" s="156">
        <v>2411</v>
      </c>
      <c r="AN331" s="373">
        <v>-0.20455295282085117</v>
      </c>
      <c r="AO331" s="156">
        <v>3998</v>
      </c>
      <c r="AP331" s="373">
        <v>5.4046928552596851E-2</v>
      </c>
      <c r="AQ331" s="156"/>
      <c r="AR331" s="373" t="s">
        <v>113</v>
      </c>
      <c r="AS331" s="156"/>
      <c r="AT331" s="373" t="s">
        <v>113</v>
      </c>
      <c r="AU331" s="156">
        <v>5627</v>
      </c>
      <c r="AV331" s="373">
        <v>1.8886036960985626</v>
      </c>
      <c r="AW331" s="156">
        <v>2467</v>
      </c>
      <c r="AX331" s="373">
        <v>1.9057714958775032</v>
      </c>
      <c r="AY331" s="156">
        <v>689</v>
      </c>
      <c r="AZ331" s="373">
        <v>0.48491379310344818</v>
      </c>
      <c r="BA331" s="156">
        <v>1213</v>
      </c>
      <c r="BB331" s="373">
        <v>0.36599099099099108</v>
      </c>
    </row>
    <row r="332" spans="1:54" s="4" customFormat="1" hidden="1" outlineLevel="1" x14ac:dyDescent="0.25">
      <c r="A332" s="1"/>
      <c r="B332" s="71" t="s">
        <v>94</v>
      </c>
      <c r="C332" s="156">
        <v>321316</v>
      </c>
      <c r="D332" s="373">
        <v>3.2108441475009686E-2</v>
      </c>
      <c r="E332" s="156">
        <v>273283</v>
      </c>
      <c r="F332" s="373">
        <v>3.243708844452331E-2</v>
      </c>
      <c r="G332" s="156">
        <v>48033</v>
      </c>
      <c r="H332" s="373">
        <v>3.0242584132295303E-2</v>
      </c>
      <c r="I332" s="156"/>
      <c r="J332" s="202" t="s">
        <v>113</v>
      </c>
      <c r="K332" s="156"/>
      <c r="L332" s="202" t="s">
        <v>113</v>
      </c>
      <c r="M332" s="156"/>
      <c r="N332" s="202"/>
      <c r="O332" s="156"/>
      <c r="P332" s="202" t="s">
        <v>113</v>
      </c>
      <c r="Q332" s="156">
        <v>98743</v>
      </c>
      <c r="R332" s="373">
        <v>6.054389620432632E-2</v>
      </c>
      <c r="S332" s="156">
        <v>58438</v>
      </c>
      <c r="T332" s="373">
        <v>3.0452645871171358E-2</v>
      </c>
      <c r="U332" s="156">
        <v>10148</v>
      </c>
      <c r="V332" s="373">
        <v>1.6019223067681221E-2</v>
      </c>
      <c r="W332" s="156">
        <v>11563</v>
      </c>
      <c r="X332" s="373">
        <v>7.6688453159041714E-3</v>
      </c>
      <c r="Y332" s="156">
        <v>26438</v>
      </c>
      <c r="Z332" s="373">
        <v>0.16502886352619761</v>
      </c>
      <c r="AA332" s="156">
        <v>1162</v>
      </c>
      <c r="AB332" s="373">
        <v>-0.17588652482269507</v>
      </c>
      <c r="AC332" s="156">
        <v>15027</v>
      </c>
      <c r="AD332" s="373">
        <v>-0.16886061946902653</v>
      </c>
      <c r="AE332" s="156">
        <v>15750</v>
      </c>
      <c r="AF332" s="373">
        <v>-2.9515065623267001E-2</v>
      </c>
      <c r="AG332" s="156">
        <v>7220</v>
      </c>
      <c r="AH332" s="373">
        <v>0.12373540856031129</v>
      </c>
      <c r="AI332" s="156">
        <v>9286</v>
      </c>
      <c r="AJ332" s="373">
        <v>-8.8893249607535307E-2</v>
      </c>
      <c r="AK332" s="156">
        <v>6052</v>
      </c>
      <c r="AL332" s="373">
        <v>-0.15956117205943621</v>
      </c>
      <c r="AM332" s="156">
        <v>2573</v>
      </c>
      <c r="AN332" s="373">
        <v>3.8756560355268421E-2</v>
      </c>
      <c r="AO332" s="156">
        <v>4050</v>
      </c>
      <c r="AP332" s="373">
        <v>0.20535714285714279</v>
      </c>
      <c r="AQ332" s="156"/>
      <c r="AR332" s="373" t="s">
        <v>113</v>
      </c>
      <c r="AS332" s="156"/>
      <c r="AT332" s="373" t="s">
        <v>113</v>
      </c>
      <c r="AU332" s="156">
        <v>3689</v>
      </c>
      <c r="AV332" s="373">
        <v>1.407963446475196</v>
      </c>
      <c r="AW332" s="156">
        <v>971</v>
      </c>
      <c r="AX332" s="373">
        <v>-0.27320359281437123</v>
      </c>
      <c r="AY332" s="156">
        <v>350</v>
      </c>
      <c r="AZ332" s="373">
        <v>-0.33333333333333337</v>
      </c>
      <c r="BA332" s="156">
        <v>1185</v>
      </c>
      <c r="BB332" s="373">
        <v>0.79003021148036257</v>
      </c>
    </row>
    <row r="333" spans="1:54" s="4" customFormat="1" hidden="1" outlineLevel="1" x14ac:dyDescent="0.25">
      <c r="A333" s="1"/>
      <c r="B333" s="71" t="s">
        <v>95</v>
      </c>
      <c r="C333" s="156">
        <v>366651</v>
      </c>
      <c r="D333" s="373">
        <v>4.9048948808038784E-2</v>
      </c>
      <c r="E333" s="156">
        <v>305533</v>
      </c>
      <c r="F333" s="373">
        <v>0.11018938402953404</v>
      </c>
      <c r="G333" s="156">
        <v>61118</v>
      </c>
      <c r="H333" s="373">
        <v>-0.17741588156123822</v>
      </c>
      <c r="I333" s="156"/>
      <c r="J333" s="202" t="s">
        <v>113</v>
      </c>
      <c r="K333" s="156"/>
      <c r="L333" s="202" t="s">
        <v>113</v>
      </c>
      <c r="M333" s="156"/>
      <c r="N333" s="202"/>
      <c r="O333" s="156"/>
      <c r="P333" s="202" t="s">
        <v>113</v>
      </c>
      <c r="Q333" s="156">
        <v>119411</v>
      </c>
      <c r="R333" s="373">
        <v>0.10499236570582515</v>
      </c>
      <c r="S333" s="156">
        <v>70373</v>
      </c>
      <c r="T333" s="373">
        <v>0.11515545273032668</v>
      </c>
      <c r="U333" s="156">
        <v>11123</v>
      </c>
      <c r="V333" s="373">
        <v>0.13453692370461034</v>
      </c>
      <c r="W333" s="156">
        <v>10246</v>
      </c>
      <c r="X333" s="373">
        <v>0.16484765802637558</v>
      </c>
      <c r="Y333" s="156">
        <v>27749</v>
      </c>
      <c r="Z333" s="373">
        <v>0.27763709194714314</v>
      </c>
      <c r="AA333" s="156">
        <v>1445</v>
      </c>
      <c r="AB333" s="373">
        <v>0.18152085036794774</v>
      </c>
      <c r="AC333" s="156">
        <v>11368</v>
      </c>
      <c r="AD333" s="373">
        <v>-0.12634491238856438</v>
      </c>
      <c r="AE333" s="156">
        <v>14965</v>
      </c>
      <c r="AF333" s="373">
        <v>-7.6519592718296781E-2</v>
      </c>
      <c r="AG333" s="156">
        <v>6804</v>
      </c>
      <c r="AH333" s="373">
        <v>-3.9254447896074574E-2</v>
      </c>
      <c r="AI333" s="156">
        <v>9981</v>
      </c>
      <c r="AJ333" s="373">
        <v>5.8430540827147492E-2</v>
      </c>
      <c r="AK333" s="156">
        <v>7956</v>
      </c>
      <c r="AL333" s="373">
        <v>0.18710832587287385</v>
      </c>
      <c r="AM333" s="156">
        <v>2450</v>
      </c>
      <c r="AN333" s="373">
        <v>-2.3515344758868073E-2</v>
      </c>
      <c r="AO333" s="156">
        <v>3516</v>
      </c>
      <c r="AP333" s="373">
        <v>9.3283582089552342E-2</v>
      </c>
      <c r="AQ333" s="156"/>
      <c r="AR333" s="373" t="s">
        <v>113</v>
      </c>
      <c r="AS333" s="156"/>
      <c r="AT333" s="373" t="s">
        <v>113</v>
      </c>
      <c r="AU333" s="156">
        <v>4449</v>
      </c>
      <c r="AV333" s="373">
        <v>1.5731636784268361</v>
      </c>
      <c r="AW333" s="156">
        <v>1176</v>
      </c>
      <c r="AX333" s="373">
        <v>0.10422535211267614</v>
      </c>
      <c r="AY333" s="156">
        <v>241</v>
      </c>
      <c r="AZ333" s="373">
        <v>-0.15140845070422537</v>
      </c>
      <c r="BA333" s="156">
        <v>1504</v>
      </c>
      <c r="BB333" s="373">
        <v>0.7468060394889664</v>
      </c>
    </row>
    <row r="334" spans="1:54" s="4" customFormat="1" hidden="1" outlineLevel="1" x14ac:dyDescent="0.25">
      <c r="A334" s="1"/>
      <c r="B334" s="71" t="s">
        <v>96</v>
      </c>
      <c r="C334" s="156">
        <v>374681</v>
      </c>
      <c r="D334" s="373">
        <v>9.6148220095021886E-2</v>
      </c>
      <c r="E334" s="156">
        <v>270475</v>
      </c>
      <c r="F334" s="373">
        <v>6.0391028380333278E-2</v>
      </c>
      <c r="G334" s="156">
        <v>104206</v>
      </c>
      <c r="H334" s="373">
        <v>0.20129114069975218</v>
      </c>
      <c r="I334" s="156"/>
      <c r="J334" s="202" t="s">
        <v>113</v>
      </c>
      <c r="K334" s="156"/>
      <c r="L334" s="202" t="s">
        <v>113</v>
      </c>
      <c r="M334" s="156"/>
      <c r="N334" s="202"/>
      <c r="O334" s="156"/>
      <c r="P334" s="202" t="s">
        <v>113</v>
      </c>
      <c r="Q334" s="156">
        <v>101373</v>
      </c>
      <c r="R334" s="373">
        <v>-5.6178833781783344E-2</v>
      </c>
      <c r="S334" s="156">
        <v>59188</v>
      </c>
      <c r="T334" s="373">
        <v>6.0488783774098831E-2</v>
      </c>
      <c r="U334" s="156">
        <v>9433</v>
      </c>
      <c r="V334" s="373">
        <v>0.13925120772946853</v>
      </c>
      <c r="W334" s="156">
        <v>9871</v>
      </c>
      <c r="X334" s="373">
        <v>-5.132148005766457E-2</v>
      </c>
      <c r="Y334" s="156">
        <v>39480</v>
      </c>
      <c r="Z334" s="373">
        <v>0.14580914789876953</v>
      </c>
      <c r="AA334" s="156">
        <v>1992</v>
      </c>
      <c r="AB334" s="373">
        <v>0.19281437125748502</v>
      </c>
      <c r="AC334" s="156">
        <v>12530</v>
      </c>
      <c r="AD334" s="373">
        <v>-5.0109923432643422E-2</v>
      </c>
      <c r="AE334" s="156">
        <v>8824</v>
      </c>
      <c r="AF334" s="373">
        <v>0.37402678293366542</v>
      </c>
      <c r="AG334" s="156">
        <v>4535</v>
      </c>
      <c r="AH334" s="373">
        <v>0.73754789272030652</v>
      </c>
      <c r="AI334" s="156">
        <v>2870</v>
      </c>
      <c r="AJ334" s="373">
        <v>0.3165137614678899</v>
      </c>
      <c r="AK334" s="156">
        <v>2802</v>
      </c>
      <c r="AL334" s="373">
        <v>0.34517522803648593</v>
      </c>
      <c r="AM334" s="156">
        <v>3574</v>
      </c>
      <c r="AN334" s="373">
        <v>-8.3869164104000138E-4</v>
      </c>
      <c r="AO334" s="156">
        <v>4051</v>
      </c>
      <c r="AP334" s="373">
        <v>0.29383583519642298</v>
      </c>
      <c r="AQ334" s="156"/>
      <c r="AR334" s="373" t="s">
        <v>113</v>
      </c>
      <c r="AS334" s="156"/>
      <c r="AT334" s="373" t="s">
        <v>113</v>
      </c>
      <c r="AU334" s="156">
        <v>7018</v>
      </c>
      <c r="AV334" s="373">
        <v>2.4811507936507935</v>
      </c>
      <c r="AW334" s="156">
        <v>1047</v>
      </c>
      <c r="AX334" s="373">
        <v>0.45618915159944362</v>
      </c>
      <c r="AY334" s="156">
        <v>330</v>
      </c>
      <c r="AZ334" s="373">
        <v>0.7010309278350515</v>
      </c>
      <c r="BA334" s="156">
        <v>1444</v>
      </c>
      <c r="BB334" s="373">
        <v>1.7715930902111325</v>
      </c>
    </row>
    <row r="335" spans="1:54" s="4" customFormat="1" hidden="1" outlineLevel="1" x14ac:dyDescent="0.25">
      <c r="A335" s="1"/>
      <c r="B335" s="71" t="s">
        <v>97</v>
      </c>
      <c r="C335" s="156">
        <v>307793</v>
      </c>
      <c r="D335" s="373">
        <v>4.9821614947507697E-2</v>
      </c>
      <c r="E335" s="156">
        <v>224180</v>
      </c>
      <c r="F335" s="373">
        <v>4.6552883178966331E-2</v>
      </c>
      <c r="G335" s="156">
        <v>83613</v>
      </c>
      <c r="H335" s="373">
        <v>5.8687229355010251E-2</v>
      </c>
      <c r="I335" s="156"/>
      <c r="J335" s="202" t="s">
        <v>113</v>
      </c>
      <c r="K335" s="156"/>
      <c r="L335" s="202" t="s">
        <v>113</v>
      </c>
      <c r="M335" s="156"/>
      <c r="N335" s="202"/>
      <c r="O335" s="156"/>
      <c r="P335" s="202" t="s">
        <v>113</v>
      </c>
      <c r="Q335" s="156">
        <v>109767</v>
      </c>
      <c r="R335" s="373">
        <v>1.5326981777818993E-2</v>
      </c>
      <c r="S335" s="156">
        <v>49575</v>
      </c>
      <c r="T335" s="373">
        <v>0.18790884911221339</v>
      </c>
      <c r="U335" s="156">
        <v>6894</v>
      </c>
      <c r="V335" s="373">
        <v>-0.10257745378807603</v>
      </c>
      <c r="W335" s="156">
        <v>8838</v>
      </c>
      <c r="X335" s="373">
        <v>0.12442748091603062</v>
      </c>
      <c r="Y335" s="156">
        <v>25585</v>
      </c>
      <c r="Z335" s="373">
        <v>8.6319633152173836E-2</v>
      </c>
      <c r="AA335" s="156">
        <v>3208</v>
      </c>
      <c r="AB335" s="373">
        <v>7.723304231027539E-2</v>
      </c>
      <c r="AC335" s="156">
        <v>9144</v>
      </c>
      <c r="AD335" s="373">
        <v>-0.15575662450373928</v>
      </c>
      <c r="AE335" s="156">
        <v>129</v>
      </c>
      <c r="AF335" s="373">
        <v>-0.21818181818181814</v>
      </c>
      <c r="AG335" s="156">
        <v>37</v>
      </c>
      <c r="AH335" s="373">
        <v>-0.97320782041998555</v>
      </c>
      <c r="AI335" s="156">
        <v>206</v>
      </c>
      <c r="AJ335" s="373">
        <v>0.51470588235294112</v>
      </c>
      <c r="AK335" s="156">
        <v>117</v>
      </c>
      <c r="AL335" s="373">
        <v>1.3399999999999999</v>
      </c>
      <c r="AM335" s="156">
        <v>2909</v>
      </c>
      <c r="AN335" s="373">
        <v>4.9422799422799368E-2</v>
      </c>
      <c r="AO335" s="156">
        <v>3215</v>
      </c>
      <c r="AP335" s="373">
        <v>0.21092278719397362</v>
      </c>
      <c r="AQ335" s="156"/>
      <c r="AR335" s="373" t="s">
        <v>113</v>
      </c>
      <c r="AS335" s="156"/>
      <c r="AT335" s="373" t="s">
        <v>113</v>
      </c>
      <c r="AU335" s="156">
        <v>2435</v>
      </c>
      <c r="AV335" s="373">
        <v>-0.18507362784471215</v>
      </c>
      <c r="AW335" s="156">
        <v>474</v>
      </c>
      <c r="AX335" s="373">
        <v>0.35428571428571431</v>
      </c>
      <c r="AY335" s="156">
        <v>350</v>
      </c>
      <c r="AZ335" s="373">
        <v>0.66666666666666674</v>
      </c>
      <c r="BA335" s="156">
        <v>1237</v>
      </c>
      <c r="BB335" s="373">
        <v>0.8111273792093705</v>
      </c>
    </row>
    <row r="336" spans="1:54" s="4" customFormat="1" hidden="1" outlineLevel="1" x14ac:dyDescent="0.25">
      <c r="A336" s="1"/>
      <c r="B336" s="71" t="s">
        <v>98</v>
      </c>
      <c r="C336" s="156">
        <v>308516</v>
      </c>
      <c r="D336" s="373">
        <v>4.558302210352938E-2</v>
      </c>
      <c r="E336" s="156">
        <v>227008</v>
      </c>
      <c r="F336" s="373">
        <v>0.10813990383441952</v>
      </c>
      <c r="G336" s="156">
        <v>81508</v>
      </c>
      <c r="H336" s="373">
        <v>-9.647382248284575E-2</v>
      </c>
      <c r="I336" s="156"/>
      <c r="J336" s="202" t="s">
        <v>113</v>
      </c>
      <c r="K336" s="156"/>
      <c r="L336" s="202" t="s">
        <v>113</v>
      </c>
      <c r="M336" s="156"/>
      <c r="N336" s="202"/>
      <c r="O336" s="156"/>
      <c r="P336" s="202" t="s">
        <v>113</v>
      </c>
      <c r="Q336" s="156">
        <v>108874</v>
      </c>
      <c r="R336" s="373">
        <v>4.0045088936015771E-2</v>
      </c>
      <c r="S336" s="156">
        <v>53703</v>
      </c>
      <c r="T336" s="373">
        <v>0.19406336853807682</v>
      </c>
      <c r="U336" s="156">
        <v>7812</v>
      </c>
      <c r="V336" s="373">
        <v>0.14612676056338025</v>
      </c>
      <c r="W336" s="156">
        <v>8456</v>
      </c>
      <c r="X336" s="373">
        <v>7.7463949469669391E-3</v>
      </c>
      <c r="Y336" s="156">
        <v>17555</v>
      </c>
      <c r="Z336" s="373">
        <v>6.1045633121789011E-2</v>
      </c>
      <c r="AA336" s="156">
        <v>4632</v>
      </c>
      <c r="AB336" s="373">
        <v>1.3766033863519755</v>
      </c>
      <c r="AC336" s="156">
        <v>11553</v>
      </c>
      <c r="AD336" s="373">
        <v>-4.3950361944157246E-3</v>
      </c>
      <c r="AE336" s="156">
        <v>172</v>
      </c>
      <c r="AF336" s="373">
        <v>0.52212389380530966</v>
      </c>
      <c r="AG336" s="156">
        <v>358</v>
      </c>
      <c r="AH336" s="373">
        <v>0.27402135231316715</v>
      </c>
      <c r="AI336" s="156">
        <v>51</v>
      </c>
      <c r="AJ336" s="373">
        <v>4.0999999999999996</v>
      </c>
      <c r="AK336" s="156">
        <v>99</v>
      </c>
      <c r="AL336" s="373">
        <v>-0.8918032786885246</v>
      </c>
      <c r="AM336" s="156">
        <v>2859</v>
      </c>
      <c r="AN336" s="373">
        <v>0.38316400580551524</v>
      </c>
      <c r="AO336" s="156">
        <v>3724</v>
      </c>
      <c r="AP336" s="373">
        <v>0.42791411042944794</v>
      </c>
      <c r="AQ336" s="156"/>
      <c r="AR336" s="373" t="s">
        <v>113</v>
      </c>
      <c r="AS336" s="156"/>
      <c r="AT336" s="373" t="s">
        <v>113</v>
      </c>
      <c r="AU336" s="156">
        <v>4174</v>
      </c>
      <c r="AV336" s="373">
        <v>0.64589905362776023</v>
      </c>
      <c r="AW336" s="156">
        <v>880</v>
      </c>
      <c r="AX336" s="373">
        <v>1.5287356321839081</v>
      </c>
      <c r="AY336" s="156">
        <v>416</v>
      </c>
      <c r="AZ336" s="373">
        <v>6.9408740359897081E-2</v>
      </c>
      <c r="BA336" s="156">
        <v>1636</v>
      </c>
      <c r="BB336" s="373">
        <v>1.8158347676419964</v>
      </c>
    </row>
    <row r="337" spans="1:54" s="4" customFormat="1" hidden="1" outlineLevel="1" x14ac:dyDescent="0.25">
      <c r="A337" s="1"/>
      <c r="B337" s="71" t="s">
        <v>99</v>
      </c>
      <c r="C337" s="156">
        <v>347041</v>
      </c>
      <c r="D337" s="373">
        <v>-4.1484722187697609E-2</v>
      </c>
      <c r="E337" s="156">
        <v>248234</v>
      </c>
      <c r="F337" s="373">
        <v>-7.9308797293939137E-2</v>
      </c>
      <c r="G337" s="156">
        <v>98807</v>
      </c>
      <c r="H337" s="373">
        <v>6.8830859763748808E-2</v>
      </c>
      <c r="I337" s="156"/>
      <c r="J337" s="202" t="s">
        <v>113</v>
      </c>
      <c r="K337" s="156"/>
      <c r="L337" s="202" t="s">
        <v>113</v>
      </c>
      <c r="M337" s="156"/>
      <c r="N337" s="202"/>
      <c r="O337" s="156"/>
      <c r="P337" s="202" t="s">
        <v>113</v>
      </c>
      <c r="Q337" s="156">
        <v>109984</v>
      </c>
      <c r="R337" s="373">
        <v>-0.17590906706828213</v>
      </c>
      <c r="S337" s="156">
        <v>49009</v>
      </c>
      <c r="T337" s="373">
        <v>-8.4569162603435055E-3</v>
      </c>
      <c r="U337" s="156">
        <v>11099</v>
      </c>
      <c r="V337" s="373">
        <v>-6.8250503693754183E-2</v>
      </c>
      <c r="W337" s="156">
        <v>15213</v>
      </c>
      <c r="X337" s="373">
        <v>-7.5085116731517521E-2</v>
      </c>
      <c r="Y337" s="156">
        <v>24637</v>
      </c>
      <c r="Z337" s="373">
        <v>0.12221007561264452</v>
      </c>
      <c r="AA337" s="156">
        <v>4151</v>
      </c>
      <c r="AB337" s="373">
        <v>-0.12352195945945943</v>
      </c>
      <c r="AC337" s="156">
        <v>17284</v>
      </c>
      <c r="AD337" s="373">
        <v>8.8481642420807249E-2</v>
      </c>
      <c r="AE337" s="156">
        <v>609</v>
      </c>
      <c r="AF337" s="373">
        <v>4.389380530973451</v>
      </c>
      <c r="AG337" s="156">
        <v>473</v>
      </c>
      <c r="AH337" s="373">
        <v>-0.43149038461538458</v>
      </c>
      <c r="AI337" s="156">
        <v>28</v>
      </c>
      <c r="AJ337" s="373">
        <v>0</v>
      </c>
      <c r="AK337" s="156">
        <v>211</v>
      </c>
      <c r="AL337" s="373">
        <v>-0.78066528066528063</v>
      </c>
      <c r="AM337" s="156">
        <v>3709</v>
      </c>
      <c r="AN337" s="373">
        <v>0.10716417910447751</v>
      </c>
      <c r="AO337" s="156">
        <v>3208</v>
      </c>
      <c r="AP337" s="373">
        <v>-0.10839355197331846</v>
      </c>
      <c r="AQ337" s="156"/>
      <c r="AR337" s="373" t="s">
        <v>113</v>
      </c>
      <c r="AS337" s="156"/>
      <c r="AT337" s="373" t="s">
        <v>113</v>
      </c>
      <c r="AU337" s="156">
        <v>5572</v>
      </c>
      <c r="AV337" s="373">
        <v>0.10753329357980523</v>
      </c>
      <c r="AW337" s="156">
        <v>526</v>
      </c>
      <c r="AX337" s="373">
        <v>-0.20783132530120485</v>
      </c>
      <c r="AY337" s="156">
        <v>511</v>
      </c>
      <c r="AZ337" s="373">
        <v>0.62738853503184711</v>
      </c>
      <c r="BA337" s="156">
        <v>1948</v>
      </c>
      <c r="BB337" s="373">
        <v>1.2598607888631093</v>
      </c>
    </row>
    <row r="338" spans="1:54" s="4" customFormat="1" hidden="1" outlineLevel="1" x14ac:dyDescent="0.25">
      <c r="A338" s="1"/>
      <c r="B338" s="71" t="s">
        <v>100</v>
      </c>
      <c r="C338" s="156">
        <v>361775</v>
      </c>
      <c r="D338" s="373">
        <v>1.6641703175187539E-2</v>
      </c>
      <c r="E338" s="156">
        <v>244724</v>
      </c>
      <c r="F338" s="373">
        <v>-2.6129173464921052E-2</v>
      </c>
      <c r="G338" s="156">
        <v>117051</v>
      </c>
      <c r="H338" s="373">
        <v>0.11943039124738197</v>
      </c>
      <c r="I338" s="156"/>
      <c r="J338" s="202" t="s">
        <v>113</v>
      </c>
      <c r="K338" s="156"/>
      <c r="L338" s="202" t="s">
        <v>113</v>
      </c>
      <c r="M338" s="156"/>
      <c r="N338" s="202"/>
      <c r="O338" s="156"/>
      <c r="P338" s="202" t="s">
        <v>113</v>
      </c>
      <c r="Q338" s="156">
        <v>114377</v>
      </c>
      <c r="R338" s="373">
        <v>-7.7344411729117102E-2</v>
      </c>
      <c r="S338" s="156">
        <v>44870</v>
      </c>
      <c r="T338" s="373">
        <v>9.5646228603521122E-2</v>
      </c>
      <c r="U338" s="156">
        <v>7707</v>
      </c>
      <c r="V338" s="373">
        <v>-0.20341085271317827</v>
      </c>
      <c r="W338" s="156">
        <v>11121</v>
      </c>
      <c r="X338" s="373">
        <v>-3.5137948984903744E-2</v>
      </c>
      <c r="Y338" s="156">
        <v>24547</v>
      </c>
      <c r="Z338" s="373">
        <v>-2.8034052662839093E-2</v>
      </c>
      <c r="AA338" s="156">
        <v>4071</v>
      </c>
      <c r="AB338" s="373">
        <v>0.3382642998027614</v>
      </c>
      <c r="AC338" s="156">
        <v>20934</v>
      </c>
      <c r="AD338" s="373">
        <v>-0.13226943005181346</v>
      </c>
      <c r="AE338" s="156">
        <v>156</v>
      </c>
      <c r="AF338" s="373">
        <v>0.56000000000000005</v>
      </c>
      <c r="AG338" s="156">
        <v>706</v>
      </c>
      <c r="AH338" s="373">
        <v>0.59009009009009006</v>
      </c>
      <c r="AI338" s="156">
        <v>70</v>
      </c>
      <c r="AJ338" s="373">
        <v>13</v>
      </c>
      <c r="AK338" s="156">
        <v>224</v>
      </c>
      <c r="AL338" s="373">
        <v>-0.79524680073126142</v>
      </c>
      <c r="AM338" s="156">
        <v>2827</v>
      </c>
      <c r="AN338" s="373">
        <v>5.4064131245339375E-2</v>
      </c>
      <c r="AO338" s="156">
        <v>2939</v>
      </c>
      <c r="AP338" s="373">
        <v>0.19471544715447164</v>
      </c>
      <c r="AQ338" s="156"/>
      <c r="AR338" s="373" t="s">
        <v>113</v>
      </c>
      <c r="AS338" s="156"/>
      <c r="AT338" s="373" t="s">
        <v>113</v>
      </c>
      <c r="AU338" s="156">
        <v>8075</v>
      </c>
      <c r="AV338" s="373">
        <v>0.88228438228438222</v>
      </c>
      <c r="AW338" s="156">
        <v>422</v>
      </c>
      <c r="AX338" s="373">
        <v>-0.24508050089445443</v>
      </c>
      <c r="AY338" s="156">
        <v>405</v>
      </c>
      <c r="AZ338" s="373">
        <v>0.73076923076923084</v>
      </c>
      <c r="BA338" s="156">
        <v>1223</v>
      </c>
      <c r="BB338" s="373">
        <v>0.4646706586826348</v>
      </c>
    </row>
    <row r="339" spans="1:54" s="4" customFormat="1" hidden="1" outlineLevel="1" x14ac:dyDescent="0.25">
      <c r="A339" s="1"/>
      <c r="B339" s="71" t="s">
        <v>101</v>
      </c>
      <c r="C339" s="156">
        <v>349572</v>
      </c>
      <c r="D339" s="373">
        <v>5.0443980347671946E-2</v>
      </c>
      <c r="E339" s="156">
        <v>251669</v>
      </c>
      <c r="F339" s="373">
        <v>5.5264603398898826E-2</v>
      </c>
      <c r="G339" s="156">
        <v>97903</v>
      </c>
      <c r="H339" s="373">
        <v>3.8251887672859919E-2</v>
      </c>
      <c r="I339" s="156"/>
      <c r="J339" s="202" t="s">
        <v>113</v>
      </c>
      <c r="K339" s="156"/>
      <c r="L339" s="202" t="s">
        <v>113</v>
      </c>
      <c r="M339" s="156"/>
      <c r="N339" s="202"/>
      <c r="O339" s="156"/>
      <c r="P339" s="202" t="s">
        <v>113</v>
      </c>
      <c r="Q339" s="156">
        <v>121680</v>
      </c>
      <c r="R339" s="373">
        <v>-1.6449096714222233E-2</v>
      </c>
      <c r="S339" s="156">
        <v>56347</v>
      </c>
      <c r="T339" s="373">
        <v>0.13774861181221598</v>
      </c>
      <c r="U339" s="156">
        <v>7676</v>
      </c>
      <c r="V339" s="373">
        <v>-7.9174664107485637E-2</v>
      </c>
      <c r="W339" s="156">
        <v>8001</v>
      </c>
      <c r="X339" s="373">
        <v>-5.4478846608366771E-2</v>
      </c>
      <c r="Y339" s="156">
        <v>22195</v>
      </c>
      <c r="Z339" s="373">
        <v>0.18240903521389384</v>
      </c>
      <c r="AA339" s="156">
        <v>4703</v>
      </c>
      <c r="AB339" s="373">
        <v>0.65365682137834047</v>
      </c>
      <c r="AC339" s="156">
        <v>13716</v>
      </c>
      <c r="AD339" s="373">
        <v>-4.3914680050188171E-2</v>
      </c>
      <c r="AE339" s="156">
        <v>231</v>
      </c>
      <c r="AF339" s="373">
        <v>4.0540540540540571E-2</v>
      </c>
      <c r="AG339" s="156">
        <v>853</v>
      </c>
      <c r="AH339" s="373">
        <v>0.208215297450425</v>
      </c>
      <c r="AI339" s="156">
        <v>299</v>
      </c>
      <c r="AJ339" s="373">
        <v>2.6024096385542168</v>
      </c>
      <c r="AK339" s="156">
        <v>332</v>
      </c>
      <c r="AL339" s="373">
        <v>1.1986754966887418</v>
      </c>
      <c r="AM339" s="156">
        <v>3786</v>
      </c>
      <c r="AN339" s="373">
        <v>0.35698924731182791</v>
      </c>
      <c r="AO339" s="156">
        <v>3517</v>
      </c>
      <c r="AP339" s="373">
        <v>0.2641984184040258</v>
      </c>
      <c r="AQ339" s="156"/>
      <c r="AR339" s="373" t="s">
        <v>113</v>
      </c>
      <c r="AS339" s="156"/>
      <c r="AT339" s="373" t="s">
        <v>113</v>
      </c>
      <c r="AU339" s="156">
        <v>5289</v>
      </c>
      <c r="AV339" s="373">
        <v>0.23517048108360572</v>
      </c>
      <c r="AW339" s="156">
        <v>580</v>
      </c>
      <c r="AX339" s="373">
        <v>0.57181571815718146</v>
      </c>
      <c r="AY339" s="156">
        <v>495</v>
      </c>
      <c r="AZ339" s="373">
        <v>0.56151419558359628</v>
      </c>
      <c r="BA339" s="156">
        <v>1897</v>
      </c>
      <c r="BB339" s="373">
        <v>1.5809523809523811</v>
      </c>
    </row>
    <row r="340" spans="1:54" s="4" customFormat="1" hidden="1" outlineLevel="1" x14ac:dyDescent="0.25">
      <c r="A340" s="1"/>
      <c r="B340" s="71" t="s">
        <v>102</v>
      </c>
      <c r="C340" s="156">
        <v>352752</v>
      </c>
      <c r="D340" s="373">
        <v>8.5748230956037785E-2</v>
      </c>
      <c r="E340" s="156">
        <v>265104</v>
      </c>
      <c r="F340" s="373">
        <v>6.8020304568527923E-2</v>
      </c>
      <c r="G340" s="156">
        <v>87648</v>
      </c>
      <c r="H340" s="373">
        <v>0.14314034927549457</v>
      </c>
      <c r="I340" s="156"/>
      <c r="J340" s="202" t="s">
        <v>113</v>
      </c>
      <c r="K340" s="156"/>
      <c r="L340" s="202" t="s">
        <v>113</v>
      </c>
      <c r="M340" s="156"/>
      <c r="N340" s="202"/>
      <c r="O340" s="156"/>
      <c r="P340" s="202" t="s">
        <v>113</v>
      </c>
      <c r="Q340" s="156">
        <v>114367</v>
      </c>
      <c r="R340" s="373">
        <v>5.9179269659279221E-2</v>
      </c>
      <c r="S340" s="156">
        <v>53261</v>
      </c>
      <c r="T340" s="373">
        <v>6.0553564317005204E-2</v>
      </c>
      <c r="U340" s="156">
        <v>9397</v>
      </c>
      <c r="V340" s="373">
        <v>-1.000842815002112E-2</v>
      </c>
      <c r="W340" s="156">
        <v>11142</v>
      </c>
      <c r="X340" s="373">
        <v>0.15652895993356863</v>
      </c>
      <c r="Y340" s="156">
        <v>21248</v>
      </c>
      <c r="Z340" s="373">
        <v>-9.3012336193281309E-2</v>
      </c>
      <c r="AA340" s="156">
        <v>2661</v>
      </c>
      <c r="AB340" s="373">
        <v>0.44384156266956043</v>
      </c>
      <c r="AC340" s="156">
        <v>13223</v>
      </c>
      <c r="AD340" s="373">
        <v>-3.3194413979673931E-2</v>
      </c>
      <c r="AE340" s="156">
        <v>9171</v>
      </c>
      <c r="AF340" s="373">
        <v>0.27534418022528162</v>
      </c>
      <c r="AG340" s="156">
        <v>3658</v>
      </c>
      <c r="AH340" s="373">
        <v>-0.34783383847388127</v>
      </c>
      <c r="AI340" s="156">
        <v>7681</v>
      </c>
      <c r="AJ340" s="373">
        <v>0.45887939221272545</v>
      </c>
      <c r="AK340" s="156">
        <v>4571</v>
      </c>
      <c r="AL340" s="373">
        <v>0.62669039145907468</v>
      </c>
      <c r="AM340" s="156">
        <v>4616</v>
      </c>
      <c r="AN340" s="373">
        <v>0.17127632580563312</v>
      </c>
      <c r="AO340" s="156">
        <v>3496</v>
      </c>
      <c r="AP340" s="373">
        <v>0.29051310446659273</v>
      </c>
      <c r="AQ340" s="156"/>
      <c r="AR340" s="373" t="s">
        <v>113</v>
      </c>
      <c r="AS340" s="156"/>
      <c r="AT340" s="373" t="s">
        <v>113</v>
      </c>
      <c r="AU340" s="156">
        <v>4139</v>
      </c>
      <c r="AV340" s="373">
        <v>0.40543293718166384</v>
      </c>
      <c r="AW340" s="156">
        <v>542</v>
      </c>
      <c r="AX340" s="373">
        <v>0.88850174216027877</v>
      </c>
      <c r="AY340" s="156">
        <v>367</v>
      </c>
      <c r="AZ340" s="373">
        <v>0.22333333333333338</v>
      </c>
      <c r="BA340" s="156">
        <v>1508</v>
      </c>
      <c r="BB340" s="373">
        <v>0.74335260115606938</v>
      </c>
    </row>
    <row r="341" spans="1:54" s="4" customFormat="1" hidden="1" outlineLevel="1" x14ac:dyDescent="0.25">
      <c r="A341" s="1"/>
      <c r="B341" s="71" t="s">
        <v>103</v>
      </c>
      <c r="C341" s="156">
        <v>329165</v>
      </c>
      <c r="D341" s="373">
        <v>2.9287145988574181E-2</v>
      </c>
      <c r="E341" s="156">
        <v>266561</v>
      </c>
      <c r="F341" s="373">
        <v>1.4234076554295649E-2</v>
      </c>
      <c r="G341" s="156">
        <v>62604</v>
      </c>
      <c r="H341" s="373">
        <v>9.8720581266782403E-2</v>
      </c>
      <c r="I341" s="156"/>
      <c r="J341" s="202" t="s">
        <v>113</v>
      </c>
      <c r="K341" s="156"/>
      <c r="L341" s="202" t="s">
        <v>113</v>
      </c>
      <c r="M341" s="156"/>
      <c r="N341" s="202"/>
      <c r="O341" s="156"/>
      <c r="P341" s="202" t="s">
        <v>113</v>
      </c>
      <c r="Q341" s="156">
        <v>96625</v>
      </c>
      <c r="R341" s="373">
        <v>-9.1520228659539904E-2</v>
      </c>
      <c r="S341" s="156">
        <v>68446</v>
      </c>
      <c r="T341" s="373">
        <v>0.10254510309278353</v>
      </c>
      <c r="U341" s="156">
        <v>8303</v>
      </c>
      <c r="V341" s="373">
        <v>8.6922372038224838E-2</v>
      </c>
      <c r="W341" s="156">
        <v>9598</v>
      </c>
      <c r="X341" s="373">
        <v>-3.1971759959657065E-2</v>
      </c>
      <c r="Y341" s="156">
        <v>9031</v>
      </c>
      <c r="Z341" s="373">
        <v>-0.15606018129146804</v>
      </c>
      <c r="AA341" s="156">
        <v>1379</v>
      </c>
      <c r="AB341" s="373">
        <v>5.5895865237366005E-2</v>
      </c>
      <c r="AC341" s="156">
        <v>8820</v>
      </c>
      <c r="AD341" s="373">
        <v>-7.0208728652751407E-2</v>
      </c>
      <c r="AE341" s="156">
        <v>17121</v>
      </c>
      <c r="AF341" s="373">
        <v>-2.7957365018347335E-3</v>
      </c>
      <c r="AG341" s="156">
        <v>7517</v>
      </c>
      <c r="AH341" s="373">
        <v>-0.13178563178563174</v>
      </c>
      <c r="AI341" s="156">
        <v>15282</v>
      </c>
      <c r="AJ341" s="373">
        <v>0.50250712810933051</v>
      </c>
      <c r="AK341" s="156">
        <v>7089</v>
      </c>
      <c r="AL341" s="373">
        <v>7.8174904942965862E-2</v>
      </c>
      <c r="AM341" s="156">
        <v>4277</v>
      </c>
      <c r="AN341" s="373">
        <v>0.66355503695060292</v>
      </c>
      <c r="AO341" s="156">
        <v>3895</v>
      </c>
      <c r="AP341" s="373">
        <v>0.11540664375715926</v>
      </c>
      <c r="AQ341" s="156"/>
      <c r="AR341" s="373" t="s">
        <v>113</v>
      </c>
      <c r="AS341" s="156"/>
      <c r="AT341" s="373" t="s">
        <v>113</v>
      </c>
      <c r="AU341" s="156">
        <v>6152</v>
      </c>
      <c r="AV341" s="373">
        <v>0.43570595099183196</v>
      </c>
      <c r="AW341" s="156">
        <v>508</v>
      </c>
      <c r="AX341" s="373">
        <v>0.23600973236009737</v>
      </c>
      <c r="AY341" s="156">
        <v>324</v>
      </c>
      <c r="AZ341" s="373">
        <v>-6.1349693251533388E-3</v>
      </c>
      <c r="BA341" s="156">
        <v>2091</v>
      </c>
      <c r="BB341" s="373">
        <v>0.34555984555984565</v>
      </c>
    </row>
    <row r="342" spans="1:54" s="4" customFormat="1" hidden="1" outlineLevel="1" x14ac:dyDescent="0.25">
      <c r="A342" s="1"/>
      <c r="B342" s="71" t="s">
        <v>104</v>
      </c>
      <c r="C342" s="156">
        <v>350556</v>
      </c>
      <c r="D342" s="373">
        <v>0.14072063805070423</v>
      </c>
      <c r="E342" s="156">
        <v>293608</v>
      </c>
      <c r="F342" s="373">
        <v>0.14772669525481108</v>
      </c>
      <c r="G342" s="156">
        <v>56948</v>
      </c>
      <c r="H342" s="373">
        <v>0.1059152522623994</v>
      </c>
      <c r="I342" s="156"/>
      <c r="J342" s="202" t="s">
        <v>113</v>
      </c>
      <c r="K342" s="156"/>
      <c r="L342" s="202" t="s">
        <v>113</v>
      </c>
      <c r="M342" s="156"/>
      <c r="N342" s="202"/>
      <c r="O342" s="156"/>
      <c r="P342" s="202" t="s">
        <v>113</v>
      </c>
      <c r="Q342" s="156">
        <v>110208</v>
      </c>
      <c r="R342" s="373">
        <v>7.6092369281843375E-2</v>
      </c>
      <c r="S342" s="156">
        <v>60399</v>
      </c>
      <c r="T342" s="373">
        <v>6.86305732484076E-2</v>
      </c>
      <c r="U342" s="156">
        <v>8544</v>
      </c>
      <c r="V342" s="373">
        <v>0.21071276746492851</v>
      </c>
      <c r="W342" s="156">
        <v>12618</v>
      </c>
      <c r="X342" s="373">
        <v>0.14563283094243684</v>
      </c>
      <c r="Y342" s="156">
        <v>15199</v>
      </c>
      <c r="Z342" s="373">
        <v>2.1575480575346084E-2</v>
      </c>
      <c r="AA342" s="156">
        <v>1729</v>
      </c>
      <c r="AB342" s="373">
        <v>-0.2951487973909499</v>
      </c>
      <c r="AC342" s="156">
        <v>11032</v>
      </c>
      <c r="AD342" s="373">
        <v>0.24472526232652592</v>
      </c>
      <c r="AE342" s="156">
        <v>17838</v>
      </c>
      <c r="AF342" s="373">
        <v>0.17859266600594648</v>
      </c>
      <c r="AG342" s="156">
        <v>8942</v>
      </c>
      <c r="AH342" s="373">
        <v>0.40974302380577021</v>
      </c>
      <c r="AI342" s="156">
        <v>15990</v>
      </c>
      <c r="AJ342" s="373">
        <v>0.69637173774665828</v>
      </c>
      <c r="AK342" s="156">
        <v>9407</v>
      </c>
      <c r="AL342" s="373">
        <v>0.36313577742356173</v>
      </c>
      <c r="AM342" s="156">
        <v>3581</v>
      </c>
      <c r="AN342" s="373">
        <v>0.37624903920061481</v>
      </c>
      <c r="AO342" s="156">
        <v>3628</v>
      </c>
      <c r="AP342" s="373">
        <v>0.12461252324860506</v>
      </c>
      <c r="AQ342" s="156"/>
      <c r="AR342" s="373" t="s">
        <v>113</v>
      </c>
      <c r="AS342" s="156"/>
      <c r="AT342" s="373" t="s">
        <v>113</v>
      </c>
      <c r="AU342" s="156">
        <v>7109</v>
      </c>
      <c r="AV342" s="373">
        <v>0.32235863095238093</v>
      </c>
      <c r="AW342" s="156">
        <v>908</v>
      </c>
      <c r="AX342" s="373">
        <v>0.23705722070844693</v>
      </c>
      <c r="AY342" s="156">
        <v>297</v>
      </c>
      <c r="AZ342" s="373">
        <v>0.19277108433734935</v>
      </c>
      <c r="BA342" s="156">
        <v>2537</v>
      </c>
      <c r="BB342" s="373">
        <v>1.68336673346694E-2</v>
      </c>
    </row>
    <row r="343" spans="1:54" s="4" customFormat="1" ht="15.75" collapsed="1" x14ac:dyDescent="0.25">
      <c r="A343" s="374">
        <v>744627</v>
      </c>
      <c r="B343" s="101">
        <v>1995</v>
      </c>
      <c r="C343" s="102">
        <v>4084913</v>
      </c>
      <c r="D343" s="203">
        <v>4.5415773395099057E-2</v>
      </c>
      <c r="E343" s="102">
        <v>3142426</v>
      </c>
      <c r="F343" s="203">
        <v>4.360876286691151E-2</v>
      </c>
      <c r="G343" s="102">
        <v>942487</v>
      </c>
      <c r="H343" s="203">
        <v>5.1486158123386527E-2</v>
      </c>
      <c r="I343" s="102"/>
      <c r="J343" s="203" t="s">
        <v>113</v>
      </c>
      <c r="K343" s="102"/>
      <c r="L343" s="203" t="s">
        <v>113</v>
      </c>
      <c r="M343" s="102"/>
      <c r="N343" s="203"/>
      <c r="O343" s="102"/>
      <c r="P343" s="203" t="s">
        <v>113</v>
      </c>
      <c r="Q343" s="102">
        <v>1295877</v>
      </c>
      <c r="R343" s="203">
        <v>-1.1462327876280654E-2</v>
      </c>
      <c r="S343" s="102">
        <v>680364</v>
      </c>
      <c r="T343" s="203">
        <v>8.0054291315770687E-2</v>
      </c>
      <c r="U343" s="102">
        <v>108554</v>
      </c>
      <c r="V343" s="203">
        <v>2.7273071390718551E-2</v>
      </c>
      <c r="W343" s="102">
        <v>128888</v>
      </c>
      <c r="X343" s="203">
        <v>2.390390772090667E-2</v>
      </c>
      <c r="Y343" s="102">
        <v>270295</v>
      </c>
      <c r="Z343" s="203">
        <v>8.0389155138438584E-2</v>
      </c>
      <c r="AA343" s="102">
        <v>31986</v>
      </c>
      <c r="AB343" s="203">
        <v>0.18589648524395663</v>
      </c>
      <c r="AC343" s="102">
        <v>165220</v>
      </c>
      <c r="AD343" s="203">
        <v>-6.8353802257784424E-2</v>
      </c>
      <c r="AE343" s="102">
        <v>104381</v>
      </c>
      <c r="AF343" s="203">
        <v>7.9855579234859642E-2</v>
      </c>
      <c r="AG343" s="102">
        <v>50539</v>
      </c>
      <c r="AH343" s="203">
        <v>6.0785424931259602E-2</v>
      </c>
      <c r="AI343" s="102">
        <v>72878</v>
      </c>
      <c r="AJ343" s="203">
        <v>0.23038222582387902</v>
      </c>
      <c r="AK343" s="102">
        <v>46172</v>
      </c>
      <c r="AL343" s="203">
        <v>3.7806248595189995E-2</v>
      </c>
      <c r="AM343" s="102">
        <v>39572</v>
      </c>
      <c r="AN343" s="203">
        <v>0.15138642381215628</v>
      </c>
      <c r="AO343" s="102">
        <v>43237</v>
      </c>
      <c r="AP343" s="203">
        <v>0.16762084796111254</v>
      </c>
      <c r="AQ343" s="102"/>
      <c r="AR343" s="203" t="s">
        <v>113</v>
      </c>
      <c r="AS343" s="102"/>
      <c r="AT343" s="203" t="s">
        <v>113</v>
      </c>
      <c r="AU343" s="102">
        <v>63728</v>
      </c>
      <c r="AV343" s="203">
        <v>0.63581292674161927</v>
      </c>
      <c r="AW343" s="102">
        <v>10501</v>
      </c>
      <c r="AX343" s="203">
        <v>0.36536211155896492</v>
      </c>
      <c r="AY343" s="102">
        <v>4775</v>
      </c>
      <c r="AZ343" s="203">
        <v>0.25459800315291647</v>
      </c>
      <c r="BA343" s="102">
        <v>19423</v>
      </c>
      <c r="BB343" s="203">
        <v>0.68281060474787725</v>
      </c>
    </row>
    <row r="344" spans="1:54" s="4" customFormat="1" hidden="1" outlineLevel="1" x14ac:dyDescent="0.25">
      <c r="A344" s="1"/>
      <c r="B344" s="71" t="s">
        <v>93</v>
      </c>
      <c r="C344" s="156">
        <v>313855</v>
      </c>
      <c r="D344" s="373">
        <v>0.10770528485413178</v>
      </c>
      <c r="E344" s="156">
        <v>270823</v>
      </c>
      <c r="F344" s="373">
        <v>0.10667380413373762</v>
      </c>
      <c r="G344" s="156">
        <v>43032</v>
      </c>
      <c r="H344" s="373">
        <v>0.11424132573795953</v>
      </c>
      <c r="I344" s="156"/>
      <c r="J344" s="202" t="s">
        <v>113</v>
      </c>
      <c r="K344" s="156"/>
      <c r="L344" s="202" t="s">
        <v>113</v>
      </c>
      <c r="M344" s="156"/>
      <c r="N344" s="202"/>
      <c r="O344" s="156"/>
      <c r="P344" s="202" t="s">
        <v>113</v>
      </c>
      <c r="Q344" s="156">
        <v>91641</v>
      </c>
      <c r="R344" s="373">
        <v>9.3346218547549986E-2</v>
      </c>
      <c r="S344" s="156">
        <v>58873</v>
      </c>
      <c r="T344" s="373">
        <v>0.20473520504215448</v>
      </c>
      <c r="U344" s="156">
        <v>8991</v>
      </c>
      <c r="V344" s="373">
        <v>0.44294655753490608</v>
      </c>
      <c r="W344" s="156">
        <v>11953</v>
      </c>
      <c r="X344" s="373">
        <v>0.24900731452455593</v>
      </c>
      <c r="Y344" s="156">
        <v>16232</v>
      </c>
      <c r="Z344" s="373">
        <v>0.29287136598964558</v>
      </c>
      <c r="AA344" s="156">
        <v>1518</v>
      </c>
      <c r="AB344" s="373">
        <v>-0.34961439588688947</v>
      </c>
      <c r="AC344" s="156">
        <v>24248</v>
      </c>
      <c r="AD344" s="373">
        <v>0.24726094336711069</v>
      </c>
      <c r="AE344" s="156">
        <v>17598</v>
      </c>
      <c r="AF344" s="373">
        <v>4.1548295454545414E-2</v>
      </c>
      <c r="AG344" s="156">
        <v>7272</v>
      </c>
      <c r="AH344" s="373">
        <v>0.1283165244375486</v>
      </c>
      <c r="AI344" s="156">
        <v>12306</v>
      </c>
      <c r="AJ344" s="373">
        <v>-0.41724676800681915</v>
      </c>
      <c r="AK344" s="156">
        <v>9046</v>
      </c>
      <c r="AL344" s="373">
        <v>1.7433359577100349E-2</v>
      </c>
      <c r="AM344" s="156">
        <v>3031</v>
      </c>
      <c r="AN344" s="373">
        <v>0.14204973624717399</v>
      </c>
      <c r="AO344" s="156">
        <v>3793</v>
      </c>
      <c r="AP344" s="373">
        <v>0.43024132730015086</v>
      </c>
      <c r="AQ344" s="156"/>
      <c r="AR344" s="373" t="s">
        <v>113</v>
      </c>
      <c r="AS344" s="156"/>
      <c r="AT344" s="373" t="s">
        <v>113</v>
      </c>
      <c r="AU344" s="156">
        <v>1948</v>
      </c>
      <c r="AV344" s="373">
        <v>0.82910798122065721</v>
      </c>
      <c r="AW344" s="156">
        <v>849</v>
      </c>
      <c r="AX344" s="373">
        <v>-0.38744588744588748</v>
      </c>
      <c r="AY344" s="156">
        <v>464</v>
      </c>
      <c r="AZ344" s="373">
        <v>1.0622222222222222</v>
      </c>
      <c r="BA344" s="156">
        <v>888</v>
      </c>
      <c r="BB344" s="373">
        <v>1.1925925925925926</v>
      </c>
    </row>
    <row r="345" spans="1:54" s="4" customFormat="1" hidden="1" outlineLevel="1" x14ac:dyDescent="0.25">
      <c r="A345" s="1"/>
      <c r="B345" s="71" t="s">
        <v>94</v>
      </c>
      <c r="C345" s="156">
        <v>311320</v>
      </c>
      <c r="D345" s="373">
        <v>0.10620758270262587</v>
      </c>
      <c r="E345" s="156">
        <v>264697</v>
      </c>
      <c r="F345" s="373">
        <v>0.12335388807075476</v>
      </c>
      <c r="G345" s="156">
        <v>46623</v>
      </c>
      <c r="H345" s="373">
        <v>1.7991659206532784E-2</v>
      </c>
      <c r="I345" s="156"/>
      <c r="J345" s="202" t="s">
        <v>113</v>
      </c>
      <c r="K345" s="156"/>
      <c r="L345" s="202" t="s">
        <v>113</v>
      </c>
      <c r="M345" s="156"/>
      <c r="N345" s="202"/>
      <c r="O345" s="156"/>
      <c r="P345" s="202" t="s">
        <v>113</v>
      </c>
      <c r="Q345" s="156">
        <v>93106</v>
      </c>
      <c r="R345" s="373">
        <v>6.4555225245826575E-2</v>
      </c>
      <c r="S345" s="156">
        <v>56711</v>
      </c>
      <c r="T345" s="373">
        <v>0.20150423728813549</v>
      </c>
      <c r="U345" s="156">
        <v>9988</v>
      </c>
      <c r="V345" s="373">
        <v>0.38606716625034698</v>
      </c>
      <c r="W345" s="156">
        <v>11475</v>
      </c>
      <c r="X345" s="373">
        <v>0.20220010476689376</v>
      </c>
      <c r="Y345" s="156">
        <v>22693</v>
      </c>
      <c r="Z345" s="373">
        <v>0.25306460519050256</v>
      </c>
      <c r="AA345" s="156">
        <v>1410</v>
      </c>
      <c r="AB345" s="373">
        <v>-0.36025408348457355</v>
      </c>
      <c r="AC345" s="156">
        <v>18080</v>
      </c>
      <c r="AD345" s="373">
        <v>0.13639220615964809</v>
      </c>
      <c r="AE345" s="156">
        <v>16229</v>
      </c>
      <c r="AF345" s="373">
        <v>0.15328311540648087</v>
      </c>
      <c r="AG345" s="156">
        <v>6425</v>
      </c>
      <c r="AH345" s="373">
        <v>4.7611283221914213E-2</v>
      </c>
      <c r="AI345" s="156">
        <v>10192</v>
      </c>
      <c r="AJ345" s="373">
        <v>-0.12016574585635365</v>
      </c>
      <c r="AK345" s="156">
        <v>7201</v>
      </c>
      <c r="AL345" s="373">
        <v>1.9105575997735658E-2</v>
      </c>
      <c r="AM345" s="156">
        <v>2477</v>
      </c>
      <c r="AN345" s="373">
        <v>-8.0096115338406104E-3</v>
      </c>
      <c r="AO345" s="156">
        <v>3360</v>
      </c>
      <c r="AP345" s="373">
        <v>-5.7239057239057201E-2</v>
      </c>
      <c r="AQ345" s="156"/>
      <c r="AR345" s="373" t="s">
        <v>113</v>
      </c>
      <c r="AS345" s="156"/>
      <c r="AT345" s="373" t="s">
        <v>113</v>
      </c>
      <c r="AU345" s="156">
        <v>1532</v>
      </c>
      <c r="AV345" s="373">
        <v>1.0291390728476819</v>
      </c>
      <c r="AW345" s="156">
        <v>1336</v>
      </c>
      <c r="AX345" s="373">
        <v>-5.3824362606232246E-2</v>
      </c>
      <c r="AY345" s="156">
        <v>525</v>
      </c>
      <c r="AZ345" s="373">
        <v>1.5119617224880382</v>
      </c>
      <c r="BA345" s="156">
        <v>662</v>
      </c>
      <c r="BB345" s="373">
        <v>0.44226579520697173</v>
      </c>
    </row>
    <row r="346" spans="1:54" s="4" customFormat="1" hidden="1" outlineLevel="1" x14ac:dyDescent="0.25">
      <c r="A346" s="1"/>
      <c r="B346" s="71" t="s">
        <v>95</v>
      </c>
      <c r="C346" s="156">
        <v>349508</v>
      </c>
      <c r="D346" s="373">
        <v>0.19279493269992076</v>
      </c>
      <c r="E346" s="156">
        <v>275208</v>
      </c>
      <c r="F346" s="373">
        <v>0.200822050501128</v>
      </c>
      <c r="G346" s="156">
        <v>74300</v>
      </c>
      <c r="H346" s="373">
        <v>0.16397474660442102</v>
      </c>
      <c r="I346" s="156"/>
      <c r="J346" s="202" t="s">
        <v>113</v>
      </c>
      <c r="K346" s="156"/>
      <c r="L346" s="202" t="s">
        <v>113</v>
      </c>
      <c r="M346" s="156"/>
      <c r="N346" s="202"/>
      <c r="O346" s="156"/>
      <c r="P346" s="202" t="s">
        <v>113</v>
      </c>
      <c r="Q346" s="156">
        <v>108065</v>
      </c>
      <c r="R346" s="373">
        <v>0.18679713582850122</v>
      </c>
      <c r="S346" s="156">
        <v>63106</v>
      </c>
      <c r="T346" s="373">
        <v>0.25709163346613551</v>
      </c>
      <c r="U346" s="156">
        <v>9804</v>
      </c>
      <c r="V346" s="373">
        <v>0.3270167839740119</v>
      </c>
      <c r="W346" s="156">
        <v>8796</v>
      </c>
      <c r="X346" s="373">
        <v>0.18880929855385853</v>
      </c>
      <c r="Y346" s="156">
        <v>21719</v>
      </c>
      <c r="Z346" s="373">
        <v>0.22243485112849659</v>
      </c>
      <c r="AA346" s="156">
        <v>1223</v>
      </c>
      <c r="AB346" s="373">
        <v>-0.24459542927733169</v>
      </c>
      <c r="AC346" s="156">
        <v>13012</v>
      </c>
      <c r="AD346" s="373">
        <v>0.12395266476634714</v>
      </c>
      <c r="AE346" s="156">
        <v>16205</v>
      </c>
      <c r="AF346" s="373">
        <v>0.24300069034287031</v>
      </c>
      <c r="AG346" s="156">
        <v>7082</v>
      </c>
      <c r="AH346" s="373">
        <v>0.20196877121520695</v>
      </c>
      <c r="AI346" s="156">
        <v>9430</v>
      </c>
      <c r="AJ346" s="373">
        <v>5.0579322638146129E-2</v>
      </c>
      <c r="AK346" s="156">
        <v>6702</v>
      </c>
      <c r="AL346" s="373">
        <v>3.7621922898281479E-2</v>
      </c>
      <c r="AM346" s="156">
        <v>2509</v>
      </c>
      <c r="AN346" s="373">
        <v>-4.3650793650793496E-3</v>
      </c>
      <c r="AO346" s="156">
        <v>3216</v>
      </c>
      <c r="AP346" s="373">
        <v>0.26018808777429459</v>
      </c>
      <c r="AQ346" s="156"/>
      <c r="AR346" s="373" t="s">
        <v>113</v>
      </c>
      <c r="AS346" s="156"/>
      <c r="AT346" s="373" t="s">
        <v>113</v>
      </c>
      <c r="AU346" s="156">
        <v>1729</v>
      </c>
      <c r="AV346" s="373">
        <v>0.66090297790585972</v>
      </c>
      <c r="AW346" s="156">
        <v>1065</v>
      </c>
      <c r="AX346" s="373">
        <v>-1.8744142455482393E-3</v>
      </c>
      <c r="AY346" s="156">
        <v>284</v>
      </c>
      <c r="AZ346" s="373">
        <v>0.88079470198675502</v>
      </c>
      <c r="BA346" s="156">
        <v>861</v>
      </c>
      <c r="BB346" s="373">
        <v>1.4529914529914532</v>
      </c>
    </row>
    <row r="347" spans="1:54" s="4" customFormat="1" hidden="1" outlineLevel="1" x14ac:dyDescent="0.25">
      <c r="A347" s="1"/>
      <c r="B347" s="71" t="s">
        <v>96</v>
      </c>
      <c r="C347" s="156">
        <v>341816</v>
      </c>
      <c r="D347" s="373">
        <v>0.11022115687554601</v>
      </c>
      <c r="E347" s="156">
        <v>255071</v>
      </c>
      <c r="F347" s="373">
        <v>0.14707218247311871</v>
      </c>
      <c r="G347" s="156">
        <v>86745</v>
      </c>
      <c r="H347" s="373">
        <v>1.4395303692962491E-2</v>
      </c>
      <c r="I347" s="156"/>
      <c r="J347" s="202" t="s">
        <v>113</v>
      </c>
      <c r="K347" s="156"/>
      <c r="L347" s="202" t="s">
        <v>113</v>
      </c>
      <c r="M347" s="156"/>
      <c r="N347" s="202"/>
      <c r="O347" s="156"/>
      <c r="P347" s="202" t="s">
        <v>113</v>
      </c>
      <c r="Q347" s="156">
        <v>107407</v>
      </c>
      <c r="R347" s="373">
        <v>0.10371580656431756</v>
      </c>
      <c r="S347" s="156">
        <v>55812</v>
      </c>
      <c r="T347" s="373">
        <v>0.17933438985736916</v>
      </c>
      <c r="U347" s="156">
        <v>8280</v>
      </c>
      <c r="V347" s="373">
        <v>0.53731897512068327</v>
      </c>
      <c r="W347" s="156">
        <v>10405</v>
      </c>
      <c r="X347" s="373">
        <v>0.19173061504982236</v>
      </c>
      <c r="Y347" s="156">
        <v>34456</v>
      </c>
      <c r="Z347" s="373">
        <v>0.26411564001907761</v>
      </c>
      <c r="AA347" s="156">
        <v>1670</v>
      </c>
      <c r="AB347" s="373">
        <v>-0.49147381242387334</v>
      </c>
      <c r="AC347" s="156">
        <v>13191</v>
      </c>
      <c r="AD347" s="373">
        <v>0.1432657306292251</v>
      </c>
      <c r="AE347" s="156">
        <v>6422</v>
      </c>
      <c r="AF347" s="373">
        <v>0.16004335260115599</v>
      </c>
      <c r="AG347" s="156">
        <v>2610</v>
      </c>
      <c r="AH347" s="373">
        <v>7.5401730531520439E-2</v>
      </c>
      <c r="AI347" s="156">
        <v>2180</v>
      </c>
      <c r="AJ347" s="373">
        <v>8.0277502477700713E-2</v>
      </c>
      <c r="AK347" s="156">
        <v>2083</v>
      </c>
      <c r="AL347" s="373">
        <v>-0.29173750425025502</v>
      </c>
      <c r="AM347" s="156">
        <v>3577</v>
      </c>
      <c r="AN347" s="373">
        <v>0.48238707003729786</v>
      </c>
      <c r="AO347" s="156">
        <v>3131</v>
      </c>
      <c r="AP347" s="373">
        <v>6.4242012236573665E-2</v>
      </c>
      <c r="AQ347" s="156"/>
      <c r="AR347" s="373" t="s">
        <v>113</v>
      </c>
      <c r="AS347" s="156"/>
      <c r="AT347" s="373" t="s">
        <v>113</v>
      </c>
      <c r="AU347" s="156">
        <v>2016</v>
      </c>
      <c r="AV347" s="373">
        <v>0.47153284671532836</v>
      </c>
      <c r="AW347" s="156">
        <v>719</v>
      </c>
      <c r="AX347" s="373">
        <v>-0.23673036093418254</v>
      </c>
      <c r="AY347" s="156">
        <v>194</v>
      </c>
      <c r="AZ347" s="373">
        <v>-0.1300448430493274</v>
      </c>
      <c r="BA347" s="156">
        <v>521</v>
      </c>
      <c r="BB347" s="373">
        <v>-0.19969278033794158</v>
      </c>
    </row>
    <row r="348" spans="1:54" s="4" customFormat="1" hidden="1" outlineLevel="1" x14ac:dyDescent="0.25">
      <c r="A348" s="1"/>
      <c r="B348" s="71" t="s">
        <v>97</v>
      </c>
      <c r="C348" s="156">
        <v>293186</v>
      </c>
      <c r="D348" s="373">
        <v>0.16459648300489782</v>
      </c>
      <c r="E348" s="156">
        <v>214208</v>
      </c>
      <c r="F348" s="373">
        <v>0.19523041641790218</v>
      </c>
      <c r="G348" s="156">
        <v>78978</v>
      </c>
      <c r="H348" s="373">
        <v>8.890114435406038E-2</v>
      </c>
      <c r="I348" s="156"/>
      <c r="J348" s="202" t="s">
        <v>113</v>
      </c>
      <c r="K348" s="156"/>
      <c r="L348" s="202" t="s">
        <v>113</v>
      </c>
      <c r="M348" s="156"/>
      <c r="N348" s="202"/>
      <c r="O348" s="156"/>
      <c r="P348" s="202" t="s">
        <v>113</v>
      </c>
      <c r="Q348" s="156">
        <v>108110</v>
      </c>
      <c r="R348" s="373">
        <v>0.28306768416430295</v>
      </c>
      <c r="S348" s="156">
        <v>41733</v>
      </c>
      <c r="T348" s="373">
        <v>0.20403335160555081</v>
      </c>
      <c r="U348" s="156">
        <v>7682</v>
      </c>
      <c r="V348" s="373">
        <v>0.5862068965517242</v>
      </c>
      <c r="W348" s="156">
        <v>7860</v>
      </c>
      <c r="X348" s="373">
        <v>0.18856797217601695</v>
      </c>
      <c r="Y348" s="156">
        <v>23552</v>
      </c>
      <c r="Z348" s="373">
        <v>-1.6864251127066243E-2</v>
      </c>
      <c r="AA348" s="156">
        <v>2978</v>
      </c>
      <c r="AB348" s="373">
        <v>-0.21321003963011886</v>
      </c>
      <c r="AC348" s="156">
        <v>10831</v>
      </c>
      <c r="AD348" s="373">
        <v>-0.13511139503313907</v>
      </c>
      <c r="AE348" s="156">
        <v>165</v>
      </c>
      <c r="AF348" s="373">
        <v>0.46017699115044253</v>
      </c>
      <c r="AG348" s="156">
        <v>1381</v>
      </c>
      <c r="AH348" s="373">
        <v>29.021739130434781</v>
      </c>
      <c r="AI348" s="156">
        <v>136</v>
      </c>
      <c r="AJ348" s="373">
        <v>1.8333333333333335</v>
      </c>
      <c r="AK348" s="156">
        <v>50</v>
      </c>
      <c r="AL348" s="373">
        <v>-0.93288590604026844</v>
      </c>
      <c r="AM348" s="156">
        <v>2772</v>
      </c>
      <c r="AN348" s="373">
        <v>8.5781433607520663E-2</v>
      </c>
      <c r="AO348" s="156">
        <v>2655</v>
      </c>
      <c r="AP348" s="373">
        <v>3.9952996474735603E-2</v>
      </c>
      <c r="AQ348" s="156"/>
      <c r="AR348" s="373" t="s">
        <v>113</v>
      </c>
      <c r="AS348" s="156"/>
      <c r="AT348" s="373" t="s">
        <v>113</v>
      </c>
      <c r="AU348" s="156">
        <v>2988</v>
      </c>
      <c r="AV348" s="373">
        <v>1.5300592718035562</v>
      </c>
      <c r="AW348" s="156">
        <v>350</v>
      </c>
      <c r="AX348" s="373">
        <v>-0.45567651632970452</v>
      </c>
      <c r="AY348" s="156">
        <v>210</v>
      </c>
      <c r="AZ348" s="373">
        <v>-3.669724770642202E-2</v>
      </c>
      <c r="BA348" s="156">
        <v>683</v>
      </c>
      <c r="BB348" s="373">
        <v>0.57011494252873574</v>
      </c>
    </row>
    <row r="349" spans="1:54" s="4" customFormat="1" hidden="1" outlineLevel="1" x14ac:dyDescent="0.25">
      <c r="A349" s="1"/>
      <c r="B349" s="71" t="s">
        <v>98</v>
      </c>
      <c r="C349" s="156">
        <v>295066</v>
      </c>
      <c r="D349" s="373">
        <v>0.20993648229172224</v>
      </c>
      <c r="E349" s="156">
        <v>204855</v>
      </c>
      <c r="F349" s="373">
        <v>0.24962637174943425</v>
      </c>
      <c r="G349" s="156">
        <v>90211</v>
      </c>
      <c r="H349" s="373">
        <v>0.12854033226581274</v>
      </c>
      <c r="I349" s="156"/>
      <c r="J349" s="202" t="s">
        <v>113</v>
      </c>
      <c r="K349" s="156"/>
      <c r="L349" s="202" t="s">
        <v>113</v>
      </c>
      <c r="M349" s="156"/>
      <c r="N349" s="202"/>
      <c r="O349" s="156"/>
      <c r="P349" s="202" t="s">
        <v>113</v>
      </c>
      <c r="Q349" s="156">
        <v>104682</v>
      </c>
      <c r="R349" s="373">
        <v>0.24990447989301745</v>
      </c>
      <c r="S349" s="156">
        <v>44975</v>
      </c>
      <c r="T349" s="373">
        <v>0.5310638297872341</v>
      </c>
      <c r="U349" s="156">
        <v>6816</v>
      </c>
      <c r="V349" s="373">
        <v>0.38508433245275353</v>
      </c>
      <c r="W349" s="156">
        <v>8391</v>
      </c>
      <c r="X349" s="373">
        <v>7.9922779922779963E-2</v>
      </c>
      <c r="Y349" s="156">
        <v>16545</v>
      </c>
      <c r="Z349" s="373">
        <v>0.20397322078300095</v>
      </c>
      <c r="AA349" s="156">
        <v>1949</v>
      </c>
      <c r="AB349" s="373">
        <v>-0.17520101565806179</v>
      </c>
      <c r="AC349" s="156">
        <v>11604</v>
      </c>
      <c r="AD349" s="373">
        <v>-9.3154110659581124E-2</v>
      </c>
      <c r="AE349" s="156">
        <v>113</v>
      </c>
      <c r="AF349" s="373">
        <v>-0.56870229007633588</v>
      </c>
      <c r="AG349" s="156">
        <v>281</v>
      </c>
      <c r="AH349" s="373">
        <v>1.3032786885245899</v>
      </c>
      <c r="AI349" s="156">
        <v>10</v>
      </c>
      <c r="AJ349" s="373">
        <v>-0.6</v>
      </c>
      <c r="AK349" s="156">
        <v>915</v>
      </c>
      <c r="AL349" s="373">
        <v>-9.6742349457058285E-2</v>
      </c>
      <c r="AM349" s="156">
        <v>2067</v>
      </c>
      <c r="AN349" s="373">
        <v>9.9468085106382942E-2</v>
      </c>
      <c r="AO349" s="156">
        <v>2608</v>
      </c>
      <c r="AP349" s="373">
        <v>7.192766132346895E-2</v>
      </c>
      <c r="AQ349" s="156"/>
      <c r="AR349" s="373" t="s">
        <v>113</v>
      </c>
      <c r="AS349" s="156"/>
      <c r="AT349" s="373" t="s">
        <v>113</v>
      </c>
      <c r="AU349" s="156">
        <v>2536</v>
      </c>
      <c r="AV349" s="373">
        <v>1.0207171314741035</v>
      </c>
      <c r="AW349" s="156">
        <v>348</v>
      </c>
      <c r="AX349" s="373">
        <v>-0.29411764705882348</v>
      </c>
      <c r="AY349" s="156">
        <v>389</v>
      </c>
      <c r="AZ349" s="373">
        <v>0.87019230769230771</v>
      </c>
      <c r="BA349" s="156">
        <v>581</v>
      </c>
      <c r="BB349" s="373">
        <v>-0.60690121786197571</v>
      </c>
    </row>
    <row r="350" spans="1:54" s="4" customFormat="1" hidden="1" outlineLevel="1" x14ac:dyDescent="0.25">
      <c r="A350" s="1"/>
      <c r="B350" s="71" t="s">
        <v>99</v>
      </c>
      <c r="C350" s="156">
        <v>362061</v>
      </c>
      <c r="D350" s="373">
        <v>0.12501048693560857</v>
      </c>
      <c r="E350" s="156">
        <v>269617</v>
      </c>
      <c r="F350" s="373">
        <v>0.21533953886722701</v>
      </c>
      <c r="G350" s="156">
        <v>92444</v>
      </c>
      <c r="H350" s="373">
        <v>-7.5412065930548833E-2</v>
      </c>
      <c r="I350" s="156"/>
      <c r="J350" s="202" t="s">
        <v>113</v>
      </c>
      <c r="K350" s="156"/>
      <c r="L350" s="202" t="s">
        <v>113</v>
      </c>
      <c r="M350" s="156"/>
      <c r="N350" s="202"/>
      <c r="O350" s="156"/>
      <c r="P350" s="202" t="s">
        <v>113</v>
      </c>
      <c r="Q350" s="156">
        <v>133461</v>
      </c>
      <c r="R350" s="373">
        <v>0.31328229552074305</v>
      </c>
      <c r="S350" s="156">
        <v>49427</v>
      </c>
      <c r="T350" s="373">
        <v>0.14909099362998091</v>
      </c>
      <c r="U350" s="156">
        <v>11912</v>
      </c>
      <c r="V350" s="373">
        <v>0.32635563968377679</v>
      </c>
      <c r="W350" s="156">
        <v>16448</v>
      </c>
      <c r="X350" s="373">
        <v>9.7997329773030772E-2</v>
      </c>
      <c r="Y350" s="156">
        <v>21954</v>
      </c>
      <c r="Z350" s="373">
        <v>0.14319933347219327</v>
      </c>
      <c r="AA350" s="156">
        <v>4736</v>
      </c>
      <c r="AB350" s="373">
        <v>0.27072712637510055</v>
      </c>
      <c r="AC350" s="156">
        <v>15879</v>
      </c>
      <c r="AD350" s="373">
        <v>-8.144848730259735E-2</v>
      </c>
      <c r="AE350" s="156">
        <v>113</v>
      </c>
      <c r="AF350" s="373">
        <v>-0.62080536912751683</v>
      </c>
      <c r="AG350" s="156">
        <v>832</v>
      </c>
      <c r="AH350" s="373">
        <v>3.5714285714285712</v>
      </c>
      <c r="AI350" s="156">
        <v>28</v>
      </c>
      <c r="AJ350" s="373">
        <v>-0.37777777777777777</v>
      </c>
      <c r="AK350" s="156">
        <v>962</v>
      </c>
      <c r="AL350" s="373">
        <v>-0.10093457943925233</v>
      </c>
      <c r="AM350" s="156">
        <v>3350</v>
      </c>
      <c r="AN350" s="373">
        <v>0.13137453562985479</v>
      </c>
      <c r="AO350" s="156">
        <v>3598</v>
      </c>
      <c r="AP350" s="373">
        <v>-4.5116772823779239E-2</v>
      </c>
      <c r="AQ350" s="156"/>
      <c r="AR350" s="373" t="s">
        <v>113</v>
      </c>
      <c r="AS350" s="156"/>
      <c r="AT350" s="373" t="s">
        <v>113</v>
      </c>
      <c r="AU350" s="156">
        <v>5031</v>
      </c>
      <c r="AV350" s="373">
        <v>0.57464788732394356</v>
      </c>
      <c r="AW350" s="156">
        <v>664</v>
      </c>
      <c r="AX350" s="373">
        <v>0.49213483146067416</v>
      </c>
      <c r="AY350" s="156">
        <v>314</v>
      </c>
      <c r="AZ350" s="373">
        <v>-3.9755351681957207E-2</v>
      </c>
      <c r="BA350" s="156">
        <v>862</v>
      </c>
      <c r="BB350" s="373">
        <v>0.27703703703703697</v>
      </c>
    </row>
    <row r="351" spans="1:54" s="4" customFormat="1" hidden="1" outlineLevel="1" x14ac:dyDescent="0.25">
      <c r="A351" s="1"/>
      <c r="B351" s="71" t="s">
        <v>100</v>
      </c>
      <c r="C351" s="156">
        <v>355853</v>
      </c>
      <c r="D351" s="373">
        <v>6.2796608397769571E-2</v>
      </c>
      <c r="E351" s="156">
        <v>251290</v>
      </c>
      <c r="F351" s="373">
        <v>0.19669312862224797</v>
      </c>
      <c r="G351" s="156">
        <v>104563</v>
      </c>
      <c r="H351" s="373">
        <v>-0.16242390259532202</v>
      </c>
      <c r="I351" s="156"/>
      <c r="J351" s="202" t="s">
        <v>113</v>
      </c>
      <c r="K351" s="156"/>
      <c r="L351" s="202" t="s">
        <v>113</v>
      </c>
      <c r="M351" s="156"/>
      <c r="N351" s="202"/>
      <c r="O351" s="156"/>
      <c r="P351" s="202" t="s">
        <v>113</v>
      </c>
      <c r="Q351" s="156">
        <v>123965</v>
      </c>
      <c r="R351" s="373">
        <v>0.27288502808325377</v>
      </c>
      <c r="S351" s="156">
        <v>40953</v>
      </c>
      <c r="T351" s="373">
        <v>0.27555597084657069</v>
      </c>
      <c r="U351" s="156">
        <v>9675</v>
      </c>
      <c r="V351" s="373">
        <v>0.3086703638577033</v>
      </c>
      <c r="W351" s="156">
        <v>11526</v>
      </c>
      <c r="X351" s="373">
        <v>0.14447423294608286</v>
      </c>
      <c r="Y351" s="156">
        <v>25255</v>
      </c>
      <c r="Z351" s="373">
        <v>0.30543781660291525</v>
      </c>
      <c r="AA351" s="156">
        <v>3042</v>
      </c>
      <c r="AB351" s="373">
        <v>0.19763779527559056</v>
      </c>
      <c r="AC351" s="156">
        <v>24125</v>
      </c>
      <c r="AD351" s="373">
        <v>-0.12981532246429084</v>
      </c>
      <c r="AE351" s="156">
        <v>100</v>
      </c>
      <c r="AF351" s="373">
        <v>-0.19354838709677424</v>
      </c>
      <c r="AG351" s="156">
        <v>444</v>
      </c>
      <c r="AH351" s="373">
        <v>6.0476190476190474</v>
      </c>
      <c r="AI351" s="156">
        <v>5</v>
      </c>
      <c r="AJ351" s="373">
        <v>-0.58333333333333326</v>
      </c>
      <c r="AK351" s="156">
        <v>1094</v>
      </c>
      <c r="AL351" s="373">
        <v>-0.23496503496503496</v>
      </c>
      <c r="AM351" s="156">
        <v>2682</v>
      </c>
      <c r="AN351" s="373">
        <v>0.10734929810074312</v>
      </c>
      <c r="AO351" s="156">
        <v>2460</v>
      </c>
      <c r="AP351" s="373">
        <v>0.12999540652273778</v>
      </c>
      <c r="AQ351" s="156"/>
      <c r="AR351" s="373" t="s">
        <v>113</v>
      </c>
      <c r="AS351" s="156"/>
      <c r="AT351" s="373" t="s">
        <v>113</v>
      </c>
      <c r="AU351" s="156">
        <v>4290</v>
      </c>
      <c r="AV351" s="373">
        <v>-0.22535211267605637</v>
      </c>
      <c r="AW351" s="156">
        <v>559</v>
      </c>
      <c r="AX351" s="373">
        <v>-3.4542314335060498E-2</v>
      </c>
      <c r="AY351" s="156">
        <v>234</v>
      </c>
      <c r="AZ351" s="373">
        <v>-4.2553191489361764E-3</v>
      </c>
      <c r="BA351" s="156">
        <v>835</v>
      </c>
      <c r="BB351" s="373">
        <v>4.8994974874371877E-2</v>
      </c>
    </row>
    <row r="352" spans="1:54" s="4" customFormat="1" hidden="1" outlineLevel="1" x14ac:dyDescent="0.25">
      <c r="A352" s="1"/>
      <c r="B352" s="71" t="s">
        <v>101</v>
      </c>
      <c r="C352" s="156">
        <v>332785</v>
      </c>
      <c r="D352" s="373">
        <v>9.9141917243566136E-2</v>
      </c>
      <c r="E352" s="156">
        <v>238489</v>
      </c>
      <c r="F352" s="373">
        <v>0.15647851808747948</v>
      </c>
      <c r="G352" s="156">
        <v>94296</v>
      </c>
      <c r="H352" s="373">
        <v>-2.3325185400008275E-2</v>
      </c>
      <c r="I352" s="156"/>
      <c r="J352" s="202" t="s">
        <v>113</v>
      </c>
      <c r="K352" s="156"/>
      <c r="L352" s="202" t="s">
        <v>113</v>
      </c>
      <c r="M352" s="156"/>
      <c r="N352" s="202"/>
      <c r="O352" s="156"/>
      <c r="P352" s="202" t="s">
        <v>113</v>
      </c>
      <c r="Q352" s="156">
        <v>123715</v>
      </c>
      <c r="R352" s="373">
        <v>0.18879002190875194</v>
      </c>
      <c r="S352" s="156">
        <v>49525</v>
      </c>
      <c r="T352" s="373">
        <v>0.25475044337471497</v>
      </c>
      <c r="U352" s="156">
        <v>8336</v>
      </c>
      <c r="V352" s="373">
        <v>0.24047619047619051</v>
      </c>
      <c r="W352" s="156">
        <v>8462</v>
      </c>
      <c r="X352" s="373">
        <v>-7.9717237629146287E-2</v>
      </c>
      <c r="Y352" s="156">
        <v>18771</v>
      </c>
      <c r="Z352" s="373">
        <v>9.7783496110883661E-2</v>
      </c>
      <c r="AA352" s="156">
        <v>2844</v>
      </c>
      <c r="AB352" s="373">
        <v>-0.13054111892387654</v>
      </c>
      <c r="AC352" s="156">
        <v>14346</v>
      </c>
      <c r="AD352" s="373">
        <v>-5.7362507392075712E-2</v>
      </c>
      <c r="AE352" s="156">
        <v>222</v>
      </c>
      <c r="AF352" s="373">
        <v>-0.10843373493975905</v>
      </c>
      <c r="AG352" s="156">
        <v>706</v>
      </c>
      <c r="AH352" s="373">
        <v>6.5106382978723403</v>
      </c>
      <c r="AI352" s="156">
        <v>83</v>
      </c>
      <c r="AJ352" s="373">
        <v>4.9285714285714288</v>
      </c>
      <c r="AK352" s="156">
        <v>151</v>
      </c>
      <c r="AL352" s="373">
        <v>-0.85794920037629352</v>
      </c>
      <c r="AM352" s="156">
        <v>2790</v>
      </c>
      <c r="AN352" s="373">
        <v>9.2831962397179835E-2</v>
      </c>
      <c r="AO352" s="156">
        <v>2782</v>
      </c>
      <c r="AP352" s="373">
        <v>0.11996779388083745</v>
      </c>
      <c r="AQ352" s="156"/>
      <c r="AR352" s="373" t="s">
        <v>113</v>
      </c>
      <c r="AS352" s="156"/>
      <c r="AT352" s="373" t="s">
        <v>113</v>
      </c>
      <c r="AU352" s="156">
        <v>4282</v>
      </c>
      <c r="AV352" s="373">
        <v>0.58065706902916214</v>
      </c>
      <c r="AW352" s="156">
        <v>369</v>
      </c>
      <c r="AX352" s="373">
        <v>-0.62651821862348178</v>
      </c>
      <c r="AY352" s="156">
        <v>317</v>
      </c>
      <c r="AZ352" s="373">
        <v>0.20992366412213737</v>
      </c>
      <c r="BA352" s="156">
        <v>735</v>
      </c>
      <c r="BB352" s="373">
        <v>0.15748031496062986</v>
      </c>
    </row>
    <row r="353" spans="1:54" s="4" customFormat="1" hidden="1" outlineLevel="1" x14ac:dyDescent="0.25">
      <c r="A353" s="1"/>
      <c r="B353" s="71" t="s">
        <v>102</v>
      </c>
      <c r="C353" s="156">
        <v>324893</v>
      </c>
      <c r="D353" s="373">
        <v>1.7248828995817034E-2</v>
      </c>
      <c r="E353" s="156">
        <v>248220</v>
      </c>
      <c r="F353" s="373">
        <v>3.2816966459038088E-2</v>
      </c>
      <c r="G353" s="156">
        <v>76673</v>
      </c>
      <c r="H353" s="373">
        <v>-3.0081845896952619E-2</v>
      </c>
      <c r="I353" s="156"/>
      <c r="J353" s="202" t="s">
        <v>113</v>
      </c>
      <c r="K353" s="156"/>
      <c r="L353" s="202" t="s">
        <v>113</v>
      </c>
      <c r="M353" s="156"/>
      <c r="N353" s="202"/>
      <c r="O353" s="156"/>
      <c r="P353" s="202" t="s">
        <v>113</v>
      </c>
      <c r="Q353" s="156">
        <v>107977</v>
      </c>
      <c r="R353" s="373">
        <v>-7.7166982889766311E-2</v>
      </c>
      <c r="S353" s="156">
        <v>50220</v>
      </c>
      <c r="T353" s="373">
        <v>0.14856829201353938</v>
      </c>
      <c r="U353" s="156">
        <v>9492</v>
      </c>
      <c r="V353" s="373">
        <v>0.14430379746835453</v>
      </c>
      <c r="W353" s="156">
        <v>9634</v>
      </c>
      <c r="X353" s="373">
        <v>0.11259960734495911</v>
      </c>
      <c r="Y353" s="156">
        <v>23427</v>
      </c>
      <c r="Z353" s="373">
        <v>0.40508606729442809</v>
      </c>
      <c r="AA353" s="156">
        <v>1843</v>
      </c>
      <c r="AB353" s="373">
        <v>-0.52253886010362693</v>
      </c>
      <c r="AC353" s="156">
        <v>13677</v>
      </c>
      <c r="AD353" s="373">
        <v>-8.2018927444794998E-2</v>
      </c>
      <c r="AE353" s="156">
        <v>7191</v>
      </c>
      <c r="AF353" s="373">
        <v>0.12923994974874375</v>
      </c>
      <c r="AG353" s="156">
        <v>5609</v>
      </c>
      <c r="AH353" s="373">
        <v>0.73599504797276394</v>
      </c>
      <c r="AI353" s="156">
        <v>5265</v>
      </c>
      <c r="AJ353" s="373">
        <v>0.32054176072234752</v>
      </c>
      <c r="AK353" s="156">
        <v>2810</v>
      </c>
      <c r="AL353" s="373">
        <v>-0.31059862610402356</v>
      </c>
      <c r="AM353" s="156">
        <v>3941</v>
      </c>
      <c r="AN353" s="373">
        <v>7.0923913043478226E-2</v>
      </c>
      <c r="AO353" s="156">
        <v>2709</v>
      </c>
      <c r="AP353" s="373">
        <v>9.1458501208702581E-2</v>
      </c>
      <c r="AQ353" s="156"/>
      <c r="AR353" s="373" t="s">
        <v>113</v>
      </c>
      <c r="AS353" s="156"/>
      <c r="AT353" s="373" t="s">
        <v>113</v>
      </c>
      <c r="AU353" s="156">
        <v>2945</v>
      </c>
      <c r="AV353" s="373">
        <v>0.56233421750663126</v>
      </c>
      <c r="AW353" s="156">
        <v>287</v>
      </c>
      <c r="AX353" s="373">
        <v>-0.50687285223367695</v>
      </c>
      <c r="AY353" s="156">
        <v>300</v>
      </c>
      <c r="AZ353" s="373">
        <v>0.40845070422535201</v>
      </c>
      <c r="BA353" s="156">
        <v>865</v>
      </c>
      <c r="BB353" s="373">
        <v>0.41803278688524581</v>
      </c>
    </row>
    <row r="354" spans="1:54" s="4" customFormat="1" hidden="1" outlineLevel="1" x14ac:dyDescent="0.25">
      <c r="A354" s="1"/>
      <c r="B354" s="71" t="s">
        <v>103</v>
      </c>
      <c r="C354" s="156">
        <v>319799</v>
      </c>
      <c r="D354" s="373">
        <v>6.597179399147346E-2</v>
      </c>
      <c r="E354" s="156">
        <v>262820</v>
      </c>
      <c r="F354" s="373">
        <v>7.5539877476356709E-2</v>
      </c>
      <c r="G354" s="156">
        <v>56979</v>
      </c>
      <c r="H354" s="373">
        <v>2.3955001257952135E-2</v>
      </c>
      <c r="I354" s="156"/>
      <c r="J354" s="202" t="s">
        <v>113</v>
      </c>
      <c r="K354" s="156"/>
      <c r="L354" s="202" t="s">
        <v>113</v>
      </c>
      <c r="M354" s="156"/>
      <c r="N354" s="202"/>
      <c r="O354" s="156"/>
      <c r="P354" s="202" t="s">
        <v>113</v>
      </c>
      <c r="Q354" s="156">
        <v>106359</v>
      </c>
      <c r="R354" s="373">
        <v>0.11933277204798998</v>
      </c>
      <c r="S354" s="156">
        <v>62080</v>
      </c>
      <c r="T354" s="373">
        <v>-2.1453003578127738E-2</v>
      </c>
      <c r="U354" s="156">
        <v>7639</v>
      </c>
      <c r="V354" s="373">
        <v>-7.0115642118076638E-2</v>
      </c>
      <c r="W354" s="156">
        <v>9915</v>
      </c>
      <c r="X354" s="373">
        <v>6.888745148771025E-2</v>
      </c>
      <c r="Y354" s="156">
        <v>10701</v>
      </c>
      <c r="Z354" s="373">
        <v>0.15374663072776285</v>
      </c>
      <c r="AA354" s="156">
        <v>1306</v>
      </c>
      <c r="AB354" s="373">
        <v>2.6729559748427612E-2</v>
      </c>
      <c r="AC354" s="156">
        <v>9486</v>
      </c>
      <c r="AD354" s="373">
        <v>3.131115459882583E-2</v>
      </c>
      <c r="AE354" s="156">
        <v>17169</v>
      </c>
      <c r="AF354" s="373">
        <v>7.2191344532567259E-2</v>
      </c>
      <c r="AG354" s="156">
        <v>8658</v>
      </c>
      <c r="AH354" s="373">
        <v>0.16308436324556697</v>
      </c>
      <c r="AI354" s="156">
        <v>10171</v>
      </c>
      <c r="AJ354" s="373">
        <v>5.094027691671843E-2</v>
      </c>
      <c r="AK354" s="156">
        <v>6575</v>
      </c>
      <c r="AL354" s="373">
        <v>6.0826072926750463E-2</v>
      </c>
      <c r="AM354" s="156">
        <v>2571</v>
      </c>
      <c r="AN354" s="373">
        <v>-0.13898191560616213</v>
      </c>
      <c r="AO354" s="156">
        <v>3492</v>
      </c>
      <c r="AP354" s="373">
        <v>-7.3248407643312086E-2</v>
      </c>
      <c r="AQ354" s="156"/>
      <c r="AR354" s="373" t="s">
        <v>113</v>
      </c>
      <c r="AS354" s="156"/>
      <c r="AT354" s="373" t="s">
        <v>113</v>
      </c>
      <c r="AU354" s="156">
        <v>4285</v>
      </c>
      <c r="AV354" s="373">
        <v>2.5501242750621373</v>
      </c>
      <c r="AW354" s="156">
        <v>411</v>
      </c>
      <c r="AX354" s="373">
        <v>-8.2589285714285698E-2</v>
      </c>
      <c r="AY354" s="156">
        <v>326</v>
      </c>
      <c r="AZ354" s="373">
        <v>0.72486772486772488</v>
      </c>
      <c r="BA354" s="156">
        <v>1554</v>
      </c>
      <c r="BB354" s="373">
        <v>1.526829268292683</v>
      </c>
    </row>
    <row r="355" spans="1:54" s="4" customFormat="1" hidden="1" outlineLevel="1" x14ac:dyDescent="0.25">
      <c r="A355" s="1"/>
      <c r="B355" s="71" t="s">
        <v>104</v>
      </c>
      <c r="C355" s="156">
        <v>307311</v>
      </c>
      <c r="D355" s="373">
        <v>6.3952582580607098E-2</v>
      </c>
      <c r="E355" s="156">
        <v>255817</v>
      </c>
      <c r="F355" s="373">
        <v>9.4835186469113042E-2</v>
      </c>
      <c r="G355" s="156">
        <v>51494</v>
      </c>
      <c r="H355" s="373">
        <v>-6.6816476685815807E-2</v>
      </c>
      <c r="I355" s="156"/>
      <c r="J355" s="202" t="s">
        <v>113</v>
      </c>
      <c r="K355" s="156"/>
      <c r="L355" s="202" t="s">
        <v>113</v>
      </c>
      <c r="M355" s="156"/>
      <c r="N355" s="202"/>
      <c r="O355" s="156"/>
      <c r="P355" s="202" t="s">
        <v>113</v>
      </c>
      <c r="Q355" s="156">
        <v>102415</v>
      </c>
      <c r="R355" s="373">
        <v>3.3889236608855455E-2</v>
      </c>
      <c r="S355" s="156">
        <v>56520</v>
      </c>
      <c r="T355" s="373">
        <v>0.11903064861012114</v>
      </c>
      <c r="U355" s="156">
        <v>7057</v>
      </c>
      <c r="V355" s="373">
        <v>-5.4655056932350954E-2</v>
      </c>
      <c r="W355" s="156">
        <v>11014</v>
      </c>
      <c r="X355" s="373">
        <v>0.18659771600948072</v>
      </c>
      <c r="Y355" s="156">
        <v>14878</v>
      </c>
      <c r="Z355" s="373">
        <v>0.66831128055617861</v>
      </c>
      <c r="AA355" s="156">
        <v>2453</v>
      </c>
      <c r="AB355" s="373">
        <v>1.3518696069031639</v>
      </c>
      <c r="AC355" s="156">
        <v>8863</v>
      </c>
      <c r="AD355" s="373">
        <v>-0.15072824837102339</v>
      </c>
      <c r="AE355" s="156">
        <v>15135</v>
      </c>
      <c r="AF355" s="373">
        <v>5.8465626966920814E-2</v>
      </c>
      <c r="AG355" s="156">
        <v>6343</v>
      </c>
      <c r="AH355" s="373">
        <v>2.3724983860555104E-2</v>
      </c>
      <c r="AI355" s="156">
        <v>9426</v>
      </c>
      <c r="AJ355" s="373">
        <v>-0.19717230218891069</v>
      </c>
      <c r="AK355" s="156">
        <v>6901</v>
      </c>
      <c r="AL355" s="373">
        <v>0.24252790781418798</v>
      </c>
      <c r="AM355" s="156">
        <v>2602</v>
      </c>
      <c r="AN355" s="373">
        <v>-0.11796610169491528</v>
      </c>
      <c r="AO355" s="156">
        <v>3226</v>
      </c>
      <c r="AP355" s="373">
        <v>0.15379113018598001</v>
      </c>
      <c r="AQ355" s="156"/>
      <c r="AR355" s="373" t="s">
        <v>113</v>
      </c>
      <c r="AS355" s="156"/>
      <c r="AT355" s="373" t="s">
        <v>113</v>
      </c>
      <c r="AU355" s="156">
        <v>5376</v>
      </c>
      <c r="AV355" s="373">
        <v>2.8731988472622478</v>
      </c>
      <c r="AW355" s="156">
        <v>734</v>
      </c>
      <c r="AX355" s="373">
        <v>-9.7170971709717113E-2</v>
      </c>
      <c r="AY355" s="156">
        <v>249</v>
      </c>
      <c r="AZ355" s="373">
        <v>-0.15593220338983049</v>
      </c>
      <c r="BA355" s="156">
        <v>2495</v>
      </c>
      <c r="BB355" s="373">
        <v>2.0096501809408926</v>
      </c>
    </row>
    <row r="356" spans="1:54" s="4" customFormat="1" ht="15.75" collapsed="1" x14ac:dyDescent="0.25">
      <c r="A356" s="374">
        <v>759396</v>
      </c>
      <c r="B356" s="101">
        <v>1994</v>
      </c>
      <c r="C356" s="102">
        <v>3907453</v>
      </c>
      <c r="D356" s="203">
        <v>0.10726062834218908</v>
      </c>
      <c r="E356" s="102">
        <v>3011115</v>
      </c>
      <c r="F356" s="203">
        <v>0.14427759547474683</v>
      </c>
      <c r="G356" s="102">
        <v>896338</v>
      </c>
      <c r="H356" s="203">
        <v>-1.2746773751450835E-3</v>
      </c>
      <c r="I356" s="102"/>
      <c r="J356" s="203" t="s">
        <v>113</v>
      </c>
      <c r="K356" s="102"/>
      <c r="L356" s="203" t="s">
        <v>113</v>
      </c>
      <c r="M356" s="102"/>
      <c r="N356" s="203"/>
      <c r="O356" s="102"/>
      <c r="P356" s="203" t="s">
        <v>113</v>
      </c>
      <c r="Q356" s="102">
        <v>1310903</v>
      </c>
      <c r="R356" s="203">
        <v>0.14807899297877158</v>
      </c>
      <c r="S356" s="102">
        <v>629935</v>
      </c>
      <c r="T356" s="203">
        <v>0.18879884957689486</v>
      </c>
      <c r="U356" s="102">
        <v>105672</v>
      </c>
      <c r="V356" s="203">
        <v>0.27248205770434941</v>
      </c>
      <c r="W356" s="102">
        <v>125879</v>
      </c>
      <c r="X356" s="203">
        <v>0.13311609401301627</v>
      </c>
      <c r="Y356" s="102">
        <v>250183</v>
      </c>
      <c r="Z356" s="203">
        <v>0.22697668487802969</v>
      </c>
      <c r="AA356" s="102">
        <v>26972</v>
      </c>
      <c r="AB356" s="203">
        <v>-0.13832981918088305</v>
      </c>
      <c r="AC356" s="102">
        <v>177342</v>
      </c>
      <c r="AD356" s="203">
        <v>-6.7544861885879826E-3</v>
      </c>
      <c r="AE356" s="102">
        <v>96662</v>
      </c>
      <c r="AF356" s="203">
        <v>0.10765810672992071</v>
      </c>
      <c r="AG356" s="102">
        <v>47643</v>
      </c>
      <c r="AH356" s="203">
        <v>0.2447550620509471</v>
      </c>
      <c r="AI356" s="102">
        <v>59232</v>
      </c>
      <c r="AJ356" s="203">
        <v>-0.14460249837533401</v>
      </c>
      <c r="AK356" s="102">
        <v>44490</v>
      </c>
      <c r="AL356" s="203">
        <v>-4.3349245258676339E-2</v>
      </c>
      <c r="AM356" s="102">
        <v>34369</v>
      </c>
      <c r="AN356" s="203">
        <v>7.1720352988867697E-2</v>
      </c>
      <c r="AO356" s="102">
        <v>37030</v>
      </c>
      <c r="AP356" s="203">
        <v>8.3667437300634973E-2</v>
      </c>
      <c r="AQ356" s="102"/>
      <c r="AR356" s="203" t="s">
        <v>113</v>
      </c>
      <c r="AS356" s="102"/>
      <c r="AT356" s="203" t="s">
        <v>113</v>
      </c>
      <c r="AU356" s="102">
        <v>38958</v>
      </c>
      <c r="AV356" s="203">
        <v>0.7246447385895789</v>
      </c>
      <c r="AW356" s="102">
        <v>7691</v>
      </c>
      <c r="AX356" s="203">
        <v>-0.21504388650745054</v>
      </c>
      <c r="AY356" s="102">
        <v>3806</v>
      </c>
      <c r="AZ356" s="203">
        <v>0.38148820326678767</v>
      </c>
      <c r="BA356" s="102">
        <v>11542</v>
      </c>
      <c r="BB356" s="203">
        <v>0.45383549565436443</v>
      </c>
    </row>
    <row r="357" spans="1:54" s="4" customFormat="1" hidden="1" outlineLevel="1" x14ac:dyDescent="0.25">
      <c r="A357" s="1"/>
      <c r="B357" s="71" t="s">
        <v>93</v>
      </c>
      <c r="C357" s="156">
        <v>283338</v>
      </c>
      <c r="D357" s="373">
        <v>3.336372588351133E-2</v>
      </c>
      <c r="E357" s="156">
        <v>244718</v>
      </c>
      <c r="F357" s="373">
        <v>1.5650744769596603E-2</v>
      </c>
      <c r="G357" s="156">
        <v>38620</v>
      </c>
      <c r="H357" s="373">
        <v>0.16174833799596899</v>
      </c>
      <c r="I357" s="156"/>
      <c r="J357" s="202" t="s">
        <v>113</v>
      </c>
      <c r="K357" s="156"/>
      <c r="L357" s="202" t="s">
        <v>113</v>
      </c>
      <c r="M357" s="156"/>
      <c r="N357" s="202"/>
      <c r="O357" s="156"/>
      <c r="P357" s="202" t="s">
        <v>113</v>
      </c>
      <c r="Q357" s="156">
        <v>83817</v>
      </c>
      <c r="R357" s="373">
        <v>-1.8685680165782759E-2</v>
      </c>
      <c r="S357" s="156">
        <v>48868</v>
      </c>
      <c r="T357" s="373">
        <v>-9.6666328908704413E-3</v>
      </c>
      <c r="U357" s="156">
        <v>6231</v>
      </c>
      <c r="V357" s="373">
        <v>-0.15956298893984355</v>
      </c>
      <c r="W357" s="156">
        <v>9570</v>
      </c>
      <c r="X357" s="373">
        <v>-8.0338266384778034E-2</v>
      </c>
      <c r="Y357" s="156">
        <v>12555</v>
      </c>
      <c r="Z357" s="373">
        <v>0.56409617540799806</v>
      </c>
      <c r="AA357" s="156">
        <v>2334</v>
      </c>
      <c r="AB357" s="373">
        <v>-4.3050430504305015E-2</v>
      </c>
      <c r="AC357" s="156">
        <v>19441</v>
      </c>
      <c r="AD357" s="373">
        <v>7.8916699039902394E-2</v>
      </c>
      <c r="AE357" s="156">
        <v>16896</v>
      </c>
      <c r="AF357" s="373">
        <v>-6.1176862810468413E-2</v>
      </c>
      <c r="AG357" s="156">
        <v>6445</v>
      </c>
      <c r="AH357" s="373">
        <v>0.57733724914341655</v>
      </c>
      <c r="AI357" s="156">
        <v>21117</v>
      </c>
      <c r="AJ357" s="373">
        <v>5.6219676886910319E-2</v>
      </c>
      <c r="AK357" s="156">
        <v>8891</v>
      </c>
      <c r="AL357" s="373">
        <v>9.1940976163451538E-3</v>
      </c>
      <c r="AM357" s="156">
        <v>2654</v>
      </c>
      <c r="AN357" s="373">
        <v>0.25781990521327014</v>
      </c>
      <c r="AO357" s="156">
        <v>2652</v>
      </c>
      <c r="AP357" s="373">
        <v>-0.31009365244536946</v>
      </c>
      <c r="AQ357" s="156"/>
      <c r="AR357" s="373" t="s">
        <v>113</v>
      </c>
      <c r="AS357" s="156"/>
      <c r="AT357" s="373" t="s">
        <v>113</v>
      </c>
      <c r="AU357" s="156">
        <v>1065</v>
      </c>
      <c r="AV357" s="373">
        <v>-0.30301047120418845</v>
      </c>
      <c r="AW357" s="156">
        <v>1386</v>
      </c>
      <c r="AX357" s="373">
        <v>0.95762711864406769</v>
      </c>
      <c r="AY357" s="156">
        <v>225</v>
      </c>
      <c r="AZ357" s="373">
        <v>0.20320855614973254</v>
      </c>
      <c r="BA357" s="156">
        <v>405</v>
      </c>
      <c r="BB357" s="373">
        <v>-4.9295774647887369E-2</v>
      </c>
    </row>
    <row r="358" spans="1:54" s="4" customFormat="1" hidden="1" outlineLevel="1" x14ac:dyDescent="0.25">
      <c r="A358" s="1"/>
      <c r="B358" s="71" t="s">
        <v>94</v>
      </c>
      <c r="C358" s="156">
        <v>281430</v>
      </c>
      <c r="D358" s="373">
        <v>6.2160326086956541E-2</v>
      </c>
      <c r="E358" s="156">
        <v>235631</v>
      </c>
      <c r="F358" s="373">
        <v>4.9936726909777907E-2</v>
      </c>
      <c r="G358" s="156">
        <v>45799</v>
      </c>
      <c r="H358" s="373">
        <v>0.12983520820998629</v>
      </c>
      <c r="I358" s="156"/>
      <c r="J358" s="202" t="s">
        <v>113</v>
      </c>
      <c r="K358" s="156"/>
      <c r="L358" s="202" t="s">
        <v>113</v>
      </c>
      <c r="M358" s="156"/>
      <c r="N358" s="202"/>
      <c r="O358" s="156"/>
      <c r="P358" s="202" t="s">
        <v>113</v>
      </c>
      <c r="Q358" s="156">
        <v>87460</v>
      </c>
      <c r="R358" s="373">
        <v>9.9365219030859153E-2</v>
      </c>
      <c r="S358" s="156">
        <v>47200</v>
      </c>
      <c r="T358" s="373">
        <v>0.10169689330812504</v>
      </c>
      <c r="U358" s="156">
        <v>7206</v>
      </c>
      <c r="V358" s="373">
        <v>6.8346923647146118E-2</v>
      </c>
      <c r="W358" s="156">
        <v>9545</v>
      </c>
      <c r="X358" s="373">
        <v>1.1230003178302805E-2</v>
      </c>
      <c r="Y358" s="156">
        <v>18110</v>
      </c>
      <c r="Z358" s="373">
        <v>0.21584424303457528</v>
      </c>
      <c r="AA358" s="156">
        <v>2204</v>
      </c>
      <c r="AB358" s="373">
        <v>0.16244725738396615</v>
      </c>
      <c r="AC358" s="156">
        <v>15910</v>
      </c>
      <c r="AD358" s="373">
        <v>0.18846642264883839</v>
      </c>
      <c r="AE358" s="156">
        <v>14072</v>
      </c>
      <c r="AF358" s="373">
        <v>-0.20622743682310474</v>
      </c>
      <c r="AG358" s="156">
        <v>6133</v>
      </c>
      <c r="AH358" s="373">
        <v>0.43361383824216926</v>
      </c>
      <c r="AI358" s="156">
        <v>11584</v>
      </c>
      <c r="AJ358" s="373">
        <v>-0.29365853658536589</v>
      </c>
      <c r="AK358" s="156">
        <v>7066</v>
      </c>
      <c r="AL358" s="373">
        <v>-0.21453979546465096</v>
      </c>
      <c r="AM358" s="156">
        <v>2497</v>
      </c>
      <c r="AN358" s="373">
        <v>-2.9537504858142216E-2</v>
      </c>
      <c r="AO358" s="156">
        <v>3564</v>
      </c>
      <c r="AP358" s="373">
        <v>0.28109273903666421</v>
      </c>
      <c r="AQ358" s="156"/>
      <c r="AR358" s="373" t="s">
        <v>113</v>
      </c>
      <c r="AS358" s="156"/>
      <c r="AT358" s="373" t="s">
        <v>113</v>
      </c>
      <c r="AU358" s="156">
        <v>755</v>
      </c>
      <c r="AV358" s="373">
        <v>-0.13318025258323762</v>
      </c>
      <c r="AW358" s="156">
        <v>1412</v>
      </c>
      <c r="AX358" s="373">
        <v>0.48475289169295488</v>
      </c>
      <c r="AY358" s="156">
        <v>209</v>
      </c>
      <c r="AZ358" s="373">
        <v>-9.4786729857819774E-3</v>
      </c>
      <c r="BA358" s="156">
        <v>459</v>
      </c>
      <c r="BB358" s="373">
        <v>1.3245033112582849E-2</v>
      </c>
    </row>
    <row r="359" spans="1:54" s="4" customFormat="1" hidden="1" outlineLevel="1" x14ac:dyDescent="0.25">
      <c r="A359" s="1"/>
      <c r="B359" s="71" t="s">
        <v>95</v>
      </c>
      <c r="C359" s="156">
        <v>293016</v>
      </c>
      <c r="D359" s="373">
        <v>5.0251616510631036E-2</v>
      </c>
      <c r="E359" s="156">
        <v>229183</v>
      </c>
      <c r="F359" s="373">
        <v>2.0400621546653896E-2</v>
      </c>
      <c r="G359" s="156">
        <v>63833</v>
      </c>
      <c r="H359" s="373">
        <v>0.17350859453993928</v>
      </c>
      <c r="I359" s="156"/>
      <c r="J359" s="202" t="s">
        <v>113</v>
      </c>
      <c r="K359" s="156"/>
      <c r="L359" s="202" t="s">
        <v>113</v>
      </c>
      <c r="M359" s="156"/>
      <c r="N359" s="202"/>
      <c r="O359" s="156"/>
      <c r="P359" s="202" t="s">
        <v>113</v>
      </c>
      <c r="Q359" s="156">
        <v>91056</v>
      </c>
      <c r="R359" s="373">
        <v>0.11297715521983065</v>
      </c>
      <c r="S359" s="156">
        <v>50200</v>
      </c>
      <c r="T359" s="373">
        <v>0.16681774864607313</v>
      </c>
      <c r="U359" s="156">
        <v>7388</v>
      </c>
      <c r="V359" s="373">
        <v>4.6903783477398431E-2</v>
      </c>
      <c r="W359" s="156">
        <v>7399</v>
      </c>
      <c r="X359" s="373">
        <v>7.2148107813776452E-3</v>
      </c>
      <c r="Y359" s="156">
        <v>17767</v>
      </c>
      <c r="Z359" s="373">
        <v>0.12002773750236395</v>
      </c>
      <c r="AA359" s="156">
        <v>1619</v>
      </c>
      <c r="AB359" s="373">
        <v>0.90023474178403751</v>
      </c>
      <c r="AC359" s="156">
        <v>11577</v>
      </c>
      <c r="AD359" s="373">
        <v>-8.0541513152257993E-3</v>
      </c>
      <c r="AE359" s="156">
        <v>13037</v>
      </c>
      <c r="AF359" s="373">
        <v>-0.43572541551246535</v>
      </c>
      <c r="AG359" s="156">
        <v>5892</v>
      </c>
      <c r="AH359" s="373">
        <v>0.65366264383946104</v>
      </c>
      <c r="AI359" s="156">
        <v>8976</v>
      </c>
      <c r="AJ359" s="373">
        <v>-0.40350877192982459</v>
      </c>
      <c r="AK359" s="156">
        <v>6459</v>
      </c>
      <c r="AL359" s="373">
        <v>-0.21813339789371744</v>
      </c>
      <c r="AM359" s="156">
        <v>2520</v>
      </c>
      <c r="AN359" s="373">
        <v>9.2801387684301906E-2</v>
      </c>
      <c r="AO359" s="156">
        <v>2552</v>
      </c>
      <c r="AP359" s="373">
        <v>0.13371834740115496</v>
      </c>
      <c r="AQ359" s="156"/>
      <c r="AR359" s="373" t="s">
        <v>113</v>
      </c>
      <c r="AS359" s="156"/>
      <c r="AT359" s="373" t="s">
        <v>113</v>
      </c>
      <c r="AU359" s="156">
        <v>1041</v>
      </c>
      <c r="AV359" s="373">
        <v>0.59907834101382496</v>
      </c>
      <c r="AW359" s="156">
        <v>1067</v>
      </c>
      <c r="AX359" s="373">
        <v>3.7629350893697566E-3</v>
      </c>
      <c r="AY359" s="156">
        <v>151</v>
      </c>
      <c r="AZ359" s="373">
        <v>3.4246575342465668E-2</v>
      </c>
      <c r="BA359" s="156">
        <v>351</v>
      </c>
      <c r="BB359" s="373">
        <v>0.38735177865612647</v>
      </c>
    </row>
    <row r="360" spans="1:54" s="4" customFormat="1" hidden="1" outlineLevel="1" x14ac:dyDescent="0.25">
      <c r="A360" s="1"/>
      <c r="B360" s="71" t="s">
        <v>96</v>
      </c>
      <c r="C360" s="156">
        <v>307881</v>
      </c>
      <c r="D360" s="373">
        <v>5.3420148630708875E-2</v>
      </c>
      <c r="E360" s="156">
        <v>222367</v>
      </c>
      <c r="F360" s="373">
        <v>8.0379743760415456E-2</v>
      </c>
      <c r="G360" s="156">
        <v>85514</v>
      </c>
      <c r="H360" s="373">
        <v>-1.0769853664179485E-2</v>
      </c>
      <c r="I360" s="156"/>
      <c r="J360" s="202" t="s">
        <v>113</v>
      </c>
      <c r="K360" s="156"/>
      <c r="L360" s="202" t="s">
        <v>113</v>
      </c>
      <c r="M360" s="156"/>
      <c r="N360" s="202"/>
      <c r="O360" s="156"/>
      <c r="P360" s="202" t="s">
        <v>113</v>
      </c>
      <c r="Q360" s="156">
        <v>97314</v>
      </c>
      <c r="R360" s="373">
        <v>0.26357203142245011</v>
      </c>
      <c r="S360" s="156">
        <v>47325</v>
      </c>
      <c r="T360" s="373">
        <v>-4.5154651655468836E-2</v>
      </c>
      <c r="U360" s="156">
        <v>5386</v>
      </c>
      <c r="V360" s="373">
        <v>-5.3925873880203756E-2</v>
      </c>
      <c r="W360" s="156">
        <v>8731</v>
      </c>
      <c r="X360" s="373">
        <v>7.0500245218244162E-2</v>
      </c>
      <c r="Y360" s="156">
        <v>27257</v>
      </c>
      <c r="Z360" s="373">
        <v>0.11961388375436433</v>
      </c>
      <c r="AA360" s="156">
        <v>3284</v>
      </c>
      <c r="AB360" s="373">
        <v>0.29853697113483579</v>
      </c>
      <c r="AC360" s="156">
        <v>11538</v>
      </c>
      <c r="AD360" s="373">
        <v>1.3438735177865535E-2</v>
      </c>
      <c r="AE360" s="156">
        <v>5536</v>
      </c>
      <c r="AF360" s="373">
        <v>-0.3429859957275101</v>
      </c>
      <c r="AG360" s="156">
        <v>2427</v>
      </c>
      <c r="AH360" s="373">
        <v>0.37819420783645663</v>
      </c>
      <c r="AI360" s="156">
        <v>2018</v>
      </c>
      <c r="AJ360" s="373">
        <v>-0.61072530864197527</v>
      </c>
      <c r="AK360" s="156">
        <v>2941</v>
      </c>
      <c r="AL360" s="373">
        <v>-0.14131386861313866</v>
      </c>
      <c r="AM360" s="156">
        <v>2413</v>
      </c>
      <c r="AN360" s="373">
        <v>-0.16620594333102967</v>
      </c>
      <c r="AO360" s="156">
        <v>2942</v>
      </c>
      <c r="AP360" s="373">
        <v>0.24135021097046416</v>
      </c>
      <c r="AQ360" s="156"/>
      <c r="AR360" s="373" t="s">
        <v>113</v>
      </c>
      <c r="AS360" s="156"/>
      <c r="AT360" s="373" t="s">
        <v>113</v>
      </c>
      <c r="AU360" s="156">
        <v>1370</v>
      </c>
      <c r="AV360" s="373">
        <v>9.3375897845171529E-2</v>
      </c>
      <c r="AW360" s="156">
        <v>942</v>
      </c>
      <c r="AX360" s="373">
        <v>-0.20640269587194604</v>
      </c>
      <c r="AY360" s="156">
        <v>223</v>
      </c>
      <c r="AZ360" s="373">
        <v>0.61594202898550732</v>
      </c>
      <c r="BA360" s="156">
        <v>651</v>
      </c>
      <c r="BB360" s="373">
        <v>0.68217054263565902</v>
      </c>
    </row>
    <row r="361" spans="1:54" s="4" customFormat="1" hidden="1" outlineLevel="1" x14ac:dyDescent="0.25">
      <c r="A361" s="1"/>
      <c r="B361" s="71" t="s">
        <v>97</v>
      </c>
      <c r="C361" s="156">
        <v>251749</v>
      </c>
      <c r="D361" s="373">
        <v>6.420331331030904E-2</v>
      </c>
      <c r="E361" s="156">
        <v>179219</v>
      </c>
      <c r="F361" s="373">
        <v>2.4371981366637208E-2</v>
      </c>
      <c r="G361" s="156">
        <v>72530</v>
      </c>
      <c r="H361" s="373">
        <v>0.17732039087101903</v>
      </c>
      <c r="I361" s="156"/>
      <c r="J361" s="202" t="s">
        <v>113</v>
      </c>
      <c r="K361" s="156"/>
      <c r="L361" s="202" t="s">
        <v>113</v>
      </c>
      <c r="M361" s="156"/>
      <c r="N361" s="202"/>
      <c r="O361" s="156"/>
      <c r="P361" s="202" t="s">
        <v>113</v>
      </c>
      <c r="Q361" s="156">
        <v>84259</v>
      </c>
      <c r="R361" s="373">
        <v>2.0962328393655527E-2</v>
      </c>
      <c r="S361" s="156">
        <v>34661</v>
      </c>
      <c r="T361" s="373">
        <v>7.2996316131628713E-2</v>
      </c>
      <c r="U361" s="156">
        <v>4843</v>
      </c>
      <c r="V361" s="373">
        <v>2.0653319283456373E-2</v>
      </c>
      <c r="W361" s="156">
        <v>6613</v>
      </c>
      <c r="X361" s="373">
        <v>-0.19774353997331073</v>
      </c>
      <c r="Y361" s="156">
        <v>23956</v>
      </c>
      <c r="Z361" s="373">
        <v>-2.1085322000653828E-2</v>
      </c>
      <c r="AA361" s="156">
        <v>3785</v>
      </c>
      <c r="AB361" s="373">
        <v>0.43861649562903837</v>
      </c>
      <c r="AC361" s="156">
        <v>12523</v>
      </c>
      <c r="AD361" s="373">
        <v>0.13515228426395942</v>
      </c>
      <c r="AE361" s="156">
        <v>113</v>
      </c>
      <c r="AF361" s="373">
        <v>-0.74944567627494463</v>
      </c>
      <c r="AG361" s="156">
        <v>46</v>
      </c>
      <c r="AH361" s="373">
        <v>-0.28125</v>
      </c>
      <c r="AI361" s="156">
        <v>48</v>
      </c>
      <c r="AJ361" s="373">
        <v>-0.4606741573033708</v>
      </c>
      <c r="AK361" s="156">
        <v>745</v>
      </c>
      <c r="AL361" s="373">
        <v>-0.44152923538230882</v>
      </c>
      <c r="AM361" s="156">
        <v>2553</v>
      </c>
      <c r="AN361" s="373">
        <v>0.2162934730824202</v>
      </c>
      <c r="AO361" s="156">
        <v>2553</v>
      </c>
      <c r="AP361" s="373">
        <v>7.3591253153910907E-2</v>
      </c>
      <c r="AQ361" s="156"/>
      <c r="AR361" s="373" t="s">
        <v>113</v>
      </c>
      <c r="AS361" s="156"/>
      <c r="AT361" s="373" t="s">
        <v>113</v>
      </c>
      <c r="AU361" s="156">
        <v>1181</v>
      </c>
      <c r="AV361" s="373">
        <v>0.28509249183895546</v>
      </c>
      <c r="AW361" s="156">
        <v>643</v>
      </c>
      <c r="AX361" s="373">
        <v>-0.42691622103386806</v>
      </c>
      <c r="AY361" s="156">
        <v>218</v>
      </c>
      <c r="AZ361" s="373">
        <v>-0.16153846153846152</v>
      </c>
      <c r="BA361" s="156">
        <v>435</v>
      </c>
      <c r="BB361" s="373">
        <v>0.95067264573991039</v>
      </c>
    </row>
    <row r="362" spans="1:54" s="4" customFormat="1" hidden="1" outlineLevel="1" x14ac:dyDescent="0.25">
      <c r="A362" s="1"/>
      <c r="B362" s="71" t="s">
        <v>98</v>
      </c>
      <c r="C362" s="156">
        <v>243869</v>
      </c>
      <c r="D362" s="373">
        <v>-1.2163855737490348E-3</v>
      </c>
      <c r="E362" s="156">
        <v>163933</v>
      </c>
      <c r="F362" s="373">
        <v>4.2777721235560451E-2</v>
      </c>
      <c r="G362" s="156">
        <v>79936</v>
      </c>
      <c r="H362" s="373">
        <v>-8.0751627222337197E-2</v>
      </c>
      <c r="I362" s="156"/>
      <c r="J362" s="202" t="s">
        <v>113</v>
      </c>
      <c r="K362" s="156"/>
      <c r="L362" s="202" t="s">
        <v>113</v>
      </c>
      <c r="M362" s="156"/>
      <c r="N362" s="202"/>
      <c r="O362" s="156"/>
      <c r="P362" s="202" t="s">
        <v>113</v>
      </c>
      <c r="Q362" s="156">
        <v>83752</v>
      </c>
      <c r="R362" s="373">
        <v>0.16206016206016205</v>
      </c>
      <c r="S362" s="156">
        <v>29375</v>
      </c>
      <c r="T362" s="373">
        <v>-4.7636870938105869E-4</v>
      </c>
      <c r="U362" s="156">
        <v>4921</v>
      </c>
      <c r="V362" s="373">
        <v>-7.9670843463624408E-2</v>
      </c>
      <c r="W362" s="156">
        <v>7770</v>
      </c>
      <c r="X362" s="373">
        <v>-0.17942760587179218</v>
      </c>
      <c r="Y362" s="156">
        <v>13742</v>
      </c>
      <c r="Z362" s="373">
        <v>0.1300057561055834</v>
      </c>
      <c r="AA362" s="156">
        <v>2363</v>
      </c>
      <c r="AB362" s="373">
        <v>-0.47523872973573178</v>
      </c>
      <c r="AC362" s="156">
        <v>12796</v>
      </c>
      <c r="AD362" s="373">
        <v>-0.15235824059353476</v>
      </c>
      <c r="AE362" s="156">
        <v>262</v>
      </c>
      <c r="AF362" s="373">
        <v>0.38624338624338628</v>
      </c>
      <c r="AG362" s="156">
        <v>122</v>
      </c>
      <c r="AH362" s="373">
        <v>-0.2947976878612717</v>
      </c>
      <c r="AI362" s="156">
        <v>25</v>
      </c>
      <c r="AJ362" s="373">
        <v>-0.47916666666666663</v>
      </c>
      <c r="AK362" s="156">
        <v>1013</v>
      </c>
      <c r="AL362" s="373">
        <v>-0.35064102564102562</v>
      </c>
      <c r="AM362" s="156">
        <v>1880</v>
      </c>
      <c r="AN362" s="373">
        <v>-0.20135938827527611</v>
      </c>
      <c r="AO362" s="156">
        <v>2433</v>
      </c>
      <c r="AP362" s="373">
        <v>-0.1525600835945663</v>
      </c>
      <c r="AQ362" s="156"/>
      <c r="AR362" s="373" t="s">
        <v>113</v>
      </c>
      <c r="AS362" s="156"/>
      <c r="AT362" s="373" t="s">
        <v>113</v>
      </c>
      <c r="AU362" s="156">
        <v>1255</v>
      </c>
      <c r="AV362" s="373">
        <v>0.32944915254237284</v>
      </c>
      <c r="AW362" s="156">
        <v>493</v>
      </c>
      <c r="AX362" s="373">
        <v>6.1224489795919101E-3</v>
      </c>
      <c r="AY362" s="156">
        <v>208</v>
      </c>
      <c r="AZ362" s="373">
        <v>0.16201117318435765</v>
      </c>
      <c r="BA362" s="156">
        <v>1478</v>
      </c>
      <c r="BB362" s="373">
        <v>4.1859649122807019</v>
      </c>
    </row>
    <row r="363" spans="1:54" s="4" customFormat="1" hidden="1" outlineLevel="1" x14ac:dyDescent="0.25">
      <c r="A363" s="1"/>
      <c r="B363" s="71" t="s">
        <v>99</v>
      </c>
      <c r="C363" s="156">
        <v>321829</v>
      </c>
      <c r="D363" s="373">
        <v>4.699674347637961E-2</v>
      </c>
      <c r="E363" s="156">
        <v>221845</v>
      </c>
      <c r="F363" s="373">
        <v>8.0415714960576201E-2</v>
      </c>
      <c r="G363" s="156">
        <v>99984</v>
      </c>
      <c r="H363" s="373">
        <v>-2.0244977951984322E-2</v>
      </c>
      <c r="I363" s="156"/>
      <c r="J363" s="202" t="s">
        <v>113</v>
      </c>
      <c r="K363" s="156"/>
      <c r="L363" s="202" t="s">
        <v>113</v>
      </c>
      <c r="M363" s="156"/>
      <c r="N363" s="202"/>
      <c r="O363" s="156"/>
      <c r="P363" s="202" t="s">
        <v>113</v>
      </c>
      <c r="Q363" s="156">
        <v>101624</v>
      </c>
      <c r="R363" s="373">
        <v>7.5841626085115355E-2</v>
      </c>
      <c r="S363" s="156">
        <v>43014</v>
      </c>
      <c r="T363" s="373">
        <v>0.15514139162660801</v>
      </c>
      <c r="U363" s="156">
        <v>8981</v>
      </c>
      <c r="V363" s="373">
        <v>-0.24630748573346761</v>
      </c>
      <c r="W363" s="156">
        <v>14980</v>
      </c>
      <c r="X363" s="373">
        <v>5.8657243816254478E-2</v>
      </c>
      <c r="Y363" s="156">
        <v>19204</v>
      </c>
      <c r="Z363" s="373">
        <v>0.31300423902639141</v>
      </c>
      <c r="AA363" s="156">
        <v>3727</v>
      </c>
      <c r="AB363" s="373">
        <v>0.23247354497354489</v>
      </c>
      <c r="AC363" s="156">
        <v>17287</v>
      </c>
      <c r="AD363" s="373">
        <v>-6.7784728213977519E-2</v>
      </c>
      <c r="AE363" s="156">
        <v>298</v>
      </c>
      <c r="AF363" s="373">
        <v>0.53608247422680422</v>
      </c>
      <c r="AG363" s="156">
        <v>182</v>
      </c>
      <c r="AH363" s="373">
        <v>4.2</v>
      </c>
      <c r="AI363" s="156">
        <v>45</v>
      </c>
      <c r="AJ363" s="373">
        <v>1.5</v>
      </c>
      <c r="AK363" s="156">
        <v>1070</v>
      </c>
      <c r="AL363" s="373">
        <v>-0.15281076801266824</v>
      </c>
      <c r="AM363" s="156">
        <v>2961</v>
      </c>
      <c r="AN363" s="373">
        <v>-0.12577502214348979</v>
      </c>
      <c r="AO363" s="156">
        <v>3768</v>
      </c>
      <c r="AP363" s="373">
        <v>6.9239500567536805E-2</v>
      </c>
      <c r="AQ363" s="156"/>
      <c r="AR363" s="373" t="s">
        <v>113</v>
      </c>
      <c r="AS363" s="156"/>
      <c r="AT363" s="373" t="s">
        <v>113</v>
      </c>
      <c r="AU363" s="156">
        <v>3195</v>
      </c>
      <c r="AV363" s="373">
        <v>0.79696287964004497</v>
      </c>
      <c r="AW363" s="156">
        <v>445</v>
      </c>
      <c r="AX363" s="373">
        <v>-7.8674948240165632E-2</v>
      </c>
      <c r="AY363" s="156">
        <v>327</v>
      </c>
      <c r="AZ363" s="373">
        <v>0.42794759825327522</v>
      </c>
      <c r="BA363" s="156">
        <v>675</v>
      </c>
      <c r="BB363" s="373">
        <v>0.72193877551020402</v>
      </c>
    </row>
    <row r="364" spans="1:54" s="4" customFormat="1" hidden="1" outlineLevel="1" x14ac:dyDescent="0.25">
      <c r="A364" s="1"/>
      <c r="B364" s="71" t="s">
        <v>100</v>
      </c>
      <c r="C364" s="156">
        <v>334827</v>
      </c>
      <c r="D364" s="373">
        <v>-1.0228001667223374E-2</v>
      </c>
      <c r="E364" s="156">
        <v>209987</v>
      </c>
      <c r="F364" s="373">
        <v>9.5253063576716812E-5</v>
      </c>
      <c r="G364" s="156">
        <v>124840</v>
      </c>
      <c r="H364" s="373">
        <v>-2.7119700748129638E-2</v>
      </c>
      <c r="I364" s="156"/>
      <c r="J364" s="202" t="s">
        <v>113</v>
      </c>
      <c r="K364" s="156"/>
      <c r="L364" s="202" t="s">
        <v>113</v>
      </c>
      <c r="M364" s="156"/>
      <c r="N364" s="202"/>
      <c r="O364" s="156"/>
      <c r="P364" s="202" t="s">
        <v>113</v>
      </c>
      <c r="Q364" s="156">
        <v>97389</v>
      </c>
      <c r="R364" s="373">
        <v>-2.3688748095276324E-2</v>
      </c>
      <c r="S364" s="156">
        <v>32106</v>
      </c>
      <c r="T364" s="373">
        <v>2.4932162809257807E-2</v>
      </c>
      <c r="U364" s="156">
        <v>7393</v>
      </c>
      <c r="V364" s="373">
        <v>-0.2095584304501229</v>
      </c>
      <c r="W364" s="156">
        <v>10071</v>
      </c>
      <c r="X364" s="373">
        <v>-3.6913072582958728E-2</v>
      </c>
      <c r="Y364" s="156">
        <v>19346</v>
      </c>
      <c r="Z364" s="373">
        <v>4.3304751119020546E-2</v>
      </c>
      <c r="AA364" s="156">
        <v>2540</v>
      </c>
      <c r="AB364" s="373">
        <v>-0.35204081632653061</v>
      </c>
      <c r="AC364" s="156">
        <v>27724</v>
      </c>
      <c r="AD364" s="373">
        <v>7.9132770230820215E-2</v>
      </c>
      <c r="AE364" s="156">
        <v>124</v>
      </c>
      <c r="AF364" s="373">
        <v>-0.61728395061728403</v>
      </c>
      <c r="AG364" s="156">
        <v>63</v>
      </c>
      <c r="AH364" s="373">
        <v>-0.28409090909090906</v>
      </c>
      <c r="AI364" s="156">
        <v>12</v>
      </c>
      <c r="AJ364" s="373">
        <v>-0.77777777777777779</v>
      </c>
      <c r="AK364" s="156">
        <v>1430</v>
      </c>
      <c r="AL364" s="373">
        <v>4.0000000000000036E-2</v>
      </c>
      <c r="AM364" s="156">
        <v>2422</v>
      </c>
      <c r="AN364" s="373">
        <v>4.1272570937231245E-2</v>
      </c>
      <c r="AO364" s="156">
        <v>2177</v>
      </c>
      <c r="AP364" s="373">
        <v>-0.21718806184825601</v>
      </c>
      <c r="AQ364" s="156"/>
      <c r="AR364" s="373" t="s">
        <v>113</v>
      </c>
      <c r="AS364" s="156"/>
      <c r="AT364" s="373" t="s">
        <v>113</v>
      </c>
      <c r="AU364" s="156">
        <v>5538</v>
      </c>
      <c r="AV364" s="373">
        <v>1.0780487804878049</v>
      </c>
      <c r="AW364" s="156">
        <v>579</v>
      </c>
      <c r="AX364" s="373">
        <v>2.4778761061946986E-2</v>
      </c>
      <c r="AY364" s="156">
        <v>235</v>
      </c>
      <c r="AZ364" s="373">
        <v>0.87999999999999989</v>
      </c>
      <c r="BA364" s="156">
        <v>796</v>
      </c>
      <c r="BB364" s="373">
        <v>0.51043643263757121</v>
      </c>
    </row>
    <row r="365" spans="1:54" s="4" customFormat="1" hidden="1" outlineLevel="1" x14ac:dyDescent="0.25">
      <c r="A365" s="1"/>
      <c r="B365" s="71" t="s">
        <v>101</v>
      </c>
      <c r="C365" s="156">
        <v>302768</v>
      </c>
      <c r="D365" s="373">
        <v>0.13462547405975034</v>
      </c>
      <c r="E365" s="156">
        <v>206220</v>
      </c>
      <c r="F365" s="373">
        <v>0.15606482753208017</v>
      </c>
      <c r="G365" s="156">
        <v>96548</v>
      </c>
      <c r="H365" s="373">
        <v>9.139414218373787E-2</v>
      </c>
      <c r="I365" s="156"/>
      <c r="J365" s="202" t="s">
        <v>113</v>
      </c>
      <c r="K365" s="156"/>
      <c r="L365" s="202" t="s">
        <v>113</v>
      </c>
      <c r="M365" s="156"/>
      <c r="N365" s="202"/>
      <c r="O365" s="156"/>
      <c r="P365" s="202" t="s">
        <v>113</v>
      </c>
      <c r="Q365" s="156">
        <v>104068</v>
      </c>
      <c r="R365" s="373">
        <v>0.16164175605835673</v>
      </c>
      <c r="S365" s="156">
        <v>39470</v>
      </c>
      <c r="T365" s="373">
        <v>0.21051340244126848</v>
      </c>
      <c r="U365" s="156">
        <v>6720</v>
      </c>
      <c r="V365" s="373">
        <v>8.6148375626313278E-2</v>
      </c>
      <c r="W365" s="156">
        <v>9195</v>
      </c>
      <c r="X365" s="373">
        <v>8.6365784499054854E-2</v>
      </c>
      <c r="Y365" s="156">
        <v>17099</v>
      </c>
      <c r="Z365" s="373">
        <v>0.21640463825851897</v>
      </c>
      <c r="AA365" s="156">
        <v>3271</v>
      </c>
      <c r="AB365" s="373">
        <v>0.39905902480752786</v>
      </c>
      <c r="AC365" s="156">
        <v>15219</v>
      </c>
      <c r="AD365" s="373">
        <v>-2.4297986921400172E-2</v>
      </c>
      <c r="AE365" s="156">
        <v>249</v>
      </c>
      <c r="AF365" s="373">
        <v>-0.31780821917808222</v>
      </c>
      <c r="AG365" s="156">
        <v>94</v>
      </c>
      <c r="AH365" s="373">
        <v>0.54098360655737698</v>
      </c>
      <c r="AI365" s="156">
        <v>14</v>
      </c>
      <c r="AJ365" s="373">
        <v>-0.68181818181818188</v>
      </c>
      <c r="AK365" s="156">
        <v>1063</v>
      </c>
      <c r="AL365" s="373">
        <v>-1.4828544949026856E-2</v>
      </c>
      <c r="AM365" s="156">
        <v>2553</v>
      </c>
      <c r="AN365" s="373">
        <v>-8.6909871244635228E-2</v>
      </c>
      <c r="AO365" s="156">
        <v>2484</v>
      </c>
      <c r="AP365" s="373">
        <v>-1.3502779984114421E-2</v>
      </c>
      <c r="AQ365" s="156"/>
      <c r="AR365" s="373" t="s">
        <v>113</v>
      </c>
      <c r="AS365" s="156"/>
      <c r="AT365" s="373" t="s">
        <v>113</v>
      </c>
      <c r="AU365" s="156">
        <v>2709</v>
      </c>
      <c r="AV365" s="373">
        <v>0.9212765957446809</v>
      </c>
      <c r="AW365" s="156">
        <v>988</v>
      </c>
      <c r="AX365" s="373">
        <v>0.97599999999999998</v>
      </c>
      <c r="AY365" s="156">
        <v>262</v>
      </c>
      <c r="AZ365" s="373">
        <v>-0.32992327365728902</v>
      </c>
      <c r="BA365" s="156">
        <v>635</v>
      </c>
      <c r="BB365" s="373">
        <v>0.97204968944099379</v>
      </c>
    </row>
    <row r="366" spans="1:54" s="4" customFormat="1" hidden="1" outlineLevel="1" x14ac:dyDescent="0.25">
      <c r="A366" s="1"/>
      <c r="B366" s="71" t="s">
        <v>102</v>
      </c>
      <c r="C366" s="156">
        <v>319384</v>
      </c>
      <c r="D366" s="373">
        <v>0.10258640926854201</v>
      </c>
      <c r="E366" s="156">
        <v>240333</v>
      </c>
      <c r="F366" s="373">
        <v>0.11191664777485277</v>
      </c>
      <c r="G366" s="156">
        <v>79051</v>
      </c>
      <c r="H366" s="373">
        <v>7.5158109486569202E-2</v>
      </c>
      <c r="I366" s="156"/>
      <c r="J366" s="202" t="s">
        <v>113</v>
      </c>
      <c r="K366" s="156"/>
      <c r="L366" s="202" t="s">
        <v>113</v>
      </c>
      <c r="M366" s="156"/>
      <c r="N366" s="202"/>
      <c r="O366" s="156"/>
      <c r="P366" s="202" t="s">
        <v>113</v>
      </c>
      <c r="Q366" s="156">
        <v>117006</v>
      </c>
      <c r="R366" s="373">
        <v>0.18639668231548412</v>
      </c>
      <c r="S366" s="156">
        <v>43724</v>
      </c>
      <c r="T366" s="373">
        <v>0.13619000597666497</v>
      </c>
      <c r="U366" s="156">
        <v>8295</v>
      </c>
      <c r="V366" s="373">
        <v>-0.19065274660942533</v>
      </c>
      <c r="W366" s="156">
        <v>8659</v>
      </c>
      <c r="X366" s="373">
        <v>-0.26437855747175265</v>
      </c>
      <c r="Y366" s="156">
        <v>16673</v>
      </c>
      <c r="Z366" s="373">
        <v>0.17324607698261918</v>
      </c>
      <c r="AA366" s="156">
        <v>3860</v>
      </c>
      <c r="AB366" s="373">
        <v>0.51968503937007871</v>
      </c>
      <c r="AC366" s="156">
        <v>14899</v>
      </c>
      <c r="AD366" s="373">
        <v>0.21664216887146814</v>
      </c>
      <c r="AE366" s="156">
        <v>6368</v>
      </c>
      <c r="AF366" s="373">
        <v>-0.1089967818665174</v>
      </c>
      <c r="AG366" s="156">
        <v>3231</v>
      </c>
      <c r="AH366" s="373">
        <v>0.34456928838951306</v>
      </c>
      <c r="AI366" s="156">
        <v>3987</v>
      </c>
      <c r="AJ366" s="373">
        <v>-0.16885553470919323</v>
      </c>
      <c r="AK366" s="156">
        <v>4076</v>
      </c>
      <c r="AL366" s="373">
        <v>-0.1564569536423841</v>
      </c>
      <c r="AM366" s="156">
        <v>3680</v>
      </c>
      <c r="AN366" s="373">
        <v>4.0429742719819028E-2</v>
      </c>
      <c r="AO366" s="156">
        <v>2482</v>
      </c>
      <c r="AP366" s="373">
        <v>-9.8438067562658937E-2</v>
      </c>
      <c r="AQ366" s="156"/>
      <c r="AR366" s="373" t="s">
        <v>113</v>
      </c>
      <c r="AS366" s="156"/>
      <c r="AT366" s="373" t="s">
        <v>113</v>
      </c>
      <c r="AU366" s="156">
        <v>1885</v>
      </c>
      <c r="AV366" s="373">
        <v>1.1691599539700808</v>
      </c>
      <c r="AW366" s="156">
        <v>582</v>
      </c>
      <c r="AX366" s="373">
        <v>-0.3762057877813505</v>
      </c>
      <c r="AY366" s="156">
        <v>213</v>
      </c>
      <c r="AZ366" s="373">
        <v>-0.31290322580645158</v>
      </c>
      <c r="BA366" s="156">
        <v>610</v>
      </c>
      <c r="BB366" s="373">
        <v>0.79941002949852513</v>
      </c>
    </row>
    <row r="367" spans="1:54" s="4" customFormat="1" hidden="1" outlineLevel="1" x14ac:dyDescent="0.25">
      <c r="A367" s="1"/>
      <c r="B367" s="71" t="s">
        <v>103</v>
      </c>
      <c r="C367" s="156">
        <v>300007</v>
      </c>
      <c r="D367" s="373">
        <v>0.16590884360086422</v>
      </c>
      <c r="E367" s="156">
        <v>244361</v>
      </c>
      <c r="F367" s="373">
        <v>0.19430026489936747</v>
      </c>
      <c r="G367" s="156">
        <v>55646</v>
      </c>
      <c r="H367" s="373">
        <v>5.5701005501802348E-2</v>
      </c>
      <c r="I367" s="156"/>
      <c r="J367" s="202" t="s">
        <v>113</v>
      </c>
      <c r="K367" s="156"/>
      <c r="L367" s="202" t="s">
        <v>113</v>
      </c>
      <c r="M367" s="156"/>
      <c r="N367" s="202"/>
      <c r="O367" s="156"/>
      <c r="P367" s="202" t="s">
        <v>113</v>
      </c>
      <c r="Q367" s="156">
        <v>95020</v>
      </c>
      <c r="R367" s="373">
        <v>0.17489953632148381</v>
      </c>
      <c r="S367" s="156">
        <v>63441</v>
      </c>
      <c r="T367" s="373">
        <v>0.46616593482782531</v>
      </c>
      <c r="U367" s="156">
        <v>8215</v>
      </c>
      <c r="V367" s="373">
        <v>0.44401476533661444</v>
      </c>
      <c r="W367" s="156">
        <v>9276</v>
      </c>
      <c r="X367" s="373">
        <v>9.6324311547098418E-2</v>
      </c>
      <c r="Y367" s="156">
        <v>9275</v>
      </c>
      <c r="Z367" s="373">
        <v>0.88286642306130725</v>
      </c>
      <c r="AA367" s="156">
        <v>1272</v>
      </c>
      <c r="AB367" s="373">
        <v>-0.33472803347280333</v>
      </c>
      <c r="AC367" s="156">
        <v>9198</v>
      </c>
      <c r="AD367" s="373">
        <v>-1.3196009011908538E-2</v>
      </c>
      <c r="AE367" s="156">
        <v>16013</v>
      </c>
      <c r="AF367" s="373">
        <v>-4.1252544605436481E-2</v>
      </c>
      <c r="AG367" s="156">
        <v>7444</v>
      </c>
      <c r="AH367" s="373">
        <v>0.34830646621988781</v>
      </c>
      <c r="AI367" s="156">
        <v>9678</v>
      </c>
      <c r="AJ367" s="373">
        <v>-0.20168275179411033</v>
      </c>
      <c r="AK367" s="156">
        <v>6198</v>
      </c>
      <c r="AL367" s="373">
        <v>-0.15993494171862288</v>
      </c>
      <c r="AM367" s="156">
        <v>2986</v>
      </c>
      <c r="AN367" s="373">
        <v>-6.6533599467730742E-3</v>
      </c>
      <c r="AO367" s="156">
        <v>3768</v>
      </c>
      <c r="AP367" s="373">
        <v>0.36819172113289755</v>
      </c>
      <c r="AQ367" s="156"/>
      <c r="AR367" s="373" t="s">
        <v>113</v>
      </c>
      <c r="AS367" s="156"/>
      <c r="AT367" s="373" t="s">
        <v>113</v>
      </c>
      <c r="AU367" s="156">
        <v>1207</v>
      </c>
      <c r="AV367" s="373">
        <v>0.63108108108108119</v>
      </c>
      <c r="AW367" s="156">
        <v>448</v>
      </c>
      <c r="AX367" s="373">
        <v>-0.58169934640522869</v>
      </c>
      <c r="AY367" s="156">
        <v>189</v>
      </c>
      <c r="AZ367" s="373">
        <v>-0.51413881748071977</v>
      </c>
      <c r="BA367" s="156">
        <v>615</v>
      </c>
      <c r="BB367" s="373">
        <v>0.63129973474801071</v>
      </c>
    </row>
    <row r="368" spans="1:54" s="4" customFormat="1" hidden="1" outlineLevel="1" x14ac:dyDescent="0.25">
      <c r="A368" s="1"/>
      <c r="B368" s="71" t="s">
        <v>104</v>
      </c>
      <c r="C368" s="156">
        <v>288839</v>
      </c>
      <c r="D368" s="373">
        <v>0.11834763990041552</v>
      </c>
      <c r="E368" s="156">
        <v>233658</v>
      </c>
      <c r="F368" s="373">
        <v>0.15858109046192914</v>
      </c>
      <c r="G368" s="156">
        <v>55181</v>
      </c>
      <c r="H368" s="373">
        <v>-2.5018993939608158E-2</v>
      </c>
      <c r="I368" s="156"/>
      <c r="J368" s="202" t="s">
        <v>113</v>
      </c>
      <c r="K368" s="156"/>
      <c r="L368" s="202" t="s">
        <v>113</v>
      </c>
      <c r="M368" s="156"/>
      <c r="N368" s="202"/>
      <c r="O368" s="156"/>
      <c r="P368" s="202" t="s">
        <v>113</v>
      </c>
      <c r="Q368" s="156">
        <v>99058</v>
      </c>
      <c r="R368" s="373">
        <v>0.40739372584678346</v>
      </c>
      <c r="S368" s="156">
        <v>50508</v>
      </c>
      <c r="T368" s="373">
        <v>0.14751789162785411</v>
      </c>
      <c r="U368" s="156">
        <v>7465</v>
      </c>
      <c r="V368" s="373">
        <v>6.6123964581548123E-2</v>
      </c>
      <c r="W368" s="156">
        <v>9282</v>
      </c>
      <c r="X368" s="373">
        <v>-7.6142131979695438E-2</v>
      </c>
      <c r="Y368" s="156">
        <v>8918</v>
      </c>
      <c r="Z368" s="373">
        <v>-0.13257465227117982</v>
      </c>
      <c r="AA368" s="156">
        <v>1043</v>
      </c>
      <c r="AB368" s="373">
        <v>-0.51465798045602607</v>
      </c>
      <c r="AC368" s="156">
        <v>10436</v>
      </c>
      <c r="AD368" s="373">
        <v>0.12687614728431051</v>
      </c>
      <c r="AE368" s="156">
        <v>14299</v>
      </c>
      <c r="AF368" s="373">
        <v>-0.15420560747663548</v>
      </c>
      <c r="AG368" s="156">
        <v>6196</v>
      </c>
      <c r="AH368" s="373">
        <v>0.24342765402368061</v>
      </c>
      <c r="AI368" s="156">
        <v>11741</v>
      </c>
      <c r="AJ368" s="373">
        <v>-1.2780627259732613E-2</v>
      </c>
      <c r="AK368" s="156">
        <v>5554</v>
      </c>
      <c r="AL368" s="373">
        <v>-0.18094676301430468</v>
      </c>
      <c r="AM368" s="156">
        <v>2950</v>
      </c>
      <c r="AN368" s="373">
        <v>0.13943607570490535</v>
      </c>
      <c r="AO368" s="156">
        <v>2796</v>
      </c>
      <c r="AP368" s="373">
        <v>0.13704758031720221</v>
      </c>
      <c r="AQ368" s="156"/>
      <c r="AR368" s="373" t="s">
        <v>113</v>
      </c>
      <c r="AS368" s="156"/>
      <c r="AT368" s="373" t="s">
        <v>113</v>
      </c>
      <c r="AU368" s="156">
        <v>1388</v>
      </c>
      <c r="AV368" s="373">
        <v>-1.8387553041018356E-2</v>
      </c>
      <c r="AW368" s="156">
        <v>813</v>
      </c>
      <c r="AX368" s="373">
        <v>5.3108808290155407E-2</v>
      </c>
      <c r="AY368" s="156">
        <v>295</v>
      </c>
      <c r="AZ368" s="373">
        <v>0.83229813664596275</v>
      </c>
      <c r="BA368" s="156">
        <v>829</v>
      </c>
      <c r="BB368" s="373">
        <v>0.61598440545808963</v>
      </c>
    </row>
    <row r="369" spans="1:54" s="4" customFormat="1" ht="15.75" collapsed="1" x14ac:dyDescent="0.25">
      <c r="A369" s="374">
        <v>638052</v>
      </c>
      <c r="B369" s="101">
        <v>1993</v>
      </c>
      <c r="C369" s="102">
        <v>3528937</v>
      </c>
      <c r="D369" s="203">
        <v>6.6494666524827606E-2</v>
      </c>
      <c r="E369" s="102">
        <v>2631455</v>
      </c>
      <c r="F369" s="203">
        <v>7.667188747921494E-2</v>
      </c>
      <c r="G369" s="102">
        <v>897482</v>
      </c>
      <c r="H369" s="203">
        <v>3.773379830906709E-2</v>
      </c>
      <c r="I369" s="102"/>
      <c r="J369" s="203" t="s">
        <v>113</v>
      </c>
      <c r="K369" s="102"/>
      <c r="L369" s="203" t="s">
        <v>113</v>
      </c>
      <c r="M369" s="102"/>
      <c r="N369" s="203"/>
      <c r="O369" s="102"/>
      <c r="P369" s="203" t="s">
        <v>113</v>
      </c>
      <c r="Q369" s="102">
        <v>1141823</v>
      </c>
      <c r="R369" s="203">
        <v>0.1281966409703601</v>
      </c>
      <c r="S369" s="102">
        <v>529892</v>
      </c>
      <c r="T369" s="203">
        <v>0.11932775949404517</v>
      </c>
      <c r="U369" s="102">
        <v>83044</v>
      </c>
      <c r="V369" s="203">
        <v>-4.980720162019292E-2</v>
      </c>
      <c r="W369" s="102">
        <v>111091</v>
      </c>
      <c r="X369" s="203">
        <v>-4.5683752974426395E-2</v>
      </c>
      <c r="Y369" s="102">
        <v>203902</v>
      </c>
      <c r="Z369" s="203">
        <v>0.15586116197203048</v>
      </c>
      <c r="AA369" s="102">
        <v>31302</v>
      </c>
      <c r="AB369" s="203">
        <v>1.8514300588943433E-2</v>
      </c>
      <c r="AC369" s="102">
        <v>178548</v>
      </c>
      <c r="AD369" s="203">
        <v>4.2609970160758293E-2</v>
      </c>
      <c r="AE369" s="102">
        <v>87267</v>
      </c>
      <c r="AF369" s="203">
        <v>-0.20328120292514584</v>
      </c>
      <c r="AG369" s="102">
        <v>38275</v>
      </c>
      <c r="AH369" s="203">
        <v>0.41675303523837726</v>
      </c>
      <c r="AI369" s="102">
        <v>69245</v>
      </c>
      <c r="AJ369" s="203">
        <v>-0.19192213884772025</v>
      </c>
      <c r="AK369" s="102">
        <v>46506</v>
      </c>
      <c r="AL369" s="203">
        <v>-0.15587904308999168</v>
      </c>
      <c r="AM369" s="102">
        <v>32069</v>
      </c>
      <c r="AN369" s="203">
        <v>2.8770678925478244E-3</v>
      </c>
      <c r="AO369" s="102">
        <v>34171</v>
      </c>
      <c r="AP369" s="203">
        <v>2.6618596965600094E-2</v>
      </c>
      <c r="AQ369" s="102"/>
      <c r="AR369" s="203" t="s">
        <v>113</v>
      </c>
      <c r="AS369" s="102"/>
      <c r="AT369" s="203" t="s">
        <v>113</v>
      </c>
      <c r="AU369" s="102">
        <v>22589</v>
      </c>
      <c r="AV369" s="203">
        <v>0.50172849355138949</v>
      </c>
      <c r="AW369" s="102">
        <v>9798</v>
      </c>
      <c r="AX369" s="203">
        <v>-4.7739969527679227E-3</v>
      </c>
      <c r="AY369" s="102">
        <v>2755</v>
      </c>
      <c r="AZ369" s="203">
        <v>1.0638297872340496E-2</v>
      </c>
      <c r="BA369" s="102">
        <v>7939</v>
      </c>
      <c r="BB369" s="203">
        <v>0.765399154992217</v>
      </c>
    </row>
    <row r="370" spans="1:54" s="4" customFormat="1" hidden="1" outlineLevel="1" x14ac:dyDescent="0.25">
      <c r="A370" s="1"/>
      <c r="B370" s="71" t="s">
        <v>93</v>
      </c>
      <c r="C370" s="156">
        <v>274190</v>
      </c>
      <c r="D370" s="373">
        <v>0.29689717150695305</v>
      </c>
      <c r="E370" s="156">
        <v>240947</v>
      </c>
      <c r="F370" s="373">
        <v>0.29549059352972495</v>
      </c>
      <c r="G370" s="156">
        <v>33243</v>
      </c>
      <c r="H370" s="373">
        <v>0.30718414533443439</v>
      </c>
      <c r="I370" s="156"/>
      <c r="J370" s="202" t="s">
        <v>113</v>
      </c>
      <c r="K370" s="156"/>
      <c r="L370" s="202" t="s">
        <v>113</v>
      </c>
      <c r="M370" s="156"/>
      <c r="N370" s="202"/>
      <c r="O370" s="156"/>
      <c r="P370" s="202" t="s">
        <v>113</v>
      </c>
      <c r="Q370" s="156">
        <v>85413</v>
      </c>
      <c r="R370" s="373">
        <v>0.41790202360596962</v>
      </c>
      <c r="S370" s="156">
        <v>49345</v>
      </c>
      <c r="T370" s="373">
        <v>0.34107895094442187</v>
      </c>
      <c r="U370" s="156">
        <v>7414</v>
      </c>
      <c r="V370" s="373">
        <v>0.32748433303491487</v>
      </c>
      <c r="W370" s="156">
        <v>10406</v>
      </c>
      <c r="X370" s="373">
        <v>0.59113149847094792</v>
      </c>
      <c r="Y370" s="156">
        <v>8027</v>
      </c>
      <c r="Z370" s="373">
        <v>-0.22832147663910785</v>
      </c>
      <c r="AA370" s="156">
        <v>2439</v>
      </c>
      <c r="AB370" s="373">
        <v>4.9487804878048784</v>
      </c>
      <c r="AC370" s="156">
        <v>18019</v>
      </c>
      <c r="AD370" s="373">
        <v>0.68970367591897985</v>
      </c>
      <c r="AE370" s="156">
        <v>17997</v>
      </c>
      <c r="AF370" s="373">
        <v>0.1688640644281354</v>
      </c>
      <c r="AG370" s="156">
        <v>4086</v>
      </c>
      <c r="AH370" s="373">
        <v>0.14421730607672911</v>
      </c>
      <c r="AI370" s="156">
        <v>19993</v>
      </c>
      <c r="AJ370" s="373">
        <v>-5.4212592837882601E-2</v>
      </c>
      <c r="AK370" s="156">
        <v>8810</v>
      </c>
      <c r="AL370" s="373">
        <v>5.3827751196172224E-2</v>
      </c>
      <c r="AM370" s="156">
        <v>2110</v>
      </c>
      <c r="AN370" s="373">
        <v>0.15237575095576195</v>
      </c>
      <c r="AO370" s="156">
        <v>3844</v>
      </c>
      <c r="AP370" s="373">
        <v>0.7887389483480689</v>
      </c>
      <c r="AQ370" s="156"/>
      <c r="AR370" s="373" t="s">
        <v>113</v>
      </c>
      <c r="AS370" s="156"/>
      <c r="AT370" s="373" t="s">
        <v>113</v>
      </c>
      <c r="AU370" s="156">
        <v>1528</v>
      </c>
      <c r="AV370" s="373">
        <v>0.3941605839416058</v>
      </c>
      <c r="AW370" s="156">
        <v>708</v>
      </c>
      <c r="AX370" s="373">
        <v>-0.2601880877742947</v>
      </c>
      <c r="AY370" s="156">
        <v>187</v>
      </c>
      <c r="AZ370" s="373">
        <v>0.52032520325203246</v>
      </c>
      <c r="BA370" s="156">
        <v>426</v>
      </c>
      <c r="BB370" s="373">
        <v>-0.29586776859504127</v>
      </c>
    </row>
    <row r="371" spans="1:54" s="4" customFormat="1" hidden="1" outlineLevel="1" x14ac:dyDescent="0.25">
      <c r="A371" s="1"/>
      <c r="B371" s="71" t="s">
        <v>94</v>
      </c>
      <c r="C371" s="156">
        <v>264960</v>
      </c>
      <c r="D371" s="373">
        <v>0.17207302453762474</v>
      </c>
      <c r="E371" s="156">
        <v>224424</v>
      </c>
      <c r="F371" s="373">
        <v>0.17263721105212548</v>
      </c>
      <c r="G371" s="156">
        <v>40536</v>
      </c>
      <c r="H371" s="373">
        <v>0.16895925253049571</v>
      </c>
      <c r="I371" s="156"/>
      <c r="J371" s="202" t="s">
        <v>113</v>
      </c>
      <c r="K371" s="156"/>
      <c r="L371" s="202" t="s">
        <v>113</v>
      </c>
      <c r="M371" s="156"/>
      <c r="N371" s="202"/>
      <c r="O371" s="156"/>
      <c r="P371" s="202" t="s">
        <v>113</v>
      </c>
      <c r="Q371" s="156">
        <v>79555</v>
      </c>
      <c r="R371" s="373">
        <v>0.29252640129975638</v>
      </c>
      <c r="S371" s="156">
        <v>42843</v>
      </c>
      <c r="T371" s="373">
        <v>0.17590711972333528</v>
      </c>
      <c r="U371" s="156">
        <v>6745</v>
      </c>
      <c r="V371" s="373">
        <v>0.16152918890993639</v>
      </c>
      <c r="W371" s="156">
        <v>9439</v>
      </c>
      <c r="X371" s="373">
        <v>0.21433166087739619</v>
      </c>
      <c r="Y371" s="156">
        <v>14895</v>
      </c>
      <c r="Z371" s="373">
        <v>-9.9999999999999978E-2</v>
      </c>
      <c r="AA371" s="156">
        <v>1896</v>
      </c>
      <c r="AB371" s="373">
        <v>0.47433903576982894</v>
      </c>
      <c r="AC371" s="156">
        <v>13387</v>
      </c>
      <c r="AD371" s="373">
        <v>0.71014307613694427</v>
      </c>
      <c r="AE371" s="156">
        <v>17728</v>
      </c>
      <c r="AF371" s="373">
        <v>7.2733873895679535E-2</v>
      </c>
      <c r="AG371" s="156">
        <v>4278</v>
      </c>
      <c r="AH371" s="373">
        <v>0.76849937990905337</v>
      </c>
      <c r="AI371" s="156">
        <v>16400</v>
      </c>
      <c r="AJ371" s="373">
        <v>-0.21297629331029855</v>
      </c>
      <c r="AK371" s="156">
        <v>8996</v>
      </c>
      <c r="AL371" s="373">
        <v>6.1224489795918435E-2</v>
      </c>
      <c r="AM371" s="156">
        <v>2573</v>
      </c>
      <c r="AN371" s="373">
        <v>0.36716259298618481</v>
      </c>
      <c r="AO371" s="156">
        <v>2782</v>
      </c>
      <c r="AP371" s="373">
        <v>0.43402061855670104</v>
      </c>
      <c r="AQ371" s="156"/>
      <c r="AR371" s="373" t="s">
        <v>113</v>
      </c>
      <c r="AS371" s="156"/>
      <c r="AT371" s="373" t="s">
        <v>113</v>
      </c>
      <c r="AU371" s="156">
        <v>871</v>
      </c>
      <c r="AV371" s="373">
        <v>0.12823834196891193</v>
      </c>
      <c r="AW371" s="156">
        <v>951</v>
      </c>
      <c r="AX371" s="373">
        <v>1.6940509915014164</v>
      </c>
      <c r="AY371" s="156">
        <v>211</v>
      </c>
      <c r="AZ371" s="373">
        <v>-0.46717171717171713</v>
      </c>
      <c r="BA371" s="156">
        <v>453</v>
      </c>
      <c r="BB371" s="373">
        <v>7.3459715639810463E-2</v>
      </c>
    </row>
    <row r="372" spans="1:54" s="4" customFormat="1" hidden="1" outlineLevel="1" x14ac:dyDescent="0.25">
      <c r="A372" s="1"/>
      <c r="B372" s="71" t="s">
        <v>95</v>
      </c>
      <c r="C372" s="156">
        <v>278996</v>
      </c>
      <c r="D372" s="373">
        <v>1.3812024201021122E-2</v>
      </c>
      <c r="E372" s="156">
        <v>224601</v>
      </c>
      <c r="F372" s="373">
        <v>0.13454330541608162</v>
      </c>
      <c r="G372" s="156">
        <v>54395</v>
      </c>
      <c r="H372" s="373">
        <v>-0.29566613577801082</v>
      </c>
      <c r="I372" s="156"/>
      <c r="J372" s="202" t="s">
        <v>113</v>
      </c>
      <c r="K372" s="156"/>
      <c r="L372" s="202" t="s">
        <v>113</v>
      </c>
      <c r="M372" s="156"/>
      <c r="N372" s="202"/>
      <c r="O372" s="156"/>
      <c r="P372" s="202" t="s">
        <v>113</v>
      </c>
      <c r="Q372" s="156">
        <v>81813</v>
      </c>
      <c r="R372" s="373">
        <v>0.34904773682908741</v>
      </c>
      <c r="S372" s="156">
        <v>43023</v>
      </c>
      <c r="T372" s="373">
        <v>-1.9105811541004547E-2</v>
      </c>
      <c r="U372" s="156">
        <v>7057</v>
      </c>
      <c r="V372" s="373">
        <v>8.9715873996293993E-2</v>
      </c>
      <c r="W372" s="156">
        <v>7346</v>
      </c>
      <c r="X372" s="373">
        <v>-0.14957166010650613</v>
      </c>
      <c r="Y372" s="156">
        <v>15863</v>
      </c>
      <c r="Z372" s="373">
        <v>2.5138942742665149E-2</v>
      </c>
      <c r="AA372" s="156">
        <v>852</v>
      </c>
      <c r="AB372" s="373">
        <v>-0.61202185792349728</v>
      </c>
      <c r="AC372" s="156">
        <v>11671</v>
      </c>
      <c r="AD372" s="373">
        <v>1.1108699584011577</v>
      </c>
      <c r="AE372" s="156">
        <v>23104</v>
      </c>
      <c r="AF372" s="373">
        <v>0.27252698832341915</v>
      </c>
      <c r="AG372" s="156">
        <v>3563</v>
      </c>
      <c r="AH372" s="373">
        <v>0.46806757313555836</v>
      </c>
      <c r="AI372" s="156">
        <v>15048</v>
      </c>
      <c r="AJ372" s="373">
        <v>-0.27799635351693697</v>
      </c>
      <c r="AK372" s="156">
        <v>8261</v>
      </c>
      <c r="AL372" s="373">
        <v>2.6702269692924219E-3</v>
      </c>
      <c r="AM372" s="156">
        <v>2306</v>
      </c>
      <c r="AN372" s="373">
        <v>6.0229885057471177E-2</v>
      </c>
      <c r="AO372" s="156">
        <v>2251</v>
      </c>
      <c r="AP372" s="373">
        <v>0.47124183006535958</v>
      </c>
      <c r="AQ372" s="156"/>
      <c r="AR372" s="373" t="s">
        <v>113</v>
      </c>
      <c r="AS372" s="156"/>
      <c r="AT372" s="373" t="s">
        <v>113</v>
      </c>
      <c r="AU372" s="156">
        <v>651</v>
      </c>
      <c r="AV372" s="373">
        <v>-0.2806629834254144</v>
      </c>
      <c r="AW372" s="156">
        <v>1063</v>
      </c>
      <c r="AX372" s="373">
        <v>1.3674832962138086</v>
      </c>
      <c r="AY372" s="156">
        <v>146</v>
      </c>
      <c r="AZ372" s="373">
        <v>0.36448598130841114</v>
      </c>
      <c r="BA372" s="156">
        <v>253</v>
      </c>
      <c r="BB372" s="373">
        <v>2.8455284552845628E-2</v>
      </c>
    </row>
    <row r="373" spans="1:54" s="4" customFormat="1" hidden="1" outlineLevel="1" x14ac:dyDescent="0.25">
      <c r="A373" s="1"/>
      <c r="B373" s="71" t="s">
        <v>96</v>
      </c>
      <c r="C373" s="156">
        <v>292268</v>
      </c>
      <c r="D373" s="373">
        <v>0.28865393009730989</v>
      </c>
      <c r="E373" s="156">
        <v>205823</v>
      </c>
      <c r="F373" s="373">
        <v>0.24512561780487951</v>
      </c>
      <c r="G373" s="156">
        <v>86445</v>
      </c>
      <c r="H373" s="373">
        <v>0.40565546847051936</v>
      </c>
      <c r="I373" s="156"/>
      <c r="J373" s="202" t="s">
        <v>113</v>
      </c>
      <c r="K373" s="156"/>
      <c r="L373" s="202" t="s">
        <v>113</v>
      </c>
      <c r="M373" s="156"/>
      <c r="N373" s="202"/>
      <c r="O373" s="156"/>
      <c r="P373" s="202" t="s">
        <v>113</v>
      </c>
      <c r="Q373" s="156">
        <v>77015</v>
      </c>
      <c r="R373" s="373">
        <v>0.27289104852571722</v>
      </c>
      <c r="S373" s="156">
        <v>49563</v>
      </c>
      <c r="T373" s="373">
        <v>0.51796269639520998</v>
      </c>
      <c r="U373" s="156">
        <v>5693</v>
      </c>
      <c r="V373" s="373">
        <v>-2.3164035689773543E-2</v>
      </c>
      <c r="W373" s="156">
        <v>8156</v>
      </c>
      <c r="X373" s="373">
        <v>0.45305540709068226</v>
      </c>
      <c r="Y373" s="156">
        <v>24345</v>
      </c>
      <c r="Z373" s="373">
        <v>-0.16400535695889562</v>
      </c>
      <c r="AA373" s="156">
        <v>2529</v>
      </c>
      <c r="AB373" s="373">
        <v>0.47120418848167533</v>
      </c>
      <c r="AC373" s="156">
        <v>11385</v>
      </c>
      <c r="AD373" s="373">
        <v>5.8577405857740628E-2</v>
      </c>
      <c r="AE373" s="156">
        <v>8426</v>
      </c>
      <c r="AF373" s="373">
        <v>0.75359001040582729</v>
      </c>
      <c r="AG373" s="156">
        <v>1761</v>
      </c>
      <c r="AH373" s="373">
        <v>1.4057377049180326</v>
      </c>
      <c r="AI373" s="156">
        <v>5184</v>
      </c>
      <c r="AJ373" s="373">
        <v>0.31673863347726705</v>
      </c>
      <c r="AK373" s="156">
        <v>3425</v>
      </c>
      <c r="AL373" s="373">
        <v>7.8740157480315043E-2</v>
      </c>
      <c r="AM373" s="156">
        <v>2894</v>
      </c>
      <c r="AN373" s="373">
        <v>0.34479553903345717</v>
      </c>
      <c r="AO373" s="156">
        <v>2370</v>
      </c>
      <c r="AP373" s="373">
        <v>0.1572265625</v>
      </c>
      <c r="AQ373" s="156"/>
      <c r="AR373" s="373" t="s">
        <v>113</v>
      </c>
      <c r="AS373" s="156"/>
      <c r="AT373" s="373" t="s">
        <v>113</v>
      </c>
      <c r="AU373" s="156">
        <v>1253</v>
      </c>
      <c r="AV373" s="373">
        <v>0.13291139240506333</v>
      </c>
      <c r="AW373" s="156">
        <v>1187</v>
      </c>
      <c r="AX373" s="373">
        <v>1.2396226415094338</v>
      </c>
      <c r="AY373" s="156">
        <v>138</v>
      </c>
      <c r="AZ373" s="373">
        <v>-0.16363636363636369</v>
      </c>
      <c r="BA373" s="156">
        <v>387</v>
      </c>
      <c r="BB373" s="373">
        <v>0.11527377521613835</v>
      </c>
    </row>
    <row r="374" spans="1:54" s="4" customFormat="1" hidden="1" outlineLevel="1" x14ac:dyDescent="0.25">
      <c r="A374" s="1"/>
      <c r="B374" s="71" t="s">
        <v>97</v>
      </c>
      <c r="C374" s="156">
        <v>236561</v>
      </c>
      <c r="D374" s="373">
        <v>9.0992524131697117E-2</v>
      </c>
      <c r="E374" s="156">
        <v>174955</v>
      </c>
      <c r="F374" s="373">
        <v>0.12580757252065577</v>
      </c>
      <c r="G374" s="156">
        <v>61606</v>
      </c>
      <c r="H374" s="373">
        <v>2.9140280332753399E-3</v>
      </c>
      <c r="I374" s="156"/>
      <c r="J374" s="202" t="s">
        <v>113</v>
      </c>
      <c r="K374" s="156"/>
      <c r="L374" s="202" t="s">
        <v>113</v>
      </c>
      <c r="M374" s="156"/>
      <c r="N374" s="202"/>
      <c r="O374" s="156"/>
      <c r="P374" s="202" t="s">
        <v>113</v>
      </c>
      <c r="Q374" s="156">
        <v>82529</v>
      </c>
      <c r="R374" s="373">
        <v>0.29493817862298366</v>
      </c>
      <c r="S374" s="156">
        <v>32303</v>
      </c>
      <c r="T374" s="373">
        <v>-5.0637747604772798E-2</v>
      </c>
      <c r="U374" s="156">
        <v>4745</v>
      </c>
      <c r="V374" s="373">
        <v>-0.18133195307108352</v>
      </c>
      <c r="W374" s="156">
        <v>8243</v>
      </c>
      <c r="X374" s="373">
        <v>0.14311468589654686</v>
      </c>
      <c r="Y374" s="156">
        <v>24472</v>
      </c>
      <c r="Z374" s="373">
        <v>-0.11506472842988358</v>
      </c>
      <c r="AA374" s="156">
        <v>2631</v>
      </c>
      <c r="AB374" s="373">
        <v>4.2514970059880239</v>
      </c>
      <c r="AC374" s="156">
        <v>11032</v>
      </c>
      <c r="AD374" s="373">
        <v>0.21685418045444527</v>
      </c>
      <c r="AE374" s="156">
        <v>451</v>
      </c>
      <c r="AF374" s="373">
        <v>1.1893203883495147</v>
      </c>
      <c r="AG374" s="156">
        <v>64</v>
      </c>
      <c r="AH374" s="373">
        <v>1.2857142857142856</v>
      </c>
      <c r="AI374" s="156">
        <v>89</v>
      </c>
      <c r="AJ374" s="373">
        <v>1.0697674418604652</v>
      </c>
      <c r="AK374" s="156">
        <v>1334</v>
      </c>
      <c r="AL374" s="373">
        <v>5.67</v>
      </c>
      <c r="AM374" s="156">
        <v>2099</v>
      </c>
      <c r="AN374" s="373">
        <v>-0.15465163109142166</v>
      </c>
      <c r="AO374" s="156">
        <v>2378</v>
      </c>
      <c r="AP374" s="373">
        <v>-2.2605836415947378E-2</v>
      </c>
      <c r="AQ374" s="156"/>
      <c r="AR374" s="373" t="s">
        <v>113</v>
      </c>
      <c r="AS374" s="156"/>
      <c r="AT374" s="373" t="s">
        <v>113</v>
      </c>
      <c r="AU374" s="156">
        <v>919</v>
      </c>
      <c r="AV374" s="373">
        <v>5.4704595185994798E-3</v>
      </c>
      <c r="AW374" s="156">
        <v>1122</v>
      </c>
      <c r="AX374" s="373">
        <v>0.71822358346094939</v>
      </c>
      <c r="AY374" s="156">
        <v>260</v>
      </c>
      <c r="AZ374" s="373">
        <v>0.69934640522875813</v>
      </c>
      <c r="BA374" s="156">
        <v>223</v>
      </c>
      <c r="BB374" s="373">
        <v>2.2935779816513735E-2</v>
      </c>
    </row>
    <row r="375" spans="1:54" s="4" customFormat="1" hidden="1" outlineLevel="1" x14ac:dyDescent="0.25">
      <c r="A375" s="1"/>
      <c r="B375" s="71" t="s">
        <v>98</v>
      </c>
      <c r="C375" s="156">
        <v>244166</v>
      </c>
      <c r="D375" s="373">
        <v>0.1242615538334737</v>
      </c>
      <c r="E375" s="156">
        <v>157208</v>
      </c>
      <c r="F375" s="373">
        <v>9.4245065010997608E-2</v>
      </c>
      <c r="G375" s="156">
        <v>86958</v>
      </c>
      <c r="H375" s="373">
        <v>0.18292500442110704</v>
      </c>
      <c r="I375" s="156"/>
      <c r="J375" s="202" t="s">
        <v>113</v>
      </c>
      <c r="K375" s="156"/>
      <c r="L375" s="202" t="s">
        <v>113</v>
      </c>
      <c r="M375" s="156"/>
      <c r="N375" s="202"/>
      <c r="O375" s="156"/>
      <c r="P375" s="202" t="s">
        <v>113</v>
      </c>
      <c r="Q375" s="156">
        <v>72072</v>
      </c>
      <c r="R375" s="373">
        <v>0.10871471425274981</v>
      </c>
      <c r="S375" s="156">
        <v>29389</v>
      </c>
      <c r="T375" s="373">
        <v>3.4714642819420494E-2</v>
      </c>
      <c r="U375" s="156">
        <v>5347</v>
      </c>
      <c r="V375" s="373">
        <v>-9.8161578681059236E-2</v>
      </c>
      <c r="W375" s="156">
        <v>9469</v>
      </c>
      <c r="X375" s="373">
        <v>0.13143744772374233</v>
      </c>
      <c r="Y375" s="156">
        <v>12161</v>
      </c>
      <c r="Z375" s="373">
        <v>-0.11812907904278458</v>
      </c>
      <c r="AA375" s="156">
        <v>4503</v>
      </c>
      <c r="AB375" s="373">
        <v>1.3551255230125525</v>
      </c>
      <c r="AC375" s="156">
        <v>15096</v>
      </c>
      <c r="AD375" s="373">
        <v>0.36850693500135989</v>
      </c>
      <c r="AE375" s="156">
        <v>189</v>
      </c>
      <c r="AF375" s="373">
        <v>-0.69466882067851365</v>
      </c>
      <c r="AG375" s="156">
        <v>173</v>
      </c>
      <c r="AH375" s="373">
        <v>-0.44012944983818769</v>
      </c>
      <c r="AI375" s="156">
        <v>48</v>
      </c>
      <c r="AJ375" s="373">
        <v>-0.82352941176470584</v>
      </c>
      <c r="AK375" s="156">
        <v>1560</v>
      </c>
      <c r="AL375" s="373">
        <v>0.39659803043867492</v>
      </c>
      <c r="AM375" s="156">
        <v>2354</v>
      </c>
      <c r="AN375" s="373">
        <v>0.18172690763052213</v>
      </c>
      <c r="AO375" s="156">
        <v>2871</v>
      </c>
      <c r="AP375" s="373">
        <v>9.493670886076E-3</v>
      </c>
      <c r="AQ375" s="156"/>
      <c r="AR375" s="373" t="s">
        <v>113</v>
      </c>
      <c r="AS375" s="156"/>
      <c r="AT375" s="373" t="s">
        <v>113</v>
      </c>
      <c r="AU375" s="156">
        <v>944</v>
      </c>
      <c r="AV375" s="373">
        <v>3.0567685589519611E-2</v>
      </c>
      <c r="AW375" s="156">
        <v>490</v>
      </c>
      <c r="AX375" s="373">
        <v>-0.11392405063291144</v>
      </c>
      <c r="AY375" s="156">
        <v>179</v>
      </c>
      <c r="AZ375" s="373">
        <v>8.4848484848484951E-2</v>
      </c>
      <c r="BA375" s="156">
        <v>285</v>
      </c>
      <c r="BB375" s="373">
        <v>-0.22343324250681196</v>
      </c>
    </row>
    <row r="376" spans="1:54" s="4" customFormat="1" hidden="1" outlineLevel="1" x14ac:dyDescent="0.25">
      <c r="A376" s="1"/>
      <c r="B376" s="71" t="s">
        <v>99</v>
      </c>
      <c r="C376" s="156">
        <v>307383</v>
      </c>
      <c r="D376" s="373">
        <v>6.1702340779016263E-2</v>
      </c>
      <c r="E376" s="156">
        <v>205333</v>
      </c>
      <c r="F376" s="373">
        <v>9.9224831100975353E-2</v>
      </c>
      <c r="G376" s="156">
        <v>102050</v>
      </c>
      <c r="H376" s="373">
        <v>-6.5322572794267453E-3</v>
      </c>
      <c r="I376" s="156"/>
      <c r="J376" s="202" t="s">
        <v>113</v>
      </c>
      <c r="K376" s="156"/>
      <c r="L376" s="202" t="s">
        <v>113</v>
      </c>
      <c r="M376" s="156"/>
      <c r="N376" s="202"/>
      <c r="O376" s="156"/>
      <c r="P376" s="202" t="s">
        <v>113</v>
      </c>
      <c r="Q376" s="156">
        <v>94460</v>
      </c>
      <c r="R376" s="373">
        <v>4.6706188708515617E-2</v>
      </c>
      <c r="S376" s="156">
        <v>37237</v>
      </c>
      <c r="T376" s="373">
        <v>0.25877222635386388</v>
      </c>
      <c r="U376" s="156">
        <v>11916</v>
      </c>
      <c r="V376" s="373">
        <v>0.44963503649635039</v>
      </c>
      <c r="W376" s="156">
        <v>14150</v>
      </c>
      <c r="X376" s="373">
        <v>0.22056413352885351</v>
      </c>
      <c r="Y376" s="156">
        <v>14626</v>
      </c>
      <c r="Z376" s="373">
        <v>1.5906091546850076E-2</v>
      </c>
      <c r="AA376" s="156">
        <v>3024</v>
      </c>
      <c r="AB376" s="373">
        <v>-0.28746465598491988</v>
      </c>
      <c r="AC376" s="156">
        <v>18544</v>
      </c>
      <c r="AD376" s="373">
        <v>-3.5171696149843945E-2</v>
      </c>
      <c r="AE376" s="156">
        <v>194</v>
      </c>
      <c r="AF376" s="373">
        <v>0.12790697674418605</v>
      </c>
      <c r="AG376" s="156">
        <v>35</v>
      </c>
      <c r="AH376" s="373">
        <v>-0.75694444444444442</v>
      </c>
      <c r="AI376" s="156">
        <v>18</v>
      </c>
      <c r="AJ376" s="373">
        <v>-0.4375</v>
      </c>
      <c r="AK376" s="156">
        <v>1263</v>
      </c>
      <c r="AL376" s="373">
        <v>-0.16302186878727631</v>
      </c>
      <c r="AM376" s="156">
        <v>3387</v>
      </c>
      <c r="AN376" s="373">
        <v>0.71841704718417043</v>
      </c>
      <c r="AO376" s="156">
        <v>3524</v>
      </c>
      <c r="AP376" s="373">
        <v>0.34812547819433814</v>
      </c>
      <c r="AQ376" s="156"/>
      <c r="AR376" s="373" t="s">
        <v>113</v>
      </c>
      <c r="AS376" s="156"/>
      <c r="AT376" s="373" t="s">
        <v>113</v>
      </c>
      <c r="AU376" s="156">
        <v>1778</v>
      </c>
      <c r="AV376" s="373">
        <v>0.1681997371879107</v>
      </c>
      <c r="AW376" s="156">
        <v>483</v>
      </c>
      <c r="AX376" s="373">
        <v>-0.31294452347083923</v>
      </c>
      <c r="AY376" s="156">
        <v>229</v>
      </c>
      <c r="AZ376" s="373">
        <v>1.777777777777767E-2</v>
      </c>
      <c r="BA376" s="156">
        <v>392</v>
      </c>
      <c r="BB376" s="373">
        <v>0.37062937062937062</v>
      </c>
    </row>
    <row r="377" spans="1:54" s="4" customFormat="1" hidden="1" outlineLevel="1" x14ac:dyDescent="0.25">
      <c r="A377" s="1"/>
      <c r="B377" s="71" t="s">
        <v>100</v>
      </c>
      <c r="C377" s="156">
        <v>338287</v>
      </c>
      <c r="D377" s="373">
        <v>2.1681747345277058E-2</v>
      </c>
      <c r="E377" s="156">
        <v>209967</v>
      </c>
      <c r="F377" s="373">
        <v>4.2594183396312602E-2</v>
      </c>
      <c r="G377" s="156">
        <v>128320</v>
      </c>
      <c r="H377" s="373">
        <v>-1.0784850330329387E-2</v>
      </c>
      <c r="I377" s="156"/>
      <c r="J377" s="202" t="s">
        <v>113</v>
      </c>
      <c r="K377" s="156"/>
      <c r="L377" s="202" t="s">
        <v>113</v>
      </c>
      <c r="M377" s="156"/>
      <c r="N377" s="202"/>
      <c r="O377" s="156"/>
      <c r="P377" s="202" t="s">
        <v>113</v>
      </c>
      <c r="Q377" s="156">
        <v>99752</v>
      </c>
      <c r="R377" s="373">
        <v>7.7270321932676023E-2</v>
      </c>
      <c r="S377" s="156">
        <v>31325</v>
      </c>
      <c r="T377" s="373">
        <v>-0.12485332737330279</v>
      </c>
      <c r="U377" s="156">
        <v>9353</v>
      </c>
      <c r="V377" s="373">
        <v>8.0771897388490776E-2</v>
      </c>
      <c r="W377" s="156">
        <v>10457</v>
      </c>
      <c r="X377" s="373">
        <v>0.13355013550135508</v>
      </c>
      <c r="Y377" s="156">
        <v>18543</v>
      </c>
      <c r="Z377" s="373">
        <v>-0.12026757756902928</v>
      </c>
      <c r="AA377" s="156">
        <v>3920</v>
      </c>
      <c r="AB377" s="373">
        <v>0.49789835689721063</v>
      </c>
      <c r="AC377" s="156">
        <v>25691</v>
      </c>
      <c r="AD377" s="373">
        <v>0.16306759020326855</v>
      </c>
      <c r="AE377" s="156">
        <v>324</v>
      </c>
      <c r="AF377" s="373">
        <v>1.5714285714285716</v>
      </c>
      <c r="AG377" s="156">
        <v>88</v>
      </c>
      <c r="AH377" s="373">
        <v>-2.2222222222222254E-2</v>
      </c>
      <c r="AI377" s="156">
        <v>54</v>
      </c>
      <c r="AJ377" s="373">
        <v>0.58823529411764697</v>
      </c>
      <c r="AK377" s="156">
        <v>1375</v>
      </c>
      <c r="AL377" s="373">
        <v>-0.16311625076080338</v>
      </c>
      <c r="AM377" s="156">
        <v>2326</v>
      </c>
      <c r="AN377" s="373">
        <v>0.24318546231961524</v>
      </c>
      <c r="AO377" s="156">
        <v>2781</v>
      </c>
      <c r="AP377" s="373">
        <v>0.306860902255639</v>
      </c>
      <c r="AQ377" s="156"/>
      <c r="AR377" s="373" t="s">
        <v>113</v>
      </c>
      <c r="AS377" s="156"/>
      <c r="AT377" s="373" t="s">
        <v>113</v>
      </c>
      <c r="AU377" s="156">
        <v>2665</v>
      </c>
      <c r="AV377" s="373">
        <v>0.46831955922865021</v>
      </c>
      <c r="AW377" s="156">
        <v>565</v>
      </c>
      <c r="AX377" s="373">
        <v>-0.1775836972343523</v>
      </c>
      <c r="AY377" s="156">
        <v>125</v>
      </c>
      <c r="AZ377" s="373">
        <v>-0.32432432432432434</v>
      </c>
      <c r="BA377" s="156">
        <v>527</v>
      </c>
      <c r="BB377" s="373">
        <v>-0.19047619047619047</v>
      </c>
    </row>
    <row r="378" spans="1:54" s="4" customFormat="1" hidden="1" outlineLevel="1" x14ac:dyDescent="0.25">
      <c r="A378" s="1"/>
      <c r="B378" s="71" t="s">
        <v>101</v>
      </c>
      <c r="C378" s="156">
        <v>266844</v>
      </c>
      <c r="D378" s="373">
        <v>-8.0545792846805853E-2</v>
      </c>
      <c r="E378" s="156">
        <v>178381</v>
      </c>
      <c r="F378" s="373">
        <v>-5.0462842207802616E-2</v>
      </c>
      <c r="G378" s="156">
        <v>88463</v>
      </c>
      <c r="H378" s="373">
        <v>-0.13575748102267504</v>
      </c>
      <c r="I378" s="156"/>
      <c r="J378" s="202" t="s">
        <v>113</v>
      </c>
      <c r="K378" s="156"/>
      <c r="L378" s="202" t="s">
        <v>113</v>
      </c>
      <c r="M378" s="156"/>
      <c r="N378" s="202"/>
      <c r="O378" s="156"/>
      <c r="P378" s="202" t="s">
        <v>113</v>
      </c>
      <c r="Q378" s="156">
        <v>89587</v>
      </c>
      <c r="R378" s="373">
        <v>-2.6767770040521E-2</v>
      </c>
      <c r="S378" s="156">
        <v>32606</v>
      </c>
      <c r="T378" s="373">
        <v>-5.9234253729190112E-2</v>
      </c>
      <c r="U378" s="156">
        <v>6187</v>
      </c>
      <c r="V378" s="373">
        <v>-0.25142165759225654</v>
      </c>
      <c r="W378" s="156">
        <v>8464</v>
      </c>
      <c r="X378" s="373">
        <v>0.14517656609389795</v>
      </c>
      <c r="Y378" s="156">
        <v>14057</v>
      </c>
      <c r="Z378" s="373">
        <v>5.4359487876403101E-3</v>
      </c>
      <c r="AA378" s="156">
        <v>2338</v>
      </c>
      <c r="AB378" s="373">
        <v>-0.27300995024875618</v>
      </c>
      <c r="AC378" s="156">
        <v>15598</v>
      </c>
      <c r="AD378" s="373">
        <v>-0.11400170406134624</v>
      </c>
      <c r="AE378" s="156">
        <v>365</v>
      </c>
      <c r="AF378" s="373">
        <v>0.52083333333333326</v>
      </c>
      <c r="AG378" s="156">
        <v>61</v>
      </c>
      <c r="AH378" s="373">
        <v>-0.55147058823529416</v>
      </c>
      <c r="AI378" s="156">
        <v>44</v>
      </c>
      <c r="AJ378" s="373">
        <v>0</v>
      </c>
      <c r="AK378" s="156">
        <v>1079</v>
      </c>
      <c r="AL378" s="373">
        <v>-0.30744544287548137</v>
      </c>
      <c r="AM378" s="156">
        <v>2796</v>
      </c>
      <c r="AN378" s="373">
        <v>6.110056925996199E-2</v>
      </c>
      <c r="AO378" s="156">
        <v>2518</v>
      </c>
      <c r="AP378" s="373">
        <v>-0.11181657848324511</v>
      </c>
      <c r="AQ378" s="156"/>
      <c r="AR378" s="373" t="s">
        <v>113</v>
      </c>
      <c r="AS378" s="156"/>
      <c r="AT378" s="373" t="s">
        <v>113</v>
      </c>
      <c r="AU378" s="156">
        <v>1410</v>
      </c>
      <c r="AV378" s="373">
        <v>-0.16021441334127462</v>
      </c>
      <c r="AW378" s="156">
        <v>500</v>
      </c>
      <c r="AX378" s="373">
        <v>-0.2774566473988439</v>
      </c>
      <c r="AY378" s="156">
        <v>391</v>
      </c>
      <c r="AZ378" s="373">
        <v>0.23734177215189867</v>
      </c>
      <c r="BA378" s="156">
        <v>322</v>
      </c>
      <c r="BB378" s="373">
        <v>-0.25116279069767444</v>
      </c>
    </row>
    <row r="379" spans="1:54" s="4" customFormat="1" hidden="1" outlineLevel="1" x14ac:dyDescent="0.25">
      <c r="A379" s="1"/>
      <c r="B379" s="71" t="s">
        <v>102</v>
      </c>
      <c r="C379" s="156">
        <v>289668</v>
      </c>
      <c r="D379" s="373">
        <v>3.7935223107269822E-2</v>
      </c>
      <c r="E379" s="156">
        <v>216143</v>
      </c>
      <c r="F379" s="373">
        <v>6.7731386342080313E-2</v>
      </c>
      <c r="G379" s="156">
        <v>73525</v>
      </c>
      <c r="H379" s="373">
        <v>-4.0757217967618664E-2</v>
      </c>
      <c r="I379" s="156"/>
      <c r="J379" s="202" t="s">
        <v>113</v>
      </c>
      <c r="K379" s="156"/>
      <c r="L379" s="202" t="s">
        <v>113</v>
      </c>
      <c r="M379" s="156"/>
      <c r="N379" s="202"/>
      <c r="O379" s="156"/>
      <c r="P379" s="202" t="s">
        <v>113</v>
      </c>
      <c r="Q379" s="156">
        <v>98623</v>
      </c>
      <c r="R379" s="373">
        <v>0.1306865083004678</v>
      </c>
      <c r="S379" s="156">
        <v>38483</v>
      </c>
      <c r="T379" s="373">
        <v>-8.0695635555767864E-2</v>
      </c>
      <c r="U379" s="156">
        <v>10249</v>
      </c>
      <c r="V379" s="373">
        <v>0.46414285714285719</v>
      </c>
      <c r="W379" s="156">
        <v>11771</v>
      </c>
      <c r="X379" s="373">
        <v>0.50871571391950776</v>
      </c>
      <c r="Y379" s="156">
        <v>14211</v>
      </c>
      <c r="Z379" s="373">
        <v>-1.3672959466962786E-2</v>
      </c>
      <c r="AA379" s="156">
        <v>2540</v>
      </c>
      <c r="AB379" s="373">
        <v>1.2355520127540931E-2</v>
      </c>
      <c r="AC379" s="156">
        <v>12246</v>
      </c>
      <c r="AD379" s="373">
        <v>-0.2527003112223104</v>
      </c>
      <c r="AE379" s="156">
        <v>7147</v>
      </c>
      <c r="AF379" s="373">
        <v>0.1328261214138533</v>
      </c>
      <c r="AG379" s="156">
        <v>2403</v>
      </c>
      <c r="AH379" s="373">
        <v>0.63803680981595101</v>
      </c>
      <c r="AI379" s="156">
        <v>4797</v>
      </c>
      <c r="AJ379" s="373">
        <v>-5.3908355795148077E-3</v>
      </c>
      <c r="AK379" s="156">
        <v>4832</v>
      </c>
      <c r="AL379" s="373">
        <v>3.269929472109423E-2</v>
      </c>
      <c r="AM379" s="156">
        <v>3537</v>
      </c>
      <c r="AN379" s="373">
        <v>8.8642659279778435E-2</v>
      </c>
      <c r="AO379" s="156">
        <v>2753</v>
      </c>
      <c r="AP379" s="373">
        <v>0.13948675496688745</v>
      </c>
      <c r="AQ379" s="156"/>
      <c r="AR379" s="373" t="s">
        <v>113</v>
      </c>
      <c r="AS379" s="156"/>
      <c r="AT379" s="373" t="s">
        <v>113</v>
      </c>
      <c r="AU379" s="156">
        <v>869</v>
      </c>
      <c r="AV379" s="373">
        <v>-0.14045499505440162</v>
      </c>
      <c r="AW379" s="156">
        <v>933</v>
      </c>
      <c r="AX379" s="373">
        <v>0.68411552346570392</v>
      </c>
      <c r="AY379" s="156">
        <v>310</v>
      </c>
      <c r="AZ379" s="373">
        <v>-1.5873015873015928E-2</v>
      </c>
      <c r="BA379" s="156">
        <v>339</v>
      </c>
      <c r="BB379" s="373">
        <v>-5.8651026392961825E-3</v>
      </c>
    </row>
    <row r="380" spans="1:54" s="4" customFormat="1" hidden="1" outlineLevel="1" x14ac:dyDescent="0.25">
      <c r="A380" s="1"/>
      <c r="B380" s="71" t="s">
        <v>103</v>
      </c>
      <c r="C380" s="156">
        <v>257316</v>
      </c>
      <c r="D380" s="373">
        <v>-9.5635915044969377E-2</v>
      </c>
      <c r="E380" s="156">
        <v>204606</v>
      </c>
      <c r="F380" s="373">
        <v>-0.12013313723972441</v>
      </c>
      <c r="G380" s="156">
        <v>52710</v>
      </c>
      <c r="H380" s="373">
        <v>1.3946330672309326E-2</v>
      </c>
      <c r="I380" s="156"/>
      <c r="J380" s="202" t="s">
        <v>113</v>
      </c>
      <c r="K380" s="156"/>
      <c r="L380" s="202" t="s">
        <v>113</v>
      </c>
      <c r="M380" s="156"/>
      <c r="N380" s="202"/>
      <c r="O380" s="156"/>
      <c r="P380" s="202" t="s">
        <v>113</v>
      </c>
      <c r="Q380" s="156">
        <v>80875</v>
      </c>
      <c r="R380" s="373">
        <v>-8.6973210354598707E-2</v>
      </c>
      <c r="S380" s="156">
        <v>43270</v>
      </c>
      <c r="T380" s="373">
        <v>-8.7073021499251002E-2</v>
      </c>
      <c r="U380" s="156">
        <v>5689</v>
      </c>
      <c r="V380" s="373">
        <v>-0.20754979802200868</v>
      </c>
      <c r="W380" s="156">
        <v>8461</v>
      </c>
      <c r="X380" s="373">
        <v>-0.11179928616418222</v>
      </c>
      <c r="Y380" s="156">
        <v>4926</v>
      </c>
      <c r="Z380" s="373">
        <v>-0.38578553615960098</v>
      </c>
      <c r="AA380" s="156">
        <v>1912</v>
      </c>
      <c r="AB380" s="373">
        <v>2.0205371248025275</v>
      </c>
      <c r="AC380" s="156">
        <v>9321</v>
      </c>
      <c r="AD380" s="373">
        <v>-0.1649345995341337</v>
      </c>
      <c r="AE380" s="156">
        <v>16702</v>
      </c>
      <c r="AF380" s="373">
        <v>-0.20166340041107023</v>
      </c>
      <c r="AG380" s="156">
        <v>5521</v>
      </c>
      <c r="AH380" s="373">
        <v>0.22552719200887905</v>
      </c>
      <c r="AI380" s="156">
        <v>12123</v>
      </c>
      <c r="AJ380" s="373">
        <v>-0.33912996075010904</v>
      </c>
      <c r="AK380" s="156">
        <v>7378</v>
      </c>
      <c r="AL380" s="373">
        <v>-7.0663811563169143E-2</v>
      </c>
      <c r="AM380" s="156">
        <v>3006</v>
      </c>
      <c r="AN380" s="373">
        <v>0.12795497185741089</v>
      </c>
      <c r="AO380" s="156">
        <v>2754</v>
      </c>
      <c r="AP380" s="373">
        <v>0.14463840399002503</v>
      </c>
      <c r="AQ380" s="156"/>
      <c r="AR380" s="373" t="s">
        <v>113</v>
      </c>
      <c r="AS380" s="156"/>
      <c r="AT380" s="373" t="s">
        <v>113</v>
      </c>
      <c r="AU380" s="156">
        <v>740</v>
      </c>
      <c r="AV380" s="373">
        <v>-0.58751393534002228</v>
      </c>
      <c r="AW380" s="156">
        <v>1071</v>
      </c>
      <c r="AX380" s="373">
        <v>0.78797996661101832</v>
      </c>
      <c r="AY380" s="156">
        <v>389</v>
      </c>
      <c r="AZ380" s="373">
        <v>1.3433734939759034</v>
      </c>
      <c r="BA380" s="156">
        <v>377</v>
      </c>
      <c r="BB380" s="373">
        <v>-0.34205933682373468</v>
      </c>
    </row>
    <row r="381" spans="1:54" s="4" customFormat="1" hidden="1" outlineLevel="1" x14ac:dyDescent="0.25">
      <c r="A381" s="1"/>
      <c r="B381" s="71" t="s">
        <v>104</v>
      </c>
      <c r="C381" s="156">
        <v>258273</v>
      </c>
      <c r="D381" s="373">
        <v>-6.0804963017374924E-2</v>
      </c>
      <c r="E381" s="156">
        <v>201676</v>
      </c>
      <c r="F381" s="373">
        <v>-0.10120551730284999</v>
      </c>
      <c r="G381" s="156">
        <v>56597</v>
      </c>
      <c r="H381" s="373">
        <v>0.11831887608923308</v>
      </c>
      <c r="I381" s="156"/>
      <c r="J381" s="202" t="s">
        <v>113</v>
      </c>
      <c r="K381" s="156"/>
      <c r="L381" s="202" t="s">
        <v>113</v>
      </c>
      <c r="M381" s="156"/>
      <c r="N381" s="202"/>
      <c r="O381" s="156"/>
      <c r="P381" s="202" t="s">
        <v>113</v>
      </c>
      <c r="Q381" s="156">
        <v>70384</v>
      </c>
      <c r="R381" s="373">
        <v>-0.11917604214899824</v>
      </c>
      <c r="S381" s="156">
        <v>44015</v>
      </c>
      <c r="T381" s="373">
        <v>-0.14065093031882703</v>
      </c>
      <c r="U381" s="156">
        <v>7002</v>
      </c>
      <c r="V381" s="373">
        <v>8.5749728640099221E-2</v>
      </c>
      <c r="W381" s="156">
        <v>10047</v>
      </c>
      <c r="X381" s="373">
        <v>0.50674865026994609</v>
      </c>
      <c r="Y381" s="156">
        <v>10281</v>
      </c>
      <c r="Z381" s="373">
        <v>0.34726772375835413</v>
      </c>
      <c r="AA381" s="156">
        <v>2149</v>
      </c>
      <c r="AB381" s="373">
        <v>2.6861063464837049</v>
      </c>
      <c r="AC381" s="156">
        <v>9261</v>
      </c>
      <c r="AD381" s="373">
        <v>-2.2792022792022748E-2</v>
      </c>
      <c r="AE381" s="156">
        <v>16906</v>
      </c>
      <c r="AF381" s="373">
        <v>-0.10578652279699563</v>
      </c>
      <c r="AG381" s="156">
        <v>4983</v>
      </c>
      <c r="AH381" s="373">
        <v>-4.1730769230769238E-2</v>
      </c>
      <c r="AI381" s="156">
        <v>11893</v>
      </c>
      <c r="AJ381" s="373">
        <v>-0.43627055979523155</v>
      </c>
      <c r="AK381" s="156">
        <v>6781</v>
      </c>
      <c r="AL381" s="373">
        <v>-8.918737407656141E-2</v>
      </c>
      <c r="AM381" s="156">
        <v>2589</v>
      </c>
      <c r="AN381" s="373">
        <v>-0.2613409415121255</v>
      </c>
      <c r="AO381" s="156">
        <v>2459</v>
      </c>
      <c r="AP381" s="373">
        <v>-0.39611984282907664</v>
      </c>
      <c r="AQ381" s="156"/>
      <c r="AR381" s="373" t="s">
        <v>113</v>
      </c>
      <c r="AS381" s="156"/>
      <c r="AT381" s="373" t="s">
        <v>113</v>
      </c>
      <c r="AU381" s="156">
        <v>1414</v>
      </c>
      <c r="AV381" s="373">
        <v>0.53862894450489662</v>
      </c>
      <c r="AW381" s="156">
        <v>772</v>
      </c>
      <c r="AX381" s="373">
        <v>0.30847457627118646</v>
      </c>
      <c r="AY381" s="156">
        <v>161</v>
      </c>
      <c r="AZ381" s="373">
        <v>0.13380281690140849</v>
      </c>
      <c r="BA381" s="156">
        <v>513</v>
      </c>
      <c r="BB381" s="373">
        <v>0.15022421524663687</v>
      </c>
    </row>
    <row r="382" spans="1:54" s="4" customFormat="1" ht="15.75" collapsed="1" x14ac:dyDescent="0.25">
      <c r="A382" s="374">
        <v>593681</v>
      </c>
      <c r="B382" s="101">
        <v>1992</v>
      </c>
      <c r="C382" s="102">
        <v>3308912</v>
      </c>
      <c r="D382" s="203">
        <v>5.9551652675559064E-2</v>
      </c>
      <c r="E382" s="102">
        <v>2444064</v>
      </c>
      <c r="F382" s="203">
        <v>7.4256709862903891E-2</v>
      </c>
      <c r="G382" s="102">
        <v>864848</v>
      </c>
      <c r="H382" s="203">
        <v>2.0090467849707805E-2</v>
      </c>
      <c r="I382" s="102"/>
      <c r="J382" s="203" t="s">
        <v>113</v>
      </c>
      <c r="K382" s="102"/>
      <c r="L382" s="203" t="s">
        <v>113</v>
      </c>
      <c r="M382" s="102"/>
      <c r="N382" s="203"/>
      <c r="O382" s="102"/>
      <c r="P382" s="203" t="s">
        <v>113</v>
      </c>
      <c r="Q382" s="102">
        <v>1012078</v>
      </c>
      <c r="R382" s="203">
        <v>0.12169198406699477</v>
      </c>
      <c r="S382" s="102">
        <v>473402</v>
      </c>
      <c r="T382" s="203">
        <v>4.5771645437636233E-2</v>
      </c>
      <c r="U382" s="102">
        <v>87397</v>
      </c>
      <c r="V382" s="203">
        <v>7.6476819234369664E-2</v>
      </c>
      <c r="W382" s="102">
        <v>116409</v>
      </c>
      <c r="X382" s="203">
        <v>0.20820143436880501</v>
      </c>
      <c r="Y382" s="102">
        <v>176407</v>
      </c>
      <c r="Z382" s="203">
        <v>-8.3628562226631842E-2</v>
      </c>
      <c r="AA382" s="102">
        <v>30733</v>
      </c>
      <c r="AB382" s="203">
        <v>0.40809126729588563</v>
      </c>
      <c r="AC382" s="102">
        <v>171251</v>
      </c>
      <c r="AD382" s="203">
        <v>0.13551882132176929</v>
      </c>
      <c r="AE382" s="102">
        <v>109533</v>
      </c>
      <c r="AF382" s="203">
        <v>6.9835812586073853E-2</v>
      </c>
      <c r="AG382" s="102">
        <v>27016</v>
      </c>
      <c r="AH382" s="203">
        <v>0.28476317291230746</v>
      </c>
      <c r="AI382" s="102">
        <v>85691</v>
      </c>
      <c r="AJ382" s="203">
        <v>-0.23109156983265289</v>
      </c>
      <c r="AK382" s="102">
        <v>55094</v>
      </c>
      <c r="AL382" s="203">
        <v>1.3856940431718145E-2</v>
      </c>
      <c r="AM382" s="102">
        <v>31977</v>
      </c>
      <c r="AN382" s="203">
        <v>0.12551476540776463</v>
      </c>
      <c r="AO382" s="102">
        <v>33285</v>
      </c>
      <c r="AP382" s="203">
        <v>0.13156552779194297</v>
      </c>
      <c r="AQ382" s="102"/>
      <c r="AR382" s="203" t="s">
        <v>113</v>
      </c>
      <c r="AS382" s="102"/>
      <c r="AT382" s="203" t="s">
        <v>113</v>
      </c>
      <c r="AU382" s="102">
        <v>15042</v>
      </c>
      <c r="AV382" s="203">
        <v>4.1040902484601016E-2</v>
      </c>
      <c r="AW382" s="102">
        <v>9845</v>
      </c>
      <c r="AX382" s="203">
        <v>0.34494535519125691</v>
      </c>
      <c r="AY382" s="102">
        <v>2726</v>
      </c>
      <c r="AZ382" s="203">
        <v>0.10903173311635483</v>
      </c>
      <c r="BA382" s="102">
        <v>4497</v>
      </c>
      <c r="BB382" s="203">
        <v>-8.8199513381995165E-2</v>
      </c>
    </row>
    <row r="383" spans="1:54" s="4" customFormat="1" hidden="1" outlineLevel="1" x14ac:dyDescent="0.25">
      <c r="A383" s="1"/>
      <c r="B383" s="71" t="s">
        <v>93</v>
      </c>
      <c r="C383" s="156">
        <v>211420</v>
      </c>
      <c r="D383" s="373">
        <v>-2.9709974062721578E-3</v>
      </c>
      <c r="E383" s="156">
        <v>185989</v>
      </c>
      <c r="F383" s="373">
        <v>1.6966853668405557E-2</v>
      </c>
      <c r="G383" s="156">
        <v>25431</v>
      </c>
      <c r="H383" s="373">
        <v>-0.12800027431079408</v>
      </c>
      <c r="I383" s="156"/>
      <c r="J383" s="202" t="s">
        <v>113</v>
      </c>
      <c r="K383" s="156"/>
      <c r="L383" s="202" t="s">
        <v>113</v>
      </c>
      <c r="M383" s="156"/>
      <c r="N383" s="202"/>
      <c r="O383" s="156"/>
      <c r="P383" s="202" t="s">
        <v>113</v>
      </c>
      <c r="Q383" s="156">
        <v>60239</v>
      </c>
      <c r="R383" s="373">
        <v>4.2594066945896403E-2</v>
      </c>
      <c r="S383" s="156">
        <v>36795</v>
      </c>
      <c r="T383" s="373">
        <v>0.10958656252827126</v>
      </c>
      <c r="U383" s="156">
        <v>5585</v>
      </c>
      <c r="V383" s="373">
        <v>0.3021683376078339</v>
      </c>
      <c r="W383" s="156">
        <v>6540</v>
      </c>
      <c r="X383" s="373">
        <v>-0.1237942122186495</v>
      </c>
      <c r="Y383" s="156">
        <v>10402</v>
      </c>
      <c r="Z383" s="373">
        <v>0.15079101670538786</v>
      </c>
      <c r="AA383" s="156">
        <v>410</v>
      </c>
      <c r="AB383" s="373">
        <v>7.6115485564304475E-2</v>
      </c>
      <c r="AC383" s="156">
        <v>10664</v>
      </c>
      <c r="AD383" s="373">
        <v>0.19578380802870599</v>
      </c>
      <c r="AE383" s="156">
        <v>15397</v>
      </c>
      <c r="AF383" s="373">
        <v>-0.12700572659749387</v>
      </c>
      <c r="AG383" s="156">
        <v>3571</v>
      </c>
      <c r="AH383" s="373">
        <v>0.16357119582926027</v>
      </c>
      <c r="AI383" s="156">
        <v>21139</v>
      </c>
      <c r="AJ383" s="373">
        <v>-6.510105700765112E-2</v>
      </c>
      <c r="AK383" s="156">
        <v>8360</v>
      </c>
      <c r="AL383" s="373">
        <v>-0.31045859452325963</v>
      </c>
      <c r="AM383" s="156">
        <v>1831</v>
      </c>
      <c r="AN383" s="373">
        <v>-0.16354499771585196</v>
      </c>
      <c r="AO383" s="156">
        <v>2149</v>
      </c>
      <c r="AP383" s="373">
        <v>0.43457943925233655</v>
      </c>
      <c r="AQ383" s="156"/>
      <c r="AR383" s="373" t="s">
        <v>113</v>
      </c>
      <c r="AS383" s="156"/>
      <c r="AT383" s="373" t="s">
        <v>113</v>
      </c>
      <c r="AU383" s="156">
        <v>1096</v>
      </c>
      <c r="AV383" s="373">
        <v>-0.10090237899917964</v>
      </c>
      <c r="AW383" s="156">
        <v>957</v>
      </c>
      <c r="AX383" s="373">
        <v>-1.7453798767967155E-2</v>
      </c>
      <c r="AY383" s="156">
        <v>123</v>
      </c>
      <c r="AZ383" s="373">
        <v>-0.27647058823529413</v>
      </c>
      <c r="BA383" s="156">
        <v>605</v>
      </c>
      <c r="BB383" s="373">
        <v>1.137809187279152</v>
      </c>
    </row>
    <row r="384" spans="1:54" s="4" customFormat="1" hidden="1" outlineLevel="1" x14ac:dyDescent="0.25">
      <c r="A384" s="1"/>
      <c r="B384" s="71" t="s">
        <v>94</v>
      </c>
      <c r="C384" s="156">
        <v>226061</v>
      </c>
      <c r="D384" s="373">
        <v>4.7873992388739683E-2</v>
      </c>
      <c r="E384" s="156">
        <v>191384</v>
      </c>
      <c r="F384" s="373">
        <v>5.260147398526005E-2</v>
      </c>
      <c r="G384" s="156">
        <v>34677</v>
      </c>
      <c r="H384" s="373">
        <v>2.2528234010556369E-2</v>
      </c>
      <c r="I384" s="156"/>
      <c r="J384" s="202" t="s">
        <v>113</v>
      </c>
      <c r="K384" s="156"/>
      <c r="L384" s="202" t="s">
        <v>113</v>
      </c>
      <c r="M384" s="156"/>
      <c r="N384" s="202"/>
      <c r="O384" s="156"/>
      <c r="P384" s="202" t="s">
        <v>113</v>
      </c>
      <c r="Q384" s="156">
        <v>61550</v>
      </c>
      <c r="R384" s="373">
        <v>9.8224640913551653E-2</v>
      </c>
      <c r="S384" s="156">
        <v>36434</v>
      </c>
      <c r="T384" s="373">
        <v>8.3442369454026499E-2</v>
      </c>
      <c r="U384" s="156">
        <v>5807</v>
      </c>
      <c r="V384" s="373">
        <v>5.639439694378745E-2</v>
      </c>
      <c r="W384" s="156">
        <v>7773</v>
      </c>
      <c r="X384" s="373">
        <v>0.17169128730780825</v>
      </c>
      <c r="Y384" s="156">
        <v>16550</v>
      </c>
      <c r="Z384" s="373">
        <v>0.32389408847292223</v>
      </c>
      <c r="AA384" s="156">
        <v>1286</v>
      </c>
      <c r="AB384" s="373">
        <v>1.2210708117443869</v>
      </c>
      <c r="AC384" s="156">
        <v>7828</v>
      </c>
      <c r="AD384" s="373">
        <v>0.14310747663551404</v>
      </c>
      <c r="AE384" s="156">
        <v>16526</v>
      </c>
      <c r="AF384" s="373">
        <v>-0.10403903496882627</v>
      </c>
      <c r="AG384" s="156">
        <v>2419</v>
      </c>
      <c r="AH384" s="373">
        <v>-0.21992905514350214</v>
      </c>
      <c r="AI384" s="156">
        <v>20838</v>
      </c>
      <c r="AJ384" s="373">
        <v>-6.3376483279395934E-2</v>
      </c>
      <c r="AK384" s="156">
        <v>8477</v>
      </c>
      <c r="AL384" s="373">
        <v>-0.17930099719237103</v>
      </c>
      <c r="AM384" s="156">
        <v>1882</v>
      </c>
      <c r="AN384" s="373">
        <v>4.4395116537180979E-2</v>
      </c>
      <c r="AO384" s="156">
        <v>1940</v>
      </c>
      <c r="AP384" s="373">
        <v>0.22012578616352196</v>
      </c>
      <c r="AQ384" s="156"/>
      <c r="AR384" s="373" t="s">
        <v>113</v>
      </c>
      <c r="AS384" s="156"/>
      <c r="AT384" s="373" t="s">
        <v>113</v>
      </c>
      <c r="AU384" s="156">
        <v>772</v>
      </c>
      <c r="AV384" s="373">
        <v>0.10601719197707737</v>
      </c>
      <c r="AW384" s="156">
        <v>353</v>
      </c>
      <c r="AX384" s="373">
        <v>-0.63267429760665972</v>
      </c>
      <c r="AY384" s="156">
        <v>396</v>
      </c>
      <c r="AZ384" s="373">
        <v>0.22222222222222232</v>
      </c>
      <c r="BA384" s="156">
        <v>422</v>
      </c>
      <c r="BB384" s="373">
        <v>0.51798561151079148</v>
      </c>
    </row>
    <row r="385" spans="1:54" s="4" customFormat="1" hidden="1" outlineLevel="1" x14ac:dyDescent="0.25">
      <c r="A385" s="1"/>
      <c r="B385" s="71" t="s">
        <v>95</v>
      </c>
      <c r="C385" s="156">
        <v>275195</v>
      </c>
      <c r="D385" s="373">
        <v>0.14507612481223653</v>
      </c>
      <c r="E385" s="156">
        <v>197966</v>
      </c>
      <c r="F385" s="373">
        <v>-8.6631680153833601E-3</v>
      </c>
      <c r="G385" s="156">
        <v>77229</v>
      </c>
      <c r="H385" s="373">
        <v>0.90064725715551397</v>
      </c>
      <c r="I385" s="156"/>
      <c r="J385" s="202" t="s">
        <v>113</v>
      </c>
      <c r="K385" s="156"/>
      <c r="L385" s="202" t="s">
        <v>113</v>
      </c>
      <c r="M385" s="156"/>
      <c r="N385" s="202"/>
      <c r="O385" s="156"/>
      <c r="P385" s="202" t="s">
        <v>113</v>
      </c>
      <c r="Q385" s="156">
        <v>60645</v>
      </c>
      <c r="R385" s="373">
        <v>-8.2401537274364167E-2</v>
      </c>
      <c r="S385" s="156">
        <v>43861</v>
      </c>
      <c r="T385" s="373">
        <v>-2.2066518039947081E-3</v>
      </c>
      <c r="U385" s="156">
        <v>6476</v>
      </c>
      <c r="V385" s="373">
        <v>-5.6801631226332638E-2</v>
      </c>
      <c r="W385" s="156">
        <v>8638</v>
      </c>
      <c r="X385" s="373">
        <v>0.39615322450299018</v>
      </c>
      <c r="Y385" s="156">
        <v>15474</v>
      </c>
      <c r="Z385" s="373">
        <v>0.22702402664340648</v>
      </c>
      <c r="AA385" s="156">
        <v>2196</v>
      </c>
      <c r="AB385" s="373">
        <v>2.2874251497005988</v>
      </c>
      <c r="AC385" s="156">
        <v>5529</v>
      </c>
      <c r="AD385" s="373">
        <v>-0.10301752109020113</v>
      </c>
      <c r="AE385" s="156">
        <v>18156</v>
      </c>
      <c r="AF385" s="373">
        <v>3.0770977631429552E-2</v>
      </c>
      <c r="AG385" s="156">
        <v>2427</v>
      </c>
      <c r="AH385" s="373">
        <v>-9.3877551020408179E-3</v>
      </c>
      <c r="AI385" s="156">
        <v>20842</v>
      </c>
      <c r="AJ385" s="373">
        <v>-1.4236390294660173E-2</v>
      </c>
      <c r="AK385" s="156">
        <v>8239</v>
      </c>
      <c r="AL385" s="373">
        <v>-0.10891196192948305</v>
      </c>
      <c r="AM385" s="156">
        <v>2175</v>
      </c>
      <c r="AN385" s="373">
        <v>3.1294452347083945E-2</v>
      </c>
      <c r="AO385" s="156">
        <v>1530</v>
      </c>
      <c r="AP385" s="373">
        <v>-3.2258064516129004E-2</v>
      </c>
      <c r="AQ385" s="156"/>
      <c r="AR385" s="373" t="s">
        <v>113</v>
      </c>
      <c r="AS385" s="156"/>
      <c r="AT385" s="373" t="s">
        <v>113</v>
      </c>
      <c r="AU385" s="156">
        <v>905</v>
      </c>
      <c r="AV385" s="373">
        <v>-3.3039647577092213E-3</v>
      </c>
      <c r="AW385" s="156">
        <v>449</v>
      </c>
      <c r="AX385" s="373">
        <v>-0.6524767801857585</v>
      </c>
      <c r="AY385" s="156">
        <v>107</v>
      </c>
      <c r="AZ385" s="373">
        <v>-0.52654867256637172</v>
      </c>
      <c r="BA385" s="156">
        <v>246</v>
      </c>
      <c r="BB385" s="373">
        <v>-0.16610169491525428</v>
      </c>
    </row>
    <row r="386" spans="1:54" s="4" customFormat="1" hidden="1" outlineLevel="1" x14ac:dyDescent="0.25">
      <c r="A386" s="1"/>
      <c r="B386" s="71" t="s">
        <v>96</v>
      </c>
      <c r="C386" s="156">
        <v>226801</v>
      </c>
      <c r="D386" s="373">
        <v>-2.9200892035458836E-2</v>
      </c>
      <c r="E386" s="156">
        <v>165303</v>
      </c>
      <c r="F386" s="373">
        <v>7.1607771446352553E-2</v>
      </c>
      <c r="G386" s="156">
        <v>61498</v>
      </c>
      <c r="H386" s="373">
        <v>-0.22513418844341404</v>
      </c>
      <c r="I386" s="156"/>
      <c r="J386" s="202" t="s">
        <v>113</v>
      </c>
      <c r="K386" s="156"/>
      <c r="L386" s="202" t="s">
        <v>113</v>
      </c>
      <c r="M386" s="156"/>
      <c r="N386" s="202"/>
      <c r="O386" s="156"/>
      <c r="P386" s="202" t="s">
        <v>113</v>
      </c>
      <c r="Q386" s="156">
        <v>60504</v>
      </c>
      <c r="R386" s="373">
        <v>2.2562490493332588E-2</v>
      </c>
      <c r="S386" s="156">
        <v>32651</v>
      </c>
      <c r="T386" s="373">
        <v>5.8207745908280595E-2</v>
      </c>
      <c r="U386" s="156">
        <v>5828</v>
      </c>
      <c r="V386" s="373">
        <v>0.35977601493233791</v>
      </c>
      <c r="W386" s="156">
        <v>5613</v>
      </c>
      <c r="X386" s="373">
        <v>-8.1342062193126008E-2</v>
      </c>
      <c r="Y386" s="156">
        <v>29121</v>
      </c>
      <c r="Z386" s="373">
        <v>0.54250754806928336</v>
      </c>
      <c r="AA386" s="156">
        <v>1719</v>
      </c>
      <c r="AB386" s="373">
        <v>2.0917266187050361</v>
      </c>
      <c r="AC386" s="156">
        <v>10755</v>
      </c>
      <c r="AD386" s="373">
        <v>0.15149892933618836</v>
      </c>
      <c r="AE386" s="156">
        <v>4805</v>
      </c>
      <c r="AF386" s="373">
        <v>-0.44276933781746497</v>
      </c>
      <c r="AG386" s="156">
        <v>732</v>
      </c>
      <c r="AH386" s="373">
        <v>-0.70731707317073167</v>
      </c>
      <c r="AI386" s="156">
        <v>3937</v>
      </c>
      <c r="AJ386" s="373">
        <v>-0.23120484280413978</v>
      </c>
      <c r="AK386" s="156">
        <v>3175</v>
      </c>
      <c r="AL386" s="373">
        <v>6.9383630852138722E-2</v>
      </c>
      <c r="AM386" s="156">
        <v>2152</v>
      </c>
      <c r="AN386" s="373">
        <v>0.23678160919540225</v>
      </c>
      <c r="AO386" s="156">
        <v>2048</v>
      </c>
      <c r="AP386" s="373">
        <v>0.19277810133954576</v>
      </c>
      <c r="AQ386" s="156"/>
      <c r="AR386" s="373" t="s">
        <v>113</v>
      </c>
      <c r="AS386" s="156"/>
      <c r="AT386" s="373" t="s">
        <v>113</v>
      </c>
      <c r="AU386" s="156">
        <v>1106</v>
      </c>
      <c r="AV386" s="373">
        <v>0.28306264501160094</v>
      </c>
      <c r="AW386" s="156">
        <v>530</v>
      </c>
      <c r="AX386" s="373">
        <v>-0.17701863354037262</v>
      </c>
      <c r="AY386" s="156">
        <v>165</v>
      </c>
      <c r="AZ386" s="373">
        <v>8.5526315789473673E-2</v>
      </c>
      <c r="BA386" s="156">
        <v>347</v>
      </c>
      <c r="BB386" s="373">
        <v>0.33461538461538454</v>
      </c>
    </row>
    <row r="387" spans="1:54" s="4" customFormat="1" hidden="1" outlineLevel="1" x14ac:dyDescent="0.25">
      <c r="A387" s="1"/>
      <c r="B387" s="71" t="s">
        <v>97</v>
      </c>
      <c r="C387" s="156">
        <v>216831</v>
      </c>
      <c r="D387" s="373">
        <v>0.28871230401654646</v>
      </c>
      <c r="E387" s="156">
        <v>155404</v>
      </c>
      <c r="F387" s="373">
        <v>0.2340114663236299</v>
      </c>
      <c r="G387" s="156">
        <v>61427</v>
      </c>
      <c r="H387" s="373">
        <v>0.45148865784499059</v>
      </c>
      <c r="I387" s="156"/>
      <c r="J387" s="202" t="s">
        <v>113</v>
      </c>
      <c r="K387" s="156"/>
      <c r="L387" s="202" t="s">
        <v>113</v>
      </c>
      <c r="M387" s="156"/>
      <c r="N387" s="202"/>
      <c r="O387" s="156"/>
      <c r="P387" s="202" t="s">
        <v>113</v>
      </c>
      <c r="Q387" s="156">
        <v>63732</v>
      </c>
      <c r="R387" s="373">
        <v>-1.4656771799628987E-2</v>
      </c>
      <c r="S387" s="156">
        <v>34026</v>
      </c>
      <c r="T387" s="373">
        <v>0.32371134020618553</v>
      </c>
      <c r="U387" s="156">
        <v>5796</v>
      </c>
      <c r="V387" s="373">
        <v>1.1651101979828167</v>
      </c>
      <c r="W387" s="156">
        <v>7211</v>
      </c>
      <c r="X387" s="373">
        <v>0.44770126480626371</v>
      </c>
      <c r="Y387" s="156">
        <v>27654</v>
      </c>
      <c r="Z387" s="373">
        <v>0.99495022363295349</v>
      </c>
      <c r="AA387" s="156">
        <v>501</v>
      </c>
      <c r="AB387" s="373">
        <v>0.16511627906976734</v>
      </c>
      <c r="AC387" s="156">
        <v>9066</v>
      </c>
      <c r="AD387" s="373">
        <v>0.34350918790752805</v>
      </c>
      <c r="AE387" s="156">
        <v>206</v>
      </c>
      <c r="AF387" s="373">
        <v>-0.12340425531914889</v>
      </c>
      <c r="AG387" s="156">
        <v>28</v>
      </c>
      <c r="AH387" s="373">
        <v>-0.50877192982456143</v>
      </c>
      <c r="AI387" s="156">
        <v>43</v>
      </c>
      <c r="AJ387" s="373">
        <v>-0.76881720430107525</v>
      </c>
      <c r="AK387" s="156">
        <v>200</v>
      </c>
      <c r="AL387" s="373">
        <v>-0.83857949959644873</v>
      </c>
      <c r="AM387" s="156">
        <v>2483</v>
      </c>
      <c r="AN387" s="373">
        <v>0.62075718015665804</v>
      </c>
      <c r="AO387" s="156">
        <v>2433</v>
      </c>
      <c r="AP387" s="373">
        <v>0.40798611111111116</v>
      </c>
      <c r="AQ387" s="156"/>
      <c r="AR387" s="373" t="s">
        <v>113</v>
      </c>
      <c r="AS387" s="156"/>
      <c r="AT387" s="373" t="s">
        <v>113</v>
      </c>
      <c r="AU387" s="156">
        <v>914</v>
      </c>
      <c r="AV387" s="373">
        <v>0.96559139784946235</v>
      </c>
      <c r="AW387" s="156">
        <v>653</v>
      </c>
      <c r="AX387" s="373">
        <v>-0.15633074935400515</v>
      </c>
      <c r="AY387" s="156">
        <v>153</v>
      </c>
      <c r="AZ387" s="373">
        <v>-0.203125</v>
      </c>
      <c r="BA387" s="156">
        <v>218</v>
      </c>
      <c r="BB387" s="373">
        <v>-0.11020408163265305</v>
      </c>
    </row>
    <row r="388" spans="1:54" s="4" customFormat="1" hidden="1" outlineLevel="1" x14ac:dyDescent="0.25">
      <c r="A388" s="1"/>
      <c r="B388" s="71" t="s">
        <v>98</v>
      </c>
      <c r="C388" s="156">
        <v>217179</v>
      </c>
      <c r="D388" s="373">
        <v>0.15145297513957146</v>
      </c>
      <c r="E388" s="156">
        <v>143668</v>
      </c>
      <c r="F388" s="373">
        <v>9.8698398617335314E-2</v>
      </c>
      <c r="G388" s="156">
        <v>73511</v>
      </c>
      <c r="H388" s="373">
        <v>0.27069540716668694</v>
      </c>
      <c r="I388" s="156"/>
      <c r="J388" s="202" t="s">
        <v>113</v>
      </c>
      <c r="K388" s="156"/>
      <c r="L388" s="202" t="s">
        <v>113</v>
      </c>
      <c r="M388" s="156"/>
      <c r="N388" s="202"/>
      <c r="O388" s="156"/>
      <c r="P388" s="202" t="s">
        <v>113</v>
      </c>
      <c r="Q388" s="156">
        <v>65005</v>
      </c>
      <c r="R388" s="373">
        <v>-7.995301044526848E-2</v>
      </c>
      <c r="S388" s="156">
        <v>28403</v>
      </c>
      <c r="T388" s="373">
        <v>0.19843881856540091</v>
      </c>
      <c r="U388" s="156">
        <v>5929</v>
      </c>
      <c r="V388" s="373">
        <v>0.34688777828259876</v>
      </c>
      <c r="W388" s="156">
        <v>8369</v>
      </c>
      <c r="X388" s="373">
        <v>0.24594312937323215</v>
      </c>
      <c r="Y388" s="156">
        <v>13790</v>
      </c>
      <c r="Z388" s="373">
        <v>0.74645390070921991</v>
      </c>
      <c r="AA388" s="156">
        <v>1912</v>
      </c>
      <c r="AB388" s="373">
        <v>1.9735614307931573</v>
      </c>
      <c r="AC388" s="156">
        <v>11031</v>
      </c>
      <c r="AD388" s="373">
        <v>0.28446669771774569</v>
      </c>
      <c r="AE388" s="156">
        <v>619</v>
      </c>
      <c r="AF388" s="373">
        <v>4.2905982905982905</v>
      </c>
      <c r="AG388" s="156">
        <v>309</v>
      </c>
      <c r="AH388" s="373">
        <v>3.6119402985074629</v>
      </c>
      <c r="AI388" s="156">
        <v>272</v>
      </c>
      <c r="AJ388" s="373">
        <v>0.92907801418439706</v>
      </c>
      <c r="AK388" s="156">
        <v>1117</v>
      </c>
      <c r="AL388" s="373">
        <v>-4.0378006872852201E-2</v>
      </c>
      <c r="AM388" s="156">
        <v>1992</v>
      </c>
      <c r="AN388" s="373">
        <v>-0.16055625790139061</v>
      </c>
      <c r="AO388" s="156">
        <v>2844</v>
      </c>
      <c r="AP388" s="373">
        <v>0.1924528301886792</v>
      </c>
      <c r="AQ388" s="156"/>
      <c r="AR388" s="373" t="s">
        <v>113</v>
      </c>
      <c r="AS388" s="156"/>
      <c r="AT388" s="373" t="s">
        <v>113</v>
      </c>
      <c r="AU388" s="156">
        <v>916</v>
      </c>
      <c r="AV388" s="373">
        <v>-0.11154219204655669</v>
      </c>
      <c r="AW388" s="156">
        <v>553</v>
      </c>
      <c r="AX388" s="373">
        <v>6.5510597302504747E-2</v>
      </c>
      <c r="AY388" s="156">
        <v>165</v>
      </c>
      <c r="AZ388" s="373">
        <v>7.8431372549019551E-2</v>
      </c>
      <c r="BA388" s="156">
        <v>367</v>
      </c>
      <c r="BB388" s="373">
        <v>1.1337209302325579</v>
      </c>
    </row>
    <row r="389" spans="1:54" s="4" customFormat="1" hidden="1" outlineLevel="1" x14ac:dyDescent="0.25">
      <c r="A389" s="1"/>
      <c r="B389" s="71" t="s">
        <v>99</v>
      </c>
      <c r="C389" s="156">
        <v>289519</v>
      </c>
      <c r="D389" s="373">
        <v>0.15024513114715021</v>
      </c>
      <c r="E389" s="156">
        <v>186798</v>
      </c>
      <c r="F389" s="373">
        <v>0.13039636913767017</v>
      </c>
      <c r="G389" s="156">
        <v>102721</v>
      </c>
      <c r="H389" s="373">
        <v>0.18818535140887427</v>
      </c>
      <c r="I389" s="156"/>
      <c r="J389" s="202" t="s">
        <v>113</v>
      </c>
      <c r="K389" s="156"/>
      <c r="L389" s="202" t="s">
        <v>113</v>
      </c>
      <c r="M389" s="156"/>
      <c r="N389" s="202"/>
      <c r="O389" s="156"/>
      <c r="P389" s="202" t="s">
        <v>113</v>
      </c>
      <c r="Q389" s="156">
        <v>90245</v>
      </c>
      <c r="R389" s="373">
        <v>1.1205109529945689E-2</v>
      </c>
      <c r="S389" s="156">
        <v>29582</v>
      </c>
      <c r="T389" s="373">
        <v>0.11419962335216582</v>
      </c>
      <c r="U389" s="156">
        <v>8220</v>
      </c>
      <c r="V389" s="373">
        <v>7.7467558002359382E-2</v>
      </c>
      <c r="W389" s="156">
        <v>11593</v>
      </c>
      <c r="X389" s="373">
        <v>7.0254800590841882E-2</v>
      </c>
      <c r="Y389" s="156">
        <v>14397</v>
      </c>
      <c r="Z389" s="373">
        <v>0.56557198782079166</v>
      </c>
      <c r="AA389" s="156">
        <v>4244</v>
      </c>
      <c r="AB389" s="373">
        <v>4.8618784530386741</v>
      </c>
      <c r="AC389" s="156">
        <v>19220</v>
      </c>
      <c r="AD389" s="373">
        <v>0.58189300411522638</v>
      </c>
      <c r="AE389" s="156">
        <v>172</v>
      </c>
      <c r="AF389" s="373">
        <v>-3.9106145251396662E-2</v>
      </c>
      <c r="AG389" s="156">
        <v>144</v>
      </c>
      <c r="AH389" s="373">
        <v>-0.55417956656346745</v>
      </c>
      <c r="AI389" s="156">
        <v>32</v>
      </c>
      <c r="AJ389" s="373">
        <v>-0.52238805970149249</v>
      </c>
      <c r="AK389" s="156">
        <v>1509</v>
      </c>
      <c r="AL389" s="373">
        <v>-0.14793901750423488</v>
      </c>
      <c r="AM389" s="156">
        <v>1971</v>
      </c>
      <c r="AN389" s="373">
        <v>-0.19485294117647056</v>
      </c>
      <c r="AO389" s="156">
        <v>2614</v>
      </c>
      <c r="AP389" s="373">
        <v>0.10063157894736841</v>
      </c>
      <c r="AQ389" s="156"/>
      <c r="AR389" s="373" t="s">
        <v>113</v>
      </c>
      <c r="AS389" s="156"/>
      <c r="AT389" s="373" t="s">
        <v>113</v>
      </c>
      <c r="AU389" s="156">
        <v>1522</v>
      </c>
      <c r="AV389" s="373">
        <v>0.90726817042606522</v>
      </c>
      <c r="AW389" s="156">
        <v>703</v>
      </c>
      <c r="AX389" s="373">
        <v>0.98587570621468923</v>
      </c>
      <c r="AY389" s="156">
        <v>225</v>
      </c>
      <c r="AZ389" s="373">
        <v>0.300578034682081</v>
      </c>
      <c r="BA389" s="156">
        <v>286</v>
      </c>
      <c r="BB389" s="373">
        <v>-0.22282608695652173</v>
      </c>
    </row>
    <row r="390" spans="1:54" s="4" customFormat="1" hidden="1" outlineLevel="1" x14ac:dyDescent="0.25">
      <c r="A390" s="1"/>
      <c r="B390" s="71" t="s">
        <v>100</v>
      </c>
      <c r="C390" s="156">
        <v>331108</v>
      </c>
      <c r="D390" s="373">
        <v>0.16716369507131135</v>
      </c>
      <c r="E390" s="156">
        <v>201389</v>
      </c>
      <c r="F390" s="373">
        <v>0.16978490813724512</v>
      </c>
      <c r="G390" s="156">
        <v>129719</v>
      </c>
      <c r="H390" s="373">
        <v>0.16311745137948663</v>
      </c>
      <c r="I390" s="156"/>
      <c r="J390" s="202" t="s">
        <v>113</v>
      </c>
      <c r="K390" s="156"/>
      <c r="L390" s="202" t="s">
        <v>113</v>
      </c>
      <c r="M390" s="156"/>
      <c r="N390" s="202"/>
      <c r="O390" s="156"/>
      <c r="P390" s="202" t="s">
        <v>113</v>
      </c>
      <c r="Q390" s="156">
        <v>92597</v>
      </c>
      <c r="R390" s="373">
        <v>2.7337379206284096E-2</v>
      </c>
      <c r="S390" s="156">
        <v>35794</v>
      </c>
      <c r="T390" s="373">
        <v>0.2574740909889337</v>
      </c>
      <c r="U390" s="156">
        <v>8654</v>
      </c>
      <c r="V390" s="373">
        <v>0.10438999489535483</v>
      </c>
      <c r="W390" s="156">
        <v>9225</v>
      </c>
      <c r="X390" s="373">
        <v>0.12472567666422818</v>
      </c>
      <c r="Y390" s="156">
        <v>21078</v>
      </c>
      <c r="Z390" s="373">
        <v>0.91287775660223258</v>
      </c>
      <c r="AA390" s="156">
        <v>2617</v>
      </c>
      <c r="AB390" s="373">
        <v>1.8476605005440696</v>
      </c>
      <c r="AC390" s="156">
        <v>22089</v>
      </c>
      <c r="AD390" s="373">
        <v>0.20284251796994113</v>
      </c>
      <c r="AE390" s="156">
        <v>126</v>
      </c>
      <c r="AF390" s="373">
        <v>-7.8740157480314821E-3</v>
      </c>
      <c r="AG390" s="156">
        <v>90</v>
      </c>
      <c r="AH390" s="373">
        <v>0.18421052631578938</v>
      </c>
      <c r="AI390" s="156">
        <v>34</v>
      </c>
      <c r="AJ390" s="373">
        <v>-0.17073170731707321</v>
      </c>
      <c r="AK390" s="156">
        <v>1643</v>
      </c>
      <c r="AL390" s="373">
        <v>0.38067226890756301</v>
      </c>
      <c r="AM390" s="156">
        <v>1871</v>
      </c>
      <c r="AN390" s="373">
        <v>0.67953321364452424</v>
      </c>
      <c r="AO390" s="156">
        <v>2128</v>
      </c>
      <c r="AP390" s="373">
        <v>-1.9354838709677469E-2</v>
      </c>
      <c r="AQ390" s="156"/>
      <c r="AR390" s="373" t="s">
        <v>113</v>
      </c>
      <c r="AS390" s="156"/>
      <c r="AT390" s="373" t="s">
        <v>113</v>
      </c>
      <c r="AU390" s="156">
        <v>1815</v>
      </c>
      <c r="AV390" s="373">
        <v>0.1732385261797027</v>
      </c>
      <c r="AW390" s="156">
        <v>687</v>
      </c>
      <c r="AX390" s="373">
        <v>1.5257352941176472</v>
      </c>
      <c r="AY390" s="156">
        <v>185</v>
      </c>
      <c r="AZ390" s="373">
        <v>-0.13551401869158874</v>
      </c>
      <c r="BA390" s="156">
        <v>651</v>
      </c>
      <c r="BB390" s="373">
        <v>0.8600000000000001</v>
      </c>
    </row>
    <row r="391" spans="1:54" s="4" customFormat="1" hidden="1" outlineLevel="1" x14ac:dyDescent="0.25">
      <c r="A391" s="1"/>
      <c r="B391" s="71" t="s">
        <v>101</v>
      </c>
      <c r="C391" s="156">
        <v>290220</v>
      </c>
      <c r="D391" s="373">
        <v>0.22056566081379447</v>
      </c>
      <c r="E391" s="156">
        <v>187861</v>
      </c>
      <c r="F391" s="373">
        <v>0.21886354199107227</v>
      </c>
      <c r="G391" s="156">
        <v>102359</v>
      </c>
      <c r="H391" s="373">
        <v>0.2237019857257283</v>
      </c>
      <c r="I391" s="156"/>
      <c r="J391" s="202" t="s">
        <v>113</v>
      </c>
      <c r="K391" s="156"/>
      <c r="L391" s="202" t="s">
        <v>113</v>
      </c>
      <c r="M391" s="156"/>
      <c r="N391" s="202"/>
      <c r="O391" s="156"/>
      <c r="P391" s="202" t="s">
        <v>113</v>
      </c>
      <c r="Q391" s="156">
        <v>92051</v>
      </c>
      <c r="R391" s="373">
        <v>0.10210361217868136</v>
      </c>
      <c r="S391" s="156">
        <v>34659</v>
      </c>
      <c r="T391" s="373">
        <v>0.32991826867733387</v>
      </c>
      <c r="U391" s="156">
        <v>8265</v>
      </c>
      <c r="V391" s="373">
        <v>0.61678403755868549</v>
      </c>
      <c r="W391" s="156">
        <v>7391</v>
      </c>
      <c r="X391" s="373">
        <v>3.3272752691178464E-2</v>
      </c>
      <c r="Y391" s="156">
        <v>13981</v>
      </c>
      <c r="Z391" s="373">
        <v>0.36706756624621106</v>
      </c>
      <c r="AA391" s="156">
        <v>3216</v>
      </c>
      <c r="AB391" s="373">
        <v>2.6923076923076925</v>
      </c>
      <c r="AC391" s="156">
        <v>17605</v>
      </c>
      <c r="AD391" s="373">
        <v>0.37496094970321781</v>
      </c>
      <c r="AE391" s="156">
        <v>240</v>
      </c>
      <c r="AF391" s="373">
        <v>0.25</v>
      </c>
      <c r="AG391" s="156">
        <v>136</v>
      </c>
      <c r="AH391" s="373">
        <v>0.38775510204081631</v>
      </c>
      <c r="AI391" s="156">
        <v>44</v>
      </c>
      <c r="AJ391" s="373">
        <v>-0.2142857142857143</v>
      </c>
      <c r="AK391" s="156">
        <v>1558</v>
      </c>
      <c r="AL391" s="373">
        <v>0.50676982591876207</v>
      </c>
      <c r="AM391" s="156">
        <v>2635</v>
      </c>
      <c r="AN391" s="373">
        <v>0.19555353901996364</v>
      </c>
      <c r="AO391" s="156">
        <v>2835</v>
      </c>
      <c r="AP391" s="373">
        <v>0.23475609756097571</v>
      </c>
      <c r="AQ391" s="156"/>
      <c r="AR391" s="373" t="s">
        <v>113</v>
      </c>
      <c r="AS391" s="156"/>
      <c r="AT391" s="373" t="s">
        <v>113</v>
      </c>
      <c r="AU391" s="156">
        <v>1679</v>
      </c>
      <c r="AV391" s="373">
        <v>0.60823754789272022</v>
      </c>
      <c r="AW391" s="156">
        <v>692</v>
      </c>
      <c r="AX391" s="373">
        <v>-0.27081138040042152</v>
      </c>
      <c r="AY391" s="156">
        <v>316</v>
      </c>
      <c r="AZ391" s="373">
        <v>0.63730569948186533</v>
      </c>
      <c r="BA391" s="156">
        <v>430</v>
      </c>
      <c r="BB391" s="373">
        <v>0.74796747967479682</v>
      </c>
    </row>
    <row r="392" spans="1:54" s="4" customFormat="1" hidden="1" outlineLevel="1" x14ac:dyDescent="0.25">
      <c r="A392" s="1"/>
      <c r="B392" s="71" t="s">
        <v>102</v>
      </c>
      <c r="C392" s="156">
        <v>279081</v>
      </c>
      <c r="D392" s="373">
        <v>0.22090688365378308</v>
      </c>
      <c r="E392" s="156">
        <v>202432</v>
      </c>
      <c r="F392" s="373">
        <v>0.29251240270976053</v>
      </c>
      <c r="G392" s="156">
        <v>76649</v>
      </c>
      <c r="H392" s="373">
        <v>6.5072395297779417E-2</v>
      </c>
      <c r="I392" s="156"/>
      <c r="J392" s="202" t="s">
        <v>113</v>
      </c>
      <c r="K392" s="156"/>
      <c r="L392" s="202" t="s">
        <v>113</v>
      </c>
      <c r="M392" s="156"/>
      <c r="N392" s="202"/>
      <c r="O392" s="156"/>
      <c r="P392" s="202" t="s">
        <v>113</v>
      </c>
      <c r="Q392" s="156">
        <v>87224</v>
      </c>
      <c r="R392" s="373">
        <v>0.22833403745951264</v>
      </c>
      <c r="S392" s="156">
        <v>41861</v>
      </c>
      <c r="T392" s="373">
        <v>0.46254629306128159</v>
      </c>
      <c r="U392" s="156">
        <v>7000</v>
      </c>
      <c r="V392" s="373">
        <v>0.38613861386138604</v>
      </c>
      <c r="W392" s="156">
        <v>7802</v>
      </c>
      <c r="X392" s="373">
        <v>0.37820173114290756</v>
      </c>
      <c r="Y392" s="156">
        <v>14408</v>
      </c>
      <c r="Z392" s="373">
        <v>0.33791438387965456</v>
      </c>
      <c r="AA392" s="156">
        <v>2509</v>
      </c>
      <c r="AB392" s="373">
        <v>1.1172995780590718</v>
      </c>
      <c r="AC392" s="156">
        <v>16387</v>
      </c>
      <c r="AD392" s="373">
        <v>0.34994645357937237</v>
      </c>
      <c r="AE392" s="156">
        <v>6309</v>
      </c>
      <c r="AF392" s="373">
        <v>-4.9849397590361444E-2</v>
      </c>
      <c r="AG392" s="156">
        <v>1467</v>
      </c>
      <c r="AH392" s="373">
        <v>4.794520547945158E-3</v>
      </c>
      <c r="AI392" s="156">
        <v>4823</v>
      </c>
      <c r="AJ392" s="373">
        <v>3.1198003327788104E-3</v>
      </c>
      <c r="AK392" s="156">
        <v>4679</v>
      </c>
      <c r="AL392" s="373">
        <v>0.34376794945433664</v>
      </c>
      <c r="AM392" s="156">
        <v>3249</v>
      </c>
      <c r="AN392" s="373">
        <v>1.0853658536585367</v>
      </c>
      <c r="AO392" s="156">
        <v>2416</v>
      </c>
      <c r="AP392" s="373">
        <v>0.45279615153337338</v>
      </c>
      <c r="AQ392" s="156"/>
      <c r="AR392" s="373" t="s">
        <v>113</v>
      </c>
      <c r="AS392" s="156"/>
      <c r="AT392" s="373" t="s">
        <v>113</v>
      </c>
      <c r="AU392" s="156">
        <v>1011</v>
      </c>
      <c r="AV392" s="373">
        <v>-0.37707948243992606</v>
      </c>
      <c r="AW392" s="156">
        <v>554</v>
      </c>
      <c r="AX392" s="373">
        <v>0.81045751633986929</v>
      </c>
      <c r="AY392" s="156">
        <v>315</v>
      </c>
      <c r="AZ392" s="373">
        <v>0.34615384615384626</v>
      </c>
      <c r="BA392" s="156">
        <v>341</v>
      </c>
      <c r="BB392" s="373">
        <v>-3.3994334277620442E-2</v>
      </c>
    </row>
    <row r="393" spans="1:54" s="4" customFormat="1" hidden="1" outlineLevel="1" x14ac:dyDescent="0.25">
      <c r="A393" s="1"/>
      <c r="B393" s="71" t="s">
        <v>103</v>
      </c>
      <c r="C393" s="156">
        <v>284527</v>
      </c>
      <c r="D393" s="373">
        <v>0.29912699644771568</v>
      </c>
      <c r="E393" s="156">
        <v>232542</v>
      </c>
      <c r="F393" s="373">
        <v>0.32808288024854937</v>
      </c>
      <c r="G393" s="156">
        <v>51985</v>
      </c>
      <c r="H393" s="373">
        <v>0.18368322783368995</v>
      </c>
      <c r="I393" s="156"/>
      <c r="J393" s="202" t="s">
        <v>113</v>
      </c>
      <c r="K393" s="156"/>
      <c r="L393" s="202" t="s">
        <v>113</v>
      </c>
      <c r="M393" s="156"/>
      <c r="N393" s="202"/>
      <c r="O393" s="156"/>
      <c r="P393" s="202" t="s">
        <v>113</v>
      </c>
      <c r="Q393" s="156">
        <v>88579</v>
      </c>
      <c r="R393" s="373">
        <v>0.37995014799813065</v>
      </c>
      <c r="S393" s="156">
        <v>47397</v>
      </c>
      <c r="T393" s="373">
        <v>0.26601314172765633</v>
      </c>
      <c r="U393" s="156">
        <v>7179</v>
      </c>
      <c r="V393" s="373">
        <v>0.28771300448430503</v>
      </c>
      <c r="W393" s="156">
        <v>9526</v>
      </c>
      <c r="X393" s="373">
        <v>0.66363953894516237</v>
      </c>
      <c r="Y393" s="156">
        <v>8020</v>
      </c>
      <c r="Z393" s="373">
        <v>0.27079702107431469</v>
      </c>
      <c r="AA393" s="156">
        <v>633</v>
      </c>
      <c r="AB393" s="373">
        <v>-0.41388888888888886</v>
      </c>
      <c r="AC393" s="156">
        <v>11162</v>
      </c>
      <c r="AD393" s="373">
        <v>1.1783762685402031</v>
      </c>
      <c r="AE393" s="156">
        <v>20921</v>
      </c>
      <c r="AF393" s="373">
        <v>0.33800204655922239</v>
      </c>
      <c r="AG393" s="156">
        <v>4505</v>
      </c>
      <c r="AH393" s="373">
        <v>0.51530440632357877</v>
      </c>
      <c r="AI393" s="156">
        <v>18344</v>
      </c>
      <c r="AJ393" s="373">
        <v>4.5003987695112269E-2</v>
      </c>
      <c r="AK393" s="156">
        <v>7939</v>
      </c>
      <c r="AL393" s="373">
        <v>0.17128946591915017</v>
      </c>
      <c r="AM393" s="156">
        <v>2665</v>
      </c>
      <c r="AN393" s="373">
        <v>0.38802083333333326</v>
      </c>
      <c r="AO393" s="156">
        <v>2406</v>
      </c>
      <c r="AP393" s="373">
        <v>6.4130915524104326E-2</v>
      </c>
      <c r="AQ393" s="156"/>
      <c r="AR393" s="373" t="s">
        <v>113</v>
      </c>
      <c r="AS393" s="156"/>
      <c r="AT393" s="373" t="s">
        <v>113</v>
      </c>
      <c r="AU393" s="156">
        <v>1794</v>
      </c>
      <c r="AV393" s="373">
        <v>1.7770897832817338</v>
      </c>
      <c r="AW393" s="156">
        <v>599</v>
      </c>
      <c r="AX393" s="373">
        <v>-0.49706129303106628</v>
      </c>
      <c r="AY393" s="156">
        <v>166</v>
      </c>
      <c r="AZ393" s="373">
        <v>-0.18226600985221675</v>
      </c>
      <c r="BA393" s="156">
        <v>573</v>
      </c>
      <c r="BB393" s="373">
        <v>1.4382978723404256</v>
      </c>
    </row>
    <row r="394" spans="1:54" s="4" customFormat="1" hidden="1" outlineLevel="1" x14ac:dyDescent="0.25">
      <c r="A394" s="1"/>
      <c r="B394" s="71" t="s">
        <v>104</v>
      </c>
      <c r="C394" s="156">
        <v>274994</v>
      </c>
      <c r="D394" s="373">
        <v>0.17370835911991289</v>
      </c>
      <c r="E394" s="156">
        <v>224385</v>
      </c>
      <c r="F394" s="373">
        <v>0.19691150584093453</v>
      </c>
      <c r="G394" s="156">
        <v>50609</v>
      </c>
      <c r="H394" s="373">
        <v>8.0811532301121147E-2</v>
      </c>
      <c r="I394" s="156"/>
      <c r="J394" s="202" t="s">
        <v>113</v>
      </c>
      <c r="K394" s="156"/>
      <c r="L394" s="202" t="s">
        <v>113</v>
      </c>
      <c r="M394" s="156"/>
      <c r="N394" s="202"/>
      <c r="O394" s="156"/>
      <c r="P394" s="202" t="s">
        <v>113</v>
      </c>
      <c r="Q394" s="156">
        <v>79907</v>
      </c>
      <c r="R394" s="373">
        <v>0.39019467979609934</v>
      </c>
      <c r="S394" s="156">
        <v>51219</v>
      </c>
      <c r="T394" s="373">
        <v>0.34035537644257197</v>
      </c>
      <c r="U394" s="156">
        <v>6449</v>
      </c>
      <c r="V394" s="373">
        <v>5.6347256347256458E-2</v>
      </c>
      <c r="W394" s="156">
        <v>6668</v>
      </c>
      <c r="X394" s="373">
        <v>-0.13727519730883686</v>
      </c>
      <c r="Y394" s="156">
        <v>7631</v>
      </c>
      <c r="Z394" s="373">
        <v>-0.30652490003635047</v>
      </c>
      <c r="AA394" s="156">
        <v>583</v>
      </c>
      <c r="AB394" s="373">
        <v>-0.3464125560538116</v>
      </c>
      <c r="AC394" s="156">
        <v>9477</v>
      </c>
      <c r="AD394" s="373">
        <v>0.27498990986142879</v>
      </c>
      <c r="AE394" s="156">
        <v>18906</v>
      </c>
      <c r="AF394" s="373">
        <v>-6.4429928741092657E-2</v>
      </c>
      <c r="AG394" s="156">
        <v>5200</v>
      </c>
      <c r="AH394" s="373">
        <v>0.58924205378973116</v>
      </c>
      <c r="AI394" s="156">
        <v>21097</v>
      </c>
      <c r="AJ394" s="373">
        <v>-4.8227014346296171E-2</v>
      </c>
      <c r="AK394" s="156">
        <v>7445</v>
      </c>
      <c r="AL394" s="373">
        <v>3.1163434903047182E-2</v>
      </c>
      <c r="AM394" s="156">
        <v>3505</v>
      </c>
      <c r="AN394" s="373">
        <v>0.80856553147574828</v>
      </c>
      <c r="AO394" s="156">
        <v>4072</v>
      </c>
      <c r="AP394" s="373">
        <v>1.2915025323579066</v>
      </c>
      <c r="AQ394" s="156"/>
      <c r="AR394" s="373" t="s">
        <v>113</v>
      </c>
      <c r="AS394" s="156"/>
      <c r="AT394" s="373" t="s">
        <v>113</v>
      </c>
      <c r="AU394" s="156">
        <v>919</v>
      </c>
      <c r="AV394" s="373">
        <v>0.55762711864406778</v>
      </c>
      <c r="AW394" s="156">
        <v>590</v>
      </c>
      <c r="AX394" s="373">
        <v>-0.30260047281323876</v>
      </c>
      <c r="AY394" s="156">
        <v>142</v>
      </c>
      <c r="AZ394" s="373">
        <v>0.12698412698412698</v>
      </c>
      <c r="BA394" s="156">
        <v>446</v>
      </c>
      <c r="BB394" s="373">
        <v>0.29651162790697683</v>
      </c>
    </row>
    <row r="395" spans="1:54" s="4" customFormat="1" ht="15.75" collapsed="1" x14ac:dyDescent="0.25">
      <c r="A395" s="374">
        <v>576048</v>
      </c>
      <c r="B395" s="101">
        <v>1991</v>
      </c>
      <c r="C395" s="102">
        <v>3122936</v>
      </c>
      <c r="D395" s="203">
        <v>0.15082108695307705</v>
      </c>
      <c r="E395" s="102">
        <v>2275121</v>
      </c>
      <c r="F395" s="203">
        <v>0.14553514289727931</v>
      </c>
      <c r="G395" s="102">
        <v>847815</v>
      </c>
      <c r="H395" s="203">
        <v>0.16525010239395699</v>
      </c>
      <c r="I395" s="102"/>
      <c r="J395" s="203" t="s">
        <v>113</v>
      </c>
      <c r="K395" s="102"/>
      <c r="L395" s="203" t="s">
        <v>113</v>
      </c>
      <c r="M395" s="102"/>
      <c r="N395" s="203"/>
      <c r="O395" s="102"/>
      <c r="P395" s="203" t="s">
        <v>113</v>
      </c>
      <c r="Q395" s="102">
        <v>902278</v>
      </c>
      <c r="R395" s="203">
        <v>8.708585693683224E-2</v>
      </c>
      <c r="S395" s="102">
        <v>452682</v>
      </c>
      <c r="T395" s="203">
        <v>0.2028026655613302</v>
      </c>
      <c r="U395" s="102">
        <v>81188</v>
      </c>
      <c r="V395" s="203">
        <v>0.24285101953340282</v>
      </c>
      <c r="W395" s="102">
        <v>96349</v>
      </c>
      <c r="X395" s="203">
        <v>0.1553191999616288</v>
      </c>
      <c r="Y395" s="102">
        <v>192506</v>
      </c>
      <c r="Z395" s="203">
        <v>0.4440043806351921</v>
      </c>
      <c r="AA395" s="102">
        <v>21826</v>
      </c>
      <c r="AB395" s="203">
        <v>1.4446684587813619</v>
      </c>
      <c r="AC395" s="102">
        <v>150813</v>
      </c>
      <c r="AD395" s="203">
        <v>0.31576513697434994</v>
      </c>
      <c r="AE395" s="102">
        <v>102383</v>
      </c>
      <c r="AF395" s="203">
        <v>-3.0950375285131559E-2</v>
      </c>
      <c r="AG395" s="102">
        <v>21028</v>
      </c>
      <c r="AH395" s="203">
        <v>8.1297886563480137E-2</v>
      </c>
      <c r="AI395" s="102">
        <v>111445</v>
      </c>
      <c r="AJ395" s="203">
        <v>-4.0441872879750651E-2</v>
      </c>
      <c r="AK395" s="102">
        <v>54341</v>
      </c>
      <c r="AL395" s="203">
        <v>-7.1823864995046671E-2</v>
      </c>
      <c r="AM395" s="102">
        <v>28411</v>
      </c>
      <c r="AN395" s="203">
        <v>0.2391939634492084</v>
      </c>
      <c r="AO395" s="102">
        <v>29415</v>
      </c>
      <c r="AP395" s="203">
        <v>0.27663729872835385</v>
      </c>
      <c r="AQ395" s="102"/>
      <c r="AR395" s="203" t="s">
        <v>113</v>
      </c>
      <c r="AS395" s="102"/>
      <c r="AT395" s="203" t="s">
        <v>113</v>
      </c>
      <c r="AU395" s="102">
        <v>14449</v>
      </c>
      <c r="AV395" s="203">
        <v>0.26401889598460326</v>
      </c>
      <c r="AW395" s="102">
        <v>7320</v>
      </c>
      <c r="AX395" s="203">
        <v>-0.1940101299273288</v>
      </c>
      <c r="AY395" s="102">
        <v>2458</v>
      </c>
      <c r="AZ395" s="203">
        <v>4.1525423728813626E-2</v>
      </c>
      <c r="BA395" s="102">
        <v>4932</v>
      </c>
      <c r="BB395" s="203">
        <v>0.43832020997375332</v>
      </c>
    </row>
    <row r="396" spans="1:54" s="4" customFormat="1" hidden="1" outlineLevel="1" x14ac:dyDescent="0.25">
      <c r="A396" s="1"/>
      <c r="B396" s="71" t="s">
        <v>93</v>
      </c>
      <c r="C396" s="156">
        <v>212050</v>
      </c>
      <c r="D396" s="373">
        <v>-0.10705262094057399</v>
      </c>
      <c r="E396" s="156">
        <v>182886</v>
      </c>
      <c r="F396" s="373">
        <v>-0.11905048626933401</v>
      </c>
      <c r="G396" s="156">
        <v>29164</v>
      </c>
      <c r="H396" s="373">
        <v>-2.3668440962806736E-2</v>
      </c>
      <c r="I396" s="156"/>
      <c r="J396" s="202" t="s">
        <v>113</v>
      </c>
      <c r="K396" s="156"/>
      <c r="L396" s="202" t="s">
        <v>113</v>
      </c>
      <c r="M396" s="156"/>
      <c r="N396" s="202"/>
      <c r="O396" s="156"/>
      <c r="P396" s="202" t="s">
        <v>113</v>
      </c>
      <c r="Q396" s="156">
        <v>57778</v>
      </c>
      <c r="R396" s="373">
        <v>-0.13209757856155746</v>
      </c>
      <c r="S396" s="156">
        <v>33161</v>
      </c>
      <c r="T396" s="373">
        <v>-8.7981298129813035E-2</v>
      </c>
      <c r="U396" s="156">
        <v>4289</v>
      </c>
      <c r="V396" s="373">
        <v>-0.18707354056103109</v>
      </c>
      <c r="W396" s="156">
        <v>7464</v>
      </c>
      <c r="X396" s="373">
        <v>8.5988651243998238E-2</v>
      </c>
      <c r="Y396" s="156">
        <v>9039</v>
      </c>
      <c r="Z396" s="373">
        <v>2.297419646899046E-2</v>
      </c>
      <c r="AA396" s="156">
        <v>381</v>
      </c>
      <c r="AB396" s="373">
        <v>-0.24404761904761907</v>
      </c>
      <c r="AC396" s="156">
        <v>8918</v>
      </c>
      <c r="AD396" s="373">
        <v>-0.3856857477440242</v>
      </c>
      <c r="AE396" s="156">
        <v>17637</v>
      </c>
      <c r="AF396" s="373">
        <v>-0.14780633938925392</v>
      </c>
      <c r="AG396" s="156">
        <v>3069</v>
      </c>
      <c r="AH396" s="373">
        <v>-8.1137724550898183E-2</v>
      </c>
      <c r="AI396" s="156">
        <v>22611</v>
      </c>
      <c r="AJ396" s="373">
        <v>-8.7456614738881222E-2</v>
      </c>
      <c r="AK396" s="156">
        <v>12124</v>
      </c>
      <c r="AL396" s="373">
        <v>-0.124810510358767</v>
      </c>
      <c r="AM396" s="156">
        <v>2189</v>
      </c>
      <c r="AN396" s="373">
        <v>1.6720854621458336E-2</v>
      </c>
      <c r="AO396" s="156">
        <v>1498</v>
      </c>
      <c r="AP396" s="373">
        <v>-6.3749999999999973E-2</v>
      </c>
      <c r="AQ396" s="156"/>
      <c r="AR396" s="373" t="s">
        <v>113</v>
      </c>
      <c r="AS396" s="156"/>
      <c r="AT396" s="373" t="s">
        <v>113</v>
      </c>
      <c r="AU396" s="156">
        <v>1219</v>
      </c>
      <c r="AV396" s="373">
        <v>0.36812570145903489</v>
      </c>
      <c r="AW396" s="156">
        <v>974</v>
      </c>
      <c r="AX396" s="373">
        <v>0.58116883116883122</v>
      </c>
      <c r="AY396" s="156">
        <v>170</v>
      </c>
      <c r="AZ396" s="373">
        <v>-8.6021505376344121E-2</v>
      </c>
      <c r="BA396" s="156">
        <v>283</v>
      </c>
      <c r="BB396" s="373">
        <v>-0.32938388625592419</v>
      </c>
    </row>
    <row r="397" spans="1:54" s="4" customFormat="1" hidden="1" outlineLevel="1" x14ac:dyDescent="0.25">
      <c r="A397" s="1"/>
      <c r="B397" s="71" t="s">
        <v>94</v>
      </c>
      <c r="C397" s="156">
        <v>215733</v>
      </c>
      <c r="D397" s="373">
        <v>-4.114405084670425E-2</v>
      </c>
      <c r="E397" s="156">
        <v>181820</v>
      </c>
      <c r="F397" s="373">
        <v>-7.4372928640882963E-2</v>
      </c>
      <c r="G397" s="156">
        <v>33913</v>
      </c>
      <c r="H397" s="373">
        <v>0.18738839676481911</v>
      </c>
      <c r="I397" s="156"/>
      <c r="J397" s="202" t="s">
        <v>113</v>
      </c>
      <c r="K397" s="156"/>
      <c r="L397" s="202" t="s">
        <v>113</v>
      </c>
      <c r="M397" s="156"/>
      <c r="N397" s="202"/>
      <c r="O397" s="156"/>
      <c r="P397" s="202" t="s">
        <v>113</v>
      </c>
      <c r="Q397" s="156">
        <v>56045</v>
      </c>
      <c r="R397" s="373">
        <v>-0.12240455983213805</v>
      </c>
      <c r="S397" s="156">
        <v>33628</v>
      </c>
      <c r="T397" s="373">
        <v>-2.8850319115141354E-2</v>
      </c>
      <c r="U397" s="156">
        <v>5497</v>
      </c>
      <c r="V397" s="373">
        <v>0.11185275080906143</v>
      </c>
      <c r="W397" s="156">
        <v>6634</v>
      </c>
      <c r="X397" s="373">
        <v>-0.12664560294892047</v>
      </c>
      <c r="Y397" s="156">
        <v>12501</v>
      </c>
      <c r="Z397" s="373">
        <v>-0.10174606596249192</v>
      </c>
      <c r="AA397" s="156">
        <v>579</v>
      </c>
      <c r="AB397" s="373">
        <v>1.7183098591549295</v>
      </c>
      <c r="AC397" s="156">
        <v>6848</v>
      </c>
      <c r="AD397" s="373">
        <v>-0.30765342230310389</v>
      </c>
      <c r="AE397" s="156">
        <v>18445</v>
      </c>
      <c r="AF397" s="373">
        <v>9.2842753880791662E-2</v>
      </c>
      <c r="AG397" s="156">
        <v>3101</v>
      </c>
      <c r="AH397" s="373">
        <v>-0.11120664946976211</v>
      </c>
      <c r="AI397" s="156">
        <v>22248</v>
      </c>
      <c r="AJ397" s="373">
        <v>-4.8010269576379994E-2</v>
      </c>
      <c r="AK397" s="156">
        <v>10329</v>
      </c>
      <c r="AL397" s="373">
        <v>-7.5290957923008106E-2</v>
      </c>
      <c r="AM397" s="156">
        <v>1802</v>
      </c>
      <c r="AN397" s="373">
        <v>-0.12566715186802524</v>
      </c>
      <c r="AO397" s="156">
        <v>1590</v>
      </c>
      <c r="AP397" s="373">
        <v>-0.13727618014107434</v>
      </c>
      <c r="AQ397" s="156"/>
      <c r="AR397" s="373" t="s">
        <v>113</v>
      </c>
      <c r="AS397" s="156"/>
      <c r="AT397" s="373" t="s">
        <v>113</v>
      </c>
      <c r="AU397" s="156">
        <v>698</v>
      </c>
      <c r="AV397" s="373">
        <v>-0.36197440585009144</v>
      </c>
      <c r="AW397" s="156">
        <v>961</v>
      </c>
      <c r="AX397" s="373">
        <v>0.30570652173913038</v>
      </c>
      <c r="AY397" s="156">
        <v>324</v>
      </c>
      <c r="AZ397" s="373">
        <v>0.39055793991416299</v>
      </c>
      <c r="BA397" s="156">
        <v>278</v>
      </c>
      <c r="BB397" s="373">
        <v>-7.6411960132890311E-2</v>
      </c>
    </row>
    <row r="398" spans="1:54" s="4" customFormat="1" hidden="1" outlineLevel="1" x14ac:dyDescent="0.25">
      <c r="A398" s="1"/>
      <c r="B398" s="71" t="s">
        <v>95</v>
      </c>
      <c r="C398" s="156">
        <v>240329</v>
      </c>
      <c r="D398" s="373">
        <v>-7.4757360046506793E-2</v>
      </c>
      <c r="E398" s="156">
        <v>199696</v>
      </c>
      <c r="F398" s="373">
        <v>-2.758556882757679E-2</v>
      </c>
      <c r="G398" s="156">
        <v>40633</v>
      </c>
      <c r="H398" s="373">
        <v>-0.2528775787886588</v>
      </c>
      <c r="I398" s="156"/>
      <c r="J398" s="202" t="s">
        <v>113</v>
      </c>
      <c r="K398" s="156"/>
      <c r="L398" s="202" t="s">
        <v>113</v>
      </c>
      <c r="M398" s="156"/>
      <c r="N398" s="202"/>
      <c r="O398" s="156"/>
      <c r="P398" s="202" t="s">
        <v>113</v>
      </c>
      <c r="Q398" s="156">
        <v>66091</v>
      </c>
      <c r="R398" s="373">
        <v>-8.5928855941579951E-2</v>
      </c>
      <c r="S398" s="156">
        <v>43958</v>
      </c>
      <c r="T398" s="373">
        <v>8.9849754549511607E-2</v>
      </c>
      <c r="U398" s="156">
        <v>6866</v>
      </c>
      <c r="V398" s="373">
        <v>0.28025358940891287</v>
      </c>
      <c r="W398" s="156">
        <v>6187</v>
      </c>
      <c r="X398" s="373">
        <v>-3.1768388106416245E-2</v>
      </c>
      <c r="Y398" s="156">
        <v>12611</v>
      </c>
      <c r="Z398" s="373">
        <v>8.154129027100554E-3</v>
      </c>
      <c r="AA398" s="156">
        <v>668</v>
      </c>
      <c r="AB398" s="373">
        <v>-0.3865932047750229</v>
      </c>
      <c r="AC398" s="156">
        <v>6164</v>
      </c>
      <c r="AD398" s="373">
        <v>-7.4891190154585008E-2</v>
      </c>
      <c r="AE398" s="156">
        <v>17614</v>
      </c>
      <c r="AF398" s="373">
        <v>-1.7002947177511274E-3</v>
      </c>
      <c r="AG398" s="156">
        <v>2450</v>
      </c>
      <c r="AH398" s="373">
        <v>-0.19460880999342534</v>
      </c>
      <c r="AI398" s="156">
        <v>21143</v>
      </c>
      <c r="AJ398" s="373">
        <v>-6.2145138396025534E-2</v>
      </c>
      <c r="AK398" s="156">
        <v>9246</v>
      </c>
      <c r="AL398" s="373">
        <v>-0.24262778505897775</v>
      </c>
      <c r="AM398" s="156">
        <v>2109</v>
      </c>
      <c r="AN398" s="373">
        <v>0.11116965226554276</v>
      </c>
      <c r="AO398" s="156">
        <v>1581</v>
      </c>
      <c r="AP398" s="373">
        <v>8.5851648351648269E-2</v>
      </c>
      <c r="AQ398" s="156"/>
      <c r="AR398" s="373" t="s">
        <v>113</v>
      </c>
      <c r="AS398" s="156"/>
      <c r="AT398" s="373" t="s">
        <v>113</v>
      </c>
      <c r="AU398" s="156">
        <v>908</v>
      </c>
      <c r="AV398" s="373">
        <v>0.29714285714285715</v>
      </c>
      <c r="AW398" s="156">
        <v>1292</v>
      </c>
      <c r="AX398" s="373">
        <v>1.6972860125260962</v>
      </c>
      <c r="AY398" s="156">
        <v>226</v>
      </c>
      <c r="AZ398" s="373">
        <v>-0.16605166051660514</v>
      </c>
      <c r="BA398" s="156">
        <v>295</v>
      </c>
      <c r="BB398" s="373">
        <v>9.259259259259256E-2</v>
      </c>
    </row>
    <row r="399" spans="1:54" s="4" customFormat="1" hidden="1" outlineLevel="1" x14ac:dyDescent="0.25">
      <c r="A399" s="1"/>
      <c r="B399" s="71" t="s">
        <v>96</v>
      </c>
      <c r="C399" s="156">
        <v>233623</v>
      </c>
      <c r="D399" s="373">
        <v>0.13547023086269738</v>
      </c>
      <c r="E399" s="156">
        <v>154257</v>
      </c>
      <c r="F399" s="373">
        <v>-4.4185441296750727E-2</v>
      </c>
      <c r="G399" s="156">
        <v>79366</v>
      </c>
      <c r="H399" s="373">
        <v>0.7890536946034894</v>
      </c>
      <c r="I399" s="156"/>
      <c r="J399" s="202" t="s">
        <v>113</v>
      </c>
      <c r="K399" s="156"/>
      <c r="L399" s="202" t="s">
        <v>113</v>
      </c>
      <c r="M399" s="156"/>
      <c r="N399" s="202"/>
      <c r="O399" s="156"/>
      <c r="P399" s="202" t="s">
        <v>113</v>
      </c>
      <c r="Q399" s="156">
        <v>59169</v>
      </c>
      <c r="R399" s="373">
        <v>-8.5274793228723778E-2</v>
      </c>
      <c r="S399" s="156">
        <v>30855</v>
      </c>
      <c r="T399" s="373">
        <v>8.2674335010783917E-3</v>
      </c>
      <c r="U399" s="156">
        <v>4286</v>
      </c>
      <c r="V399" s="373">
        <v>0.26281673541543893</v>
      </c>
      <c r="W399" s="156">
        <v>6110</v>
      </c>
      <c r="X399" s="373">
        <v>6.8929321203638816E-2</v>
      </c>
      <c r="Y399" s="156">
        <v>18879</v>
      </c>
      <c r="Z399" s="373">
        <v>-1.697474615985417E-2</v>
      </c>
      <c r="AA399" s="156">
        <v>556</v>
      </c>
      <c r="AB399" s="373">
        <v>-0.19186046511627908</v>
      </c>
      <c r="AC399" s="156">
        <v>9340</v>
      </c>
      <c r="AD399" s="373">
        <v>5.4771315640880891E-2</v>
      </c>
      <c r="AE399" s="156">
        <v>8623</v>
      </c>
      <c r="AF399" s="373">
        <v>8.2747363134103358E-2</v>
      </c>
      <c r="AG399" s="156">
        <v>2501</v>
      </c>
      <c r="AH399" s="373">
        <v>0.38406198118428336</v>
      </c>
      <c r="AI399" s="156">
        <v>5121</v>
      </c>
      <c r="AJ399" s="373">
        <v>-0.11170858629661751</v>
      </c>
      <c r="AK399" s="156">
        <v>2969</v>
      </c>
      <c r="AL399" s="373">
        <v>-0.60825966486343841</v>
      </c>
      <c r="AM399" s="156">
        <v>1740</v>
      </c>
      <c r="AN399" s="373">
        <v>-0.18194640338504942</v>
      </c>
      <c r="AO399" s="156">
        <v>1717</v>
      </c>
      <c r="AP399" s="373">
        <v>9.8528470889315489E-2</v>
      </c>
      <c r="AQ399" s="156"/>
      <c r="AR399" s="373" t="s">
        <v>113</v>
      </c>
      <c r="AS399" s="156"/>
      <c r="AT399" s="373" t="s">
        <v>113</v>
      </c>
      <c r="AU399" s="156">
        <v>862</v>
      </c>
      <c r="AV399" s="373">
        <v>0.82627118644067798</v>
      </c>
      <c r="AW399" s="156">
        <v>644</v>
      </c>
      <c r="AX399" s="373">
        <v>1.0841423948220066</v>
      </c>
      <c r="AY399" s="156">
        <v>152</v>
      </c>
      <c r="AZ399" s="373">
        <v>7.8014184397163122E-2</v>
      </c>
      <c r="BA399" s="156">
        <v>260</v>
      </c>
      <c r="BB399" s="373">
        <v>0.30653266331658302</v>
      </c>
    </row>
    <row r="400" spans="1:54" s="4" customFormat="1" hidden="1" outlineLevel="1" x14ac:dyDescent="0.25">
      <c r="A400" s="1"/>
      <c r="B400" s="71" t="s">
        <v>97</v>
      </c>
      <c r="C400" s="156">
        <v>168254</v>
      </c>
      <c r="D400" s="373">
        <v>-5.0378146517665701E-2</v>
      </c>
      <c r="E400" s="156">
        <v>125934</v>
      </c>
      <c r="F400" s="373">
        <v>-6.6920557770105082E-2</v>
      </c>
      <c r="G400" s="156">
        <v>42320</v>
      </c>
      <c r="H400" s="373">
        <v>2.5110153029801463E-3</v>
      </c>
      <c r="I400" s="156"/>
      <c r="J400" s="202" t="s">
        <v>113</v>
      </c>
      <c r="K400" s="156"/>
      <c r="L400" s="202" t="s">
        <v>113</v>
      </c>
      <c r="M400" s="156"/>
      <c r="N400" s="202"/>
      <c r="O400" s="156"/>
      <c r="P400" s="202" t="s">
        <v>113</v>
      </c>
      <c r="Q400" s="156">
        <v>64680</v>
      </c>
      <c r="R400" s="373">
        <v>-0.11820040899795503</v>
      </c>
      <c r="S400" s="156">
        <v>25705</v>
      </c>
      <c r="T400" s="373">
        <v>-7.2256108564622612E-2</v>
      </c>
      <c r="U400" s="156">
        <v>2677</v>
      </c>
      <c r="V400" s="373">
        <v>2.0587113991612727E-2</v>
      </c>
      <c r="W400" s="156">
        <v>4981</v>
      </c>
      <c r="X400" s="373">
        <v>0.15327622134753405</v>
      </c>
      <c r="Y400" s="156">
        <v>13862</v>
      </c>
      <c r="Z400" s="373">
        <v>0.22792098502967484</v>
      </c>
      <c r="AA400" s="156">
        <v>430</v>
      </c>
      <c r="AB400" s="373">
        <v>-6.1135371179039333E-2</v>
      </c>
      <c r="AC400" s="156">
        <v>6748</v>
      </c>
      <c r="AD400" s="373">
        <v>-0.13141974514094479</v>
      </c>
      <c r="AE400" s="156">
        <v>235</v>
      </c>
      <c r="AF400" s="373">
        <v>0.6206896551724137</v>
      </c>
      <c r="AG400" s="156">
        <v>57</v>
      </c>
      <c r="AH400" s="373">
        <v>-0.70918367346938771</v>
      </c>
      <c r="AI400" s="156">
        <v>186</v>
      </c>
      <c r="AJ400" s="373">
        <v>8.7894736842105257</v>
      </c>
      <c r="AK400" s="156">
        <v>1239</v>
      </c>
      <c r="AL400" s="373">
        <v>-0.66082671776621948</v>
      </c>
      <c r="AM400" s="156">
        <v>1532</v>
      </c>
      <c r="AN400" s="373">
        <v>0.66160520607375273</v>
      </c>
      <c r="AO400" s="156">
        <v>1728</v>
      </c>
      <c r="AP400" s="373">
        <v>0.41988496302382905</v>
      </c>
      <c r="AQ400" s="156"/>
      <c r="AR400" s="373" t="s">
        <v>113</v>
      </c>
      <c r="AS400" s="156"/>
      <c r="AT400" s="373" t="s">
        <v>113</v>
      </c>
      <c r="AU400" s="156">
        <v>465</v>
      </c>
      <c r="AV400" s="373">
        <v>-0.24143556280587275</v>
      </c>
      <c r="AW400" s="156">
        <v>774</v>
      </c>
      <c r="AX400" s="373">
        <v>3.4739884393063587</v>
      </c>
      <c r="AY400" s="156">
        <v>192</v>
      </c>
      <c r="AZ400" s="373">
        <v>-0.13122171945701355</v>
      </c>
      <c r="BA400" s="156">
        <v>245</v>
      </c>
      <c r="BB400" s="373">
        <v>4.098360655737654E-3</v>
      </c>
    </row>
    <row r="401" spans="1:54" s="4" customFormat="1" hidden="1" outlineLevel="1" x14ac:dyDescent="0.25">
      <c r="A401" s="1"/>
      <c r="B401" s="71" t="s">
        <v>98</v>
      </c>
      <c r="C401" s="156">
        <v>188613</v>
      </c>
      <c r="D401" s="373">
        <v>6.6272824919441531E-2</v>
      </c>
      <c r="E401" s="156">
        <v>130762</v>
      </c>
      <c r="F401" s="373">
        <v>-2.485551288265786E-2</v>
      </c>
      <c r="G401" s="156">
        <v>57851</v>
      </c>
      <c r="H401" s="373">
        <v>0.35181680102815749</v>
      </c>
      <c r="I401" s="156"/>
      <c r="J401" s="202" t="s">
        <v>113</v>
      </c>
      <c r="K401" s="156"/>
      <c r="L401" s="202" t="s">
        <v>113</v>
      </c>
      <c r="M401" s="156"/>
      <c r="N401" s="202"/>
      <c r="O401" s="156"/>
      <c r="P401" s="202" t="s">
        <v>113</v>
      </c>
      <c r="Q401" s="156">
        <v>70654</v>
      </c>
      <c r="R401" s="373">
        <v>-0.12880394574599263</v>
      </c>
      <c r="S401" s="156">
        <v>23700</v>
      </c>
      <c r="T401" s="373">
        <v>7.3369565217391353E-2</v>
      </c>
      <c r="U401" s="156">
        <v>4402</v>
      </c>
      <c r="V401" s="373">
        <v>0.17732013907461885</v>
      </c>
      <c r="W401" s="156">
        <v>6717</v>
      </c>
      <c r="X401" s="373">
        <v>0.27167739492616438</v>
      </c>
      <c r="Y401" s="156">
        <v>7896</v>
      </c>
      <c r="Z401" s="373">
        <v>0.45334069574820535</v>
      </c>
      <c r="AA401" s="156">
        <v>643</v>
      </c>
      <c r="AB401" s="373">
        <v>-0.37874396135265698</v>
      </c>
      <c r="AC401" s="156">
        <v>8588</v>
      </c>
      <c r="AD401" s="373">
        <v>0.11968709256844856</v>
      </c>
      <c r="AE401" s="156">
        <v>117</v>
      </c>
      <c r="AF401" s="373">
        <v>-0.12686567164179108</v>
      </c>
      <c r="AG401" s="156">
        <v>67</v>
      </c>
      <c r="AH401" s="373">
        <v>-0.55629139072847678</v>
      </c>
      <c r="AI401" s="156">
        <v>141</v>
      </c>
      <c r="AJ401" s="373">
        <v>1.203125</v>
      </c>
      <c r="AK401" s="156">
        <v>1164</v>
      </c>
      <c r="AL401" s="373">
        <v>-0.58999647763296936</v>
      </c>
      <c r="AM401" s="156">
        <v>2373</v>
      </c>
      <c r="AN401" s="373">
        <v>0.74101247248716073</v>
      </c>
      <c r="AO401" s="156">
        <v>2385</v>
      </c>
      <c r="AP401" s="373">
        <v>0.28640776699029136</v>
      </c>
      <c r="AQ401" s="156"/>
      <c r="AR401" s="373" t="s">
        <v>113</v>
      </c>
      <c r="AS401" s="156"/>
      <c r="AT401" s="373" t="s">
        <v>113</v>
      </c>
      <c r="AU401" s="156">
        <v>1031</v>
      </c>
      <c r="AV401" s="373">
        <v>0.57404580152671758</v>
      </c>
      <c r="AW401" s="156">
        <v>519</v>
      </c>
      <c r="AX401" s="373">
        <v>1.3273542600896859</v>
      </c>
      <c r="AY401" s="156">
        <v>153</v>
      </c>
      <c r="AZ401" s="373">
        <v>-0.15469613259668513</v>
      </c>
      <c r="BA401" s="156">
        <v>172</v>
      </c>
      <c r="BB401" s="373">
        <v>-0.31200000000000006</v>
      </c>
    </row>
    <row r="402" spans="1:54" s="4" customFormat="1" hidden="1" outlineLevel="1" x14ac:dyDescent="0.25">
      <c r="A402" s="1"/>
      <c r="B402" s="71" t="s">
        <v>99</v>
      </c>
      <c r="C402" s="156">
        <v>251702</v>
      </c>
      <c r="D402" s="373">
        <v>4.2555130308000733E-2</v>
      </c>
      <c r="E402" s="156">
        <v>165250</v>
      </c>
      <c r="F402" s="373">
        <v>-2.6171099233312289E-2</v>
      </c>
      <c r="G402" s="156">
        <v>86452</v>
      </c>
      <c r="H402" s="373">
        <v>0.20512427338751271</v>
      </c>
      <c r="I402" s="156"/>
      <c r="J402" s="202" t="s">
        <v>113</v>
      </c>
      <c r="K402" s="156"/>
      <c r="L402" s="202" t="s">
        <v>113</v>
      </c>
      <c r="M402" s="156"/>
      <c r="N402" s="202"/>
      <c r="O402" s="156"/>
      <c r="P402" s="202" t="s">
        <v>113</v>
      </c>
      <c r="Q402" s="156">
        <v>89245</v>
      </c>
      <c r="R402" s="373">
        <v>-4.895619092275072E-2</v>
      </c>
      <c r="S402" s="156">
        <v>26550</v>
      </c>
      <c r="T402" s="373">
        <v>-0.1041905661650584</v>
      </c>
      <c r="U402" s="156">
        <v>7629</v>
      </c>
      <c r="V402" s="373">
        <v>0.65811780047815693</v>
      </c>
      <c r="W402" s="156">
        <v>10832</v>
      </c>
      <c r="X402" s="373">
        <v>0.14757919271109232</v>
      </c>
      <c r="Y402" s="156">
        <v>9196</v>
      </c>
      <c r="Z402" s="373">
        <v>5.7984353428439883E-2</v>
      </c>
      <c r="AA402" s="156">
        <v>724</v>
      </c>
      <c r="AB402" s="373">
        <v>0.10030395136778125</v>
      </c>
      <c r="AC402" s="156">
        <v>12150</v>
      </c>
      <c r="AD402" s="373">
        <v>-7.6677559085036817E-2</v>
      </c>
      <c r="AE402" s="156">
        <v>179</v>
      </c>
      <c r="AF402" s="373">
        <v>0.24305555555555558</v>
      </c>
      <c r="AG402" s="156">
        <v>323</v>
      </c>
      <c r="AH402" s="373">
        <v>0.42920353982300874</v>
      </c>
      <c r="AI402" s="156">
        <v>67</v>
      </c>
      <c r="AJ402" s="373">
        <v>0.48888888888888893</v>
      </c>
      <c r="AK402" s="156">
        <v>1771</v>
      </c>
      <c r="AL402" s="373">
        <v>-0.49601593625498008</v>
      </c>
      <c r="AM402" s="156">
        <v>2448</v>
      </c>
      <c r="AN402" s="373">
        <v>0.12448323380799264</v>
      </c>
      <c r="AO402" s="156">
        <v>2375</v>
      </c>
      <c r="AP402" s="373">
        <v>0.13365155131264927</v>
      </c>
      <c r="AQ402" s="156"/>
      <c r="AR402" s="373" t="s">
        <v>113</v>
      </c>
      <c r="AS402" s="156"/>
      <c r="AT402" s="373" t="s">
        <v>113</v>
      </c>
      <c r="AU402" s="156">
        <v>798</v>
      </c>
      <c r="AV402" s="373">
        <v>0.44565217391304346</v>
      </c>
      <c r="AW402" s="156">
        <v>354</v>
      </c>
      <c r="AX402" s="373">
        <v>0.58744394618834073</v>
      </c>
      <c r="AY402" s="156">
        <v>173</v>
      </c>
      <c r="AZ402" s="373">
        <v>6.1349693251533832E-2</v>
      </c>
      <c r="BA402" s="156">
        <v>368</v>
      </c>
      <c r="BB402" s="373">
        <v>-0.21868365180467086</v>
      </c>
    </row>
    <row r="403" spans="1:54" s="4" customFormat="1" hidden="1" outlineLevel="1" x14ac:dyDescent="0.25">
      <c r="A403" s="1"/>
      <c r="B403" s="71" t="s">
        <v>100</v>
      </c>
      <c r="C403" s="156">
        <v>283686</v>
      </c>
      <c r="D403" s="373">
        <v>8.1153388822829964E-2</v>
      </c>
      <c r="E403" s="156">
        <v>172159</v>
      </c>
      <c r="F403" s="373">
        <v>-2.7873431393610204E-4</v>
      </c>
      <c r="G403" s="156">
        <v>111527</v>
      </c>
      <c r="H403" s="373">
        <v>0.23664689249875259</v>
      </c>
      <c r="I403" s="156"/>
      <c r="J403" s="202" t="s">
        <v>113</v>
      </c>
      <c r="K403" s="156"/>
      <c r="L403" s="202" t="s">
        <v>113</v>
      </c>
      <c r="M403" s="156"/>
      <c r="N403" s="202"/>
      <c r="O403" s="156"/>
      <c r="P403" s="202" t="s">
        <v>113</v>
      </c>
      <c r="Q403" s="156">
        <v>90133</v>
      </c>
      <c r="R403" s="373">
        <v>-4.2106381848132202E-2</v>
      </c>
      <c r="S403" s="156">
        <v>28465</v>
      </c>
      <c r="T403" s="373">
        <v>0.12835454076981012</v>
      </c>
      <c r="U403" s="156">
        <v>7836</v>
      </c>
      <c r="V403" s="373">
        <v>0.95460214517335995</v>
      </c>
      <c r="W403" s="156">
        <v>8202</v>
      </c>
      <c r="X403" s="373">
        <v>0.40133264992311646</v>
      </c>
      <c r="Y403" s="156">
        <v>11019</v>
      </c>
      <c r="Z403" s="373">
        <v>0.20610770577933457</v>
      </c>
      <c r="AA403" s="156">
        <v>919</v>
      </c>
      <c r="AB403" s="373">
        <v>0.21240105540897103</v>
      </c>
      <c r="AC403" s="156">
        <v>18364</v>
      </c>
      <c r="AD403" s="373">
        <v>-0.24356386703464183</v>
      </c>
      <c r="AE403" s="156">
        <v>127</v>
      </c>
      <c r="AF403" s="373">
        <v>2.5277777777777777</v>
      </c>
      <c r="AG403" s="156">
        <v>76</v>
      </c>
      <c r="AH403" s="373">
        <v>-0.10588235294117643</v>
      </c>
      <c r="AI403" s="156">
        <v>41</v>
      </c>
      <c r="AJ403" s="373">
        <v>0.32258064516129026</v>
      </c>
      <c r="AK403" s="156">
        <v>1190</v>
      </c>
      <c r="AL403" s="373">
        <v>-0.62365591397849462</v>
      </c>
      <c r="AM403" s="156">
        <v>1114</v>
      </c>
      <c r="AN403" s="373">
        <v>-0.4298874104401228</v>
      </c>
      <c r="AO403" s="156">
        <v>2170</v>
      </c>
      <c r="AP403" s="373">
        <v>1.0242085661080091E-2</v>
      </c>
      <c r="AQ403" s="156"/>
      <c r="AR403" s="373" t="s">
        <v>113</v>
      </c>
      <c r="AS403" s="156"/>
      <c r="AT403" s="373" t="s">
        <v>113</v>
      </c>
      <c r="AU403" s="156">
        <v>1547</v>
      </c>
      <c r="AV403" s="373">
        <v>1.0490066225165564</v>
      </c>
      <c r="AW403" s="156">
        <v>272</v>
      </c>
      <c r="AX403" s="373">
        <v>0.18777292576419224</v>
      </c>
      <c r="AY403" s="156">
        <v>214</v>
      </c>
      <c r="AZ403" s="373">
        <v>0.927927927927928</v>
      </c>
      <c r="BA403" s="156">
        <v>350</v>
      </c>
      <c r="BB403" s="373">
        <v>0.15131578947368429</v>
      </c>
    </row>
    <row r="404" spans="1:54" s="4" customFormat="1" hidden="1" outlineLevel="1" x14ac:dyDescent="0.25">
      <c r="A404" s="1"/>
      <c r="B404" s="71" t="s">
        <v>101</v>
      </c>
      <c r="C404" s="156">
        <v>237775</v>
      </c>
      <c r="D404" s="373">
        <v>4.9876588999421489E-2</v>
      </c>
      <c r="E404" s="156">
        <v>154128</v>
      </c>
      <c r="F404" s="373">
        <v>7.0960912690634093E-3</v>
      </c>
      <c r="G404" s="156">
        <v>83647</v>
      </c>
      <c r="H404" s="373">
        <v>0.13903073382627285</v>
      </c>
      <c r="I404" s="156"/>
      <c r="J404" s="202" t="s">
        <v>113</v>
      </c>
      <c r="K404" s="156"/>
      <c r="L404" s="202" t="s">
        <v>113</v>
      </c>
      <c r="M404" s="156"/>
      <c r="N404" s="202"/>
      <c r="O404" s="156"/>
      <c r="P404" s="202" t="s">
        <v>113</v>
      </c>
      <c r="Q404" s="156">
        <v>83523</v>
      </c>
      <c r="R404" s="373">
        <v>-9.366827627366936E-2</v>
      </c>
      <c r="S404" s="156">
        <v>26061</v>
      </c>
      <c r="T404" s="373">
        <v>8.4745057232050058E-2</v>
      </c>
      <c r="U404" s="156">
        <v>5112</v>
      </c>
      <c r="V404" s="373">
        <v>0.2130991931656383</v>
      </c>
      <c r="W404" s="156">
        <v>7153</v>
      </c>
      <c r="X404" s="373">
        <v>0.51932880203908249</v>
      </c>
      <c r="Y404" s="156">
        <v>10227</v>
      </c>
      <c r="Z404" s="373">
        <v>0.17972084438804936</v>
      </c>
      <c r="AA404" s="156">
        <v>871</v>
      </c>
      <c r="AB404" s="373">
        <v>0.32572298325722993</v>
      </c>
      <c r="AC404" s="156">
        <v>12804</v>
      </c>
      <c r="AD404" s="373">
        <v>0.24322749781532194</v>
      </c>
      <c r="AE404" s="156">
        <v>192</v>
      </c>
      <c r="AF404" s="373">
        <v>4.3478260869565188E-2</v>
      </c>
      <c r="AG404" s="156">
        <v>98</v>
      </c>
      <c r="AH404" s="373">
        <v>0.66101694915254239</v>
      </c>
      <c r="AI404" s="156">
        <v>56</v>
      </c>
      <c r="AJ404" s="373">
        <v>1.8181818181818077E-2</v>
      </c>
      <c r="AK404" s="156">
        <v>1034</v>
      </c>
      <c r="AL404" s="373">
        <v>-0.58340048348106366</v>
      </c>
      <c r="AM404" s="156">
        <v>2204</v>
      </c>
      <c r="AN404" s="373">
        <v>0.22717149220489974</v>
      </c>
      <c r="AO404" s="156">
        <v>2296</v>
      </c>
      <c r="AP404" s="373">
        <v>0.19210799584631366</v>
      </c>
      <c r="AQ404" s="156"/>
      <c r="AR404" s="373" t="s">
        <v>113</v>
      </c>
      <c r="AS404" s="156"/>
      <c r="AT404" s="373" t="s">
        <v>113</v>
      </c>
      <c r="AU404" s="156">
        <v>1044</v>
      </c>
      <c r="AV404" s="373">
        <v>0.17303370786516847</v>
      </c>
      <c r="AW404" s="156">
        <v>949</v>
      </c>
      <c r="AX404" s="373">
        <v>2.4384057971014492</v>
      </c>
      <c r="AY404" s="156">
        <v>193</v>
      </c>
      <c r="AZ404" s="373">
        <v>-0.24609375</v>
      </c>
      <c r="BA404" s="156">
        <v>246</v>
      </c>
      <c r="BB404" s="373">
        <v>-0.10869565217391308</v>
      </c>
    </row>
    <row r="405" spans="1:54" s="4" customFormat="1" hidden="1" outlineLevel="1" x14ac:dyDescent="0.25">
      <c r="A405" s="1"/>
      <c r="B405" s="71" t="s">
        <v>102</v>
      </c>
      <c r="C405" s="156">
        <v>228585</v>
      </c>
      <c r="D405" s="373">
        <v>0.1000134743650205</v>
      </c>
      <c r="E405" s="156">
        <v>156619</v>
      </c>
      <c r="F405" s="373">
        <v>4.4635055727120454E-2</v>
      </c>
      <c r="G405" s="156">
        <v>71966</v>
      </c>
      <c r="H405" s="373">
        <v>0.24347300215982726</v>
      </c>
      <c r="I405" s="156"/>
      <c r="J405" s="202" t="s">
        <v>113</v>
      </c>
      <c r="K405" s="156"/>
      <c r="L405" s="202" t="s">
        <v>113</v>
      </c>
      <c r="M405" s="156"/>
      <c r="N405" s="202"/>
      <c r="O405" s="156"/>
      <c r="P405" s="202" t="s">
        <v>113</v>
      </c>
      <c r="Q405" s="156">
        <v>71010</v>
      </c>
      <c r="R405" s="373">
        <v>-3.7896134512986568E-2</v>
      </c>
      <c r="S405" s="156">
        <v>28622</v>
      </c>
      <c r="T405" s="373">
        <v>9.5872578298491495E-2</v>
      </c>
      <c r="U405" s="156">
        <v>5050</v>
      </c>
      <c r="V405" s="373">
        <v>0.54907975460122693</v>
      </c>
      <c r="W405" s="156">
        <v>5661</v>
      </c>
      <c r="X405" s="373">
        <v>5.7142857142857162E-2</v>
      </c>
      <c r="Y405" s="156">
        <v>10769</v>
      </c>
      <c r="Z405" s="373">
        <v>0.57326515704894088</v>
      </c>
      <c r="AA405" s="156">
        <v>1185</v>
      </c>
      <c r="AB405" s="373">
        <v>0.84292379471228607</v>
      </c>
      <c r="AC405" s="156">
        <v>12139</v>
      </c>
      <c r="AD405" s="373">
        <v>0.31119032188377616</v>
      </c>
      <c r="AE405" s="156">
        <v>6640</v>
      </c>
      <c r="AF405" s="373">
        <v>-6.7939359910162866E-2</v>
      </c>
      <c r="AG405" s="156">
        <v>1460</v>
      </c>
      <c r="AH405" s="373">
        <v>6.7251461988304007E-2</v>
      </c>
      <c r="AI405" s="156">
        <v>4808</v>
      </c>
      <c r="AJ405" s="373">
        <v>4.5967404931048783E-3</v>
      </c>
      <c r="AK405" s="156">
        <v>3482</v>
      </c>
      <c r="AL405" s="373">
        <v>-0.43382113821138213</v>
      </c>
      <c r="AM405" s="156">
        <v>1558</v>
      </c>
      <c r="AN405" s="373">
        <v>-0.11022272986864645</v>
      </c>
      <c r="AO405" s="156">
        <v>1663</v>
      </c>
      <c r="AP405" s="373">
        <v>5.1201011378002592E-2</v>
      </c>
      <c r="AQ405" s="156"/>
      <c r="AR405" s="373" t="s">
        <v>113</v>
      </c>
      <c r="AS405" s="156"/>
      <c r="AT405" s="373" t="s">
        <v>113</v>
      </c>
      <c r="AU405" s="156">
        <v>1623</v>
      </c>
      <c r="AV405" s="373">
        <v>0.93444576877234797</v>
      </c>
      <c r="AW405" s="156">
        <v>306</v>
      </c>
      <c r="AX405" s="373">
        <v>6.25E-2</v>
      </c>
      <c r="AY405" s="156">
        <v>234</v>
      </c>
      <c r="AZ405" s="373">
        <v>8.6206896551723755E-3</v>
      </c>
      <c r="BA405" s="156">
        <v>353</v>
      </c>
      <c r="BB405" s="373">
        <v>-0.20135746606334837</v>
      </c>
    </row>
    <row r="406" spans="1:54" s="4" customFormat="1" hidden="1" outlineLevel="1" x14ac:dyDescent="0.25">
      <c r="A406" s="1"/>
      <c r="B406" s="71" t="s">
        <v>103</v>
      </c>
      <c r="C406" s="156">
        <v>219014</v>
      </c>
      <c r="D406" s="373">
        <v>0.13980744210252416</v>
      </c>
      <c r="E406" s="156">
        <v>175096</v>
      </c>
      <c r="F406" s="373">
        <v>0.12367078453393221</v>
      </c>
      <c r="G406" s="156">
        <v>43918</v>
      </c>
      <c r="H406" s="373">
        <v>0.20902959394356513</v>
      </c>
      <c r="I406" s="156"/>
      <c r="J406" s="202" t="s">
        <v>113</v>
      </c>
      <c r="K406" s="156"/>
      <c r="L406" s="202" t="s">
        <v>113</v>
      </c>
      <c r="M406" s="156"/>
      <c r="N406" s="202"/>
      <c r="O406" s="156"/>
      <c r="P406" s="202" t="s">
        <v>113</v>
      </c>
      <c r="Q406" s="156">
        <v>64190</v>
      </c>
      <c r="R406" s="373">
        <v>0.17753889051951854</v>
      </c>
      <c r="S406" s="156">
        <v>37438</v>
      </c>
      <c r="T406" s="373">
        <v>8.8852048977692499E-2</v>
      </c>
      <c r="U406" s="156">
        <v>5575</v>
      </c>
      <c r="V406" s="373">
        <v>0.81655262300423592</v>
      </c>
      <c r="W406" s="156">
        <v>5726</v>
      </c>
      <c r="X406" s="373">
        <v>6.5500558243394069E-2</v>
      </c>
      <c r="Y406" s="156">
        <v>6311</v>
      </c>
      <c r="Z406" s="373">
        <v>0.49055266887104398</v>
      </c>
      <c r="AA406" s="156">
        <v>1080</v>
      </c>
      <c r="AB406" s="373">
        <v>1.2978723404255321</v>
      </c>
      <c r="AC406" s="156">
        <v>5124</v>
      </c>
      <c r="AD406" s="373">
        <v>0.11731356301788054</v>
      </c>
      <c r="AE406" s="156">
        <v>15636</v>
      </c>
      <c r="AF406" s="373">
        <v>9.1746962714704727E-2</v>
      </c>
      <c r="AG406" s="156">
        <v>2973</v>
      </c>
      <c r="AH406" s="373">
        <v>4.2060988433228141E-2</v>
      </c>
      <c r="AI406" s="156">
        <v>17554</v>
      </c>
      <c r="AJ406" s="373">
        <v>4.6875E-2</v>
      </c>
      <c r="AK406" s="156">
        <v>6778</v>
      </c>
      <c r="AL406" s="373">
        <v>-0.31535353535353539</v>
      </c>
      <c r="AM406" s="156">
        <v>1920</v>
      </c>
      <c r="AN406" s="373">
        <v>-1.0309278350515427E-2</v>
      </c>
      <c r="AO406" s="156">
        <v>2261</v>
      </c>
      <c r="AP406" s="373">
        <v>0.35714285714285721</v>
      </c>
      <c r="AQ406" s="156"/>
      <c r="AR406" s="373" t="s">
        <v>113</v>
      </c>
      <c r="AS406" s="156"/>
      <c r="AT406" s="373" t="s">
        <v>113</v>
      </c>
      <c r="AU406" s="156">
        <v>646</v>
      </c>
      <c r="AV406" s="373">
        <v>-0.30835117773019272</v>
      </c>
      <c r="AW406" s="156">
        <v>1191</v>
      </c>
      <c r="AX406" s="373">
        <v>2.3361344537815127</v>
      </c>
      <c r="AY406" s="156">
        <v>203</v>
      </c>
      <c r="AZ406" s="373">
        <v>-9.7560975609756184E-3</v>
      </c>
      <c r="BA406" s="156">
        <v>235</v>
      </c>
      <c r="BB406" s="373">
        <v>0.31284916201117308</v>
      </c>
    </row>
    <row r="407" spans="1:54" s="4" customFormat="1" hidden="1" outlineLevel="1" x14ac:dyDescent="0.25">
      <c r="A407" s="1"/>
      <c r="B407" s="71" t="s">
        <v>104</v>
      </c>
      <c r="C407" s="156">
        <v>234295</v>
      </c>
      <c r="D407" s="373">
        <v>7.4693478769419785E-2</v>
      </c>
      <c r="E407" s="156">
        <v>187470</v>
      </c>
      <c r="F407" s="373">
        <v>5.35336959942454E-2</v>
      </c>
      <c r="G407" s="156">
        <v>46825</v>
      </c>
      <c r="H407" s="373">
        <v>0.16866748196770409</v>
      </c>
      <c r="I407" s="156"/>
      <c r="J407" s="202" t="s">
        <v>113</v>
      </c>
      <c r="K407" s="156"/>
      <c r="L407" s="202" t="s">
        <v>113</v>
      </c>
      <c r="M407" s="156"/>
      <c r="N407" s="202"/>
      <c r="O407" s="156"/>
      <c r="P407" s="202" t="s">
        <v>113</v>
      </c>
      <c r="Q407" s="156">
        <v>57479</v>
      </c>
      <c r="R407" s="373">
        <v>-8.2786793687267601E-2</v>
      </c>
      <c r="S407" s="156">
        <v>38213</v>
      </c>
      <c r="T407" s="373">
        <v>9.8106267421477655E-2</v>
      </c>
      <c r="U407" s="156">
        <v>6105</v>
      </c>
      <c r="V407" s="373">
        <v>0.4746376811594204</v>
      </c>
      <c r="W407" s="156">
        <v>7729</v>
      </c>
      <c r="X407" s="373">
        <v>0.11096737099324416</v>
      </c>
      <c r="Y407" s="156">
        <v>11004</v>
      </c>
      <c r="Z407" s="373">
        <v>0.65847776940467218</v>
      </c>
      <c r="AA407" s="156">
        <v>892</v>
      </c>
      <c r="AB407" s="373">
        <v>0.85062240663900424</v>
      </c>
      <c r="AC407" s="156">
        <v>7433</v>
      </c>
      <c r="AD407" s="373">
        <v>0.2994755244755245</v>
      </c>
      <c r="AE407" s="156">
        <v>20208</v>
      </c>
      <c r="AF407" s="373">
        <v>0.26894819466248032</v>
      </c>
      <c r="AG407" s="156">
        <v>3272</v>
      </c>
      <c r="AH407" s="373">
        <v>0.12633390705679859</v>
      </c>
      <c r="AI407" s="156">
        <v>22166</v>
      </c>
      <c r="AJ407" s="373">
        <v>7.5288638789172468E-2</v>
      </c>
      <c r="AK407" s="156">
        <v>7220</v>
      </c>
      <c r="AL407" s="373">
        <v>-0.32937023964332157</v>
      </c>
      <c r="AM407" s="156">
        <v>1938</v>
      </c>
      <c r="AN407" s="373">
        <v>-0.16680997420464316</v>
      </c>
      <c r="AO407" s="156">
        <v>1777</v>
      </c>
      <c r="AP407" s="373">
        <v>-3.6334056399132342E-2</v>
      </c>
      <c r="AQ407" s="156"/>
      <c r="AR407" s="373" t="s">
        <v>113</v>
      </c>
      <c r="AS407" s="156"/>
      <c r="AT407" s="373" t="s">
        <v>113</v>
      </c>
      <c r="AU407" s="156">
        <v>590</v>
      </c>
      <c r="AV407" s="373">
        <v>-0.29761904761904767</v>
      </c>
      <c r="AW407" s="156">
        <v>846</v>
      </c>
      <c r="AX407" s="373">
        <v>0.11756935270805813</v>
      </c>
      <c r="AY407" s="156">
        <v>126</v>
      </c>
      <c r="AZ407" s="373">
        <v>-0.35051546391752575</v>
      </c>
      <c r="BA407" s="156">
        <v>344</v>
      </c>
      <c r="BB407" s="373">
        <v>7.8369905956112929E-2</v>
      </c>
    </row>
    <row r="408" spans="1:54" s="4" customFormat="1" ht="15.75" collapsed="1" x14ac:dyDescent="0.25">
      <c r="A408" s="374">
        <v>491537</v>
      </c>
      <c r="B408" s="101">
        <v>1990</v>
      </c>
      <c r="C408" s="102">
        <v>2713659</v>
      </c>
      <c r="D408" s="203">
        <v>3.1695352339341953E-2</v>
      </c>
      <c r="E408" s="102">
        <v>1986077</v>
      </c>
      <c r="F408" s="203">
        <v>-1.6051218840352766E-2</v>
      </c>
      <c r="G408" s="102">
        <v>727582</v>
      </c>
      <c r="H408" s="203">
        <v>0.18921896324869447</v>
      </c>
      <c r="I408" s="102"/>
      <c r="J408" s="203" t="s">
        <v>113</v>
      </c>
      <c r="K408" s="102"/>
      <c r="L408" s="203" t="s">
        <v>113</v>
      </c>
      <c r="M408" s="102"/>
      <c r="N408" s="203"/>
      <c r="O408" s="102"/>
      <c r="P408" s="203" t="s">
        <v>113</v>
      </c>
      <c r="Q408" s="102">
        <v>829997</v>
      </c>
      <c r="R408" s="203">
        <v>-7.0497946129001954E-2</v>
      </c>
      <c r="S408" s="102">
        <v>376356</v>
      </c>
      <c r="T408" s="203">
        <v>2.8576113692265537E-2</v>
      </c>
      <c r="U408" s="102">
        <v>65324</v>
      </c>
      <c r="V408" s="203">
        <v>0.34323079453857552</v>
      </c>
      <c r="W408" s="102">
        <v>83396</v>
      </c>
      <c r="X408" s="203">
        <v>0.12907855189407269</v>
      </c>
      <c r="Y408" s="102">
        <v>133314</v>
      </c>
      <c r="Z408" s="203">
        <v>0.15523396880415952</v>
      </c>
      <c r="AA408" s="102">
        <v>8928</v>
      </c>
      <c r="AB408" s="203">
        <v>0.16629653821032009</v>
      </c>
      <c r="AC408" s="102">
        <v>114620</v>
      </c>
      <c r="AD408" s="203">
        <v>-6.5577512554620743E-2</v>
      </c>
      <c r="AE408" s="102">
        <v>105653</v>
      </c>
      <c r="AF408" s="203">
        <v>4.4043242815921646E-2</v>
      </c>
      <c r="AG408" s="102">
        <v>19447</v>
      </c>
      <c r="AH408" s="203">
        <v>-3.7907894062804148E-3</v>
      </c>
      <c r="AI408" s="102">
        <v>116142</v>
      </c>
      <c r="AJ408" s="203">
        <v>-2.2694569964405664E-2</v>
      </c>
      <c r="AK408" s="102">
        <v>58546</v>
      </c>
      <c r="AL408" s="203">
        <v>-0.32918557220770883</v>
      </c>
      <c r="AM408" s="102">
        <v>22927</v>
      </c>
      <c r="AN408" s="203">
        <v>2.0429054655510148E-2</v>
      </c>
      <c r="AO408" s="102">
        <v>23041</v>
      </c>
      <c r="AP408" s="203">
        <v>0.10806001731268644</v>
      </c>
      <c r="AQ408" s="102"/>
      <c r="AR408" s="203" t="s">
        <v>113</v>
      </c>
      <c r="AS408" s="102"/>
      <c r="AT408" s="203" t="s">
        <v>113</v>
      </c>
      <c r="AU408" s="102">
        <v>11431</v>
      </c>
      <c r="AV408" s="203">
        <v>0.23779101245262591</v>
      </c>
      <c r="AW408" s="102">
        <v>9082</v>
      </c>
      <c r="AX408" s="203">
        <v>0.94642091727389621</v>
      </c>
      <c r="AY408" s="102">
        <v>2360</v>
      </c>
      <c r="AZ408" s="203">
        <v>-1.4202172096908994E-2</v>
      </c>
      <c r="BA408" s="102">
        <v>3429</v>
      </c>
      <c r="BB408" s="203">
        <v>-6.7446287734566179E-2</v>
      </c>
    </row>
    <row r="409" spans="1:54" s="4" customFormat="1" hidden="1" outlineLevel="1" x14ac:dyDescent="0.25">
      <c r="A409" s="1"/>
      <c r="B409" s="71" t="s">
        <v>93</v>
      </c>
      <c r="C409" s="156">
        <v>237472</v>
      </c>
      <c r="D409" s="373">
        <v>2.4898253367457546E-2</v>
      </c>
      <c r="E409" s="156">
        <v>207601</v>
      </c>
      <c r="F409" s="373">
        <v>-4.7604437328014892E-3</v>
      </c>
      <c r="G409" s="156">
        <v>29871</v>
      </c>
      <c r="H409" s="373">
        <v>0.29261326755809436</v>
      </c>
      <c r="I409" s="156"/>
      <c r="J409" s="202" t="s">
        <v>113</v>
      </c>
      <c r="K409" s="156"/>
      <c r="L409" s="202" t="s">
        <v>113</v>
      </c>
      <c r="M409" s="156"/>
      <c r="N409" s="202"/>
      <c r="O409" s="156"/>
      <c r="P409" s="202" t="s">
        <v>113</v>
      </c>
      <c r="Q409" s="156">
        <v>66572</v>
      </c>
      <c r="R409" s="373">
        <v>2.4957275484596142E-2</v>
      </c>
      <c r="S409" s="156">
        <v>36360</v>
      </c>
      <c r="T409" s="373">
        <v>-7.5867327487609604E-2</v>
      </c>
      <c r="U409" s="156">
        <v>5276</v>
      </c>
      <c r="V409" s="373">
        <v>5.9650532235388631E-2</v>
      </c>
      <c r="W409" s="156">
        <v>6873</v>
      </c>
      <c r="X409" s="373">
        <v>-0.11441824507151144</v>
      </c>
      <c r="Y409" s="156">
        <v>8836</v>
      </c>
      <c r="Z409" s="373">
        <v>-0.18441942034336345</v>
      </c>
      <c r="AA409" s="156">
        <v>504</v>
      </c>
      <c r="AB409" s="373">
        <v>2.7333333333333334</v>
      </c>
      <c r="AC409" s="156">
        <v>14517</v>
      </c>
      <c r="AD409" s="373">
        <v>0.3549561321635244</v>
      </c>
      <c r="AE409" s="156">
        <v>20696</v>
      </c>
      <c r="AF409" s="373">
        <v>3.6873747494990061E-2</v>
      </c>
      <c r="AG409" s="156">
        <v>3340</v>
      </c>
      <c r="AH409" s="373">
        <v>-0.19498674379368519</v>
      </c>
      <c r="AI409" s="156">
        <v>24778</v>
      </c>
      <c r="AJ409" s="373">
        <v>-3.5762929524847276E-2</v>
      </c>
      <c r="AK409" s="156">
        <v>13853</v>
      </c>
      <c r="AL409" s="373">
        <v>-1.7866004962779125E-2</v>
      </c>
      <c r="AM409" s="156">
        <v>2153</v>
      </c>
      <c r="AN409" s="373">
        <v>0.26053864168618257</v>
      </c>
      <c r="AO409" s="156">
        <v>1600</v>
      </c>
      <c r="AP409" s="373">
        <v>-0.2102665350444225</v>
      </c>
      <c r="AQ409" s="156"/>
      <c r="AR409" s="373" t="s">
        <v>113</v>
      </c>
      <c r="AS409" s="156"/>
      <c r="AT409" s="373" t="s">
        <v>113</v>
      </c>
      <c r="AU409" s="156">
        <v>891</v>
      </c>
      <c r="AV409" s="373">
        <v>-0.18778486782133086</v>
      </c>
      <c r="AW409" s="156">
        <v>616</v>
      </c>
      <c r="AX409" s="373">
        <v>-1.7543859649122862E-2</v>
      </c>
      <c r="AY409" s="156">
        <v>186</v>
      </c>
      <c r="AZ409" s="373">
        <v>0.37777777777777777</v>
      </c>
      <c r="BA409" s="156">
        <v>422</v>
      </c>
      <c r="BB409" s="373">
        <v>0.45517241379310347</v>
      </c>
    </row>
    <row r="410" spans="1:54" s="4" customFormat="1" hidden="1" outlineLevel="1" x14ac:dyDescent="0.25">
      <c r="A410" s="1"/>
      <c r="B410" s="71" t="s">
        <v>94</v>
      </c>
      <c r="C410" s="156">
        <v>224990</v>
      </c>
      <c r="D410" s="373">
        <v>4.5667490844193193E-2</v>
      </c>
      <c r="E410" s="156">
        <v>196429</v>
      </c>
      <c r="F410" s="373">
        <v>2.2875919098502395E-2</v>
      </c>
      <c r="G410" s="156">
        <v>28561</v>
      </c>
      <c r="H410" s="373">
        <v>0.23491006572120376</v>
      </c>
      <c r="I410" s="156"/>
      <c r="J410" s="202" t="s">
        <v>113</v>
      </c>
      <c r="K410" s="156"/>
      <c r="L410" s="202" t="s">
        <v>113</v>
      </c>
      <c r="M410" s="156"/>
      <c r="N410" s="202"/>
      <c r="O410" s="156"/>
      <c r="P410" s="202" t="s">
        <v>113</v>
      </c>
      <c r="Q410" s="156">
        <v>63862</v>
      </c>
      <c r="R410" s="373">
        <v>7.3383084577114399E-2</v>
      </c>
      <c r="S410" s="156">
        <v>34627</v>
      </c>
      <c r="T410" s="373">
        <v>1.9010623583767483E-2</v>
      </c>
      <c r="U410" s="156">
        <v>4944</v>
      </c>
      <c r="V410" s="373">
        <v>0.22406536271354294</v>
      </c>
      <c r="W410" s="156">
        <v>7596</v>
      </c>
      <c r="X410" s="373">
        <v>-7.8926598263617809E-4</v>
      </c>
      <c r="Y410" s="156">
        <v>13917</v>
      </c>
      <c r="Z410" s="373">
        <v>8.1940449350851319E-2</v>
      </c>
      <c r="AA410" s="156">
        <v>213</v>
      </c>
      <c r="AB410" s="373">
        <v>-5.3333333333333344E-2</v>
      </c>
      <c r="AC410" s="156">
        <v>9891</v>
      </c>
      <c r="AD410" s="373">
        <v>-0.13214003685180309</v>
      </c>
      <c r="AE410" s="156">
        <v>16878</v>
      </c>
      <c r="AF410" s="373">
        <v>5.5732782886094956E-2</v>
      </c>
      <c r="AG410" s="156">
        <v>3489</v>
      </c>
      <c r="AH410" s="373">
        <v>-0.33580810965162766</v>
      </c>
      <c r="AI410" s="156">
        <v>23370</v>
      </c>
      <c r="AJ410" s="373">
        <v>-1.0835520189621639E-2</v>
      </c>
      <c r="AK410" s="156">
        <v>11170</v>
      </c>
      <c r="AL410" s="373">
        <v>-0.10151222651222647</v>
      </c>
      <c r="AM410" s="156">
        <v>2061</v>
      </c>
      <c r="AN410" s="373">
        <v>0.36671087533156488</v>
      </c>
      <c r="AO410" s="156">
        <v>1843</v>
      </c>
      <c r="AP410" s="373">
        <v>0.30524079320113318</v>
      </c>
      <c r="AQ410" s="156"/>
      <c r="AR410" s="373" t="s">
        <v>113</v>
      </c>
      <c r="AS410" s="156"/>
      <c r="AT410" s="373" t="s">
        <v>113</v>
      </c>
      <c r="AU410" s="156">
        <v>1094</v>
      </c>
      <c r="AV410" s="373">
        <v>0.22783389450056113</v>
      </c>
      <c r="AW410" s="156">
        <v>736</v>
      </c>
      <c r="AX410" s="373">
        <v>-9.4710947109471144E-2</v>
      </c>
      <c r="AY410" s="156">
        <v>233</v>
      </c>
      <c r="AZ410" s="373">
        <v>0.76515151515151514</v>
      </c>
      <c r="BA410" s="156">
        <v>301</v>
      </c>
      <c r="BB410" s="373">
        <v>0.73988439306358389</v>
      </c>
    </row>
    <row r="411" spans="1:54" s="4" customFormat="1" hidden="1" outlineLevel="1" x14ac:dyDescent="0.25">
      <c r="A411" s="1"/>
      <c r="B411" s="71" t="s">
        <v>95</v>
      </c>
      <c r="C411" s="156">
        <v>259747</v>
      </c>
      <c r="D411" s="373">
        <v>0.12376481785930604</v>
      </c>
      <c r="E411" s="156">
        <v>205361</v>
      </c>
      <c r="F411" s="373">
        <v>4.4743241455796001E-2</v>
      </c>
      <c r="G411" s="156">
        <v>54386</v>
      </c>
      <c r="H411" s="373">
        <v>0.57303175796841566</v>
      </c>
      <c r="I411" s="156"/>
      <c r="J411" s="202" t="s">
        <v>113</v>
      </c>
      <c r="K411" s="156"/>
      <c r="L411" s="202" t="s">
        <v>113</v>
      </c>
      <c r="M411" s="156"/>
      <c r="N411" s="202"/>
      <c r="O411" s="156"/>
      <c r="P411" s="202" t="s">
        <v>113</v>
      </c>
      <c r="Q411" s="156">
        <v>72304</v>
      </c>
      <c r="R411" s="373">
        <v>0.14842993058974896</v>
      </c>
      <c r="S411" s="156">
        <v>40334</v>
      </c>
      <c r="T411" s="373">
        <v>3.7717402490480501E-2</v>
      </c>
      <c r="U411" s="156">
        <v>5363</v>
      </c>
      <c r="V411" s="373">
        <v>0.47213834751578365</v>
      </c>
      <c r="W411" s="156">
        <v>6390</v>
      </c>
      <c r="X411" s="373">
        <v>0.19483919222139123</v>
      </c>
      <c r="Y411" s="156">
        <v>12509</v>
      </c>
      <c r="Z411" s="373">
        <v>2.4572037021869164E-2</v>
      </c>
      <c r="AA411" s="156">
        <v>1089</v>
      </c>
      <c r="AB411" s="373">
        <v>3.7973568281938324</v>
      </c>
      <c r="AC411" s="156">
        <v>6663</v>
      </c>
      <c r="AD411" s="373">
        <v>-0.28493238892466199</v>
      </c>
      <c r="AE411" s="156">
        <v>17644</v>
      </c>
      <c r="AF411" s="373">
        <v>1.7825209114508134E-2</v>
      </c>
      <c r="AG411" s="156">
        <v>3042</v>
      </c>
      <c r="AH411" s="373">
        <v>-0.23988005997001505</v>
      </c>
      <c r="AI411" s="156">
        <v>22544</v>
      </c>
      <c r="AJ411" s="373">
        <v>-0.11574818591880764</v>
      </c>
      <c r="AK411" s="156">
        <v>12208</v>
      </c>
      <c r="AL411" s="373">
        <v>-1.037613488975353E-2</v>
      </c>
      <c r="AM411" s="156">
        <v>1898</v>
      </c>
      <c r="AN411" s="373">
        <v>0.19823232323232332</v>
      </c>
      <c r="AO411" s="156">
        <v>1456</v>
      </c>
      <c r="AP411" s="373">
        <v>8.172362555720647E-2</v>
      </c>
      <c r="AQ411" s="156"/>
      <c r="AR411" s="373" t="s">
        <v>113</v>
      </c>
      <c r="AS411" s="156"/>
      <c r="AT411" s="373" t="s">
        <v>113</v>
      </c>
      <c r="AU411" s="156">
        <v>700</v>
      </c>
      <c r="AV411" s="373">
        <v>0.1804384485666104</v>
      </c>
      <c r="AW411" s="156">
        <v>479</v>
      </c>
      <c r="AX411" s="373">
        <v>-0.33931034482758615</v>
      </c>
      <c r="AY411" s="156">
        <v>271</v>
      </c>
      <c r="AZ411" s="373">
        <v>1.1338582677165356</v>
      </c>
      <c r="BA411" s="156">
        <v>270</v>
      </c>
      <c r="BB411" s="373">
        <v>0.1203319502074689</v>
      </c>
    </row>
    <row r="412" spans="1:54" s="4" customFormat="1" hidden="1" outlineLevel="1" x14ac:dyDescent="0.25">
      <c r="A412" s="1"/>
      <c r="B412" s="71" t="s">
        <v>96</v>
      </c>
      <c r="C412" s="156">
        <v>205750</v>
      </c>
      <c r="D412" s="373">
        <v>0.10153384907781682</v>
      </c>
      <c r="E412" s="156">
        <v>161388</v>
      </c>
      <c r="F412" s="373">
        <v>6.8511652542372792E-2</v>
      </c>
      <c r="G412" s="156">
        <v>44362</v>
      </c>
      <c r="H412" s="373">
        <v>0.24106868093439648</v>
      </c>
      <c r="I412" s="156"/>
      <c r="J412" s="202" t="s">
        <v>113</v>
      </c>
      <c r="K412" s="156"/>
      <c r="L412" s="202" t="s">
        <v>113</v>
      </c>
      <c r="M412" s="156"/>
      <c r="N412" s="202"/>
      <c r="O412" s="156"/>
      <c r="P412" s="202" t="s">
        <v>113</v>
      </c>
      <c r="Q412" s="156">
        <v>64685</v>
      </c>
      <c r="R412" s="373">
        <v>0.12162091865929159</v>
      </c>
      <c r="S412" s="156">
        <v>30602</v>
      </c>
      <c r="T412" s="373">
        <v>3.5110269246380721E-2</v>
      </c>
      <c r="U412" s="156">
        <v>3394</v>
      </c>
      <c r="V412" s="373">
        <v>-7.0136986301369886E-2</v>
      </c>
      <c r="W412" s="156">
        <v>5716</v>
      </c>
      <c r="X412" s="373">
        <v>0.11902897415818314</v>
      </c>
      <c r="Y412" s="156">
        <v>19205</v>
      </c>
      <c r="Z412" s="373">
        <v>0.20294393986846226</v>
      </c>
      <c r="AA412" s="156">
        <v>688</v>
      </c>
      <c r="AB412" s="373">
        <v>2.3398058252427183</v>
      </c>
      <c r="AC412" s="156">
        <v>8855</v>
      </c>
      <c r="AD412" s="373">
        <v>-7.2483502670996125E-2</v>
      </c>
      <c r="AE412" s="156">
        <v>7964</v>
      </c>
      <c r="AF412" s="373">
        <v>7.3894282632146702E-2</v>
      </c>
      <c r="AG412" s="156">
        <v>1807</v>
      </c>
      <c r="AH412" s="373">
        <v>0.21601615074024227</v>
      </c>
      <c r="AI412" s="156">
        <v>5765</v>
      </c>
      <c r="AJ412" s="373">
        <v>-0.23823995771670192</v>
      </c>
      <c r="AK412" s="156">
        <v>7579</v>
      </c>
      <c r="AL412" s="373">
        <v>-4.4864524259609295E-2</v>
      </c>
      <c r="AM412" s="156">
        <v>2127</v>
      </c>
      <c r="AN412" s="373">
        <v>0.37759067357512954</v>
      </c>
      <c r="AO412" s="156">
        <v>1563</v>
      </c>
      <c r="AP412" s="373">
        <v>0.32908163265306123</v>
      </c>
      <c r="AQ412" s="156"/>
      <c r="AR412" s="373" t="s">
        <v>113</v>
      </c>
      <c r="AS412" s="156"/>
      <c r="AT412" s="373" t="s">
        <v>113</v>
      </c>
      <c r="AU412" s="156">
        <v>472</v>
      </c>
      <c r="AV412" s="373">
        <v>-0.60302775441547518</v>
      </c>
      <c r="AW412" s="156">
        <v>309</v>
      </c>
      <c r="AX412" s="373">
        <v>-3.4375000000000044E-2</v>
      </c>
      <c r="AY412" s="156">
        <v>141</v>
      </c>
      <c r="AZ412" s="373">
        <v>-0.4872727272727273</v>
      </c>
      <c r="BA412" s="156">
        <v>199</v>
      </c>
      <c r="BB412" s="373">
        <v>-0.24621212121212122</v>
      </c>
    </row>
    <row r="413" spans="1:54" s="4" customFormat="1" hidden="1" outlineLevel="1" x14ac:dyDescent="0.25">
      <c r="A413" s="1"/>
      <c r="B413" s="71" t="s">
        <v>97</v>
      </c>
      <c r="C413" s="156">
        <v>177180</v>
      </c>
      <c r="D413" s="373">
        <v>4.8371349960060428E-2</v>
      </c>
      <c r="E413" s="156">
        <v>134966</v>
      </c>
      <c r="F413" s="373">
        <v>4.6304838247036573E-2</v>
      </c>
      <c r="G413" s="156">
        <v>42214</v>
      </c>
      <c r="H413" s="373">
        <v>5.5033489953014048E-2</v>
      </c>
      <c r="I413" s="156"/>
      <c r="J413" s="202" t="s">
        <v>113</v>
      </c>
      <c r="K413" s="156"/>
      <c r="L413" s="202" t="s">
        <v>113</v>
      </c>
      <c r="M413" s="156"/>
      <c r="N413" s="202"/>
      <c r="O413" s="156"/>
      <c r="P413" s="202" t="s">
        <v>113</v>
      </c>
      <c r="Q413" s="156">
        <v>73350</v>
      </c>
      <c r="R413" s="373">
        <v>7.189829022358607E-2</v>
      </c>
      <c r="S413" s="156">
        <v>27707</v>
      </c>
      <c r="T413" s="373">
        <v>0.14293375134064856</v>
      </c>
      <c r="U413" s="156">
        <v>2623</v>
      </c>
      <c r="V413" s="373">
        <v>7.1486928104575131E-2</v>
      </c>
      <c r="W413" s="156">
        <v>4319</v>
      </c>
      <c r="X413" s="373">
        <v>7.0118929633300242E-2</v>
      </c>
      <c r="Y413" s="156">
        <v>11289</v>
      </c>
      <c r="Z413" s="373">
        <v>-3.131971855157023E-2</v>
      </c>
      <c r="AA413" s="156">
        <v>458</v>
      </c>
      <c r="AB413" s="373">
        <v>-0.27301587301587305</v>
      </c>
      <c r="AC413" s="156">
        <v>7769</v>
      </c>
      <c r="AD413" s="373">
        <v>-0.13001119820828666</v>
      </c>
      <c r="AE413" s="156">
        <v>145</v>
      </c>
      <c r="AF413" s="373">
        <v>-0.46296296296296291</v>
      </c>
      <c r="AG413" s="156">
        <v>196</v>
      </c>
      <c r="AH413" s="373">
        <v>8.8000000000000007</v>
      </c>
      <c r="AI413" s="156">
        <v>19</v>
      </c>
      <c r="AJ413" s="373">
        <v>-0.29629629629629628</v>
      </c>
      <c r="AK413" s="156">
        <v>3653</v>
      </c>
      <c r="AL413" s="373">
        <v>-6.8824878919194532E-2</v>
      </c>
      <c r="AM413" s="156">
        <v>922</v>
      </c>
      <c r="AN413" s="373">
        <v>-0.36545079146593251</v>
      </c>
      <c r="AO413" s="156">
        <v>1217</v>
      </c>
      <c r="AP413" s="373">
        <v>-0.18102288021534318</v>
      </c>
      <c r="AQ413" s="156"/>
      <c r="AR413" s="373" t="s">
        <v>113</v>
      </c>
      <c r="AS413" s="156"/>
      <c r="AT413" s="373" t="s">
        <v>113</v>
      </c>
      <c r="AU413" s="156">
        <v>613</v>
      </c>
      <c r="AV413" s="373">
        <v>2.3372287145241977E-2</v>
      </c>
      <c r="AW413" s="156">
        <v>173</v>
      </c>
      <c r="AX413" s="373">
        <v>-0.47416413373860178</v>
      </c>
      <c r="AY413" s="156">
        <v>221</v>
      </c>
      <c r="AZ413" s="373">
        <v>0.1693121693121693</v>
      </c>
      <c r="BA413" s="156">
        <v>244</v>
      </c>
      <c r="BB413" s="373">
        <v>-0.11272727272727268</v>
      </c>
    </row>
    <row r="414" spans="1:54" s="4" customFormat="1" hidden="1" outlineLevel="1" x14ac:dyDescent="0.25">
      <c r="A414" s="1"/>
      <c r="B414" s="71" t="s">
        <v>98</v>
      </c>
      <c r="C414" s="156">
        <v>176890</v>
      </c>
      <c r="D414" s="373">
        <v>6.1458883394940322E-2</v>
      </c>
      <c r="E414" s="156">
        <v>134095</v>
      </c>
      <c r="F414" s="373">
        <v>4.919918314333338E-2</v>
      </c>
      <c r="G414" s="156">
        <v>42795</v>
      </c>
      <c r="H414" s="373">
        <v>0.10179964470533709</v>
      </c>
      <c r="I414" s="156"/>
      <c r="J414" s="202" t="s">
        <v>113</v>
      </c>
      <c r="K414" s="156"/>
      <c r="L414" s="202" t="s">
        <v>113</v>
      </c>
      <c r="M414" s="156"/>
      <c r="N414" s="202"/>
      <c r="O414" s="156"/>
      <c r="P414" s="202" t="s">
        <v>113</v>
      </c>
      <c r="Q414" s="156">
        <v>81100</v>
      </c>
      <c r="R414" s="373">
        <v>9.3566699478162318E-2</v>
      </c>
      <c r="S414" s="156">
        <v>22080</v>
      </c>
      <c r="T414" s="373">
        <v>-3.0702546505327888E-3</v>
      </c>
      <c r="U414" s="156">
        <v>3739</v>
      </c>
      <c r="V414" s="373">
        <v>0.64786249449096522</v>
      </c>
      <c r="W414" s="156">
        <v>5282</v>
      </c>
      <c r="X414" s="373">
        <v>0.24958599479536314</v>
      </c>
      <c r="Y414" s="156">
        <v>5433</v>
      </c>
      <c r="Z414" s="373">
        <v>-3.1032637774210836E-2</v>
      </c>
      <c r="AA414" s="156">
        <v>1035</v>
      </c>
      <c r="AB414" s="373">
        <v>0.23952095808383222</v>
      </c>
      <c r="AC414" s="156">
        <v>7670</v>
      </c>
      <c r="AD414" s="373">
        <v>-0.16630434782608694</v>
      </c>
      <c r="AE414" s="156">
        <v>134</v>
      </c>
      <c r="AF414" s="373">
        <v>-0.38532110091743121</v>
      </c>
      <c r="AG414" s="156">
        <v>151</v>
      </c>
      <c r="AH414" s="373">
        <v>0.69662921348314599</v>
      </c>
      <c r="AI414" s="156">
        <v>64</v>
      </c>
      <c r="AJ414" s="373">
        <v>1.5873015873015817E-2</v>
      </c>
      <c r="AK414" s="156">
        <v>2839</v>
      </c>
      <c r="AL414" s="373">
        <v>-0.3010832102412605</v>
      </c>
      <c r="AM414" s="156">
        <v>1363</v>
      </c>
      <c r="AN414" s="373">
        <v>0.10543390105433903</v>
      </c>
      <c r="AO414" s="156">
        <v>1854</v>
      </c>
      <c r="AP414" s="373">
        <v>0.30747531734837796</v>
      </c>
      <c r="AQ414" s="156"/>
      <c r="AR414" s="373" t="s">
        <v>113</v>
      </c>
      <c r="AS414" s="156"/>
      <c r="AT414" s="373" t="s">
        <v>113</v>
      </c>
      <c r="AU414" s="156">
        <v>655</v>
      </c>
      <c r="AV414" s="373">
        <v>-0.40562613430127037</v>
      </c>
      <c r="AW414" s="156">
        <v>223</v>
      </c>
      <c r="AX414" s="373">
        <v>-0.28064516129032258</v>
      </c>
      <c r="AY414" s="156">
        <v>181</v>
      </c>
      <c r="AZ414" s="373">
        <v>-0.67907801418439717</v>
      </c>
      <c r="BA414" s="156">
        <v>250</v>
      </c>
      <c r="BB414" s="373">
        <v>3.3057851239669311E-2</v>
      </c>
    </row>
    <row r="415" spans="1:54" s="4" customFormat="1" hidden="1" outlineLevel="1" x14ac:dyDescent="0.25">
      <c r="A415" s="1"/>
      <c r="B415" s="71" t="s">
        <v>99</v>
      </c>
      <c r="C415" s="156">
        <v>241428</v>
      </c>
      <c r="D415" s="373">
        <v>9.4851980844579797E-2</v>
      </c>
      <c r="E415" s="156">
        <v>169691</v>
      </c>
      <c r="F415" s="373">
        <v>4.9490070443876766E-2</v>
      </c>
      <c r="G415" s="156">
        <v>71737</v>
      </c>
      <c r="H415" s="373">
        <v>0.21953997585978269</v>
      </c>
      <c r="I415" s="156"/>
      <c r="J415" s="202" t="s">
        <v>113</v>
      </c>
      <c r="K415" s="156"/>
      <c r="L415" s="202" t="s">
        <v>113</v>
      </c>
      <c r="M415" s="156"/>
      <c r="N415" s="202"/>
      <c r="O415" s="156"/>
      <c r="P415" s="202" t="s">
        <v>113</v>
      </c>
      <c r="Q415" s="156">
        <v>93839</v>
      </c>
      <c r="R415" s="373">
        <v>7.1747547312036808E-2</v>
      </c>
      <c r="S415" s="156">
        <v>29638</v>
      </c>
      <c r="T415" s="373">
        <v>8.7034659820282467E-2</v>
      </c>
      <c r="U415" s="156">
        <v>4601</v>
      </c>
      <c r="V415" s="373">
        <v>2.2899066251667488E-2</v>
      </c>
      <c r="W415" s="156">
        <v>9439</v>
      </c>
      <c r="X415" s="373">
        <v>0.1748817525516555</v>
      </c>
      <c r="Y415" s="156">
        <v>8692</v>
      </c>
      <c r="Z415" s="373">
        <v>-0.21125226860254087</v>
      </c>
      <c r="AA415" s="156">
        <v>658</v>
      </c>
      <c r="AB415" s="373">
        <v>-0.60480480480480481</v>
      </c>
      <c r="AC415" s="156">
        <v>13159</v>
      </c>
      <c r="AD415" s="373">
        <v>0.18464169967590927</v>
      </c>
      <c r="AE415" s="156">
        <v>144</v>
      </c>
      <c r="AF415" s="373">
        <v>-0.69937369519832981</v>
      </c>
      <c r="AG415" s="156">
        <v>226</v>
      </c>
      <c r="AH415" s="373">
        <v>-9.5999999999999974E-2</v>
      </c>
      <c r="AI415" s="156">
        <v>45</v>
      </c>
      <c r="AJ415" s="373">
        <v>-6.25E-2</v>
      </c>
      <c r="AK415" s="156">
        <v>3514</v>
      </c>
      <c r="AL415" s="373">
        <v>-0.19181232750689969</v>
      </c>
      <c r="AM415" s="156">
        <v>2177</v>
      </c>
      <c r="AN415" s="373">
        <v>0.65551330798479079</v>
      </c>
      <c r="AO415" s="156">
        <v>2095</v>
      </c>
      <c r="AP415" s="373">
        <v>7.051609606540632E-2</v>
      </c>
      <c r="AQ415" s="156"/>
      <c r="AR415" s="373" t="s">
        <v>113</v>
      </c>
      <c r="AS415" s="156"/>
      <c r="AT415" s="373" t="s">
        <v>113</v>
      </c>
      <c r="AU415" s="156">
        <v>552</v>
      </c>
      <c r="AV415" s="373">
        <v>-0.551219512195122</v>
      </c>
      <c r="AW415" s="156">
        <v>223</v>
      </c>
      <c r="AX415" s="373">
        <v>-0.29874213836477992</v>
      </c>
      <c r="AY415" s="156">
        <v>163</v>
      </c>
      <c r="AZ415" s="373">
        <v>-0.15979381443298968</v>
      </c>
      <c r="BA415" s="156">
        <v>471</v>
      </c>
      <c r="BB415" s="373">
        <v>0.2627345844504021</v>
      </c>
    </row>
    <row r="416" spans="1:54" s="4" customFormat="1" hidden="1" outlineLevel="1" x14ac:dyDescent="0.25">
      <c r="A416" s="1"/>
      <c r="B416" s="71" t="s">
        <v>100</v>
      </c>
      <c r="C416" s="156">
        <v>262392</v>
      </c>
      <c r="D416" s="373">
        <v>0.13607807311127762</v>
      </c>
      <c r="E416" s="156">
        <v>172207</v>
      </c>
      <c r="F416" s="373">
        <v>8.8278416056825737E-2</v>
      </c>
      <c r="G416" s="156">
        <v>90185</v>
      </c>
      <c r="H416" s="373">
        <v>0.24008250257820563</v>
      </c>
      <c r="I416" s="156"/>
      <c r="J416" s="202" t="s">
        <v>113</v>
      </c>
      <c r="K416" s="156"/>
      <c r="L416" s="202" t="s">
        <v>113</v>
      </c>
      <c r="M416" s="156"/>
      <c r="N416" s="202"/>
      <c r="O416" s="156"/>
      <c r="P416" s="202" t="s">
        <v>113</v>
      </c>
      <c r="Q416" s="156">
        <v>94095</v>
      </c>
      <c r="R416" s="373">
        <v>0.11773021001615502</v>
      </c>
      <c r="S416" s="156">
        <v>25227</v>
      </c>
      <c r="T416" s="373">
        <v>8.2146533973918912E-2</v>
      </c>
      <c r="U416" s="156">
        <v>4009</v>
      </c>
      <c r="V416" s="373">
        <v>0.1019791094007696</v>
      </c>
      <c r="W416" s="156">
        <v>5853</v>
      </c>
      <c r="X416" s="373">
        <v>-0.13250333481547349</v>
      </c>
      <c r="Y416" s="156">
        <v>9136</v>
      </c>
      <c r="Z416" s="373">
        <v>-2.2783185367418968E-2</v>
      </c>
      <c r="AA416" s="156">
        <v>758</v>
      </c>
      <c r="AB416" s="373">
        <v>-2.944942381562099E-2</v>
      </c>
      <c r="AC416" s="156">
        <v>24277</v>
      </c>
      <c r="AD416" s="373">
        <v>0.18812704938090352</v>
      </c>
      <c r="AE416" s="156">
        <v>36</v>
      </c>
      <c r="AF416" s="373">
        <v>-0.87713310580204773</v>
      </c>
      <c r="AG416" s="156">
        <v>85</v>
      </c>
      <c r="AH416" s="373">
        <v>1.0731707317073171</v>
      </c>
      <c r="AI416" s="156">
        <v>31</v>
      </c>
      <c r="AJ416" s="373">
        <v>4.166666666666667</v>
      </c>
      <c r="AK416" s="156">
        <v>3162</v>
      </c>
      <c r="AL416" s="373">
        <v>-0.31186071817192595</v>
      </c>
      <c r="AM416" s="156">
        <v>1954</v>
      </c>
      <c r="AN416" s="373">
        <v>0.49046529366895508</v>
      </c>
      <c r="AO416" s="156">
        <v>2148</v>
      </c>
      <c r="AP416" s="373">
        <v>0.3984375</v>
      </c>
      <c r="AQ416" s="156"/>
      <c r="AR416" s="373" t="s">
        <v>113</v>
      </c>
      <c r="AS416" s="156"/>
      <c r="AT416" s="373" t="s">
        <v>113</v>
      </c>
      <c r="AU416" s="156">
        <v>755</v>
      </c>
      <c r="AV416" s="373">
        <v>-0.27193828351012539</v>
      </c>
      <c r="AW416" s="156">
        <v>229</v>
      </c>
      <c r="AX416" s="373">
        <v>-0.20761245674740481</v>
      </c>
      <c r="AY416" s="156">
        <v>111</v>
      </c>
      <c r="AZ416" s="373">
        <v>-0.5066666666666666</v>
      </c>
      <c r="BA416" s="156">
        <v>304</v>
      </c>
      <c r="BB416" s="373">
        <v>-0.2779097387173397</v>
      </c>
    </row>
    <row r="417" spans="1:54" s="4" customFormat="1" hidden="1" outlineLevel="1" x14ac:dyDescent="0.25">
      <c r="A417" s="1"/>
      <c r="B417" s="71" t="s">
        <v>101</v>
      </c>
      <c r="C417" s="156">
        <v>226479</v>
      </c>
      <c r="D417" s="373">
        <v>9.58378493458234E-2</v>
      </c>
      <c r="E417" s="156">
        <v>153042</v>
      </c>
      <c r="F417" s="373">
        <v>-7.213565655124099E-3</v>
      </c>
      <c r="G417" s="156">
        <v>73437</v>
      </c>
      <c r="H417" s="373">
        <v>0.39832057580258207</v>
      </c>
      <c r="I417" s="156"/>
      <c r="J417" s="202" t="s">
        <v>113</v>
      </c>
      <c r="K417" s="156"/>
      <c r="L417" s="202" t="s">
        <v>113</v>
      </c>
      <c r="M417" s="156"/>
      <c r="N417" s="202"/>
      <c r="O417" s="156"/>
      <c r="P417" s="202" t="s">
        <v>113</v>
      </c>
      <c r="Q417" s="156">
        <v>92155</v>
      </c>
      <c r="R417" s="373">
        <v>2.0034312911616503E-2</v>
      </c>
      <c r="S417" s="156">
        <v>24025</v>
      </c>
      <c r="T417" s="373">
        <v>-9.7855882242499304E-2</v>
      </c>
      <c r="U417" s="156">
        <v>4214</v>
      </c>
      <c r="V417" s="373">
        <v>-9.6357226792009865E-3</v>
      </c>
      <c r="W417" s="156">
        <v>4708</v>
      </c>
      <c r="X417" s="373">
        <v>-0.23757085020242918</v>
      </c>
      <c r="Y417" s="156">
        <v>8669</v>
      </c>
      <c r="Z417" s="373">
        <v>0.20085884471533455</v>
      </c>
      <c r="AA417" s="156">
        <v>657</v>
      </c>
      <c r="AB417" s="373">
        <v>-0.27242524916943522</v>
      </c>
      <c r="AC417" s="156">
        <v>10299</v>
      </c>
      <c r="AD417" s="373">
        <v>0.11702819956616062</v>
      </c>
      <c r="AE417" s="156">
        <v>184</v>
      </c>
      <c r="AF417" s="373">
        <v>0.61403508771929816</v>
      </c>
      <c r="AG417" s="156">
        <v>59</v>
      </c>
      <c r="AH417" s="373">
        <v>0.68571428571428572</v>
      </c>
      <c r="AI417" s="156">
        <v>55</v>
      </c>
      <c r="AJ417" s="373">
        <v>0.77419354838709675</v>
      </c>
      <c r="AK417" s="156">
        <v>2482</v>
      </c>
      <c r="AL417" s="373">
        <v>-0.43998194945848379</v>
      </c>
      <c r="AM417" s="156">
        <v>1796</v>
      </c>
      <c r="AN417" s="373">
        <v>0.25244072524407257</v>
      </c>
      <c r="AO417" s="156">
        <v>1926</v>
      </c>
      <c r="AP417" s="373">
        <v>0.13695395513577324</v>
      </c>
      <c r="AQ417" s="156"/>
      <c r="AR417" s="373" t="s">
        <v>113</v>
      </c>
      <c r="AS417" s="156"/>
      <c r="AT417" s="373" t="s">
        <v>113</v>
      </c>
      <c r="AU417" s="156">
        <v>890</v>
      </c>
      <c r="AV417" s="373">
        <v>5.3254437869822535E-2</v>
      </c>
      <c r="AW417" s="156">
        <v>276</v>
      </c>
      <c r="AX417" s="373">
        <v>3.7593984962406068E-2</v>
      </c>
      <c r="AY417" s="156">
        <v>256</v>
      </c>
      <c r="AZ417" s="373">
        <v>0.31958762886597936</v>
      </c>
      <c r="BA417" s="156">
        <v>276</v>
      </c>
      <c r="BB417" s="373">
        <v>-0.15337423312883436</v>
      </c>
    </row>
    <row r="418" spans="1:54" s="4" customFormat="1" hidden="1" outlineLevel="1" x14ac:dyDescent="0.25">
      <c r="A418" s="1"/>
      <c r="B418" s="71" t="s">
        <v>102</v>
      </c>
      <c r="C418" s="156">
        <v>207802</v>
      </c>
      <c r="D418" s="373">
        <v>-2.1269981819723283E-2</v>
      </c>
      <c r="E418" s="156">
        <v>149927</v>
      </c>
      <c r="F418" s="373">
        <v>-9.5735826296743043E-2</v>
      </c>
      <c r="G418" s="156">
        <v>57875</v>
      </c>
      <c r="H418" s="373">
        <v>0.24414205253880228</v>
      </c>
      <c r="I418" s="156"/>
      <c r="J418" s="202" t="s">
        <v>113</v>
      </c>
      <c r="K418" s="156"/>
      <c r="L418" s="202" t="s">
        <v>113</v>
      </c>
      <c r="M418" s="156"/>
      <c r="N418" s="202"/>
      <c r="O418" s="156"/>
      <c r="P418" s="202" t="s">
        <v>113</v>
      </c>
      <c r="Q418" s="156">
        <v>73807</v>
      </c>
      <c r="R418" s="373">
        <v>-5.6863922716178794E-2</v>
      </c>
      <c r="S418" s="156">
        <v>26118</v>
      </c>
      <c r="T418" s="373">
        <v>-4.3576973780577122E-2</v>
      </c>
      <c r="U418" s="156">
        <v>3260</v>
      </c>
      <c r="V418" s="373">
        <v>-0.18723510346547001</v>
      </c>
      <c r="W418" s="156">
        <v>5355</v>
      </c>
      <c r="X418" s="373">
        <v>-0.11851851851851847</v>
      </c>
      <c r="Y418" s="156">
        <v>6845</v>
      </c>
      <c r="Z418" s="373">
        <v>-0.19299693468521573</v>
      </c>
      <c r="AA418" s="156">
        <v>643</v>
      </c>
      <c r="AB418" s="373">
        <v>0.48498845265588919</v>
      </c>
      <c r="AC418" s="156">
        <v>9258</v>
      </c>
      <c r="AD418" s="373">
        <v>-0.31457762641593245</v>
      </c>
      <c r="AE418" s="156">
        <v>7124</v>
      </c>
      <c r="AF418" s="373">
        <v>-8.1722093323021383E-2</v>
      </c>
      <c r="AG418" s="156">
        <v>1368</v>
      </c>
      <c r="AH418" s="373">
        <v>0.20741394527802304</v>
      </c>
      <c r="AI418" s="156">
        <v>4786</v>
      </c>
      <c r="AJ418" s="373">
        <v>-0.17949597119835414</v>
      </c>
      <c r="AK418" s="156">
        <v>6150</v>
      </c>
      <c r="AL418" s="373">
        <v>-0.2606395768213513</v>
      </c>
      <c r="AM418" s="156">
        <v>1751</v>
      </c>
      <c r="AN418" s="373">
        <v>-1.1851015801354392E-2</v>
      </c>
      <c r="AO418" s="156">
        <v>1582</v>
      </c>
      <c r="AP418" s="373">
        <v>0.19576719576719581</v>
      </c>
      <c r="AQ418" s="156"/>
      <c r="AR418" s="373" t="s">
        <v>113</v>
      </c>
      <c r="AS418" s="156"/>
      <c r="AT418" s="373" t="s">
        <v>113</v>
      </c>
      <c r="AU418" s="156">
        <v>839</v>
      </c>
      <c r="AV418" s="373">
        <v>1.680511182108626</v>
      </c>
      <c r="AW418" s="156">
        <v>288</v>
      </c>
      <c r="AX418" s="373">
        <v>-8.2802547770700619E-2</v>
      </c>
      <c r="AY418" s="156">
        <v>232</v>
      </c>
      <c r="AZ418" s="373">
        <v>-0.65321375186846042</v>
      </c>
      <c r="BA418" s="156">
        <v>442</v>
      </c>
      <c r="BB418" s="373">
        <v>0.78947368421052633</v>
      </c>
    </row>
    <row r="419" spans="1:54" s="4" customFormat="1" hidden="1" outlineLevel="1" x14ac:dyDescent="0.25">
      <c r="A419" s="1"/>
      <c r="B419" s="71" t="s">
        <v>103</v>
      </c>
      <c r="C419" s="156">
        <v>192150</v>
      </c>
      <c r="D419" s="373">
        <v>-6.6231248086539463E-2</v>
      </c>
      <c r="E419" s="156">
        <v>155825</v>
      </c>
      <c r="F419" s="373">
        <v>-0.11434888373573415</v>
      </c>
      <c r="G419" s="156">
        <v>36325</v>
      </c>
      <c r="H419" s="373">
        <v>0.21752974694151161</v>
      </c>
      <c r="I419" s="156"/>
      <c r="J419" s="202" t="s">
        <v>113</v>
      </c>
      <c r="K419" s="156"/>
      <c r="L419" s="202" t="s">
        <v>113</v>
      </c>
      <c r="M419" s="156"/>
      <c r="N419" s="202"/>
      <c r="O419" s="156"/>
      <c r="P419" s="202" t="s">
        <v>113</v>
      </c>
      <c r="Q419" s="156">
        <v>54512</v>
      </c>
      <c r="R419" s="373">
        <v>-0.18547627941725808</v>
      </c>
      <c r="S419" s="156">
        <v>34383</v>
      </c>
      <c r="T419" s="373">
        <v>-8.1063927994461382E-3</v>
      </c>
      <c r="U419" s="156">
        <v>3069</v>
      </c>
      <c r="V419" s="373">
        <v>-0.33829236739974122</v>
      </c>
      <c r="W419" s="156">
        <v>5374</v>
      </c>
      <c r="X419" s="373">
        <v>0.19342660448589832</v>
      </c>
      <c r="Y419" s="156">
        <v>4234</v>
      </c>
      <c r="Z419" s="373">
        <v>1.4374700527072459E-2</v>
      </c>
      <c r="AA419" s="156">
        <v>470</v>
      </c>
      <c r="AB419" s="373">
        <v>0.4285714285714286</v>
      </c>
      <c r="AC419" s="156">
        <v>4586</v>
      </c>
      <c r="AD419" s="373">
        <v>-0.25720764496274695</v>
      </c>
      <c r="AE419" s="156">
        <v>14322</v>
      </c>
      <c r="AF419" s="373">
        <v>-4.9193387771360286E-2</v>
      </c>
      <c r="AG419" s="156">
        <v>2853</v>
      </c>
      <c r="AH419" s="373">
        <v>0.22288898414059144</v>
      </c>
      <c r="AI419" s="156">
        <v>16768</v>
      </c>
      <c r="AJ419" s="373">
        <v>-0.14093959731543626</v>
      </c>
      <c r="AK419" s="156">
        <v>9900</v>
      </c>
      <c r="AL419" s="373">
        <v>-0.24009824992324225</v>
      </c>
      <c r="AM419" s="156">
        <v>1940</v>
      </c>
      <c r="AN419" s="373">
        <v>0.10920526014865639</v>
      </c>
      <c r="AO419" s="156">
        <v>1666</v>
      </c>
      <c r="AP419" s="373">
        <v>2.7127003699136898E-2</v>
      </c>
      <c r="AQ419" s="156"/>
      <c r="AR419" s="373" t="s">
        <v>113</v>
      </c>
      <c r="AS419" s="156"/>
      <c r="AT419" s="373" t="s">
        <v>113</v>
      </c>
      <c r="AU419" s="156">
        <v>934</v>
      </c>
      <c r="AV419" s="373">
        <v>0.73605947955390327</v>
      </c>
      <c r="AW419" s="156">
        <v>357</v>
      </c>
      <c r="AX419" s="373">
        <v>0.69194312796208535</v>
      </c>
      <c r="AY419" s="156">
        <v>205</v>
      </c>
      <c r="AZ419" s="373">
        <v>0.6399999999999999</v>
      </c>
      <c r="BA419" s="156">
        <v>179</v>
      </c>
      <c r="BB419" s="373">
        <v>-0.28685258964143423</v>
      </c>
    </row>
    <row r="420" spans="1:54" s="4" customFormat="1" hidden="1" outlineLevel="1" x14ac:dyDescent="0.25">
      <c r="A420" s="1"/>
      <c r="B420" s="71" t="s">
        <v>104</v>
      </c>
      <c r="C420" s="156">
        <v>218011</v>
      </c>
      <c r="D420" s="373">
        <v>-3.9357900441961191E-2</v>
      </c>
      <c r="E420" s="156">
        <v>177944</v>
      </c>
      <c r="F420" s="373">
        <v>-8.3471542621684214E-2</v>
      </c>
      <c r="G420" s="156">
        <v>40067</v>
      </c>
      <c r="H420" s="373">
        <v>0.2218156313847468</v>
      </c>
      <c r="I420" s="156"/>
      <c r="J420" s="202" t="s">
        <v>113</v>
      </c>
      <c r="K420" s="156"/>
      <c r="L420" s="202" t="s">
        <v>113</v>
      </c>
      <c r="M420" s="156"/>
      <c r="N420" s="202"/>
      <c r="O420" s="156"/>
      <c r="P420" s="202" t="s">
        <v>113</v>
      </c>
      <c r="Q420" s="156">
        <v>62667</v>
      </c>
      <c r="R420" s="373">
        <v>-8.4110373856361997E-2</v>
      </c>
      <c r="S420" s="156">
        <v>34799</v>
      </c>
      <c r="T420" s="373">
        <v>-8.9841502327771106E-2</v>
      </c>
      <c r="U420" s="156">
        <v>4140</v>
      </c>
      <c r="V420" s="373">
        <v>-0.10833512814990309</v>
      </c>
      <c r="W420" s="156">
        <v>6957</v>
      </c>
      <c r="X420" s="373">
        <v>0.16201770502755974</v>
      </c>
      <c r="Y420" s="156">
        <v>6635</v>
      </c>
      <c r="Z420" s="373">
        <v>-9.7033206314643405E-2</v>
      </c>
      <c r="AA420" s="156">
        <v>482</v>
      </c>
      <c r="AB420" s="373">
        <v>0.27851458885941649</v>
      </c>
      <c r="AC420" s="156">
        <v>5720</v>
      </c>
      <c r="AD420" s="373">
        <v>-0.21352949264402588</v>
      </c>
      <c r="AE420" s="156">
        <v>15925</v>
      </c>
      <c r="AF420" s="373">
        <v>-6.9584014956765583E-2</v>
      </c>
      <c r="AG420" s="156">
        <v>2905</v>
      </c>
      <c r="AH420" s="373">
        <v>0.13787700744222486</v>
      </c>
      <c r="AI420" s="156">
        <v>20614</v>
      </c>
      <c r="AJ420" s="373">
        <v>-0.1006108202443281</v>
      </c>
      <c r="AK420" s="156">
        <v>10766</v>
      </c>
      <c r="AL420" s="373">
        <v>-0.25251683677011738</v>
      </c>
      <c r="AM420" s="156">
        <v>2326</v>
      </c>
      <c r="AN420" s="373">
        <v>0.45012468827930174</v>
      </c>
      <c r="AO420" s="156">
        <v>1844</v>
      </c>
      <c r="AP420" s="373">
        <v>0.22933333333333339</v>
      </c>
      <c r="AQ420" s="156"/>
      <c r="AR420" s="373" t="s">
        <v>113</v>
      </c>
      <c r="AS420" s="156"/>
      <c r="AT420" s="373" t="s">
        <v>113</v>
      </c>
      <c r="AU420" s="156">
        <v>840</v>
      </c>
      <c r="AV420" s="373">
        <v>0.33545310015898244</v>
      </c>
      <c r="AW420" s="156">
        <v>757</v>
      </c>
      <c r="AX420" s="373">
        <v>0.53549695740365122</v>
      </c>
      <c r="AY420" s="156">
        <v>194</v>
      </c>
      <c r="AZ420" s="373">
        <v>1.2823529411764705</v>
      </c>
      <c r="BA420" s="156">
        <v>319</v>
      </c>
      <c r="BB420" s="373">
        <v>-0.32415254237288138</v>
      </c>
    </row>
    <row r="421" spans="1:54" s="4" customFormat="1" ht="15.75" collapsed="1" x14ac:dyDescent="0.25">
      <c r="A421" s="374">
        <v>494940</v>
      </c>
      <c r="B421" s="101">
        <v>1989</v>
      </c>
      <c r="C421" s="102">
        <v>2630291</v>
      </c>
      <c r="D421" s="203">
        <v>5.0590102698799155E-2</v>
      </c>
      <c r="E421" s="102">
        <v>2018476</v>
      </c>
      <c r="F421" s="203">
        <v>1.7195935903080439E-3</v>
      </c>
      <c r="G421" s="102">
        <v>611815</v>
      </c>
      <c r="H421" s="203">
        <v>0.25212588079513565</v>
      </c>
      <c r="I421" s="102"/>
      <c r="J421" s="203" t="s">
        <v>113</v>
      </c>
      <c r="K421" s="102"/>
      <c r="L421" s="203" t="s">
        <v>113</v>
      </c>
      <c r="M421" s="102"/>
      <c r="N421" s="203"/>
      <c r="O421" s="102"/>
      <c r="P421" s="203" t="s">
        <v>113</v>
      </c>
      <c r="Q421" s="102">
        <v>892948</v>
      </c>
      <c r="R421" s="203">
        <v>3.4273152041215837E-2</v>
      </c>
      <c r="S421" s="102">
        <v>365900</v>
      </c>
      <c r="T421" s="203">
        <v>9.2460376078484785E-4</v>
      </c>
      <c r="U421" s="102">
        <v>48632</v>
      </c>
      <c r="V421" s="203">
        <v>4.1125216758365335E-2</v>
      </c>
      <c r="W421" s="102">
        <v>73862</v>
      </c>
      <c r="X421" s="203">
        <v>3.1548957445917125E-2</v>
      </c>
      <c r="Y421" s="102">
        <v>115400</v>
      </c>
      <c r="Z421" s="203">
        <v>-1.1342997155683543E-2</v>
      </c>
      <c r="AA421" s="102">
        <v>7655</v>
      </c>
      <c r="AB421" s="203">
        <v>0.134746516454195</v>
      </c>
      <c r="AC421" s="102">
        <v>122664</v>
      </c>
      <c r="AD421" s="203">
        <v>-3.2778483058799379E-2</v>
      </c>
      <c r="AE421" s="102">
        <v>101196</v>
      </c>
      <c r="AF421" s="203">
        <v>-7.9698850101461716E-3</v>
      </c>
      <c r="AG421" s="102">
        <v>19521</v>
      </c>
      <c r="AH421" s="203">
        <v>-8.5410419790104997E-2</v>
      </c>
      <c r="AI421" s="102">
        <v>118839</v>
      </c>
      <c r="AJ421" s="203">
        <v>-9.1674118914952696E-2</v>
      </c>
      <c r="AK421" s="102">
        <v>87276</v>
      </c>
      <c r="AL421" s="203">
        <v>-0.1601374173619331</v>
      </c>
      <c r="AM421" s="102">
        <v>22468</v>
      </c>
      <c r="AN421" s="203">
        <v>0.23348888278891033</v>
      </c>
      <c r="AO421" s="102">
        <v>20794</v>
      </c>
      <c r="AP421" s="203">
        <v>0.1242430795847751</v>
      </c>
      <c r="AQ421" s="102"/>
      <c r="AR421" s="203" t="s">
        <v>113</v>
      </c>
      <c r="AS421" s="102"/>
      <c r="AT421" s="203" t="s">
        <v>113</v>
      </c>
      <c r="AU421" s="102">
        <v>9235</v>
      </c>
      <c r="AV421" s="203">
        <v>-8.2281625757726351E-2</v>
      </c>
      <c r="AW421" s="102">
        <v>4666</v>
      </c>
      <c r="AX421" s="203">
        <v>-6.959122632103687E-2</v>
      </c>
      <c r="AY421" s="102">
        <v>2394</v>
      </c>
      <c r="AZ421" s="203">
        <v>-0.17844886753603295</v>
      </c>
      <c r="BA421" s="102">
        <v>3677</v>
      </c>
      <c r="BB421" s="203">
        <v>2.8531468531468596E-2</v>
      </c>
    </row>
    <row r="422" spans="1:54" s="4" customFormat="1" hidden="1" outlineLevel="1" x14ac:dyDescent="0.25">
      <c r="A422" s="1"/>
      <c r="B422" s="71" t="s">
        <v>93</v>
      </c>
      <c r="C422" s="156">
        <v>231703</v>
      </c>
      <c r="D422" s="373">
        <v>0.2014550017630099</v>
      </c>
      <c r="E422" s="156">
        <v>208594</v>
      </c>
      <c r="F422" s="373">
        <v>0.21622771982811395</v>
      </c>
      <c r="G422" s="156">
        <v>23109</v>
      </c>
      <c r="H422" s="373">
        <v>8.2743756735229379E-2</v>
      </c>
      <c r="I422" s="156"/>
      <c r="J422" s="202" t="s">
        <v>113</v>
      </c>
      <c r="K422" s="156"/>
      <c r="L422" s="202" t="s">
        <v>113</v>
      </c>
      <c r="M422" s="156"/>
      <c r="N422" s="202"/>
      <c r="O422" s="156"/>
      <c r="P422" s="202" t="s">
        <v>113</v>
      </c>
      <c r="Q422" s="156">
        <v>64951</v>
      </c>
      <c r="R422" s="373">
        <v>0.1524512500221793</v>
      </c>
      <c r="S422" s="156">
        <v>39345</v>
      </c>
      <c r="T422" s="373">
        <v>0.13517022504327758</v>
      </c>
      <c r="U422" s="156">
        <v>4979</v>
      </c>
      <c r="V422" s="373">
        <v>-2.5063638143724254E-2</v>
      </c>
      <c r="W422" s="156">
        <v>7761</v>
      </c>
      <c r="X422" s="373">
        <v>0.49652911685306589</v>
      </c>
      <c r="Y422" s="156">
        <v>10834</v>
      </c>
      <c r="Z422" s="373">
        <v>0.87927146574154369</v>
      </c>
      <c r="AA422" s="156">
        <v>135</v>
      </c>
      <c r="AB422" s="373">
        <v>-0.74907063197026025</v>
      </c>
      <c r="AC422" s="156">
        <v>10714</v>
      </c>
      <c r="AD422" s="373">
        <v>1.4583333333333393E-2</v>
      </c>
      <c r="AE422" s="156">
        <v>19960</v>
      </c>
      <c r="AF422" s="373">
        <v>0.10422659880504526</v>
      </c>
      <c r="AG422" s="156">
        <v>4149</v>
      </c>
      <c r="AH422" s="373">
        <v>-4.6864231564438308E-2</v>
      </c>
      <c r="AI422" s="156">
        <v>25697</v>
      </c>
      <c r="AJ422" s="373">
        <v>0.8361557699178277</v>
      </c>
      <c r="AK422" s="156">
        <v>14105</v>
      </c>
      <c r="AL422" s="373">
        <v>0.22577561484313891</v>
      </c>
      <c r="AM422" s="156">
        <v>1708</v>
      </c>
      <c r="AN422" s="373">
        <v>-1.3856812933025431E-2</v>
      </c>
      <c r="AO422" s="156">
        <v>2026</v>
      </c>
      <c r="AP422" s="373">
        <v>0.20667063728409762</v>
      </c>
      <c r="AQ422" s="156"/>
      <c r="AR422" s="373" t="s">
        <v>113</v>
      </c>
      <c r="AS422" s="156"/>
      <c r="AT422" s="373" t="s">
        <v>113</v>
      </c>
      <c r="AU422" s="156">
        <v>1097</v>
      </c>
      <c r="AV422" s="373">
        <v>0.70872274143302172</v>
      </c>
      <c r="AW422" s="156">
        <v>627</v>
      </c>
      <c r="AX422" s="373">
        <v>1.5974440894568342E-3</v>
      </c>
      <c r="AY422" s="156">
        <v>135</v>
      </c>
      <c r="AZ422" s="373">
        <v>-0.33497536945812811</v>
      </c>
      <c r="BA422" s="156">
        <v>290</v>
      </c>
      <c r="BB422" s="373">
        <v>-0.22872340425531912</v>
      </c>
    </row>
    <row r="423" spans="1:54" s="4" customFormat="1" hidden="1" outlineLevel="1" x14ac:dyDescent="0.25">
      <c r="A423" s="1"/>
      <c r="B423" s="71" t="s">
        <v>94</v>
      </c>
      <c r="C423" s="156">
        <v>215164</v>
      </c>
      <c r="D423" s="373">
        <v>0.18818682835779676</v>
      </c>
      <c r="E423" s="156">
        <v>192036</v>
      </c>
      <c r="F423" s="373">
        <v>0.18515867040250811</v>
      </c>
      <c r="G423" s="156">
        <v>23128</v>
      </c>
      <c r="H423" s="373">
        <v>0.21394079361746798</v>
      </c>
      <c r="I423" s="156"/>
      <c r="J423" s="202" t="s">
        <v>113</v>
      </c>
      <c r="K423" s="156"/>
      <c r="L423" s="202" t="s">
        <v>113</v>
      </c>
      <c r="M423" s="156"/>
      <c r="N423" s="202"/>
      <c r="O423" s="156"/>
      <c r="P423" s="202" t="s">
        <v>113</v>
      </c>
      <c r="Q423" s="156">
        <v>59496</v>
      </c>
      <c r="R423" s="373">
        <v>5.7537460672959062E-2</v>
      </c>
      <c r="S423" s="156">
        <v>33981</v>
      </c>
      <c r="T423" s="373">
        <v>0.26051635878032497</v>
      </c>
      <c r="U423" s="156">
        <v>4039</v>
      </c>
      <c r="V423" s="373">
        <v>-6.0260586319218268E-2</v>
      </c>
      <c r="W423" s="156">
        <v>7602</v>
      </c>
      <c r="X423" s="373">
        <v>0.61298535964353906</v>
      </c>
      <c r="Y423" s="156">
        <v>12863</v>
      </c>
      <c r="Z423" s="373">
        <v>0.27786608384661227</v>
      </c>
      <c r="AA423" s="156">
        <v>225</v>
      </c>
      <c r="AB423" s="373">
        <v>-0.25742574257425743</v>
      </c>
      <c r="AC423" s="156">
        <v>11397</v>
      </c>
      <c r="AD423" s="373">
        <v>0.19302836805192092</v>
      </c>
      <c r="AE423" s="156">
        <v>15987</v>
      </c>
      <c r="AF423" s="373">
        <v>-8.2314448079903513E-2</v>
      </c>
      <c r="AG423" s="156">
        <v>5253</v>
      </c>
      <c r="AH423" s="373">
        <v>0.12267578542423596</v>
      </c>
      <c r="AI423" s="156">
        <v>23626</v>
      </c>
      <c r="AJ423" s="373">
        <v>0.83831310301898543</v>
      </c>
      <c r="AK423" s="156">
        <v>12432</v>
      </c>
      <c r="AL423" s="373">
        <v>0.22700355309909193</v>
      </c>
      <c r="AM423" s="156">
        <v>1508</v>
      </c>
      <c r="AN423" s="373">
        <v>0.1080088170462894</v>
      </c>
      <c r="AO423" s="156">
        <v>1412</v>
      </c>
      <c r="AP423" s="373">
        <v>0.20890410958904115</v>
      </c>
      <c r="AQ423" s="156"/>
      <c r="AR423" s="373" t="s">
        <v>113</v>
      </c>
      <c r="AS423" s="156"/>
      <c r="AT423" s="373" t="s">
        <v>113</v>
      </c>
      <c r="AU423" s="156">
        <v>891</v>
      </c>
      <c r="AV423" s="373">
        <v>0.38139534883720927</v>
      </c>
      <c r="AW423" s="156">
        <v>813</v>
      </c>
      <c r="AX423" s="373">
        <v>-0.10659340659340655</v>
      </c>
      <c r="AY423" s="156">
        <v>132</v>
      </c>
      <c r="AZ423" s="373">
        <v>-0.22352941176470587</v>
      </c>
      <c r="BA423" s="156">
        <v>173</v>
      </c>
      <c r="BB423" s="373">
        <v>-0.38434163701067614</v>
      </c>
    </row>
    <row r="424" spans="1:54" s="4" customFormat="1" hidden="1" outlineLevel="1" x14ac:dyDescent="0.25">
      <c r="A424" s="1"/>
      <c r="B424" s="71" t="s">
        <v>95</v>
      </c>
      <c r="C424" s="156">
        <v>231140</v>
      </c>
      <c r="D424" s="373">
        <v>0.22039947834442986</v>
      </c>
      <c r="E424" s="156">
        <v>196566</v>
      </c>
      <c r="F424" s="373">
        <v>0.19055146724811478</v>
      </c>
      <c r="G424" s="156">
        <v>34574</v>
      </c>
      <c r="H424" s="373">
        <v>0.42326691915033754</v>
      </c>
      <c r="I424" s="156"/>
      <c r="J424" s="202" t="s">
        <v>113</v>
      </c>
      <c r="K424" s="156"/>
      <c r="L424" s="202" t="s">
        <v>113</v>
      </c>
      <c r="M424" s="156"/>
      <c r="N424" s="202"/>
      <c r="O424" s="156"/>
      <c r="P424" s="202" t="s">
        <v>113</v>
      </c>
      <c r="Q424" s="156">
        <v>62959</v>
      </c>
      <c r="R424" s="373">
        <v>0.21203195687746645</v>
      </c>
      <c r="S424" s="156">
        <v>38868</v>
      </c>
      <c r="T424" s="373">
        <v>0.25429198399380404</v>
      </c>
      <c r="U424" s="156">
        <v>3643</v>
      </c>
      <c r="V424" s="373">
        <v>-7.6084199847831546E-2</v>
      </c>
      <c r="W424" s="156">
        <v>5348</v>
      </c>
      <c r="X424" s="373">
        <v>0.25687426556991766</v>
      </c>
      <c r="Y424" s="156">
        <v>12209</v>
      </c>
      <c r="Z424" s="373">
        <v>0.1716890595009597</v>
      </c>
      <c r="AA424" s="156">
        <v>227</v>
      </c>
      <c r="AB424" s="373">
        <v>-0.29283489096573212</v>
      </c>
      <c r="AC424" s="156">
        <v>9318</v>
      </c>
      <c r="AD424" s="373">
        <v>7.5857291305853725E-2</v>
      </c>
      <c r="AE424" s="156">
        <v>17335</v>
      </c>
      <c r="AF424" s="373">
        <v>-0.1263921786020259</v>
      </c>
      <c r="AG424" s="156">
        <v>4002</v>
      </c>
      <c r="AH424" s="373">
        <v>-0.22591876208897488</v>
      </c>
      <c r="AI424" s="156">
        <v>25495</v>
      </c>
      <c r="AJ424" s="373">
        <v>0.80956774788842356</v>
      </c>
      <c r="AK424" s="156">
        <v>12336</v>
      </c>
      <c r="AL424" s="373">
        <v>0.19766990291262143</v>
      </c>
      <c r="AM424" s="156">
        <v>1584</v>
      </c>
      <c r="AN424" s="373">
        <v>-4.9219687875150075E-2</v>
      </c>
      <c r="AO424" s="156">
        <v>1346</v>
      </c>
      <c r="AP424" s="373">
        <v>0.43039319872476089</v>
      </c>
      <c r="AQ424" s="156"/>
      <c r="AR424" s="373" t="s">
        <v>113</v>
      </c>
      <c r="AS424" s="156"/>
      <c r="AT424" s="373" t="s">
        <v>113</v>
      </c>
      <c r="AU424" s="156">
        <v>593</v>
      </c>
      <c r="AV424" s="373">
        <v>-8.4876543209876587E-2</v>
      </c>
      <c r="AW424" s="156">
        <v>725</v>
      </c>
      <c r="AX424" s="373">
        <v>-0.23199152542372881</v>
      </c>
      <c r="AY424" s="156">
        <v>127</v>
      </c>
      <c r="AZ424" s="373">
        <v>-0.30219780219780223</v>
      </c>
      <c r="BA424" s="156">
        <v>241</v>
      </c>
      <c r="BB424" s="373">
        <v>-0.3054755043227666</v>
      </c>
    </row>
    <row r="425" spans="1:54" s="4" customFormat="1" hidden="1" outlineLevel="1" x14ac:dyDescent="0.25">
      <c r="A425" s="1"/>
      <c r="B425" s="71" t="s">
        <v>96</v>
      </c>
      <c r="C425" s="156">
        <v>186785</v>
      </c>
      <c r="D425" s="373">
        <v>-1.0696045137310595E-3</v>
      </c>
      <c r="E425" s="156">
        <v>151040</v>
      </c>
      <c r="F425" s="373">
        <v>1.7872065126560033E-2</v>
      </c>
      <c r="G425" s="156">
        <v>35745</v>
      </c>
      <c r="H425" s="373">
        <v>-7.3891753245070912E-2</v>
      </c>
      <c r="I425" s="156"/>
      <c r="J425" s="202" t="s">
        <v>113</v>
      </c>
      <c r="K425" s="156"/>
      <c r="L425" s="202" t="s">
        <v>113</v>
      </c>
      <c r="M425" s="156"/>
      <c r="N425" s="202"/>
      <c r="O425" s="156"/>
      <c r="P425" s="202" t="s">
        <v>113</v>
      </c>
      <c r="Q425" s="156">
        <v>57671</v>
      </c>
      <c r="R425" s="373">
        <v>8.6492087415222407E-2</v>
      </c>
      <c r="S425" s="156">
        <v>29564</v>
      </c>
      <c r="T425" s="373">
        <v>-3.0752081830699662E-2</v>
      </c>
      <c r="U425" s="156">
        <v>3650</v>
      </c>
      <c r="V425" s="373">
        <v>0.12863327149041437</v>
      </c>
      <c r="W425" s="156">
        <v>5108</v>
      </c>
      <c r="X425" s="373">
        <v>8.5884353741496611E-2</v>
      </c>
      <c r="Y425" s="156">
        <v>15965</v>
      </c>
      <c r="Z425" s="373">
        <v>-0.149531216705732</v>
      </c>
      <c r="AA425" s="156">
        <v>206</v>
      </c>
      <c r="AB425" s="373">
        <v>-0.52534562211981561</v>
      </c>
      <c r="AC425" s="156">
        <v>9547</v>
      </c>
      <c r="AD425" s="373">
        <v>-6.9130265210608388E-2</v>
      </c>
      <c r="AE425" s="156">
        <v>7416</v>
      </c>
      <c r="AF425" s="373">
        <v>-0.2435740514075887</v>
      </c>
      <c r="AG425" s="156">
        <v>1486</v>
      </c>
      <c r="AH425" s="373">
        <v>-0.48846815834767643</v>
      </c>
      <c r="AI425" s="156">
        <v>7568</v>
      </c>
      <c r="AJ425" s="373">
        <v>0.81009327911982787</v>
      </c>
      <c r="AK425" s="156">
        <v>7935</v>
      </c>
      <c r="AL425" s="373">
        <v>0.28481217616580312</v>
      </c>
      <c r="AM425" s="156">
        <v>1544</v>
      </c>
      <c r="AN425" s="373">
        <v>9.1937765205091893E-2</v>
      </c>
      <c r="AO425" s="156">
        <v>1176</v>
      </c>
      <c r="AP425" s="373">
        <v>0.42891859052247883</v>
      </c>
      <c r="AQ425" s="156"/>
      <c r="AR425" s="373" t="s">
        <v>113</v>
      </c>
      <c r="AS425" s="156"/>
      <c r="AT425" s="373" t="s">
        <v>113</v>
      </c>
      <c r="AU425" s="156">
        <v>1189</v>
      </c>
      <c r="AV425" s="373">
        <v>1.2734225621414912</v>
      </c>
      <c r="AW425" s="156">
        <v>320</v>
      </c>
      <c r="AX425" s="373">
        <v>-0.17098445595854928</v>
      </c>
      <c r="AY425" s="156">
        <v>275</v>
      </c>
      <c r="AZ425" s="373">
        <v>0.52777777777777768</v>
      </c>
      <c r="BA425" s="156">
        <v>264</v>
      </c>
      <c r="BB425" s="373">
        <v>-0.72699069286452955</v>
      </c>
    </row>
    <row r="426" spans="1:54" s="4" customFormat="1" hidden="1" outlineLevel="1" x14ac:dyDescent="0.25">
      <c r="A426" s="1"/>
      <c r="B426" s="71" t="s">
        <v>97</v>
      </c>
      <c r="C426" s="156">
        <v>169005</v>
      </c>
      <c r="D426" s="373">
        <v>2.7892153583223278E-2</v>
      </c>
      <c r="E426" s="156">
        <v>128993</v>
      </c>
      <c r="F426" s="373">
        <v>-3.2608275702198375E-3</v>
      </c>
      <c r="G426" s="156">
        <v>40012</v>
      </c>
      <c r="H426" s="373">
        <v>0.14306936350131405</v>
      </c>
      <c r="I426" s="156"/>
      <c r="J426" s="202" t="s">
        <v>113</v>
      </c>
      <c r="K426" s="156"/>
      <c r="L426" s="202" t="s">
        <v>113</v>
      </c>
      <c r="M426" s="156"/>
      <c r="N426" s="202"/>
      <c r="O426" s="156"/>
      <c r="P426" s="202" t="s">
        <v>113</v>
      </c>
      <c r="Q426" s="156">
        <v>68430</v>
      </c>
      <c r="R426" s="373">
        <v>-7.952436038847488E-2</v>
      </c>
      <c r="S426" s="156">
        <v>24242</v>
      </c>
      <c r="T426" s="373">
        <v>0.1117123727414473</v>
      </c>
      <c r="U426" s="156">
        <v>2448</v>
      </c>
      <c r="V426" s="373">
        <v>-0.19447186574531095</v>
      </c>
      <c r="W426" s="156">
        <v>4036</v>
      </c>
      <c r="X426" s="373">
        <v>0.27318611987381702</v>
      </c>
      <c r="Y426" s="156">
        <v>11654</v>
      </c>
      <c r="Z426" s="373">
        <v>1.2422899834940493E-2</v>
      </c>
      <c r="AA426" s="156">
        <v>630</v>
      </c>
      <c r="AB426" s="373">
        <v>-0.17539267015706805</v>
      </c>
      <c r="AC426" s="156">
        <v>8930</v>
      </c>
      <c r="AD426" s="373">
        <v>0.12426035502958577</v>
      </c>
      <c r="AE426" s="156">
        <v>270</v>
      </c>
      <c r="AF426" s="373">
        <v>0.90140845070422526</v>
      </c>
      <c r="AG426" s="156">
        <v>20</v>
      </c>
      <c r="AH426" s="373">
        <v>-0.39393939393939392</v>
      </c>
      <c r="AI426" s="156">
        <v>27</v>
      </c>
      <c r="AJ426" s="373">
        <v>2.8571428571428572</v>
      </c>
      <c r="AK426" s="156">
        <v>3923</v>
      </c>
      <c r="AL426" s="373">
        <v>0.37939521800281284</v>
      </c>
      <c r="AM426" s="156">
        <v>1453</v>
      </c>
      <c r="AN426" s="373">
        <v>9.5776772247360586E-2</v>
      </c>
      <c r="AO426" s="156">
        <v>1486</v>
      </c>
      <c r="AP426" s="373">
        <v>0.6511111111111112</v>
      </c>
      <c r="AQ426" s="156"/>
      <c r="AR426" s="373" t="s">
        <v>113</v>
      </c>
      <c r="AS426" s="156"/>
      <c r="AT426" s="373" t="s">
        <v>113</v>
      </c>
      <c r="AU426" s="156">
        <v>599</v>
      </c>
      <c r="AV426" s="373">
        <v>6.3943161634103074E-2</v>
      </c>
      <c r="AW426" s="156">
        <v>329</v>
      </c>
      <c r="AX426" s="373">
        <v>0.16666666666666674</v>
      </c>
      <c r="AY426" s="156">
        <v>189</v>
      </c>
      <c r="AZ426" s="373">
        <v>-0.27307692307692311</v>
      </c>
      <c r="BA426" s="156">
        <v>275</v>
      </c>
      <c r="BB426" s="373">
        <v>-0.16413373860182368</v>
      </c>
    </row>
    <row r="427" spans="1:54" s="4" customFormat="1" hidden="1" outlineLevel="1" x14ac:dyDescent="0.25">
      <c r="A427" s="1"/>
      <c r="B427" s="71" t="s">
        <v>98</v>
      </c>
      <c r="C427" s="156">
        <v>166648</v>
      </c>
      <c r="D427" s="373">
        <v>8.9053136497604823E-2</v>
      </c>
      <c r="E427" s="156">
        <v>127807</v>
      </c>
      <c r="F427" s="373">
        <v>7.8076102268222147E-2</v>
      </c>
      <c r="G427" s="156">
        <v>38841</v>
      </c>
      <c r="H427" s="373">
        <v>0.1268059181897303</v>
      </c>
      <c r="I427" s="156"/>
      <c r="J427" s="202" t="s">
        <v>113</v>
      </c>
      <c r="K427" s="156"/>
      <c r="L427" s="202" t="s">
        <v>113</v>
      </c>
      <c r="M427" s="156"/>
      <c r="N427" s="202"/>
      <c r="O427" s="156"/>
      <c r="P427" s="202" t="s">
        <v>113</v>
      </c>
      <c r="Q427" s="156">
        <v>74161</v>
      </c>
      <c r="R427" s="373">
        <v>7.2775929408360973E-2</v>
      </c>
      <c r="S427" s="156">
        <v>22148</v>
      </c>
      <c r="T427" s="373">
        <v>6.4296011532916975E-2</v>
      </c>
      <c r="U427" s="156">
        <v>2269</v>
      </c>
      <c r="V427" s="373">
        <v>-0.23292765382014879</v>
      </c>
      <c r="W427" s="156">
        <v>4227</v>
      </c>
      <c r="X427" s="373">
        <v>0.53932993445010924</v>
      </c>
      <c r="Y427" s="156">
        <v>5607</v>
      </c>
      <c r="Z427" s="373">
        <v>3.0698529411764763E-2</v>
      </c>
      <c r="AA427" s="156">
        <v>835</v>
      </c>
      <c r="AB427" s="373">
        <v>0.45217391304347831</v>
      </c>
      <c r="AC427" s="156">
        <v>9200</v>
      </c>
      <c r="AD427" s="373">
        <v>-8.0643549515339252E-2</v>
      </c>
      <c r="AE427" s="156">
        <v>218</v>
      </c>
      <c r="AF427" s="373">
        <v>1.5647058823529414</v>
      </c>
      <c r="AG427" s="156">
        <v>89</v>
      </c>
      <c r="AH427" s="373">
        <v>1.2250000000000001</v>
      </c>
      <c r="AI427" s="156">
        <v>63</v>
      </c>
      <c r="AJ427" s="373">
        <v>30.5</v>
      </c>
      <c r="AK427" s="156">
        <v>4062</v>
      </c>
      <c r="AL427" s="373">
        <v>0.16925734024179628</v>
      </c>
      <c r="AM427" s="156">
        <v>1233</v>
      </c>
      <c r="AN427" s="373">
        <v>9.1150442477876181E-2</v>
      </c>
      <c r="AO427" s="156">
        <v>1418</v>
      </c>
      <c r="AP427" s="373">
        <v>1.3169934640522878</v>
      </c>
      <c r="AQ427" s="156"/>
      <c r="AR427" s="373" t="s">
        <v>113</v>
      </c>
      <c r="AS427" s="156"/>
      <c r="AT427" s="373" t="s">
        <v>113</v>
      </c>
      <c r="AU427" s="156">
        <v>1102</v>
      </c>
      <c r="AV427" s="373">
        <v>1.4932126696832579</v>
      </c>
      <c r="AW427" s="156">
        <v>310</v>
      </c>
      <c r="AX427" s="373">
        <v>-0.30648769574944068</v>
      </c>
      <c r="AY427" s="156">
        <v>564</v>
      </c>
      <c r="AZ427" s="373">
        <v>1.5291479820627805</v>
      </c>
      <c r="BA427" s="156">
        <v>242</v>
      </c>
      <c r="BB427" s="373">
        <v>-0.17123287671232879</v>
      </c>
    </row>
    <row r="428" spans="1:54" s="4" customFormat="1" hidden="1" outlineLevel="1" x14ac:dyDescent="0.25">
      <c r="A428" s="1"/>
      <c r="B428" s="71" t="s">
        <v>99</v>
      </c>
      <c r="C428" s="156">
        <v>220512</v>
      </c>
      <c r="D428" s="373">
        <v>9.5690023552326808E-2</v>
      </c>
      <c r="E428" s="156">
        <v>161689</v>
      </c>
      <c r="F428" s="373">
        <v>4.6984776569774622E-2</v>
      </c>
      <c r="G428" s="156">
        <v>58823</v>
      </c>
      <c r="H428" s="373">
        <v>0.25633796800580932</v>
      </c>
      <c r="I428" s="156"/>
      <c r="J428" s="202" t="s">
        <v>113</v>
      </c>
      <c r="K428" s="156"/>
      <c r="L428" s="202" t="s">
        <v>113</v>
      </c>
      <c r="M428" s="156"/>
      <c r="N428" s="202"/>
      <c r="O428" s="156"/>
      <c r="P428" s="202" t="s">
        <v>113</v>
      </c>
      <c r="Q428" s="156">
        <v>87557</v>
      </c>
      <c r="R428" s="373">
        <v>-8.5786181909306425E-2</v>
      </c>
      <c r="S428" s="156">
        <v>27265</v>
      </c>
      <c r="T428" s="373">
        <v>0.18522865588593285</v>
      </c>
      <c r="U428" s="156">
        <v>4498</v>
      </c>
      <c r="V428" s="373">
        <v>1.8107741059302906E-2</v>
      </c>
      <c r="W428" s="156">
        <v>8034</v>
      </c>
      <c r="X428" s="373">
        <v>0.38636755823986202</v>
      </c>
      <c r="Y428" s="156">
        <v>11020</v>
      </c>
      <c r="Z428" s="373">
        <v>0.92691029900332222</v>
      </c>
      <c r="AA428" s="156">
        <v>1665</v>
      </c>
      <c r="AB428" s="373">
        <v>3.1111111111111107</v>
      </c>
      <c r="AC428" s="156">
        <v>11108</v>
      </c>
      <c r="AD428" s="373">
        <v>4.5951035781544247E-2</v>
      </c>
      <c r="AE428" s="156">
        <v>479</v>
      </c>
      <c r="AF428" s="373">
        <v>4.7023809523809526</v>
      </c>
      <c r="AG428" s="156">
        <v>250</v>
      </c>
      <c r="AH428" s="373">
        <v>10.363636363636363</v>
      </c>
      <c r="AI428" s="156">
        <v>48</v>
      </c>
      <c r="AJ428" s="373">
        <v>1</v>
      </c>
      <c r="AK428" s="156">
        <v>4348</v>
      </c>
      <c r="AL428" s="373">
        <v>7.4142724745134281E-3</v>
      </c>
      <c r="AM428" s="156">
        <v>1315</v>
      </c>
      <c r="AN428" s="373">
        <v>-0.14996767937944411</v>
      </c>
      <c r="AO428" s="156">
        <v>1957</v>
      </c>
      <c r="AP428" s="373">
        <v>1.5648754914809961</v>
      </c>
      <c r="AQ428" s="156"/>
      <c r="AR428" s="373" t="s">
        <v>113</v>
      </c>
      <c r="AS428" s="156"/>
      <c r="AT428" s="373" t="s">
        <v>113</v>
      </c>
      <c r="AU428" s="156">
        <v>1230</v>
      </c>
      <c r="AV428" s="373">
        <v>1.1808510638297873</v>
      </c>
      <c r="AW428" s="156">
        <v>318</v>
      </c>
      <c r="AX428" s="373">
        <v>-0.44502617801047117</v>
      </c>
      <c r="AY428" s="156">
        <v>194</v>
      </c>
      <c r="AZ428" s="373">
        <v>-0.31929824561403508</v>
      </c>
      <c r="BA428" s="156">
        <v>373</v>
      </c>
      <c r="BB428" s="373">
        <v>-9.466019417475724E-2</v>
      </c>
    </row>
    <row r="429" spans="1:54" s="4" customFormat="1" hidden="1" outlineLevel="1" x14ac:dyDescent="0.25">
      <c r="A429" s="1"/>
      <c r="B429" s="71" t="s">
        <v>100</v>
      </c>
      <c r="C429" s="156">
        <v>230963</v>
      </c>
      <c r="D429" s="373">
        <v>0.18073810509741373</v>
      </c>
      <c r="E429" s="156">
        <v>158238</v>
      </c>
      <c r="F429" s="373">
        <v>0.17968330649490061</v>
      </c>
      <c r="G429" s="156">
        <v>72725</v>
      </c>
      <c r="H429" s="373">
        <v>0.18303970848990603</v>
      </c>
      <c r="I429" s="156"/>
      <c r="J429" s="202" t="s">
        <v>113</v>
      </c>
      <c r="K429" s="156"/>
      <c r="L429" s="202" t="s">
        <v>113</v>
      </c>
      <c r="M429" s="156"/>
      <c r="N429" s="202"/>
      <c r="O429" s="156"/>
      <c r="P429" s="202" t="s">
        <v>113</v>
      </c>
      <c r="Q429" s="156">
        <v>84184</v>
      </c>
      <c r="R429" s="373">
        <v>0.19048561812370957</v>
      </c>
      <c r="S429" s="156">
        <v>23312</v>
      </c>
      <c r="T429" s="373">
        <v>0.1070377053851268</v>
      </c>
      <c r="U429" s="156">
        <v>3638</v>
      </c>
      <c r="V429" s="373">
        <v>3.1471505528777977E-2</v>
      </c>
      <c r="W429" s="156">
        <v>6747</v>
      </c>
      <c r="X429" s="373">
        <v>0.41862910008410426</v>
      </c>
      <c r="Y429" s="156">
        <v>9349</v>
      </c>
      <c r="Z429" s="373">
        <v>-7.0100902814657085E-3</v>
      </c>
      <c r="AA429" s="156">
        <v>781</v>
      </c>
      <c r="AB429" s="373">
        <v>0.98727735368956737</v>
      </c>
      <c r="AC429" s="156">
        <v>20433</v>
      </c>
      <c r="AD429" s="373">
        <v>0.17034194398304603</v>
      </c>
      <c r="AE429" s="156">
        <v>293</v>
      </c>
      <c r="AF429" s="373">
        <v>1.5258620689655173</v>
      </c>
      <c r="AG429" s="156">
        <v>41</v>
      </c>
      <c r="AH429" s="373">
        <v>2.7272727272727271</v>
      </c>
      <c r="AI429" s="156">
        <v>6</v>
      </c>
      <c r="AJ429" s="373">
        <v>-0.83333333333333337</v>
      </c>
      <c r="AK429" s="156">
        <v>4595</v>
      </c>
      <c r="AL429" s="373">
        <v>0.66364952932657495</v>
      </c>
      <c r="AM429" s="156">
        <v>1311</v>
      </c>
      <c r="AN429" s="373">
        <v>-3.7993920972644313E-3</v>
      </c>
      <c r="AO429" s="156">
        <v>1536</v>
      </c>
      <c r="AP429" s="373">
        <v>1.3097744360902257</v>
      </c>
      <c r="AQ429" s="156"/>
      <c r="AR429" s="373" t="s">
        <v>113</v>
      </c>
      <c r="AS429" s="156"/>
      <c r="AT429" s="373" t="s">
        <v>113</v>
      </c>
      <c r="AU429" s="156">
        <v>1037</v>
      </c>
      <c r="AV429" s="373">
        <v>0.29140722291407228</v>
      </c>
      <c r="AW429" s="156">
        <v>289</v>
      </c>
      <c r="AX429" s="373">
        <v>-0.10526315789473684</v>
      </c>
      <c r="AY429" s="156">
        <v>225</v>
      </c>
      <c r="AZ429" s="373">
        <v>-0.15413533834586468</v>
      </c>
      <c r="BA429" s="156">
        <v>421</v>
      </c>
      <c r="BB429" s="373">
        <v>-9.0712742980561534E-2</v>
      </c>
    </row>
    <row r="430" spans="1:54" s="4" customFormat="1" hidden="1" outlineLevel="1" x14ac:dyDescent="0.25">
      <c r="A430" s="1"/>
      <c r="B430" s="71" t="s">
        <v>101</v>
      </c>
      <c r="C430" s="156">
        <v>206672</v>
      </c>
      <c r="D430" s="373">
        <v>0.16430993881896949</v>
      </c>
      <c r="E430" s="156">
        <v>154154</v>
      </c>
      <c r="F430" s="373">
        <v>0.17120498404497786</v>
      </c>
      <c r="G430" s="156">
        <v>52518</v>
      </c>
      <c r="H430" s="373">
        <v>0.14453210129451244</v>
      </c>
      <c r="I430" s="156"/>
      <c r="J430" s="202" t="s">
        <v>113</v>
      </c>
      <c r="K430" s="156"/>
      <c r="L430" s="202" t="s">
        <v>113</v>
      </c>
      <c r="M430" s="156"/>
      <c r="N430" s="202"/>
      <c r="O430" s="156"/>
      <c r="P430" s="202" t="s">
        <v>113</v>
      </c>
      <c r="Q430" s="156">
        <v>90345</v>
      </c>
      <c r="R430" s="373">
        <v>0.17369275738876255</v>
      </c>
      <c r="S430" s="156">
        <v>26631</v>
      </c>
      <c r="T430" s="373">
        <v>0.22306420501515567</v>
      </c>
      <c r="U430" s="156">
        <v>4255</v>
      </c>
      <c r="V430" s="373">
        <v>0.37702265372168275</v>
      </c>
      <c r="W430" s="156">
        <v>6175</v>
      </c>
      <c r="X430" s="373">
        <v>0.39579566003616629</v>
      </c>
      <c r="Y430" s="156">
        <v>7219</v>
      </c>
      <c r="Z430" s="373">
        <v>0.37767175572519074</v>
      </c>
      <c r="AA430" s="156">
        <v>903</v>
      </c>
      <c r="AB430" s="373">
        <v>0.54623287671232879</v>
      </c>
      <c r="AC430" s="156">
        <v>9220</v>
      </c>
      <c r="AD430" s="373">
        <v>-0.23371010638297873</v>
      </c>
      <c r="AE430" s="156">
        <v>114</v>
      </c>
      <c r="AF430" s="373">
        <v>-4.2016806722689037E-2</v>
      </c>
      <c r="AG430" s="156">
        <v>35</v>
      </c>
      <c r="AH430" s="373">
        <v>-0.68468468468468469</v>
      </c>
      <c r="AI430" s="156">
        <v>31</v>
      </c>
      <c r="AJ430" s="373">
        <v>4.166666666666667</v>
      </c>
      <c r="AK430" s="156">
        <v>4432</v>
      </c>
      <c r="AL430" s="373">
        <v>0.36034376918354827</v>
      </c>
      <c r="AM430" s="156">
        <v>1434</v>
      </c>
      <c r="AN430" s="373">
        <v>-0.21682140906608416</v>
      </c>
      <c r="AO430" s="156">
        <v>1694</v>
      </c>
      <c r="AP430" s="373">
        <v>1.3205479452054796</v>
      </c>
      <c r="AQ430" s="156"/>
      <c r="AR430" s="373" t="s">
        <v>113</v>
      </c>
      <c r="AS430" s="156"/>
      <c r="AT430" s="373" t="s">
        <v>113</v>
      </c>
      <c r="AU430" s="156">
        <v>845</v>
      </c>
      <c r="AV430" s="373">
        <v>0.49029982363315705</v>
      </c>
      <c r="AW430" s="156">
        <v>266</v>
      </c>
      <c r="AX430" s="373">
        <v>-3.9711191335740081E-2</v>
      </c>
      <c r="AY430" s="156">
        <v>194</v>
      </c>
      <c r="AZ430" s="373">
        <v>-0.23622047244094491</v>
      </c>
      <c r="BA430" s="156">
        <v>326</v>
      </c>
      <c r="BB430" s="373">
        <v>0.12413793103448278</v>
      </c>
    </row>
    <row r="431" spans="1:54" s="4" customFormat="1" hidden="1" outlineLevel="1" x14ac:dyDescent="0.25">
      <c r="A431" s="1"/>
      <c r="B431" s="71" t="s">
        <v>102</v>
      </c>
      <c r="C431" s="156">
        <v>212318</v>
      </c>
      <c r="D431" s="373">
        <v>0.1176278609479291</v>
      </c>
      <c r="E431" s="156">
        <v>165800</v>
      </c>
      <c r="F431" s="373">
        <v>0.11628783798341047</v>
      </c>
      <c r="G431" s="156">
        <v>46518</v>
      </c>
      <c r="H431" s="373">
        <v>0.12243026734871143</v>
      </c>
      <c r="I431" s="156"/>
      <c r="J431" s="202" t="s">
        <v>113</v>
      </c>
      <c r="K431" s="156"/>
      <c r="L431" s="202" t="s">
        <v>113</v>
      </c>
      <c r="M431" s="156"/>
      <c r="N431" s="202"/>
      <c r="O431" s="156"/>
      <c r="P431" s="202" t="s">
        <v>113</v>
      </c>
      <c r="Q431" s="156">
        <v>78257</v>
      </c>
      <c r="R431" s="373">
        <v>0.12000515227845199</v>
      </c>
      <c r="S431" s="156">
        <v>27308</v>
      </c>
      <c r="T431" s="373">
        <v>1.5998214152838752E-2</v>
      </c>
      <c r="U431" s="156">
        <v>4011</v>
      </c>
      <c r="V431" s="373">
        <v>-8.0889092575618715E-2</v>
      </c>
      <c r="W431" s="156">
        <v>6075</v>
      </c>
      <c r="X431" s="373">
        <v>0.53409090909090917</v>
      </c>
      <c r="Y431" s="156">
        <v>8482</v>
      </c>
      <c r="Z431" s="373">
        <v>0.25715132651548833</v>
      </c>
      <c r="AA431" s="156">
        <v>433</v>
      </c>
      <c r="AB431" s="373">
        <v>-0.29593495934959346</v>
      </c>
      <c r="AC431" s="156">
        <v>13507</v>
      </c>
      <c r="AD431" s="373">
        <v>0.32916748671521345</v>
      </c>
      <c r="AE431" s="156">
        <v>7758</v>
      </c>
      <c r="AF431" s="373">
        <v>-6.7660137002764076E-2</v>
      </c>
      <c r="AG431" s="156">
        <v>1133</v>
      </c>
      <c r="AH431" s="373">
        <v>-0.47448979591836737</v>
      </c>
      <c r="AI431" s="156">
        <v>5833</v>
      </c>
      <c r="AJ431" s="373">
        <v>0.42198927352510962</v>
      </c>
      <c r="AK431" s="156">
        <v>8318</v>
      </c>
      <c r="AL431" s="373">
        <v>0.29584047359401766</v>
      </c>
      <c r="AM431" s="156">
        <v>1772</v>
      </c>
      <c r="AN431" s="373">
        <v>0.22038567493112948</v>
      </c>
      <c r="AO431" s="156">
        <v>1323</v>
      </c>
      <c r="AP431" s="373">
        <v>0.27089337175792516</v>
      </c>
      <c r="AQ431" s="156"/>
      <c r="AR431" s="373" t="s">
        <v>113</v>
      </c>
      <c r="AS431" s="156"/>
      <c r="AT431" s="373" t="s">
        <v>113</v>
      </c>
      <c r="AU431" s="156">
        <v>313</v>
      </c>
      <c r="AV431" s="373">
        <v>-0.61262376237623761</v>
      </c>
      <c r="AW431" s="156">
        <v>314</v>
      </c>
      <c r="AX431" s="373">
        <v>-8.4548104956268189E-2</v>
      </c>
      <c r="AY431" s="156">
        <v>669</v>
      </c>
      <c r="AZ431" s="373">
        <v>2.0688073394495414</v>
      </c>
      <c r="BA431" s="156">
        <v>247</v>
      </c>
      <c r="BB431" s="373">
        <v>-0.52862595419847325</v>
      </c>
    </row>
    <row r="432" spans="1:54" s="4" customFormat="1" hidden="1" outlineLevel="1" x14ac:dyDescent="0.25">
      <c r="A432" s="1"/>
      <c r="B432" s="71" t="s">
        <v>103</v>
      </c>
      <c r="C432" s="156">
        <v>205779</v>
      </c>
      <c r="D432" s="373">
        <v>1.9621542074829357E-2</v>
      </c>
      <c r="E432" s="156">
        <v>175944</v>
      </c>
      <c r="F432" s="373">
        <v>1.2481657315494221E-2</v>
      </c>
      <c r="G432" s="156">
        <v>29835</v>
      </c>
      <c r="H432" s="373">
        <v>6.3863928112965374E-2</v>
      </c>
      <c r="I432" s="156"/>
      <c r="J432" s="202" t="s">
        <v>113</v>
      </c>
      <c r="K432" s="156"/>
      <c r="L432" s="202" t="s">
        <v>113</v>
      </c>
      <c r="M432" s="156"/>
      <c r="N432" s="202"/>
      <c r="O432" s="156"/>
      <c r="P432" s="202" t="s">
        <v>113</v>
      </c>
      <c r="Q432" s="156">
        <v>66925</v>
      </c>
      <c r="R432" s="373">
        <v>0.21535975011804021</v>
      </c>
      <c r="S432" s="156">
        <v>34664</v>
      </c>
      <c r="T432" s="373">
        <v>-5.5759853994715503E-2</v>
      </c>
      <c r="U432" s="156">
        <v>4638</v>
      </c>
      <c r="V432" s="373">
        <v>0.4705136334812936</v>
      </c>
      <c r="W432" s="156">
        <v>4503</v>
      </c>
      <c r="X432" s="373">
        <v>-0.10065907729179147</v>
      </c>
      <c r="Y432" s="156">
        <v>4174</v>
      </c>
      <c r="Z432" s="373">
        <v>-0.18619613959836223</v>
      </c>
      <c r="AA432" s="156">
        <v>329</v>
      </c>
      <c r="AB432" s="373">
        <v>0.52314814814814814</v>
      </c>
      <c r="AC432" s="156">
        <v>6174</v>
      </c>
      <c r="AD432" s="373">
        <v>-0.11165467625899284</v>
      </c>
      <c r="AE432" s="156">
        <v>15063</v>
      </c>
      <c r="AF432" s="373">
        <v>-0.30312283136710616</v>
      </c>
      <c r="AG432" s="156">
        <v>2333</v>
      </c>
      <c r="AH432" s="373">
        <v>-0.4951309240424151</v>
      </c>
      <c r="AI432" s="156">
        <v>19519</v>
      </c>
      <c r="AJ432" s="373">
        <v>-1.429148570851424E-2</v>
      </c>
      <c r="AK432" s="156">
        <v>13028</v>
      </c>
      <c r="AL432" s="373">
        <v>0.30449584459797729</v>
      </c>
      <c r="AM432" s="156">
        <v>1749</v>
      </c>
      <c r="AN432" s="373">
        <v>8.230198019801982E-2</v>
      </c>
      <c r="AO432" s="156">
        <v>1622</v>
      </c>
      <c r="AP432" s="373">
        <v>-0.27329749103942658</v>
      </c>
      <c r="AQ432" s="156"/>
      <c r="AR432" s="373" t="s">
        <v>113</v>
      </c>
      <c r="AS432" s="156"/>
      <c r="AT432" s="373" t="s">
        <v>113</v>
      </c>
      <c r="AU432" s="156">
        <v>538</v>
      </c>
      <c r="AV432" s="373">
        <v>-0.33333333333333337</v>
      </c>
      <c r="AW432" s="156">
        <v>211</v>
      </c>
      <c r="AX432" s="373">
        <v>-0.38123167155425219</v>
      </c>
      <c r="AY432" s="156">
        <v>125</v>
      </c>
      <c r="AZ432" s="373">
        <v>-0.13194444444444442</v>
      </c>
      <c r="BA432" s="156">
        <v>251</v>
      </c>
      <c r="BB432" s="373">
        <v>-0.12847222222222221</v>
      </c>
    </row>
    <row r="433" spans="1:54" s="4" customFormat="1" hidden="1" outlineLevel="1" x14ac:dyDescent="0.25">
      <c r="A433" s="1"/>
      <c r="B433" s="71" t="s">
        <v>104</v>
      </c>
      <c r="C433" s="156">
        <v>226943</v>
      </c>
      <c r="D433" s="373">
        <v>0.12269653360772925</v>
      </c>
      <c r="E433" s="156">
        <v>194150</v>
      </c>
      <c r="F433" s="373">
        <v>0.11312414358527456</v>
      </c>
      <c r="G433" s="156">
        <v>32793</v>
      </c>
      <c r="H433" s="373">
        <v>0.18292331000649309</v>
      </c>
      <c r="I433" s="156"/>
      <c r="J433" s="202" t="s">
        <v>113</v>
      </c>
      <c r="K433" s="156"/>
      <c r="L433" s="202" t="s">
        <v>113</v>
      </c>
      <c r="M433" s="156"/>
      <c r="N433" s="202"/>
      <c r="O433" s="156"/>
      <c r="P433" s="202" t="s">
        <v>113</v>
      </c>
      <c r="Q433" s="156">
        <v>68422</v>
      </c>
      <c r="R433" s="373">
        <v>0.16609857522666838</v>
      </c>
      <c r="S433" s="156">
        <v>38234</v>
      </c>
      <c r="T433" s="373">
        <v>6.4924936634821684E-2</v>
      </c>
      <c r="U433" s="156">
        <v>4643</v>
      </c>
      <c r="V433" s="373">
        <v>0.21831540278142225</v>
      </c>
      <c r="W433" s="156">
        <v>5987</v>
      </c>
      <c r="X433" s="373">
        <v>-5.4932912391475908E-2</v>
      </c>
      <c r="Y433" s="156">
        <v>7348</v>
      </c>
      <c r="Z433" s="373">
        <v>-3.8723181580324395E-2</v>
      </c>
      <c r="AA433" s="156">
        <v>377</v>
      </c>
      <c r="AB433" s="373">
        <v>1.7318840579710146</v>
      </c>
      <c r="AC433" s="156">
        <v>7273</v>
      </c>
      <c r="AD433" s="373">
        <v>-0.15292336361518755</v>
      </c>
      <c r="AE433" s="156">
        <v>17116</v>
      </c>
      <c r="AF433" s="373">
        <v>3.0835943146229727E-2</v>
      </c>
      <c r="AG433" s="156">
        <v>2553</v>
      </c>
      <c r="AH433" s="373">
        <v>-0.20392890551917675</v>
      </c>
      <c r="AI433" s="156">
        <v>22920</v>
      </c>
      <c r="AJ433" s="373">
        <v>0.26524979298923546</v>
      </c>
      <c r="AK433" s="156">
        <v>14403</v>
      </c>
      <c r="AL433" s="373">
        <v>0.50109431995831155</v>
      </c>
      <c r="AM433" s="156">
        <v>1604</v>
      </c>
      <c r="AN433" s="373">
        <v>-0.25395348837209297</v>
      </c>
      <c r="AO433" s="156">
        <v>1500</v>
      </c>
      <c r="AP433" s="373">
        <v>-0.14529914529914534</v>
      </c>
      <c r="AQ433" s="156"/>
      <c r="AR433" s="373" t="s">
        <v>113</v>
      </c>
      <c r="AS433" s="156"/>
      <c r="AT433" s="373" t="s">
        <v>113</v>
      </c>
      <c r="AU433" s="156">
        <v>629</v>
      </c>
      <c r="AV433" s="373">
        <v>-0.40038131553860823</v>
      </c>
      <c r="AW433" s="156">
        <v>493</v>
      </c>
      <c r="AX433" s="373">
        <v>0.45857988165680474</v>
      </c>
      <c r="AY433" s="156">
        <v>85</v>
      </c>
      <c r="AZ433" s="373">
        <v>-0.51977401129943501</v>
      </c>
      <c r="BA433" s="156">
        <v>472</v>
      </c>
      <c r="BB433" s="373">
        <v>0.78787878787878785</v>
      </c>
    </row>
    <row r="434" spans="1:54" s="4" customFormat="1" ht="15.75" collapsed="1" x14ac:dyDescent="0.25">
      <c r="A434" s="374">
        <v>474081</v>
      </c>
      <c r="B434" s="101">
        <v>1988</v>
      </c>
      <c r="C434" s="102">
        <v>2503632</v>
      </c>
      <c r="D434" s="203">
        <v>0.11966176235800363</v>
      </c>
      <c r="E434" s="102">
        <v>2015011</v>
      </c>
      <c r="F434" s="203">
        <v>0.1120903707849108</v>
      </c>
      <c r="G434" s="102">
        <v>488621</v>
      </c>
      <c r="H434" s="203">
        <v>0.1520059035996868</v>
      </c>
      <c r="I434" s="102"/>
      <c r="J434" s="203" t="s">
        <v>113</v>
      </c>
      <c r="K434" s="102"/>
      <c r="L434" s="203" t="s">
        <v>113</v>
      </c>
      <c r="M434" s="102"/>
      <c r="N434" s="203"/>
      <c r="O434" s="102"/>
      <c r="P434" s="203" t="s">
        <v>113</v>
      </c>
      <c r="Q434" s="102">
        <v>863358</v>
      </c>
      <c r="R434" s="203">
        <v>9.5366478429720791E-2</v>
      </c>
      <c r="S434" s="102">
        <v>365562</v>
      </c>
      <c r="T434" s="203">
        <v>0.10424344211785463</v>
      </c>
      <c r="U434" s="102">
        <v>46711</v>
      </c>
      <c r="V434" s="203">
        <v>3.9338717931602263E-2</v>
      </c>
      <c r="W434" s="102">
        <v>71603</v>
      </c>
      <c r="X434" s="203">
        <v>0.30066665455668384</v>
      </c>
      <c r="Y434" s="102">
        <v>116724</v>
      </c>
      <c r="Z434" s="203">
        <v>0.1458357874896925</v>
      </c>
      <c r="AA434" s="102">
        <v>6746</v>
      </c>
      <c r="AB434" s="203">
        <v>0.27620128641695052</v>
      </c>
      <c r="AC434" s="102">
        <v>126821</v>
      </c>
      <c r="AD434" s="203">
        <v>3.283681763024382E-2</v>
      </c>
      <c r="AE434" s="102">
        <v>102009</v>
      </c>
      <c r="AF434" s="203">
        <v>-9.1071905907511352E-2</v>
      </c>
      <c r="AG434" s="102">
        <v>21344</v>
      </c>
      <c r="AH434" s="203">
        <v>-0.21839753918265714</v>
      </c>
      <c r="AI434" s="102">
        <v>130833</v>
      </c>
      <c r="AJ434" s="203">
        <v>0.50018919631697845</v>
      </c>
      <c r="AK434" s="102">
        <v>103917</v>
      </c>
      <c r="AL434" s="203">
        <v>0.28657917543642442</v>
      </c>
      <c r="AM434" s="102">
        <v>18215</v>
      </c>
      <c r="AN434" s="203">
        <v>-1.7582654657246066E-2</v>
      </c>
      <c r="AO434" s="102">
        <v>18496</v>
      </c>
      <c r="AP434" s="203">
        <v>0.38973626869035982</v>
      </c>
      <c r="AQ434" s="102"/>
      <c r="AR434" s="203" t="s">
        <v>113</v>
      </c>
      <c r="AS434" s="102"/>
      <c r="AT434" s="203" t="s">
        <v>113</v>
      </c>
      <c r="AU434" s="102">
        <v>10063</v>
      </c>
      <c r="AV434" s="203">
        <v>0.24835628333953608</v>
      </c>
      <c r="AW434" s="102">
        <v>5015</v>
      </c>
      <c r="AX434" s="203">
        <v>-0.13385146804835923</v>
      </c>
      <c r="AY434" s="102">
        <v>2914</v>
      </c>
      <c r="AZ434" s="203">
        <v>0.13739266198282585</v>
      </c>
      <c r="BA434" s="102">
        <v>3575</v>
      </c>
      <c r="BB434" s="203">
        <v>-0.26029381336643909</v>
      </c>
    </row>
    <row r="435" spans="1:54" s="4" customFormat="1" hidden="1" outlineLevel="1" x14ac:dyDescent="0.25">
      <c r="A435" s="1"/>
      <c r="B435" s="71" t="s">
        <v>93</v>
      </c>
      <c r="C435" s="156">
        <v>192852</v>
      </c>
      <c r="D435" s="373">
        <v>0.19898536488318008</v>
      </c>
      <c r="E435" s="156">
        <v>171509</v>
      </c>
      <c r="F435" s="373">
        <v>0.2143347706337575</v>
      </c>
      <c r="G435" s="156">
        <v>21343</v>
      </c>
      <c r="H435" s="373">
        <v>8.8428782701820641E-2</v>
      </c>
      <c r="I435" s="156"/>
      <c r="J435" s="202" t="s">
        <v>113</v>
      </c>
      <c r="K435" s="156"/>
      <c r="L435" s="202" t="s">
        <v>113</v>
      </c>
      <c r="M435" s="156"/>
      <c r="N435" s="202"/>
      <c r="O435" s="156"/>
      <c r="P435" s="202" t="s">
        <v>113</v>
      </c>
      <c r="Q435" s="156">
        <v>56359</v>
      </c>
      <c r="R435" s="373">
        <v>0.29355734581927506</v>
      </c>
      <c r="S435" s="156">
        <v>34660</v>
      </c>
      <c r="T435" s="373">
        <v>0.12063112289437106</v>
      </c>
      <c r="U435" s="156">
        <v>5107</v>
      </c>
      <c r="V435" s="373">
        <v>0.24926614481409004</v>
      </c>
      <c r="W435" s="156">
        <v>5186</v>
      </c>
      <c r="X435" s="373">
        <v>8.6300795978215383E-2</v>
      </c>
      <c r="Y435" s="156">
        <v>5765</v>
      </c>
      <c r="Z435" s="373">
        <v>0.29842342342342332</v>
      </c>
      <c r="AA435" s="156">
        <v>538</v>
      </c>
      <c r="AB435" s="373">
        <v>4.6692607003891107E-2</v>
      </c>
      <c r="AC435" s="156">
        <v>10560</v>
      </c>
      <c r="AD435" s="373">
        <v>0.23754834173209893</v>
      </c>
      <c r="AE435" s="156">
        <v>18076</v>
      </c>
      <c r="AF435" s="373">
        <v>0.27394460497568529</v>
      </c>
      <c r="AG435" s="156">
        <v>4353</v>
      </c>
      <c r="AH435" s="373">
        <v>-7.9509410023260729E-2</v>
      </c>
      <c r="AI435" s="156">
        <v>13995</v>
      </c>
      <c r="AJ435" s="373">
        <v>0.14826058418116173</v>
      </c>
      <c r="AK435" s="156">
        <v>11507</v>
      </c>
      <c r="AL435" s="373">
        <v>0.46176321138211374</v>
      </c>
      <c r="AM435" s="156">
        <v>1732</v>
      </c>
      <c r="AN435" s="373">
        <v>0.51398601398601396</v>
      </c>
      <c r="AO435" s="156">
        <v>1679</v>
      </c>
      <c r="AP435" s="373">
        <v>0.13292847503373828</v>
      </c>
      <c r="AQ435" s="156"/>
      <c r="AR435" s="373" t="s">
        <v>113</v>
      </c>
      <c r="AS435" s="156"/>
      <c r="AT435" s="373" t="s">
        <v>113</v>
      </c>
      <c r="AU435" s="156">
        <v>642</v>
      </c>
      <c r="AV435" s="373">
        <v>-1.834862385321101E-2</v>
      </c>
      <c r="AW435" s="156">
        <v>626</v>
      </c>
      <c r="AX435" s="373">
        <v>-0.51771956856702617</v>
      </c>
      <c r="AY435" s="156">
        <v>203</v>
      </c>
      <c r="AZ435" s="373">
        <v>0.35333333333333328</v>
      </c>
      <c r="BA435" s="156">
        <v>376</v>
      </c>
      <c r="BB435" s="373">
        <v>7.1225071225071268E-2</v>
      </c>
    </row>
    <row r="436" spans="1:54" s="4" customFormat="1" hidden="1" outlineLevel="1" x14ac:dyDescent="0.25">
      <c r="A436" s="1"/>
      <c r="B436" s="71" t="s">
        <v>94</v>
      </c>
      <c r="C436" s="156">
        <v>181086</v>
      </c>
      <c r="D436" s="373">
        <v>0.22214198459887569</v>
      </c>
      <c r="E436" s="156">
        <v>162034</v>
      </c>
      <c r="F436" s="373">
        <v>0.24748054107738149</v>
      </c>
      <c r="G436" s="156">
        <v>19052</v>
      </c>
      <c r="H436" s="373">
        <v>4.2117930204572884E-2</v>
      </c>
      <c r="I436" s="156"/>
      <c r="J436" s="202" t="s">
        <v>113</v>
      </c>
      <c r="K436" s="156"/>
      <c r="L436" s="202" t="s">
        <v>113</v>
      </c>
      <c r="M436" s="156"/>
      <c r="N436" s="202"/>
      <c r="O436" s="156"/>
      <c r="P436" s="202" t="s">
        <v>113</v>
      </c>
      <c r="Q436" s="156">
        <v>56259</v>
      </c>
      <c r="R436" s="373">
        <v>0.37576113271220013</v>
      </c>
      <c r="S436" s="156">
        <v>26958</v>
      </c>
      <c r="T436" s="373">
        <v>8.2868045792327871E-2</v>
      </c>
      <c r="U436" s="156">
        <v>4298</v>
      </c>
      <c r="V436" s="373">
        <v>0.11404872991187154</v>
      </c>
      <c r="W436" s="156">
        <v>4713</v>
      </c>
      <c r="X436" s="373">
        <v>2.256454762421356E-2</v>
      </c>
      <c r="Y436" s="156">
        <v>10066</v>
      </c>
      <c r="Z436" s="373">
        <v>0.45147801009372746</v>
      </c>
      <c r="AA436" s="156">
        <v>303</v>
      </c>
      <c r="AB436" s="373">
        <v>-0.65450399087799316</v>
      </c>
      <c r="AC436" s="156">
        <v>9553</v>
      </c>
      <c r="AD436" s="373">
        <v>0.37552195824334045</v>
      </c>
      <c r="AE436" s="156">
        <v>17421</v>
      </c>
      <c r="AF436" s="373">
        <v>0.32247779549077649</v>
      </c>
      <c r="AG436" s="156">
        <v>4679</v>
      </c>
      <c r="AH436" s="373">
        <v>-4.2953569237062839E-2</v>
      </c>
      <c r="AI436" s="156">
        <v>12852</v>
      </c>
      <c r="AJ436" s="373">
        <v>0.31142857142857139</v>
      </c>
      <c r="AK436" s="156">
        <v>10132</v>
      </c>
      <c r="AL436" s="373">
        <v>0.30516552879041603</v>
      </c>
      <c r="AM436" s="156">
        <v>1361</v>
      </c>
      <c r="AN436" s="373">
        <v>0.37197580645161299</v>
      </c>
      <c r="AO436" s="156">
        <v>1168</v>
      </c>
      <c r="AP436" s="373">
        <v>-0.18378756114605166</v>
      </c>
      <c r="AQ436" s="156"/>
      <c r="AR436" s="373" t="s">
        <v>113</v>
      </c>
      <c r="AS436" s="156"/>
      <c r="AT436" s="373" t="s">
        <v>113</v>
      </c>
      <c r="AU436" s="156">
        <v>645</v>
      </c>
      <c r="AV436" s="373">
        <v>1.0093457943925235</v>
      </c>
      <c r="AW436" s="156">
        <v>910</v>
      </c>
      <c r="AX436" s="373">
        <v>-0.15032679738562094</v>
      </c>
      <c r="AY436" s="156">
        <v>170</v>
      </c>
      <c r="AZ436" s="373">
        <v>0.11111111111111116</v>
      </c>
      <c r="BA436" s="156">
        <v>281</v>
      </c>
      <c r="BB436" s="373">
        <v>4.0740740740740744E-2</v>
      </c>
    </row>
    <row r="437" spans="1:54" s="4" customFormat="1" hidden="1" outlineLevel="1" x14ac:dyDescent="0.25">
      <c r="A437" s="1"/>
      <c r="B437" s="71" t="s">
        <v>95</v>
      </c>
      <c r="C437" s="156">
        <v>189397</v>
      </c>
      <c r="D437" s="373">
        <v>6.7121543350386448E-2</v>
      </c>
      <c r="E437" s="156">
        <v>165105</v>
      </c>
      <c r="F437" s="373">
        <v>0.13974775819578777</v>
      </c>
      <c r="G437" s="156">
        <v>24292</v>
      </c>
      <c r="H437" s="373">
        <v>-0.25537197682616564</v>
      </c>
      <c r="I437" s="156"/>
      <c r="J437" s="202" t="s">
        <v>113</v>
      </c>
      <c r="K437" s="156"/>
      <c r="L437" s="202" t="s">
        <v>113</v>
      </c>
      <c r="M437" s="156"/>
      <c r="N437" s="202"/>
      <c r="O437" s="156"/>
      <c r="P437" s="202" t="s">
        <v>113</v>
      </c>
      <c r="Q437" s="156">
        <v>51945</v>
      </c>
      <c r="R437" s="373">
        <v>0.1650518099851972</v>
      </c>
      <c r="S437" s="156">
        <v>30988</v>
      </c>
      <c r="T437" s="373">
        <v>7.4330883372625056E-2</v>
      </c>
      <c r="U437" s="156">
        <v>3943</v>
      </c>
      <c r="V437" s="373">
        <v>-0.12221727515583258</v>
      </c>
      <c r="W437" s="156">
        <v>4255</v>
      </c>
      <c r="X437" s="373">
        <v>-4.6177986998430898E-2</v>
      </c>
      <c r="Y437" s="156">
        <v>10420</v>
      </c>
      <c r="Z437" s="373">
        <v>0.26517727051966977</v>
      </c>
      <c r="AA437" s="156">
        <v>321</v>
      </c>
      <c r="AB437" s="373">
        <v>-0.26712328767123283</v>
      </c>
      <c r="AC437" s="156">
        <v>8661</v>
      </c>
      <c r="AD437" s="373">
        <v>5.3009118541033518E-2</v>
      </c>
      <c r="AE437" s="156">
        <v>19843</v>
      </c>
      <c r="AF437" s="373">
        <v>0.42447954055994264</v>
      </c>
      <c r="AG437" s="156">
        <v>5170</v>
      </c>
      <c r="AH437" s="373">
        <v>5.1026631429152314E-2</v>
      </c>
      <c r="AI437" s="156">
        <v>14089</v>
      </c>
      <c r="AJ437" s="373">
        <v>0.17771462007857552</v>
      </c>
      <c r="AK437" s="156">
        <v>10300</v>
      </c>
      <c r="AL437" s="373">
        <v>0.15470852017937209</v>
      </c>
      <c r="AM437" s="156">
        <v>1666</v>
      </c>
      <c r="AN437" s="373">
        <v>0.2874806800618237</v>
      </c>
      <c r="AO437" s="156">
        <v>941</v>
      </c>
      <c r="AP437" s="373">
        <v>-0.37098930481283421</v>
      </c>
      <c r="AQ437" s="156"/>
      <c r="AR437" s="373" t="s">
        <v>113</v>
      </c>
      <c r="AS437" s="156"/>
      <c r="AT437" s="373" t="s">
        <v>113</v>
      </c>
      <c r="AU437" s="156">
        <v>648</v>
      </c>
      <c r="AV437" s="373">
        <v>0.69633507853403143</v>
      </c>
      <c r="AW437" s="156">
        <v>944</v>
      </c>
      <c r="AX437" s="373">
        <v>0.19493670886075942</v>
      </c>
      <c r="AY437" s="156">
        <v>182</v>
      </c>
      <c r="AZ437" s="373">
        <v>0.22147651006711411</v>
      </c>
      <c r="BA437" s="156">
        <v>347</v>
      </c>
      <c r="BB437" s="373">
        <v>2.0588235294117574E-2</v>
      </c>
    </row>
    <row r="438" spans="1:54" s="4" customFormat="1" hidden="1" outlineLevel="1" x14ac:dyDescent="0.25">
      <c r="A438" s="1"/>
      <c r="B438" s="71" t="s">
        <v>96</v>
      </c>
      <c r="C438" s="156">
        <v>186985</v>
      </c>
      <c r="D438" s="373">
        <v>0.33297926944024647</v>
      </c>
      <c r="E438" s="156">
        <v>148388</v>
      </c>
      <c r="F438" s="373">
        <v>0.27699417388834857</v>
      </c>
      <c r="G438" s="156">
        <v>38597</v>
      </c>
      <c r="H438" s="373">
        <v>0.60319833852544136</v>
      </c>
      <c r="I438" s="156"/>
      <c r="J438" s="202" t="s">
        <v>113</v>
      </c>
      <c r="K438" s="156"/>
      <c r="L438" s="202" t="s">
        <v>113</v>
      </c>
      <c r="M438" s="156"/>
      <c r="N438" s="202"/>
      <c r="O438" s="156"/>
      <c r="P438" s="202" t="s">
        <v>113</v>
      </c>
      <c r="Q438" s="156">
        <v>53080</v>
      </c>
      <c r="R438" s="373">
        <v>0.17602747313614708</v>
      </c>
      <c r="S438" s="156">
        <v>30502</v>
      </c>
      <c r="T438" s="373">
        <v>0.3100545462354507</v>
      </c>
      <c r="U438" s="156">
        <v>3234</v>
      </c>
      <c r="V438" s="373">
        <v>0.25934579439252325</v>
      </c>
      <c r="W438" s="156">
        <v>4704</v>
      </c>
      <c r="X438" s="373">
        <v>0.36426914153132262</v>
      </c>
      <c r="Y438" s="156">
        <v>18772</v>
      </c>
      <c r="Z438" s="373">
        <v>1.1661666282021694</v>
      </c>
      <c r="AA438" s="156">
        <v>434</v>
      </c>
      <c r="AB438" s="373">
        <v>4.8309178743961345E-2</v>
      </c>
      <c r="AC438" s="156">
        <v>10256</v>
      </c>
      <c r="AD438" s="373">
        <v>1.5948489351163886E-2</v>
      </c>
      <c r="AE438" s="156">
        <v>9804</v>
      </c>
      <c r="AF438" s="373">
        <v>0.15804394046775339</v>
      </c>
      <c r="AG438" s="156">
        <v>2905</v>
      </c>
      <c r="AH438" s="373">
        <v>0.38004750593824221</v>
      </c>
      <c r="AI438" s="156">
        <v>4181</v>
      </c>
      <c r="AJ438" s="373">
        <v>0.31065830721003129</v>
      </c>
      <c r="AK438" s="156">
        <v>6176</v>
      </c>
      <c r="AL438" s="373">
        <v>0.61337513061650983</v>
      </c>
      <c r="AM438" s="156">
        <v>1414</v>
      </c>
      <c r="AN438" s="373">
        <v>2.0938628158844841E-2</v>
      </c>
      <c r="AO438" s="156">
        <v>823</v>
      </c>
      <c r="AP438" s="373">
        <v>-0.15242018537590118</v>
      </c>
      <c r="AQ438" s="156"/>
      <c r="AR438" s="373" t="s">
        <v>113</v>
      </c>
      <c r="AS438" s="156"/>
      <c r="AT438" s="373" t="s">
        <v>113</v>
      </c>
      <c r="AU438" s="156">
        <v>523</v>
      </c>
      <c r="AV438" s="373">
        <v>-0.22403560830860536</v>
      </c>
      <c r="AW438" s="156">
        <v>386</v>
      </c>
      <c r="AX438" s="373">
        <v>-0.3577371048252912</v>
      </c>
      <c r="AY438" s="156">
        <v>180</v>
      </c>
      <c r="AZ438" s="373">
        <v>-2.1739130434782594E-2</v>
      </c>
      <c r="BA438" s="156">
        <v>967</v>
      </c>
      <c r="BB438" s="373">
        <v>2.6628787878787881</v>
      </c>
    </row>
    <row r="439" spans="1:54" s="4" customFormat="1" hidden="1" outlineLevel="1" x14ac:dyDescent="0.25">
      <c r="A439" s="1"/>
      <c r="B439" s="71" t="s">
        <v>97</v>
      </c>
      <c r="C439" s="156">
        <v>164419</v>
      </c>
      <c r="D439" s="373">
        <v>0.16891084885539609</v>
      </c>
      <c r="E439" s="156">
        <v>129415</v>
      </c>
      <c r="F439" s="373">
        <v>0.22924582066869292</v>
      </c>
      <c r="G439" s="156">
        <v>35004</v>
      </c>
      <c r="H439" s="373">
        <v>-1.0627473148671518E-2</v>
      </c>
      <c r="I439" s="156"/>
      <c r="J439" s="202" t="s">
        <v>113</v>
      </c>
      <c r="K439" s="156"/>
      <c r="L439" s="202" t="s">
        <v>113</v>
      </c>
      <c r="M439" s="156"/>
      <c r="N439" s="202"/>
      <c r="O439" s="156"/>
      <c r="P439" s="202" t="s">
        <v>113</v>
      </c>
      <c r="Q439" s="156">
        <v>74342</v>
      </c>
      <c r="R439" s="373">
        <v>0.23761008173933318</v>
      </c>
      <c r="S439" s="156">
        <v>21806</v>
      </c>
      <c r="T439" s="373">
        <v>0.12193867050833496</v>
      </c>
      <c r="U439" s="156">
        <v>3039</v>
      </c>
      <c r="V439" s="373">
        <v>0.19598583234946876</v>
      </c>
      <c r="W439" s="156">
        <v>3170</v>
      </c>
      <c r="X439" s="373">
        <v>0.42664266426642672</v>
      </c>
      <c r="Y439" s="156">
        <v>11511</v>
      </c>
      <c r="Z439" s="373">
        <v>0.32097773697498289</v>
      </c>
      <c r="AA439" s="156">
        <v>764</v>
      </c>
      <c r="AB439" s="373">
        <v>0.24227642276422756</v>
      </c>
      <c r="AC439" s="156">
        <v>7943</v>
      </c>
      <c r="AD439" s="373">
        <v>0.31267559081143603</v>
      </c>
      <c r="AE439" s="156">
        <v>142</v>
      </c>
      <c r="AF439" s="373">
        <v>8.3969465648854991E-2</v>
      </c>
      <c r="AG439" s="156">
        <v>33</v>
      </c>
      <c r="AH439" s="373">
        <v>-0.15384615384615385</v>
      </c>
      <c r="AI439" s="156">
        <v>7</v>
      </c>
      <c r="AJ439" s="373">
        <v>-0.46153846153846156</v>
      </c>
      <c r="AK439" s="156">
        <v>2844</v>
      </c>
      <c r="AL439" s="373">
        <v>1.0170212765957447</v>
      </c>
      <c r="AM439" s="156">
        <v>1326</v>
      </c>
      <c r="AN439" s="373">
        <v>-8.2987551867219955E-2</v>
      </c>
      <c r="AO439" s="156">
        <v>900</v>
      </c>
      <c r="AP439" s="373">
        <v>6.7114093959732557E-3</v>
      </c>
      <c r="AQ439" s="156"/>
      <c r="AR439" s="373" t="s">
        <v>113</v>
      </c>
      <c r="AS439" s="156"/>
      <c r="AT439" s="373" t="s">
        <v>113</v>
      </c>
      <c r="AU439" s="156">
        <v>563</v>
      </c>
      <c r="AV439" s="373">
        <v>0.21861471861471871</v>
      </c>
      <c r="AW439" s="156">
        <v>282</v>
      </c>
      <c r="AX439" s="373">
        <v>3.558718861210064E-3</v>
      </c>
      <c r="AY439" s="156">
        <v>260</v>
      </c>
      <c r="AZ439" s="373">
        <v>-5.7971014492753659E-2</v>
      </c>
      <c r="BA439" s="156">
        <v>329</v>
      </c>
      <c r="BB439" s="373">
        <v>0.23684210526315796</v>
      </c>
    </row>
    <row r="440" spans="1:54" s="4" customFormat="1" hidden="1" outlineLevel="1" x14ac:dyDescent="0.25">
      <c r="A440" s="1"/>
      <c r="B440" s="71" t="s">
        <v>98</v>
      </c>
      <c r="C440" s="156">
        <v>153021</v>
      </c>
      <c r="D440" s="373">
        <v>0.1447155809569407</v>
      </c>
      <c r="E440" s="156">
        <v>118551</v>
      </c>
      <c r="F440" s="373">
        <v>0.15054493929483015</v>
      </c>
      <c r="G440" s="156">
        <v>34470</v>
      </c>
      <c r="H440" s="373">
        <v>0.12511016091653882</v>
      </c>
      <c r="I440" s="156"/>
      <c r="J440" s="202" t="s">
        <v>113</v>
      </c>
      <c r="K440" s="156"/>
      <c r="L440" s="202" t="s">
        <v>113</v>
      </c>
      <c r="M440" s="156"/>
      <c r="N440" s="202"/>
      <c r="O440" s="156"/>
      <c r="P440" s="202" t="s">
        <v>113</v>
      </c>
      <c r="Q440" s="156">
        <v>69130</v>
      </c>
      <c r="R440" s="373">
        <v>7.8875085835570236E-2</v>
      </c>
      <c r="S440" s="156">
        <v>20810</v>
      </c>
      <c r="T440" s="373">
        <v>0.39299819265011049</v>
      </c>
      <c r="U440" s="156">
        <v>2958</v>
      </c>
      <c r="V440" s="373">
        <v>0.14695618456766191</v>
      </c>
      <c r="W440" s="156">
        <v>2746</v>
      </c>
      <c r="X440" s="373">
        <v>9.4459944200876889E-2</v>
      </c>
      <c r="Y440" s="156">
        <v>5440</v>
      </c>
      <c r="Z440" s="373">
        <v>-1.769591910436985E-2</v>
      </c>
      <c r="AA440" s="156">
        <v>575</v>
      </c>
      <c r="AB440" s="373">
        <v>-0.22402159244264508</v>
      </c>
      <c r="AC440" s="156">
        <v>10007</v>
      </c>
      <c r="AD440" s="373">
        <v>0.28624678663239078</v>
      </c>
      <c r="AE440" s="156">
        <v>85</v>
      </c>
      <c r="AF440" s="373">
        <v>-0.7068965517241379</v>
      </c>
      <c r="AG440" s="156">
        <v>40</v>
      </c>
      <c r="AH440" s="373">
        <v>0.17647058823529416</v>
      </c>
      <c r="AI440" s="156">
        <v>2</v>
      </c>
      <c r="AJ440" s="373">
        <v>-0.75</v>
      </c>
      <c r="AK440" s="156">
        <v>3474</v>
      </c>
      <c r="AL440" s="373">
        <v>1.4708392603129443</v>
      </c>
      <c r="AM440" s="156">
        <v>1130</v>
      </c>
      <c r="AN440" s="373">
        <v>0.20985010706638119</v>
      </c>
      <c r="AO440" s="156">
        <v>612</v>
      </c>
      <c r="AP440" s="373">
        <v>-0.13559322033898302</v>
      </c>
      <c r="AQ440" s="156"/>
      <c r="AR440" s="373" t="s">
        <v>113</v>
      </c>
      <c r="AS440" s="156"/>
      <c r="AT440" s="373" t="s">
        <v>113</v>
      </c>
      <c r="AU440" s="156">
        <v>442</v>
      </c>
      <c r="AV440" s="373">
        <v>-6.5539112050739923E-2</v>
      </c>
      <c r="AW440" s="156">
        <v>447</v>
      </c>
      <c r="AX440" s="373">
        <v>0.30320699708454812</v>
      </c>
      <c r="AY440" s="156">
        <v>223</v>
      </c>
      <c r="AZ440" s="373">
        <v>-0.21754385964912282</v>
      </c>
      <c r="BA440" s="156">
        <v>292</v>
      </c>
      <c r="BB440" s="373">
        <v>-5.5016181229773475E-2</v>
      </c>
    </row>
    <row r="441" spans="1:54" s="4" customFormat="1" hidden="1" outlineLevel="1" x14ac:dyDescent="0.25">
      <c r="A441" s="1"/>
      <c r="B441" s="71" t="s">
        <v>99</v>
      </c>
      <c r="C441" s="156">
        <v>201254</v>
      </c>
      <c r="D441" s="373">
        <v>0.281121890357243</v>
      </c>
      <c r="E441" s="156">
        <v>154433</v>
      </c>
      <c r="F441" s="373">
        <v>0.34690121927820128</v>
      </c>
      <c r="G441" s="156">
        <v>46821</v>
      </c>
      <c r="H441" s="373">
        <v>0.10338407880473199</v>
      </c>
      <c r="I441" s="156"/>
      <c r="J441" s="202" t="s">
        <v>113</v>
      </c>
      <c r="K441" s="156"/>
      <c r="L441" s="202" t="s">
        <v>113</v>
      </c>
      <c r="M441" s="156"/>
      <c r="N441" s="202"/>
      <c r="O441" s="156"/>
      <c r="P441" s="202" t="s">
        <v>113</v>
      </c>
      <c r="Q441" s="156">
        <v>95773</v>
      </c>
      <c r="R441" s="373">
        <v>0.32356274184632383</v>
      </c>
      <c r="S441" s="156">
        <v>23004</v>
      </c>
      <c r="T441" s="373">
        <v>0.4222826758995919</v>
      </c>
      <c r="U441" s="156">
        <v>4418</v>
      </c>
      <c r="V441" s="373">
        <v>0.51821305841924392</v>
      </c>
      <c r="W441" s="156">
        <v>5795</v>
      </c>
      <c r="X441" s="373">
        <v>0.28691983122362874</v>
      </c>
      <c r="Y441" s="156">
        <v>5719</v>
      </c>
      <c r="Z441" s="373">
        <v>0.38474576271186445</v>
      </c>
      <c r="AA441" s="156">
        <v>405</v>
      </c>
      <c r="AB441" s="373">
        <v>-0.36220472440944884</v>
      </c>
      <c r="AC441" s="156">
        <v>10620</v>
      </c>
      <c r="AD441" s="373">
        <v>0.3904163393558524</v>
      </c>
      <c r="AE441" s="156">
        <v>84</v>
      </c>
      <c r="AF441" s="373">
        <v>-0.64853556485355646</v>
      </c>
      <c r="AG441" s="156">
        <v>22</v>
      </c>
      <c r="AH441" s="373">
        <v>-0.46341463414634143</v>
      </c>
      <c r="AI441" s="156">
        <v>24</v>
      </c>
      <c r="AJ441" s="373">
        <v>-0.38461538461538458</v>
      </c>
      <c r="AK441" s="156">
        <v>4316</v>
      </c>
      <c r="AL441" s="373">
        <v>1.2088024564994884</v>
      </c>
      <c r="AM441" s="156">
        <v>1547</v>
      </c>
      <c r="AN441" s="373">
        <v>0.34404865334491741</v>
      </c>
      <c r="AO441" s="156">
        <v>763</v>
      </c>
      <c r="AP441" s="373">
        <v>-6.951219512195117E-2</v>
      </c>
      <c r="AQ441" s="156"/>
      <c r="AR441" s="373" t="s">
        <v>113</v>
      </c>
      <c r="AS441" s="156"/>
      <c r="AT441" s="373" t="s">
        <v>113</v>
      </c>
      <c r="AU441" s="156">
        <v>564</v>
      </c>
      <c r="AV441" s="373">
        <v>-0.23577235772357719</v>
      </c>
      <c r="AW441" s="156">
        <v>573</v>
      </c>
      <c r="AX441" s="373">
        <v>0.56986301369863024</v>
      </c>
      <c r="AY441" s="156">
        <v>285</v>
      </c>
      <c r="AZ441" s="373">
        <v>-0.34931506849315064</v>
      </c>
      <c r="BA441" s="156">
        <v>412</v>
      </c>
      <c r="BB441" s="373">
        <v>0.10160427807486627</v>
      </c>
    </row>
    <row r="442" spans="1:54" s="4" customFormat="1" hidden="1" outlineLevel="1" x14ac:dyDescent="0.25">
      <c r="A442" s="1"/>
      <c r="B442" s="71" t="s">
        <v>100</v>
      </c>
      <c r="C442" s="156">
        <v>195609</v>
      </c>
      <c r="D442" s="373">
        <v>0.15126421357440489</v>
      </c>
      <c r="E442" s="156">
        <v>134136</v>
      </c>
      <c r="F442" s="373">
        <v>0.14178704279062648</v>
      </c>
      <c r="G442" s="156">
        <v>61473</v>
      </c>
      <c r="H442" s="373">
        <v>0.17249995231646609</v>
      </c>
      <c r="I442" s="156"/>
      <c r="J442" s="202" t="s">
        <v>113</v>
      </c>
      <c r="K442" s="156"/>
      <c r="L442" s="202" t="s">
        <v>113</v>
      </c>
      <c r="M442" s="156"/>
      <c r="N442" s="202"/>
      <c r="O442" s="156"/>
      <c r="P442" s="202" t="s">
        <v>113</v>
      </c>
      <c r="Q442" s="156">
        <v>70714</v>
      </c>
      <c r="R442" s="373">
        <v>4.0323725685076361E-3</v>
      </c>
      <c r="S442" s="156">
        <v>21058</v>
      </c>
      <c r="T442" s="373">
        <v>0.18403148720832152</v>
      </c>
      <c r="U442" s="156">
        <v>3527</v>
      </c>
      <c r="V442" s="373">
        <v>0.54896794027228801</v>
      </c>
      <c r="W442" s="156">
        <v>4756</v>
      </c>
      <c r="X442" s="373">
        <v>0.1418967587034814</v>
      </c>
      <c r="Y442" s="156">
        <v>9415</v>
      </c>
      <c r="Z442" s="373">
        <v>0.56577415599534353</v>
      </c>
      <c r="AA442" s="156">
        <v>393</v>
      </c>
      <c r="AB442" s="373">
        <v>-0.33726812816188867</v>
      </c>
      <c r="AC442" s="156">
        <v>17459</v>
      </c>
      <c r="AD442" s="373">
        <v>0.67295898811805288</v>
      </c>
      <c r="AE442" s="156">
        <v>116</v>
      </c>
      <c r="AF442" s="373">
        <v>-0.52459016393442626</v>
      </c>
      <c r="AG442" s="156">
        <v>11</v>
      </c>
      <c r="AH442" s="373">
        <v>2.6666666666666665</v>
      </c>
      <c r="AI442" s="156">
        <v>36</v>
      </c>
      <c r="AJ442" s="373">
        <v>1.25</v>
      </c>
      <c r="AK442" s="156">
        <v>2762</v>
      </c>
      <c r="AL442" s="373">
        <v>0.87381275440976935</v>
      </c>
      <c r="AM442" s="156">
        <v>1316</v>
      </c>
      <c r="AN442" s="373">
        <v>5.8728881737731387E-2</v>
      </c>
      <c r="AO442" s="156">
        <v>665</v>
      </c>
      <c r="AP442" s="373">
        <v>-0.19588875453446186</v>
      </c>
      <c r="AQ442" s="156"/>
      <c r="AR442" s="373" t="s">
        <v>113</v>
      </c>
      <c r="AS442" s="156"/>
      <c r="AT442" s="373" t="s">
        <v>113</v>
      </c>
      <c r="AU442" s="156">
        <v>803</v>
      </c>
      <c r="AV442" s="373">
        <v>-2.311435523114358E-2</v>
      </c>
      <c r="AW442" s="156">
        <v>323</v>
      </c>
      <c r="AX442" s="373">
        <v>-0.26086956521739135</v>
      </c>
      <c r="AY442" s="156">
        <v>266</v>
      </c>
      <c r="AZ442" s="373">
        <v>0.14655172413793105</v>
      </c>
      <c r="BA442" s="156">
        <v>463</v>
      </c>
      <c r="BB442" s="373">
        <v>0.2446236559139785</v>
      </c>
    </row>
    <row r="443" spans="1:54" s="4" customFormat="1" hidden="1" outlineLevel="1" x14ac:dyDescent="0.25">
      <c r="A443" s="1"/>
      <c r="B443" s="71" t="s">
        <v>101</v>
      </c>
      <c r="C443" s="156">
        <v>177506</v>
      </c>
      <c r="D443" s="373">
        <v>0.10914214660176591</v>
      </c>
      <c r="E443" s="156">
        <v>131620</v>
      </c>
      <c r="F443" s="373">
        <v>0.12264480855673354</v>
      </c>
      <c r="G443" s="156">
        <v>45886</v>
      </c>
      <c r="H443" s="373">
        <v>7.2152904341324264E-2</v>
      </c>
      <c r="I443" s="156"/>
      <c r="J443" s="202" t="s">
        <v>113</v>
      </c>
      <c r="K443" s="156"/>
      <c r="L443" s="202" t="s">
        <v>113</v>
      </c>
      <c r="M443" s="156"/>
      <c r="N443" s="202"/>
      <c r="O443" s="156"/>
      <c r="P443" s="202" t="s">
        <v>113</v>
      </c>
      <c r="Q443" s="156">
        <v>76975</v>
      </c>
      <c r="R443" s="373">
        <v>5.4076630241283841E-2</v>
      </c>
      <c r="S443" s="156">
        <v>21774</v>
      </c>
      <c r="T443" s="373">
        <v>0.19218134034165568</v>
      </c>
      <c r="U443" s="156">
        <v>3090</v>
      </c>
      <c r="V443" s="373">
        <v>0.2439613526570048</v>
      </c>
      <c r="W443" s="156">
        <v>4424</v>
      </c>
      <c r="X443" s="373">
        <v>0.38466353677621279</v>
      </c>
      <c r="Y443" s="156">
        <v>5240</v>
      </c>
      <c r="Z443" s="373">
        <v>4.9679487179487225E-2</v>
      </c>
      <c r="AA443" s="156">
        <v>584</v>
      </c>
      <c r="AB443" s="373">
        <v>0.22947368421052627</v>
      </c>
      <c r="AC443" s="156">
        <v>12032</v>
      </c>
      <c r="AD443" s="373">
        <v>0.42880893005581289</v>
      </c>
      <c r="AE443" s="156">
        <v>119</v>
      </c>
      <c r="AF443" s="373">
        <v>-0.63043478260869568</v>
      </c>
      <c r="AG443" s="156">
        <v>111</v>
      </c>
      <c r="AH443" s="373">
        <v>6.9285714285714288</v>
      </c>
      <c r="AI443" s="156">
        <v>6</v>
      </c>
      <c r="AJ443" s="373">
        <v>-0.7</v>
      </c>
      <c r="AK443" s="156">
        <v>3258</v>
      </c>
      <c r="AL443" s="373">
        <v>0.75255513717052169</v>
      </c>
      <c r="AM443" s="156">
        <v>1831</v>
      </c>
      <c r="AN443" s="373">
        <v>0.38397581254724122</v>
      </c>
      <c r="AO443" s="156">
        <v>730</v>
      </c>
      <c r="AP443" s="373">
        <v>-9.8765432098765427E-2</v>
      </c>
      <c r="AQ443" s="156"/>
      <c r="AR443" s="373" t="s">
        <v>113</v>
      </c>
      <c r="AS443" s="156"/>
      <c r="AT443" s="373" t="s">
        <v>113</v>
      </c>
      <c r="AU443" s="156">
        <v>567</v>
      </c>
      <c r="AV443" s="373">
        <v>-0.2645914396887159</v>
      </c>
      <c r="AW443" s="156">
        <v>277</v>
      </c>
      <c r="AX443" s="373">
        <v>-0.51742160278745652</v>
      </c>
      <c r="AY443" s="156">
        <v>254</v>
      </c>
      <c r="AZ443" s="373">
        <v>6.2761506276150625E-2</v>
      </c>
      <c r="BA443" s="156">
        <v>290</v>
      </c>
      <c r="BB443" s="373">
        <v>-0.16905444126074498</v>
      </c>
    </row>
    <row r="444" spans="1:54" s="4" customFormat="1" hidden="1" outlineLevel="1" x14ac:dyDescent="0.25">
      <c r="A444" s="1"/>
      <c r="B444" s="71" t="s">
        <v>102</v>
      </c>
      <c r="C444" s="156">
        <v>189972</v>
      </c>
      <c r="D444" s="373">
        <v>0.15789986956468738</v>
      </c>
      <c r="E444" s="156">
        <v>148528</v>
      </c>
      <c r="F444" s="373">
        <v>0.15979510244877559</v>
      </c>
      <c r="G444" s="156">
        <v>41444</v>
      </c>
      <c r="H444" s="373">
        <v>0.15115826898505635</v>
      </c>
      <c r="I444" s="156"/>
      <c r="J444" s="202" t="s">
        <v>113</v>
      </c>
      <c r="K444" s="156"/>
      <c r="L444" s="202" t="s">
        <v>113</v>
      </c>
      <c r="M444" s="156"/>
      <c r="N444" s="202"/>
      <c r="O444" s="156"/>
      <c r="P444" s="202" t="s">
        <v>113</v>
      </c>
      <c r="Q444" s="156">
        <v>69872</v>
      </c>
      <c r="R444" s="373">
        <v>8.2078919655578231E-2</v>
      </c>
      <c r="S444" s="156">
        <v>26878</v>
      </c>
      <c r="T444" s="373">
        <v>0.22775443084231672</v>
      </c>
      <c r="U444" s="156">
        <v>4364</v>
      </c>
      <c r="V444" s="373">
        <v>0.31962503779860896</v>
      </c>
      <c r="W444" s="156">
        <v>3960</v>
      </c>
      <c r="X444" s="373">
        <v>1.5174506828528056E-3</v>
      </c>
      <c r="Y444" s="156">
        <v>6747</v>
      </c>
      <c r="Z444" s="373">
        <v>5.3231345613487413E-2</v>
      </c>
      <c r="AA444" s="156">
        <v>615</v>
      </c>
      <c r="AB444" s="373">
        <v>0.38513513513513509</v>
      </c>
      <c r="AC444" s="156">
        <v>10162</v>
      </c>
      <c r="AD444" s="373">
        <v>0.25224892174984603</v>
      </c>
      <c r="AE444" s="156">
        <v>8321</v>
      </c>
      <c r="AF444" s="373">
        <v>0.18263217737350756</v>
      </c>
      <c r="AG444" s="156">
        <v>2156</v>
      </c>
      <c r="AH444" s="373">
        <v>0.68833202819107275</v>
      </c>
      <c r="AI444" s="156">
        <v>4102</v>
      </c>
      <c r="AJ444" s="373">
        <v>0.54559155990957042</v>
      </c>
      <c r="AK444" s="156">
        <v>6419</v>
      </c>
      <c r="AL444" s="373">
        <v>0.69456177402323127</v>
      </c>
      <c r="AM444" s="156">
        <v>1452</v>
      </c>
      <c r="AN444" s="373">
        <v>-0.16551724137931034</v>
      </c>
      <c r="AO444" s="156">
        <v>1041</v>
      </c>
      <c r="AP444" s="373">
        <v>8.2120582120582153E-2</v>
      </c>
      <c r="AQ444" s="156"/>
      <c r="AR444" s="373" t="s">
        <v>113</v>
      </c>
      <c r="AS444" s="156"/>
      <c r="AT444" s="373" t="s">
        <v>113</v>
      </c>
      <c r="AU444" s="156">
        <v>808</v>
      </c>
      <c r="AV444" s="373">
        <v>0.79555555555555557</v>
      </c>
      <c r="AW444" s="156">
        <v>343</v>
      </c>
      <c r="AX444" s="373">
        <v>-0.5522193211488251</v>
      </c>
      <c r="AY444" s="156">
        <v>218</v>
      </c>
      <c r="AZ444" s="373">
        <v>-0.28990228013029318</v>
      </c>
      <c r="BA444" s="156">
        <v>524</v>
      </c>
      <c r="BB444" s="373">
        <v>0.64779874213836486</v>
      </c>
    </row>
    <row r="445" spans="1:54" s="4" customFormat="1" hidden="1" outlineLevel="1" x14ac:dyDescent="0.25">
      <c r="A445" s="1"/>
      <c r="B445" s="71" t="s">
        <v>103</v>
      </c>
      <c r="C445" s="156">
        <v>201819</v>
      </c>
      <c r="D445" s="373">
        <v>0.17046733091297139</v>
      </c>
      <c r="E445" s="156">
        <v>173775</v>
      </c>
      <c r="F445" s="373">
        <v>0.18254508336168773</v>
      </c>
      <c r="G445" s="156">
        <v>28044</v>
      </c>
      <c r="H445" s="373">
        <v>0.10080075365049468</v>
      </c>
      <c r="I445" s="156"/>
      <c r="J445" s="202" t="s">
        <v>113</v>
      </c>
      <c r="K445" s="156"/>
      <c r="L445" s="202" t="s">
        <v>113</v>
      </c>
      <c r="M445" s="156"/>
      <c r="N445" s="202"/>
      <c r="O445" s="156"/>
      <c r="P445" s="202" t="s">
        <v>113</v>
      </c>
      <c r="Q445" s="156">
        <v>55066</v>
      </c>
      <c r="R445" s="373">
        <v>7.0385848964914066E-2</v>
      </c>
      <c r="S445" s="156">
        <v>36711</v>
      </c>
      <c r="T445" s="373">
        <v>0.17055672469867988</v>
      </c>
      <c r="U445" s="156">
        <v>3154</v>
      </c>
      <c r="V445" s="373">
        <v>5.981182795698925E-2</v>
      </c>
      <c r="W445" s="156">
        <v>5007</v>
      </c>
      <c r="X445" s="373">
        <v>0.1912919343326196</v>
      </c>
      <c r="Y445" s="156">
        <v>5129</v>
      </c>
      <c r="Z445" s="373">
        <v>0.30608607079195305</v>
      </c>
      <c r="AA445" s="156">
        <v>216</v>
      </c>
      <c r="AB445" s="373">
        <v>-0.44473007712082258</v>
      </c>
      <c r="AC445" s="156">
        <v>6950</v>
      </c>
      <c r="AD445" s="373">
        <v>0.216097987751531</v>
      </c>
      <c r="AE445" s="156">
        <v>21615</v>
      </c>
      <c r="AF445" s="373">
        <v>0.33690004948045527</v>
      </c>
      <c r="AG445" s="156">
        <v>4621</v>
      </c>
      <c r="AH445" s="373">
        <v>-6.2106758676679474E-2</v>
      </c>
      <c r="AI445" s="156">
        <v>19802</v>
      </c>
      <c r="AJ445" s="373">
        <v>0.7125313499956758</v>
      </c>
      <c r="AK445" s="156">
        <v>9987</v>
      </c>
      <c r="AL445" s="373">
        <v>9.7955145118733489E-2</v>
      </c>
      <c r="AM445" s="156">
        <v>1616</v>
      </c>
      <c r="AN445" s="373">
        <v>-0.1565762004175365</v>
      </c>
      <c r="AO445" s="156">
        <v>2232</v>
      </c>
      <c r="AP445" s="373">
        <v>0.38805970149253732</v>
      </c>
      <c r="AQ445" s="156"/>
      <c r="AR445" s="373" t="s">
        <v>113</v>
      </c>
      <c r="AS445" s="156"/>
      <c r="AT445" s="373" t="s">
        <v>113</v>
      </c>
      <c r="AU445" s="156">
        <v>807</v>
      </c>
      <c r="AV445" s="373">
        <v>0.84246575342465757</v>
      </c>
      <c r="AW445" s="156">
        <v>341</v>
      </c>
      <c r="AX445" s="373">
        <v>-1.729106628242072E-2</v>
      </c>
      <c r="AY445" s="156">
        <v>144</v>
      </c>
      <c r="AZ445" s="373">
        <v>-0.59663865546218486</v>
      </c>
      <c r="BA445" s="156">
        <v>288</v>
      </c>
      <c r="BB445" s="373">
        <v>-0.24804177545691908</v>
      </c>
    </row>
    <row r="446" spans="1:54" s="4" customFormat="1" hidden="1" outlineLevel="1" x14ac:dyDescent="0.25">
      <c r="A446" s="1"/>
      <c r="B446" s="71" t="s">
        <v>104</v>
      </c>
      <c r="C446" s="156">
        <v>202141</v>
      </c>
      <c r="D446" s="373">
        <v>0.19509642785351944</v>
      </c>
      <c r="E446" s="156">
        <v>174419</v>
      </c>
      <c r="F446" s="373">
        <v>0.23182479483593932</v>
      </c>
      <c r="G446" s="156">
        <v>27722</v>
      </c>
      <c r="H446" s="373">
        <v>6.3162480034848478E-3</v>
      </c>
      <c r="I446" s="156"/>
      <c r="J446" s="202" t="s">
        <v>113</v>
      </c>
      <c r="K446" s="156"/>
      <c r="L446" s="202" t="s">
        <v>113</v>
      </c>
      <c r="M446" s="156"/>
      <c r="N446" s="202"/>
      <c r="O446" s="156"/>
      <c r="P446" s="202" t="s">
        <v>113</v>
      </c>
      <c r="Q446" s="156">
        <v>58676</v>
      </c>
      <c r="R446" s="373">
        <v>0.23214548203523666</v>
      </c>
      <c r="S446" s="156">
        <v>35903</v>
      </c>
      <c r="T446" s="373">
        <v>0.25887096774193541</v>
      </c>
      <c r="U446" s="156">
        <v>3811</v>
      </c>
      <c r="V446" s="373">
        <v>6.5417948001118331E-2</v>
      </c>
      <c r="W446" s="156">
        <v>6335</v>
      </c>
      <c r="X446" s="373">
        <v>0.82617469011242428</v>
      </c>
      <c r="Y446" s="156">
        <v>7644</v>
      </c>
      <c r="Z446" s="373">
        <v>6.2552126772310368E-2</v>
      </c>
      <c r="AA446" s="156">
        <v>138</v>
      </c>
      <c r="AB446" s="373">
        <v>-0.62803234501347704</v>
      </c>
      <c r="AC446" s="156">
        <v>8586</v>
      </c>
      <c r="AD446" s="373">
        <v>0.2421875</v>
      </c>
      <c r="AE446" s="156">
        <v>16604</v>
      </c>
      <c r="AF446" s="373">
        <v>9.2224707275358586E-2</v>
      </c>
      <c r="AG446" s="156">
        <v>3207</v>
      </c>
      <c r="AH446" s="373">
        <v>-0.23606479275845638</v>
      </c>
      <c r="AI446" s="156">
        <v>18115</v>
      </c>
      <c r="AJ446" s="373">
        <v>0.6508703180534039</v>
      </c>
      <c r="AK446" s="156">
        <v>9595</v>
      </c>
      <c r="AL446" s="373">
        <v>0.10694508537148129</v>
      </c>
      <c r="AM446" s="156">
        <v>2150</v>
      </c>
      <c r="AN446" s="373">
        <v>0.14240170031880983</v>
      </c>
      <c r="AO446" s="156">
        <v>1755</v>
      </c>
      <c r="AP446" s="373">
        <v>0.32653061224489788</v>
      </c>
      <c r="AQ446" s="156"/>
      <c r="AR446" s="373" t="s">
        <v>113</v>
      </c>
      <c r="AS446" s="156"/>
      <c r="AT446" s="373" t="s">
        <v>113</v>
      </c>
      <c r="AU446" s="156">
        <v>1049</v>
      </c>
      <c r="AV446" s="373">
        <v>0.48163841807909602</v>
      </c>
      <c r="AW446" s="156">
        <v>338</v>
      </c>
      <c r="AX446" s="373">
        <v>-0.25055432372505548</v>
      </c>
      <c r="AY446" s="156">
        <v>177</v>
      </c>
      <c r="AZ446" s="373">
        <v>0.28260869565217384</v>
      </c>
      <c r="BA446" s="156">
        <v>264</v>
      </c>
      <c r="BB446" s="373">
        <v>-0.18518518518518523</v>
      </c>
    </row>
    <row r="447" spans="1:54" s="4" customFormat="1" ht="15.75" collapsed="1" x14ac:dyDescent="0.25">
      <c r="A447" s="374">
        <v>420189</v>
      </c>
      <c r="B447" s="101">
        <v>1987</v>
      </c>
      <c r="C447" s="102">
        <v>2236061</v>
      </c>
      <c r="D447" s="203">
        <v>0.18073583815700411</v>
      </c>
      <c r="E447" s="102">
        <v>1811913</v>
      </c>
      <c r="F447" s="203">
        <v>0.20273575781633246</v>
      </c>
      <c r="G447" s="102">
        <v>424148</v>
      </c>
      <c r="H447" s="203">
        <v>9.5160511550686389E-2</v>
      </c>
      <c r="I447" s="102"/>
      <c r="J447" s="203" t="s">
        <v>113</v>
      </c>
      <c r="K447" s="102"/>
      <c r="L447" s="203" t="s">
        <v>113</v>
      </c>
      <c r="M447" s="102"/>
      <c r="N447" s="203"/>
      <c r="O447" s="102"/>
      <c r="P447" s="203" t="s">
        <v>113</v>
      </c>
      <c r="Q447" s="102">
        <v>788191</v>
      </c>
      <c r="R447" s="203">
        <v>0.16289750981879125</v>
      </c>
      <c r="S447" s="102">
        <v>331052</v>
      </c>
      <c r="T447" s="203">
        <v>0.19806168867593366</v>
      </c>
      <c r="U447" s="102">
        <v>44943</v>
      </c>
      <c r="V447" s="203">
        <v>0.19348328332049824</v>
      </c>
      <c r="W447" s="102">
        <v>55051</v>
      </c>
      <c r="X447" s="203">
        <v>0.20959307435401642</v>
      </c>
      <c r="Y447" s="102">
        <v>101868</v>
      </c>
      <c r="Z447" s="203">
        <v>0.35478980197098053</v>
      </c>
      <c r="AA447" s="102">
        <v>5286</v>
      </c>
      <c r="AB447" s="203">
        <v>-0.18751921303412233</v>
      </c>
      <c r="AC447" s="102">
        <v>122789</v>
      </c>
      <c r="AD447" s="203">
        <v>0.29434149221006467</v>
      </c>
      <c r="AE447" s="102">
        <v>112230</v>
      </c>
      <c r="AF447" s="203">
        <v>0.25550956482828058</v>
      </c>
      <c r="AG447" s="102">
        <v>27308</v>
      </c>
      <c r="AH447" s="203">
        <v>4.8942042318307344E-3</v>
      </c>
      <c r="AI447" s="102">
        <v>87211</v>
      </c>
      <c r="AJ447" s="203">
        <v>0.39700770499943938</v>
      </c>
      <c r="AK447" s="102">
        <v>80770</v>
      </c>
      <c r="AL447" s="203">
        <v>0.39167442020745025</v>
      </c>
      <c r="AM447" s="102">
        <v>18541</v>
      </c>
      <c r="AN447" s="203">
        <v>0.12711246200607906</v>
      </c>
      <c r="AO447" s="102">
        <v>13309</v>
      </c>
      <c r="AP447" s="203">
        <v>-1.725172517251683E-3</v>
      </c>
      <c r="AQ447" s="102"/>
      <c r="AR447" s="203" t="s">
        <v>113</v>
      </c>
      <c r="AS447" s="102"/>
      <c r="AT447" s="203" t="s">
        <v>113</v>
      </c>
      <c r="AU447" s="102">
        <v>8061</v>
      </c>
      <c r="AV447" s="203">
        <v>0.169447265341651</v>
      </c>
      <c r="AW447" s="102">
        <v>5790</v>
      </c>
      <c r="AX447" s="203">
        <v>-0.20944838885854722</v>
      </c>
      <c r="AY447" s="102">
        <v>2562</v>
      </c>
      <c r="AZ447" s="203">
        <v>-0.11898211829436034</v>
      </c>
      <c r="BA447" s="102">
        <v>4833</v>
      </c>
      <c r="BB447" s="203">
        <v>0.23290816326530606</v>
      </c>
    </row>
    <row r="448" spans="1:54" s="4" customFormat="1" hidden="1" outlineLevel="1" x14ac:dyDescent="0.25">
      <c r="A448" s="1"/>
      <c r="B448" s="71" t="s">
        <v>93</v>
      </c>
      <c r="C448" s="156">
        <v>160846</v>
      </c>
      <c r="D448" s="373">
        <v>0.12048763497039361</v>
      </c>
      <c r="E448" s="156">
        <v>141237</v>
      </c>
      <c r="F448" s="373">
        <v>0.11893048128342243</v>
      </c>
      <c r="G448" s="156">
        <v>19609</v>
      </c>
      <c r="H448" s="373">
        <v>0.13183261183261186</v>
      </c>
      <c r="I448" s="156"/>
      <c r="J448" s="202" t="s">
        <v>113</v>
      </c>
      <c r="K448" s="156"/>
      <c r="L448" s="202" t="s">
        <v>113</v>
      </c>
      <c r="M448" s="156"/>
      <c r="N448" s="202"/>
      <c r="O448" s="156"/>
      <c r="P448" s="202" t="s">
        <v>113</v>
      </c>
      <c r="Q448" s="156">
        <v>43569</v>
      </c>
      <c r="R448" s="373">
        <v>7.2098230763552262E-2</v>
      </c>
      <c r="S448" s="156">
        <v>30929</v>
      </c>
      <c r="T448" s="373">
        <v>0.12203881734083066</v>
      </c>
      <c r="U448" s="156">
        <v>4088</v>
      </c>
      <c r="V448" s="373">
        <v>0.4189517528635891</v>
      </c>
      <c r="W448" s="156">
        <v>4774</v>
      </c>
      <c r="X448" s="373">
        <v>7.5225225225225234E-2</v>
      </c>
      <c r="Y448" s="156">
        <v>4440</v>
      </c>
      <c r="Z448" s="373">
        <v>-5.8524173027989845E-2</v>
      </c>
      <c r="AA448" s="156">
        <v>514</v>
      </c>
      <c r="AB448" s="373">
        <v>3.145161290322581</v>
      </c>
      <c r="AC448" s="156">
        <v>8533</v>
      </c>
      <c r="AD448" s="373">
        <v>-0.17363935696300603</v>
      </c>
      <c r="AE448" s="156">
        <v>14189</v>
      </c>
      <c r="AF448" s="373">
        <v>0.18547915448241281</v>
      </c>
      <c r="AG448" s="156">
        <v>4729</v>
      </c>
      <c r="AH448" s="373">
        <v>0.11533018867924527</v>
      </c>
      <c r="AI448" s="156">
        <v>12188</v>
      </c>
      <c r="AJ448" s="373">
        <v>0.49803343166175029</v>
      </c>
      <c r="AK448" s="156">
        <v>7872</v>
      </c>
      <c r="AL448" s="373">
        <v>0.20717681337218208</v>
      </c>
      <c r="AM448" s="156">
        <v>1144</v>
      </c>
      <c r="AN448" s="373">
        <v>0.21443736730360929</v>
      </c>
      <c r="AO448" s="156">
        <v>1482</v>
      </c>
      <c r="AP448" s="373">
        <v>0.16235294117647059</v>
      </c>
      <c r="AQ448" s="156"/>
      <c r="AR448" s="373" t="s">
        <v>113</v>
      </c>
      <c r="AS448" s="156"/>
      <c r="AT448" s="373" t="s">
        <v>113</v>
      </c>
      <c r="AU448" s="156">
        <v>654</v>
      </c>
      <c r="AV448" s="373">
        <v>0.31854838709677424</v>
      </c>
      <c r="AW448" s="156">
        <v>1298</v>
      </c>
      <c r="AX448" s="373">
        <v>0.17148014440433212</v>
      </c>
      <c r="AY448" s="156">
        <v>150</v>
      </c>
      <c r="AZ448" s="373">
        <v>-0.46808510638297873</v>
      </c>
      <c r="BA448" s="156">
        <v>351</v>
      </c>
      <c r="BB448" s="373">
        <v>-9.9999999999999978E-2</v>
      </c>
    </row>
    <row r="449" spans="1:54" s="4" customFormat="1" hidden="1" outlineLevel="1" x14ac:dyDescent="0.25">
      <c r="A449" s="1"/>
      <c r="B449" s="71" t="s">
        <v>94</v>
      </c>
      <c r="C449" s="156">
        <v>148171</v>
      </c>
      <c r="D449" s="373">
        <v>6.676890069619934E-2</v>
      </c>
      <c r="E449" s="156">
        <v>129889</v>
      </c>
      <c r="F449" s="373">
        <v>7.9942464705588856E-2</v>
      </c>
      <c r="G449" s="156">
        <v>18282</v>
      </c>
      <c r="H449" s="373">
        <v>-1.8310691080921426E-2</v>
      </c>
      <c r="I449" s="156"/>
      <c r="J449" s="202" t="s">
        <v>113</v>
      </c>
      <c r="K449" s="156"/>
      <c r="L449" s="202" t="s">
        <v>113</v>
      </c>
      <c r="M449" s="156"/>
      <c r="N449" s="202"/>
      <c r="O449" s="156"/>
      <c r="P449" s="202" t="s">
        <v>113</v>
      </c>
      <c r="Q449" s="156">
        <v>40893</v>
      </c>
      <c r="R449" s="373">
        <v>0.11522308279698912</v>
      </c>
      <c r="S449" s="156">
        <v>24895</v>
      </c>
      <c r="T449" s="373">
        <v>7.0792880258898627E-3</v>
      </c>
      <c r="U449" s="156">
        <v>3858</v>
      </c>
      <c r="V449" s="373">
        <v>0.36566371681415921</v>
      </c>
      <c r="W449" s="156">
        <v>4609</v>
      </c>
      <c r="X449" s="373">
        <v>-0.10988798764001551</v>
      </c>
      <c r="Y449" s="156">
        <v>6935</v>
      </c>
      <c r="Z449" s="373">
        <v>-0.11180840163934425</v>
      </c>
      <c r="AA449" s="156">
        <v>877</v>
      </c>
      <c r="AB449" s="373">
        <v>10.101265822784811</v>
      </c>
      <c r="AC449" s="156">
        <v>6945</v>
      </c>
      <c r="AD449" s="373">
        <v>-0.12233034247440921</v>
      </c>
      <c r="AE449" s="156">
        <v>13173</v>
      </c>
      <c r="AF449" s="373">
        <v>0.18323901913230944</v>
      </c>
      <c r="AG449" s="156">
        <v>4889</v>
      </c>
      <c r="AH449" s="373">
        <v>0.11265361857077827</v>
      </c>
      <c r="AI449" s="156">
        <v>9800</v>
      </c>
      <c r="AJ449" s="373">
        <v>0.1478097915202623</v>
      </c>
      <c r="AK449" s="156">
        <v>7763</v>
      </c>
      <c r="AL449" s="373">
        <v>0.17319026749282163</v>
      </c>
      <c r="AM449" s="156">
        <v>992</v>
      </c>
      <c r="AN449" s="373">
        <v>7.3593073593073655E-2</v>
      </c>
      <c r="AO449" s="156">
        <v>1431</v>
      </c>
      <c r="AP449" s="373">
        <v>0.22203245089666956</v>
      </c>
      <c r="AQ449" s="156"/>
      <c r="AR449" s="373" t="s">
        <v>113</v>
      </c>
      <c r="AS449" s="156"/>
      <c r="AT449" s="373" t="s">
        <v>113</v>
      </c>
      <c r="AU449" s="156">
        <v>321</v>
      </c>
      <c r="AV449" s="373">
        <v>-0.21323529411764708</v>
      </c>
      <c r="AW449" s="156">
        <v>1071</v>
      </c>
      <c r="AX449" s="373">
        <v>4.6904315196998336E-3</v>
      </c>
      <c r="AY449" s="156">
        <v>153</v>
      </c>
      <c r="AZ449" s="373">
        <v>-6.1349693251533721E-2</v>
      </c>
      <c r="BA449" s="156">
        <v>270</v>
      </c>
      <c r="BB449" s="373">
        <v>-0.38636363636363635</v>
      </c>
    </row>
    <row r="450" spans="1:54" s="4" customFormat="1" hidden="1" outlineLevel="1" x14ac:dyDescent="0.25">
      <c r="A450" s="1"/>
      <c r="B450" s="71" t="s">
        <v>95</v>
      </c>
      <c r="C450" s="156">
        <v>177484</v>
      </c>
      <c r="D450" s="373">
        <v>0.11324092078027981</v>
      </c>
      <c r="E450" s="156">
        <v>144861</v>
      </c>
      <c r="F450" s="373">
        <v>5.9785352149770654E-2</v>
      </c>
      <c r="G450" s="156">
        <v>32623</v>
      </c>
      <c r="H450" s="373">
        <v>0.43454553449716382</v>
      </c>
      <c r="I450" s="156"/>
      <c r="J450" s="202" t="s">
        <v>113</v>
      </c>
      <c r="K450" s="156"/>
      <c r="L450" s="202" t="s">
        <v>113</v>
      </c>
      <c r="M450" s="156"/>
      <c r="N450" s="202"/>
      <c r="O450" s="156"/>
      <c r="P450" s="202" t="s">
        <v>113</v>
      </c>
      <c r="Q450" s="156">
        <v>44586</v>
      </c>
      <c r="R450" s="373">
        <v>0.13447494974682583</v>
      </c>
      <c r="S450" s="156">
        <v>28844</v>
      </c>
      <c r="T450" s="373">
        <v>3.4020433769492708E-2</v>
      </c>
      <c r="U450" s="156">
        <v>4492</v>
      </c>
      <c r="V450" s="373">
        <v>0.57172848145556343</v>
      </c>
      <c r="W450" s="156">
        <v>4461</v>
      </c>
      <c r="X450" s="373">
        <v>-2.1066491112574082E-2</v>
      </c>
      <c r="Y450" s="156">
        <v>8236</v>
      </c>
      <c r="Z450" s="373">
        <v>-0.15031466006396366</v>
      </c>
      <c r="AA450" s="156">
        <v>438</v>
      </c>
      <c r="AB450" s="373">
        <v>2.3435114503816794</v>
      </c>
      <c r="AC450" s="156">
        <v>8225</v>
      </c>
      <c r="AD450" s="373">
        <v>-0.24810311728677215</v>
      </c>
      <c r="AE450" s="156">
        <v>13930</v>
      </c>
      <c r="AF450" s="373">
        <v>-3.0079376131458058E-2</v>
      </c>
      <c r="AG450" s="156">
        <v>4919</v>
      </c>
      <c r="AH450" s="373">
        <v>4.3044953350296788E-2</v>
      </c>
      <c r="AI450" s="156">
        <v>11963</v>
      </c>
      <c r="AJ450" s="373">
        <v>0.24744525547445262</v>
      </c>
      <c r="AK450" s="156">
        <v>8920</v>
      </c>
      <c r="AL450" s="373">
        <v>0.13949923352069504</v>
      </c>
      <c r="AM450" s="156">
        <v>1294</v>
      </c>
      <c r="AN450" s="373">
        <v>8.9225589225589319E-2</v>
      </c>
      <c r="AO450" s="156">
        <v>1496</v>
      </c>
      <c r="AP450" s="373">
        <v>5.5751587861679663E-2</v>
      </c>
      <c r="AQ450" s="156"/>
      <c r="AR450" s="373" t="s">
        <v>113</v>
      </c>
      <c r="AS450" s="156"/>
      <c r="AT450" s="373" t="s">
        <v>113</v>
      </c>
      <c r="AU450" s="156">
        <v>382</v>
      </c>
      <c r="AV450" s="373">
        <v>0.42537313432835822</v>
      </c>
      <c r="AW450" s="156">
        <v>790</v>
      </c>
      <c r="AX450" s="373">
        <v>-2.7093596059113323E-2</v>
      </c>
      <c r="AY450" s="156">
        <v>149</v>
      </c>
      <c r="AZ450" s="373">
        <v>-0.15819209039548021</v>
      </c>
      <c r="BA450" s="156">
        <v>340</v>
      </c>
      <c r="BB450" s="373">
        <v>-0.50073421439060206</v>
      </c>
    </row>
    <row r="451" spans="1:54" s="4" customFormat="1" hidden="1" outlineLevel="1" x14ac:dyDescent="0.25">
      <c r="A451" s="1"/>
      <c r="B451" s="71" t="s">
        <v>96</v>
      </c>
      <c r="C451" s="156">
        <v>140276</v>
      </c>
      <c r="D451" s="373">
        <v>7.7082549505900877E-2</v>
      </c>
      <c r="E451" s="156">
        <v>116201</v>
      </c>
      <c r="F451" s="373">
        <v>0.13016203388511749</v>
      </c>
      <c r="G451" s="156">
        <v>24075</v>
      </c>
      <c r="H451" s="373">
        <v>-0.12195922535468107</v>
      </c>
      <c r="I451" s="156"/>
      <c r="J451" s="202" t="s">
        <v>113</v>
      </c>
      <c r="K451" s="156"/>
      <c r="L451" s="202" t="s">
        <v>113</v>
      </c>
      <c r="M451" s="156"/>
      <c r="N451" s="202"/>
      <c r="O451" s="156"/>
      <c r="P451" s="202" t="s">
        <v>113</v>
      </c>
      <c r="Q451" s="156">
        <v>45135</v>
      </c>
      <c r="R451" s="373">
        <v>0.24920428440950992</v>
      </c>
      <c r="S451" s="156">
        <v>23283</v>
      </c>
      <c r="T451" s="373">
        <v>5.3767820773930719E-2</v>
      </c>
      <c r="U451" s="156">
        <v>2568</v>
      </c>
      <c r="V451" s="373">
        <v>-1.2687427912341454E-2</v>
      </c>
      <c r="W451" s="156">
        <v>3448</v>
      </c>
      <c r="X451" s="373">
        <v>0.35215686274509794</v>
      </c>
      <c r="Y451" s="156">
        <v>8666</v>
      </c>
      <c r="Z451" s="373">
        <v>-1.9683257918552077E-2</v>
      </c>
      <c r="AA451" s="156">
        <v>414</v>
      </c>
      <c r="AB451" s="373">
        <v>7.5324675324675239E-2</v>
      </c>
      <c r="AC451" s="156">
        <v>10095</v>
      </c>
      <c r="AD451" s="373">
        <v>-0.12156282631395754</v>
      </c>
      <c r="AE451" s="156">
        <v>8466</v>
      </c>
      <c r="AF451" s="373">
        <v>0.28662613981762908</v>
      </c>
      <c r="AG451" s="156">
        <v>2105</v>
      </c>
      <c r="AH451" s="373">
        <v>0.28903857930189836</v>
      </c>
      <c r="AI451" s="156">
        <v>3190</v>
      </c>
      <c r="AJ451" s="373">
        <v>0.19744744744744747</v>
      </c>
      <c r="AK451" s="156">
        <v>3828</v>
      </c>
      <c r="AL451" s="373">
        <v>5.4255026163591236E-2</v>
      </c>
      <c r="AM451" s="156">
        <v>1385</v>
      </c>
      <c r="AN451" s="373">
        <v>0.61046511627906974</v>
      </c>
      <c r="AO451" s="156">
        <v>971</v>
      </c>
      <c r="AP451" s="373">
        <v>-2.0181634712411745E-2</v>
      </c>
      <c r="AQ451" s="156"/>
      <c r="AR451" s="373" t="s">
        <v>113</v>
      </c>
      <c r="AS451" s="156"/>
      <c r="AT451" s="373" t="s">
        <v>113</v>
      </c>
      <c r="AU451" s="156">
        <v>674</v>
      </c>
      <c r="AV451" s="373">
        <v>1.0179640718562872</v>
      </c>
      <c r="AW451" s="156">
        <v>601</v>
      </c>
      <c r="AX451" s="373">
        <v>-0.42870722433460073</v>
      </c>
      <c r="AY451" s="156">
        <v>184</v>
      </c>
      <c r="AZ451" s="373">
        <v>-0.11961722488038273</v>
      </c>
      <c r="BA451" s="156">
        <v>264</v>
      </c>
      <c r="BB451" s="373">
        <v>-0.25423728813559321</v>
      </c>
    </row>
    <row r="452" spans="1:54" s="4" customFormat="1" hidden="1" outlineLevel="1" x14ac:dyDescent="0.25">
      <c r="A452" s="1"/>
      <c r="B452" s="71" t="s">
        <v>97</v>
      </c>
      <c r="C452" s="156">
        <v>140660</v>
      </c>
      <c r="D452" s="373">
        <v>0.17968717239065701</v>
      </c>
      <c r="E452" s="156">
        <v>105280</v>
      </c>
      <c r="F452" s="373">
        <v>0.12843928529320348</v>
      </c>
      <c r="G452" s="156">
        <v>35380</v>
      </c>
      <c r="H452" s="373">
        <v>0.36402189837304344</v>
      </c>
      <c r="I452" s="156"/>
      <c r="J452" s="202" t="s">
        <v>113</v>
      </c>
      <c r="K452" s="156"/>
      <c r="L452" s="202" t="s">
        <v>113</v>
      </c>
      <c r="M452" s="156"/>
      <c r="N452" s="202"/>
      <c r="O452" s="156"/>
      <c r="P452" s="202" t="s">
        <v>113</v>
      </c>
      <c r="Q452" s="156">
        <v>60069</v>
      </c>
      <c r="R452" s="373">
        <v>0.48285566170480632</v>
      </c>
      <c r="S452" s="156">
        <v>19436</v>
      </c>
      <c r="T452" s="373">
        <v>-0.10358822986809335</v>
      </c>
      <c r="U452" s="156">
        <v>2541</v>
      </c>
      <c r="V452" s="373">
        <v>0.11938325991189425</v>
      </c>
      <c r="W452" s="156">
        <v>2222</v>
      </c>
      <c r="X452" s="373">
        <v>-7.6475477971737371E-2</v>
      </c>
      <c r="Y452" s="156">
        <v>8714</v>
      </c>
      <c r="Z452" s="373">
        <v>0.20525587828492386</v>
      </c>
      <c r="AA452" s="156">
        <v>615</v>
      </c>
      <c r="AB452" s="373">
        <v>1.0847457627118646</v>
      </c>
      <c r="AC452" s="156">
        <v>6051</v>
      </c>
      <c r="AD452" s="373">
        <v>-0.3929574638844302</v>
      </c>
      <c r="AE452" s="156">
        <v>131</v>
      </c>
      <c r="AF452" s="373">
        <v>-0.89676910953506694</v>
      </c>
      <c r="AG452" s="156">
        <v>39</v>
      </c>
      <c r="AH452" s="373">
        <v>-0.94205052005943535</v>
      </c>
      <c r="AI452" s="156">
        <v>13</v>
      </c>
      <c r="AJ452" s="373">
        <v>-0.98846495119787048</v>
      </c>
      <c r="AK452" s="156">
        <v>1410</v>
      </c>
      <c r="AL452" s="373">
        <v>-0.34326967862133206</v>
      </c>
      <c r="AM452" s="156">
        <v>1446</v>
      </c>
      <c r="AN452" s="373">
        <v>1.2211981566820276</v>
      </c>
      <c r="AO452" s="156">
        <v>894</v>
      </c>
      <c r="AP452" s="373">
        <v>-9.966777408637828E-3</v>
      </c>
      <c r="AQ452" s="156"/>
      <c r="AR452" s="373" t="s">
        <v>113</v>
      </c>
      <c r="AS452" s="156"/>
      <c r="AT452" s="373" t="s">
        <v>113</v>
      </c>
      <c r="AU452" s="156">
        <v>462</v>
      </c>
      <c r="AV452" s="373">
        <v>0.81176470588235294</v>
      </c>
      <c r="AW452" s="156">
        <v>281</v>
      </c>
      <c r="AX452" s="373">
        <v>-0.71001031991744068</v>
      </c>
      <c r="AY452" s="156">
        <v>276</v>
      </c>
      <c r="AZ452" s="373">
        <v>0.18454935622317592</v>
      </c>
      <c r="BA452" s="156">
        <v>266</v>
      </c>
      <c r="BB452" s="373">
        <v>-0.17391304347826086</v>
      </c>
    </row>
    <row r="453" spans="1:54" s="4" customFormat="1" hidden="1" outlineLevel="1" x14ac:dyDescent="0.25">
      <c r="A453" s="1"/>
      <c r="B453" s="71" t="s">
        <v>98</v>
      </c>
      <c r="C453" s="156">
        <v>133676</v>
      </c>
      <c r="D453" s="373">
        <v>0.32611132605180404</v>
      </c>
      <c r="E453" s="156">
        <v>103039</v>
      </c>
      <c r="F453" s="373">
        <v>0.48046667337174376</v>
      </c>
      <c r="G453" s="156">
        <v>30637</v>
      </c>
      <c r="H453" s="373">
        <v>-1.8170747340084614E-2</v>
      </c>
      <c r="I453" s="156"/>
      <c r="J453" s="202" t="s">
        <v>113</v>
      </c>
      <c r="K453" s="156"/>
      <c r="L453" s="202" t="s">
        <v>113</v>
      </c>
      <c r="M453" s="156"/>
      <c r="N453" s="202"/>
      <c r="O453" s="156"/>
      <c r="P453" s="202" t="s">
        <v>113</v>
      </c>
      <c r="Q453" s="156">
        <v>64076</v>
      </c>
      <c r="R453" s="373">
        <v>0.87252695870715091</v>
      </c>
      <c r="S453" s="156">
        <v>14939</v>
      </c>
      <c r="T453" s="373">
        <v>6.5549215406562E-2</v>
      </c>
      <c r="U453" s="156">
        <v>2579</v>
      </c>
      <c r="V453" s="373">
        <v>0.15702108568864959</v>
      </c>
      <c r="W453" s="156">
        <v>2509</v>
      </c>
      <c r="X453" s="373">
        <v>-9.0612540775643402E-2</v>
      </c>
      <c r="Y453" s="156">
        <v>5538</v>
      </c>
      <c r="Z453" s="373">
        <v>0.27281084808090084</v>
      </c>
      <c r="AA453" s="156">
        <v>741</v>
      </c>
      <c r="AB453" s="373">
        <v>0.60043196544276456</v>
      </c>
      <c r="AC453" s="156">
        <v>7780</v>
      </c>
      <c r="AD453" s="373">
        <v>0.1211990200317048</v>
      </c>
      <c r="AE453" s="156">
        <v>290</v>
      </c>
      <c r="AF453" s="373">
        <v>3.4615384615384617</v>
      </c>
      <c r="AG453" s="156">
        <v>34</v>
      </c>
      <c r="AH453" s="373">
        <v>1.6153846153846154</v>
      </c>
      <c r="AI453" s="156">
        <v>8</v>
      </c>
      <c r="AJ453" s="373">
        <v>-0.5</v>
      </c>
      <c r="AK453" s="156">
        <v>1406</v>
      </c>
      <c r="AL453" s="373">
        <v>-2.2253129346314293E-2</v>
      </c>
      <c r="AM453" s="156">
        <v>934</v>
      </c>
      <c r="AN453" s="373">
        <v>0.37151248164464024</v>
      </c>
      <c r="AO453" s="156">
        <v>708</v>
      </c>
      <c r="AP453" s="373">
        <v>-0.19270239452679594</v>
      </c>
      <c r="AQ453" s="156"/>
      <c r="AR453" s="373" t="s">
        <v>113</v>
      </c>
      <c r="AS453" s="156"/>
      <c r="AT453" s="373" t="s">
        <v>113</v>
      </c>
      <c r="AU453" s="156">
        <v>473</v>
      </c>
      <c r="AV453" s="373">
        <v>1.0745614035087718</v>
      </c>
      <c r="AW453" s="156">
        <v>343</v>
      </c>
      <c r="AX453" s="373">
        <v>-0.34790874524714832</v>
      </c>
      <c r="AY453" s="156">
        <v>285</v>
      </c>
      <c r="AZ453" s="373">
        <v>-4.0404040404040442E-2</v>
      </c>
      <c r="BA453" s="156">
        <v>309</v>
      </c>
      <c r="BB453" s="373">
        <v>-7.7611940298507487E-2</v>
      </c>
    </row>
    <row r="454" spans="1:54" s="4" customFormat="1" hidden="1" outlineLevel="1" x14ac:dyDescent="0.25">
      <c r="A454" s="1"/>
      <c r="B454" s="71" t="s">
        <v>99</v>
      </c>
      <c r="C454" s="156">
        <v>157092</v>
      </c>
      <c r="D454" s="373">
        <v>0.2420696416711472</v>
      </c>
      <c r="E454" s="156">
        <v>114658</v>
      </c>
      <c r="F454" s="373">
        <v>0.30961382508480773</v>
      </c>
      <c r="G454" s="156">
        <v>42434</v>
      </c>
      <c r="H454" s="373">
        <v>9.0147719974309481E-2</v>
      </c>
      <c r="I454" s="156"/>
      <c r="J454" s="202" t="s">
        <v>113</v>
      </c>
      <c r="K454" s="156"/>
      <c r="L454" s="202" t="s">
        <v>113</v>
      </c>
      <c r="M454" s="156"/>
      <c r="N454" s="202"/>
      <c r="O454" s="156"/>
      <c r="P454" s="202" t="s">
        <v>113</v>
      </c>
      <c r="Q454" s="156">
        <v>72360</v>
      </c>
      <c r="R454" s="373">
        <v>0.60978865406006677</v>
      </c>
      <c r="S454" s="156">
        <v>16174</v>
      </c>
      <c r="T454" s="373">
        <v>2.9928680590932233E-2</v>
      </c>
      <c r="U454" s="156">
        <v>2910</v>
      </c>
      <c r="V454" s="373">
        <v>3.1023784901758056E-3</v>
      </c>
      <c r="W454" s="156">
        <v>4503</v>
      </c>
      <c r="X454" s="373">
        <v>-2.0448118338046606E-2</v>
      </c>
      <c r="Y454" s="156">
        <v>4130</v>
      </c>
      <c r="Z454" s="373">
        <v>-7.9358002674988826E-2</v>
      </c>
      <c r="AA454" s="156">
        <v>635</v>
      </c>
      <c r="AB454" s="373">
        <v>0.41425389755011133</v>
      </c>
      <c r="AC454" s="156">
        <v>7638</v>
      </c>
      <c r="AD454" s="373">
        <v>-0.21135776974703147</v>
      </c>
      <c r="AE454" s="156">
        <v>239</v>
      </c>
      <c r="AF454" s="373">
        <v>2.8548387096774195</v>
      </c>
      <c r="AG454" s="156">
        <v>41</v>
      </c>
      <c r="AH454" s="373">
        <v>0.95238095238095233</v>
      </c>
      <c r="AI454" s="156">
        <v>39</v>
      </c>
      <c r="AJ454" s="373">
        <v>5.5</v>
      </c>
      <c r="AK454" s="156">
        <v>1954</v>
      </c>
      <c r="AL454" s="373">
        <v>1.4486215538847116</v>
      </c>
      <c r="AM454" s="156">
        <v>1151</v>
      </c>
      <c r="AN454" s="373">
        <v>0.63262411347517733</v>
      </c>
      <c r="AO454" s="156">
        <v>820</v>
      </c>
      <c r="AP454" s="373">
        <v>-3.6427732079906017E-2</v>
      </c>
      <c r="AQ454" s="156"/>
      <c r="AR454" s="373" t="s">
        <v>113</v>
      </c>
      <c r="AS454" s="156"/>
      <c r="AT454" s="373" t="s">
        <v>113</v>
      </c>
      <c r="AU454" s="156">
        <v>738</v>
      </c>
      <c r="AV454" s="373">
        <v>0.42471042471042475</v>
      </c>
      <c r="AW454" s="156">
        <v>365</v>
      </c>
      <c r="AX454" s="373">
        <v>-0.42155309033280508</v>
      </c>
      <c r="AY454" s="156">
        <v>438</v>
      </c>
      <c r="AZ454" s="373">
        <v>8.1481481481481488E-2</v>
      </c>
      <c r="BA454" s="156">
        <v>374</v>
      </c>
      <c r="BB454" s="373">
        <v>-0.40822784810126578</v>
      </c>
    </row>
    <row r="455" spans="1:54" s="4" customFormat="1" hidden="1" outlineLevel="1" x14ac:dyDescent="0.25">
      <c r="A455" s="1"/>
      <c r="B455" s="71" t="s">
        <v>100</v>
      </c>
      <c r="C455" s="156">
        <v>169908</v>
      </c>
      <c r="D455" s="373">
        <v>0.16483847967970156</v>
      </c>
      <c r="E455" s="156">
        <v>117479</v>
      </c>
      <c r="F455" s="373">
        <v>0.23581452104942047</v>
      </c>
      <c r="G455" s="156">
        <v>52429</v>
      </c>
      <c r="H455" s="373">
        <v>3.2026298177237011E-2</v>
      </c>
      <c r="I455" s="156"/>
      <c r="J455" s="202" t="s">
        <v>113</v>
      </c>
      <c r="K455" s="156"/>
      <c r="L455" s="202" t="s">
        <v>113</v>
      </c>
      <c r="M455" s="156"/>
      <c r="N455" s="202"/>
      <c r="O455" s="156"/>
      <c r="P455" s="202" t="s">
        <v>113</v>
      </c>
      <c r="Q455" s="156">
        <v>70430</v>
      </c>
      <c r="R455" s="373">
        <v>0.50305177344316876</v>
      </c>
      <c r="S455" s="156">
        <v>17785</v>
      </c>
      <c r="T455" s="373">
        <v>-7.2925354462051728E-2</v>
      </c>
      <c r="U455" s="156">
        <v>2277</v>
      </c>
      <c r="V455" s="373">
        <v>-6.3733552631578982E-2</v>
      </c>
      <c r="W455" s="156">
        <v>4165</v>
      </c>
      <c r="X455" s="373">
        <v>0.20619750941210535</v>
      </c>
      <c r="Y455" s="156">
        <v>6013</v>
      </c>
      <c r="Z455" s="373">
        <v>4.4286210489753453E-2</v>
      </c>
      <c r="AA455" s="156">
        <v>593</v>
      </c>
      <c r="AB455" s="373">
        <v>0.17658730158730163</v>
      </c>
      <c r="AC455" s="156">
        <v>10436</v>
      </c>
      <c r="AD455" s="373">
        <v>-4.833120554440995E-2</v>
      </c>
      <c r="AE455" s="156">
        <v>244</v>
      </c>
      <c r="AF455" s="373">
        <v>-0.59128978224455619</v>
      </c>
      <c r="AG455" s="156">
        <v>3</v>
      </c>
      <c r="AH455" s="373">
        <v>-0.85714285714285721</v>
      </c>
      <c r="AI455" s="156">
        <v>16</v>
      </c>
      <c r="AJ455" s="373">
        <v>0.45454545454545459</v>
      </c>
      <c r="AK455" s="156">
        <v>1474</v>
      </c>
      <c r="AL455" s="373">
        <v>0.51802265705458295</v>
      </c>
      <c r="AM455" s="156">
        <v>1243</v>
      </c>
      <c r="AN455" s="373">
        <v>0.7408963585434174</v>
      </c>
      <c r="AO455" s="156">
        <v>827</v>
      </c>
      <c r="AP455" s="373">
        <v>-0.12579281183932345</v>
      </c>
      <c r="AQ455" s="156"/>
      <c r="AR455" s="373" t="s">
        <v>113</v>
      </c>
      <c r="AS455" s="156"/>
      <c r="AT455" s="373" t="s">
        <v>113</v>
      </c>
      <c r="AU455" s="156">
        <v>822</v>
      </c>
      <c r="AV455" s="373">
        <v>-0.11038961038961037</v>
      </c>
      <c r="AW455" s="156">
        <v>437</v>
      </c>
      <c r="AX455" s="373">
        <v>-0.11538461538461542</v>
      </c>
      <c r="AY455" s="156">
        <v>232</v>
      </c>
      <c r="AZ455" s="373">
        <v>-0.36956521739130432</v>
      </c>
      <c r="BA455" s="156">
        <v>372</v>
      </c>
      <c r="BB455" s="373">
        <v>-0.52061855670103085</v>
      </c>
    </row>
    <row r="456" spans="1:54" s="4" customFormat="1" hidden="1" outlineLevel="1" x14ac:dyDescent="0.25">
      <c r="A456" s="1"/>
      <c r="B456" s="71" t="s">
        <v>101</v>
      </c>
      <c r="C456" s="156">
        <v>160039</v>
      </c>
      <c r="D456" s="373">
        <v>0.21515998238447409</v>
      </c>
      <c r="E456" s="156">
        <v>117241</v>
      </c>
      <c r="F456" s="373">
        <v>0.25653501955950908</v>
      </c>
      <c r="G456" s="156">
        <v>42798</v>
      </c>
      <c r="H456" s="373">
        <v>0.11461832955699669</v>
      </c>
      <c r="I456" s="156"/>
      <c r="J456" s="202" t="s">
        <v>113</v>
      </c>
      <c r="K456" s="156"/>
      <c r="L456" s="202" t="s">
        <v>113</v>
      </c>
      <c r="M456" s="156"/>
      <c r="N456" s="202"/>
      <c r="O456" s="156"/>
      <c r="P456" s="202" t="s">
        <v>113</v>
      </c>
      <c r="Q456" s="156">
        <v>73026</v>
      </c>
      <c r="R456" s="373">
        <v>0.5226438698915763</v>
      </c>
      <c r="S456" s="156">
        <v>18264</v>
      </c>
      <c r="T456" s="373">
        <v>-6.9397737694894546E-2</v>
      </c>
      <c r="U456" s="156">
        <v>2484</v>
      </c>
      <c r="V456" s="373">
        <v>0.2673469387755103</v>
      </c>
      <c r="W456" s="156">
        <v>3195</v>
      </c>
      <c r="X456" s="373">
        <v>-6.9598136284216627E-2</v>
      </c>
      <c r="Y456" s="156">
        <v>4992</v>
      </c>
      <c r="Z456" s="373">
        <v>0.10466917459614966</v>
      </c>
      <c r="AA456" s="156">
        <v>475</v>
      </c>
      <c r="AB456" s="373">
        <v>-0.22131147540983609</v>
      </c>
      <c r="AC456" s="156">
        <v>8421</v>
      </c>
      <c r="AD456" s="373">
        <v>-0.11553408255435349</v>
      </c>
      <c r="AE456" s="156">
        <v>322</v>
      </c>
      <c r="AF456" s="373">
        <v>4.5454545454545414E-2</v>
      </c>
      <c r="AG456" s="156">
        <v>14</v>
      </c>
      <c r="AH456" s="373">
        <v>-0.65</v>
      </c>
      <c r="AI456" s="156">
        <v>20</v>
      </c>
      <c r="AJ456" s="373">
        <v>4</v>
      </c>
      <c r="AK456" s="156">
        <v>1859</v>
      </c>
      <c r="AL456" s="373">
        <v>0.53890728476821192</v>
      </c>
      <c r="AM456" s="156">
        <v>1323</v>
      </c>
      <c r="AN456" s="373">
        <v>0.66624685138539053</v>
      </c>
      <c r="AO456" s="156">
        <v>810</v>
      </c>
      <c r="AP456" s="373">
        <v>-0.11956521739130432</v>
      </c>
      <c r="AQ456" s="156"/>
      <c r="AR456" s="373" t="s">
        <v>113</v>
      </c>
      <c r="AS456" s="156"/>
      <c r="AT456" s="373" t="s">
        <v>113</v>
      </c>
      <c r="AU456" s="156">
        <v>771</v>
      </c>
      <c r="AV456" s="373">
        <v>7.3816155988857934E-2</v>
      </c>
      <c r="AW456" s="156">
        <v>574</v>
      </c>
      <c r="AX456" s="373">
        <v>-0.25935483870967746</v>
      </c>
      <c r="AY456" s="156">
        <v>239</v>
      </c>
      <c r="AZ456" s="373">
        <v>-0.44028103044496492</v>
      </c>
      <c r="BA456" s="156">
        <v>349</v>
      </c>
      <c r="BB456" s="373">
        <v>-0.13613861386138615</v>
      </c>
    </row>
    <row r="457" spans="1:54" s="4" customFormat="1" hidden="1" outlineLevel="1" x14ac:dyDescent="0.25">
      <c r="A457" s="1"/>
      <c r="B457" s="71" t="s">
        <v>102</v>
      </c>
      <c r="C457" s="156">
        <v>164066</v>
      </c>
      <c r="D457" s="373">
        <v>0.12300900099250489</v>
      </c>
      <c r="E457" s="156">
        <v>128064</v>
      </c>
      <c r="F457" s="373">
        <v>0.13277843135520517</v>
      </c>
      <c r="G457" s="156">
        <v>36002</v>
      </c>
      <c r="H457" s="373">
        <v>8.9582955026935362E-2</v>
      </c>
      <c r="I457" s="156"/>
      <c r="J457" s="202" t="s">
        <v>113</v>
      </c>
      <c r="K457" s="156"/>
      <c r="L457" s="202" t="s">
        <v>113</v>
      </c>
      <c r="M457" s="156"/>
      <c r="N457" s="202"/>
      <c r="O457" s="156"/>
      <c r="P457" s="202" t="s">
        <v>113</v>
      </c>
      <c r="Q457" s="156">
        <v>64572</v>
      </c>
      <c r="R457" s="373">
        <v>0.26927839915082652</v>
      </c>
      <c r="S457" s="156">
        <v>21892</v>
      </c>
      <c r="T457" s="373">
        <v>-2.355040142729703E-2</v>
      </c>
      <c r="U457" s="156">
        <v>3307</v>
      </c>
      <c r="V457" s="373">
        <v>0.28079008520526716</v>
      </c>
      <c r="W457" s="156">
        <v>3954</v>
      </c>
      <c r="X457" s="373">
        <v>0.16191595650896273</v>
      </c>
      <c r="Y457" s="156">
        <v>6406</v>
      </c>
      <c r="Z457" s="373">
        <v>0.4398741290177568</v>
      </c>
      <c r="AA457" s="156">
        <v>444</v>
      </c>
      <c r="AB457" s="373">
        <v>-0.19999999999999996</v>
      </c>
      <c r="AC457" s="156">
        <v>8115</v>
      </c>
      <c r="AD457" s="373">
        <v>1.0082150858849781E-2</v>
      </c>
      <c r="AE457" s="156">
        <v>7036</v>
      </c>
      <c r="AF457" s="373">
        <v>-8.9780077619663667E-2</v>
      </c>
      <c r="AG457" s="156">
        <v>1277</v>
      </c>
      <c r="AH457" s="373">
        <v>-0.39306083650190116</v>
      </c>
      <c r="AI457" s="156">
        <v>2654</v>
      </c>
      <c r="AJ457" s="373">
        <v>-4.9086348978860661E-2</v>
      </c>
      <c r="AK457" s="156">
        <v>3788</v>
      </c>
      <c r="AL457" s="373">
        <v>-6.9516089412920645E-2</v>
      </c>
      <c r="AM457" s="156">
        <v>1740</v>
      </c>
      <c r="AN457" s="373">
        <v>0.77914110429447847</v>
      </c>
      <c r="AO457" s="156">
        <v>962</v>
      </c>
      <c r="AP457" s="373">
        <v>6.6518847006651782E-2</v>
      </c>
      <c r="AQ457" s="156"/>
      <c r="AR457" s="373" t="s">
        <v>113</v>
      </c>
      <c r="AS457" s="156"/>
      <c r="AT457" s="373" t="s">
        <v>113</v>
      </c>
      <c r="AU457" s="156">
        <v>450</v>
      </c>
      <c r="AV457" s="373">
        <v>-0.14933837429111529</v>
      </c>
      <c r="AW457" s="156">
        <v>766</v>
      </c>
      <c r="AX457" s="373">
        <v>0.35097001763668434</v>
      </c>
      <c r="AY457" s="156">
        <v>307</v>
      </c>
      <c r="AZ457" s="373">
        <v>0.18992248062015493</v>
      </c>
      <c r="BA457" s="156">
        <v>318</v>
      </c>
      <c r="BB457" s="373">
        <v>-0.19899244332493704</v>
      </c>
    </row>
    <row r="458" spans="1:54" s="4" customFormat="1" hidden="1" outlineLevel="1" x14ac:dyDescent="0.25">
      <c r="A458" s="1"/>
      <c r="B458" s="71" t="s">
        <v>103</v>
      </c>
      <c r="C458" s="156">
        <v>172426</v>
      </c>
      <c r="D458" s="373">
        <v>0.16858577712113099</v>
      </c>
      <c r="E458" s="156">
        <v>146950</v>
      </c>
      <c r="F458" s="373">
        <v>0.19066910823380701</v>
      </c>
      <c r="G458" s="156">
        <v>25476</v>
      </c>
      <c r="H458" s="373">
        <v>5.5649939916297075E-2</v>
      </c>
      <c r="I458" s="156"/>
      <c r="J458" s="202" t="s">
        <v>113</v>
      </c>
      <c r="K458" s="156"/>
      <c r="L458" s="202" t="s">
        <v>113</v>
      </c>
      <c r="M458" s="156"/>
      <c r="N458" s="202"/>
      <c r="O458" s="156"/>
      <c r="P458" s="202" t="s">
        <v>113</v>
      </c>
      <c r="Q458" s="156">
        <v>51445</v>
      </c>
      <c r="R458" s="373">
        <v>0.21567654426012561</v>
      </c>
      <c r="S458" s="156">
        <v>31362</v>
      </c>
      <c r="T458" s="373">
        <v>7.9809943533948546E-2</v>
      </c>
      <c r="U458" s="156">
        <v>2976</v>
      </c>
      <c r="V458" s="373">
        <v>4.3478260869565188E-2</v>
      </c>
      <c r="W458" s="156">
        <v>4203</v>
      </c>
      <c r="X458" s="373">
        <v>0.42522889114954232</v>
      </c>
      <c r="Y458" s="156">
        <v>3927</v>
      </c>
      <c r="Z458" s="373">
        <v>0.30205570291777195</v>
      </c>
      <c r="AA458" s="156">
        <v>389</v>
      </c>
      <c r="AB458" s="373">
        <v>-0.45821727019498604</v>
      </c>
      <c r="AC458" s="156">
        <v>5715</v>
      </c>
      <c r="AD458" s="373">
        <v>0.25936535918907011</v>
      </c>
      <c r="AE458" s="156">
        <v>16168</v>
      </c>
      <c r="AF458" s="373">
        <v>0.16584943755408132</v>
      </c>
      <c r="AG458" s="156">
        <v>4927</v>
      </c>
      <c r="AH458" s="373">
        <v>2.0716801325875389E-2</v>
      </c>
      <c r="AI458" s="156">
        <v>11563</v>
      </c>
      <c r="AJ458" s="373">
        <v>0.43443741471281472</v>
      </c>
      <c r="AK458" s="156">
        <v>9096</v>
      </c>
      <c r="AL458" s="373">
        <v>0.36679188580015021</v>
      </c>
      <c r="AM458" s="156">
        <v>1916</v>
      </c>
      <c r="AN458" s="373">
        <v>0.69257950530035339</v>
      </c>
      <c r="AO458" s="156">
        <v>1608</v>
      </c>
      <c r="AP458" s="373">
        <v>7.5187969924812581E-3</v>
      </c>
      <c r="AQ458" s="156"/>
      <c r="AR458" s="373" t="s">
        <v>113</v>
      </c>
      <c r="AS458" s="156"/>
      <c r="AT458" s="373" t="s">
        <v>113</v>
      </c>
      <c r="AU458" s="156">
        <v>438</v>
      </c>
      <c r="AV458" s="373">
        <v>-1.5730337078651679E-2</v>
      </c>
      <c r="AW458" s="156">
        <v>347</v>
      </c>
      <c r="AX458" s="373">
        <v>-0.55341055341055334</v>
      </c>
      <c r="AY458" s="156">
        <v>357</v>
      </c>
      <c r="AZ458" s="373">
        <v>1.3486842105263159</v>
      </c>
      <c r="BA458" s="156">
        <v>383</v>
      </c>
      <c r="BB458" s="373">
        <v>0.30272108843537415</v>
      </c>
    </row>
    <row r="459" spans="1:54" s="4" customFormat="1" hidden="1" outlineLevel="1" x14ac:dyDescent="0.25">
      <c r="A459" s="1"/>
      <c r="B459" s="71" t="s">
        <v>104</v>
      </c>
      <c r="C459" s="156">
        <v>169142</v>
      </c>
      <c r="D459" s="373">
        <v>3.8209640491784214E-2</v>
      </c>
      <c r="E459" s="156">
        <v>141594</v>
      </c>
      <c r="F459" s="373">
        <v>1.8896436589718402E-2</v>
      </c>
      <c r="G459" s="156">
        <v>27548</v>
      </c>
      <c r="H459" s="373">
        <v>0.15027767338928566</v>
      </c>
      <c r="I459" s="156"/>
      <c r="J459" s="202" t="s">
        <v>113</v>
      </c>
      <c r="K459" s="156"/>
      <c r="L459" s="202" t="s">
        <v>113</v>
      </c>
      <c r="M459" s="156"/>
      <c r="N459" s="202"/>
      <c r="O459" s="156"/>
      <c r="P459" s="202" t="s">
        <v>113</v>
      </c>
      <c r="Q459" s="156">
        <v>47621</v>
      </c>
      <c r="R459" s="373">
        <v>8.6865228802921468E-2</v>
      </c>
      <c r="S459" s="156">
        <v>28520</v>
      </c>
      <c r="T459" s="373">
        <v>5.1002358490566113E-2</v>
      </c>
      <c r="U459" s="156">
        <v>3577</v>
      </c>
      <c r="V459" s="373">
        <v>-5.8365758754863606E-3</v>
      </c>
      <c r="W459" s="156">
        <v>3469</v>
      </c>
      <c r="X459" s="373">
        <v>-0.10730828615542976</v>
      </c>
      <c r="Y459" s="156">
        <v>7194</v>
      </c>
      <c r="Z459" s="373">
        <v>0.4787255909558068</v>
      </c>
      <c r="AA459" s="156">
        <v>371</v>
      </c>
      <c r="AB459" s="373">
        <v>-0.11244019138755978</v>
      </c>
      <c r="AC459" s="156">
        <v>6912</v>
      </c>
      <c r="AD459" s="373">
        <v>-0.17399617590822181</v>
      </c>
      <c r="AE459" s="156">
        <v>15202</v>
      </c>
      <c r="AF459" s="373">
        <v>-0.19378447178616887</v>
      </c>
      <c r="AG459" s="156">
        <v>4198</v>
      </c>
      <c r="AH459" s="373">
        <v>-0.3119160793312572</v>
      </c>
      <c r="AI459" s="156">
        <v>10973</v>
      </c>
      <c r="AJ459" s="373">
        <v>0.15335295354214851</v>
      </c>
      <c r="AK459" s="156">
        <v>8668</v>
      </c>
      <c r="AL459" s="373">
        <v>0.13992635455023672</v>
      </c>
      <c r="AM459" s="156">
        <v>1882</v>
      </c>
      <c r="AN459" s="373">
        <v>0.87637088733798607</v>
      </c>
      <c r="AO459" s="156">
        <v>1323</v>
      </c>
      <c r="AP459" s="373">
        <v>-0.18884120171673824</v>
      </c>
      <c r="AQ459" s="156"/>
      <c r="AR459" s="373" t="s">
        <v>113</v>
      </c>
      <c r="AS459" s="156"/>
      <c r="AT459" s="373" t="s">
        <v>113</v>
      </c>
      <c r="AU459" s="156">
        <v>708</v>
      </c>
      <c r="AV459" s="373">
        <v>0.10108864696734066</v>
      </c>
      <c r="AW459" s="156">
        <v>451</v>
      </c>
      <c r="AX459" s="373">
        <v>-0.25577557755775582</v>
      </c>
      <c r="AY459" s="156">
        <v>138</v>
      </c>
      <c r="AZ459" s="373">
        <v>-0.2068965517241379</v>
      </c>
      <c r="BA459" s="156">
        <v>324</v>
      </c>
      <c r="BB459" s="373">
        <v>-0.18999999999999995</v>
      </c>
    </row>
    <row r="460" spans="1:54" s="4" customFormat="1" ht="15.75" collapsed="1" x14ac:dyDescent="0.25">
      <c r="A460" s="374">
        <v>349378</v>
      </c>
      <c r="B460" s="101">
        <v>1986</v>
      </c>
      <c r="C460" s="102">
        <v>1893786</v>
      </c>
      <c r="D460" s="203">
        <v>0.14583450561697808</v>
      </c>
      <c r="E460" s="102">
        <v>1506493</v>
      </c>
      <c r="F460" s="203">
        <v>0.15860993848148719</v>
      </c>
      <c r="G460" s="102">
        <v>387293</v>
      </c>
      <c r="H460" s="203">
        <v>9.8709779913644935E-2</v>
      </c>
      <c r="I460" s="102"/>
      <c r="J460" s="203" t="s">
        <v>113</v>
      </c>
      <c r="K460" s="102"/>
      <c r="L460" s="203" t="s">
        <v>113</v>
      </c>
      <c r="M460" s="102"/>
      <c r="N460" s="203"/>
      <c r="O460" s="102"/>
      <c r="P460" s="203" t="s">
        <v>113</v>
      </c>
      <c r="Q460" s="102">
        <v>677782</v>
      </c>
      <c r="R460" s="203">
        <v>0.34416281103678603</v>
      </c>
      <c r="S460" s="102">
        <v>276323</v>
      </c>
      <c r="T460" s="203">
        <v>1.9299792320659925E-2</v>
      </c>
      <c r="U460" s="102">
        <v>37657</v>
      </c>
      <c r="V460" s="203">
        <v>0.1771859076557567</v>
      </c>
      <c r="W460" s="102">
        <v>45512</v>
      </c>
      <c r="X460" s="203">
        <v>4.3565991011648153E-2</v>
      </c>
      <c r="Y460" s="102">
        <v>75191</v>
      </c>
      <c r="Z460" s="203">
        <v>7.8300899169666316E-2</v>
      </c>
      <c r="AA460" s="102">
        <v>6506</v>
      </c>
      <c r="AB460" s="203">
        <v>0.37518495032762633</v>
      </c>
      <c r="AC460" s="102">
        <v>94866</v>
      </c>
      <c r="AD460" s="203">
        <v>-0.12717938337826273</v>
      </c>
      <c r="AE460" s="102">
        <v>89390</v>
      </c>
      <c r="AF460" s="203">
        <v>2.9850574315372302E-2</v>
      </c>
      <c r="AG460" s="102">
        <v>27175</v>
      </c>
      <c r="AH460" s="203">
        <v>-5.5866309974637818E-2</v>
      </c>
      <c r="AI460" s="102">
        <v>62427</v>
      </c>
      <c r="AJ460" s="203">
        <v>0.23720718221094761</v>
      </c>
      <c r="AK460" s="102">
        <v>58038</v>
      </c>
      <c r="AL460" s="203">
        <v>0.17274545858675672</v>
      </c>
      <c r="AM460" s="102">
        <v>16450</v>
      </c>
      <c r="AN460" s="203">
        <v>0.55599697313658725</v>
      </c>
      <c r="AO460" s="102">
        <v>13332</v>
      </c>
      <c r="AP460" s="203">
        <v>-1.0979228486646897E-2</v>
      </c>
      <c r="AQ460" s="102"/>
      <c r="AR460" s="203" t="s">
        <v>113</v>
      </c>
      <c r="AS460" s="102"/>
      <c r="AT460" s="203" t="s">
        <v>113</v>
      </c>
      <c r="AU460" s="102">
        <v>6893</v>
      </c>
      <c r="AV460" s="203">
        <v>0.19545612209503993</v>
      </c>
      <c r="AW460" s="102">
        <v>7324</v>
      </c>
      <c r="AX460" s="203">
        <v>-0.21943941170201431</v>
      </c>
      <c r="AY460" s="102">
        <v>2908</v>
      </c>
      <c r="AZ460" s="203">
        <v>-7.535771065182828E-2</v>
      </c>
      <c r="BA460" s="102">
        <v>3920</v>
      </c>
      <c r="BB460" s="203">
        <v>-0.27741935483870972</v>
      </c>
    </row>
    <row r="461" spans="1:54" s="4" customFormat="1" hidden="1" outlineLevel="1" x14ac:dyDescent="0.25">
      <c r="A461" s="1"/>
      <c r="B461" s="71" t="s">
        <v>93</v>
      </c>
      <c r="C461" s="156">
        <v>143550</v>
      </c>
      <c r="D461" s="373">
        <v>-2.0993799182492667E-3</v>
      </c>
      <c r="E461" s="156">
        <v>126225</v>
      </c>
      <c r="F461" s="373">
        <v>7.1491833494243817E-3</v>
      </c>
      <c r="G461" s="156">
        <v>17325</v>
      </c>
      <c r="H461" s="373">
        <v>-6.4676348323705612E-2</v>
      </c>
      <c r="I461" s="156"/>
      <c r="J461" s="202" t="s">
        <v>113</v>
      </c>
      <c r="K461" s="156"/>
      <c r="L461" s="202" t="s">
        <v>113</v>
      </c>
      <c r="M461" s="156"/>
      <c r="N461" s="202"/>
      <c r="O461" s="156"/>
      <c r="P461" s="202" t="s">
        <v>113</v>
      </c>
      <c r="Q461" s="156">
        <v>40639</v>
      </c>
      <c r="R461" s="373">
        <v>5.8417543494113877E-2</v>
      </c>
      <c r="S461" s="156">
        <v>27565</v>
      </c>
      <c r="T461" s="373">
        <v>5.9011103000499388E-2</v>
      </c>
      <c r="U461" s="156">
        <v>2881</v>
      </c>
      <c r="V461" s="373">
        <v>2.4173480270174297E-2</v>
      </c>
      <c r="W461" s="156">
        <v>4440</v>
      </c>
      <c r="X461" s="373">
        <v>-0.21995783555867887</v>
      </c>
      <c r="Y461" s="156">
        <v>4716</v>
      </c>
      <c r="Z461" s="373">
        <v>-0.2436246992782678</v>
      </c>
      <c r="AA461" s="156">
        <v>124</v>
      </c>
      <c r="AB461" s="373" t="s">
        <v>113</v>
      </c>
      <c r="AC461" s="156">
        <v>10326</v>
      </c>
      <c r="AD461" s="373">
        <v>0.43237619642114034</v>
      </c>
      <c r="AE461" s="156">
        <v>11969</v>
      </c>
      <c r="AF461" s="373">
        <v>-4.0868659347704117E-2</v>
      </c>
      <c r="AG461" s="156">
        <v>4240</v>
      </c>
      <c r="AH461" s="373">
        <v>-0.2602930914166085</v>
      </c>
      <c r="AI461" s="156">
        <v>8136</v>
      </c>
      <c r="AJ461" s="373">
        <v>-8.3060971486532131E-2</v>
      </c>
      <c r="AK461" s="156">
        <v>6521</v>
      </c>
      <c r="AL461" s="373">
        <v>4.4362588084561283E-2</v>
      </c>
      <c r="AM461" s="156">
        <v>942</v>
      </c>
      <c r="AN461" s="373">
        <v>-0.14129443938012765</v>
      </c>
      <c r="AO461" s="156">
        <v>1275</v>
      </c>
      <c r="AP461" s="373">
        <v>7.7768385460693201E-2</v>
      </c>
      <c r="AQ461" s="156"/>
      <c r="AR461" s="373" t="s">
        <v>113</v>
      </c>
      <c r="AS461" s="156"/>
      <c r="AT461" s="373" t="s">
        <v>113</v>
      </c>
      <c r="AU461" s="156">
        <v>496</v>
      </c>
      <c r="AV461" s="373">
        <v>-0.37766624843161856</v>
      </c>
      <c r="AW461" s="156">
        <v>1108</v>
      </c>
      <c r="AX461" s="373">
        <v>-0.37330316742081449</v>
      </c>
      <c r="AY461" s="156">
        <v>282</v>
      </c>
      <c r="AZ461" s="373">
        <v>6.0150375939849621E-2</v>
      </c>
      <c r="BA461" s="156">
        <v>390</v>
      </c>
      <c r="BB461" s="373">
        <v>-3.703703703703709E-2</v>
      </c>
    </row>
    <row r="462" spans="1:54" s="4" customFormat="1" hidden="1" outlineLevel="1" x14ac:dyDescent="0.25">
      <c r="A462" s="1"/>
      <c r="B462" s="71" t="s">
        <v>94</v>
      </c>
      <c r="C462" s="156">
        <v>138897</v>
      </c>
      <c r="D462" s="373">
        <v>3.6800107489157741E-2</v>
      </c>
      <c r="E462" s="156">
        <v>120274</v>
      </c>
      <c r="F462" s="373">
        <v>3.8743220368259168E-2</v>
      </c>
      <c r="G462" s="156">
        <v>18623</v>
      </c>
      <c r="H462" s="373">
        <v>2.4423785686781496E-2</v>
      </c>
      <c r="I462" s="156"/>
      <c r="J462" s="202" t="s">
        <v>113</v>
      </c>
      <c r="K462" s="156"/>
      <c r="L462" s="202" t="s">
        <v>113</v>
      </c>
      <c r="M462" s="156"/>
      <c r="N462" s="202"/>
      <c r="O462" s="156"/>
      <c r="P462" s="202" t="s">
        <v>113</v>
      </c>
      <c r="Q462" s="156">
        <v>36668</v>
      </c>
      <c r="R462" s="373">
        <v>-1.1564277434833015E-2</v>
      </c>
      <c r="S462" s="156">
        <v>24720</v>
      </c>
      <c r="T462" s="373">
        <v>6.203815088503184E-2</v>
      </c>
      <c r="U462" s="156">
        <v>2825</v>
      </c>
      <c r="V462" s="373">
        <v>8.5683684398429882E-3</v>
      </c>
      <c r="W462" s="156">
        <v>5178</v>
      </c>
      <c r="X462" s="373">
        <v>9.7033898305084687E-2</v>
      </c>
      <c r="Y462" s="156">
        <v>7808</v>
      </c>
      <c r="Z462" s="373">
        <v>-8.1843838193791152E-2</v>
      </c>
      <c r="AA462" s="156">
        <v>79</v>
      </c>
      <c r="AB462" s="373" t="s">
        <v>113</v>
      </c>
      <c r="AC462" s="156">
        <v>7913</v>
      </c>
      <c r="AD462" s="373">
        <v>0.41328808715842125</v>
      </c>
      <c r="AE462" s="156">
        <v>11133</v>
      </c>
      <c r="AF462" s="373">
        <v>6.6890273119309951E-2</v>
      </c>
      <c r="AG462" s="156">
        <v>4394</v>
      </c>
      <c r="AH462" s="373">
        <v>-4.3535045711798004E-2</v>
      </c>
      <c r="AI462" s="156">
        <v>8538</v>
      </c>
      <c r="AJ462" s="373">
        <v>1.461675579322641E-2</v>
      </c>
      <c r="AK462" s="156">
        <v>6617</v>
      </c>
      <c r="AL462" s="373">
        <v>0.36376751854905187</v>
      </c>
      <c r="AM462" s="156">
        <v>924</v>
      </c>
      <c r="AN462" s="373">
        <v>-9.6774193548387122E-2</v>
      </c>
      <c r="AO462" s="156">
        <v>1171</v>
      </c>
      <c r="AP462" s="373">
        <v>0.10263653483992474</v>
      </c>
      <c r="AQ462" s="156"/>
      <c r="AR462" s="373" t="s">
        <v>113</v>
      </c>
      <c r="AS462" s="156"/>
      <c r="AT462" s="373" t="s">
        <v>113</v>
      </c>
      <c r="AU462" s="156">
        <v>408</v>
      </c>
      <c r="AV462" s="373">
        <v>-0.2153846153846154</v>
      </c>
      <c r="AW462" s="156">
        <v>1066</v>
      </c>
      <c r="AX462" s="373">
        <v>-0.54560954816709295</v>
      </c>
      <c r="AY462" s="156">
        <v>163</v>
      </c>
      <c r="AZ462" s="373">
        <v>2.515723270440251E-2</v>
      </c>
      <c r="BA462" s="156">
        <v>440</v>
      </c>
      <c r="BB462" s="373">
        <v>0.58844765342960281</v>
      </c>
    </row>
    <row r="463" spans="1:54" s="4" customFormat="1" hidden="1" outlineLevel="1" x14ac:dyDescent="0.25">
      <c r="A463" s="1"/>
      <c r="B463" s="71" t="s">
        <v>95</v>
      </c>
      <c r="C463" s="156">
        <v>159430</v>
      </c>
      <c r="D463" s="373">
        <v>9.1261285310444418E-2</v>
      </c>
      <c r="E463" s="156">
        <v>136689</v>
      </c>
      <c r="F463" s="373">
        <v>0.10920953331548078</v>
      </c>
      <c r="G463" s="156">
        <v>22741</v>
      </c>
      <c r="H463" s="373">
        <v>-5.4666316802238768E-3</v>
      </c>
      <c r="I463" s="156"/>
      <c r="J463" s="202" t="s">
        <v>113</v>
      </c>
      <c r="K463" s="156"/>
      <c r="L463" s="202" t="s">
        <v>113</v>
      </c>
      <c r="M463" s="156"/>
      <c r="N463" s="202"/>
      <c r="O463" s="156"/>
      <c r="P463" s="202" t="s">
        <v>113</v>
      </c>
      <c r="Q463" s="156">
        <v>39301</v>
      </c>
      <c r="R463" s="373">
        <v>4.6714784137214638E-2</v>
      </c>
      <c r="S463" s="156">
        <v>27895</v>
      </c>
      <c r="T463" s="373">
        <v>1.8676148403549142E-3</v>
      </c>
      <c r="U463" s="156">
        <v>2858</v>
      </c>
      <c r="V463" s="373">
        <v>-0.20918649695628111</v>
      </c>
      <c r="W463" s="156">
        <v>4557</v>
      </c>
      <c r="X463" s="373">
        <v>4.8791714614499382E-2</v>
      </c>
      <c r="Y463" s="156">
        <v>9693</v>
      </c>
      <c r="Z463" s="373">
        <v>-1.3033295998370886E-2</v>
      </c>
      <c r="AA463" s="156">
        <v>131</v>
      </c>
      <c r="AB463" s="373" t="s">
        <v>113</v>
      </c>
      <c r="AC463" s="156">
        <v>10939</v>
      </c>
      <c r="AD463" s="373">
        <v>0.57895496535796775</v>
      </c>
      <c r="AE463" s="156">
        <v>14362</v>
      </c>
      <c r="AF463" s="373">
        <v>0.24152835408022133</v>
      </c>
      <c r="AG463" s="156">
        <v>4716</v>
      </c>
      <c r="AH463" s="373">
        <v>1.0932475884244397E-2</v>
      </c>
      <c r="AI463" s="156">
        <v>9590</v>
      </c>
      <c r="AJ463" s="373">
        <v>0.2430330524951394</v>
      </c>
      <c r="AK463" s="156">
        <v>7828</v>
      </c>
      <c r="AL463" s="373">
        <v>0.7937671860678277</v>
      </c>
      <c r="AM463" s="156">
        <v>1188</v>
      </c>
      <c r="AN463" s="373">
        <v>8.3941605839416011E-2</v>
      </c>
      <c r="AO463" s="156">
        <v>1417</v>
      </c>
      <c r="AP463" s="373">
        <v>0.35339063992359132</v>
      </c>
      <c r="AQ463" s="156"/>
      <c r="AR463" s="373" t="s">
        <v>113</v>
      </c>
      <c r="AS463" s="156"/>
      <c r="AT463" s="373" t="s">
        <v>113</v>
      </c>
      <c r="AU463" s="156">
        <v>268</v>
      </c>
      <c r="AV463" s="373">
        <v>-0.42612419700214133</v>
      </c>
      <c r="AW463" s="156">
        <v>812</v>
      </c>
      <c r="AX463" s="373">
        <v>-0.47579083279535184</v>
      </c>
      <c r="AY463" s="156">
        <v>177</v>
      </c>
      <c r="AZ463" s="373">
        <v>0.27338129496402885</v>
      </c>
      <c r="BA463" s="156">
        <v>681</v>
      </c>
      <c r="BB463" s="373">
        <v>0.7153652392947103</v>
      </c>
    </row>
    <row r="464" spans="1:54" s="4" customFormat="1" hidden="1" outlineLevel="1" x14ac:dyDescent="0.25">
      <c r="A464" s="1"/>
      <c r="B464" s="71" t="s">
        <v>96</v>
      </c>
      <c r="C464" s="156">
        <v>130237</v>
      </c>
      <c r="D464" s="373">
        <v>-7.2531369728390138E-2</v>
      </c>
      <c r="E464" s="156">
        <v>102818</v>
      </c>
      <c r="F464" s="373">
        <v>-4.1556359297513001E-2</v>
      </c>
      <c r="G464" s="156">
        <v>27419</v>
      </c>
      <c r="H464" s="373">
        <v>-0.1727810293851445</v>
      </c>
      <c r="I464" s="156"/>
      <c r="J464" s="202" t="s">
        <v>113</v>
      </c>
      <c r="K464" s="156"/>
      <c r="L464" s="202" t="s">
        <v>113</v>
      </c>
      <c r="M464" s="156"/>
      <c r="N464" s="202"/>
      <c r="O464" s="156"/>
      <c r="P464" s="202" t="s">
        <v>113</v>
      </c>
      <c r="Q464" s="156">
        <v>36131</v>
      </c>
      <c r="R464" s="373">
        <v>-1.1761166270069179E-2</v>
      </c>
      <c r="S464" s="156">
        <v>22095</v>
      </c>
      <c r="T464" s="373">
        <v>-0.1331554788340068</v>
      </c>
      <c r="U464" s="156">
        <v>2601</v>
      </c>
      <c r="V464" s="373">
        <v>-0.1449704142011834</v>
      </c>
      <c r="W464" s="156">
        <v>2550</v>
      </c>
      <c r="X464" s="373">
        <v>-0.40614811364694925</v>
      </c>
      <c r="Y464" s="156">
        <v>8840</v>
      </c>
      <c r="Z464" s="373">
        <v>-8.2702085711320983E-2</v>
      </c>
      <c r="AA464" s="156">
        <v>385</v>
      </c>
      <c r="AB464" s="373" t="s">
        <v>113</v>
      </c>
      <c r="AC464" s="156">
        <v>11492</v>
      </c>
      <c r="AD464" s="373">
        <v>0.41110019646365425</v>
      </c>
      <c r="AE464" s="156">
        <v>6580</v>
      </c>
      <c r="AF464" s="373">
        <v>-0.1707624448645243</v>
      </c>
      <c r="AG464" s="156">
        <v>1633</v>
      </c>
      <c r="AH464" s="373">
        <v>-0.39473684210526316</v>
      </c>
      <c r="AI464" s="156">
        <v>2664</v>
      </c>
      <c r="AJ464" s="373">
        <v>0.15876468029578072</v>
      </c>
      <c r="AK464" s="156">
        <v>3631</v>
      </c>
      <c r="AL464" s="373">
        <v>0.3538404175988068</v>
      </c>
      <c r="AM464" s="156">
        <v>860</v>
      </c>
      <c r="AN464" s="373">
        <v>-0.17624521072796939</v>
      </c>
      <c r="AO464" s="156">
        <v>991</v>
      </c>
      <c r="AP464" s="373">
        <v>0.16451233842538193</v>
      </c>
      <c r="AQ464" s="156"/>
      <c r="AR464" s="373" t="s">
        <v>113</v>
      </c>
      <c r="AS464" s="156"/>
      <c r="AT464" s="373" t="s">
        <v>113</v>
      </c>
      <c r="AU464" s="156">
        <v>334</v>
      </c>
      <c r="AV464" s="373">
        <v>-0.55994729907773388</v>
      </c>
      <c r="AW464" s="156">
        <v>1052</v>
      </c>
      <c r="AX464" s="373">
        <v>5.7361376673039643E-3</v>
      </c>
      <c r="AY464" s="156">
        <v>209</v>
      </c>
      <c r="AZ464" s="373">
        <v>-0.15384615384615385</v>
      </c>
      <c r="BA464" s="156">
        <v>354</v>
      </c>
      <c r="BB464" s="373">
        <v>-0.26096033402922758</v>
      </c>
    </row>
    <row r="465" spans="1:54" s="4" customFormat="1" hidden="1" outlineLevel="1" x14ac:dyDescent="0.25">
      <c r="A465" s="1"/>
      <c r="B465" s="71" t="s">
        <v>97</v>
      </c>
      <c r="C465" s="156">
        <v>119235</v>
      </c>
      <c r="D465" s="373">
        <v>-1.1097011768803955E-2</v>
      </c>
      <c r="E465" s="156">
        <v>93297</v>
      </c>
      <c r="F465" s="373">
        <v>-1.8494555783493793E-2</v>
      </c>
      <c r="G465" s="156">
        <v>25938</v>
      </c>
      <c r="H465" s="373">
        <v>1.6458970138725659E-2</v>
      </c>
      <c r="I465" s="156"/>
      <c r="J465" s="202" t="s">
        <v>113</v>
      </c>
      <c r="K465" s="156"/>
      <c r="L465" s="202" t="s">
        <v>113</v>
      </c>
      <c r="M465" s="156"/>
      <c r="N465" s="202"/>
      <c r="O465" s="156"/>
      <c r="P465" s="202" t="s">
        <v>113</v>
      </c>
      <c r="Q465" s="156">
        <v>40509</v>
      </c>
      <c r="R465" s="373">
        <v>-0.22184870721118755</v>
      </c>
      <c r="S465" s="156">
        <v>21682</v>
      </c>
      <c r="T465" s="373">
        <v>0.17415791183797258</v>
      </c>
      <c r="U465" s="156">
        <v>2270</v>
      </c>
      <c r="V465" s="373">
        <v>0.19915478077126259</v>
      </c>
      <c r="W465" s="156">
        <v>2406</v>
      </c>
      <c r="X465" s="373">
        <v>2.1222410865874286E-2</v>
      </c>
      <c r="Y465" s="156">
        <v>7230</v>
      </c>
      <c r="Z465" s="373">
        <v>-0.17286351676009615</v>
      </c>
      <c r="AA465" s="156">
        <v>295</v>
      </c>
      <c r="AB465" s="373" t="s">
        <v>113</v>
      </c>
      <c r="AC465" s="156">
        <v>9968</v>
      </c>
      <c r="AD465" s="373">
        <v>0.59411482488405576</v>
      </c>
      <c r="AE465" s="156">
        <v>1269</v>
      </c>
      <c r="AF465" s="373">
        <v>25.4375</v>
      </c>
      <c r="AG465" s="156">
        <v>673</v>
      </c>
      <c r="AH465" s="373">
        <v>7.8552631578947363</v>
      </c>
      <c r="AI465" s="156">
        <v>1127</v>
      </c>
      <c r="AJ465" s="373">
        <v>58.315789473684212</v>
      </c>
      <c r="AK465" s="156">
        <v>2147</v>
      </c>
      <c r="AL465" s="373">
        <v>1.9573002754820936</v>
      </c>
      <c r="AM465" s="156">
        <v>651</v>
      </c>
      <c r="AN465" s="373">
        <v>-0.16645326504481439</v>
      </c>
      <c r="AO465" s="156">
        <v>903</v>
      </c>
      <c r="AP465" s="373">
        <v>0.53050847457627115</v>
      </c>
      <c r="AQ465" s="156"/>
      <c r="AR465" s="373" t="s">
        <v>113</v>
      </c>
      <c r="AS465" s="156"/>
      <c r="AT465" s="373" t="s">
        <v>113</v>
      </c>
      <c r="AU465" s="156">
        <v>255</v>
      </c>
      <c r="AV465" s="373">
        <v>-0.42437923250564336</v>
      </c>
      <c r="AW465" s="156">
        <v>969</v>
      </c>
      <c r="AX465" s="373">
        <v>-0.50911854103343468</v>
      </c>
      <c r="AY465" s="156">
        <v>233</v>
      </c>
      <c r="AZ465" s="373">
        <v>0.15346534653465338</v>
      </c>
      <c r="BA465" s="156">
        <v>322</v>
      </c>
      <c r="BB465" s="373">
        <v>-7.4712643678160884E-2</v>
      </c>
    </row>
    <row r="466" spans="1:54" s="4" customFormat="1" hidden="1" outlineLevel="1" x14ac:dyDescent="0.25">
      <c r="A466" s="1"/>
      <c r="B466" s="71" t="s">
        <v>98</v>
      </c>
      <c r="C466" s="156">
        <v>100803</v>
      </c>
      <c r="D466" s="373">
        <v>-5.8329518809494885E-2</v>
      </c>
      <c r="E466" s="156">
        <v>69599</v>
      </c>
      <c r="F466" s="373">
        <v>-0.11107847144170835</v>
      </c>
      <c r="G466" s="156">
        <v>31204</v>
      </c>
      <c r="H466" s="373">
        <v>8.5318771520990655E-2</v>
      </c>
      <c r="I466" s="156"/>
      <c r="J466" s="202" t="s">
        <v>113</v>
      </c>
      <c r="K466" s="156"/>
      <c r="L466" s="202" t="s">
        <v>113</v>
      </c>
      <c r="M466" s="156"/>
      <c r="N466" s="202"/>
      <c r="O466" s="156"/>
      <c r="P466" s="202" t="s">
        <v>113</v>
      </c>
      <c r="Q466" s="156">
        <v>34219</v>
      </c>
      <c r="R466" s="373">
        <v>-0.24908931314461269</v>
      </c>
      <c r="S466" s="156">
        <v>14020</v>
      </c>
      <c r="T466" s="373">
        <v>1.9933071438964056E-2</v>
      </c>
      <c r="U466" s="156">
        <v>2229</v>
      </c>
      <c r="V466" s="373">
        <v>1.8273184102329809E-2</v>
      </c>
      <c r="W466" s="156">
        <v>2759</v>
      </c>
      <c r="X466" s="373">
        <v>0.28564771668219935</v>
      </c>
      <c r="Y466" s="156">
        <v>4351</v>
      </c>
      <c r="Z466" s="373">
        <v>-0.27313732041430006</v>
      </c>
      <c r="AA466" s="156">
        <v>463</v>
      </c>
      <c r="AB466" s="373" t="s">
        <v>113</v>
      </c>
      <c r="AC466" s="156">
        <v>6939</v>
      </c>
      <c r="AD466" s="373">
        <v>0.347378640776699</v>
      </c>
      <c r="AE466" s="156">
        <v>65</v>
      </c>
      <c r="AF466" s="373">
        <v>0.54761904761904767</v>
      </c>
      <c r="AG466" s="156">
        <v>13</v>
      </c>
      <c r="AH466" s="373">
        <v>-0.35</v>
      </c>
      <c r="AI466" s="156">
        <v>16</v>
      </c>
      <c r="AJ466" s="373">
        <v>-0.69230769230769229</v>
      </c>
      <c r="AK466" s="156">
        <v>1438</v>
      </c>
      <c r="AL466" s="373">
        <v>1.6928838951310863</v>
      </c>
      <c r="AM466" s="156">
        <v>681</v>
      </c>
      <c r="AN466" s="373">
        <v>7.4132492113564652E-2</v>
      </c>
      <c r="AO466" s="156">
        <v>877</v>
      </c>
      <c r="AP466" s="373">
        <v>0.4400656814449917</v>
      </c>
      <c r="AQ466" s="156"/>
      <c r="AR466" s="373" t="s">
        <v>113</v>
      </c>
      <c r="AS466" s="156"/>
      <c r="AT466" s="373" t="s">
        <v>113</v>
      </c>
      <c r="AU466" s="156">
        <v>228</v>
      </c>
      <c r="AV466" s="373">
        <v>-0.36312849162011174</v>
      </c>
      <c r="AW466" s="156">
        <v>526</v>
      </c>
      <c r="AX466" s="373">
        <v>-5.2252252252252274E-2</v>
      </c>
      <c r="AY466" s="156">
        <v>297</v>
      </c>
      <c r="AZ466" s="373">
        <v>-2.6229508196721318E-2</v>
      </c>
      <c r="BA466" s="156">
        <v>335</v>
      </c>
      <c r="BB466" s="373">
        <v>-2.8985507246376829E-2</v>
      </c>
    </row>
    <row r="467" spans="1:54" s="4" customFormat="1" hidden="1" outlineLevel="1" x14ac:dyDescent="0.25">
      <c r="A467" s="1"/>
      <c r="B467" s="71" t="s">
        <v>99</v>
      </c>
      <c r="C467" s="156">
        <v>126476</v>
      </c>
      <c r="D467" s="373">
        <v>-1.3893870167942746E-2</v>
      </c>
      <c r="E467" s="156">
        <v>87551</v>
      </c>
      <c r="F467" s="373">
        <v>-2.0748048229425331E-2</v>
      </c>
      <c r="G467" s="156">
        <v>38925</v>
      </c>
      <c r="H467" s="373">
        <v>1.8789251518582795E-3</v>
      </c>
      <c r="I467" s="156"/>
      <c r="J467" s="202" t="s">
        <v>113</v>
      </c>
      <c r="K467" s="156"/>
      <c r="L467" s="202" t="s">
        <v>113</v>
      </c>
      <c r="M467" s="156"/>
      <c r="N467" s="202"/>
      <c r="O467" s="156"/>
      <c r="P467" s="202" t="s">
        <v>113</v>
      </c>
      <c r="Q467" s="156">
        <v>44950</v>
      </c>
      <c r="R467" s="373">
        <v>-0.12917974350032935</v>
      </c>
      <c r="S467" s="156">
        <v>15704</v>
      </c>
      <c r="T467" s="373">
        <v>0.1527563679072157</v>
      </c>
      <c r="U467" s="156">
        <v>2901</v>
      </c>
      <c r="V467" s="373">
        <v>0.20874999999999999</v>
      </c>
      <c r="W467" s="156">
        <v>4597</v>
      </c>
      <c r="X467" s="373">
        <v>-0.16630395357272398</v>
      </c>
      <c r="Y467" s="156">
        <v>4486</v>
      </c>
      <c r="Z467" s="373">
        <v>-0.15961034095166726</v>
      </c>
      <c r="AA467" s="156">
        <v>449</v>
      </c>
      <c r="AB467" s="373" t="s">
        <v>113</v>
      </c>
      <c r="AC467" s="156">
        <v>9685</v>
      </c>
      <c r="AD467" s="373">
        <v>0.69377404686953481</v>
      </c>
      <c r="AE467" s="156">
        <v>62</v>
      </c>
      <c r="AF467" s="373">
        <v>-6.0606060606060552E-2</v>
      </c>
      <c r="AG467" s="156">
        <v>21</v>
      </c>
      <c r="AH467" s="373">
        <v>-0.48780487804878048</v>
      </c>
      <c r="AI467" s="156">
        <v>6</v>
      </c>
      <c r="AJ467" s="373">
        <v>-0.4</v>
      </c>
      <c r="AK467" s="156">
        <v>798</v>
      </c>
      <c r="AL467" s="373">
        <v>-0.41323529411764703</v>
      </c>
      <c r="AM467" s="156">
        <v>705</v>
      </c>
      <c r="AN467" s="373">
        <v>-0.11654135338345861</v>
      </c>
      <c r="AO467" s="156">
        <v>851</v>
      </c>
      <c r="AP467" s="373">
        <v>2.6537997587454676E-2</v>
      </c>
      <c r="AQ467" s="156"/>
      <c r="AR467" s="373" t="s">
        <v>113</v>
      </c>
      <c r="AS467" s="156"/>
      <c r="AT467" s="373" t="s">
        <v>113</v>
      </c>
      <c r="AU467" s="156">
        <v>518</v>
      </c>
      <c r="AV467" s="373">
        <v>0</v>
      </c>
      <c r="AW467" s="156">
        <v>631</v>
      </c>
      <c r="AX467" s="373">
        <v>0.19056603773584913</v>
      </c>
      <c r="AY467" s="156">
        <v>405</v>
      </c>
      <c r="AZ467" s="373">
        <v>2.2727272727272707E-2</v>
      </c>
      <c r="BA467" s="156">
        <v>632</v>
      </c>
      <c r="BB467" s="373">
        <v>3.7766830870279211E-2</v>
      </c>
    </row>
    <row r="468" spans="1:54" s="4" customFormat="1" hidden="1" outlineLevel="1" x14ac:dyDescent="0.25">
      <c r="A468" s="1"/>
      <c r="B468" s="71" t="s">
        <v>100</v>
      </c>
      <c r="C468" s="156">
        <v>145864</v>
      </c>
      <c r="D468" s="373">
        <v>6.6806537102472863E-3</v>
      </c>
      <c r="E468" s="156">
        <v>95062</v>
      </c>
      <c r="F468" s="373">
        <v>-1.6063924482994207E-2</v>
      </c>
      <c r="G468" s="156">
        <v>50802</v>
      </c>
      <c r="H468" s="373">
        <v>5.2193363986578811E-2</v>
      </c>
      <c r="I468" s="156"/>
      <c r="J468" s="202" t="s">
        <v>113</v>
      </c>
      <c r="K468" s="156"/>
      <c r="L468" s="202" t="s">
        <v>113</v>
      </c>
      <c r="M468" s="156"/>
      <c r="N468" s="202"/>
      <c r="O468" s="156"/>
      <c r="P468" s="202" t="s">
        <v>113</v>
      </c>
      <c r="Q468" s="156">
        <v>46858</v>
      </c>
      <c r="R468" s="373">
        <v>-0.132628695185384</v>
      </c>
      <c r="S468" s="156">
        <v>19184</v>
      </c>
      <c r="T468" s="373">
        <v>5.4239709842281769E-2</v>
      </c>
      <c r="U468" s="156">
        <v>2432</v>
      </c>
      <c r="V468" s="373">
        <v>0.18982387475538154</v>
      </c>
      <c r="W468" s="156">
        <v>3453</v>
      </c>
      <c r="X468" s="373">
        <v>-0.16694813027744271</v>
      </c>
      <c r="Y468" s="156">
        <v>5758</v>
      </c>
      <c r="Z468" s="373">
        <v>-4.5582628874523468E-2</v>
      </c>
      <c r="AA468" s="156">
        <v>504</v>
      </c>
      <c r="AB468" s="373" t="s">
        <v>113</v>
      </c>
      <c r="AC468" s="156">
        <v>10966</v>
      </c>
      <c r="AD468" s="373">
        <v>0.51401353030512209</v>
      </c>
      <c r="AE468" s="156">
        <v>597</v>
      </c>
      <c r="AF468" s="373">
        <v>7.91044776119403</v>
      </c>
      <c r="AG468" s="156">
        <v>21</v>
      </c>
      <c r="AH468" s="373">
        <v>-0.125</v>
      </c>
      <c r="AI468" s="156">
        <v>11</v>
      </c>
      <c r="AJ468" s="373">
        <v>-0.26666666666666672</v>
      </c>
      <c r="AK468" s="156">
        <v>971</v>
      </c>
      <c r="AL468" s="373">
        <v>3.1880977683315548E-2</v>
      </c>
      <c r="AM468" s="156">
        <v>714</v>
      </c>
      <c r="AN468" s="373">
        <v>0.493723849372385</v>
      </c>
      <c r="AO468" s="156">
        <v>946</v>
      </c>
      <c r="AP468" s="373">
        <v>0.3286516853932584</v>
      </c>
      <c r="AQ468" s="156"/>
      <c r="AR468" s="373" t="s">
        <v>113</v>
      </c>
      <c r="AS468" s="156"/>
      <c r="AT468" s="373" t="s">
        <v>113</v>
      </c>
      <c r="AU468" s="156">
        <v>924</v>
      </c>
      <c r="AV468" s="373">
        <v>0.13096695226438193</v>
      </c>
      <c r="AW468" s="156">
        <v>494</v>
      </c>
      <c r="AX468" s="373">
        <v>-6.2618595825426948E-2</v>
      </c>
      <c r="AY468" s="156">
        <v>368</v>
      </c>
      <c r="AZ468" s="373">
        <v>-0.29770992366412219</v>
      </c>
      <c r="BA468" s="156">
        <v>776</v>
      </c>
      <c r="BB468" s="373">
        <v>-8.9399744572158379E-3</v>
      </c>
    </row>
    <row r="469" spans="1:54" s="4" customFormat="1" hidden="1" outlineLevel="1" x14ac:dyDescent="0.25">
      <c r="A469" s="1"/>
      <c r="B469" s="71" t="s">
        <v>101</v>
      </c>
      <c r="C469" s="156">
        <v>131702</v>
      </c>
      <c r="D469" s="373">
        <v>4.6302299858880236E-3</v>
      </c>
      <c r="E469" s="156">
        <v>93305</v>
      </c>
      <c r="F469" s="373">
        <v>1.8468994575005837E-2</v>
      </c>
      <c r="G469" s="156">
        <v>38397</v>
      </c>
      <c r="H469" s="373">
        <v>-2.7480877361835798E-2</v>
      </c>
      <c r="I469" s="156"/>
      <c r="J469" s="202" t="s">
        <v>113</v>
      </c>
      <c r="K469" s="156"/>
      <c r="L469" s="202" t="s">
        <v>113</v>
      </c>
      <c r="M469" s="156"/>
      <c r="N469" s="202"/>
      <c r="O469" s="156"/>
      <c r="P469" s="202" t="s">
        <v>113</v>
      </c>
      <c r="Q469" s="156">
        <v>47960</v>
      </c>
      <c r="R469" s="373">
        <v>-5.5533674675068978E-2</v>
      </c>
      <c r="S469" s="156">
        <v>19626</v>
      </c>
      <c r="T469" s="373">
        <v>0.10931494460773239</v>
      </c>
      <c r="U469" s="156">
        <v>1960</v>
      </c>
      <c r="V469" s="373">
        <v>-0.12733748886910057</v>
      </c>
      <c r="W469" s="156">
        <v>3434</v>
      </c>
      <c r="X469" s="373">
        <v>-0.17392350252585997</v>
      </c>
      <c r="Y469" s="156">
        <v>4519</v>
      </c>
      <c r="Z469" s="373">
        <v>-0.24126930826057758</v>
      </c>
      <c r="AA469" s="156">
        <v>610</v>
      </c>
      <c r="AB469" s="373" t="s">
        <v>113</v>
      </c>
      <c r="AC469" s="156">
        <v>9521</v>
      </c>
      <c r="AD469" s="373">
        <v>0.63619178553015976</v>
      </c>
      <c r="AE469" s="156">
        <v>308</v>
      </c>
      <c r="AF469" s="373">
        <v>3.3380281690140849</v>
      </c>
      <c r="AG469" s="156">
        <v>40</v>
      </c>
      <c r="AH469" s="373">
        <v>1.3529411764705883</v>
      </c>
      <c r="AI469" s="156">
        <v>4</v>
      </c>
      <c r="AJ469" s="373">
        <v>-0.76470588235294112</v>
      </c>
      <c r="AK469" s="156">
        <v>1208</v>
      </c>
      <c r="AL469" s="373">
        <v>-9.0361445783132543E-2</v>
      </c>
      <c r="AM469" s="156">
        <v>794</v>
      </c>
      <c r="AN469" s="373">
        <v>3.7908496732026231E-2</v>
      </c>
      <c r="AO469" s="156">
        <v>920</v>
      </c>
      <c r="AP469" s="373">
        <v>9.1340450771055792E-2</v>
      </c>
      <c r="AQ469" s="156"/>
      <c r="AR469" s="373" t="s">
        <v>113</v>
      </c>
      <c r="AS469" s="156"/>
      <c r="AT469" s="373" t="s">
        <v>113</v>
      </c>
      <c r="AU469" s="156">
        <v>718</v>
      </c>
      <c r="AV469" s="373">
        <v>0.32717190388170048</v>
      </c>
      <c r="AW469" s="156">
        <v>775</v>
      </c>
      <c r="AX469" s="373">
        <v>9.3088857545839288E-2</v>
      </c>
      <c r="AY469" s="156">
        <v>427</v>
      </c>
      <c r="AZ469" s="373">
        <v>0.50352112676056349</v>
      </c>
      <c r="BA469" s="156">
        <v>404</v>
      </c>
      <c r="BB469" s="373">
        <v>0.16426512968299711</v>
      </c>
    </row>
    <row r="470" spans="1:54" s="4" customFormat="1" hidden="1" outlineLevel="1" x14ac:dyDescent="0.25">
      <c r="A470" s="1"/>
      <c r="B470" s="71" t="s">
        <v>102</v>
      </c>
      <c r="C470" s="156">
        <v>146095</v>
      </c>
      <c r="D470" s="373">
        <v>8.8318970279526177E-3</v>
      </c>
      <c r="E470" s="156">
        <v>113053</v>
      </c>
      <c r="F470" s="373">
        <v>3.4961641979603497E-2</v>
      </c>
      <c r="G470" s="156">
        <v>33042</v>
      </c>
      <c r="H470" s="373">
        <v>-7.1384407846664E-2</v>
      </c>
      <c r="I470" s="156"/>
      <c r="J470" s="202" t="s">
        <v>113</v>
      </c>
      <c r="K470" s="156"/>
      <c r="L470" s="202" t="s">
        <v>113</v>
      </c>
      <c r="M470" s="156"/>
      <c r="N470" s="202"/>
      <c r="O470" s="156"/>
      <c r="P470" s="202" t="s">
        <v>113</v>
      </c>
      <c r="Q470" s="156">
        <v>50873</v>
      </c>
      <c r="R470" s="373">
        <v>-5.1832109441980134E-2</v>
      </c>
      <c r="S470" s="156">
        <v>22420</v>
      </c>
      <c r="T470" s="373">
        <v>0.12471154810875884</v>
      </c>
      <c r="U470" s="156">
        <v>2582</v>
      </c>
      <c r="V470" s="373">
        <v>0.12114633087277471</v>
      </c>
      <c r="W470" s="156">
        <v>3403</v>
      </c>
      <c r="X470" s="373">
        <v>-6.9964471166985565E-2</v>
      </c>
      <c r="Y470" s="156">
        <v>4449</v>
      </c>
      <c r="Z470" s="373">
        <v>-0.33517632994620439</v>
      </c>
      <c r="AA470" s="156">
        <v>555</v>
      </c>
      <c r="AB470" s="373" t="s">
        <v>113</v>
      </c>
      <c r="AC470" s="156">
        <v>8034</v>
      </c>
      <c r="AD470" s="373">
        <v>8.1292059219380874E-2</v>
      </c>
      <c r="AE470" s="156">
        <v>7730</v>
      </c>
      <c r="AF470" s="373">
        <v>0.17103469171337671</v>
      </c>
      <c r="AG470" s="156">
        <v>2104</v>
      </c>
      <c r="AH470" s="373">
        <v>1.0914512922465209</v>
      </c>
      <c r="AI470" s="156">
        <v>2791</v>
      </c>
      <c r="AJ470" s="373">
        <v>0.83739302172481889</v>
      </c>
      <c r="AK470" s="156">
        <v>4071</v>
      </c>
      <c r="AL470" s="373">
        <v>0.42094240837696328</v>
      </c>
      <c r="AM470" s="156">
        <v>978</v>
      </c>
      <c r="AN470" s="373">
        <v>4.7109207708779355E-2</v>
      </c>
      <c r="AO470" s="156">
        <v>902</v>
      </c>
      <c r="AP470" s="373">
        <v>0.11220715166461148</v>
      </c>
      <c r="AQ470" s="156"/>
      <c r="AR470" s="373" t="s">
        <v>113</v>
      </c>
      <c r="AS470" s="156"/>
      <c r="AT470" s="373" t="s">
        <v>113</v>
      </c>
      <c r="AU470" s="156">
        <v>529</v>
      </c>
      <c r="AV470" s="373">
        <v>0.15754923413566746</v>
      </c>
      <c r="AW470" s="156">
        <v>567</v>
      </c>
      <c r="AX470" s="373">
        <v>-0.12093023255813951</v>
      </c>
      <c r="AY470" s="156">
        <v>258</v>
      </c>
      <c r="AZ470" s="373">
        <v>0.21126760563380276</v>
      </c>
      <c r="BA470" s="156">
        <v>397</v>
      </c>
      <c r="BB470" s="373">
        <v>-0.12747252747252746</v>
      </c>
    </row>
    <row r="471" spans="1:54" s="4" customFormat="1" hidden="1" outlineLevel="1" x14ac:dyDescent="0.25">
      <c r="A471" s="1"/>
      <c r="B471" s="71" t="s">
        <v>103</v>
      </c>
      <c r="C471" s="156">
        <v>147551</v>
      </c>
      <c r="D471" s="373">
        <v>6.7461982550316213E-2</v>
      </c>
      <c r="E471" s="156">
        <v>123418</v>
      </c>
      <c r="F471" s="373">
        <v>6.5657001744175991E-2</v>
      </c>
      <c r="G471" s="156">
        <v>24133</v>
      </c>
      <c r="H471" s="373">
        <v>7.6789220060681673E-2</v>
      </c>
      <c r="I471" s="156"/>
      <c r="J471" s="202" t="s">
        <v>113</v>
      </c>
      <c r="K471" s="156"/>
      <c r="L471" s="202" t="s">
        <v>113</v>
      </c>
      <c r="M471" s="156"/>
      <c r="N471" s="202"/>
      <c r="O471" s="156"/>
      <c r="P471" s="202" t="s">
        <v>113</v>
      </c>
      <c r="Q471" s="156">
        <v>42318</v>
      </c>
      <c r="R471" s="373">
        <v>1.2029176132966724E-2</v>
      </c>
      <c r="S471" s="156">
        <v>29044</v>
      </c>
      <c r="T471" s="373">
        <v>-2.4091932394744831E-2</v>
      </c>
      <c r="U471" s="156">
        <v>2852</v>
      </c>
      <c r="V471" s="373">
        <v>3.1091829356471479E-2</v>
      </c>
      <c r="W471" s="156">
        <v>2949</v>
      </c>
      <c r="X471" s="373">
        <v>0.22162386081193031</v>
      </c>
      <c r="Y471" s="156">
        <v>3016</v>
      </c>
      <c r="Z471" s="373">
        <v>-8.7167070217917697E-2</v>
      </c>
      <c r="AA471" s="156">
        <v>718</v>
      </c>
      <c r="AB471" s="373" t="s">
        <v>113</v>
      </c>
      <c r="AC471" s="156">
        <v>4538</v>
      </c>
      <c r="AD471" s="373">
        <v>-8.8937964264203972E-2</v>
      </c>
      <c r="AE471" s="156">
        <v>13868</v>
      </c>
      <c r="AF471" s="373">
        <v>0.22584637143109698</v>
      </c>
      <c r="AG471" s="156">
        <v>4827</v>
      </c>
      <c r="AH471" s="373">
        <v>0.67024221453287192</v>
      </c>
      <c r="AI471" s="156">
        <v>8061</v>
      </c>
      <c r="AJ471" s="373">
        <v>8.1432787764958325E-2</v>
      </c>
      <c r="AK471" s="156">
        <v>6655</v>
      </c>
      <c r="AL471" s="373">
        <v>0.23538147391869324</v>
      </c>
      <c r="AM471" s="156">
        <v>1132</v>
      </c>
      <c r="AN471" s="373">
        <v>0.28929384965831439</v>
      </c>
      <c r="AO471" s="156">
        <v>1596</v>
      </c>
      <c r="AP471" s="373">
        <v>0.15401301518438171</v>
      </c>
      <c r="AQ471" s="156"/>
      <c r="AR471" s="373" t="s">
        <v>113</v>
      </c>
      <c r="AS471" s="156"/>
      <c r="AT471" s="373" t="s">
        <v>113</v>
      </c>
      <c r="AU471" s="156">
        <v>445</v>
      </c>
      <c r="AV471" s="373">
        <v>2.5345622119815614E-2</v>
      </c>
      <c r="AW471" s="156">
        <v>777</v>
      </c>
      <c r="AX471" s="373">
        <v>0.90909090909090917</v>
      </c>
      <c r="AY471" s="156">
        <v>152</v>
      </c>
      <c r="AZ471" s="373">
        <v>-0.32444444444444442</v>
      </c>
      <c r="BA471" s="156">
        <v>294</v>
      </c>
      <c r="BB471" s="373">
        <v>0.12213740458015265</v>
      </c>
    </row>
    <row r="472" spans="1:54" s="4" customFormat="1" hidden="1" outlineLevel="1" x14ac:dyDescent="0.25">
      <c r="A472" s="1"/>
      <c r="B472" s="71" t="s">
        <v>104</v>
      </c>
      <c r="C472" s="156">
        <v>162917</v>
      </c>
      <c r="D472" s="373">
        <v>0.18793522090081161</v>
      </c>
      <c r="E472" s="156">
        <v>138968</v>
      </c>
      <c r="F472" s="373">
        <v>0.19548535838408854</v>
      </c>
      <c r="G472" s="156">
        <v>23949</v>
      </c>
      <c r="H472" s="373">
        <v>0.14593999712904915</v>
      </c>
      <c r="I472" s="156"/>
      <c r="J472" s="202" t="s">
        <v>113</v>
      </c>
      <c r="K472" s="156"/>
      <c r="L472" s="202" t="s">
        <v>113</v>
      </c>
      <c r="M472" s="156"/>
      <c r="N472" s="202"/>
      <c r="O472" s="156"/>
      <c r="P472" s="202" t="s">
        <v>113</v>
      </c>
      <c r="Q472" s="156">
        <v>43815</v>
      </c>
      <c r="R472" s="373">
        <v>0.23027461110799119</v>
      </c>
      <c r="S472" s="156">
        <v>27136</v>
      </c>
      <c r="T472" s="373">
        <v>3.0494056886795962E-2</v>
      </c>
      <c r="U472" s="156">
        <v>3598</v>
      </c>
      <c r="V472" s="373">
        <v>0.35927465054778995</v>
      </c>
      <c r="W472" s="156">
        <v>3886</v>
      </c>
      <c r="X472" s="373">
        <v>2.8387096774193932E-3</v>
      </c>
      <c r="Y472" s="156">
        <v>4865</v>
      </c>
      <c r="Z472" s="373">
        <v>0.2404385517593064</v>
      </c>
      <c r="AA472" s="156">
        <v>418</v>
      </c>
      <c r="AB472" s="373" t="s">
        <v>113</v>
      </c>
      <c r="AC472" s="156">
        <v>8368</v>
      </c>
      <c r="AD472" s="373">
        <v>0.10570824524312905</v>
      </c>
      <c r="AE472" s="156">
        <v>18856</v>
      </c>
      <c r="AF472" s="373">
        <v>0.40287181013317452</v>
      </c>
      <c r="AG472" s="156">
        <v>6101</v>
      </c>
      <c r="AH472" s="373">
        <v>0.58880208333333339</v>
      </c>
      <c r="AI472" s="156">
        <v>9514</v>
      </c>
      <c r="AJ472" s="373">
        <v>0.1633651259476645</v>
      </c>
      <c r="AK472" s="156">
        <v>7604</v>
      </c>
      <c r="AL472" s="373">
        <v>0.16286894020492437</v>
      </c>
      <c r="AM472" s="156">
        <v>1003</v>
      </c>
      <c r="AN472" s="373">
        <v>-0.19888178913738019</v>
      </c>
      <c r="AO472" s="156">
        <v>1631</v>
      </c>
      <c r="AP472" s="373">
        <v>0.35352697095435692</v>
      </c>
      <c r="AQ472" s="156"/>
      <c r="AR472" s="373" t="s">
        <v>113</v>
      </c>
      <c r="AS472" s="156"/>
      <c r="AT472" s="373" t="s">
        <v>113</v>
      </c>
      <c r="AU472" s="156">
        <v>643</v>
      </c>
      <c r="AV472" s="373">
        <v>0.49883449883449882</v>
      </c>
      <c r="AW472" s="156">
        <v>606</v>
      </c>
      <c r="AX472" s="373">
        <v>-0.18548387096774188</v>
      </c>
      <c r="AY472" s="156">
        <v>174</v>
      </c>
      <c r="AZ472" s="373">
        <v>4.8192771084337283E-2</v>
      </c>
      <c r="BA472" s="156">
        <v>400</v>
      </c>
      <c r="BB472" s="373">
        <v>9.2896174863388081E-2</v>
      </c>
    </row>
    <row r="473" spans="1:54" s="4" customFormat="1" ht="15.75" collapsed="1" x14ac:dyDescent="0.25">
      <c r="A473" s="374">
        <v>275918</v>
      </c>
      <c r="B473" s="101">
        <v>1985</v>
      </c>
      <c r="C473" s="102">
        <v>1652757</v>
      </c>
      <c r="D473" s="203">
        <v>2.2497636711886759E-2</v>
      </c>
      <c r="E473" s="102">
        <v>1300259</v>
      </c>
      <c r="F473" s="203">
        <v>2.8767307540153553E-2</v>
      </c>
      <c r="G473" s="102">
        <v>352498</v>
      </c>
      <c r="H473" s="203">
        <v>1.7021662902960699E-5</v>
      </c>
      <c r="I473" s="102"/>
      <c r="J473" s="203" t="s">
        <v>113</v>
      </c>
      <c r="K473" s="102"/>
      <c r="L473" s="203" t="s">
        <v>113</v>
      </c>
      <c r="M473" s="102"/>
      <c r="N473" s="203"/>
      <c r="O473" s="102"/>
      <c r="P473" s="203" t="s">
        <v>113</v>
      </c>
      <c r="Q473" s="102">
        <v>504241</v>
      </c>
      <c r="R473" s="203">
        <v>-5.7022850656308854E-2</v>
      </c>
      <c r="S473" s="102">
        <v>271091</v>
      </c>
      <c r="T473" s="203">
        <v>4.1100046468936835E-2</v>
      </c>
      <c r="U473" s="102">
        <v>31989</v>
      </c>
      <c r="V473" s="203">
        <v>4.0022108069445395E-2</v>
      </c>
      <c r="W473" s="102">
        <v>43612</v>
      </c>
      <c r="X473" s="203">
        <v>-7.8301667476805337E-2</v>
      </c>
      <c r="Y473" s="102">
        <v>69731</v>
      </c>
      <c r="Z473" s="203">
        <v>-0.13019995260013217</v>
      </c>
      <c r="AA473" s="102">
        <v>4731</v>
      </c>
      <c r="AB473" s="203" t="s">
        <v>113</v>
      </c>
      <c r="AC473" s="102">
        <v>108689</v>
      </c>
      <c r="AD473" s="203">
        <v>0.39269880320852879</v>
      </c>
      <c r="AE473" s="102">
        <v>86799</v>
      </c>
      <c r="AF473" s="203">
        <v>0.17191423865201316</v>
      </c>
      <c r="AG473" s="102">
        <v>28783</v>
      </c>
      <c r="AH473" s="203">
        <v>0.12420419482091938</v>
      </c>
      <c r="AI473" s="102">
        <v>50458</v>
      </c>
      <c r="AJ473" s="203">
        <v>0.13220840999865358</v>
      </c>
      <c r="AK473" s="102">
        <v>49489</v>
      </c>
      <c r="AL473" s="203">
        <v>0.30847126011316162</v>
      </c>
      <c r="AM473" s="102">
        <v>10572</v>
      </c>
      <c r="AN473" s="203">
        <v>-1.9294990723562111E-2</v>
      </c>
      <c r="AO473" s="102">
        <v>13480</v>
      </c>
      <c r="AP473" s="203">
        <v>0.21168539325842706</v>
      </c>
      <c r="AQ473" s="102"/>
      <c r="AR473" s="203" t="s">
        <v>113</v>
      </c>
      <c r="AS473" s="102"/>
      <c r="AT473" s="203" t="s">
        <v>113</v>
      </c>
      <c r="AU473" s="102">
        <v>5766</v>
      </c>
      <c r="AV473" s="203">
        <v>-0.11834862385321099</v>
      </c>
      <c r="AW473" s="102">
        <v>9383</v>
      </c>
      <c r="AX473" s="203">
        <v>-0.26695312500000001</v>
      </c>
      <c r="AY473" s="102">
        <v>3145</v>
      </c>
      <c r="AZ473" s="203">
        <v>6.078055022392892E-3</v>
      </c>
      <c r="BA473" s="102">
        <v>5425</v>
      </c>
      <c r="BB473" s="203">
        <v>6.9386950522373425E-2</v>
      </c>
    </row>
    <row r="474" spans="1:54" s="4" customFormat="1" hidden="1" outlineLevel="1" x14ac:dyDescent="0.25">
      <c r="A474" s="1"/>
      <c r="B474" s="71" t="s">
        <v>93</v>
      </c>
      <c r="C474" s="156">
        <v>143852</v>
      </c>
      <c r="D474" s="373">
        <v>1.7132271316349534E-2</v>
      </c>
      <c r="E474" s="156">
        <v>125329</v>
      </c>
      <c r="F474" s="373">
        <v>2.8003116925726879E-2</v>
      </c>
      <c r="G474" s="156">
        <v>18523</v>
      </c>
      <c r="H474" s="373">
        <v>-5.0784052475146058E-2</v>
      </c>
      <c r="I474" s="156"/>
      <c r="J474" s="202" t="s">
        <v>113</v>
      </c>
      <c r="K474" s="156"/>
      <c r="L474" s="202" t="s">
        <v>113</v>
      </c>
      <c r="M474" s="156"/>
      <c r="N474" s="202"/>
      <c r="O474" s="156"/>
      <c r="P474" s="202" t="s">
        <v>113</v>
      </c>
      <c r="Q474" s="156">
        <v>38396</v>
      </c>
      <c r="R474" s="373">
        <v>6.1953755946454248E-2</v>
      </c>
      <c r="S474" s="156">
        <v>26029</v>
      </c>
      <c r="T474" s="373">
        <v>-4.6591699937731268E-2</v>
      </c>
      <c r="U474" s="156">
        <v>2813</v>
      </c>
      <c r="V474" s="373">
        <v>-0.22973713033954002</v>
      </c>
      <c r="W474" s="156">
        <v>5692</v>
      </c>
      <c r="X474" s="373">
        <v>-5.0858762714690697E-2</v>
      </c>
      <c r="Y474" s="156">
        <v>6235</v>
      </c>
      <c r="Z474" s="373">
        <v>-2.3339598997493716E-2</v>
      </c>
      <c r="AA474" s="156"/>
      <c r="AB474" s="373" t="s">
        <v>113</v>
      </c>
      <c r="AC474" s="156">
        <v>7209</v>
      </c>
      <c r="AD474" s="373">
        <v>1.2492979719188768</v>
      </c>
      <c r="AE474" s="156">
        <v>12479</v>
      </c>
      <c r="AF474" s="373">
        <v>-0.12348107045023526</v>
      </c>
      <c r="AG474" s="156">
        <v>5732</v>
      </c>
      <c r="AH474" s="373">
        <v>0.12990341021092067</v>
      </c>
      <c r="AI474" s="156">
        <v>8873</v>
      </c>
      <c r="AJ474" s="373">
        <v>2.768126013435257E-2</v>
      </c>
      <c r="AK474" s="156">
        <v>6244</v>
      </c>
      <c r="AL474" s="373">
        <v>3.2133676092545027E-3</v>
      </c>
      <c r="AM474" s="156">
        <v>1097</v>
      </c>
      <c r="AN474" s="373">
        <v>0.15352260778128279</v>
      </c>
      <c r="AO474" s="156">
        <v>1183</v>
      </c>
      <c r="AP474" s="373">
        <v>-0.25173940543959517</v>
      </c>
      <c r="AQ474" s="156"/>
      <c r="AR474" s="373" t="s">
        <v>113</v>
      </c>
      <c r="AS474" s="156"/>
      <c r="AT474" s="373" t="s">
        <v>113</v>
      </c>
      <c r="AU474" s="156">
        <v>797</v>
      </c>
      <c r="AV474" s="373">
        <v>-5.7919621749409012E-2</v>
      </c>
      <c r="AW474" s="156">
        <v>1768</v>
      </c>
      <c r="AX474" s="373">
        <v>0.80592441266598569</v>
      </c>
      <c r="AY474" s="156">
        <v>266</v>
      </c>
      <c r="AZ474" s="373">
        <v>-0.10135135135135132</v>
      </c>
      <c r="BA474" s="156">
        <v>405</v>
      </c>
      <c r="BB474" s="373">
        <v>0.426056338028169</v>
      </c>
    </row>
    <row r="475" spans="1:54" s="4" customFormat="1" hidden="1" outlineLevel="1" x14ac:dyDescent="0.25">
      <c r="A475" s="1"/>
      <c r="B475" s="71" t="s">
        <v>94</v>
      </c>
      <c r="C475" s="156">
        <v>133967</v>
      </c>
      <c r="D475" s="373">
        <v>3.5749905290583861E-2</v>
      </c>
      <c r="E475" s="156">
        <v>115788</v>
      </c>
      <c r="F475" s="373">
        <v>6.0057860621818504E-2</v>
      </c>
      <c r="G475" s="156">
        <v>18179</v>
      </c>
      <c r="H475" s="373">
        <v>-9.6246582152622384E-2</v>
      </c>
      <c r="I475" s="156"/>
      <c r="J475" s="202" t="s">
        <v>113</v>
      </c>
      <c r="K475" s="156"/>
      <c r="L475" s="202" t="s">
        <v>113</v>
      </c>
      <c r="M475" s="156"/>
      <c r="N475" s="202"/>
      <c r="O475" s="156"/>
      <c r="P475" s="202" t="s">
        <v>113</v>
      </c>
      <c r="Q475" s="156">
        <v>37097</v>
      </c>
      <c r="R475" s="373">
        <v>0.16525317250910909</v>
      </c>
      <c r="S475" s="156">
        <v>23276</v>
      </c>
      <c r="T475" s="373">
        <v>7.3089986671814877E-4</v>
      </c>
      <c r="U475" s="156">
        <v>2801</v>
      </c>
      <c r="V475" s="373">
        <v>-0.18457059679767107</v>
      </c>
      <c r="W475" s="156">
        <v>4720</v>
      </c>
      <c r="X475" s="373">
        <v>-0.1289905886694962</v>
      </c>
      <c r="Y475" s="156">
        <v>8504</v>
      </c>
      <c r="Z475" s="373">
        <v>7.1056371387967499E-3</v>
      </c>
      <c r="AA475" s="156"/>
      <c r="AB475" s="373" t="s">
        <v>113</v>
      </c>
      <c r="AC475" s="156">
        <v>5599</v>
      </c>
      <c r="AD475" s="373">
        <v>1.2843737250101999</v>
      </c>
      <c r="AE475" s="156">
        <v>10435</v>
      </c>
      <c r="AF475" s="373">
        <v>-0.10979355058863671</v>
      </c>
      <c r="AG475" s="156">
        <v>4594</v>
      </c>
      <c r="AH475" s="373">
        <v>-6.5500406834825053E-2</v>
      </c>
      <c r="AI475" s="156">
        <v>8415</v>
      </c>
      <c r="AJ475" s="373">
        <v>9.27152317880795E-2</v>
      </c>
      <c r="AK475" s="156">
        <v>4852</v>
      </c>
      <c r="AL475" s="373">
        <v>-0.17286055233549269</v>
      </c>
      <c r="AM475" s="156">
        <v>1023</v>
      </c>
      <c r="AN475" s="373">
        <v>0.27397260273972601</v>
      </c>
      <c r="AO475" s="156">
        <v>1062</v>
      </c>
      <c r="AP475" s="373">
        <v>-5.1785714285714324E-2</v>
      </c>
      <c r="AQ475" s="156"/>
      <c r="AR475" s="373" t="s">
        <v>113</v>
      </c>
      <c r="AS475" s="156"/>
      <c r="AT475" s="373" t="s">
        <v>113</v>
      </c>
      <c r="AU475" s="156">
        <v>520</v>
      </c>
      <c r="AV475" s="373">
        <v>4.6277665995975825E-2</v>
      </c>
      <c r="AW475" s="156">
        <v>2346</v>
      </c>
      <c r="AX475" s="373">
        <v>1.4616998950682056</v>
      </c>
      <c r="AY475" s="156">
        <v>159</v>
      </c>
      <c r="AZ475" s="373">
        <v>-0.52537313432835819</v>
      </c>
      <c r="BA475" s="156">
        <v>277</v>
      </c>
      <c r="BB475" s="373">
        <v>-2.4647887323943629E-2</v>
      </c>
    </row>
    <row r="476" spans="1:54" s="4" customFormat="1" hidden="1" outlineLevel="1" x14ac:dyDescent="0.25">
      <c r="A476" s="1"/>
      <c r="B476" s="71" t="s">
        <v>95</v>
      </c>
      <c r="C476" s="156">
        <v>146097</v>
      </c>
      <c r="D476" s="373">
        <v>-1.3930791503837026E-2</v>
      </c>
      <c r="E476" s="156">
        <v>123231</v>
      </c>
      <c r="F476" s="373">
        <v>6.8693088197034013E-2</v>
      </c>
      <c r="G476" s="156">
        <v>22866</v>
      </c>
      <c r="H476" s="373">
        <v>-0.30394812943289395</v>
      </c>
      <c r="I476" s="156"/>
      <c r="J476" s="202" t="s">
        <v>113</v>
      </c>
      <c r="K476" s="156"/>
      <c r="L476" s="202" t="s">
        <v>113</v>
      </c>
      <c r="M476" s="156"/>
      <c r="N476" s="202"/>
      <c r="O476" s="156"/>
      <c r="P476" s="202" t="s">
        <v>113</v>
      </c>
      <c r="Q476" s="156">
        <v>37547</v>
      </c>
      <c r="R476" s="373">
        <v>7.2036317953403373E-2</v>
      </c>
      <c r="S476" s="156">
        <v>27843</v>
      </c>
      <c r="T476" s="373">
        <v>2.9810999741095578E-2</v>
      </c>
      <c r="U476" s="156">
        <v>3614</v>
      </c>
      <c r="V476" s="373">
        <v>1.7454954954954971E-2</v>
      </c>
      <c r="W476" s="156">
        <v>4345</v>
      </c>
      <c r="X476" s="373">
        <v>0.13505747126436773</v>
      </c>
      <c r="Y476" s="156">
        <v>9821</v>
      </c>
      <c r="Z476" s="373">
        <v>0.11273510083843186</v>
      </c>
      <c r="AA476" s="156"/>
      <c r="AB476" s="373" t="s">
        <v>113</v>
      </c>
      <c r="AC476" s="156">
        <v>6928</v>
      </c>
      <c r="AD476" s="373">
        <v>2.1123090745732256</v>
      </c>
      <c r="AE476" s="156">
        <v>11568</v>
      </c>
      <c r="AF476" s="373">
        <v>-0.13009475109038948</v>
      </c>
      <c r="AG476" s="156">
        <v>4665</v>
      </c>
      <c r="AH476" s="373">
        <v>-3.6356124767609965E-2</v>
      </c>
      <c r="AI476" s="156">
        <v>7715</v>
      </c>
      <c r="AJ476" s="373">
        <v>0.10895500934310776</v>
      </c>
      <c r="AK476" s="156">
        <v>4364</v>
      </c>
      <c r="AL476" s="373">
        <v>-0.21721973094170399</v>
      </c>
      <c r="AM476" s="156">
        <v>1096</v>
      </c>
      <c r="AN476" s="373">
        <v>6.5111758989309987E-2</v>
      </c>
      <c r="AO476" s="156">
        <v>1047</v>
      </c>
      <c r="AP476" s="373">
        <v>0.21040462427745665</v>
      </c>
      <c r="AQ476" s="156"/>
      <c r="AR476" s="373" t="s">
        <v>113</v>
      </c>
      <c r="AS476" s="156"/>
      <c r="AT476" s="373" t="s">
        <v>113</v>
      </c>
      <c r="AU476" s="156">
        <v>467</v>
      </c>
      <c r="AV476" s="373">
        <v>-8.7890625E-2</v>
      </c>
      <c r="AW476" s="156">
        <v>1549</v>
      </c>
      <c r="AX476" s="373">
        <v>0.89364303178484117</v>
      </c>
      <c r="AY476" s="156">
        <v>139</v>
      </c>
      <c r="AZ476" s="373">
        <v>-0.1775147928994083</v>
      </c>
      <c r="BA476" s="156">
        <v>397</v>
      </c>
      <c r="BB476" s="373">
        <v>-0.372827804107425</v>
      </c>
    </row>
    <row r="477" spans="1:54" s="4" customFormat="1" hidden="1" outlineLevel="1" x14ac:dyDescent="0.25">
      <c r="A477" s="1"/>
      <c r="B477" s="71" t="s">
        <v>96</v>
      </c>
      <c r="C477" s="156">
        <v>140422</v>
      </c>
      <c r="D477" s="373">
        <v>0.19458268466767059</v>
      </c>
      <c r="E477" s="156">
        <v>107276</v>
      </c>
      <c r="F477" s="373">
        <v>0.17672352328196128</v>
      </c>
      <c r="G477" s="156">
        <v>33146</v>
      </c>
      <c r="H477" s="373">
        <v>0.25629169193450574</v>
      </c>
      <c r="I477" s="156"/>
      <c r="J477" s="202" t="s">
        <v>113</v>
      </c>
      <c r="K477" s="156"/>
      <c r="L477" s="202" t="s">
        <v>113</v>
      </c>
      <c r="M477" s="156"/>
      <c r="N477" s="202"/>
      <c r="O477" s="156"/>
      <c r="P477" s="202" t="s">
        <v>113</v>
      </c>
      <c r="Q477" s="156">
        <v>36561</v>
      </c>
      <c r="R477" s="373">
        <v>0.20978789583402269</v>
      </c>
      <c r="S477" s="156">
        <v>25489</v>
      </c>
      <c r="T477" s="373">
        <v>8.7553867815846731E-2</v>
      </c>
      <c r="U477" s="156">
        <v>3042</v>
      </c>
      <c r="V477" s="373">
        <v>3.539823008849563E-2</v>
      </c>
      <c r="W477" s="156">
        <v>4294</v>
      </c>
      <c r="X477" s="373">
        <v>4.604141291108399E-2</v>
      </c>
      <c r="Y477" s="156">
        <v>9637</v>
      </c>
      <c r="Z477" s="373">
        <v>-7.3365384615384666E-2</v>
      </c>
      <c r="AA477" s="156"/>
      <c r="AB477" s="373" t="s">
        <v>113</v>
      </c>
      <c r="AC477" s="156">
        <v>8144</v>
      </c>
      <c r="AD477" s="373">
        <v>2.1262955854126679</v>
      </c>
      <c r="AE477" s="156">
        <v>7935</v>
      </c>
      <c r="AF477" s="373">
        <v>0.16949152542372881</v>
      </c>
      <c r="AG477" s="156">
        <v>2698</v>
      </c>
      <c r="AH477" s="373">
        <v>0.55414746543778803</v>
      </c>
      <c r="AI477" s="156">
        <v>2299</v>
      </c>
      <c r="AJ477" s="373">
        <v>-0.1566397652237711</v>
      </c>
      <c r="AK477" s="156">
        <v>2682</v>
      </c>
      <c r="AL477" s="373">
        <v>0.24051803885291401</v>
      </c>
      <c r="AM477" s="156">
        <v>1044</v>
      </c>
      <c r="AN477" s="373">
        <v>0.42622950819672134</v>
      </c>
      <c r="AO477" s="156">
        <v>851</v>
      </c>
      <c r="AP477" s="373">
        <v>2.1608643457383003E-2</v>
      </c>
      <c r="AQ477" s="156"/>
      <c r="AR477" s="373" t="s">
        <v>113</v>
      </c>
      <c r="AS477" s="156"/>
      <c r="AT477" s="373" t="s">
        <v>113</v>
      </c>
      <c r="AU477" s="156">
        <v>759</v>
      </c>
      <c r="AV477" s="373">
        <v>0.42669172932330834</v>
      </c>
      <c r="AW477" s="156">
        <v>1046</v>
      </c>
      <c r="AX477" s="373">
        <v>-0.22918201915991154</v>
      </c>
      <c r="AY477" s="156">
        <v>247</v>
      </c>
      <c r="AZ477" s="373">
        <v>0.49696969696969706</v>
      </c>
      <c r="BA477" s="156">
        <v>479</v>
      </c>
      <c r="BB477" s="373">
        <v>0.25721784776902878</v>
      </c>
    </row>
    <row r="478" spans="1:54" s="4" customFormat="1" hidden="1" outlineLevel="1" x14ac:dyDescent="0.25">
      <c r="A478" s="1"/>
      <c r="B478" s="71" t="s">
        <v>97</v>
      </c>
      <c r="C478" s="156">
        <v>120573</v>
      </c>
      <c r="D478" s="373">
        <v>0.23002295332823253</v>
      </c>
      <c r="E478" s="156">
        <v>95055</v>
      </c>
      <c r="F478" s="373">
        <v>0.34158045530887904</v>
      </c>
      <c r="G478" s="156">
        <v>25518</v>
      </c>
      <c r="H478" s="373">
        <v>-6.087148535256881E-2</v>
      </c>
      <c r="I478" s="156"/>
      <c r="J478" s="202" t="s">
        <v>113</v>
      </c>
      <c r="K478" s="156"/>
      <c r="L478" s="202" t="s">
        <v>113</v>
      </c>
      <c r="M478" s="156"/>
      <c r="N478" s="202"/>
      <c r="O478" s="156"/>
      <c r="P478" s="202" t="s">
        <v>113</v>
      </c>
      <c r="Q478" s="156">
        <v>52058</v>
      </c>
      <c r="R478" s="373">
        <v>0.48903063413517911</v>
      </c>
      <c r="S478" s="156">
        <v>18466</v>
      </c>
      <c r="T478" s="373">
        <v>0.10304043963920906</v>
      </c>
      <c r="U478" s="156">
        <v>1893</v>
      </c>
      <c r="V478" s="373">
        <v>-9.1650671785028837E-2</v>
      </c>
      <c r="W478" s="156">
        <v>2356</v>
      </c>
      <c r="X478" s="373">
        <v>-0.36099810143748301</v>
      </c>
      <c r="Y478" s="156">
        <v>8741</v>
      </c>
      <c r="Z478" s="373">
        <v>0.18699076588810426</v>
      </c>
      <c r="AA478" s="156"/>
      <c r="AB478" s="373" t="s">
        <v>113</v>
      </c>
      <c r="AC478" s="156">
        <v>6253</v>
      </c>
      <c r="AD478" s="373">
        <v>1.2268518518518516</v>
      </c>
      <c r="AE478" s="156">
        <v>48</v>
      </c>
      <c r="AF478" s="373">
        <v>-0.34246575342465757</v>
      </c>
      <c r="AG478" s="156">
        <v>76</v>
      </c>
      <c r="AH478" s="373">
        <v>2.6190476190476191</v>
      </c>
      <c r="AI478" s="156">
        <v>19</v>
      </c>
      <c r="AJ478" s="373">
        <v>-0.3214285714285714</v>
      </c>
      <c r="AK478" s="156">
        <v>726</v>
      </c>
      <c r="AL478" s="373">
        <v>35.299999999999997</v>
      </c>
      <c r="AM478" s="156">
        <v>781</v>
      </c>
      <c r="AN478" s="373">
        <v>0.51356589147286824</v>
      </c>
      <c r="AO478" s="156">
        <v>590</v>
      </c>
      <c r="AP478" s="373">
        <v>-7.6682316118935834E-2</v>
      </c>
      <c r="AQ478" s="156"/>
      <c r="AR478" s="373" t="s">
        <v>113</v>
      </c>
      <c r="AS478" s="156"/>
      <c r="AT478" s="373" t="s">
        <v>113</v>
      </c>
      <c r="AU478" s="156">
        <v>443</v>
      </c>
      <c r="AV478" s="373">
        <v>-0.48904267589388695</v>
      </c>
      <c r="AW478" s="156">
        <v>1974</v>
      </c>
      <c r="AX478" s="373">
        <v>3.9848484848484844</v>
      </c>
      <c r="AY478" s="156">
        <v>202</v>
      </c>
      <c r="AZ478" s="373">
        <v>0.19526627218934922</v>
      </c>
      <c r="BA478" s="156">
        <v>348</v>
      </c>
      <c r="BB478" s="373">
        <v>-0.24838012958963285</v>
      </c>
    </row>
    <row r="479" spans="1:54" s="4" customFormat="1" hidden="1" outlineLevel="1" x14ac:dyDescent="0.25">
      <c r="A479" s="1"/>
      <c r="B479" s="71" t="s">
        <v>98</v>
      </c>
      <c r="C479" s="156">
        <v>107047</v>
      </c>
      <c r="D479" s="373">
        <v>9.9158024437827397E-2</v>
      </c>
      <c r="E479" s="156">
        <v>78296</v>
      </c>
      <c r="F479" s="373">
        <v>0.20611251463429658</v>
      </c>
      <c r="G479" s="156">
        <v>28751</v>
      </c>
      <c r="H479" s="373">
        <v>-0.11464556260392933</v>
      </c>
      <c r="I479" s="156"/>
      <c r="J479" s="202" t="s">
        <v>113</v>
      </c>
      <c r="K479" s="156"/>
      <c r="L479" s="202" t="s">
        <v>113</v>
      </c>
      <c r="M479" s="156"/>
      <c r="N479" s="202"/>
      <c r="O479" s="156"/>
      <c r="P479" s="202" t="s">
        <v>113</v>
      </c>
      <c r="Q479" s="156">
        <v>45570</v>
      </c>
      <c r="R479" s="373">
        <v>0.28889014594411133</v>
      </c>
      <c r="S479" s="156">
        <v>13746</v>
      </c>
      <c r="T479" s="373">
        <v>-8.5827623512441109E-3</v>
      </c>
      <c r="U479" s="156">
        <v>2189</v>
      </c>
      <c r="V479" s="373">
        <v>0.7236220472440944</v>
      </c>
      <c r="W479" s="156">
        <v>2146</v>
      </c>
      <c r="X479" s="373">
        <v>-0.34111145225667794</v>
      </c>
      <c r="Y479" s="156">
        <v>5986</v>
      </c>
      <c r="Z479" s="373">
        <v>5.573192239858904E-2</v>
      </c>
      <c r="AA479" s="156"/>
      <c r="AB479" s="373" t="s">
        <v>113</v>
      </c>
      <c r="AC479" s="156">
        <v>5150</v>
      </c>
      <c r="AD479" s="373">
        <v>1.1711635750421587</v>
      </c>
      <c r="AE479" s="156">
        <v>42</v>
      </c>
      <c r="AF479" s="373">
        <v>0.13513513513513509</v>
      </c>
      <c r="AG479" s="156">
        <v>20</v>
      </c>
      <c r="AH479" s="373">
        <v>-0.69696969696969702</v>
      </c>
      <c r="AI479" s="156">
        <v>52</v>
      </c>
      <c r="AJ479" s="373">
        <v>-8.7719298245614086E-2</v>
      </c>
      <c r="AK479" s="156">
        <v>534</v>
      </c>
      <c r="AL479" s="373">
        <v>17.413793103448278</v>
      </c>
      <c r="AM479" s="156">
        <v>634</v>
      </c>
      <c r="AN479" s="373">
        <v>0.49528301886792447</v>
      </c>
      <c r="AO479" s="156">
        <v>609</v>
      </c>
      <c r="AP479" s="373">
        <v>0.46394230769230771</v>
      </c>
      <c r="AQ479" s="156"/>
      <c r="AR479" s="373" t="s">
        <v>113</v>
      </c>
      <c r="AS479" s="156"/>
      <c r="AT479" s="373" t="s">
        <v>113</v>
      </c>
      <c r="AU479" s="156">
        <v>358</v>
      </c>
      <c r="AV479" s="373">
        <v>-0.5251989389920424</v>
      </c>
      <c r="AW479" s="156">
        <v>555</v>
      </c>
      <c r="AX479" s="373">
        <v>0.19098712446351929</v>
      </c>
      <c r="AY479" s="156">
        <v>305</v>
      </c>
      <c r="AZ479" s="373">
        <v>0.50990099009900991</v>
      </c>
      <c r="BA479" s="156">
        <v>345</v>
      </c>
      <c r="BB479" s="373">
        <v>-0.4</v>
      </c>
    </row>
    <row r="480" spans="1:54" s="4" customFormat="1" hidden="1" outlineLevel="1" x14ac:dyDescent="0.25">
      <c r="A480" s="1"/>
      <c r="B480" s="71" t="s">
        <v>99</v>
      </c>
      <c r="C480" s="156">
        <v>128258</v>
      </c>
      <c r="D480" s="373">
        <v>1.1889452548697887E-2</v>
      </c>
      <c r="E480" s="156">
        <v>89406</v>
      </c>
      <c r="F480" s="373">
        <v>0.14028084227173587</v>
      </c>
      <c r="G480" s="156">
        <v>38852</v>
      </c>
      <c r="H480" s="373">
        <v>-0.19634287605493961</v>
      </c>
      <c r="I480" s="156"/>
      <c r="J480" s="202" t="s">
        <v>113</v>
      </c>
      <c r="K480" s="156"/>
      <c r="L480" s="202" t="s">
        <v>113</v>
      </c>
      <c r="M480" s="156"/>
      <c r="N480" s="202"/>
      <c r="O480" s="156"/>
      <c r="P480" s="202" t="s">
        <v>113</v>
      </c>
      <c r="Q480" s="156">
        <v>51618</v>
      </c>
      <c r="R480" s="373">
        <v>0.21382716049382711</v>
      </c>
      <c r="S480" s="156">
        <v>13623</v>
      </c>
      <c r="T480" s="373">
        <v>-4.8207922867323449E-2</v>
      </c>
      <c r="U480" s="156">
        <v>2400</v>
      </c>
      <c r="V480" s="373">
        <v>0.18401578687715836</v>
      </c>
      <c r="W480" s="156">
        <v>5514</v>
      </c>
      <c r="X480" s="373">
        <v>-0.15713848975848366</v>
      </c>
      <c r="Y480" s="156">
        <v>5338</v>
      </c>
      <c r="Z480" s="373">
        <v>-0.12534818941504178</v>
      </c>
      <c r="AA480" s="156"/>
      <c r="AB480" s="373" t="s">
        <v>113</v>
      </c>
      <c r="AC480" s="156">
        <v>5718</v>
      </c>
      <c r="AD480" s="373">
        <v>0.96900826446280997</v>
      </c>
      <c r="AE480" s="156">
        <v>66</v>
      </c>
      <c r="AF480" s="373">
        <v>0.10000000000000009</v>
      </c>
      <c r="AG480" s="156">
        <v>41</v>
      </c>
      <c r="AH480" s="373">
        <v>0.4137931034482758</v>
      </c>
      <c r="AI480" s="156">
        <v>10</v>
      </c>
      <c r="AJ480" s="373">
        <v>0</v>
      </c>
      <c r="AK480" s="156">
        <v>1360</v>
      </c>
      <c r="AL480" s="373">
        <v>74.555555555555557</v>
      </c>
      <c r="AM480" s="156">
        <v>798</v>
      </c>
      <c r="AN480" s="373">
        <v>1.4705882352941178</v>
      </c>
      <c r="AO480" s="156">
        <v>829</v>
      </c>
      <c r="AP480" s="373">
        <v>9.3667546174142524E-2</v>
      </c>
      <c r="AQ480" s="156"/>
      <c r="AR480" s="373" t="s">
        <v>113</v>
      </c>
      <c r="AS480" s="156"/>
      <c r="AT480" s="373" t="s">
        <v>113</v>
      </c>
      <c r="AU480" s="156">
        <v>518</v>
      </c>
      <c r="AV480" s="373">
        <v>-0.32020997375328086</v>
      </c>
      <c r="AW480" s="156">
        <v>530</v>
      </c>
      <c r="AX480" s="373">
        <v>4.5364891518737682E-2</v>
      </c>
      <c r="AY480" s="156">
        <v>396</v>
      </c>
      <c r="AZ480" s="373">
        <v>0.28990228013029307</v>
      </c>
      <c r="BA480" s="156">
        <v>609</v>
      </c>
      <c r="BB480" s="373">
        <v>-0.47680412371134018</v>
      </c>
    </row>
    <row r="481" spans="1:54" s="4" customFormat="1" hidden="1" outlineLevel="1" x14ac:dyDescent="0.25">
      <c r="A481" s="1"/>
      <c r="B481" s="71" t="s">
        <v>100</v>
      </c>
      <c r="C481" s="156">
        <v>144896</v>
      </c>
      <c r="D481" s="373">
        <v>3.172885217886634E-2</v>
      </c>
      <c r="E481" s="156">
        <v>96614</v>
      </c>
      <c r="F481" s="373">
        <v>0.20328301698799378</v>
      </c>
      <c r="G481" s="156">
        <v>48282</v>
      </c>
      <c r="H481" s="373">
        <v>-0.19728004256168119</v>
      </c>
      <c r="I481" s="156"/>
      <c r="J481" s="202" t="s">
        <v>113</v>
      </c>
      <c r="K481" s="156"/>
      <c r="L481" s="202" t="s">
        <v>113</v>
      </c>
      <c r="M481" s="156"/>
      <c r="N481" s="202"/>
      <c r="O481" s="156"/>
      <c r="P481" s="202" t="s">
        <v>113</v>
      </c>
      <c r="Q481" s="156">
        <v>54023</v>
      </c>
      <c r="R481" s="373">
        <v>0.22434502764935194</v>
      </c>
      <c r="S481" s="156">
        <v>18197</v>
      </c>
      <c r="T481" s="373">
        <v>0.25983107172528386</v>
      </c>
      <c r="U481" s="156">
        <v>2044</v>
      </c>
      <c r="V481" s="373">
        <v>0.10188679245283017</v>
      </c>
      <c r="W481" s="156">
        <v>4145</v>
      </c>
      <c r="X481" s="373">
        <v>9.1076599105027745E-2</v>
      </c>
      <c r="Y481" s="156">
        <v>6033</v>
      </c>
      <c r="Z481" s="373">
        <v>-8.0335365853658525E-2</v>
      </c>
      <c r="AA481" s="156"/>
      <c r="AB481" s="373" t="s">
        <v>113</v>
      </c>
      <c r="AC481" s="156">
        <v>7243</v>
      </c>
      <c r="AD481" s="373">
        <v>0.57149056194402248</v>
      </c>
      <c r="AE481" s="156">
        <v>67</v>
      </c>
      <c r="AF481" s="373">
        <v>0.2407407407407407</v>
      </c>
      <c r="AG481" s="156">
        <v>24</v>
      </c>
      <c r="AH481" s="373">
        <v>-0.27272727272727271</v>
      </c>
      <c r="AI481" s="156">
        <v>15</v>
      </c>
      <c r="AJ481" s="373">
        <v>0.5</v>
      </c>
      <c r="AK481" s="156">
        <v>941</v>
      </c>
      <c r="AL481" s="373">
        <v>51.277777777777779</v>
      </c>
      <c r="AM481" s="156">
        <v>478</v>
      </c>
      <c r="AN481" s="373">
        <v>9.6330275229357776E-2</v>
      </c>
      <c r="AO481" s="156">
        <v>712</v>
      </c>
      <c r="AP481" s="373">
        <v>0.11424100156494532</v>
      </c>
      <c r="AQ481" s="156"/>
      <c r="AR481" s="373" t="s">
        <v>113</v>
      </c>
      <c r="AS481" s="156"/>
      <c r="AT481" s="373" t="s">
        <v>113</v>
      </c>
      <c r="AU481" s="156">
        <v>817</v>
      </c>
      <c r="AV481" s="373">
        <v>-0.29264069264069259</v>
      </c>
      <c r="AW481" s="156">
        <v>527</v>
      </c>
      <c r="AX481" s="373">
        <v>0.57784431137724557</v>
      </c>
      <c r="AY481" s="156">
        <v>524</v>
      </c>
      <c r="AZ481" s="373">
        <v>0.25961538461538458</v>
      </c>
      <c r="BA481" s="156">
        <v>783</v>
      </c>
      <c r="BB481" s="373">
        <v>-0.56035934868051651</v>
      </c>
    </row>
    <row r="482" spans="1:54" s="4" customFormat="1" hidden="1" outlineLevel="1" x14ac:dyDescent="0.25">
      <c r="A482" s="1"/>
      <c r="B482" s="71" t="s">
        <v>101</v>
      </c>
      <c r="C482" s="156">
        <v>131095</v>
      </c>
      <c r="D482" s="373">
        <v>2.7599667643877224E-2</v>
      </c>
      <c r="E482" s="156">
        <v>91613</v>
      </c>
      <c r="F482" s="373">
        <v>0.1144862655409844</v>
      </c>
      <c r="G482" s="156">
        <v>39482</v>
      </c>
      <c r="H482" s="373">
        <v>-0.12981574539363483</v>
      </c>
      <c r="I482" s="156"/>
      <c r="J482" s="202" t="s">
        <v>113</v>
      </c>
      <c r="K482" s="156"/>
      <c r="L482" s="202" t="s">
        <v>113</v>
      </c>
      <c r="M482" s="156"/>
      <c r="N482" s="202"/>
      <c r="O482" s="156"/>
      <c r="P482" s="202" t="s">
        <v>113</v>
      </c>
      <c r="Q482" s="156">
        <v>50780</v>
      </c>
      <c r="R482" s="373">
        <v>0.17734344207182762</v>
      </c>
      <c r="S482" s="156">
        <v>17692</v>
      </c>
      <c r="T482" s="373">
        <v>-2.3674190166105613E-2</v>
      </c>
      <c r="U482" s="156">
        <v>2246</v>
      </c>
      <c r="V482" s="373">
        <v>0.12187812187812197</v>
      </c>
      <c r="W482" s="156">
        <v>4157</v>
      </c>
      <c r="X482" s="373">
        <v>2.4143877802414337E-2</v>
      </c>
      <c r="Y482" s="156">
        <v>5956</v>
      </c>
      <c r="Z482" s="373">
        <v>-2.3286323384716257E-2</v>
      </c>
      <c r="AA482" s="156"/>
      <c r="AB482" s="373" t="s">
        <v>113</v>
      </c>
      <c r="AC482" s="156">
        <v>5819</v>
      </c>
      <c r="AD482" s="373">
        <v>0.8207133917396745</v>
      </c>
      <c r="AE482" s="156">
        <v>71</v>
      </c>
      <c r="AF482" s="373">
        <v>-0.81216931216931221</v>
      </c>
      <c r="AG482" s="156">
        <v>17</v>
      </c>
      <c r="AH482" s="373">
        <v>-0.96822429906542051</v>
      </c>
      <c r="AI482" s="156">
        <v>17</v>
      </c>
      <c r="AJ482" s="373">
        <v>-0.95211267605633798</v>
      </c>
      <c r="AK482" s="156">
        <v>1328</v>
      </c>
      <c r="AL482" s="373">
        <v>1.9642857142857144</v>
      </c>
      <c r="AM482" s="156">
        <v>765</v>
      </c>
      <c r="AN482" s="373">
        <v>0.51785714285714279</v>
      </c>
      <c r="AO482" s="156">
        <v>843</v>
      </c>
      <c r="AP482" s="373">
        <v>0.25074183976261133</v>
      </c>
      <c r="AQ482" s="156"/>
      <c r="AR482" s="373" t="s">
        <v>113</v>
      </c>
      <c r="AS482" s="156"/>
      <c r="AT482" s="373" t="s">
        <v>113</v>
      </c>
      <c r="AU482" s="156">
        <v>541</v>
      </c>
      <c r="AV482" s="373">
        <v>-0.38382687927107062</v>
      </c>
      <c r="AW482" s="156">
        <v>709</v>
      </c>
      <c r="AX482" s="373">
        <v>0.24385964912280711</v>
      </c>
      <c r="AY482" s="156">
        <v>284</v>
      </c>
      <c r="AZ482" s="373">
        <v>-5.0167224080267525E-2</v>
      </c>
      <c r="BA482" s="156">
        <v>347</v>
      </c>
      <c r="BB482" s="373">
        <v>-0.62445887445887438</v>
      </c>
    </row>
    <row r="483" spans="1:54" s="4" customFormat="1" hidden="1" outlineLevel="1" x14ac:dyDescent="0.25">
      <c r="A483" s="1"/>
      <c r="B483" s="71" t="s">
        <v>102</v>
      </c>
      <c r="C483" s="156">
        <v>144816</v>
      </c>
      <c r="D483" s="373">
        <v>0.16048690189039094</v>
      </c>
      <c r="E483" s="156">
        <v>109234</v>
      </c>
      <c r="F483" s="373">
        <v>0.21369762558193806</v>
      </c>
      <c r="G483" s="156">
        <v>35582</v>
      </c>
      <c r="H483" s="373">
        <v>2.2823962285845711E-2</v>
      </c>
      <c r="I483" s="156"/>
      <c r="J483" s="202" t="s">
        <v>113</v>
      </c>
      <c r="K483" s="156"/>
      <c r="L483" s="202" t="s">
        <v>113</v>
      </c>
      <c r="M483" s="156"/>
      <c r="N483" s="202"/>
      <c r="O483" s="156"/>
      <c r="P483" s="202" t="s">
        <v>113</v>
      </c>
      <c r="Q483" s="156">
        <v>53654</v>
      </c>
      <c r="R483" s="373">
        <v>0.37061257855208707</v>
      </c>
      <c r="S483" s="156">
        <v>19934</v>
      </c>
      <c r="T483" s="373">
        <v>8.4076571677180745E-2</v>
      </c>
      <c r="U483" s="156">
        <v>2303</v>
      </c>
      <c r="V483" s="373">
        <v>-9.4623655913979032E-3</v>
      </c>
      <c r="W483" s="156">
        <v>3659</v>
      </c>
      <c r="X483" s="373">
        <v>-0.2176608937353004</v>
      </c>
      <c r="Y483" s="156">
        <v>6692</v>
      </c>
      <c r="Z483" s="373">
        <v>8.8838268792710728E-2</v>
      </c>
      <c r="AA483" s="156"/>
      <c r="AB483" s="373" t="s">
        <v>113</v>
      </c>
      <c r="AC483" s="156">
        <v>7430</v>
      </c>
      <c r="AD483" s="373">
        <v>1.0558937465412286</v>
      </c>
      <c r="AE483" s="156">
        <v>6601</v>
      </c>
      <c r="AF483" s="373">
        <v>0.21230486685032135</v>
      </c>
      <c r="AG483" s="156">
        <v>1006</v>
      </c>
      <c r="AH483" s="373">
        <v>-0.49750249750249753</v>
      </c>
      <c r="AI483" s="156">
        <v>1519</v>
      </c>
      <c r="AJ483" s="373">
        <v>-0.26405038759689925</v>
      </c>
      <c r="AK483" s="156">
        <v>2865</v>
      </c>
      <c r="AL483" s="373">
        <v>6.7039106145251326E-2</v>
      </c>
      <c r="AM483" s="156">
        <v>934</v>
      </c>
      <c r="AN483" s="373">
        <v>0.28296703296703307</v>
      </c>
      <c r="AO483" s="156">
        <v>811</v>
      </c>
      <c r="AP483" s="373">
        <v>0.34717607973421938</v>
      </c>
      <c r="AQ483" s="156"/>
      <c r="AR483" s="373" t="s">
        <v>113</v>
      </c>
      <c r="AS483" s="156"/>
      <c r="AT483" s="373" t="s">
        <v>113</v>
      </c>
      <c r="AU483" s="156">
        <v>457</v>
      </c>
      <c r="AV483" s="373">
        <v>-0.28031496062992123</v>
      </c>
      <c r="AW483" s="156">
        <v>645</v>
      </c>
      <c r="AX483" s="373">
        <v>1.5527950310558758E-3</v>
      </c>
      <c r="AY483" s="156">
        <v>213</v>
      </c>
      <c r="AZ483" s="373">
        <v>-0.1198347107438017</v>
      </c>
      <c r="BA483" s="156">
        <v>455</v>
      </c>
      <c r="BB483" s="373">
        <v>-0.21551724137931039</v>
      </c>
    </row>
    <row r="484" spans="1:54" s="4" customFormat="1" hidden="1" outlineLevel="1" x14ac:dyDescent="0.25">
      <c r="A484" s="1"/>
      <c r="B484" s="71" t="s">
        <v>103</v>
      </c>
      <c r="C484" s="156">
        <v>138226</v>
      </c>
      <c r="D484" s="373">
        <v>3.2724175545029377E-2</v>
      </c>
      <c r="E484" s="156">
        <v>115814</v>
      </c>
      <c r="F484" s="373">
        <v>4.0314032660833998E-2</v>
      </c>
      <c r="G484" s="156">
        <v>22412</v>
      </c>
      <c r="H484" s="373">
        <v>-4.7957371225577639E-3</v>
      </c>
      <c r="I484" s="156"/>
      <c r="J484" s="202" t="s">
        <v>113</v>
      </c>
      <c r="K484" s="156"/>
      <c r="L484" s="202" t="s">
        <v>113</v>
      </c>
      <c r="M484" s="156"/>
      <c r="N484" s="202"/>
      <c r="O484" s="156"/>
      <c r="P484" s="202" t="s">
        <v>113</v>
      </c>
      <c r="Q484" s="156">
        <v>41815</v>
      </c>
      <c r="R484" s="373">
        <v>-3.1140665909775489E-2</v>
      </c>
      <c r="S484" s="156">
        <v>29761</v>
      </c>
      <c r="T484" s="373">
        <v>0.16054437685228518</v>
      </c>
      <c r="U484" s="156">
        <v>2766</v>
      </c>
      <c r="V484" s="373">
        <v>0.22497785651018609</v>
      </c>
      <c r="W484" s="156">
        <v>2414</v>
      </c>
      <c r="X484" s="373">
        <v>-0.27442140066125642</v>
      </c>
      <c r="Y484" s="156">
        <v>3304</v>
      </c>
      <c r="Z484" s="373">
        <v>9.4402119907254001E-2</v>
      </c>
      <c r="AA484" s="156"/>
      <c r="AB484" s="373" t="s">
        <v>113</v>
      </c>
      <c r="AC484" s="156">
        <v>4981</v>
      </c>
      <c r="AD484" s="373">
        <v>0.61878453038674031</v>
      </c>
      <c r="AE484" s="156">
        <v>11313</v>
      </c>
      <c r="AF484" s="373">
        <v>2.925531914893531E-3</v>
      </c>
      <c r="AG484" s="156">
        <v>2890</v>
      </c>
      <c r="AH484" s="373">
        <v>-0.19988925802879287</v>
      </c>
      <c r="AI484" s="156">
        <v>7454</v>
      </c>
      <c r="AJ484" s="373">
        <v>0.1895946377274178</v>
      </c>
      <c r="AK484" s="156">
        <v>5387</v>
      </c>
      <c r="AL484" s="373">
        <v>-3.5279369627507218E-2</v>
      </c>
      <c r="AM484" s="156">
        <v>878</v>
      </c>
      <c r="AN484" s="373">
        <v>-4.3572984749455368E-2</v>
      </c>
      <c r="AO484" s="156">
        <v>1383</v>
      </c>
      <c r="AP484" s="373">
        <v>3.9068369646882095E-2</v>
      </c>
      <c r="AQ484" s="156"/>
      <c r="AR484" s="373" t="s">
        <v>113</v>
      </c>
      <c r="AS484" s="156"/>
      <c r="AT484" s="373" t="s">
        <v>113</v>
      </c>
      <c r="AU484" s="156">
        <v>434</v>
      </c>
      <c r="AV484" s="373">
        <v>-0.34242424242424241</v>
      </c>
      <c r="AW484" s="156">
        <v>407</v>
      </c>
      <c r="AX484" s="373">
        <v>-0.37191358024691357</v>
      </c>
      <c r="AY484" s="156">
        <v>225</v>
      </c>
      <c r="AZ484" s="373">
        <v>6.1320754716981174E-2</v>
      </c>
      <c r="BA484" s="156">
        <v>262</v>
      </c>
      <c r="BB484" s="373">
        <v>-8.0701754385964941E-2</v>
      </c>
    </row>
    <row r="485" spans="1:54" s="4" customFormat="1" hidden="1" outlineLevel="1" x14ac:dyDescent="0.25">
      <c r="A485" s="1"/>
      <c r="B485" s="71" t="s">
        <v>104</v>
      </c>
      <c r="C485" s="156">
        <v>137143</v>
      </c>
      <c r="D485" s="373">
        <v>-1.1895326887329416E-2</v>
      </c>
      <c r="E485" s="156">
        <v>116244</v>
      </c>
      <c r="F485" s="373">
        <v>-1.0251345276207302E-2</v>
      </c>
      <c r="G485" s="156">
        <v>20899</v>
      </c>
      <c r="H485" s="373">
        <v>-2.0940691464442995E-2</v>
      </c>
      <c r="I485" s="156"/>
      <c r="J485" s="202" t="s">
        <v>113</v>
      </c>
      <c r="K485" s="156"/>
      <c r="L485" s="202" t="s">
        <v>113</v>
      </c>
      <c r="M485" s="156"/>
      <c r="N485" s="202"/>
      <c r="O485" s="156"/>
      <c r="P485" s="202" t="s">
        <v>113</v>
      </c>
      <c r="Q485" s="156">
        <v>35614</v>
      </c>
      <c r="R485" s="373">
        <v>-3.6886797555303108E-2</v>
      </c>
      <c r="S485" s="156">
        <v>26333</v>
      </c>
      <c r="T485" s="373">
        <v>-0.10587076839496112</v>
      </c>
      <c r="U485" s="156">
        <v>2647</v>
      </c>
      <c r="V485" s="373">
        <v>-5.4980364155658656E-2</v>
      </c>
      <c r="W485" s="156">
        <v>3875</v>
      </c>
      <c r="X485" s="373">
        <v>-0.30951532430506057</v>
      </c>
      <c r="Y485" s="156">
        <v>3922</v>
      </c>
      <c r="Z485" s="373">
        <v>3.866525423728806E-2</v>
      </c>
      <c r="AA485" s="156"/>
      <c r="AB485" s="373" t="s">
        <v>113</v>
      </c>
      <c r="AC485" s="156">
        <v>7568</v>
      </c>
      <c r="AD485" s="373">
        <v>0.39863241545000916</v>
      </c>
      <c r="AE485" s="156">
        <v>13441</v>
      </c>
      <c r="AF485" s="373">
        <v>0.11018419096390519</v>
      </c>
      <c r="AG485" s="156">
        <v>3840</v>
      </c>
      <c r="AH485" s="373">
        <v>-0.22999799478644478</v>
      </c>
      <c r="AI485" s="156">
        <v>8178</v>
      </c>
      <c r="AJ485" s="373">
        <v>0.18435916002896446</v>
      </c>
      <c r="AK485" s="156">
        <v>6539</v>
      </c>
      <c r="AL485" s="373">
        <v>0.20003670398238205</v>
      </c>
      <c r="AM485" s="156">
        <v>1252</v>
      </c>
      <c r="AN485" s="373">
        <v>0.49225268176400472</v>
      </c>
      <c r="AO485" s="156">
        <v>1205</v>
      </c>
      <c r="AP485" s="373">
        <v>1.7736486486486402E-2</v>
      </c>
      <c r="AQ485" s="156"/>
      <c r="AR485" s="373" t="s">
        <v>113</v>
      </c>
      <c r="AS485" s="156"/>
      <c r="AT485" s="373" t="s">
        <v>113</v>
      </c>
      <c r="AU485" s="156">
        <v>429</v>
      </c>
      <c r="AV485" s="373">
        <v>-0.22563176895306858</v>
      </c>
      <c r="AW485" s="156">
        <v>744</v>
      </c>
      <c r="AX485" s="373">
        <v>7.2046109510086387E-2</v>
      </c>
      <c r="AY485" s="156">
        <v>166</v>
      </c>
      <c r="AZ485" s="373">
        <v>-4.5977011494252928E-2</v>
      </c>
      <c r="BA485" s="156">
        <v>366</v>
      </c>
      <c r="BB485" s="373">
        <v>-0.15081206496519717</v>
      </c>
    </row>
    <row r="486" spans="1:54" s="4" customFormat="1" ht="15.75" collapsed="1" x14ac:dyDescent="0.25">
      <c r="A486" s="374"/>
      <c r="B486" s="101">
        <v>1984</v>
      </c>
      <c r="C486" s="102">
        <v>1616392</v>
      </c>
      <c r="D486" s="203">
        <v>6.0561344434157727E-2</v>
      </c>
      <c r="E486" s="102">
        <v>1263900</v>
      </c>
      <c r="F486" s="203">
        <v>0.11547195522226028</v>
      </c>
      <c r="G486" s="102">
        <v>352492</v>
      </c>
      <c r="H486" s="203">
        <v>-9.8550487433125E-2</v>
      </c>
      <c r="I486" s="102"/>
      <c r="J486" s="203" t="s">
        <v>113</v>
      </c>
      <c r="K486" s="102"/>
      <c r="L486" s="203" t="s">
        <v>113</v>
      </c>
      <c r="M486" s="102"/>
      <c r="N486" s="203"/>
      <c r="O486" s="102"/>
      <c r="P486" s="203" t="s">
        <v>113</v>
      </c>
      <c r="Q486" s="102">
        <v>534733</v>
      </c>
      <c r="R486" s="203">
        <v>0.18142491333732491</v>
      </c>
      <c r="S486" s="102">
        <v>260389</v>
      </c>
      <c r="T486" s="203">
        <v>3.3285582200070607E-2</v>
      </c>
      <c r="U486" s="102">
        <v>30758</v>
      </c>
      <c r="V486" s="203">
        <v>1.8510546706844488E-2</v>
      </c>
      <c r="W486" s="102">
        <v>47317</v>
      </c>
      <c r="X486" s="203">
        <v>-0.12874477526745109</v>
      </c>
      <c r="Y486" s="102">
        <v>80169</v>
      </c>
      <c r="Z486" s="203">
        <v>1.7502221094047421E-2</v>
      </c>
      <c r="AA486" s="102"/>
      <c r="AB486" s="203" t="s">
        <v>113</v>
      </c>
      <c r="AC486" s="102">
        <v>78042</v>
      </c>
      <c r="AD486" s="203">
        <v>1.0282239201621706</v>
      </c>
      <c r="AE486" s="102">
        <v>74066</v>
      </c>
      <c r="AF486" s="203">
        <v>-1.868143515819598E-2</v>
      </c>
      <c r="AG486" s="102">
        <v>25603</v>
      </c>
      <c r="AH486" s="203">
        <v>-8.0715234641485001E-2</v>
      </c>
      <c r="AI486" s="102">
        <v>44566</v>
      </c>
      <c r="AJ486" s="203">
        <v>6.8395943710593876E-2</v>
      </c>
      <c r="AK486" s="102">
        <v>37822</v>
      </c>
      <c r="AL486" s="203">
        <v>0.10986560244145793</v>
      </c>
      <c r="AM486" s="102">
        <v>10780</v>
      </c>
      <c r="AN486" s="203">
        <v>0.31415335852736814</v>
      </c>
      <c r="AO486" s="102">
        <v>11125</v>
      </c>
      <c r="AP486" s="203">
        <v>4.5386205600451035E-2</v>
      </c>
      <c r="AQ486" s="102"/>
      <c r="AR486" s="203" t="s">
        <v>113</v>
      </c>
      <c r="AS486" s="102"/>
      <c r="AT486" s="203" t="s">
        <v>113</v>
      </c>
      <c r="AU486" s="102">
        <v>6540</v>
      </c>
      <c r="AV486" s="203">
        <v>-0.24410540915395285</v>
      </c>
      <c r="AW486" s="102">
        <v>12800</v>
      </c>
      <c r="AX486" s="203">
        <v>0.53000239062873544</v>
      </c>
      <c r="AY486" s="102">
        <v>3126</v>
      </c>
      <c r="AZ486" s="203">
        <v>4.6885465505693169E-2</v>
      </c>
      <c r="BA486" s="102">
        <v>5073</v>
      </c>
      <c r="BB486" s="203">
        <v>-0.34836223506743735</v>
      </c>
    </row>
    <row r="487" spans="1:54" s="4" customFormat="1" hidden="1" outlineLevel="1" x14ac:dyDescent="0.25">
      <c r="A487" s="1"/>
      <c r="B487" s="71" t="s">
        <v>93</v>
      </c>
      <c r="C487" s="156">
        <v>141429</v>
      </c>
      <c r="D487" s="373">
        <v>7.9379979851634808E-2</v>
      </c>
      <c r="E487" s="156">
        <v>121915</v>
      </c>
      <c r="F487" s="373">
        <v>8.5609210959831206E-2</v>
      </c>
      <c r="G487" s="156">
        <v>19514</v>
      </c>
      <c r="H487" s="373">
        <v>4.2024883857531892E-2</v>
      </c>
      <c r="I487" s="156"/>
      <c r="J487" s="202" t="s">
        <v>113</v>
      </c>
      <c r="K487" s="156"/>
      <c r="L487" s="202" t="s">
        <v>113</v>
      </c>
      <c r="M487" s="156"/>
      <c r="N487" s="202"/>
      <c r="O487" s="156"/>
      <c r="P487" s="202" t="s">
        <v>113</v>
      </c>
      <c r="Q487" s="156">
        <v>36156</v>
      </c>
      <c r="R487" s="373">
        <v>0.11078341013824877</v>
      </c>
      <c r="S487" s="156">
        <v>27301</v>
      </c>
      <c r="T487" s="373">
        <v>8.2857369506584178E-2</v>
      </c>
      <c r="U487" s="156">
        <v>3652</v>
      </c>
      <c r="V487" s="373">
        <v>-0.16161616161616166</v>
      </c>
      <c r="W487" s="156">
        <v>5997</v>
      </c>
      <c r="X487" s="373">
        <v>0.12959126012431721</v>
      </c>
      <c r="Y487" s="156">
        <v>6384</v>
      </c>
      <c r="Z487" s="373">
        <v>-1.0539367637941721E-2</v>
      </c>
      <c r="AA487" s="156"/>
      <c r="AB487" s="373" t="s">
        <v>113</v>
      </c>
      <c r="AC487" s="156">
        <v>3205</v>
      </c>
      <c r="AD487" s="373">
        <v>0.44957033016734504</v>
      </c>
      <c r="AE487" s="156">
        <v>14237</v>
      </c>
      <c r="AF487" s="373">
        <v>-6.4898813677599643E-3</v>
      </c>
      <c r="AG487" s="156">
        <v>5073</v>
      </c>
      <c r="AH487" s="373">
        <v>0.38644438371139667</v>
      </c>
      <c r="AI487" s="156">
        <v>8634</v>
      </c>
      <c r="AJ487" s="373">
        <v>7.6156051352362031E-2</v>
      </c>
      <c r="AK487" s="156">
        <v>6224</v>
      </c>
      <c r="AL487" s="373">
        <v>0.10295941874889247</v>
      </c>
      <c r="AM487" s="156">
        <v>951</v>
      </c>
      <c r="AN487" s="373">
        <v>-4.9950049950049924E-2</v>
      </c>
      <c r="AO487" s="156">
        <v>1581</v>
      </c>
      <c r="AP487" s="373">
        <v>0.23902821316614431</v>
      </c>
      <c r="AQ487" s="156"/>
      <c r="AR487" s="373" t="s">
        <v>113</v>
      </c>
      <c r="AS487" s="156"/>
      <c r="AT487" s="373" t="s">
        <v>113</v>
      </c>
      <c r="AU487" s="156">
        <v>846</v>
      </c>
      <c r="AV487" s="373">
        <v>-0.24733096085409256</v>
      </c>
      <c r="AW487" s="156">
        <v>979</v>
      </c>
      <c r="AX487" s="373">
        <v>2.1785714285714284</v>
      </c>
      <c r="AY487" s="156">
        <v>296</v>
      </c>
      <c r="AZ487" s="373">
        <v>-2.9508196721311442E-2</v>
      </c>
      <c r="BA487" s="156">
        <v>284</v>
      </c>
      <c r="BB487" s="373">
        <v>-0.28822055137844615</v>
      </c>
    </row>
    <row r="488" spans="1:54" s="4" customFormat="1" hidden="1" outlineLevel="1" x14ac:dyDescent="0.25">
      <c r="A488" s="1"/>
      <c r="B488" s="71" t="s">
        <v>94</v>
      </c>
      <c r="C488" s="156">
        <v>129343</v>
      </c>
      <c r="D488" s="373">
        <v>0.10047305460547595</v>
      </c>
      <c r="E488" s="156">
        <v>109228</v>
      </c>
      <c r="F488" s="373">
        <v>0.1308299945129463</v>
      </c>
      <c r="G488" s="156">
        <v>20115</v>
      </c>
      <c r="H488" s="373">
        <v>-3.9535883111302073E-2</v>
      </c>
      <c r="I488" s="156"/>
      <c r="J488" s="202" t="s">
        <v>113</v>
      </c>
      <c r="K488" s="156"/>
      <c r="L488" s="202" t="s">
        <v>113</v>
      </c>
      <c r="M488" s="156"/>
      <c r="N488" s="202"/>
      <c r="O488" s="156"/>
      <c r="P488" s="202" t="s">
        <v>113</v>
      </c>
      <c r="Q488" s="156">
        <v>31836</v>
      </c>
      <c r="R488" s="373">
        <v>0.18742307261944724</v>
      </c>
      <c r="S488" s="156">
        <v>23259</v>
      </c>
      <c r="T488" s="373">
        <v>0.1152186421173762</v>
      </c>
      <c r="U488" s="156">
        <v>3435</v>
      </c>
      <c r="V488" s="373">
        <v>-0.14339152119700749</v>
      </c>
      <c r="W488" s="156">
        <v>5419</v>
      </c>
      <c r="X488" s="373">
        <v>0.19969005977418641</v>
      </c>
      <c r="Y488" s="156">
        <v>8444</v>
      </c>
      <c r="Z488" s="373">
        <v>-0.12342987646631376</v>
      </c>
      <c r="AA488" s="156"/>
      <c r="AB488" s="373" t="s">
        <v>113</v>
      </c>
      <c r="AC488" s="156">
        <v>2451</v>
      </c>
      <c r="AD488" s="373">
        <v>0.32558139534883712</v>
      </c>
      <c r="AE488" s="156">
        <v>11722</v>
      </c>
      <c r="AF488" s="373">
        <v>4.5114122681882973E-2</v>
      </c>
      <c r="AG488" s="156">
        <v>4916</v>
      </c>
      <c r="AH488" s="373">
        <v>0.73587570621468923</v>
      </c>
      <c r="AI488" s="156">
        <v>7701</v>
      </c>
      <c r="AJ488" s="373">
        <v>0.31776180698151957</v>
      </c>
      <c r="AK488" s="156">
        <v>5866</v>
      </c>
      <c r="AL488" s="373">
        <v>6.1335263253120997E-2</v>
      </c>
      <c r="AM488" s="156">
        <v>803</v>
      </c>
      <c r="AN488" s="373">
        <v>-5.7511737089201875E-2</v>
      </c>
      <c r="AO488" s="156">
        <v>1120</v>
      </c>
      <c r="AP488" s="373">
        <v>0.23348017621145378</v>
      </c>
      <c r="AQ488" s="156"/>
      <c r="AR488" s="373" t="s">
        <v>113</v>
      </c>
      <c r="AS488" s="156"/>
      <c r="AT488" s="373" t="s">
        <v>113</v>
      </c>
      <c r="AU488" s="156">
        <v>497</v>
      </c>
      <c r="AV488" s="373">
        <v>-0.31542699724517909</v>
      </c>
      <c r="AW488" s="156">
        <v>953</v>
      </c>
      <c r="AX488" s="373">
        <v>1.2582938388625591</v>
      </c>
      <c r="AY488" s="156">
        <v>335</v>
      </c>
      <c r="AZ488" s="373">
        <v>0.49553571428571419</v>
      </c>
      <c r="BA488" s="156">
        <v>284</v>
      </c>
      <c r="BB488" s="373">
        <v>0.20338983050847448</v>
      </c>
    </row>
    <row r="489" spans="1:54" s="4" customFormat="1" hidden="1" outlineLevel="1" x14ac:dyDescent="0.25">
      <c r="A489" s="1"/>
      <c r="B489" s="71" t="s">
        <v>95</v>
      </c>
      <c r="C489" s="156">
        <v>148161</v>
      </c>
      <c r="D489" s="373">
        <v>6.4635040167857039E-2</v>
      </c>
      <c r="E489" s="156">
        <v>115310</v>
      </c>
      <c r="F489" s="373">
        <v>2.3304107060452273E-2</v>
      </c>
      <c r="G489" s="156">
        <v>32851</v>
      </c>
      <c r="H489" s="373">
        <v>0.24050298315837182</v>
      </c>
      <c r="I489" s="156"/>
      <c r="J489" s="202" t="s">
        <v>113</v>
      </c>
      <c r="K489" s="156"/>
      <c r="L489" s="202" t="s">
        <v>113</v>
      </c>
      <c r="M489" s="156"/>
      <c r="N489" s="202"/>
      <c r="O489" s="156"/>
      <c r="P489" s="202" t="s">
        <v>113</v>
      </c>
      <c r="Q489" s="156">
        <v>35024</v>
      </c>
      <c r="R489" s="373">
        <v>7.0611970410221936E-2</v>
      </c>
      <c r="S489" s="156">
        <v>27037</v>
      </c>
      <c r="T489" s="373">
        <v>0.14282695071434603</v>
      </c>
      <c r="U489" s="156">
        <v>3552</v>
      </c>
      <c r="V489" s="373">
        <v>-2.7115858668857795E-2</v>
      </c>
      <c r="W489" s="156">
        <v>3828</v>
      </c>
      <c r="X489" s="373">
        <v>-0.19647355163727964</v>
      </c>
      <c r="Y489" s="156">
        <v>8826</v>
      </c>
      <c r="Z489" s="373">
        <v>-0.26627317316485166</v>
      </c>
      <c r="AA489" s="156"/>
      <c r="AB489" s="373" t="s">
        <v>113</v>
      </c>
      <c r="AC489" s="156">
        <v>2226</v>
      </c>
      <c r="AD489" s="373">
        <v>-0.31759656652360513</v>
      </c>
      <c r="AE489" s="156">
        <v>13298</v>
      </c>
      <c r="AF489" s="373">
        <v>-2.6250656266406658E-3</v>
      </c>
      <c r="AG489" s="156">
        <v>4841</v>
      </c>
      <c r="AH489" s="373">
        <v>0.74576271186440679</v>
      </c>
      <c r="AI489" s="156">
        <v>6957</v>
      </c>
      <c r="AJ489" s="373">
        <v>0.12755267423014582</v>
      </c>
      <c r="AK489" s="156">
        <v>5575</v>
      </c>
      <c r="AL489" s="373">
        <v>-7.6681020205366046E-2</v>
      </c>
      <c r="AM489" s="156">
        <v>1029</v>
      </c>
      <c r="AN489" s="373">
        <v>4.2553191489361764E-2</v>
      </c>
      <c r="AO489" s="156">
        <v>865</v>
      </c>
      <c r="AP489" s="373">
        <v>3.9663461538461453E-2</v>
      </c>
      <c r="AQ489" s="156"/>
      <c r="AR489" s="373" t="s">
        <v>113</v>
      </c>
      <c r="AS489" s="156"/>
      <c r="AT489" s="373" t="s">
        <v>113</v>
      </c>
      <c r="AU489" s="156">
        <v>512</v>
      </c>
      <c r="AV489" s="373">
        <v>-0.34105534105534108</v>
      </c>
      <c r="AW489" s="156">
        <v>818</v>
      </c>
      <c r="AX489" s="373">
        <v>-0.12137486573576795</v>
      </c>
      <c r="AY489" s="156">
        <v>169</v>
      </c>
      <c r="AZ489" s="373">
        <v>-0.30165289256198347</v>
      </c>
      <c r="BA489" s="156">
        <v>633</v>
      </c>
      <c r="BB489" s="373">
        <v>0.72479564032697552</v>
      </c>
    </row>
    <row r="490" spans="1:54" s="4" customFormat="1" hidden="1" outlineLevel="1" x14ac:dyDescent="0.25">
      <c r="A490" s="1"/>
      <c r="B490" s="71" t="s">
        <v>96</v>
      </c>
      <c r="C490" s="156">
        <v>117549</v>
      </c>
      <c r="D490" s="373">
        <v>-7.2489269031687953E-2</v>
      </c>
      <c r="E490" s="156">
        <v>91165</v>
      </c>
      <c r="F490" s="373">
        <v>4.0969660984048417E-2</v>
      </c>
      <c r="G490" s="156">
        <v>26384</v>
      </c>
      <c r="H490" s="373">
        <v>-0.3262340713501366</v>
      </c>
      <c r="I490" s="156"/>
      <c r="J490" s="202" t="s">
        <v>113</v>
      </c>
      <c r="K490" s="156"/>
      <c r="L490" s="202" t="s">
        <v>113</v>
      </c>
      <c r="M490" s="156"/>
      <c r="N490" s="202"/>
      <c r="O490" s="156"/>
      <c r="P490" s="202" t="s">
        <v>113</v>
      </c>
      <c r="Q490" s="156">
        <v>30221</v>
      </c>
      <c r="R490" s="373">
        <v>6.7050349551585287E-2</v>
      </c>
      <c r="S490" s="156">
        <v>23437</v>
      </c>
      <c r="T490" s="373">
        <v>-4.7137761168676295E-3</v>
      </c>
      <c r="U490" s="156">
        <v>2938</v>
      </c>
      <c r="V490" s="373">
        <v>7.8165137614678804E-2</v>
      </c>
      <c r="W490" s="156">
        <v>4105</v>
      </c>
      <c r="X490" s="373">
        <v>1.0088582677165281E-2</v>
      </c>
      <c r="Y490" s="156">
        <v>10400</v>
      </c>
      <c r="Z490" s="373">
        <v>6.9518716577540163E-2</v>
      </c>
      <c r="AA490" s="156"/>
      <c r="AB490" s="373" t="s">
        <v>113</v>
      </c>
      <c r="AC490" s="156">
        <v>2605</v>
      </c>
      <c r="AD490" s="373">
        <v>0.12091222030981075</v>
      </c>
      <c r="AE490" s="156">
        <v>6785</v>
      </c>
      <c r="AF490" s="373">
        <v>-2.2052464687229767E-2</v>
      </c>
      <c r="AG490" s="156">
        <v>1736</v>
      </c>
      <c r="AH490" s="373">
        <v>0.56537421100090168</v>
      </c>
      <c r="AI490" s="156">
        <v>2726</v>
      </c>
      <c r="AJ490" s="373">
        <v>0.15753715498938425</v>
      </c>
      <c r="AK490" s="156">
        <v>2162</v>
      </c>
      <c r="AL490" s="373">
        <v>-0.14915387642660372</v>
      </c>
      <c r="AM490" s="156">
        <v>732</v>
      </c>
      <c r="AN490" s="373">
        <v>0.44378698224852076</v>
      </c>
      <c r="AO490" s="156">
        <v>833</v>
      </c>
      <c r="AP490" s="373">
        <v>0.29750778816199386</v>
      </c>
      <c r="AQ490" s="156"/>
      <c r="AR490" s="373" t="s">
        <v>113</v>
      </c>
      <c r="AS490" s="156"/>
      <c r="AT490" s="373" t="s">
        <v>113</v>
      </c>
      <c r="AU490" s="156">
        <v>532</v>
      </c>
      <c r="AV490" s="373">
        <v>-5.0000000000000044E-2</v>
      </c>
      <c r="AW490" s="156">
        <v>1357</v>
      </c>
      <c r="AX490" s="373">
        <v>-0.11307189542483664</v>
      </c>
      <c r="AY490" s="156">
        <v>165</v>
      </c>
      <c r="AZ490" s="373">
        <v>-0.36046511627906974</v>
      </c>
      <c r="BA490" s="156">
        <v>381</v>
      </c>
      <c r="BB490" s="373">
        <v>0.17592592592592582</v>
      </c>
    </row>
    <row r="491" spans="1:54" s="4" customFormat="1" hidden="1" outlineLevel="1" x14ac:dyDescent="0.25">
      <c r="A491" s="1"/>
      <c r="B491" s="71" t="s">
        <v>97</v>
      </c>
      <c r="C491" s="156">
        <v>98025</v>
      </c>
      <c r="D491" s="373">
        <v>2.0381608668949891E-2</v>
      </c>
      <c r="E491" s="156">
        <v>70853</v>
      </c>
      <c r="F491" s="373">
        <v>5.9943751308978888E-2</v>
      </c>
      <c r="G491" s="156">
        <v>27172</v>
      </c>
      <c r="H491" s="373">
        <v>-7.0120803531706688E-2</v>
      </c>
      <c r="I491" s="156"/>
      <c r="J491" s="202" t="s">
        <v>113</v>
      </c>
      <c r="K491" s="156"/>
      <c r="L491" s="202" t="s">
        <v>113</v>
      </c>
      <c r="M491" s="156"/>
      <c r="N491" s="202"/>
      <c r="O491" s="156"/>
      <c r="P491" s="202" t="s">
        <v>113</v>
      </c>
      <c r="Q491" s="156">
        <v>34961</v>
      </c>
      <c r="R491" s="373">
        <v>0.18007830959292503</v>
      </c>
      <c r="S491" s="156">
        <v>16741</v>
      </c>
      <c r="T491" s="373">
        <v>-8.7286010249700174E-2</v>
      </c>
      <c r="U491" s="156">
        <v>2084</v>
      </c>
      <c r="V491" s="373">
        <v>0.40525960890087664</v>
      </c>
      <c r="W491" s="156">
        <v>3687</v>
      </c>
      <c r="X491" s="373">
        <v>0.30976909413854359</v>
      </c>
      <c r="Y491" s="156">
        <v>7364</v>
      </c>
      <c r="Z491" s="373">
        <v>-0.26777368996718698</v>
      </c>
      <c r="AA491" s="156"/>
      <c r="AB491" s="373" t="s">
        <v>113</v>
      </c>
      <c r="AC491" s="156">
        <v>2808</v>
      </c>
      <c r="AD491" s="373">
        <v>0.33650642551166121</v>
      </c>
      <c r="AE491" s="156">
        <v>73</v>
      </c>
      <c r="AF491" s="373">
        <v>0.19672131147540983</v>
      </c>
      <c r="AG491" s="156">
        <v>21</v>
      </c>
      <c r="AH491" s="373">
        <v>-0.30000000000000004</v>
      </c>
      <c r="AI491" s="156">
        <v>28</v>
      </c>
      <c r="AJ491" s="373">
        <v>4.5999999999999996</v>
      </c>
      <c r="AK491" s="156">
        <v>20</v>
      </c>
      <c r="AL491" s="373">
        <v>-0.48717948717948723</v>
      </c>
      <c r="AM491" s="156">
        <v>516</v>
      </c>
      <c r="AN491" s="373">
        <v>0.58769230769230774</v>
      </c>
      <c r="AO491" s="156">
        <v>639</v>
      </c>
      <c r="AP491" s="373">
        <v>0.26785714285714279</v>
      </c>
      <c r="AQ491" s="156"/>
      <c r="AR491" s="373" t="s">
        <v>113</v>
      </c>
      <c r="AS491" s="156"/>
      <c r="AT491" s="373" t="s">
        <v>113</v>
      </c>
      <c r="AU491" s="156">
        <v>867</v>
      </c>
      <c r="AV491" s="373">
        <v>0.83298097251585634</v>
      </c>
      <c r="AW491" s="156">
        <v>396</v>
      </c>
      <c r="AX491" s="373">
        <v>-7.4766355140186924E-2</v>
      </c>
      <c r="AY491" s="156">
        <v>169</v>
      </c>
      <c r="AZ491" s="373">
        <v>-0.29583333333333328</v>
      </c>
      <c r="BA491" s="156">
        <v>463</v>
      </c>
      <c r="BB491" s="373">
        <v>0.74060150375939848</v>
      </c>
    </row>
    <row r="492" spans="1:54" s="4" customFormat="1" hidden="1" outlineLevel="1" x14ac:dyDescent="0.25">
      <c r="A492" s="1"/>
      <c r="B492" s="71" t="s">
        <v>98</v>
      </c>
      <c r="C492" s="156">
        <v>97390</v>
      </c>
      <c r="D492" s="373">
        <v>0.10470853798250879</v>
      </c>
      <c r="E492" s="156">
        <v>64916</v>
      </c>
      <c r="F492" s="373">
        <v>0.11415086243885697</v>
      </c>
      <c r="G492" s="156">
        <v>32474</v>
      </c>
      <c r="H492" s="373">
        <v>8.6304944135946915E-2</v>
      </c>
      <c r="I492" s="156"/>
      <c r="J492" s="202" t="s">
        <v>113</v>
      </c>
      <c r="K492" s="156"/>
      <c r="L492" s="202" t="s">
        <v>113</v>
      </c>
      <c r="M492" s="156"/>
      <c r="N492" s="202"/>
      <c r="O492" s="156"/>
      <c r="P492" s="202" t="s">
        <v>113</v>
      </c>
      <c r="Q492" s="156">
        <v>35356</v>
      </c>
      <c r="R492" s="373">
        <v>0.11790558699845066</v>
      </c>
      <c r="S492" s="156">
        <v>13865</v>
      </c>
      <c r="T492" s="373">
        <v>5.0697180963928501E-2</v>
      </c>
      <c r="U492" s="156">
        <v>1270</v>
      </c>
      <c r="V492" s="373">
        <v>-0.15333333333333332</v>
      </c>
      <c r="W492" s="156">
        <v>3257</v>
      </c>
      <c r="X492" s="373">
        <v>-4.1494997057092364E-2</v>
      </c>
      <c r="Y492" s="156">
        <v>5670</v>
      </c>
      <c r="Z492" s="373">
        <v>0.22250970245795609</v>
      </c>
      <c r="AA492" s="156"/>
      <c r="AB492" s="373" t="s">
        <v>113</v>
      </c>
      <c r="AC492" s="156">
        <v>2372</v>
      </c>
      <c r="AD492" s="373">
        <v>0.3431483578708947</v>
      </c>
      <c r="AE492" s="156">
        <v>37</v>
      </c>
      <c r="AF492" s="373">
        <v>-9.7560975609756073E-2</v>
      </c>
      <c r="AG492" s="156">
        <v>66</v>
      </c>
      <c r="AH492" s="373">
        <v>0.83333333333333326</v>
      </c>
      <c r="AI492" s="156">
        <v>57</v>
      </c>
      <c r="AJ492" s="373">
        <v>6.125</v>
      </c>
      <c r="AK492" s="156">
        <v>29</v>
      </c>
      <c r="AL492" s="373">
        <v>-0.23684210526315785</v>
      </c>
      <c r="AM492" s="156">
        <v>424</v>
      </c>
      <c r="AN492" s="373">
        <v>2.050359712230216</v>
      </c>
      <c r="AO492" s="156">
        <v>416</v>
      </c>
      <c r="AP492" s="373">
        <v>-0.23529411764705888</v>
      </c>
      <c r="AQ492" s="156"/>
      <c r="AR492" s="373" t="s">
        <v>113</v>
      </c>
      <c r="AS492" s="156"/>
      <c r="AT492" s="373" t="s">
        <v>113</v>
      </c>
      <c r="AU492" s="156">
        <v>754</v>
      </c>
      <c r="AV492" s="373">
        <v>0.68303571428571419</v>
      </c>
      <c r="AW492" s="156">
        <v>466</v>
      </c>
      <c r="AX492" s="373">
        <v>0.806201550387597</v>
      </c>
      <c r="AY492" s="156">
        <v>202</v>
      </c>
      <c r="AZ492" s="373">
        <v>-0.33552631578947367</v>
      </c>
      <c r="BA492" s="156">
        <v>575</v>
      </c>
      <c r="BB492" s="373">
        <v>1.3469387755102042</v>
      </c>
    </row>
    <row r="493" spans="1:54" s="4" customFormat="1" hidden="1" outlineLevel="1" x14ac:dyDescent="0.25">
      <c r="A493" s="1"/>
      <c r="B493" s="71" t="s">
        <v>99</v>
      </c>
      <c r="C493" s="156">
        <v>126751</v>
      </c>
      <c r="D493" s="373">
        <v>7.5537340155622967E-2</v>
      </c>
      <c r="E493" s="156">
        <v>78407</v>
      </c>
      <c r="F493" s="373">
        <v>6.2771090869659485E-2</v>
      </c>
      <c r="G493" s="156">
        <v>48344</v>
      </c>
      <c r="H493" s="373">
        <v>9.6907403625802635E-2</v>
      </c>
      <c r="I493" s="156"/>
      <c r="J493" s="202" t="s">
        <v>113</v>
      </c>
      <c r="K493" s="156"/>
      <c r="L493" s="202" t="s">
        <v>113</v>
      </c>
      <c r="M493" s="156"/>
      <c r="N493" s="202"/>
      <c r="O493" s="156"/>
      <c r="P493" s="202" t="s">
        <v>113</v>
      </c>
      <c r="Q493" s="156">
        <v>42525</v>
      </c>
      <c r="R493" s="373">
        <v>0.11834319526627213</v>
      </c>
      <c r="S493" s="156">
        <v>14313</v>
      </c>
      <c r="T493" s="373">
        <v>-0.1238369245837414</v>
      </c>
      <c r="U493" s="156">
        <v>2027</v>
      </c>
      <c r="V493" s="373">
        <v>-0.15857202158572026</v>
      </c>
      <c r="W493" s="156">
        <v>6542</v>
      </c>
      <c r="X493" s="373">
        <v>1.4106340102309822E-2</v>
      </c>
      <c r="Y493" s="156">
        <v>6103</v>
      </c>
      <c r="Z493" s="373">
        <v>5.4969749351771791E-2</v>
      </c>
      <c r="AA493" s="156"/>
      <c r="AB493" s="373" t="s">
        <v>113</v>
      </c>
      <c r="AC493" s="156">
        <v>2904</v>
      </c>
      <c r="AD493" s="373">
        <v>0.57654723127035834</v>
      </c>
      <c r="AE493" s="156">
        <v>60</v>
      </c>
      <c r="AF493" s="373">
        <v>0.875</v>
      </c>
      <c r="AG493" s="156">
        <v>29</v>
      </c>
      <c r="AH493" s="373">
        <v>-0.25641025641025639</v>
      </c>
      <c r="AI493" s="156">
        <v>10</v>
      </c>
      <c r="AJ493" s="373">
        <v>9</v>
      </c>
      <c r="AK493" s="156">
        <v>18</v>
      </c>
      <c r="AL493" s="373">
        <v>-0.55000000000000004</v>
      </c>
      <c r="AM493" s="156">
        <v>323</v>
      </c>
      <c r="AN493" s="373">
        <v>2.2151898734177111E-2</v>
      </c>
      <c r="AO493" s="156">
        <v>758</v>
      </c>
      <c r="AP493" s="373">
        <v>0.84878048780487814</v>
      </c>
      <c r="AQ493" s="156"/>
      <c r="AR493" s="373" t="s">
        <v>113</v>
      </c>
      <c r="AS493" s="156"/>
      <c r="AT493" s="373" t="s">
        <v>113</v>
      </c>
      <c r="AU493" s="156">
        <v>762</v>
      </c>
      <c r="AV493" s="373">
        <v>5.3941908713692976E-2</v>
      </c>
      <c r="AW493" s="156">
        <v>507</v>
      </c>
      <c r="AX493" s="373">
        <v>0.85714285714285721</v>
      </c>
      <c r="AY493" s="156">
        <v>307</v>
      </c>
      <c r="AZ493" s="373">
        <v>-0.36307053941908718</v>
      </c>
      <c r="BA493" s="156">
        <v>1164</v>
      </c>
      <c r="BB493" s="373">
        <v>1.093525179856115</v>
      </c>
    </row>
    <row r="494" spans="1:54" s="4" customFormat="1" hidden="1" outlineLevel="1" x14ac:dyDescent="0.25">
      <c r="A494" s="1"/>
      <c r="B494" s="71" t="s">
        <v>100</v>
      </c>
      <c r="C494" s="156">
        <v>140440</v>
      </c>
      <c r="D494" s="373">
        <v>7.8871258280046597E-3</v>
      </c>
      <c r="E494" s="156">
        <v>80292</v>
      </c>
      <c r="F494" s="373">
        <v>5.3908249655443941E-2</v>
      </c>
      <c r="G494" s="156">
        <v>60148</v>
      </c>
      <c r="H494" s="373">
        <v>-4.7628095509531954E-2</v>
      </c>
      <c r="I494" s="156"/>
      <c r="J494" s="202" t="s">
        <v>113</v>
      </c>
      <c r="K494" s="156"/>
      <c r="L494" s="202" t="s">
        <v>113</v>
      </c>
      <c r="M494" s="156"/>
      <c r="N494" s="202"/>
      <c r="O494" s="156"/>
      <c r="P494" s="202" t="s">
        <v>113</v>
      </c>
      <c r="Q494" s="156">
        <v>44124</v>
      </c>
      <c r="R494" s="373">
        <v>0.13888960586428523</v>
      </c>
      <c r="S494" s="156">
        <v>14444</v>
      </c>
      <c r="T494" s="373">
        <v>2.1282613306936371E-2</v>
      </c>
      <c r="U494" s="156">
        <v>1855</v>
      </c>
      <c r="V494" s="373">
        <v>-4.2333505420753759E-2</v>
      </c>
      <c r="W494" s="156">
        <v>3799</v>
      </c>
      <c r="X494" s="373">
        <v>-0.3350253807106599</v>
      </c>
      <c r="Y494" s="156">
        <v>6560</v>
      </c>
      <c r="Z494" s="373">
        <v>-0.15289256198347112</v>
      </c>
      <c r="AA494" s="156"/>
      <c r="AB494" s="373" t="s">
        <v>113</v>
      </c>
      <c r="AC494" s="156">
        <v>4609</v>
      </c>
      <c r="AD494" s="373">
        <v>0.34021517883105545</v>
      </c>
      <c r="AE494" s="156">
        <v>54</v>
      </c>
      <c r="AF494" s="373">
        <v>0.38461538461538458</v>
      </c>
      <c r="AG494" s="156">
        <v>33</v>
      </c>
      <c r="AH494" s="373">
        <v>0.10000000000000009</v>
      </c>
      <c r="AI494" s="156">
        <v>10</v>
      </c>
      <c r="AJ494" s="373">
        <v>-0.16666666666666663</v>
      </c>
      <c r="AK494" s="156">
        <v>18</v>
      </c>
      <c r="AL494" s="373">
        <v>-0.18181818181818177</v>
      </c>
      <c r="AM494" s="156">
        <v>436</v>
      </c>
      <c r="AN494" s="373">
        <v>0.92920353982300874</v>
      </c>
      <c r="AO494" s="156">
        <v>639</v>
      </c>
      <c r="AP494" s="373">
        <v>0.60552763819095468</v>
      </c>
      <c r="AQ494" s="156"/>
      <c r="AR494" s="373" t="s">
        <v>113</v>
      </c>
      <c r="AS494" s="156"/>
      <c r="AT494" s="373" t="s">
        <v>113</v>
      </c>
      <c r="AU494" s="156">
        <v>1155</v>
      </c>
      <c r="AV494" s="373">
        <v>8.1460674157303403E-2</v>
      </c>
      <c r="AW494" s="156">
        <v>334</v>
      </c>
      <c r="AX494" s="373">
        <v>0.18439716312056742</v>
      </c>
      <c r="AY494" s="156">
        <v>416</v>
      </c>
      <c r="AZ494" s="373">
        <v>-0.44310575635876837</v>
      </c>
      <c r="BA494" s="156">
        <v>1781</v>
      </c>
      <c r="BB494" s="373">
        <v>9.7350585335797879E-2</v>
      </c>
    </row>
    <row r="495" spans="1:54" s="4" customFormat="1" hidden="1" outlineLevel="1" x14ac:dyDescent="0.25">
      <c r="A495" s="1"/>
      <c r="B495" s="71" t="s">
        <v>101</v>
      </c>
      <c r="C495" s="156">
        <v>127574</v>
      </c>
      <c r="D495" s="373">
        <v>-1.2776165602631062E-2</v>
      </c>
      <c r="E495" s="156">
        <v>82202</v>
      </c>
      <c r="F495" s="373">
        <v>-3.0293735991506421E-2</v>
      </c>
      <c r="G495" s="156">
        <v>45372</v>
      </c>
      <c r="H495" s="373">
        <v>2.062760094477567E-2</v>
      </c>
      <c r="I495" s="156"/>
      <c r="J495" s="202" t="s">
        <v>113</v>
      </c>
      <c r="K495" s="156"/>
      <c r="L495" s="202" t="s">
        <v>113</v>
      </c>
      <c r="M495" s="156"/>
      <c r="N495" s="202"/>
      <c r="O495" s="156"/>
      <c r="P495" s="202" t="s">
        <v>113</v>
      </c>
      <c r="Q495" s="156">
        <v>43131</v>
      </c>
      <c r="R495" s="373">
        <v>-0.13884396525905962</v>
      </c>
      <c r="S495" s="156">
        <v>18121</v>
      </c>
      <c r="T495" s="373">
        <v>8.5284781697310796E-2</v>
      </c>
      <c r="U495" s="156">
        <v>2002</v>
      </c>
      <c r="V495" s="373">
        <v>4.8716605552645342E-2</v>
      </c>
      <c r="W495" s="156">
        <v>4059</v>
      </c>
      <c r="X495" s="373">
        <v>5.8685446009389741E-2</v>
      </c>
      <c r="Y495" s="156">
        <v>6098</v>
      </c>
      <c r="Z495" s="373">
        <v>6.0890744606819869E-2</v>
      </c>
      <c r="AA495" s="156"/>
      <c r="AB495" s="373" t="s">
        <v>113</v>
      </c>
      <c r="AC495" s="156">
        <v>3196</v>
      </c>
      <c r="AD495" s="373">
        <v>0.59959959959959952</v>
      </c>
      <c r="AE495" s="156">
        <v>378</v>
      </c>
      <c r="AF495" s="373">
        <v>5.75</v>
      </c>
      <c r="AG495" s="156">
        <v>535</v>
      </c>
      <c r="AH495" s="373">
        <v>9.2884615384615383</v>
      </c>
      <c r="AI495" s="156">
        <v>355</v>
      </c>
      <c r="AJ495" s="373">
        <v>31.272727272727273</v>
      </c>
      <c r="AK495" s="156">
        <v>448</v>
      </c>
      <c r="AL495" s="373">
        <v>-0.2432432432432432</v>
      </c>
      <c r="AM495" s="156">
        <v>504</v>
      </c>
      <c r="AN495" s="373">
        <v>0.65789473684210531</v>
      </c>
      <c r="AO495" s="156">
        <v>674</v>
      </c>
      <c r="AP495" s="373">
        <v>0.57476635514018692</v>
      </c>
      <c r="AQ495" s="156"/>
      <c r="AR495" s="373" t="s">
        <v>113</v>
      </c>
      <c r="AS495" s="156"/>
      <c r="AT495" s="373" t="s">
        <v>113</v>
      </c>
      <c r="AU495" s="156">
        <v>878</v>
      </c>
      <c r="AV495" s="373">
        <v>0.26149425287356332</v>
      </c>
      <c r="AW495" s="156">
        <v>570</v>
      </c>
      <c r="AX495" s="373">
        <v>0.56164383561643838</v>
      </c>
      <c r="AY495" s="156">
        <v>299</v>
      </c>
      <c r="AZ495" s="373">
        <v>-0.4462962962962963</v>
      </c>
      <c r="BA495" s="156">
        <v>924</v>
      </c>
      <c r="BB495" s="373">
        <v>-0.35429769392033539</v>
      </c>
    </row>
    <row r="496" spans="1:54" s="4" customFormat="1" hidden="1" outlineLevel="1" x14ac:dyDescent="0.25">
      <c r="A496" s="1"/>
      <c r="B496" s="71" t="s">
        <v>102</v>
      </c>
      <c r="C496" s="156">
        <v>124789</v>
      </c>
      <c r="D496" s="373">
        <v>4.4993970657198457E-2</v>
      </c>
      <c r="E496" s="156">
        <v>90001</v>
      </c>
      <c r="F496" s="373">
        <v>6.9759425664432051E-2</v>
      </c>
      <c r="G496" s="156">
        <v>34788</v>
      </c>
      <c r="H496" s="373">
        <v>-1.4057363110758447E-2</v>
      </c>
      <c r="I496" s="156"/>
      <c r="J496" s="202" t="s">
        <v>113</v>
      </c>
      <c r="K496" s="156"/>
      <c r="L496" s="202" t="s">
        <v>113</v>
      </c>
      <c r="M496" s="156"/>
      <c r="N496" s="202"/>
      <c r="O496" s="156"/>
      <c r="P496" s="202" t="s">
        <v>113</v>
      </c>
      <c r="Q496" s="156">
        <v>39146</v>
      </c>
      <c r="R496" s="373">
        <v>0.12356132143164666</v>
      </c>
      <c r="S496" s="156">
        <v>18388</v>
      </c>
      <c r="T496" s="373">
        <v>3.5593602162649285E-2</v>
      </c>
      <c r="U496" s="156">
        <v>2325</v>
      </c>
      <c r="V496" s="373">
        <v>-0.12297246322142585</v>
      </c>
      <c r="W496" s="156">
        <v>4677</v>
      </c>
      <c r="X496" s="373">
        <v>0.21765165321530855</v>
      </c>
      <c r="Y496" s="156">
        <v>6146</v>
      </c>
      <c r="Z496" s="373">
        <v>-0.15344352617079893</v>
      </c>
      <c r="AA496" s="156"/>
      <c r="AB496" s="373" t="s">
        <v>113</v>
      </c>
      <c r="AC496" s="156">
        <v>3614</v>
      </c>
      <c r="AD496" s="373">
        <v>0.63233965672990067</v>
      </c>
      <c r="AE496" s="156">
        <v>5445</v>
      </c>
      <c r="AF496" s="373">
        <v>-0.18622029591989242</v>
      </c>
      <c r="AG496" s="156">
        <v>2002</v>
      </c>
      <c r="AH496" s="373">
        <v>0.41284403669724767</v>
      </c>
      <c r="AI496" s="156">
        <v>2064</v>
      </c>
      <c r="AJ496" s="373">
        <v>0.5518796992481203</v>
      </c>
      <c r="AK496" s="156">
        <v>2685</v>
      </c>
      <c r="AL496" s="373">
        <v>1.8656716417910779E-3</v>
      </c>
      <c r="AM496" s="156">
        <v>728</v>
      </c>
      <c r="AN496" s="373">
        <v>1.1411764705882352</v>
      </c>
      <c r="AO496" s="156">
        <v>602</v>
      </c>
      <c r="AP496" s="373">
        <v>0.16216216216216206</v>
      </c>
      <c r="AQ496" s="156"/>
      <c r="AR496" s="373" t="s">
        <v>113</v>
      </c>
      <c r="AS496" s="156"/>
      <c r="AT496" s="373" t="s">
        <v>113</v>
      </c>
      <c r="AU496" s="156">
        <v>635</v>
      </c>
      <c r="AV496" s="373">
        <v>1.9261637239165408E-2</v>
      </c>
      <c r="AW496" s="156">
        <v>644</v>
      </c>
      <c r="AX496" s="373">
        <v>0.83475783475783483</v>
      </c>
      <c r="AY496" s="156">
        <v>242</v>
      </c>
      <c r="AZ496" s="373">
        <v>-0.73667029379760607</v>
      </c>
      <c r="BA496" s="156">
        <v>580</v>
      </c>
      <c r="BB496" s="373">
        <v>-9.5163806552262087E-2</v>
      </c>
    </row>
    <row r="497" spans="1:54" s="4" customFormat="1" hidden="1" outlineLevel="1" x14ac:dyDescent="0.25">
      <c r="A497" s="1"/>
      <c r="B497" s="71" t="s">
        <v>103</v>
      </c>
      <c r="C497" s="156">
        <v>133846</v>
      </c>
      <c r="D497" s="373">
        <v>7.3197719637258851E-2</v>
      </c>
      <c r="E497" s="156">
        <v>111326</v>
      </c>
      <c r="F497" s="373">
        <v>8.975400608866746E-2</v>
      </c>
      <c r="G497" s="156">
        <v>22520</v>
      </c>
      <c r="H497" s="373">
        <v>-1.7730496453900457E-3</v>
      </c>
      <c r="I497" s="156"/>
      <c r="J497" s="202" t="s">
        <v>113</v>
      </c>
      <c r="K497" s="156"/>
      <c r="L497" s="202" t="s">
        <v>113</v>
      </c>
      <c r="M497" s="156"/>
      <c r="N497" s="202"/>
      <c r="O497" s="156"/>
      <c r="P497" s="202" t="s">
        <v>113</v>
      </c>
      <c r="Q497" s="156">
        <v>43159</v>
      </c>
      <c r="R497" s="373">
        <v>0.23629332569464334</v>
      </c>
      <c r="S497" s="156">
        <v>25644</v>
      </c>
      <c r="T497" s="373">
        <v>-6.3198655658654235E-2</v>
      </c>
      <c r="U497" s="156">
        <v>2258</v>
      </c>
      <c r="V497" s="373">
        <v>0.15204081632653055</v>
      </c>
      <c r="W497" s="156">
        <v>3327</v>
      </c>
      <c r="X497" s="373">
        <v>-0.1179745493107105</v>
      </c>
      <c r="Y497" s="156">
        <v>3019</v>
      </c>
      <c r="Z497" s="373">
        <v>-0.30050973123262281</v>
      </c>
      <c r="AA497" s="156"/>
      <c r="AB497" s="373" t="s">
        <v>113</v>
      </c>
      <c r="AC497" s="156">
        <v>3077</v>
      </c>
      <c r="AD497" s="373">
        <v>0.58526532715095314</v>
      </c>
      <c r="AE497" s="156">
        <v>11280</v>
      </c>
      <c r="AF497" s="373">
        <v>-7.2292129286947948E-2</v>
      </c>
      <c r="AG497" s="156">
        <v>3612</v>
      </c>
      <c r="AH497" s="373">
        <v>0.25503822098679629</v>
      </c>
      <c r="AI497" s="156">
        <v>6266</v>
      </c>
      <c r="AJ497" s="373">
        <v>0.15694239290989653</v>
      </c>
      <c r="AK497" s="156">
        <v>5584</v>
      </c>
      <c r="AL497" s="373">
        <v>0.32322274881516577</v>
      </c>
      <c r="AM497" s="156">
        <v>918</v>
      </c>
      <c r="AN497" s="373">
        <v>0.29661016949152552</v>
      </c>
      <c r="AO497" s="156">
        <v>1331</v>
      </c>
      <c r="AP497" s="373">
        <v>0.47888888888888892</v>
      </c>
      <c r="AQ497" s="156"/>
      <c r="AR497" s="373" t="s">
        <v>113</v>
      </c>
      <c r="AS497" s="156"/>
      <c r="AT497" s="373" t="s">
        <v>113</v>
      </c>
      <c r="AU497" s="156">
        <v>660</v>
      </c>
      <c r="AV497" s="373">
        <v>0.16607773851590113</v>
      </c>
      <c r="AW497" s="156">
        <v>648</v>
      </c>
      <c r="AX497" s="373">
        <v>0.51401869158878499</v>
      </c>
      <c r="AY497" s="156">
        <v>212</v>
      </c>
      <c r="AZ497" s="373">
        <v>-0.22627737226277367</v>
      </c>
      <c r="BA497" s="156">
        <v>285</v>
      </c>
      <c r="BB497" s="373">
        <v>-6.25E-2</v>
      </c>
    </row>
    <row r="498" spans="1:54" s="4" customFormat="1" hidden="1" outlineLevel="1" x14ac:dyDescent="0.25">
      <c r="A498" s="1"/>
      <c r="B498" s="71" t="s">
        <v>104</v>
      </c>
      <c r="C498" s="156">
        <v>138794</v>
      </c>
      <c r="D498" s="373">
        <v>6.5891532400509822E-2</v>
      </c>
      <c r="E498" s="156">
        <v>117448</v>
      </c>
      <c r="F498" s="373">
        <v>0.10303633648581378</v>
      </c>
      <c r="G498" s="156">
        <v>21346</v>
      </c>
      <c r="H498" s="373">
        <v>-0.1007288199856764</v>
      </c>
      <c r="I498" s="156"/>
      <c r="J498" s="202" t="s">
        <v>113</v>
      </c>
      <c r="K498" s="156"/>
      <c r="L498" s="202" t="s">
        <v>113</v>
      </c>
      <c r="M498" s="156"/>
      <c r="N498" s="202"/>
      <c r="O498" s="156"/>
      <c r="P498" s="202" t="s">
        <v>113</v>
      </c>
      <c r="Q498" s="156">
        <v>36978</v>
      </c>
      <c r="R498" s="373">
        <v>8.3826719033941011E-2</v>
      </c>
      <c r="S498" s="156">
        <v>29451</v>
      </c>
      <c r="T498" s="373">
        <v>0.10064279841542723</v>
      </c>
      <c r="U498" s="156">
        <v>2801</v>
      </c>
      <c r="V498" s="373">
        <v>1.1921965317919003E-2</v>
      </c>
      <c r="W498" s="156">
        <v>5612</v>
      </c>
      <c r="X498" s="373">
        <v>0.70473876063183472</v>
      </c>
      <c r="Y498" s="156">
        <v>3776</v>
      </c>
      <c r="Z498" s="373">
        <v>-0.20270270270270274</v>
      </c>
      <c r="AA498" s="156"/>
      <c r="AB498" s="373" t="s">
        <v>113</v>
      </c>
      <c r="AC498" s="156">
        <v>5411</v>
      </c>
      <c r="AD498" s="373">
        <v>1.4517444494789307</v>
      </c>
      <c r="AE498" s="156">
        <v>12107</v>
      </c>
      <c r="AF498" s="373">
        <v>2.5408655882103837E-2</v>
      </c>
      <c r="AG498" s="156">
        <v>4987</v>
      </c>
      <c r="AH498" s="373">
        <v>6.0386987029555694E-2</v>
      </c>
      <c r="AI498" s="156">
        <v>6905</v>
      </c>
      <c r="AJ498" s="373">
        <v>-4.3258832011535686E-3</v>
      </c>
      <c r="AK498" s="156">
        <v>5449</v>
      </c>
      <c r="AL498" s="373">
        <v>-1.8905293482174956E-2</v>
      </c>
      <c r="AM498" s="156">
        <v>839</v>
      </c>
      <c r="AN498" s="373">
        <v>-7.0874861572535974E-2</v>
      </c>
      <c r="AO498" s="156">
        <v>1184</v>
      </c>
      <c r="AP498" s="373">
        <v>0.52971576227390171</v>
      </c>
      <c r="AQ498" s="156"/>
      <c r="AR498" s="373" t="s">
        <v>113</v>
      </c>
      <c r="AS498" s="156"/>
      <c r="AT498" s="373" t="s">
        <v>113</v>
      </c>
      <c r="AU498" s="156">
        <v>554</v>
      </c>
      <c r="AV498" s="373">
        <v>-9.4771241830065356E-2</v>
      </c>
      <c r="AW498" s="156">
        <v>694</v>
      </c>
      <c r="AX498" s="373">
        <v>0.25497287522603984</v>
      </c>
      <c r="AY498" s="156">
        <v>174</v>
      </c>
      <c r="AZ498" s="373">
        <v>-0.41610738255033553</v>
      </c>
      <c r="BA498" s="156">
        <v>431</v>
      </c>
      <c r="BB498" s="373">
        <v>8.8383838383838453E-2</v>
      </c>
    </row>
    <row r="499" spans="1:54" s="4" customFormat="1" ht="15.75" collapsed="1" x14ac:dyDescent="0.25">
      <c r="A499" s="374"/>
      <c r="B499" s="101">
        <v>1983</v>
      </c>
      <c r="C499" s="102">
        <v>1524091</v>
      </c>
      <c r="D499" s="203">
        <v>4.4289911555844164E-2</v>
      </c>
      <c r="E499" s="102">
        <v>1133063</v>
      </c>
      <c r="F499" s="203">
        <v>6.7154472616718808E-2</v>
      </c>
      <c r="G499" s="102">
        <v>391028</v>
      </c>
      <c r="H499" s="203">
        <v>-1.6754213698574993E-2</v>
      </c>
      <c r="I499" s="102"/>
      <c r="J499" s="203" t="s">
        <v>113</v>
      </c>
      <c r="K499" s="102"/>
      <c r="L499" s="203" t="s">
        <v>113</v>
      </c>
      <c r="M499" s="102"/>
      <c r="N499" s="203"/>
      <c r="O499" s="102"/>
      <c r="P499" s="203" t="s">
        <v>113</v>
      </c>
      <c r="Q499" s="102">
        <v>452617</v>
      </c>
      <c r="R499" s="203">
        <v>9.7593920052767791E-2</v>
      </c>
      <c r="S499" s="102">
        <v>252001</v>
      </c>
      <c r="T499" s="203">
        <v>3.3316111466483056E-2</v>
      </c>
      <c r="U499" s="102">
        <v>30199</v>
      </c>
      <c r="V499" s="203">
        <v>-3.6990975477534382E-2</v>
      </c>
      <c r="W499" s="102">
        <v>54309</v>
      </c>
      <c r="X499" s="203">
        <v>4.9043847788294404E-2</v>
      </c>
      <c r="Y499" s="102">
        <v>78790</v>
      </c>
      <c r="Z499" s="203">
        <v>-0.10589864052109577</v>
      </c>
      <c r="AA499" s="102"/>
      <c r="AB499" s="203" t="s">
        <v>113</v>
      </c>
      <c r="AC499" s="102">
        <v>38478</v>
      </c>
      <c r="AD499" s="203">
        <v>0.41702879870369003</v>
      </c>
      <c r="AE499" s="102">
        <v>75476</v>
      </c>
      <c r="AF499" s="203">
        <v>-1.5996766749670766E-2</v>
      </c>
      <c r="AG499" s="102">
        <v>27851</v>
      </c>
      <c r="AH499" s="203">
        <v>0.42402086102873504</v>
      </c>
      <c r="AI499" s="102">
        <v>41713</v>
      </c>
      <c r="AJ499" s="203">
        <v>0.15516477430074782</v>
      </c>
      <c r="AK499" s="102">
        <v>34078</v>
      </c>
      <c r="AL499" s="203">
        <v>3.4736138944555739E-2</v>
      </c>
      <c r="AM499" s="102">
        <v>8203</v>
      </c>
      <c r="AN499" s="203">
        <v>0.24137409200968518</v>
      </c>
      <c r="AO499" s="102">
        <v>10642</v>
      </c>
      <c r="AP499" s="203">
        <v>0.30833538234570934</v>
      </c>
      <c r="AQ499" s="102"/>
      <c r="AR499" s="203" t="s">
        <v>113</v>
      </c>
      <c r="AS499" s="102"/>
      <c r="AT499" s="203" t="s">
        <v>113</v>
      </c>
      <c r="AU499" s="102">
        <v>8652</v>
      </c>
      <c r="AV499" s="203">
        <v>3.0490709861838994E-2</v>
      </c>
      <c r="AW499" s="102">
        <v>8366</v>
      </c>
      <c r="AX499" s="203">
        <v>0.36498613150595527</v>
      </c>
      <c r="AY499" s="102">
        <v>2986</v>
      </c>
      <c r="AZ499" s="203">
        <v>-0.38216428719222018</v>
      </c>
      <c r="BA499" s="102">
        <v>7785</v>
      </c>
      <c r="BB499" s="203">
        <v>0.14687684148497349</v>
      </c>
    </row>
    <row r="500" spans="1:54" s="4" customFormat="1" hidden="1" outlineLevel="1" x14ac:dyDescent="0.25">
      <c r="A500" s="1"/>
      <c r="B500" s="71" t="s">
        <v>93</v>
      </c>
      <c r="C500" s="156">
        <v>131028</v>
      </c>
      <c r="D500" s="373">
        <v>0.13504101733382989</v>
      </c>
      <c r="E500" s="156">
        <v>112301</v>
      </c>
      <c r="F500" s="373">
        <v>0.19286412304554723</v>
      </c>
      <c r="G500" s="156">
        <v>18727</v>
      </c>
      <c r="H500" s="373">
        <v>-0.12059168818971588</v>
      </c>
      <c r="I500" s="156"/>
      <c r="J500" s="202" t="s">
        <v>113</v>
      </c>
      <c r="K500" s="156"/>
      <c r="L500" s="202" t="s">
        <v>113</v>
      </c>
      <c r="M500" s="156"/>
      <c r="N500" s="202"/>
      <c r="O500" s="156"/>
      <c r="P500" s="202" t="s">
        <v>113</v>
      </c>
      <c r="Q500" s="156">
        <v>32550</v>
      </c>
      <c r="R500" s="373">
        <v>0.33989215000205819</v>
      </c>
      <c r="S500" s="156">
        <v>25212</v>
      </c>
      <c r="T500" s="373">
        <v>-1.1952815769878944E-2</v>
      </c>
      <c r="U500" s="156">
        <v>4356</v>
      </c>
      <c r="V500" s="373">
        <v>-8.9084065244667499E-2</v>
      </c>
      <c r="W500" s="156">
        <v>5309</v>
      </c>
      <c r="X500" s="373">
        <v>0.11393201846412082</v>
      </c>
      <c r="Y500" s="156">
        <v>6452</v>
      </c>
      <c r="Z500" s="373">
        <v>0.55544840887174551</v>
      </c>
      <c r="AA500" s="156"/>
      <c r="AB500" s="373" t="s">
        <v>113</v>
      </c>
      <c r="AC500" s="156">
        <v>2211</v>
      </c>
      <c r="AD500" s="373">
        <v>0.35727440147329648</v>
      </c>
      <c r="AE500" s="156">
        <v>14330</v>
      </c>
      <c r="AF500" s="373">
        <v>0.26266631421270592</v>
      </c>
      <c r="AG500" s="156">
        <v>3659</v>
      </c>
      <c r="AH500" s="373">
        <v>0.65865820489573879</v>
      </c>
      <c r="AI500" s="156">
        <v>8023</v>
      </c>
      <c r="AJ500" s="373">
        <v>0.3276518285619725</v>
      </c>
      <c r="AK500" s="156">
        <v>5643</v>
      </c>
      <c r="AL500" s="373">
        <v>7.2405929304447003E-2</v>
      </c>
      <c r="AM500" s="156">
        <v>1001</v>
      </c>
      <c r="AN500" s="373">
        <v>0.77168141592920358</v>
      </c>
      <c r="AO500" s="156">
        <v>1276</v>
      </c>
      <c r="AP500" s="373">
        <v>-0.13491525423728812</v>
      </c>
      <c r="AQ500" s="156"/>
      <c r="AR500" s="373" t="s">
        <v>113</v>
      </c>
      <c r="AS500" s="156"/>
      <c r="AT500" s="373" t="s">
        <v>113</v>
      </c>
      <c r="AU500" s="156">
        <v>1124</v>
      </c>
      <c r="AV500" s="373">
        <v>0.1041257367387034</v>
      </c>
      <c r="AW500" s="156">
        <v>308</v>
      </c>
      <c r="AX500" s="373">
        <v>-3.1446540880503138E-2</v>
      </c>
      <c r="AY500" s="156">
        <v>305</v>
      </c>
      <c r="AZ500" s="373">
        <v>-0.25609756097560976</v>
      </c>
      <c r="BA500" s="156">
        <v>399</v>
      </c>
      <c r="BB500" s="373">
        <v>0.35714285714285721</v>
      </c>
    </row>
    <row r="501" spans="1:54" s="4" customFormat="1" hidden="1" outlineLevel="1" x14ac:dyDescent="0.25">
      <c r="A501" s="1"/>
      <c r="B501" s="71" t="s">
        <v>94</v>
      </c>
      <c r="C501" s="156">
        <v>117534</v>
      </c>
      <c r="D501" s="373">
        <v>0.11231616603259331</v>
      </c>
      <c r="E501" s="156">
        <v>96591</v>
      </c>
      <c r="F501" s="373">
        <v>0.16087975482242656</v>
      </c>
      <c r="G501" s="156">
        <v>20943</v>
      </c>
      <c r="H501" s="373">
        <v>-6.758381194069718E-2</v>
      </c>
      <c r="I501" s="156"/>
      <c r="J501" s="202" t="s">
        <v>113</v>
      </c>
      <c r="K501" s="156"/>
      <c r="L501" s="202" t="s">
        <v>113</v>
      </c>
      <c r="M501" s="156"/>
      <c r="N501" s="202"/>
      <c r="O501" s="156"/>
      <c r="P501" s="202" t="s">
        <v>113</v>
      </c>
      <c r="Q501" s="156">
        <v>26811</v>
      </c>
      <c r="R501" s="373">
        <v>7.5710158883004253E-2</v>
      </c>
      <c r="S501" s="156">
        <v>20856</v>
      </c>
      <c r="T501" s="373">
        <v>0.20034532374100711</v>
      </c>
      <c r="U501" s="156">
        <v>4010</v>
      </c>
      <c r="V501" s="373">
        <v>5.0125313283209127E-3</v>
      </c>
      <c r="W501" s="156">
        <v>4517</v>
      </c>
      <c r="X501" s="373">
        <v>-5.2851794758863591E-3</v>
      </c>
      <c r="Y501" s="156">
        <v>9633</v>
      </c>
      <c r="Z501" s="373">
        <v>0.42500000000000004</v>
      </c>
      <c r="AA501" s="156"/>
      <c r="AB501" s="373" t="s">
        <v>113</v>
      </c>
      <c r="AC501" s="156">
        <v>1849</v>
      </c>
      <c r="AD501" s="373">
        <v>0.33405483405483416</v>
      </c>
      <c r="AE501" s="156">
        <v>11216</v>
      </c>
      <c r="AF501" s="373">
        <v>0.14565883554647607</v>
      </c>
      <c r="AG501" s="156">
        <v>2832</v>
      </c>
      <c r="AH501" s="373">
        <v>1.017094017094017</v>
      </c>
      <c r="AI501" s="156">
        <v>5844</v>
      </c>
      <c r="AJ501" s="373">
        <v>8.1221091581868743E-2</v>
      </c>
      <c r="AK501" s="156">
        <v>5527</v>
      </c>
      <c r="AL501" s="373">
        <v>0.37316770186335413</v>
      </c>
      <c r="AM501" s="156">
        <v>852</v>
      </c>
      <c r="AN501" s="373">
        <v>0.55758683729433267</v>
      </c>
      <c r="AO501" s="156">
        <v>908</v>
      </c>
      <c r="AP501" s="373">
        <v>-0.21993127147766323</v>
      </c>
      <c r="AQ501" s="156"/>
      <c r="AR501" s="373" t="s">
        <v>113</v>
      </c>
      <c r="AS501" s="156"/>
      <c r="AT501" s="373" t="s">
        <v>113</v>
      </c>
      <c r="AU501" s="156">
        <v>726</v>
      </c>
      <c r="AV501" s="373">
        <v>-0.13365155131264916</v>
      </c>
      <c r="AW501" s="156">
        <v>422</v>
      </c>
      <c r="AX501" s="373">
        <v>0.75103734439834025</v>
      </c>
      <c r="AY501" s="156">
        <v>224</v>
      </c>
      <c r="AZ501" s="373">
        <v>-0.48505747126436782</v>
      </c>
      <c r="BA501" s="156">
        <v>236</v>
      </c>
      <c r="BB501" s="373">
        <v>-0.20805369127516782</v>
      </c>
    </row>
    <row r="502" spans="1:54" s="4" customFormat="1" hidden="1" outlineLevel="1" x14ac:dyDescent="0.25">
      <c r="A502" s="1"/>
      <c r="B502" s="71" t="s">
        <v>95</v>
      </c>
      <c r="C502" s="156">
        <v>139166</v>
      </c>
      <c r="D502" s="373">
        <v>0.2403718459495352</v>
      </c>
      <c r="E502" s="156">
        <v>112684</v>
      </c>
      <c r="F502" s="373">
        <v>0.31498856369322681</v>
      </c>
      <c r="G502" s="156">
        <v>26482</v>
      </c>
      <c r="H502" s="373">
        <v>-8.6776079984907106E-4</v>
      </c>
      <c r="I502" s="156"/>
      <c r="J502" s="202" t="s">
        <v>113</v>
      </c>
      <c r="K502" s="156"/>
      <c r="L502" s="202" t="s">
        <v>113</v>
      </c>
      <c r="M502" s="156"/>
      <c r="N502" s="202"/>
      <c r="O502" s="156"/>
      <c r="P502" s="202" t="s">
        <v>113</v>
      </c>
      <c r="Q502" s="156">
        <v>32714</v>
      </c>
      <c r="R502" s="373">
        <v>0.31751913008457522</v>
      </c>
      <c r="S502" s="156">
        <v>23658</v>
      </c>
      <c r="T502" s="373">
        <v>0.28429509798599417</v>
      </c>
      <c r="U502" s="156">
        <v>3651</v>
      </c>
      <c r="V502" s="373">
        <v>7.7284018768974949E-3</v>
      </c>
      <c r="W502" s="156">
        <v>4764</v>
      </c>
      <c r="X502" s="373">
        <v>0.168792934249264</v>
      </c>
      <c r="Y502" s="156">
        <v>12029</v>
      </c>
      <c r="Z502" s="373">
        <v>0.4120201901631646</v>
      </c>
      <c r="AA502" s="156"/>
      <c r="AB502" s="373" t="s">
        <v>113</v>
      </c>
      <c r="AC502" s="156">
        <v>3262</v>
      </c>
      <c r="AD502" s="373">
        <v>1.6737704918032787</v>
      </c>
      <c r="AE502" s="156">
        <v>13333</v>
      </c>
      <c r="AF502" s="373">
        <v>0.26715453335867712</v>
      </c>
      <c r="AG502" s="156">
        <v>2773</v>
      </c>
      <c r="AH502" s="373">
        <v>0.44351900052056226</v>
      </c>
      <c r="AI502" s="156">
        <v>6170</v>
      </c>
      <c r="AJ502" s="373">
        <v>0.19689621726479145</v>
      </c>
      <c r="AK502" s="156">
        <v>6038</v>
      </c>
      <c r="AL502" s="373">
        <v>0.44622754491017957</v>
      </c>
      <c r="AM502" s="156">
        <v>987</v>
      </c>
      <c r="AN502" s="373">
        <v>0.78804347826086962</v>
      </c>
      <c r="AO502" s="156">
        <v>832</v>
      </c>
      <c r="AP502" s="373">
        <v>-0.10537634408602148</v>
      </c>
      <c r="AQ502" s="156"/>
      <c r="AR502" s="373" t="s">
        <v>113</v>
      </c>
      <c r="AS502" s="156"/>
      <c r="AT502" s="373" t="s">
        <v>113</v>
      </c>
      <c r="AU502" s="156">
        <v>777</v>
      </c>
      <c r="AV502" s="373">
        <v>0.14264705882352935</v>
      </c>
      <c r="AW502" s="156">
        <v>931</v>
      </c>
      <c r="AX502" s="373">
        <v>1.983974358974359</v>
      </c>
      <c r="AY502" s="156">
        <v>242</v>
      </c>
      <c r="AZ502" s="373">
        <v>-2.0242914979757054E-2</v>
      </c>
      <c r="BA502" s="156">
        <v>367</v>
      </c>
      <c r="BB502" s="373">
        <v>0.18770226537216828</v>
      </c>
    </row>
    <row r="503" spans="1:54" s="4" customFormat="1" hidden="1" outlineLevel="1" x14ac:dyDescent="0.25">
      <c r="A503" s="1"/>
      <c r="B503" s="71" t="s">
        <v>96</v>
      </c>
      <c r="C503" s="156">
        <v>126736</v>
      </c>
      <c r="D503" s="373">
        <v>0.10832626433112669</v>
      </c>
      <c r="E503" s="156">
        <v>87577</v>
      </c>
      <c r="F503" s="373">
        <v>0.23351362010197474</v>
      </c>
      <c r="G503" s="156">
        <v>39159</v>
      </c>
      <c r="H503" s="373">
        <v>-9.6699038084473221E-2</v>
      </c>
      <c r="I503" s="156"/>
      <c r="J503" s="202" t="s">
        <v>113</v>
      </c>
      <c r="K503" s="156"/>
      <c r="L503" s="202" t="s">
        <v>113</v>
      </c>
      <c r="M503" s="156"/>
      <c r="N503" s="202"/>
      <c r="O503" s="156"/>
      <c r="P503" s="202" t="s">
        <v>113</v>
      </c>
      <c r="Q503" s="156">
        <v>28322</v>
      </c>
      <c r="R503" s="373">
        <v>0.31023316062176165</v>
      </c>
      <c r="S503" s="156">
        <v>23548</v>
      </c>
      <c r="T503" s="373">
        <v>0.25448830643013154</v>
      </c>
      <c r="U503" s="156">
        <v>2725</v>
      </c>
      <c r="V503" s="373">
        <v>2.5206922498118844E-2</v>
      </c>
      <c r="W503" s="156">
        <v>4064</v>
      </c>
      <c r="X503" s="373">
        <v>7.1729957805907185E-2</v>
      </c>
      <c r="Y503" s="156">
        <v>9724</v>
      </c>
      <c r="Z503" s="373">
        <v>0.39272414780865073</v>
      </c>
      <c r="AA503" s="156"/>
      <c r="AB503" s="373" t="s">
        <v>113</v>
      </c>
      <c r="AC503" s="156">
        <v>2324</v>
      </c>
      <c r="AD503" s="373">
        <v>0.61388888888888893</v>
      </c>
      <c r="AE503" s="156">
        <v>6938</v>
      </c>
      <c r="AF503" s="373">
        <v>-2.1438645980253912E-2</v>
      </c>
      <c r="AG503" s="156">
        <v>1109</v>
      </c>
      <c r="AH503" s="373">
        <v>8.30078125E-2</v>
      </c>
      <c r="AI503" s="156">
        <v>2355</v>
      </c>
      <c r="AJ503" s="373">
        <v>0.20214395099540572</v>
      </c>
      <c r="AK503" s="156">
        <v>2541</v>
      </c>
      <c r="AL503" s="373">
        <v>-0.14931369266822903</v>
      </c>
      <c r="AM503" s="156">
        <v>507</v>
      </c>
      <c r="AN503" s="373">
        <v>0.30670103092783507</v>
      </c>
      <c r="AO503" s="156">
        <v>642</v>
      </c>
      <c r="AP503" s="373">
        <v>-0.20248447204968945</v>
      </c>
      <c r="AQ503" s="156"/>
      <c r="AR503" s="373" t="s">
        <v>113</v>
      </c>
      <c r="AS503" s="156"/>
      <c r="AT503" s="373" t="s">
        <v>113</v>
      </c>
      <c r="AU503" s="156">
        <v>560</v>
      </c>
      <c r="AV503" s="373">
        <v>-3.6144578313253017E-2</v>
      </c>
      <c r="AW503" s="156">
        <v>1530</v>
      </c>
      <c r="AX503" s="373">
        <v>5.681222707423581</v>
      </c>
      <c r="AY503" s="156">
        <v>258</v>
      </c>
      <c r="AZ503" s="373">
        <v>-6.1818181818181772E-2</v>
      </c>
      <c r="BA503" s="156">
        <v>324</v>
      </c>
      <c r="BB503" s="373">
        <v>-7.6923076923076872E-2</v>
      </c>
    </row>
    <row r="504" spans="1:54" s="4" customFormat="1" hidden="1" outlineLevel="1" x14ac:dyDescent="0.25">
      <c r="A504" s="1"/>
      <c r="B504" s="71" t="s">
        <v>97</v>
      </c>
      <c r="C504" s="156">
        <v>96067</v>
      </c>
      <c r="D504" s="373">
        <v>0.19157301977127839</v>
      </c>
      <c r="E504" s="156">
        <v>66846</v>
      </c>
      <c r="F504" s="373">
        <v>0.2605317744672826</v>
      </c>
      <c r="G504" s="156">
        <v>29221</v>
      </c>
      <c r="H504" s="373">
        <v>5.9038851841113349E-2</v>
      </c>
      <c r="I504" s="156"/>
      <c r="J504" s="202" t="s">
        <v>113</v>
      </c>
      <c r="K504" s="156"/>
      <c r="L504" s="202" t="s">
        <v>113</v>
      </c>
      <c r="M504" s="156"/>
      <c r="N504" s="202"/>
      <c r="O504" s="156"/>
      <c r="P504" s="202" t="s">
        <v>113</v>
      </c>
      <c r="Q504" s="156">
        <v>29626</v>
      </c>
      <c r="R504" s="373">
        <v>0.2327729693741678</v>
      </c>
      <c r="S504" s="156">
        <v>18342</v>
      </c>
      <c r="T504" s="373">
        <v>0.30678255913365637</v>
      </c>
      <c r="U504" s="156">
        <v>1483</v>
      </c>
      <c r="V504" s="373">
        <v>-0.25214321734745337</v>
      </c>
      <c r="W504" s="156">
        <v>2815</v>
      </c>
      <c r="X504" s="373">
        <v>0.18977176669484352</v>
      </c>
      <c r="Y504" s="156">
        <v>10057</v>
      </c>
      <c r="Z504" s="373">
        <v>0.46753246753246747</v>
      </c>
      <c r="AA504" s="156"/>
      <c r="AB504" s="373" t="s">
        <v>113</v>
      </c>
      <c r="AC504" s="156">
        <v>2101</v>
      </c>
      <c r="AD504" s="373">
        <v>0.63247863247863245</v>
      </c>
      <c r="AE504" s="156">
        <v>61</v>
      </c>
      <c r="AF504" s="373">
        <v>-0.39</v>
      </c>
      <c r="AG504" s="156">
        <v>30</v>
      </c>
      <c r="AH504" s="373">
        <v>-0.76190476190476186</v>
      </c>
      <c r="AI504" s="156">
        <v>5</v>
      </c>
      <c r="AJ504" s="373">
        <v>-0.90566037735849059</v>
      </c>
      <c r="AK504" s="156">
        <v>39</v>
      </c>
      <c r="AL504" s="373">
        <v>-0.36065573770491799</v>
      </c>
      <c r="AM504" s="156">
        <v>325</v>
      </c>
      <c r="AN504" s="373">
        <v>-0.13101604278074863</v>
      </c>
      <c r="AO504" s="156">
        <v>504</v>
      </c>
      <c r="AP504" s="373">
        <v>0.18032786885245899</v>
      </c>
      <c r="AQ504" s="156"/>
      <c r="AR504" s="373" t="s">
        <v>113</v>
      </c>
      <c r="AS504" s="156"/>
      <c r="AT504" s="373" t="s">
        <v>113</v>
      </c>
      <c r="AU504" s="156">
        <v>473</v>
      </c>
      <c r="AV504" s="373">
        <v>0.11032863849765251</v>
      </c>
      <c r="AW504" s="156">
        <v>428</v>
      </c>
      <c r="AX504" s="373">
        <v>0.71887550200803219</v>
      </c>
      <c r="AY504" s="156">
        <v>240</v>
      </c>
      <c r="AZ504" s="373">
        <v>-7.3359073359073323E-2</v>
      </c>
      <c r="BA504" s="156">
        <v>266</v>
      </c>
      <c r="BB504" s="373">
        <v>-0.13071895424836599</v>
      </c>
    </row>
    <row r="505" spans="1:54" s="4" customFormat="1" hidden="1" outlineLevel="1" x14ac:dyDescent="0.25">
      <c r="A505" s="1"/>
      <c r="B505" s="71" t="s">
        <v>98</v>
      </c>
      <c r="C505" s="156">
        <v>88159</v>
      </c>
      <c r="D505" s="373">
        <v>4.3252390419388442E-2</v>
      </c>
      <c r="E505" s="156">
        <v>58265</v>
      </c>
      <c r="F505" s="373">
        <v>0.19921376528218016</v>
      </c>
      <c r="G505" s="156">
        <v>29894</v>
      </c>
      <c r="H505" s="373">
        <v>-0.16771535163427809</v>
      </c>
      <c r="I505" s="156"/>
      <c r="J505" s="202" t="s">
        <v>113</v>
      </c>
      <c r="K505" s="156"/>
      <c r="L505" s="202" t="s">
        <v>113</v>
      </c>
      <c r="M505" s="156"/>
      <c r="N505" s="202"/>
      <c r="O505" s="156"/>
      <c r="P505" s="202" t="s">
        <v>113</v>
      </c>
      <c r="Q505" s="156">
        <v>31627</v>
      </c>
      <c r="R505" s="373">
        <v>0.19046185116874326</v>
      </c>
      <c r="S505" s="156">
        <v>13196</v>
      </c>
      <c r="T505" s="373">
        <v>0.32224448897795588</v>
      </c>
      <c r="U505" s="156">
        <v>1500</v>
      </c>
      <c r="V505" s="373">
        <v>-0.25705794947994054</v>
      </c>
      <c r="W505" s="156">
        <v>3398</v>
      </c>
      <c r="X505" s="373">
        <v>0.21400500178635218</v>
      </c>
      <c r="Y505" s="156">
        <v>4638</v>
      </c>
      <c r="Z505" s="373">
        <v>0.19290123456790131</v>
      </c>
      <c r="AA505" s="156"/>
      <c r="AB505" s="373" t="s">
        <v>113</v>
      </c>
      <c r="AC505" s="156">
        <v>1766</v>
      </c>
      <c r="AD505" s="373">
        <v>0.29662261380323063</v>
      </c>
      <c r="AE505" s="156">
        <v>41</v>
      </c>
      <c r="AF505" s="373">
        <v>-0.51764705882352935</v>
      </c>
      <c r="AG505" s="156">
        <v>36</v>
      </c>
      <c r="AH505" s="373">
        <v>-0.1428571428571429</v>
      </c>
      <c r="AI505" s="156">
        <v>8</v>
      </c>
      <c r="AJ505" s="373">
        <v>-0.27272727272727271</v>
      </c>
      <c r="AK505" s="156">
        <v>38</v>
      </c>
      <c r="AL505" s="373">
        <v>-2.5641025641025661E-2</v>
      </c>
      <c r="AM505" s="156">
        <v>139</v>
      </c>
      <c r="AN505" s="373">
        <v>-0.25268817204301075</v>
      </c>
      <c r="AO505" s="156">
        <v>544</v>
      </c>
      <c r="AP505" s="373">
        <v>0.63363363363363367</v>
      </c>
      <c r="AQ505" s="156"/>
      <c r="AR505" s="373" t="s">
        <v>113</v>
      </c>
      <c r="AS505" s="156"/>
      <c r="AT505" s="373" t="s">
        <v>113</v>
      </c>
      <c r="AU505" s="156">
        <v>448</v>
      </c>
      <c r="AV505" s="373">
        <v>-5.4852320675105481E-2</v>
      </c>
      <c r="AW505" s="156">
        <v>258</v>
      </c>
      <c r="AX505" s="373">
        <v>0.44134078212290495</v>
      </c>
      <c r="AY505" s="156">
        <v>304</v>
      </c>
      <c r="AZ505" s="373">
        <v>-9.2537313432835777E-2</v>
      </c>
      <c r="BA505" s="156">
        <v>245</v>
      </c>
      <c r="BB505" s="373">
        <v>-5.4054054054054057E-2</v>
      </c>
    </row>
    <row r="506" spans="1:54" s="4" customFormat="1" hidden="1" outlineLevel="1" x14ac:dyDescent="0.25">
      <c r="A506" s="1"/>
      <c r="B506" s="71" t="s">
        <v>99</v>
      </c>
      <c r="C506" s="156">
        <v>117849</v>
      </c>
      <c r="D506" s="373">
        <v>4.4223714756596699E-2</v>
      </c>
      <c r="E506" s="156">
        <v>73776</v>
      </c>
      <c r="F506" s="373">
        <v>0.14706842669900655</v>
      </c>
      <c r="G506" s="156">
        <v>44073</v>
      </c>
      <c r="H506" s="373">
        <v>-9.2045899342823589E-2</v>
      </c>
      <c r="I506" s="156"/>
      <c r="J506" s="202" t="s">
        <v>113</v>
      </c>
      <c r="K506" s="156"/>
      <c r="L506" s="202" t="s">
        <v>113</v>
      </c>
      <c r="M506" s="156"/>
      <c r="N506" s="202"/>
      <c r="O506" s="156"/>
      <c r="P506" s="202" t="s">
        <v>113</v>
      </c>
      <c r="Q506" s="156">
        <v>38025</v>
      </c>
      <c r="R506" s="373">
        <v>0.1799844840961986</v>
      </c>
      <c r="S506" s="156">
        <v>16336</v>
      </c>
      <c r="T506" s="373">
        <v>0.36031309850945115</v>
      </c>
      <c r="U506" s="156">
        <v>2409</v>
      </c>
      <c r="V506" s="373">
        <v>-0.2301054650047939</v>
      </c>
      <c r="W506" s="156">
        <v>6451</v>
      </c>
      <c r="X506" s="373">
        <v>-5.2020573108008783E-2</v>
      </c>
      <c r="Y506" s="156">
        <v>5785</v>
      </c>
      <c r="Z506" s="373">
        <v>-5.889051569871484E-2</v>
      </c>
      <c r="AA506" s="156"/>
      <c r="AB506" s="373" t="s">
        <v>113</v>
      </c>
      <c r="AC506" s="156">
        <v>1842</v>
      </c>
      <c r="AD506" s="373">
        <v>0.56632653061224492</v>
      </c>
      <c r="AE506" s="156">
        <v>32</v>
      </c>
      <c r="AF506" s="373">
        <v>-0.76470588235294112</v>
      </c>
      <c r="AG506" s="156">
        <v>39</v>
      </c>
      <c r="AH506" s="373">
        <v>-0.21999999999999997</v>
      </c>
      <c r="AI506" s="156">
        <v>1</v>
      </c>
      <c r="AJ506" s="373">
        <v>-0.93333333333333335</v>
      </c>
      <c r="AK506" s="156">
        <v>40</v>
      </c>
      <c r="AL506" s="373">
        <v>-4.7619047619047672E-2</v>
      </c>
      <c r="AM506" s="156">
        <v>316</v>
      </c>
      <c r="AN506" s="373">
        <v>0.51923076923076916</v>
      </c>
      <c r="AO506" s="156">
        <v>410</v>
      </c>
      <c r="AP506" s="373">
        <v>-0.18650793650793651</v>
      </c>
      <c r="AQ506" s="156"/>
      <c r="AR506" s="373" t="s">
        <v>113</v>
      </c>
      <c r="AS506" s="156"/>
      <c r="AT506" s="373" t="s">
        <v>113</v>
      </c>
      <c r="AU506" s="156">
        <v>723</v>
      </c>
      <c r="AV506" s="373">
        <v>0.32417582417582413</v>
      </c>
      <c r="AW506" s="156">
        <v>273</v>
      </c>
      <c r="AX506" s="373">
        <v>-0.43827160493827155</v>
      </c>
      <c r="AY506" s="156">
        <v>482</v>
      </c>
      <c r="AZ506" s="373">
        <v>1.6877637130801704E-2</v>
      </c>
      <c r="BA506" s="156">
        <v>556</v>
      </c>
      <c r="BB506" s="373">
        <v>0.97163120567375882</v>
      </c>
    </row>
    <row r="507" spans="1:54" s="4" customFormat="1" hidden="1" outlineLevel="1" x14ac:dyDescent="0.25">
      <c r="A507" s="1"/>
      <c r="B507" s="71" t="s">
        <v>100</v>
      </c>
      <c r="C507" s="156">
        <v>139341</v>
      </c>
      <c r="D507" s="373">
        <v>1.4983537775705935E-2</v>
      </c>
      <c r="E507" s="156">
        <v>76185</v>
      </c>
      <c r="F507" s="373">
        <v>0.13598747483784379</v>
      </c>
      <c r="G507" s="156">
        <v>63156</v>
      </c>
      <c r="H507" s="373">
        <v>-0.10058531166778217</v>
      </c>
      <c r="I507" s="156"/>
      <c r="J507" s="202" t="s">
        <v>113</v>
      </c>
      <c r="K507" s="156"/>
      <c r="L507" s="202" t="s">
        <v>113</v>
      </c>
      <c r="M507" s="156"/>
      <c r="N507" s="202"/>
      <c r="O507" s="156"/>
      <c r="P507" s="202" t="s">
        <v>113</v>
      </c>
      <c r="Q507" s="156">
        <v>38743</v>
      </c>
      <c r="R507" s="373">
        <v>0.1424569473932531</v>
      </c>
      <c r="S507" s="156">
        <v>14143</v>
      </c>
      <c r="T507" s="373">
        <v>0.28607802127853055</v>
      </c>
      <c r="U507" s="156">
        <v>1937</v>
      </c>
      <c r="V507" s="373">
        <v>-0.27965786537746373</v>
      </c>
      <c r="W507" s="156">
        <v>5713</v>
      </c>
      <c r="X507" s="373">
        <v>0.15882352941176481</v>
      </c>
      <c r="Y507" s="156">
        <v>7744</v>
      </c>
      <c r="Z507" s="373">
        <v>-6.4734299516908234E-2</v>
      </c>
      <c r="AA507" s="156"/>
      <c r="AB507" s="373" t="s">
        <v>113</v>
      </c>
      <c r="AC507" s="156">
        <v>3439</v>
      </c>
      <c r="AD507" s="373">
        <v>0.21605374823196599</v>
      </c>
      <c r="AE507" s="156">
        <v>39</v>
      </c>
      <c r="AF507" s="373">
        <v>-0.27777777777777779</v>
      </c>
      <c r="AG507" s="156">
        <v>30</v>
      </c>
      <c r="AH507" s="373">
        <v>-9.0909090909090939E-2</v>
      </c>
      <c r="AI507" s="156">
        <v>12</v>
      </c>
      <c r="AJ507" s="373">
        <v>-0.33333333333333337</v>
      </c>
      <c r="AK507" s="156">
        <v>22</v>
      </c>
      <c r="AL507" s="373">
        <v>-0.37142857142857144</v>
      </c>
      <c r="AM507" s="156">
        <v>226</v>
      </c>
      <c r="AN507" s="373">
        <v>-0.10671936758893286</v>
      </c>
      <c r="AO507" s="156">
        <v>398</v>
      </c>
      <c r="AP507" s="373">
        <v>-9.9547511312217174E-2</v>
      </c>
      <c r="AQ507" s="156"/>
      <c r="AR507" s="373" t="s">
        <v>113</v>
      </c>
      <c r="AS507" s="156"/>
      <c r="AT507" s="373" t="s">
        <v>113</v>
      </c>
      <c r="AU507" s="156">
        <v>1068</v>
      </c>
      <c r="AV507" s="373">
        <v>3.5887487875848612E-2</v>
      </c>
      <c r="AW507" s="156">
        <v>282</v>
      </c>
      <c r="AX507" s="373">
        <v>-0.56006240249609984</v>
      </c>
      <c r="AY507" s="156">
        <v>747</v>
      </c>
      <c r="AZ507" s="373">
        <v>0.86284289276807979</v>
      </c>
      <c r="BA507" s="156">
        <v>1623</v>
      </c>
      <c r="BB507" s="373">
        <v>2.2920892494929008</v>
      </c>
    </row>
    <row r="508" spans="1:54" s="4" customFormat="1" hidden="1" outlineLevel="1" x14ac:dyDescent="0.25">
      <c r="A508" s="1"/>
      <c r="B508" s="71" t="s">
        <v>101</v>
      </c>
      <c r="C508" s="156">
        <v>129225</v>
      </c>
      <c r="D508" s="373">
        <v>0.13595407835863527</v>
      </c>
      <c r="E508" s="156">
        <v>84770</v>
      </c>
      <c r="F508" s="373">
        <v>0.33110357389611211</v>
      </c>
      <c r="G508" s="156">
        <v>44455</v>
      </c>
      <c r="H508" s="373">
        <v>-0.11223165252121814</v>
      </c>
      <c r="I508" s="156"/>
      <c r="J508" s="202" t="s">
        <v>113</v>
      </c>
      <c r="K508" s="156"/>
      <c r="L508" s="202" t="s">
        <v>113</v>
      </c>
      <c r="M508" s="156"/>
      <c r="N508" s="202"/>
      <c r="O508" s="156"/>
      <c r="P508" s="202" t="s">
        <v>113</v>
      </c>
      <c r="Q508" s="156">
        <v>50085</v>
      </c>
      <c r="R508" s="373">
        <v>0.5263302249040045</v>
      </c>
      <c r="S508" s="156">
        <v>16697</v>
      </c>
      <c r="T508" s="373">
        <v>0.26799817739975706</v>
      </c>
      <c r="U508" s="156">
        <v>1909</v>
      </c>
      <c r="V508" s="373">
        <v>-0.36217841630471104</v>
      </c>
      <c r="W508" s="156">
        <v>3834</v>
      </c>
      <c r="X508" s="373">
        <v>8.920454545454537E-2</v>
      </c>
      <c r="Y508" s="156">
        <v>5748</v>
      </c>
      <c r="Z508" s="373">
        <v>-9.3804193599243302E-2</v>
      </c>
      <c r="AA508" s="156"/>
      <c r="AB508" s="373" t="s">
        <v>113</v>
      </c>
      <c r="AC508" s="156">
        <v>1998</v>
      </c>
      <c r="AD508" s="373">
        <v>0.19712402636309156</v>
      </c>
      <c r="AE508" s="156">
        <v>56</v>
      </c>
      <c r="AF508" s="373">
        <v>-0.13846153846153841</v>
      </c>
      <c r="AG508" s="156">
        <v>52</v>
      </c>
      <c r="AH508" s="373">
        <v>2.4666666666666668</v>
      </c>
      <c r="AI508" s="156">
        <v>11</v>
      </c>
      <c r="AJ508" s="373">
        <v>-0.3125</v>
      </c>
      <c r="AK508" s="156">
        <v>592</v>
      </c>
      <c r="AL508" s="373">
        <v>6.7894736842105265</v>
      </c>
      <c r="AM508" s="156">
        <v>304</v>
      </c>
      <c r="AN508" s="373">
        <v>0.20634920634920628</v>
      </c>
      <c r="AO508" s="156">
        <v>428</v>
      </c>
      <c r="AP508" s="373">
        <v>-0.13184584178498981</v>
      </c>
      <c r="AQ508" s="156"/>
      <c r="AR508" s="373" t="s">
        <v>113</v>
      </c>
      <c r="AS508" s="156"/>
      <c r="AT508" s="373" t="s">
        <v>113</v>
      </c>
      <c r="AU508" s="156">
        <v>696</v>
      </c>
      <c r="AV508" s="373">
        <v>-0.31157270029673589</v>
      </c>
      <c r="AW508" s="156">
        <v>365</v>
      </c>
      <c r="AX508" s="373">
        <v>0.69767441860465107</v>
      </c>
      <c r="AY508" s="156">
        <v>540</v>
      </c>
      <c r="AZ508" s="373">
        <v>-4.7619047619047672E-2</v>
      </c>
      <c r="BA508" s="156">
        <v>1431</v>
      </c>
      <c r="BB508" s="373">
        <v>2.4648910411622276</v>
      </c>
    </row>
    <row r="509" spans="1:54" s="4" customFormat="1" hidden="1" outlineLevel="1" x14ac:dyDescent="0.25">
      <c r="A509" s="1"/>
      <c r="B509" s="71" t="s">
        <v>102</v>
      </c>
      <c r="C509" s="156">
        <v>119416</v>
      </c>
      <c r="D509" s="373">
        <v>-3.5482073193386587E-2</v>
      </c>
      <c r="E509" s="156">
        <v>84132</v>
      </c>
      <c r="F509" s="373">
        <v>2.0008575103616089E-3</v>
      </c>
      <c r="G509" s="156">
        <v>35284</v>
      </c>
      <c r="H509" s="373">
        <v>-0.11446856569205677</v>
      </c>
      <c r="I509" s="156"/>
      <c r="J509" s="202" t="s">
        <v>113</v>
      </c>
      <c r="K509" s="156"/>
      <c r="L509" s="202" t="s">
        <v>113</v>
      </c>
      <c r="M509" s="156"/>
      <c r="N509" s="202"/>
      <c r="O509" s="156"/>
      <c r="P509" s="202" t="s">
        <v>113</v>
      </c>
      <c r="Q509" s="156">
        <v>34841</v>
      </c>
      <c r="R509" s="373">
        <v>-1.1322360953461952E-2</v>
      </c>
      <c r="S509" s="156">
        <v>17756</v>
      </c>
      <c r="T509" s="373">
        <v>1.4686553517343937E-2</v>
      </c>
      <c r="U509" s="156">
        <v>2651</v>
      </c>
      <c r="V509" s="373">
        <v>-0.52954747116237799</v>
      </c>
      <c r="W509" s="156">
        <v>3841</v>
      </c>
      <c r="X509" s="373">
        <v>-2.2646310432569927E-2</v>
      </c>
      <c r="Y509" s="156">
        <v>7260</v>
      </c>
      <c r="Z509" s="373">
        <v>6.5766294773928369E-2</v>
      </c>
      <c r="AA509" s="156"/>
      <c r="AB509" s="373" t="s">
        <v>113</v>
      </c>
      <c r="AC509" s="156">
        <v>2214</v>
      </c>
      <c r="AD509" s="373">
        <v>-1.6437139049311433E-2</v>
      </c>
      <c r="AE509" s="156">
        <v>6691</v>
      </c>
      <c r="AF509" s="373">
        <v>0.24855383467064751</v>
      </c>
      <c r="AG509" s="156">
        <v>1417</v>
      </c>
      <c r="AH509" s="373">
        <v>0.2823529411764707</v>
      </c>
      <c r="AI509" s="156">
        <v>1330</v>
      </c>
      <c r="AJ509" s="373">
        <v>8.9271089271089288E-2</v>
      </c>
      <c r="AK509" s="156">
        <v>2680</v>
      </c>
      <c r="AL509" s="373">
        <v>0.99404761904761907</v>
      </c>
      <c r="AM509" s="156">
        <v>340</v>
      </c>
      <c r="AN509" s="373">
        <v>-0.30470347648261764</v>
      </c>
      <c r="AO509" s="156">
        <v>518</v>
      </c>
      <c r="AP509" s="373">
        <v>-1.8939393939393923E-2</v>
      </c>
      <c r="AQ509" s="156"/>
      <c r="AR509" s="373" t="s">
        <v>113</v>
      </c>
      <c r="AS509" s="156"/>
      <c r="AT509" s="373" t="s">
        <v>113</v>
      </c>
      <c r="AU509" s="156">
        <v>623</v>
      </c>
      <c r="AV509" s="373">
        <v>-0.50828729281767959</v>
      </c>
      <c r="AW509" s="156">
        <v>351</v>
      </c>
      <c r="AX509" s="373">
        <v>0.22299651567944245</v>
      </c>
      <c r="AY509" s="156">
        <v>919</v>
      </c>
      <c r="AZ509" s="373">
        <v>0.75717017208412996</v>
      </c>
      <c r="BA509" s="156">
        <v>641</v>
      </c>
      <c r="BB509" s="373">
        <v>0.67801047120418856</v>
      </c>
    </row>
    <row r="510" spans="1:54" s="4" customFormat="1" hidden="1" outlineLevel="1" x14ac:dyDescent="0.25">
      <c r="A510" s="1"/>
      <c r="B510" s="71" t="s">
        <v>103</v>
      </c>
      <c r="C510" s="156">
        <v>124717</v>
      </c>
      <c r="D510" s="373">
        <v>-4.9898298887001258E-2</v>
      </c>
      <c r="E510" s="156">
        <v>102157</v>
      </c>
      <c r="F510" s="373">
        <v>-1.3738173392546793E-2</v>
      </c>
      <c r="G510" s="156">
        <v>22560</v>
      </c>
      <c r="H510" s="373">
        <v>-0.18517715895546649</v>
      </c>
      <c r="I510" s="156"/>
      <c r="J510" s="202" t="s">
        <v>113</v>
      </c>
      <c r="K510" s="156"/>
      <c r="L510" s="202" t="s">
        <v>113</v>
      </c>
      <c r="M510" s="156"/>
      <c r="N510" s="202"/>
      <c r="O510" s="156"/>
      <c r="P510" s="202" t="s">
        <v>113</v>
      </c>
      <c r="Q510" s="156">
        <v>34910</v>
      </c>
      <c r="R510" s="373">
        <v>3.2229450029568341E-2</v>
      </c>
      <c r="S510" s="156">
        <v>27374</v>
      </c>
      <c r="T510" s="373">
        <v>7.4543670264965556E-2</v>
      </c>
      <c r="U510" s="156">
        <v>1960</v>
      </c>
      <c r="V510" s="373">
        <v>-0.30447125621007809</v>
      </c>
      <c r="W510" s="156">
        <v>3772</v>
      </c>
      <c r="X510" s="373">
        <v>-0.39072847682119205</v>
      </c>
      <c r="Y510" s="156">
        <v>4316</v>
      </c>
      <c r="Z510" s="373">
        <v>-5.9285091543156088E-2</v>
      </c>
      <c r="AA510" s="156"/>
      <c r="AB510" s="373" t="s">
        <v>113</v>
      </c>
      <c r="AC510" s="156">
        <v>1941</v>
      </c>
      <c r="AD510" s="373">
        <v>7.356194690265494E-2</v>
      </c>
      <c r="AE510" s="156">
        <v>12159</v>
      </c>
      <c r="AF510" s="373">
        <v>3.7280327589148676E-2</v>
      </c>
      <c r="AG510" s="156">
        <v>2878</v>
      </c>
      <c r="AH510" s="373">
        <v>0.47893114080164434</v>
      </c>
      <c r="AI510" s="156">
        <v>5416</v>
      </c>
      <c r="AJ510" s="373">
        <v>0.13329148357396936</v>
      </c>
      <c r="AK510" s="156">
        <v>4220</v>
      </c>
      <c r="AL510" s="373">
        <v>-0.17400665492268541</v>
      </c>
      <c r="AM510" s="156">
        <v>708</v>
      </c>
      <c r="AN510" s="373">
        <v>-0.66993006993006987</v>
      </c>
      <c r="AO510" s="156">
        <v>900</v>
      </c>
      <c r="AP510" s="373">
        <v>-0.19137466307277629</v>
      </c>
      <c r="AQ510" s="156"/>
      <c r="AR510" s="373" t="s">
        <v>113</v>
      </c>
      <c r="AS510" s="156"/>
      <c r="AT510" s="373" t="s">
        <v>113</v>
      </c>
      <c r="AU510" s="156">
        <v>566</v>
      </c>
      <c r="AV510" s="373">
        <v>-0.33723653395784547</v>
      </c>
      <c r="AW510" s="156">
        <v>428</v>
      </c>
      <c r="AX510" s="373">
        <v>0.25513196480938416</v>
      </c>
      <c r="AY510" s="156">
        <v>274</v>
      </c>
      <c r="AZ510" s="373">
        <v>-0.16969696969696968</v>
      </c>
      <c r="BA510" s="156">
        <v>304</v>
      </c>
      <c r="BB510" s="373">
        <v>-0.33479212253829327</v>
      </c>
    </row>
    <row r="511" spans="1:54" s="4" customFormat="1" hidden="1" outlineLevel="1" x14ac:dyDescent="0.25">
      <c r="A511" s="1"/>
      <c r="B511" s="71" t="s">
        <v>104</v>
      </c>
      <c r="C511" s="156">
        <v>130214</v>
      </c>
      <c r="D511" s="373">
        <v>-1.2378077453999325E-2</v>
      </c>
      <c r="E511" s="156">
        <v>106477</v>
      </c>
      <c r="F511" s="373">
        <v>1.6274081878386859E-3</v>
      </c>
      <c r="G511" s="156">
        <v>23737</v>
      </c>
      <c r="H511" s="373">
        <v>-7.0667919505128851E-2</v>
      </c>
      <c r="I511" s="156"/>
      <c r="J511" s="202" t="s">
        <v>113</v>
      </c>
      <c r="K511" s="156"/>
      <c r="L511" s="202" t="s">
        <v>113</v>
      </c>
      <c r="M511" s="156"/>
      <c r="N511" s="202"/>
      <c r="O511" s="156"/>
      <c r="P511" s="202" t="s">
        <v>113</v>
      </c>
      <c r="Q511" s="156">
        <v>34118</v>
      </c>
      <c r="R511" s="373">
        <v>7.1511573128984596E-2</v>
      </c>
      <c r="S511" s="156">
        <v>26758</v>
      </c>
      <c r="T511" s="373">
        <v>-1.4365699130691079E-2</v>
      </c>
      <c r="U511" s="156">
        <v>2768</v>
      </c>
      <c r="V511" s="373">
        <v>-2.7406886858749147E-2</v>
      </c>
      <c r="W511" s="156">
        <v>3292</v>
      </c>
      <c r="X511" s="373">
        <v>-0.3886722376973073</v>
      </c>
      <c r="Y511" s="156">
        <v>4736</v>
      </c>
      <c r="Z511" s="373">
        <v>-0.13116859291873051</v>
      </c>
      <c r="AA511" s="156"/>
      <c r="AB511" s="373" t="s">
        <v>113</v>
      </c>
      <c r="AC511" s="156">
        <v>2207</v>
      </c>
      <c r="AD511" s="373">
        <v>-0.14589783281733748</v>
      </c>
      <c r="AE511" s="156">
        <v>11807</v>
      </c>
      <c r="AF511" s="373">
        <v>-5.4456634900296286E-2</v>
      </c>
      <c r="AG511" s="156">
        <v>4703</v>
      </c>
      <c r="AH511" s="373">
        <v>0.6012938372488934</v>
      </c>
      <c r="AI511" s="156">
        <v>6935</v>
      </c>
      <c r="AJ511" s="373">
        <v>0.19117141875644106</v>
      </c>
      <c r="AK511" s="156">
        <v>5554</v>
      </c>
      <c r="AL511" s="373">
        <v>0.1332381146704753</v>
      </c>
      <c r="AM511" s="156">
        <v>903</v>
      </c>
      <c r="AN511" s="373">
        <v>-0.42775665399239549</v>
      </c>
      <c r="AO511" s="156">
        <v>774</v>
      </c>
      <c r="AP511" s="373">
        <v>-0.21739130434782605</v>
      </c>
      <c r="AQ511" s="156"/>
      <c r="AR511" s="373" t="s">
        <v>113</v>
      </c>
      <c r="AS511" s="156"/>
      <c r="AT511" s="373" t="s">
        <v>113</v>
      </c>
      <c r="AU511" s="156">
        <v>612</v>
      </c>
      <c r="AV511" s="373">
        <v>-0.46126760563380287</v>
      </c>
      <c r="AW511" s="156">
        <v>553</v>
      </c>
      <c r="AX511" s="373">
        <v>0.63126843657817111</v>
      </c>
      <c r="AY511" s="156">
        <v>298</v>
      </c>
      <c r="AZ511" s="373">
        <v>-6.8749999999999978E-2</v>
      </c>
      <c r="BA511" s="156">
        <v>396</v>
      </c>
      <c r="BB511" s="373">
        <v>-4.3478260869565188E-2</v>
      </c>
    </row>
    <row r="512" spans="1:54" s="4" customFormat="1" ht="15.75" collapsed="1" x14ac:dyDescent="0.25">
      <c r="A512" s="374"/>
      <c r="B512" s="101">
        <v>1982</v>
      </c>
      <c r="C512" s="102">
        <v>1459452</v>
      </c>
      <c r="D512" s="203">
        <v>7.0293341155764244E-2</v>
      </c>
      <c r="E512" s="102">
        <v>1061761</v>
      </c>
      <c r="F512" s="203">
        <v>0.14838481497865486</v>
      </c>
      <c r="G512" s="102">
        <v>397691</v>
      </c>
      <c r="H512" s="203">
        <v>-9.4161915673380725E-2</v>
      </c>
      <c r="I512" s="102"/>
      <c r="J512" s="203" t="s">
        <v>113</v>
      </c>
      <c r="K512" s="102"/>
      <c r="L512" s="203" t="s">
        <v>113</v>
      </c>
      <c r="M512" s="102"/>
      <c r="N512" s="203"/>
      <c r="O512" s="102"/>
      <c r="P512" s="203" t="s">
        <v>113</v>
      </c>
      <c r="Q512" s="102">
        <v>412372</v>
      </c>
      <c r="R512" s="203">
        <v>0.19143403618460964</v>
      </c>
      <c r="S512" s="102">
        <v>243876</v>
      </c>
      <c r="T512" s="203">
        <v>0.15912850054183547</v>
      </c>
      <c r="U512" s="102">
        <v>31359</v>
      </c>
      <c r="V512" s="203">
        <v>-0.19931060896208352</v>
      </c>
      <c r="W512" s="102">
        <v>51770</v>
      </c>
      <c r="X512" s="203">
        <v>-2.5065441328788518E-2</v>
      </c>
      <c r="Y512" s="102">
        <v>88122</v>
      </c>
      <c r="Z512" s="203">
        <v>0.17855853205119643</v>
      </c>
      <c r="AA512" s="102"/>
      <c r="AB512" s="203" t="s">
        <v>113</v>
      </c>
      <c r="AC512" s="102">
        <v>27154</v>
      </c>
      <c r="AD512" s="203">
        <v>0.31560077519379837</v>
      </c>
      <c r="AE512" s="102">
        <v>76703</v>
      </c>
      <c r="AF512" s="203">
        <v>0.11553396646257208</v>
      </c>
      <c r="AG512" s="102">
        <v>19558</v>
      </c>
      <c r="AH512" s="203">
        <v>0.52689515184635805</v>
      </c>
      <c r="AI512" s="102">
        <v>36110</v>
      </c>
      <c r="AJ512" s="203">
        <v>0.18405089025150012</v>
      </c>
      <c r="AK512" s="102">
        <v>32934</v>
      </c>
      <c r="AL512" s="203">
        <v>0.17386655260906747</v>
      </c>
      <c r="AM512" s="102">
        <v>6608</v>
      </c>
      <c r="AN512" s="203">
        <v>-0.12325859095130687</v>
      </c>
      <c r="AO512" s="102">
        <v>8134</v>
      </c>
      <c r="AP512" s="203">
        <v>-0.1161577746387048</v>
      </c>
      <c r="AQ512" s="102"/>
      <c r="AR512" s="203" t="s">
        <v>113</v>
      </c>
      <c r="AS512" s="102"/>
      <c r="AT512" s="203" t="s">
        <v>113</v>
      </c>
      <c r="AU512" s="102">
        <v>8396</v>
      </c>
      <c r="AV512" s="203">
        <v>-0.14865138917055365</v>
      </c>
      <c r="AW512" s="102">
        <v>6129</v>
      </c>
      <c r="AX512" s="203">
        <v>0.59734167318217368</v>
      </c>
      <c r="AY512" s="102">
        <v>4833</v>
      </c>
      <c r="AZ512" s="203">
        <v>5.6162587412587506E-2</v>
      </c>
      <c r="BA512" s="102">
        <v>6788</v>
      </c>
      <c r="BB512" s="203">
        <v>0.59417566932832311</v>
      </c>
    </row>
    <row r="513" spans="1:54" s="4" customFormat="1" hidden="1" outlineLevel="1" x14ac:dyDescent="0.25">
      <c r="A513" s="1"/>
      <c r="B513" s="71" t="s">
        <v>93</v>
      </c>
      <c r="C513" s="156">
        <v>115439</v>
      </c>
      <c r="D513" s="373">
        <v>0.1133196385344637</v>
      </c>
      <c r="E513" s="156">
        <v>94144</v>
      </c>
      <c r="F513" s="373">
        <v>0.10339654485361338</v>
      </c>
      <c r="G513" s="156">
        <v>21295</v>
      </c>
      <c r="H513" s="373">
        <v>0.15941634453095221</v>
      </c>
      <c r="I513" s="156"/>
      <c r="J513" s="202" t="s">
        <v>113</v>
      </c>
      <c r="K513" s="156"/>
      <c r="L513" s="202" t="s">
        <v>113</v>
      </c>
      <c r="M513" s="156"/>
      <c r="N513" s="202"/>
      <c r="O513" s="156"/>
      <c r="P513" s="202" t="s">
        <v>113</v>
      </c>
      <c r="Q513" s="156">
        <v>24293</v>
      </c>
      <c r="R513" s="373">
        <v>9.0594837261503969E-2</v>
      </c>
      <c r="S513" s="156">
        <v>25517</v>
      </c>
      <c r="T513" s="373">
        <v>0.36396194141543714</v>
      </c>
      <c r="U513" s="156">
        <v>4782</v>
      </c>
      <c r="V513" s="373">
        <v>0.11833489242282513</v>
      </c>
      <c r="W513" s="156">
        <v>4766</v>
      </c>
      <c r="X513" s="373">
        <v>0.12062073830237474</v>
      </c>
      <c r="Y513" s="156">
        <v>4148</v>
      </c>
      <c r="Z513" s="373">
        <v>0.23342253939934587</v>
      </c>
      <c r="AA513" s="156"/>
      <c r="AB513" s="373" t="s">
        <v>113</v>
      </c>
      <c r="AC513" s="156">
        <v>1629</v>
      </c>
      <c r="AD513" s="373">
        <v>0.49586776859504123</v>
      </c>
      <c r="AE513" s="156">
        <v>11349</v>
      </c>
      <c r="AF513" s="373">
        <v>-1.5835312747426444E-3</v>
      </c>
      <c r="AG513" s="156">
        <v>2206</v>
      </c>
      <c r="AH513" s="373">
        <v>8.1372549019607776E-2</v>
      </c>
      <c r="AI513" s="156">
        <v>6043</v>
      </c>
      <c r="AJ513" s="373">
        <v>-0.29230589061951051</v>
      </c>
      <c r="AK513" s="156">
        <v>5262</v>
      </c>
      <c r="AL513" s="373">
        <v>2.6676829268292845E-3</v>
      </c>
      <c r="AM513" s="156">
        <v>565</v>
      </c>
      <c r="AN513" s="373">
        <v>0.10136452241715399</v>
      </c>
      <c r="AO513" s="156">
        <v>1475</v>
      </c>
      <c r="AP513" s="373">
        <v>0.48241206030150763</v>
      </c>
      <c r="AQ513" s="156"/>
      <c r="AR513" s="373" t="s">
        <v>113</v>
      </c>
      <c r="AS513" s="156"/>
      <c r="AT513" s="373" t="s">
        <v>113</v>
      </c>
      <c r="AU513" s="156">
        <v>1018</v>
      </c>
      <c r="AV513" s="373">
        <v>-0.32805280528052805</v>
      </c>
      <c r="AW513" s="156">
        <v>318</v>
      </c>
      <c r="AX513" s="373">
        <v>-0.30109890109890114</v>
      </c>
      <c r="AY513" s="156">
        <v>410</v>
      </c>
      <c r="AZ513" s="373">
        <v>0.70833333333333326</v>
      </c>
      <c r="BA513" s="156">
        <v>294</v>
      </c>
      <c r="BB513" s="373">
        <v>-0.15759312320916907</v>
      </c>
    </row>
    <row r="514" spans="1:54" s="4" customFormat="1" hidden="1" outlineLevel="1" x14ac:dyDescent="0.25">
      <c r="A514" s="1"/>
      <c r="B514" s="71" t="s">
        <v>94</v>
      </c>
      <c r="C514" s="156">
        <v>105666</v>
      </c>
      <c r="D514" s="373">
        <v>-9.0466189230133609E-2</v>
      </c>
      <c r="E514" s="156">
        <v>83205</v>
      </c>
      <c r="F514" s="373">
        <v>-0.10578411142636057</v>
      </c>
      <c r="G514" s="156">
        <v>22461</v>
      </c>
      <c r="H514" s="373">
        <v>-2.8839501902455877E-2</v>
      </c>
      <c r="I514" s="156"/>
      <c r="J514" s="202" t="s">
        <v>113</v>
      </c>
      <c r="K514" s="156"/>
      <c r="L514" s="202" t="s">
        <v>113</v>
      </c>
      <c r="M514" s="156"/>
      <c r="N514" s="202"/>
      <c r="O514" s="156"/>
      <c r="P514" s="202" t="s">
        <v>113</v>
      </c>
      <c r="Q514" s="156">
        <v>24924</v>
      </c>
      <c r="R514" s="373">
        <v>-5.1164915486523577E-2</v>
      </c>
      <c r="S514" s="156">
        <v>17375</v>
      </c>
      <c r="T514" s="373">
        <v>-7.0706530459431982E-2</v>
      </c>
      <c r="U514" s="156">
        <v>3990</v>
      </c>
      <c r="V514" s="373">
        <v>-0.12230532336119671</v>
      </c>
      <c r="W514" s="156">
        <v>4541</v>
      </c>
      <c r="X514" s="373">
        <v>-4.2589078642209621E-2</v>
      </c>
      <c r="Y514" s="156">
        <v>6760</v>
      </c>
      <c r="Z514" s="373">
        <v>9.9723442329591627E-2</v>
      </c>
      <c r="AA514" s="156"/>
      <c r="AB514" s="373" t="s">
        <v>113</v>
      </c>
      <c r="AC514" s="156">
        <v>1386</v>
      </c>
      <c r="AD514" s="373">
        <v>0.32504780114722753</v>
      </c>
      <c r="AE514" s="156">
        <v>9790</v>
      </c>
      <c r="AF514" s="373">
        <v>-0.18178019222732966</v>
      </c>
      <c r="AG514" s="156">
        <v>1404</v>
      </c>
      <c r="AH514" s="373">
        <v>-0.12903225806451613</v>
      </c>
      <c r="AI514" s="156">
        <v>5405</v>
      </c>
      <c r="AJ514" s="373">
        <v>-0.37730414746543783</v>
      </c>
      <c r="AK514" s="156">
        <v>4025</v>
      </c>
      <c r="AL514" s="373">
        <v>-0.20011923688394273</v>
      </c>
      <c r="AM514" s="156">
        <v>547</v>
      </c>
      <c r="AN514" s="373">
        <v>-3.6429872495445936E-3</v>
      </c>
      <c r="AO514" s="156">
        <v>1164</v>
      </c>
      <c r="AP514" s="373">
        <v>0.39234449760765555</v>
      </c>
      <c r="AQ514" s="156"/>
      <c r="AR514" s="373" t="s">
        <v>113</v>
      </c>
      <c r="AS514" s="156"/>
      <c r="AT514" s="373" t="s">
        <v>113</v>
      </c>
      <c r="AU514" s="156">
        <v>838</v>
      </c>
      <c r="AV514" s="373">
        <v>-0.41316526610644255</v>
      </c>
      <c r="AW514" s="156">
        <v>241</v>
      </c>
      <c r="AX514" s="373">
        <v>-0.36243386243386244</v>
      </c>
      <c r="AY514" s="156">
        <v>435</v>
      </c>
      <c r="AZ514" s="373">
        <v>-0.20183486238532111</v>
      </c>
      <c r="BA514" s="156">
        <v>298</v>
      </c>
      <c r="BB514" s="373">
        <v>-0.23393316195372749</v>
      </c>
    </row>
    <row r="515" spans="1:54" s="4" customFormat="1" hidden="1" outlineLevel="1" x14ac:dyDescent="0.25">
      <c r="A515" s="1"/>
      <c r="B515" s="71" t="s">
        <v>95</v>
      </c>
      <c r="C515" s="156">
        <v>112197</v>
      </c>
      <c r="D515" s="373">
        <v>-8.0744272932848249E-2</v>
      </c>
      <c r="E515" s="156">
        <v>85692</v>
      </c>
      <c r="F515" s="373">
        <v>-0.10768173440379869</v>
      </c>
      <c r="G515" s="156">
        <v>26505</v>
      </c>
      <c r="H515" s="373">
        <v>1.8678657903839602E-2</v>
      </c>
      <c r="I515" s="156"/>
      <c r="J515" s="202" t="s">
        <v>113</v>
      </c>
      <c r="K515" s="156"/>
      <c r="L515" s="202" t="s">
        <v>113</v>
      </c>
      <c r="M515" s="156"/>
      <c r="N515" s="202"/>
      <c r="O515" s="156"/>
      <c r="P515" s="202" t="s">
        <v>113</v>
      </c>
      <c r="Q515" s="156">
        <v>24830</v>
      </c>
      <c r="R515" s="373">
        <v>-1.1701958286897018E-2</v>
      </c>
      <c r="S515" s="156">
        <v>18421</v>
      </c>
      <c r="T515" s="373">
        <v>-2.5449426034220846E-3</v>
      </c>
      <c r="U515" s="156">
        <v>3623</v>
      </c>
      <c r="V515" s="373">
        <v>0.22605752961082914</v>
      </c>
      <c r="W515" s="156">
        <v>4076</v>
      </c>
      <c r="X515" s="373">
        <v>-0.17339282092881769</v>
      </c>
      <c r="Y515" s="156">
        <v>8519</v>
      </c>
      <c r="Z515" s="373">
        <v>-1.5258351635649037E-2</v>
      </c>
      <c r="AA515" s="156"/>
      <c r="AB515" s="373" t="s">
        <v>113</v>
      </c>
      <c r="AC515" s="156">
        <v>1220</v>
      </c>
      <c r="AD515" s="373">
        <v>-1.6129032258064502E-2</v>
      </c>
      <c r="AE515" s="156">
        <v>10522</v>
      </c>
      <c r="AF515" s="373">
        <v>-0.17771178493279149</v>
      </c>
      <c r="AG515" s="156">
        <v>1921</v>
      </c>
      <c r="AH515" s="373">
        <v>-0.21141215106732347</v>
      </c>
      <c r="AI515" s="156">
        <v>5155</v>
      </c>
      <c r="AJ515" s="373">
        <v>-0.51095721468551369</v>
      </c>
      <c r="AK515" s="156">
        <v>4175</v>
      </c>
      <c r="AL515" s="373">
        <v>-0.19010669253152279</v>
      </c>
      <c r="AM515" s="156">
        <v>552</v>
      </c>
      <c r="AN515" s="373">
        <v>0.14049586776859502</v>
      </c>
      <c r="AO515" s="156">
        <v>930</v>
      </c>
      <c r="AP515" s="373">
        <v>0.56302521008403361</v>
      </c>
      <c r="AQ515" s="156"/>
      <c r="AR515" s="373" t="s">
        <v>113</v>
      </c>
      <c r="AS515" s="156"/>
      <c r="AT515" s="373" t="s">
        <v>113</v>
      </c>
      <c r="AU515" s="156">
        <v>680</v>
      </c>
      <c r="AV515" s="373">
        <v>-0.27659574468085102</v>
      </c>
      <c r="AW515" s="156">
        <v>312</v>
      </c>
      <c r="AX515" s="373">
        <v>-7.4183976261127604E-2</v>
      </c>
      <c r="AY515" s="156">
        <v>247</v>
      </c>
      <c r="AZ515" s="373">
        <v>-0.5</v>
      </c>
      <c r="BA515" s="156">
        <v>309</v>
      </c>
      <c r="BB515" s="373">
        <v>-0.49009900990099009</v>
      </c>
    </row>
    <row r="516" spans="1:54" s="4" customFormat="1" hidden="1" outlineLevel="1" x14ac:dyDescent="0.25">
      <c r="A516" s="1"/>
      <c r="B516" s="71" t="s">
        <v>96</v>
      </c>
      <c r="C516" s="156">
        <v>114349</v>
      </c>
      <c r="D516" s="373">
        <v>0.18349203063547925</v>
      </c>
      <c r="E516" s="156">
        <v>70998</v>
      </c>
      <c r="F516" s="373">
        <v>0.10200850588271826</v>
      </c>
      <c r="G516" s="156">
        <v>43351</v>
      </c>
      <c r="H516" s="373">
        <v>0.34655525874386539</v>
      </c>
      <c r="I516" s="156"/>
      <c r="J516" s="202" t="s">
        <v>113</v>
      </c>
      <c r="K516" s="156"/>
      <c r="L516" s="202" t="s">
        <v>113</v>
      </c>
      <c r="M516" s="156"/>
      <c r="N516" s="202"/>
      <c r="O516" s="156"/>
      <c r="P516" s="202" t="s">
        <v>113</v>
      </c>
      <c r="Q516" s="156">
        <v>21616</v>
      </c>
      <c r="R516" s="373">
        <v>-8.2045184304399554E-2</v>
      </c>
      <c r="S516" s="156">
        <v>18771</v>
      </c>
      <c r="T516" s="373">
        <v>0.33544393853158794</v>
      </c>
      <c r="U516" s="156">
        <v>2658</v>
      </c>
      <c r="V516" s="373">
        <v>-0.11782276800531033</v>
      </c>
      <c r="W516" s="156">
        <v>3792</v>
      </c>
      <c r="X516" s="373">
        <v>0.16533497234173322</v>
      </c>
      <c r="Y516" s="156">
        <v>6982</v>
      </c>
      <c r="Z516" s="373">
        <v>0.12034659820282423</v>
      </c>
      <c r="AA516" s="156"/>
      <c r="AB516" s="373" t="s">
        <v>113</v>
      </c>
      <c r="AC516" s="156">
        <v>1440</v>
      </c>
      <c r="AD516" s="373">
        <v>2.7837259100642386E-2</v>
      </c>
      <c r="AE516" s="156">
        <v>7090</v>
      </c>
      <c r="AF516" s="373">
        <v>0.31515488777592293</v>
      </c>
      <c r="AG516" s="156">
        <v>1024</v>
      </c>
      <c r="AH516" s="373">
        <v>0.86181818181818182</v>
      </c>
      <c r="AI516" s="156">
        <v>1959</v>
      </c>
      <c r="AJ516" s="373">
        <v>-0.16531742650191739</v>
      </c>
      <c r="AK516" s="156">
        <v>2987</v>
      </c>
      <c r="AL516" s="373">
        <v>0.21769262128006517</v>
      </c>
      <c r="AM516" s="156">
        <v>388</v>
      </c>
      <c r="AN516" s="373">
        <v>0.65811965811965822</v>
      </c>
      <c r="AO516" s="156">
        <v>805</v>
      </c>
      <c r="AP516" s="373">
        <v>0.48523985239852396</v>
      </c>
      <c r="AQ516" s="156"/>
      <c r="AR516" s="373" t="s">
        <v>113</v>
      </c>
      <c r="AS516" s="156"/>
      <c r="AT516" s="373" t="s">
        <v>113</v>
      </c>
      <c r="AU516" s="156">
        <v>581</v>
      </c>
      <c r="AV516" s="373">
        <v>5.8287795992713942E-2</v>
      </c>
      <c r="AW516" s="156">
        <v>229</v>
      </c>
      <c r="AX516" s="373">
        <v>-4.3478260869564966E-3</v>
      </c>
      <c r="AY516" s="156">
        <v>275</v>
      </c>
      <c r="AZ516" s="373">
        <v>0.375</v>
      </c>
      <c r="BA516" s="156">
        <v>351</v>
      </c>
      <c r="BB516" s="373">
        <v>-4.0983606557377095E-2</v>
      </c>
    </row>
    <row r="517" spans="1:54" s="4" customFormat="1" hidden="1" outlineLevel="1" x14ac:dyDescent="0.25">
      <c r="A517" s="1"/>
      <c r="B517" s="71" t="s">
        <v>97</v>
      </c>
      <c r="C517" s="156">
        <v>80622</v>
      </c>
      <c r="D517" s="373">
        <v>0.10229696472518457</v>
      </c>
      <c r="E517" s="156">
        <v>53030</v>
      </c>
      <c r="F517" s="373">
        <v>0.14980160881160431</v>
      </c>
      <c r="G517" s="156">
        <v>27592</v>
      </c>
      <c r="H517" s="373">
        <v>2.120729856767456E-2</v>
      </c>
      <c r="I517" s="156"/>
      <c r="J517" s="202" t="s">
        <v>113</v>
      </c>
      <c r="K517" s="156"/>
      <c r="L517" s="202" t="s">
        <v>113</v>
      </c>
      <c r="M517" s="156"/>
      <c r="N517" s="202"/>
      <c r="O517" s="156"/>
      <c r="P517" s="202" t="s">
        <v>113</v>
      </c>
      <c r="Q517" s="156">
        <v>24032</v>
      </c>
      <c r="R517" s="373">
        <v>-3.4316483163224332E-2</v>
      </c>
      <c r="S517" s="156">
        <v>14036</v>
      </c>
      <c r="T517" s="373">
        <v>0.53768624014022781</v>
      </c>
      <c r="U517" s="156">
        <v>1983</v>
      </c>
      <c r="V517" s="373">
        <v>0.28349514563106792</v>
      </c>
      <c r="W517" s="156">
        <v>2366</v>
      </c>
      <c r="X517" s="373">
        <v>-8.9649865332820267E-2</v>
      </c>
      <c r="Y517" s="156">
        <v>6853</v>
      </c>
      <c r="Z517" s="373">
        <v>0.4179598593006415</v>
      </c>
      <c r="AA517" s="156"/>
      <c r="AB517" s="373" t="s">
        <v>113</v>
      </c>
      <c r="AC517" s="156">
        <v>1287</v>
      </c>
      <c r="AD517" s="373">
        <v>0.39891304347826084</v>
      </c>
      <c r="AE517" s="156">
        <v>100</v>
      </c>
      <c r="AF517" s="373">
        <v>1.5641025641025643</v>
      </c>
      <c r="AG517" s="156">
        <v>126</v>
      </c>
      <c r="AH517" s="373">
        <v>11.6</v>
      </c>
      <c r="AI517" s="156">
        <v>53</v>
      </c>
      <c r="AJ517" s="373">
        <v>1.1200000000000001</v>
      </c>
      <c r="AK517" s="156">
        <v>61</v>
      </c>
      <c r="AL517" s="373">
        <v>-0.90557275541795668</v>
      </c>
      <c r="AM517" s="156">
        <v>374</v>
      </c>
      <c r="AN517" s="373">
        <v>0.57805907172995785</v>
      </c>
      <c r="AO517" s="156">
        <v>427</v>
      </c>
      <c r="AP517" s="373">
        <v>0.99532710280373826</v>
      </c>
      <c r="AQ517" s="156"/>
      <c r="AR517" s="373" t="s">
        <v>113</v>
      </c>
      <c r="AS517" s="156"/>
      <c r="AT517" s="373" t="s">
        <v>113</v>
      </c>
      <c r="AU517" s="156">
        <v>426</v>
      </c>
      <c r="AV517" s="373">
        <v>-1.1600928074245953E-2</v>
      </c>
      <c r="AW517" s="156">
        <v>249</v>
      </c>
      <c r="AX517" s="373">
        <v>0.43103448275862077</v>
      </c>
      <c r="AY517" s="156">
        <v>259</v>
      </c>
      <c r="AZ517" s="373">
        <v>0.18807339449541294</v>
      </c>
      <c r="BA517" s="156">
        <v>306</v>
      </c>
      <c r="BB517" s="373">
        <v>0.61904761904761907</v>
      </c>
    </row>
    <row r="518" spans="1:54" s="4" customFormat="1" hidden="1" outlineLevel="1" x14ac:dyDescent="0.25">
      <c r="A518" s="1"/>
      <c r="B518" s="71" t="s">
        <v>98</v>
      </c>
      <c r="C518" s="156">
        <v>84504</v>
      </c>
      <c r="D518" s="373">
        <v>0.17291730283430029</v>
      </c>
      <c r="E518" s="156">
        <v>48586</v>
      </c>
      <c r="F518" s="373">
        <v>0.19725980138488453</v>
      </c>
      <c r="G518" s="156">
        <v>35918</v>
      </c>
      <c r="H518" s="373">
        <v>0.14152232639440654</v>
      </c>
      <c r="I518" s="156"/>
      <c r="J518" s="202" t="s">
        <v>113</v>
      </c>
      <c r="K518" s="156"/>
      <c r="L518" s="202" t="s">
        <v>113</v>
      </c>
      <c r="M518" s="156"/>
      <c r="N518" s="202"/>
      <c r="O518" s="156"/>
      <c r="P518" s="202" t="s">
        <v>113</v>
      </c>
      <c r="Q518" s="156">
        <v>26567</v>
      </c>
      <c r="R518" s="373">
        <v>8.4234583520385264E-2</v>
      </c>
      <c r="S518" s="156">
        <v>9980</v>
      </c>
      <c r="T518" s="373">
        <v>0.81751957749043891</v>
      </c>
      <c r="U518" s="156">
        <v>2019</v>
      </c>
      <c r="V518" s="373">
        <v>0.96400778210116722</v>
      </c>
      <c r="W518" s="156">
        <v>2799</v>
      </c>
      <c r="X518" s="373">
        <v>9.3359374999999911E-2</v>
      </c>
      <c r="Y518" s="156">
        <v>3888</v>
      </c>
      <c r="Z518" s="373">
        <v>2.7755749405233843E-2</v>
      </c>
      <c r="AA518" s="156"/>
      <c r="AB518" s="373" t="s">
        <v>113</v>
      </c>
      <c r="AC518" s="156">
        <v>1362</v>
      </c>
      <c r="AD518" s="373">
        <v>0.20851818988464954</v>
      </c>
      <c r="AE518" s="156">
        <v>85</v>
      </c>
      <c r="AF518" s="373">
        <v>0.1333333333333333</v>
      </c>
      <c r="AG518" s="156">
        <v>42</v>
      </c>
      <c r="AH518" s="373">
        <v>2</v>
      </c>
      <c r="AI518" s="156">
        <v>11</v>
      </c>
      <c r="AJ518" s="373">
        <v>1.2000000000000002</v>
      </c>
      <c r="AK518" s="156">
        <v>39</v>
      </c>
      <c r="AL518" s="373">
        <v>-0.92121212121212126</v>
      </c>
      <c r="AM518" s="156">
        <v>186</v>
      </c>
      <c r="AN518" s="373">
        <v>0.24832214765100669</v>
      </c>
      <c r="AO518" s="156">
        <v>333</v>
      </c>
      <c r="AP518" s="373">
        <v>1.3450704225352115</v>
      </c>
      <c r="AQ518" s="156"/>
      <c r="AR518" s="373" t="s">
        <v>113</v>
      </c>
      <c r="AS518" s="156"/>
      <c r="AT518" s="373" t="s">
        <v>113</v>
      </c>
      <c r="AU518" s="156">
        <v>474</v>
      </c>
      <c r="AV518" s="373">
        <v>-5.3892215568862256E-2</v>
      </c>
      <c r="AW518" s="156">
        <v>179</v>
      </c>
      <c r="AX518" s="373">
        <v>-4.7872340425531901E-2</v>
      </c>
      <c r="AY518" s="156">
        <v>335</v>
      </c>
      <c r="AZ518" s="373">
        <v>0.48230088495575218</v>
      </c>
      <c r="BA518" s="156">
        <v>259</v>
      </c>
      <c r="BB518" s="373">
        <v>-6.498194945848379E-2</v>
      </c>
    </row>
    <row r="519" spans="1:54" s="4" customFormat="1" hidden="1" outlineLevel="1" x14ac:dyDescent="0.25">
      <c r="A519" s="1"/>
      <c r="B519" s="71" t="s">
        <v>99</v>
      </c>
      <c r="C519" s="156">
        <v>112858</v>
      </c>
      <c r="D519" s="373">
        <v>9.617700765375492E-2</v>
      </c>
      <c r="E519" s="156">
        <v>64317</v>
      </c>
      <c r="F519" s="373">
        <v>9.6381023813988387E-2</v>
      </c>
      <c r="G519" s="156">
        <v>48541</v>
      </c>
      <c r="H519" s="373">
        <v>9.5906802429277738E-2</v>
      </c>
      <c r="I519" s="156"/>
      <c r="J519" s="202" t="s">
        <v>113</v>
      </c>
      <c r="K519" s="156"/>
      <c r="L519" s="202" t="s">
        <v>113</v>
      </c>
      <c r="M519" s="156"/>
      <c r="N519" s="202"/>
      <c r="O519" s="156"/>
      <c r="P519" s="202" t="s">
        <v>113</v>
      </c>
      <c r="Q519" s="156">
        <v>32225</v>
      </c>
      <c r="R519" s="373">
        <v>-3.0447994704696613E-2</v>
      </c>
      <c r="S519" s="156">
        <v>12009</v>
      </c>
      <c r="T519" s="373">
        <v>0.39202503767242369</v>
      </c>
      <c r="U519" s="156">
        <v>3129</v>
      </c>
      <c r="V519" s="373">
        <v>0.19655831739961749</v>
      </c>
      <c r="W519" s="156">
        <v>6805</v>
      </c>
      <c r="X519" s="373">
        <v>-3.3684827182191013E-3</v>
      </c>
      <c r="Y519" s="156">
        <v>6147</v>
      </c>
      <c r="Z519" s="373">
        <v>0.8942989214175654</v>
      </c>
      <c r="AA519" s="156"/>
      <c r="AB519" s="373" t="s">
        <v>113</v>
      </c>
      <c r="AC519" s="156">
        <v>1176</v>
      </c>
      <c r="AD519" s="373">
        <v>8.5106382978716866E-4</v>
      </c>
      <c r="AE519" s="156">
        <v>136</v>
      </c>
      <c r="AF519" s="373">
        <v>3.387096774193548</v>
      </c>
      <c r="AG519" s="156">
        <v>50</v>
      </c>
      <c r="AH519" s="373">
        <v>0.47058823529411775</v>
      </c>
      <c r="AI519" s="156">
        <v>15</v>
      </c>
      <c r="AJ519" s="373">
        <v>-0.16666666666666663</v>
      </c>
      <c r="AK519" s="156">
        <v>42</v>
      </c>
      <c r="AL519" s="373">
        <v>-0.95280898876404496</v>
      </c>
      <c r="AM519" s="156">
        <v>208</v>
      </c>
      <c r="AN519" s="373">
        <v>-9.52380952380949E-3</v>
      </c>
      <c r="AO519" s="156">
        <v>504</v>
      </c>
      <c r="AP519" s="373">
        <v>1.3551401869158877</v>
      </c>
      <c r="AQ519" s="156"/>
      <c r="AR519" s="373" t="s">
        <v>113</v>
      </c>
      <c r="AS519" s="156"/>
      <c r="AT519" s="373" t="s">
        <v>113</v>
      </c>
      <c r="AU519" s="156">
        <v>546</v>
      </c>
      <c r="AV519" s="373">
        <v>0.15677966101694918</v>
      </c>
      <c r="AW519" s="156">
        <v>486</v>
      </c>
      <c r="AX519" s="373">
        <v>2.3986013986013988</v>
      </c>
      <c r="AY519" s="156">
        <v>474</v>
      </c>
      <c r="AZ519" s="373">
        <v>4.1758241758241832E-2</v>
      </c>
      <c r="BA519" s="156">
        <v>282</v>
      </c>
      <c r="BB519" s="373">
        <v>-0.3705357142857143</v>
      </c>
    </row>
    <row r="520" spans="1:54" s="4" customFormat="1" hidden="1" outlineLevel="1" x14ac:dyDescent="0.25">
      <c r="A520" s="1"/>
      <c r="B520" s="71" t="s">
        <v>100</v>
      </c>
      <c r="C520" s="156">
        <v>137284</v>
      </c>
      <c r="D520" s="373">
        <v>0.19873563619852597</v>
      </c>
      <c r="E520" s="156">
        <v>67065</v>
      </c>
      <c r="F520" s="373">
        <v>0.16937804048752425</v>
      </c>
      <c r="G520" s="156">
        <v>70219</v>
      </c>
      <c r="H520" s="373">
        <v>0.22818463260630018</v>
      </c>
      <c r="I520" s="156"/>
      <c r="J520" s="202" t="s">
        <v>113</v>
      </c>
      <c r="K520" s="156"/>
      <c r="L520" s="202" t="s">
        <v>113</v>
      </c>
      <c r="M520" s="156"/>
      <c r="N520" s="202"/>
      <c r="O520" s="156"/>
      <c r="P520" s="202" t="s">
        <v>113</v>
      </c>
      <c r="Q520" s="156">
        <v>33912</v>
      </c>
      <c r="R520" s="373">
        <v>5.9922871551467694E-3</v>
      </c>
      <c r="S520" s="156">
        <v>10997</v>
      </c>
      <c r="T520" s="373">
        <v>0.45559232296492391</v>
      </c>
      <c r="U520" s="156">
        <v>2689</v>
      </c>
      <c r="V520" s="373">
        <v>0.37123916369199383</v>
      </c>
      <c r="W520" s="156">
        <v>4930</v>
      </c>
      <c r="X520" s="373">
        <v>0.57306955966815565</v>
      </c>
      <c r="Y520" s="156">
        <v>8280</v>
      </c>
      <c r="Z520" s="373">
        <v>0.29536921151439288</v>
      </c>
      <c r="AA520" s="156"/>
      <c r="AB520" s="373" t="s">
        <v>113</v>
      </c>
      <c r="AC520" s="156">
        <v>2828</v>
      </c>
      <c r="AD520" s="373">
        <v>0.82569399612653327</v>
      </c>
      <c r="AE520" s="156">
        <v>54</v>
      </c>
      <c r="AF520" s="373">
        <v>3.8461538461538547E-2</v>
      </c>
      <c r="AG520" s="156">
        <v>33</v>
      </c>
      <c r="AH520" s="373">
        <v>3.125E-2</v>
      </c>
      <c r="AI520" s="156">
        <v>18</v>
      </c>
      <c r="AJ520" s="373">
        <v>-0.1428571428571429</v>
      </c>
      <c r="AK520" s="156">
        <v>35</v>
      </c>
      <c r="AL520" s="373">
        <v>-0.93705035971223016</v>
      </c>
      <c r="AM520" s="156">
        <v>253</v>
      </c>
      <c r="AN520" s="373">
        <v>-6.2962962962962998E-2</v>
      </c>
      <c r="AO520" s="156">
        <v>442</v>
      </c>
      <c r="AP520" s="373">
        <v>1.554913294797688</v>
      </c>
      <c r="AQ520" s="156"/>
      <c r="AR520" s="373" t="s">
        <v>113</v>
      </c>
      <c r="AS520" s="156"/>
      <c r="AT520" s="373" t="s">
        <v>113</v>
      </c>
      <c r="AU520" s="156">
        <v>1031</v>
      </c>
      <c r="AV520" s="373">
        <v>0.59597523219814241</v>
      </c>
      <c r="AW520" s="156">
        <v>641</v>
      </c>
      <c r="AX520" s="373">
        <v>4.8272727272727272</v>
      </c>
      <c r="AY520" s="156">
        <v>401</v>
      </c>
      <c r="AZ520" s="373">
        <v>-0.3479674796747968</v>
      </c>
      <c r="BA520" s="156">
        <v>493</v>
      </c>
      <c r="BB520" s="373">
        <v>-8.3643122676579917E-2</v>
      </c>
    </row>
    <row r="521" spans="1:54" s="4" customFormat="1" hidden="1" outlineLevel="1" x14ac:dyDescent="0.25">
      <c r="A521" s="1"/>
      <c r="B521" s="71" t="s">
        <v>101</v>
      </c>
      <c r="C521" s="156">
        <v>113759</v>
      </c>
      <c r="D521" s="373">
        <v>0.13847801285002292</v>
      </c>
      <c r="E521" s="156">
        <v>63684</v>
      </c>
      <c r="F521" s="373">
        <v>0.16819224066770611</v>
      </c>
      <c r="G521" s="156">
        <v>50075</v>
      </c>
      <c r="H521" s="373">
        <v>0.10280353249498986</v>
      </c>
      <c r="I521" s="156"/>
      <c r="J521" s="202" t="s">
        <v>113</v>
      </c>
      <c r="K521" s="156"/>
      <c r="L521" s="202" t="s">
        <v>113</v>
      </c>
      <c r="M521" s="156"/>
      <c r="N521" s="202"/>
      <c r="O521" s="156"/>
      <c r="P521" s="202" t="s">
        <v>113</v>
      </c>
      <c r="Q521" s="156">
        <v>32814</v>
      </c>
      <c r="R521" s="373">
        <v>-2.6752876972357287E-2</v>
      </c>
      <c r="S521" s="156">
        <v>13168</v>
      </c>
      <c r="T521" s="373">
        <v>0.59264634736332855</v>
      </c>
      <c r="U521" s="156">
        <v>2993</v>
      </c>
      <c r="V521" s="373">
        <v>0.84071340713407139</v>
      </c>
      <c r="W521" s="156">
        <v>3520</v>
      </c>
      <c r="X521" s="373">
        <v>0.24601769911504423</v>
      </c>
      <c r="Y521" s="156">
        <v>6343</v>
      </c>
      <c r="Z521" s="373">
        <v>0.89626307922272042</v>
      </c>
      <c r="AA521" s="156"/>
      <c r="AB521" s="373" t="s">
        <v>113</v>
      </c>
      <c r="AC521" s="156">
        <v>1669</v>
      </c>
      <c r="AD521" s="373">
        <v>0.21824817518248185</v>
      </c>
      <c r="AE521" s="156">
        <v>65</v>
      </c>
      <c r="AF521" s="373">
        <v>0.32653061224489788</v>
      </c>
      <c r="AG521" s="156">
        <v>15</v>
      </c>
      <c r="AH521" s="373">
        <v>-0.70588235294117641</v>
      </c>
      <c r="AI521" s="156">
        <v>16</v>
      </c>
      <c r="AJ521" s="373">
        <v>0.45454545454545459</v>
      </c>
      <c r="AK521" s="156">
        <v>76</v>
      </c>
      <c r="AL521" s="373">
        <v>-0.89546079779917465</v>
      </c>
      <c r="AM521" s="156">
        <v>252</v>
      </c>
      <c r="AN521" s="373">
        <v>0.18309859154929575</v>
      </c>
      <c r="AO521" s="156">
        <v>493</v>
      </c>
      <c r="AP521" s="373">
        <v>0.56507936507936507</v>
      </c>
      <c r="AQ521" s="156"/>
      <c r="AR521" s="373" t="s">
        <v>113</v>
      </c>
      <c r="AS521" s="156"/>
      <c r="AT521" s="373" t="s">
        <v>113</v>
      </c>
      <c r="AU521" s="156">
        <v>1011</v>
      </c>
      <c r="AV521" s="373">
        <v>0.91477272727272729</v>
      </c>
      <c r="AW521" s="156">
        <v>215</v>
      </c>
      <c r="AX521" s="373">
        <v>2.8708133971291794E-2</v>
      </c>
      <c r="AY521" s="156">
        <v>567</v>
      </c>
      <c r="AZ521" s="373">
        <v>8.8967971530249379E-3</v>
      </c>
      <c r="BA521" s="156">
        <v>413</v>
      </c>
      <c r="BB521" s="373">
        <v>-0.28048780487804881</v>
      </c>
    </row>
    <row r="522" spans="1:54" s="4" customFormat="1" hidden="1" outlineLevel="1" x14ac:dyDescent="0.25">
      <c r="A522" s="1"/>
      <c r="B522" s="71" t="s">
        <v>102</v>
      </c>
      <c r="C522" s="156">
        <v>123809</v>
      </c>
      <c r="D522" s="373">
        <v>0.39330407382399279</v>
      </c>
      <c r="E522" s="156">
        <v>83964</v>
      </c>
      <c r="F522" s="373">
        <v>0.43395839737678044</v>
      </c>
      <c r="G522" s="156">
        <v>39845</v>
      </c>
      <c r="H522" s="373">
        <v>0.31475615389691813</v>
      </c>
      <c r="I522" s="156"/>
      <c r="J522" s="202" t="s">
        <v>113</v>
      </c>
      <c r="K522" s="156"/>
      <c r="L522" s="202" t="s">
        <v>113</v>
      </c>
      <c r="M522" s="156"/>
      <c r="N522" s="202"/>
      <c r="O522" s="156"/>
      <c r="P522" s="202" t="s">
        <v>113</v>
      </c>
      <c r="Q522" s="156">
        <v>35240</v>
      </c>
      <c r="R522" s="373">
        <v>0.22915940006975943</v>
      </c>
      <c r="S522" s="156">
        <v>17499</v>
      </c>
      <c r="T522" s="373">
        <v>0.68324355521354363</v>
      </c>
      <c r="U522" s="156">
        <v>5635</v>
      </c>
      <c r="V522" s="373">
        <v>1.9151577858251421</v>
      </c>
      <c r="W522" s="156">
        <v>3930</v>
      </c>
      <c r="X522" s="373">
        <v>0.22201492537313428</v>
      </c>
      <c r="Y522" s="156">
        <v>6812</v>
      </c>
      <c r="Z522" s="373">
        <v>0.91402079235740374</v>
      </c>
      <c r="AA522" s="156"/>
      <c r="AB522" s="373" t="s">
        <v>113</v>
      </c>
      <c r="AC522" s="156">
        <v>2251</v>
      </c>
      <c r="AD522" s="373">
        <v>1.0224618149146449</v>
      </c>
      <c r="AE522" s="156">
        <v>5359</v>
      </c>
      <c r="AF522" s="373">
        <v>0.32615689185845098</v>
      </c>
      <c r="AG522" s="156">
        <v>1105</v>
      </c>
      <c r="AH522" s="373">
        <v>1.3814655172413794</v>
      </c>
      <c r="AI522" s="156">
        <v>1221</v>
      </c>
      <c r="AJ522" s="373">
        <v>0.27055150884495327</v>
      </c>
      <c r="AK522" s="156">
        <v>1344</v>
      </c>
      <c r="AL522" s="373">
        <v>-0.29707112970711302</v>
      </c>
      <c r="AM522" s="156">
        <v>489</v>
      </c>
      <c r="AN522" s="373">
        <v>0.62458471760797352</v>
      </c>
      <c r="AO522" s="156">
        <v>528</v>
      </c>
      <c r="AP522" s="373">
        <v>1.4558139534883723</v>
      </c>
      <c r="AQ522" s="156"/>
      <c r="AR522" s="373" t="s">
        <v>113</v>
      </c>
      <c r="AS522" s="156"/>
      <c r="AT522" s="373" t="s">
        <v>113</v>
      </c>
      <c r="AU522" s="156">
        <v>1267</v>
      </c>
      <c r="AV522" s="373">
        <v>0.865979381443299</v>
      </c>
      <c r="AW522" s="156">
        <v>287</v>
      </c>
      <c r="AX522" s="373">
        <v>0.88815789473684204</v>
      </c>
      <c r="AY522" s="156">
        <v>523</v>
      </c>
      <c r="AZ522" s="373">
        <v>0.4289617486338797</v>
      </c>
      <c r="BA522" s="156">
        <v>382</v>
      </c>
      <c r="BB522" s="373">
        <v>-0.18025751072961371</v>
      </c>
    </row>
    <row r="523" spans="1:54" s="4" customFormat="1" hidden="1" outlineLevel="1" x14ac:dyDescent="0.25">
      <c r="A523" s="1"/>
      <c r="B523" s="71" t="s">
        <v>103</v>
      </c>
      <c r="C523" s="156">
        <v>131267</v>
      </c>
      <c r="D523" s="373">
        <v>0.35891383790386855</v>
      </c>
      <c r="E523" s="156">
        <v>103580</v>
      </c>
      <c r="F523" s="373">
        <v>0.40506517994004265</v>
      </c>
      <c r="G523" s="156">
        <v>27687</v>
      </c>
      <c r="H523" s="373">
        <v>0.21020194072908471</v>
      </c>
      <c r="I523" s="156"/>
      <c r="J523" s="202" t="s">
        <v>113</v>
      </c>
      <c r="K523" s="156"/>
      <c r="L523" s="202" t="s">
        <v>113</v>
      </c>
      <c r="M523" s="156"/>
      <c r="N523" s="202"/>
      <c r="O523" s="156"/>
      <c r="P523" s="202" t="s">
        <v>113</v>
      </c>
      <c r="Q523" s="156">
        <v>33820</v>
      </c>
      <c r="R523" s="373">
        <v>0.48574440978781364</v>
      </c>
      <c r="S523" s="156">
        <v>25475</v>
      </c>
      <c r="T523" s="373">
        <v>0.32461522462562398</v>
      </c>
      <c r="U523" s="156">
        <v>2818</v>
      </c>
      <c r="V523" s="373">
        <v>0.18155136268343819</v>
      </c>
      <c r="W523" s="156">
        <v>6191</v>
      </c>
      <c r="X523" s="373">
        <v>1.0251880929015376</v>
      </c>
      <c r="Y523" s="156">
        <v>4588</v>
      </c>
      <c r="Z523" s="373">
        <v>0.75785440613026811</v>
      </c>
      <c r="AA523" s="156"/>
      <c r="AB523" s="373" t="s">
        <v>113</v>
      </c>
      <c r="AC523" s="156">
        <v>1808</v>
      </c>
      <c r="AD523" s="373">
        <v>1.2102689486552567</v>
      </c>
      <c r="AE523" s="156">
        <v>11722</v>
      </c>
      <c r="AF523" s="373">
        <v>0.21547075902115309</v>
      </c>
      <c r="AG523" s="156">
        <v>1946</v>
      </c>
      <c r="AH523" s="373">
        <v>-4.8410757946210303E-2</v>
      </c>
      <c r="AI523" s="156">
        <v>4779</v>
      </c>
      <c r="AJ523" s="373">
        <v>1.6808510638297802E-2</v>
      </c>
      <c r="AK523" s="156">
        <v>5109</v>
      </c>
      <c r="AL523" s="373">
        <v>0.71327967806841053</v>
      </c>
      <c r="AM523" s="156">
        <v>2145</v>
      </c>
      <c r="AN523" s="373">
        <v>4.2962962962962967</v>
      </c>
      <c r="AO523" s="156">
        <v>1113</v>
      </c>
      <c r="AP523" s="373">
        <v>0.1993534482758621</v>
      </c>
      <c r="AQ523" s="156"/>
      <c r="AR523" s="373" t="s">
        <v>113</v>
      </c>
      <c r="AS523" s="156"/>
      <c r="AT523" s="373" t="s">
        <v>113</v>
      </c>
      <c r="AU523" s="156">
        <v>854</v>
      </c>
      <c r="AV523" s="373">
        <v>-0.40940525587828491</v>
      </c>
      <c r="AW523" s="156">
        <v>341</v>
      </c>
      <c r="AX523" s="373">
        <v>1.0297619047619047</v>
      </c>
      <c r="AY523" s="156">
        <v>330</v>
      </c>
      <c r="AZ523" s="373">
        <v>0.49321266968325794</v>
      </c>
      <c r="BA523" s="156">
        <v>457</v>
      </c>
      <c r="BB523" s="373">
        <v>0.88065843621399176</v>
      </c>
    </row>
    <row r="524" spans="1:54" s="4" customFormat="1" hidden="1" outlineLevel="1" x14ac:dyDescent="0.25">
      <c r="A524" s="1"/>
      <c r="B524" s="71" t="s">
        <v>104</v>
      </c>
      <c r="C524" s="156">
        <v>131846</v>
      </c>
      <c r="D524" s="373">
        <v>0.28064262333297729</v>
      </c>
      <c r="E524" s="156">
        <v>106304</v>
      </c>
      <c r="F524" s="373">
        <v>0.38894115187624134</v>
      </c>
      <c r="G524" s="156">
        <v>25542</v>
      </c>
      <c r="H524" s="373">
        <v>-3.312261044024678E-2</v>
      </c>
      <c r="I524" s="156"/>
      <c r="J524" s="202" t="s">
        <v>113</v>
      </c>
      <c r="K524" s="156"/>
      <c r="L524" s="202" t="s">
        <v>113</v>
      </c>
      <c r="M524" s="156"/>
      <c r="N524" s="202"/>
      <c r="O524" s="156"/>
      <c r="P524" s="202" t="s">
        <v>113</v>
      </c>
      <c r="Q524" s="156">
        <v>31841</v>
      </c>
      <c r="R524" s="373">
        <v>0.42612084023827657</v>
      </c>
      <c r="S524" s="156">
        <v>27148</v>
      </c>
      <c r="T524" s="373">
        <v>0.37284450063211128</v>
      </c>
      <c r="U524" s="156">
        <v>2846</v>
      </c>
      <c r="V524" s="373">
        <v>-7.9262374636040134E-2</v>
      </c>
      <c r="W524" s="156">
        <v>5385</v>
      </c>
      <c r="X524" s="373">
        <v>0.41561514195583604</v>
      </c>
      <c r="Y524" s="156">
        <v>5451</v>
      </c>
      <c r="Z524" s="373">
        <v>0.5350605463249789</v>
      </c>
      <c r="AA524" s="156"/>
      <c r="AB524" s="373" t="s">
        <v>113</v>
      </c>
      <c r="AC524" s="156">
        <v>2584</v>
      </c>
      <c r="AD524" s="373">
        <v>0.23873441994247369</v>
      </c>
      <c r="AE524" s="156">
        <v>12487</v>
      </c>
      <c r="AF524" s="373">
        <v>0.53516105237275635</v>
      </c>
      <c r="AG524" s="156">
        <v>2937</v>
      </c>
      <c r="AH524" s="373">
        <v>1.1083991385498924</v>
      </c>
      <c r="AI524" s="156">
        <v>5822</v>
      </c>
      <c r="AJ524" s="373">
        <v>0.26592737551641665</v>
      </c>
      <c r="AK524" s="156">
        <v>4901</v>
      </c>
      <c r="AL524" s="373">
        <v>0.22801302931596101</v>
      </c>
      <c r="AM524" s="156">
        <v>1578</v>
      </c>
      <c r="AN524" s="373">
        <v>1.9495327102803737</v>
      </c>
      <c r="AO524" s="156">
        <v>989</v>
      </c>
      <c r="AP524" s="373">
        <v>3.235908141962418E-2</v>
      </c>
      <c r="AQ524" s="156"/>
      <c r="AR524" s="373" t="s">
        <v>113</v>
      </c>
      <c r="AS524" s="156"/>
      <c r="AT524" s="373" t="s">
        <v>113</v>
      </c>
      <c r="AU524" s="156">
        <v>1136</v>
      </c>
      <c r="AV524" s="373">
        <v>7.1698113207547154E-2</v>
      </c>
      <c r="AW524" s="156">
        <v>339</v>
      </c>
      <c r="AX524" s="373">
        <v>0.13377926421404673</v>
      </c>
      <c r="AY524" s="156">
        <v>320</v>
      </c>
      <c r="AZ524" s="373">
        <v>-5.3254437869822535E-2</v>
      </c>
      <c r="BA524" s="156">
        <v>414</v>
      </c>
      <c r="BB524" s="373">
        <v>-0.13929313929313925</v>
      </c>
    </row>
    <row r="525" spans="1:54" s="4" customFormat="1" ht="15.75" collapsed="1" x14ac:dyDescent="0.25">
      <c r="A525" s="374"/>
      <c r="B525" s="101">
        <v>1981</v>
      </c>
      <c r="C525" s="102">
        <v>1363600</v>
      </c>
      <c r="D525" s="203">
        <v>0.14633028872626697</v>
      </c>
      <c r="E525" s="102">
        <v>924569</v>
      </c>
      <c r="F525" s="203">
        <v>0.14871985378987129</v>
      </c>
      <c r="G525" s="102">
        <v>439031</v>
      </c>
      <c r="H525" s="203">
        <v>0.1413304009192391</v>
      </c>
      <c r="I525" s="102"/>
      <c r="J525" s="203" t="s">
        <v>113</v>
      </c>
      <c r="K525" s="102"/>
      <c r="L525" s="203" t="s">
        <v>113</v>
      </c>
      <c r="M525" s="102"/>
      <c r="N525" s="203"/>
      <c r="O525" s="102"/>
      <c r="P525" s="203" t="s">
        <v>113</v>
      </c>
      <c r="Q525" s="102">
        <v>346114</v>
      </c>
      <c r="R525" s="203">
        <v>7.8146074940736998E-2</v>
      </c>
      <c r="S525" s="102">
        <v>210396</v>
      </c>
      <c r="T525" s="203">
        <v>0.32824919034602051</v>
      </c>
      <c r="U525" s="102">
        <v>39165</v>
      </c>
      <c r="V525" s="203">
        <v>0.26444760121392141</v>
      </c>
      <c r="W525" s="102">
        <v>53101</v>
      </c>
      <c r="X525" s="203">
        <v>0.1746969294752676</v>
      </c>
      <c r="Y525" s="102">
        <v>74771</v>
      </c>
      <c r="Z525" s="203">
        <v>0.34212274057187986</v>
      </c>
      <c r="AA525" s="102"/>
      <c r="AB525" s="203" t="s">
        <v>113</v>
      </c>
      <c r="AC525" s="102">
        <v>20640</v>
      </c>
      <c r="AD525" s="203">
        <v>0.38208115709120127</v>
      </c>
      <c r="AE525" s="102">
        <v>68759</v>
      </c>
      <c r="AF525" s="203">
        <v>8.1388399597382977E-2</v>
      </c>
      <c r="AG525" s="102">
        <v>12809</v>
      </c>
      <c r="AH525" s="203">
        <v>0.19923228162157103</v>
      </c>
      <c r="AI525" s="102">
        <v>30497</v>
      </c>
      <c r="AJ525" s="203">
        <v>-0.24600093950107549</v>
      </c>
      <c r="AK525" s="102">
        <v>28056</v>
      </c>
      <c r="AL525" s="203">
        <v>-6.7504237710639181E-2</v>
      </c>
      <c r="AM525" s="102">
        <v>7537</v>
      </c>
      <c r="AN525" s="203">
        <v>0.83829268292682935</v>
      </c>
      <c r="AO525" s="102">
        <v>9203</v>
      </c>
      <c r="AP525" s="203">
        <v>0.50204015015505132</v>
      </c>
      <c r="AQ525" s="102"/>
      <c r="AR525" s="203" t="s">
        <v>113</v>
      </c>
      <c r="AS525" s="102"/>
      <c r="AT525" s="203" t="s">
        <v>113</v>
      </c>
      <c r="AU525" s="102">
        <v>9862</v>
      </c>
      <c r="AV525" s="203">
        <v>-3.2663070132417871E-2</v>
      </c>
      <c r="AW525" s="102">
        <v>3837</v>
      </c>
      <c r="AX525" s="203">
        <v>0.34963067182553642</v>
      </c>
      <c r="AY525" s="102">
        <v>4576</v>
      </c>
      <c r="AZ525" s="203">
        <v>2.1428571428571352E-2</v>
      </c>
      <c r="BA525" s="102">
        <v>4258</v>
      </c>
      <c r="BB525" s="203">
        <v>-0.13560698335363375</v>
      </c>
    </row>
    <row r="526" spans="1:54" s="4" customFormat="1" hidden="1" outlineLevel="1" x14ac:dyDescent="0.25">
      <c r="A526" s="1"/>
      <c r="B526" s="71" t="s">
        <v>93</v>
      </c>
      <c r="C526" s="156">
        <v>103689</v>
      </c>
      <c r="D526" s="373">
        <v>-0.23626118660921447</v>
      </c>
      <c r="E526" s="156">
        <v>85322</v>
      </c>
      <c r="F526" s="373">
        <v>-0.26369112342291035</v>
      </c>
      <c r="G526" s="156">
        <v>18367</v>
      </c>
      <c r="H526" s="373">
        <v>-7.6431839895409026E-2</v>
      </c>
      <c r="I526" s="156"/>
      <c r="J526" s="202" t="s">
        <v>113</v>
      </c>
      <c r="K526" s="156"/>
      <c r="L526" s="202" t="s">
        <v>113</v>
      </c>
      <c r="M526" s="156"/>
      <c r="N526" s="202"/>
      <c r="O526" s="156"/>
      <c r="P526" s="202" t="s">
        <v>113</v>
      </c>
      <c r="Q526" s="156">
        <v>22275</v>
      </c>
      <c r="R526" s="373">
        <v>-0.28050001615039244</v>
      </c>
      <c r="S526" s="156">
        <v>18708</v>
      </c>
      <c r="T526" s="373">
        <v>-0.23982121088988217</v>
      </c>
      <c r="U526" s="156">
        <v>4276</v>
      </c>
      <c r="V526" s="373">
        <v>-0.32724984266834489</v>
      </c>
      <c r="W526" s="156">
        <v>4253</v>
      </c>
      <c r="X526" s="373">
        <v>-0.15464122440866623</v>
      </c>
      <c r="Y526" s="156">
        <v>3363</v>
      </c>
      <c r="Z526" s="373">
        <v>-0.50383593980525232</v>
      </c>
      <c r="AA526" s="156"/>
      <c r="AB526" s="373" t="s">
        <v>113</v>
      </c>
      <c r="AC526" s="156">
        <v>1089</v>
      </c>
      <c r="AD526" s="373">
        <v>-0.1398104265402843</v>
      </c>
      <c r="AE526" s="156">
        <v>11367</v>
      </c>
      <c r="AF526" s="373">
        <v>-0.21741824440619617</v>
      </c>
      <c r="AG526" s="156">
        <v>2040</v>
      </c>
      <c r="AH526" s="373">
        <v>-0.26193921852387847</v>
      </c>
      <c r="AI526" s="156">
        <v>8539</v>
      </c>
      <c r="AJ526" s="373">
        <v>0.17197364809223159</v>
      </c>
      <c r="AK526" s="156">
        <v>5248</v>
      </c>
      <c r="AL526" s="373">
        <v>-0.48814980981176237</v>
      </c>
      <c r="AM526" s="156">
        <v>513</v>
      </c>
      <c r="AN526" s="373">
        <v>-0.5423728813559322</v>
      </c>
      <c r="AO526" s="156">
        <v>995</v>
      </c>
      <c r="AP526" s="373">
        <v>-0.41676436107854631</v>
      </c>
      <c r="AQ526" s="156"/>
      <c r="AR526" s="373" t="s">
        <v>113</v>
      </c>
      <c r="AS526" s="156"/>
      <c r="AT526" s="373" t="s">
        <v>113</v>
      </c>
      <c r="AU526" s="156">
        <v>1515</v>
      </c>
      <c r="AV526" s="373">
        <v>-0.18328840970350402</v>
      </c>
      <c r="AW526" s="156">
        <v>455</v>
      </c>
      <c r="AX526" s="373">
        <v>-0.14794007490636707</v>
      </c>
      <c r="AY526" s="156">
        <v>240</v>
      </c>
      <c r="AZ526" s="373">
        <v>-0.42446043165467628</v>
      </c>
      <c r="BA526" s="156">
        <v>349</v>
      </c>
      <c r="BB526" s="373">
        <v>0.24642857142857144</v>
      </c>
    </row>
    <row r="527" spans="1:54" s="4" customFormat="1" hidden="1" outlineLevel="1" x14ac:dyDescent="0.25">
      <c r="A527" s="1"/>
      <c r="B527" s="71" t="s">
        <v>94</v>
      </c>
      <c r="C527" s="156">
        <v>116176</v>
      </c>
      <c r="D527" s="373">
        <v>-8.9379913622147811E-2</v>
      </c>
      <c r="E527" s="156">
        <v>93048</v>
      </c>
      <c r="F527" s="373">
        <v>-0.15859911201135757</v>
      </c>
      <c r="G527" s="156">
        <v>23128</v>
      </c>
      <c r="H527" s="373">
        <v>0.36111111111111116</v>
      </c>
      <c r="I527" s="156"/>
      <c r="J527" s="202" t="s">
        <v>113</v>
      </c>
      <c r="K527" s="156"/>
      <c r="L527" s="202" t="s">
        <v>113</v>
      </c>
      <c r="M527" s="156"/>
      <c r="N527" s="202"/>
      <c r="O527" s="156"/>
      <c r="P527" s="202" t="s">
        <v>113</v>
      </c>
      <c r="Q527" s="156">
        <v>26268</v>
      </c>
      <c r="R527" s="373">
        <v>-5.8933113602980702E-2</v>
      </c>
      <c r="S527" s="156">
        <v>18697</v>
      </c>
      <c r="T527" s="373">
        <v>-0.18318042813455659</v>
      </c>
      <c r="U527" s="156">
        <v>4546</v>
      </c>
      <c r="V527" s="373">
        <v>-0.18281502786266401</v>
      </c>
      <c r="W527" s="156">
        <v>4743</v>
      </c>
      <c r="X527" s="373">
        <v>-4.1818181818181865E-2</v>
      </c>
      <c r="Y527" s="156">
        <v>6147</v>
      </c>
      <c r="Z527" s="373">
        <v>-0.37127953359926358</v>
      </c>
      <c r="AA527" s="156"/>
      <c r="AB527" s="373" t="s">
        <v>113</v>
      </c>
      <c r="AC527" s="156">
        <v>1046</v>
      </c>
      <c r="AD527" s="373">
        <v>0.28659286592865918</v>
      </c>
      <c r="AE527" s="156">
        <v>11965</v>
      </c>
      <c r="AF527" s="373">
        <v>-0.21220700553068217</v>
      </c>
      <c r="AG527" s="156">
        <v>1612</v>
      </c>
      <c r="AH527" s="373">
        <v>-0.46622516556291393</v>
      </c>
      <c r="AI527" s="156">
        <v>8680</v>
      </c>
      <c r="AJ527" s="373">
        <v>0.56565656565656575</v>
      </c>
      <c r="AK527" s="156">
        <v>5032</v>
      </c>
      <c r="AL527" s="373">
        <v>-0.45119424146580867</v>
      </c>
      <c r="AM527" s="156">
        <v>549</v>
      </c>
      <c r="AN527" s="373">
        <v>-0.50806451612903225</v>
      </c>
      <c r="AO527" s="156">
        <v>836</v>
      </c>
      <c r="AP527" s="373">
        <v>-0.47619047619047616</v>
      </c>
      <c r="AQ527" s="156"/>
      <c r="AR527" s="373" t="s">
        <v>113</v>
      </c>
      <c r="AS527" s="156"/>
      <c r="AT527" s="373" t="s">
        <v>113</v>
      </c>
      <c r="AU527" s="156">
        <v>1428</v>
      </c>
      <c r="AV527" s="373">
        <v>-0.13663845223700122</v>
      </c>
      <c r="AW527" s="156">
        <v>378</v>
      </c>
      <c r="AX527" s="373">
        <v>-0.51847133757961783</v>
      </c>
      <c r="AY527" s="156">
        <v>545</v>
      </c>
      <c r="AZ527" s="373">
        <v>1.2708333333333335</v>
      </c>
      <c r="BA527" s="156">
        <v>389</v>
      </c>
      <c r="BB527" s="373">
        <v>0.53754940711462451</v>
      </c>
    </row>
    <row r="528" spans="1:54" s="4" customFormat="1" hidden="1" outlineLevel="1" x14ac:dyDescent="0.25">
      <c r="A528" s="1"/>
      <c r="B528" s="71" t="s">
        <v>95</v>
      </c>
      <c r="C528" s="156">
        <v>122052</v>
      </c>
      <c r="D528" s="373">
        <v>-0.12485569856236334</v>
      </c>
      <c r="E528" s="156">
        <v>96033</v>
      </c>
      <c r="F528" s="373">
        <v>-0.173660887148819</v>
      </c>
      <c r="G528" s="156">
        <v>26019</v>
      </c>
      <c r="H528" s="373">
        <v>0.11909677419354847</v>
      </c>
      <c r="I528" s="156"/>
      <c r="J528" s="202" t="s">
        <v>113</v>
      </c>
      <c r="K528" s="156"/>
      <c r="L528" s="202" t="s">
        <v>113</v>
      </c>
      <c r="M528" s="156"/>
      <c r="N528" s="202"/>
      <c r="O528" s="156"/>
      <c r="P528" s="202" t="s">
        <v>113</v>
      </c>
      <c r="Q528" s="156">
        <v>25124</v>
      </c>
      <c r="R528" s="373">
        <v>-0.14567464635473337</v>
      </c>
      <c r="S528" s="156">
        <v>18468</v>
      </c>
      <c r="T528" s="373">
        <v>-0.27096162955945047</v>
      </c>
      <c r="U528" s="156">
        <v>2955</v>
      </c>
      <c r="V528" s="373">
        <v>-0.34025452109845944</v>
      </c>
      <c r="W528" s="156">
        <v>4931</v>
      </c>
      <c r="X528" s="373">
        <v>-6.8744098205854587E-2</v>
      </c>
      <c r="Y528" s="156">
        <v>8651</v>
      </c>
      <c r="Z528" s="373">
        <v>-0.10685525500722692</v>
      </c>
      <c r="AA528" s="156"/>
      <c r="AB528" s="373" t="s">
        <v>113</v>
      </c>
      <c r="AC528" s="156">
        <v>1240</v>
      </c>
      <c r="AD528" s="373">
        <v>0.41876430205949666</v>
      </c>
      <c r="AE528" s="156">
        <v>12796</v>
      </c>
      <c r="AF528" s="373">
        <v>-0.28796394190640473</v>
      </c>
      <c r="AG528" s="156">
        <v>2436</v>
      </c>
      <c r="AH528" s="373">
        <v>-0.37410071942446044</v>
      </c>
      <c r="AI528" s="156">
        <v>10541</v>
      </c>
      <c r="AJ528" s="373">
        <v>0.82717975385682085</v>
      </c>
      <c r="AK528" s="156">
        <v>5155</v>
      </c>
      <c r="AL528" s="373">
        <v>-0.3767380002418087</v>
      </c>
      <c r="AM528" s="156">
        <v>484</v>
      </c>
      <c r="AN528" s="373">
        <v>-0.54934823091247664</v>
      </c>
      <c r="AO528" s="156">
        <v>595</v>
      </c>
      <c r="AP528" s="373">
        <v>-0.50250836120401332</v>
      </c>
      <c r="AQ528" s="156"/>
      <c r="AR528" s="373" t="s">
        <v>113</v>
      </c>
      <c r="AS528" s="156"/>
      <c r="AT528" s="373" t="s">
        <v>113</v>
      </c>
      <c r="AU528" s="156">
        <v>940</v>
      </c>
      <c r="AV528" s="373">
        <v>-0.37789543348775645</v>
      </c>
      <c r="AW528" s="156">
        <v>337</v>
      </c>
      <c r="AX528" s="373">
        <v>-0.65221878224974206</v>
      </c>
      <c r="AY528" s="156">
        <v>494</v>
      </c>
      <c r="AZ528" s="373">
        <v>1.6</v>
      </c>
      <c r="BA528" s="156">
        <v>606</v>
      </c>
      <c r="BB528" s="373">
        <v>1.9852216748768474</v>
      </c>
    </row>
    <row r="529" spans="1:54" s="4" customFormat="1" hidden="1" outlineLevel="1" x14ac:dyDescent="0.25">
      <c r="A529" s="1"/>
      <c r="B529" s="71" t="s">
        <v>96</v>
      </c>
      <c r="C529" s="156">
        <v>96620</v>
      </c>
      <c r="D529" s="373">
        <v>-0.15709948703632626</v>
      </c>
      <c r="E529" s="156">
        <v>64426</v>
      </c>
      <c r="F529" s="373">
        <v>-0.24292882407548855</v>
      </c>
      <c r="G529" s="156">
        <v>32194</v>
      </c>
      <c r="H529" s="373">
        <v>9.0250262453858809E-2</v>
      </c>
      <c r="I529" s="156"/>
      <c r="J529" s="202" t="s">
        <v>113</v>
      </c>
      <c r="K529" s="156"/>
      <c r="L529" s="202" t="s">
        <v>113</v>
      </c>
      <c r="M529" s="156"/>
      <c r="N529" s="202"/>
      <c r="O529" s="156"/>
      <c r="P529" s="202" t="s">
        <v>113</v>
      </c>
      <c r="Q529" s="156">
        <v>23548</v>
      </c>
      <c r="R529" s="373">
        <v>-8.792315438841114E-2</v>
      </c>
      <c r="S529" s="156">
        <v>14056</v>
      </c>
      <c r="T529" s="373">
        <v>-0.17502054231717334</v>
      </c>
      <c r="U529" s="156">
        <v>3013</v>
      </c>
      <c r="V529" s="373">
        <v>-9.8713730182470871E-2</v>
      </c>
      <c r="W529" s="156">
        <v>3254</v>
      </c>
      <c r="X529" s="373">
        <v>-0.32391439850405157</v>
      </c>
      <c r="Y529" s="156">
        <v>6232</v>
      </c>
      <c r="Z529" s="373">
        <v>-0.53710168610265163</v>
      </c>
      <c r="AA529" s="156"/>
      <c r="AB529" s="373" t="s">
        <v>113</v>
      </c>
      <c r="AC529" s="156">
        <v>1401</v>
      </c>
      <c r="AD529" s="373">
        <v>0.36682926829268303</v>
      </c>
      <c r="AE529" s="156">
        <v>5391</v>
      </c>
      <c r="AF529" s="373">
        <v>1.5254237288135686E-2</v>
      </c>
      <c r="AG529" s="156">
        <v>550</v>
      </c>
      <c r="AH529" s="373">
        <v>-0.81727574750830567</v>
      </c>
      <c r="AI529" s="156">
        <v>2347</v>
      </c>
      <c r="AJ529" s="373">
        <v>-3.8200339558573937E-3</v>
      </c>
      <c r="AK529" s="156">
        <v>2453</v>
      </c>
      <c r="AL529" s="373">
        <v>-0.49318181818181817</v>
      </c>
      <c r="AM529" s="156">
        <v>234</v>
      </c>
      <c r="AN529" s="373">
        <v>-0.70417193426042979</v>
      </c>
      <c r="AO529" s="156">
        <v>542</v>
      </c>
      <c r="AP529" s="373">
        <v>-0.26756756756756761</v>
      </c>
      <c r="AQ529" s="156"/>
      <c r="AR529" s="373" t="s">
        <v>113</v>
      </c>
      <c r="AS529" s="156"/>
      <c r="AT529" s="373" t="s">
        <v>113</v>
      </c>
      <c r="AU529" s="156">
        <v>549</v>
      </c>
      <c r="AV529" s="373">
        <v>-0.62190082644628097</v>
      </c>
      <c r="AW529" s="156">
        <v>230</v>
      </c>
      <c r="AX529" s="373">
        <v>-0.48775055679287305</v>
      </c>
      <c r="AY529" s="156">
        <v>200</v>
      </c>
      <c r="AZ529" s="373">
        <v>-0.22178988326848248</v>
      </c>
      <c r="BA529" s="156">
        <v>366</v>
      </c>
      <c r="BB529" s="373">
        <v>0.32608695652173902</v>
      </c>
    </row>
    <row r="530" spans="1:54" s="4" customFormat="1" hidden="1" outlineLevel="1" x14ac:dyDescent="0.25">
      <c r="A530" s="1"/>
      <c r="B530" s="71" t="s">
        <v>97</v>
      </c>
      <c r="C530" s="156">
        <v>73140</v>
      </c>
      <c r="D530" s="373">
        <v>-0.10914605181422876</v>
      </c>
      <c r="E530" s="156">
        <v>46121</v>
      </c>
      <c r="F530" s="373">
        <v>-0.16324679330176528</v>
      </c>
      <c r="G530" s="156">
        <v>27019</v>
      </c>
      <c r="H530" s="373">
        <v>1.3712845600770684E-3</v>
      </c>
      <c r="I530" s="156"/>
      <c r="J530" s="202" t="s">
        <v>113</v>
      </c>
      <c r="K530" s="156"/>
      <c r="L530" s="202" t="s">
        <v>113</v>
      </c>
      <c r="M530" s="156"/>
      <c r="N530" s="202"/>
      <c r="O530" s="156"/>
      <c r="P530" s="202" t="s">
        <v>113</v>
      </c>
      <c r="Q530" s="156">
        <v>24886</v>
      </c>
      <c r="R530" s="373">
        <v>1.783231083844572E-2</v>
      </c>
      <c r="S530" s="156">
        <v>9128</v>
      </c>
      <c r="T530" s="373">
        <v>-0.22361146550990896</v>
      </c>
      <c r="U530" s="156">
        <v>1545</v>
      </c>
      <c r="V530" s="373">
        <v>-0.3436703483432455</v>
      </c>
      <c r="W530" s="156">
        <v>2599</v>
      </c>
      <c r="X530" s="373">
        <v>-0.19510684422421798</v>
      </c>
      <c r="Y530" s="156">
        <v>4833</v>
      </c>
      <c r="Z530" s="373">
        <v>-0.44910520916448193</v>
      </c>
      <c r="AA530" s="156"/>
      <c r="AB530" s="373" t="s">
        <v>113</v>
      </c>
      <c r="AC530" s="156">
        <v>920</v>
      </c>
      <c r="AD530" s="373">
        <v>0.18404118404118397</v>
      </c>
      <c r="AE530" s="156">
        <v>39</v>
      </c>
      <c r="AF530" s="373">
        <v>-0.53012048192771077</v>
      </c>
      <c r="AG530" s="156">
        <v>10</v>
      </c>
      <c r="AH530" s="373">
        <v>-0.92481203007518797</v>
      </c>
      <c r="AI530" s="156">
        <v>25</v>
      </c>
      <c r="AJ530" s="373">
        <v>-0.43181818181818177</v>
      </c>
      <c r="AK530" s="156">
        <v>646</v>
      </c>
      <c r="AL530" s="373">
        <v>-0.26423690205011385</v>
      </c>
      <c r="AM530" s="156">
        <v>237</v>
      </c>
      <c r="AN530" s="373">
        <v>-0.41044776119402981</v>
      </c>
      <c r="AO530" s="156">
        <v>214</v>
      </c>
      <c r="AP530" s="373">
        <v>-0.37058823529411766</v>
      </c>
      <c r="AQ530" s="156"/>
      <c r="AR530" s="373" t="s">
        <v>113</v>
      </c>
      <c r="AS530" s="156"/>
      <c r="AT530" s="373" t="s">
        <v>113</v>
      </c>
      <c r="AU530" s="156">
        <v>431</v>
      </c>
      <c r="AV530" s="373">
        <v>-0.56813627254509025</v>
      </c>
      <c r="AW530" s="156">
        <v>174</v>
      </c>
      <c r="AX530" s="373">
        <v>-0.21973094170403584</v>
      </c>
      <c r="AY530" s="156">
        <v>218</v>
      </c>
      <c r="AZ530" s="373">
        <v>-0.31874999999999998</v>
      </c>
      <c r="BA530" s="156">
        <v>189</v>
      </c>
      <c r="BB530" s="373">
        <v>-0.38235294117647056</v>
      </c>
    </row>
    <row r="531" spans="1:54" s="4" customFormat="1" hidden="1" outlineLevel="1" x14ac:dyDescent="0.25">
      <c r="A531" s="1"/>
      <c r="B531" s="71" t="s">
        <v>98</v>
      </c>
      <c r="C531" s="156">
        <v>72046</v>
      </c>
      <c r="D531" s="373">
        <v>-5.6890773903026548E-2</v>
      </c>
      <c r="E531" s="156">
        <v>40581</v>
      </c>
      <c r="F531" s="373">
        <v>-0.10744292438305547</v>
      </c>
      <c r="G531" s="156">
        <v>31465</v>
      </c>
      <c r="H531" s="373">
        <v>1.7428700769579031E-2</v>
      </c>
      <c r="I531" s="156"/>
      <c r="J531" s="202" t="s">
        <v>113</v>
      </c>
      <c r="K531" s="156"/>
      <c r="L531" s="202" t="s">
        <v>113</v>
      </c>
      <c r="M531" s="156"/>
      <c r="N531" s="202"/>
      <c r="O531" s="156"/>
      <c r="P531" s="202" t="s">
        <v>113</v>
      </c>
      <c r="Q531" s="156">
        <v>24503</v>
      </c>
      <c r="R531" s="373">
        <v>8.940956784634535E-2</v>
      </c>
      <c r="S531" s="156">
        <v>5491</v>
      </c>
      <c r="T531" s="373">
        <v>-0.39110667553781331</v>
      </c>
      <c r="U531" s="156">
        <v>1028</v>
      </c>
      <c r="V531" s="373">
        <v>-0.53166287015945324</v>
      </c>
      <c r="W531" s="156">
        <v>2560</v>
      </c>
      <c r="X531" s="373">
        <v>3.9077764751849209E-4</v>
      </c>
      <c r="Y531" s="156">
        <v>3783</v>
      </c>
      <c r="Z531" s="373">
        <v>-0.20791457286432158</v>
      </c>
      <c r="AA531" s="156"/>
      <c r="AB531" s="373" t="s">
        <v>113</v>
      </c>
      <c r="AC531" s="156">
        <v>1127</v>
      </c>
      <c r="AD531" s="373">
        <v>0.20534759358288768</v>
      </c>
      <c r="AE531" s="156">
        <v>75</v>
      </c>
      <c r="AF531" s="373">
        <v>1.0833333333333335</v>
      </c>
      <c r="AG531" s="156">
        <v>14</v>
      </c>
      <c r="AH531" s="373">
        <v>-0.57575757575757569</v>
      </c>
      <c r="AI531" s="156">
        <v>5</v>
      </c>
      <c r="AJ531" s="373">
        <v>-0.80769230769230771</v>
      </c>
      <c r="AK531" s="156">
        <v>495</v>
      </c>
      <c r="AL531" s="373">
        <v>-0.56426056338028174</v>
      </c>
      <c r="AM531" s="156">
        <v>149</v>
      </c>
      <c r="AN531" s="373">
        <v>-0.56936416184971095</v>
      </c>
      <c r="AO531" s="156">
        <v>142</v>
      </c>
      <c r="AP531" s="373">
        <v>-0.61930294906166217</v>
      </c>
      <c r="AQ531" s="156"/>
      <c r="AR531" s="373" t="s">
        <v>113</v>
      </c>
      <c r="AS531" s="156"/>
      <c r="AT531" s="373" t="s">
        <v>113</v>
      </c>
      <c r="AU531" s="156">
        <v>501</v>
      </c>
      <c r="AV531" s="373">
        <v>-0.37686567164179108</v>
      </c>
      <c r="AW531" s="156">
        <v>188</v>
      </c>
      <c r="AX531" s="373">
        <v>2.732240437158473E-2</v>
      </c>
      <c r="AY531" s="156">
        <v>226</v>
      </c>
      <c r="AZ531" s="373">
        <v>-0.15355805243445697</v>
      </c>
      <c r="BA531" s="156">
        <v>277</v>
      </c>
      <c r="BB531" s="373">
        <v>5.323193916349811E-2</v>
      </c>
    </row>
    <row r="532" spans="1:54" s="4" customFormat="1" hidden="1" outlineLevel="1" x14ac:dyDescent="0.25">
      <c r="A532" s="1"/>
      <c r="B532" s="71" t="s">
        <v>99</v>
      </c>
      <c r="C532" s="156">
        <v>102956</v>
      </c>
      <c r="D532" s="373">
        <v>-3.5152333024075277E-2</v>
      </c>
      <c r="E532" s="156">
        <v>58663</v>
      </c>
      <c r="F532" s="373">
        <v>-2.0307620367741586E-2</v>
      </c>
      <c r="G532" s="156">
        <v>44293</v>
      </c>
      <c r="H532" s="373">
        <v>-5.4134278636713051E-2</v>
      </c>
      <c r="I532" s="156"/>
      <c r="J532" s="202" t="s">
        <v>113</v>
      </c>
      <c r="K532" s="156"/>
      <c r="L532" s="202" t="s">
        <v>113</v>
      </c>
      <c r="M532" s="156"/>
      <c r="N532" s="202"/>
      <c r="O532" s="156"/>
      <c r="P532" s="202" t="s">
        <v>113</v>
      </c>
      <c r="Q532" s="156">
        <v>33237</v>
      </c>
      <c r="R532" s="373">
        <v>0.10624063904143788</v>
      </c>
      <c r="S532" s="156">
        <v>8627</v>
      </c>
      <c r="T532" s="373">
        <v>-0.1410792512943051</v>
      </c>
      <c r="U532" s="156">
        <v>2615</v>
      </c>
      <c r="V532" s="373">
        <v>7.1282261368291744E-2</v>
      </c>
      <c r="W532" s="156">
        <v>6828</v>
      </c>
      <c r="X532" s="373">
        <v>4.292042156712994E-2</v>
      </c>
      <c r="Y532" s="156">
        <v>3245</v>
      </c>
      <c r="Z532" s="373">
        <v>-0.4499067638582811</v>
      </c>
      <c r="AA532" s="156"/>
      <c r="AB532" s="373" t="s">
        <v>113</v>
      </c>
      <c r="AC532" s="156">
        <v>1175</v>
      </c>
      <c r="AD532" s="373">
        <v>0.30410654827968919</v>
      </c>
      <c r="AE532" s="156">
        <v>31</v>
      </c>
      <c r="AF532" s="373">
        <v>-0.35416666666666663</v>
      </c>
      <c r="AG532" s="156">
        <v>34</v>
      </c>
      <c r="AH532" s="373">
        <v>-0.17073170731707321</v>
      </c>
      <c r="AI532" s="156">
        <v>18</v>
      </c>
      <c r="AJ532" s="373">
        <v>-0.55000000000000004</v>
      </c>
      <c r="AK532" s="156">
        <v>890</v>
      </c>
      <c r="AL532" s="373">
        <v>0.52397260273972601</v>
      </c>
      <c r="AM532" s="156">
        <v>210</v>
      </c>
      <c r="AN532" s="373">
        <v>-0.39481268011527382</v>
      </c>
      <c r="AO532" s="156">
        <v>214</v>
      </c>
      <c r="AP532" s="373">
        <v>-0.62975778546712802</v>
      </c>
      <c r="AQ532" s="156"/>
      <c r="AR532" s="373" t="s">
        <v>113</v>
      </c>
      <c r="AS532" s="156"/>
      <c r="AT532" s="373" t="s">
        <v>113</v>
      </c>
      <c r="AU532" s="156">
        <v>472</v>
      </c>
      <c r="AV532" s="373">
        <v>-0.66572237960339942</v>
      </c>
      <c r="AW532" s="156">
        <v>143</v>
      </c>
      <c r="AX532" s="373">
        <v>-0.35</v>
      </c>
      <c r="AY532" s="156">
        <v>455</v>
      </c>
      <c r="AZ532" s="373">
        <v>0.39143730886850148</v>
      </c>
      <c r="BA532" s="156">
        <v>448</v>
      </c>
      <c r="BB532" s="373">
        <v>0.17277486910994755</v>
      </c>
    </row>
    <row r="533" spans="1:54" s="4" customFormat="1" hidden="1" outlineLevel="1" x14ac:dyDescent="0.25">
      <c r="A533" s="1"/>
      <c r="B533" s="71" t="s">
        <v>100</v>
      </c>
      <c r="C533" s="156">
        <v>114524</v>
      </c>
      <c r="D533" s="373">
        <v>-2.1608057714425088E-3</v>
      </c>
      <c r="E533" s="156">
        <v>57351</v>
      </c>
      <c r="F533" s="373">
        <v>-6.3978064663543943E-2</v>
      </c>
      <c r="G533" s="156">
        <v>57173</v>
      </c>
      <c r="H533" s="373">
        <v>6.863423113586653E-2</v>
      </c>
      <c r="I533" s="156"/>
      <c r="J533" s="202" t="s">
        <v>113</v>
      </c>
      <c r="K533" s="156"/>
      <c r="L533" s="202" t="s">
        <v>113</v>
      </c>
      <c r="M533" s="156"/>
      <c r="N533" s="202"/>
      <c r="O533" s="156"/>
      <c r="P533" s="202" t="s">
        <v>113</v>
      </c>
      <c r="Q533" s="156">
        <v>33710</v>
      </c>
      <c r="R533" s="373">
        <v>7.2644541317975042E-2</v>
      </c>
      <c r="S533" s="156">
        <v>7555</v>
      </c>
      <c r="T533" s="373">
        <v>-0.29609615205441164</v>
      </c>
      <c r="U533" s="156">
        <v>1961</v>
      </c>
      <c r="V533" s="373">
        <v>-0.1687155574395931</v>
      </c>
      <c r="W533" s="156">
        <v>3134</v>
      </c>
      <c r="X533" s="373">
        <v>-0.25274201239866478</v>
      </c>
      <c r="Y533" s="156">
        <v>6392</v>
      </c>
      <c r="Z533" s="373">
        <v>-0.15961083355245853</v>
      </c>
      <c r="AA533" s="156"/>
      <c r="AB533" s="373" t="s">
        <v>113</v>
      </c>
      <c r="AC533" s="156">
        <v>1549</v>
      </c>
      <c r="AD533" s="373">
        <v>0.38427167113494187</v>
      </c>
      <c r="AE533" s="156">
        <v>52</v>
      </c>
      <c r="AF533" s="373">
        <v>0.67741935483870974</v>
      </c>
      <c r="AG533" s="156">
        <v>32</v>
      </c>
      <c r="AH533" s="373">
        <v>3</v>
      </c>
      <c r="AI533" s="156">
        <v>21</v>
      </c>
      <c r="AJ533" s="373">
        <v>-0.46153846153846156</v>
      </c>
      <c r="AK533" s="156">
        <v>556</v>
      </c>
      <c r="AL533" s="373">
        <v>-0.13664596273291929</v>
      </c>
      <c r="AM533" s="156">
        <v>270</v>
      </c>
      <c r="AN533" s="373">
        <v>-0.20588235294117652</v>
      </c>
      <c r="AO533" s="156">
        <v>173</v>
      </c>
      <c r="AP533" s="373">
        <v>-0.55979643765903309</v>
      </c>
      <c r="AQ533" s="156"/>
      <c r="AR533" s="373" t="s">
        <v>113</v>
      </c>
      <c r="AS533" s="156"/>
      <c r="AT533" s="373" t="s">
        <v>113</v>
      </c>
      <c r="AU533" s="156">
        <v>646</v>
      </c>
      <c r="AV533" s="373">
        <v>-0.53791130185979974</v>
      </c>
      <c r="AW533" s="156">
        <v>110</v>
      </c>
      <c r="AX533" s="373">
        <v>-0.35672514619883045</v>
      </c>
      <c r="AY533" s="156">
        <v>615</v>
      </c>
      <c r="AZ533" s="373">
        <v>0.47836538461538458</v>
      </c>
      <c r="BA533" s="156">
        <v>538</v>
      </c>
      <c r="BB533" s="373">
        <v>0.47397260273972597</v>
      </c>
    </row>
    <row r="534" spans="1:54" s="4" customFormat="1" hidden="1" outlineLevel="1" x14ac:dyDescent="0.25">
      <c r="A534" s="1"/>
      <c r="B534" s="71" t="s">
        <v>101</v>
      </c>
      <c r="C534" s="156">
        <v>99922</v>
      </c>
      <c r="D534" s="373">
        <v>-5.7250684026795007E-2</v>
      </c>
      <c r="E534" s="156">
        <v>54515</v>
      </c>
      <c r="F534" s="373">
        <v>-0.12977891292202093</v>
      </c>
      <c r="G534" s="156">
        <v>45407</v>
      </c>
      <c r="H534" s="373">
        <v>4.7571807590264248E-2</v>
      </c>
      <c r="I534" s="156"/>
      <c r="J534" s="202" t="s">
        <v>113</v>
      </c>
      <c r="K534" s="156"/>
      <c r="L534" s="202" t="s">
        <v>113</v>
      </c>
      <c r="M534" s="156"/>
      <c r="N534" s="202"/>
      <c r="O534" s="156"/>
      <c r="P534" s="202" t="s">
        <v>113</v>
      </c>
      <c r="Q534" s="156">
        <v>33716</v>
      </c>
      <c r="R534" s="373">
        <v>1.5480995120775942E-2</v>
      </c>
      <c r="S534" s="156">
        <v>8268</v>
      </c>
      <c r="T534" s="373">
        <v>-0.20331470418192332</v>
      </c>
      <c r="U534" s="156">
        <v>1626</v>
      </c>
      <c r="V534" s="373">
        <v>-0.56207918125504985</v>
      </c>
      <c r="W534" s="156">
        <v>2825</v>
      </c>
      <c r="X534" s="373">
        <v>-0.34332868433286845</v>
      </c>
      <c r="Y534" s="156">
        <v>3345</v>
      </c>
      <c r="Z534" s="373">
        <v>-0.46659225003986604</v>
      </c>
      <c r="AA534" s="156"/>
      <c r="AB534" s="373" t="s">
        <v>113</v>
      </c>
      <c r="AC534" s="156">
        <v>1370</v>
      </c>
      <c r="AD534" s="373">
        <v>0.76774193548387104</v>
      </c>
      <c r="AE534" s="156">
        <v>49</v>
      </c>
      <c r="AF534" s="373">
        <v>-0.37179487179487181</v>
      </c>
      <c r="AG534" s="156">
        <v>51</v>
      </c>
      <c r="AH534" s="373">
        <v>-0.63829787234042556</v>
      </c>
      <c r="AI534" s="156">
        <v>11</v>
      </c>
      <c r="AJ534" s="373">
        <v>1.2000000000000002</v>
      </c>
      <c r="AK534" s="156">
        <v>727</v>
      </c>
      <c r="AL534" s="373">
        <v>-4.4678055190538801E-2</v>
      </c>
      <c r="AM534" s="156">
        <v>213</v>
      </c>
      <c r="AN534" s="373">
        <v>-0.54389721627408993</v>
      </c>
      <c r="AO534" s="156">
        <v>315</v>
      </c>
      <c r="AP534" s="373">
        <v>-0.33544303797468356</v>
      </c>
      <c r="AQ534" s="156"/>
      <c r="AR534" s="373" t="s">
        <v>113</v>
      </c>
      <c r="AS534" s="156"/>
      <c r="AT534" s="373" t="s">
        <v>113</v>
      </c>
      <c r="AU534" s="156">
        <v>528</v>
      </c>
      <c r="AV534" s="373">
        <v>-0.49230769230769234</v>
      </c>
      <c r="AW534" s="156">
        <v>209</v>
      </c>
      <c r="AX534" s="373">
        <v>0.39333333333333331</v>
      </c>
      <c r="AY534" s="156">
        <v>562</v>
      </c>
      <c r="AZ534" s="373">
        <v>0.24336283185840712</v>
      </c>
      <c r="BA534" s="156">
        <v>574</v>
      </c>
      <c r="BB534" s="373">
        <v>0.40686274509803932</v>
      </c>
    </row>
    <row r="535" spans="1:54" s="4" customFormat="1" hidden="1" outlineLevel="1" x14ac:dyDescent="0.25">
      <c r="A535" s="1"/>
      <c r="B535" s="71" t="s">
        <v>102</v>
      </c>
      <c r="C535" s="156">
        <v>88860</v>
      </c>
      <c r="D535" s="373">
        <v>-0.18540587615162485</v>
      </c>
      <c r="E535" s="156">
        <v>58554</v>
      </c>
      <c r="F535" s="373">
        <v>-0.20136937723342152</v>
      </c>
      <c r="G535" s="156">
        <v>30306</v>
      </c>
      <c r="H535" s="373">
        <v>-0.15268264042273605</v>
      </c>
      <c r="I535" s="156"/>
      <c r="J535" s="202" t="s">
        <v>113</v>
      </c>
      <c r="K535" s="156"/>
      <c r="L535" s="202" t="s">
        <v>113</v>
      </c>
      <c r="M535" s="156"/>
      <c r="N535" s="202"/>
      <c r="O535" s="156"/>
      <c r="P535" s="202" t="s">
        <v>113</v>
      </c>
      <c r="Q535" s="156">
        <v>28670</v>
      </c>
      <c r="R535" s="373">
        <v>-0.11337209302325579</v>
      </c>
      <c r="S535" s="156">
        <v>10396</v>
      </c>
      <c r="T535" s="373">
        <v>-0.14695987527693444</v>
      </c>
      <c r="U535" s="156">
        <v>1933</v>
      </c>
      <c r="V535" s="373">
        <v>1.3102725366876289E-2</v>
      </c>
      <c r="W535" s="156">
        <v>3216</v>
      </c>
      <c r="X535" s="373">
        <v>0.13881019830028318</v>
      </c>
      <c r="Y535" s="156">
        <v>3559</v>
      </c>
      <c r="Z535" s="373">
        <v>-0.43391124542707171</v>
      </c>
      <c r="AA535" s="156"/>
      <c r="AB535" s="373" t="s">
        <v>113</v>
      </c>
      <c r="AC535" s="156">
        <v>1113</v>
      </c>
      <c r="AD535" s="373">
        <v>-7.9404466501240667E-2</v>
      </c>
      <c r="AE535" s="156">
        <v>4041</v>
      </c>
      <c r="AF535" s="373">
        <v>-0.42721474131821402</v>
      </c>
      <c r="AG535" s="156">
        <v>464</v>
      </c>
      <c r="AH535" s="373">
        <v>-0.61810699588477358</v>
      </c>
      <c r="AI535" s="156">
        <v>961</v>
      </c>
      <c r="AJ535" s="373">
        <v>-0.51044319918492098</v>
      </c>
      <c r="AK535" s="156">
        <v>1912</v>
      </c>
      <c r="AL535" s="373">
        <v>-0.42183247656486245</v>
      </c>
      <c r="AM535" s="156">
        <v>301</v>
      </c>
      <c r="AN535" s="373">
        <v>-0.42447418738049714</v>
      </c>
      <c r="AO535" s="156">
        <v>215</v>
      </c>
      <c r="AP535" s="373">
        <v>-0.6630094043887147</v>
      </c>
      <c r="AQ535" s="156"/>
      <c r="AR535" s="373" t="s">
        <v>113</v>
      </c>
      <c r="AS535" s="156"/>
      <c r="AT535" s="373" t="s">
        <v>113</v>
      </c>
      <c r="AU535" s="156">
        <v>679</v>
      </c>
      <c r="AV535" s="373">
        <v>-0.31621349446122859</v>
      </c>
      <c r="AW535" s="156">
        <v>152</v>
      </c>
      <c r="AX535" s="373">
        <v>-0.37704918032786883</v>
      </c>
      <c r="AY535" s="156">
        <v>366</v>
      </c>
      <c r="AZ535" s="373">
        <v>0.21999999999999997</v>
      </c>
      <c r="BA535" s="156">
        <v>466</v>
      </c>
      <c r="BB535" s="373">
        <v>0.67625899280575541</v>
      </c>
    </row>
    <row r="536" spans="1:54" s="4" customFormat="1" hidden="1" outlineLevel="1" x14ac:dyDescent="0.25">
      <c r="A536" s="1"/>
      <c r="B536" s="71" t="s">
        <v>103</v>
      </c>
      <c r="C536" s="156">
        <v>96597</v>
      </c>
      <c r="D536" s="373">
        <v>-6.635286385339545E-2</v>
      </c>
      <c r="E536" s="156">
        <v>73719</v>
      </c>
      <c r="F536" s="373">
        <v>-7.4997490463762251E-2</v>
      </c>
      <c r="G536" s="156">
        <v>22878</v>
      </c>
      <c r="H536" s="373">
        <v>-3.7364301943953571E-2</v>
      </c>
      <c r="I536" s="156"/>
      <c r="J536" s="202" t="s">
        <v>113</v>
      </c>
      <c r="K536" s="156"/>
      <c r="L536" s="202" t="s">
        <v>113</v>
      </c>
      <c r="M536" s="156"/>
      <c r="N536" s="202"/>
      <c r="O536" s="156"/>
      <c r="P536" s="202" t="s">
        <v>113</v>
      </c>
      <c r="Q536" s="156">
        <v>22763</v>
      </c>
      <c r="R536" s="373">
        <v>-3.9414271848757232E-2</v>
      </c>
      <c r="S536" s="156">
        <v>19232</v>
      </c>
      <c r="T536" s="373">
        <v>6.0023149424020206E-2</v>
      </c>
      <c r="U536" s="156">
        <v>2385</v>
      </c>
      <c r="V536" s="373">
        <v>4.973591549295775E-2</v>
      </c>
      <c r="W536" s="156">
        <v>3057</v>
      </c>
      <c r="X536" s="373">
        <v>0.10480664980122878</v>
      </c>
      <c r="Y536" s="156">
        <v>2610</v>
      </c>
      <c r="Z536" s="373">
        <v>-0.34438583270535039</v>
      </c>
      <c r="AA536" s="156"/>
      <c r="AB536" s="373" t="s">
        <v>113</v>
      </c>
      <c r="AC536" s="156">
        <v>818</v>
      </c>
      <c r="AD536" s="373">
        <v>-0.16445352400408575</v>
      </c>
      <c r="AE536" s="156">
        <v>9644</v>
      </c>
      <c r="AF536" s="373">
        <v>-9.5394428290029087E-2</v>
      </c>
      <c r="AG536" s="156">
        <v>2045</v>
      </c>
      <c r="AH536" s="373">
        <v>-0.10698689956331875</v>
      </c>
      <c r="AI536" s="156">
        <v>4700</v>
      </c>
      <c r="AJ536" s="373">
        <v>-0.16488983653162759</v>
      </c>
      <c r="AK536" s="156">
        <v>2982</v>
      </c>
      <c r="AL536" s="373">
        <v>-0.48798076923076927</v>
      </c>
      <c r="AM536" s="156">
        <v>405</v>
      </c>
      <c r="AN536" s="373">
        <v>-0.21359223300970875</v>
      </c>
      <c r="AO536" s="156">
        <v>928</v>
      </c>
      <c r="AP536" s="373">
        <v>-0.20954003407155031</v>
      </c>
      <c r="AQ536" s="156"/>
      <c r="AR536" s="373" t="s">
        <v>113</v>
      </c>
      <c r="AS536" s="156"/>
      <c r="AT536" s="373" t="s">
        <v>113</v>
      </c>
      <c r="AU536" s="156">
        <v>1446</v>
      </c>
      <c r="AV536" s="373">
        <v>0.6192609182530795</v>
      </c>
      <c r="AW536" s="156">
        <v>168</v>
      </c>
      <c r="AX536" s="373">
        <v>-0.37546468401486988</v>
      </c>
      <c r="AY536" s="156">
        <v>221</v>
      </c>
      <c r="AZ536" s="373">
        <v>-0.19047619047619047</v>
      </c>
      <c r="BA536" s="156">
        <v>243</v>
      </c>
      <c r="BB536" s="373">
        <v>-1.2195121951219523E-2</v>
      </c>
    </row>
    <row r="537" spans="1:54" s="4" customFormat="1" hidden="1" outlineLevel="1" x14ac:dyDescent="0.25">
      <c r="A537" s="1"/>
      <c r="B537" s="71" t="s">
        <v>104</v>
      </c>
      <c r="C537" s="156">
        <v>102953</v>
      </c>
      <c r="D537" s="373">
        <v>-3.7057475564700959E-2</v>
      </c>
      <c r="E537" s="156">
        <v>76536</v>
      </c>
      <c r="F537" s="373">
        <v>-7.9277241777542473E-2</v>
      </c>
      <c r="G537" s="156">
        <v>26417</v>
      </c>
      <c r="H537" s="373">
        <v>0.1104712261969818</v>
      </c>
      <c r="I537" s="156"/>
      <c r="J537" s="202" t="s">
        <v>113</v>
      </c>
      <c r="K537" s="156"/>
      <c r="L537" s="202" t="s">
        <v>113</v>
      </c>
      <c r="M537" s="156"/>
      <c r="N537" s="202"/>
      <c r="O537" s="156"/>
      <c r="P537" s="202" t="s">
        <v>113</v>
      </c>
      <c r="Q537" s="156">
        <v>22327</v>
      </c>
      <c r="R537" s="373">
        <v>4.4049567453822824E-2</v>
      </c>
      <c r="S537" s="156">
        <v>19775</v>
      </c>
      <c r="T537" s="373">
        <v>0.12275024129904044</v>
      </c>
      <c r="U537" s="156">
        <v>3091</v>
      </c>
      <c r="V537" s="373">
        <v>-0.34192037470726</v>
      </c>
      <c r="W537" s="156">
        <v>3804</v>
      </c>
      <c r="X537" s="373">
        <v>0.14234234234234244</v>
      </c>
      <c r="Y537" s="156">
        <v>3551</v>
      </c>
      <c r="Z537" s="373">
        <v>0.10279503105590071</v>
      </c>
      <c r="AA537" s="156"/>
      <c r="AB537" s="373" t="s">
        <v>113</v>
      </c>
      <c r="AC537" s="156">
        <v>2086</v>
      </c>
      <c r="AD537" s="373">
        <v>0.2900432900432901</v>
      </c>
      <c r="AE537" s="156">
        <v>8134</v>
      </c>
      <c r="AF537" s="373">
        <v>-0.34471924595182468</v>
      </c>
      <c r="AG537" s="156">
        <v>1393</v>
      </c>
      <c r="AH537" s="373">
        <v>-0.40419161676646709</v>
      </c>
      <c r="AI537" s="156">
        <v>4599</v>
      </c>
      <c r="AJ537" s="373">
        <v>-0.36644165863066536</v>
      </c>
      <c r="AK537" s="156">
        <v>3991</v>
      </c>
      <c r="AL537" s="373">
        <v>-0.26487382575059859</v>
      </c>
      <c r="AM537" s="156">
        <v>535</v>
      </c>
      <c r="AN537" s="373">
        <v>-8.2332761578044589E-2</v>
      </c>
      <c r="AO537" s="156">
        <v>958</v>
      </c>
      <c r="AP537" s="373">
        <v>-0.13615870153291254</v>
      </c>
      <c r="AQ537" s="156"/>
      <c r="AR537" s="373" t="s">
        <v>113</v>
      </c>
      <c r="AS537" s="156"/>
      <c r="AT537" s="373" t="s">
        <v>113</v>
      </c>
      <c r="AU537" s="156">
        <v>1060</v>
      </c>
      <c r="AV537" s="373">
        <v>-7.1803852889667286E-2</v>
      </c>
      <c r="AW537" s="156">
        <v>299</v>
      </c>
      <c r="AX537" s="373">
        <v>-5.9748427672955962E-2</v>
      </c>
      <c r="AY537" s="156">
        <v>338</v>
      </c>
      <c r="AZ537" s="373">
        <v>0.43829787234042561</v>
      </c>
      <c r="BA537" s="156">
        <v>481</v>
      </c>
      <c r="BB537" s="373">
        <v>0.42729970326409505</v>
      </c>
    </row>
    <row r="538" spans="1:54" s="4" customFormat="1" ht="15.75" collapsed="1" x14ac:dyDescent="0.25">
      <c r="A538" s="374"/>
      <c r="B538" s="101">
        <v>1980</v>
      </c>
      <c r="C538" s="102">
        <v>1189535</v>
      </c>
      <c r="D538" s="203">
        <v>-0.10078609921979709</v>
      </c>
      <c r="E538" s="102">
        <v>804869</v>
      </c>
      <c r="F538" s="203">
        <v>-0.15124976405121171</v>
      </c>
      <c r="G538" s="102">
        <v>384666</v>
      </c>
      <c r="H538" s="203">
        <v>2.6975507392634546E-2</v>
      </c>
      <c r="I538" s="102"/>
      <c r="J538" s="203" t="s">
        <v>113</v>
      </c>
      <c r="K538" s="102"/>
      <c r="L538" s="203" t="s">
        <v>113</v>
      </c>
      <c r="M538" s="102"/>
      <c r="N538" s="203"/>
      <c r="O538" s="102"/>
      <c r="P538" s="203" t="s">
        <v>113</v>
      </c>
      <c r="Q538" s="102">
        <v>321027</v>
      </c>
      <c r="R538" s="203">
        <v>-3.63369475162999E-2</v>
      </c>
      <c r="S538" s="102">
        <v>158401</v>
      </c>
      <c r="T538" s="203">
        <v>-0.16518132421222387</v>
      </c>
      <c r="U538" s="102">
        <v>30974</v>
      </c>
      <c r="V538" s="203">
        <v>-0.2568618042226487</v>
      </c>
      <c r="W538" s="102">
        <v>45204</v>
      </c>
      <c r="X538" s="203">
        <v>-9.3035854015770192E-2</v>
      </c>
      <c r="Y538" s="102">
        <v>55711</v>
      </c>
      <c r="Z538" s="203">
        <v>-0.35606874949431899</v>
      </c>
      <c r="AA538" s="102"/>
      <c r="AB538" s="203" t="s">
        <v>113</v>
      </c>
      <c r="AC538" s="102">
        <v>14934</v>
      </c>
      <c r="AD538" s="203">
        <v>0.21513425549227017</v>
      </c>
      <c r="AE538" s="102">
        <v>63584</v>
      </c>
      <c r="AF538" s="203">
        <v>-0.23759277689180924</v>
      </c>
      <c r="AG538" s="102">
        <v>10681</v>
      </c>
      <c r="AH538" s="203">
        <v>-0.4344188509398994</v>
      </c>
      <c r="AI538" s="102">
        <v>40447</v>
      </c>
      <c r="AJ538" s="203">
        <v>0.12480881003364952</v>
      </c>
      <c r="AK538" s="102">
        <v>30087</v>
      </c>
      <c r="AL538" s="203">
        <v>-0.41116721465476747</v>
      </c>
      <c r="AM538" s="102">
        <v>4100</v>
      </c>
      <c r="AN538" s="203">
        <v>-0.46229508196721314</v>
      </c>
      <c r="AO538" s="102">
        <v>6127</v>
      </c>
      <c r="AP538" s="203">
        <v>-0.40612581176698648</v>
      </c>
      <c r="AQ538" s="102"/>
      <c r="AR538" s="203" t="s">
        <v>113</v>
      </c>
      <c r="AS538" s="102"/>
      <c r="AT538" s="203" t="s">
        <v>113</v>
      </c>
      <c r="AU538" s="102">
        <v>10195</v>
      </c>
      <c r="AV538" s="203">
        <v>-0.32715153115100315</v>
      </c>
      <c r="AW538" s="102">
        <v>2843</v>
      </c>
      <c r="AX538" s="203">
        <v>-0.3703211517165006</v>
      </c>
      <c r="AY538" s="102">
        <v>4480</v>
      </c>
      <c r="AZ538" s="203">
        <v>0.21277747698971305</v>
      </c>
      <c r="BA538" s="102">
        <v>4926</v>
      </c>
      <c r="BB538" s="203">
        <v>0.36947456213511254</v>
      </c>
    </row>
    <row r="539" spans="1:54" s="4" customFormat="1" hidden="1" outlineLevel="1" x14ac:dyDescent="0.25">
      <c r="A539" s="1"/>
      <c r="B539" s="71" t="s">
        <v>93</v>
      </c>
      <c r="C539" s="156">
        <v>135765</v>
      </c>
      <c r="D539" s="373">
        <v>0.1004790506529194</v>
      </c>
      <c r="E539" s="156">
        <v>115878</v>
      </c>
      <c r="F539" s="373">
        <v>0.12446143694445522</v>
      </c>
      <c r="G539" s="156">
        <v>19887</v>
      </c>
      <c r="H539" s="373">
        <v>-2.1164542009154852E-2</v>
      </c>
      <c r="I539" s="156"/>
      <c r="J539" s="202" t="s">
        <v>113</v>
      </c>
      <c r="K539" s="156"/>
      <c r="L539" s="202" t="s">
        <v>113</v>
      </c>
      <c r="M539" s="156"/>
      <c r="N539" s="202"/>
      <c r="O539" s="156"/>
      <c r="P539" s="202" t="s">
        <v>113</v>
      </c>
      <c r="Q539" s="156">
        <v>30959</v>
      </c>
      <c r="R539" s="373">
        <v>0.55933313186259692</v>
      </c>
      <c r="S539" s="156">
        <v>24610</v>
      </c>
      <c r="T539" s="373">
        <v>2.3966048098527093E-2</v>
      </c>
      <c r="U539" s="156">
        <v>6356</v>
      </c>
      <c r="V539" s="373">
        <v>0.23850350740452075</v>
      </c>
      <c r="W539" s="156">
        <v>5031</v>
      </c>
      <c r="X539" s="373">
        <v>-1.7958227601015064E-2</v>
      </c>
      <c r="Y539" s="156">
        <v>6778</v>
      </c>
      <c r="Z539" s="373">
        <v>3.4019832189168486E-2</v>
      </c>
      <c r="AA539" s="156"/>
      <c r="AB539" s="373" t="s">
        <v>113</v>
      </c>
      <c r="AC539" s="156">
        <v>1266</v>
      </c>
      <c r="AD539" s="373">
        <v>0.14363143631436315</v>
      </c>
      <c r="AE539" s="156">
        <v>14525</v>
      </c>
      <c r="AF539" s="373">
        <v>-9.3320848938826417E-2</v>
      </c>
      <c r="AG539" s="156">
        <v>2764</v>
      </c>
      <c r="AH539" s="373">
        <v>-0.46267496111975115</v>
      </c>
      <c r="AI539" s="156">
        <v>7286</v>
      </c>
      <c r="AJ539" s="373">
        <v>0.19756738987508227</v>
      </c>
      <c r="AK539" s="156">
        <v>10253</v>
      </c>
      <c r="AL539" s="373">
        <v>0.30147245493780139</v>
      </c>
      <c r="AM539" s="156">
        <v>1121</v>
      </c>
      <c r="AN539" s="373">
        <v>-0.16218236173393119</v>
      </c>
      <c r="AO539" s="156">
        <v>1706</v>
      </c>
      <c r="AP539" s="373">
        <v>0.26090169992609025</v>
      </c>
      <c r="AQ539" s="156"/>
      <c r="AR539" s="373" t="s">
        <v>113</v>
      </c>
      <c r="AS539" s="156"/>
      <c r="AT539" s="373" t="s">
        <v>113</v>
      </c>
      <c r="AU539" s="156">
        <v>1855</v>
      </c>
      <c r="AV539" s="373">
        <v>0.75662878787878785</v>
      </c>
      <c r="AW539" s="156">
        <v>534</v>
      </c>
      <c r="AX539" s="373">
        <v>-0.61884368308351179</v>
      </c>
      <c r="AY539" s="156">
        <v>417</v>
      </c>
      <c r="AZ539" s="373">
        <v>0.52189781021897819</v>
      </c>
      <c r="BA539" s="156">
        <v>280</v>
      </c>
      <c r="BB539" s="373">
        <v>-5.084745762711862E-2</v>
      </c>
    </row>
    <row r="540" spans="1:54" s="4" customFormat="1" hidden="1" outlineLevel="1" x14ac:dyDescent="0.25">
      <c r="A540" s="1"/>
      <c r="B540" s="71" t="s">
        <v>94</v>
      </c>
      <c r="C540" s="156">
        <v>127579</v>
      </c>
      <c r="D540" s="373">
        <v>0.11994908484396261</v>
      </c>
      <c r="E540" s="156">
        <v>110587</v>
      </c>
      <c r="F540" s="373">
        <v>0.16469894364342963</v>
      </c>
      <c r="G540" s="156">
        <v>16992</v>
      </c>
      <c r="H540" s="373">
        <v>-0.10408098702942103</v>
      </c>
      <c r="I540" s="156"/>
      <c r="J540" s="202" t="s">
        <v>113</v>
      </c>
      <c r="K540" s="156"/>
      <c r="L540" s="202" t="s">
        <v>113</v>
      </c>
      <c r="M540" s="156"/>
      <c r="N540" s="202"/>
      <c r="O540" s="156"/>
      <c r="P540" s="202" t="s">
        <v>113</v>
      </c>
      <c r="Q540" s="156">
        <v>27913</v>
      </c>
      <c r="R540" s="373">
        <v>0.38787788385043753</v>
      </c>
      <c r="S540" s="156">
        <v>22890</v>
      </c>
      <c r="T540" s="373">
        <v>8.2781456953642474E-2</v>
      </c>
      <c r="U540" s="156">
        <v>5563</v>
      </c>
      <c r="V540" s="373">
        <v>0.30372627138504815</v>
      </c>
      <c r="W540" s="156">
        <v>4950</v>
      </c>
      <c r="X540" s="373">
        <v>0.13298237582970929</v>
      </c>
      <c r="Y540" s="156">
        <v>9777</v>
      </c>
      <c r="Z540" s="373">
        <v>-1.4216575922564978E-2</v>
      </c>
      <c r="AA540" s="156"/>
      <c r="AB540" s="373" t="s">
        <v>113</v>
      </c>
      <c r="AC540" s="156">
        <v>813</v>
      </c>
      <c r="AD540" s="373">
        <v>-0.26090909090909087</v>
      </c>
      <c r="AE540" s="156">
        <v>15188</v>
      </c>
      <c r="AF540" s="373">
        <v>0.19037542127125939</v>
      </c>
      <c r="AG540" s="156">
        <v>3020</v>
      </c>
      <c r="AH540" s="373">
        <v>-0.30876630807965211</v>
      </c>
      <c r="AI540" s="156">
        <v>5544</v>
      </c>
      <c r="AJ540" s="373">
        <v>9.5219280916633675E-2</v>
      </c>
      <c r="AK540" s="156">
        <v>9169</v>
      </c>
      <c r="AL540" s="373">
        <v>0.40134494880024452</v>
      </c>
      <c r="AM540" s="156">
        <v>1116</v>
      </c>
      <c r="AN540" s="373">
        <v>6.5902578796561695E-2</v>
      </c>
      <c r="AO540" s="156">
        <v>1596</v>
      </c>
      <c r="AP540" s="373">
        <v>9.841706813489326E-2</v>
      </c>
      <c r="AQ540" s="156"/>
      <c r="AR540" s="373" t="s">
        <v>113</v>
      </c>
      <c r="AS540" s="156"/>
      <c r="AT540" s="373" t="s">
        <v>113</v>
      </c>
      <c r="AU540" s="156">
        <v>1654</v>
      </c>
      <c r="AV540" s="373">
        <v>1.3100558659217878</v>
      </c>
      <c r="AW540" s="156">
        <v>785</v>
      </c>
      <c r="AX540" s="373">
        <v>-5.0785973397823425E-2</v>
      </c>
      <c r="AY540" s="156">
        <v>240</v>
      </c>
      <c r="AZ540" s="373">
        <v>-1.2345679012345734E-2</v>
      </c>
      <c r="BA540" s="156">
        <v>253</v>
      </c>
      <c r="BB540" s="373">
        <v>-0.10915492957746475</v>
      </c>
    </row>
    <row r="541" spans="1:54" s="4" customFormat="1" hidden="1" outlineLevel="1" x14ac:dyDescent="0.25">
      <c r="A541" s="1"/>
      <c r="B541" s="71" t="s">
        <v>95</v>
      </c>
      <c r="C541" s="156">
        <v>139465</v>
      </c>
      <c r="D541" s="373">
        <v>0.1061978489165265</v>
      </c>
      <c r="E541" s="156">
        <v>116215</v>
      </c>
      <c r="F541" s="373">
        <v>0.19506200769183302</v>
      </c>
      <c r="G541" s="156">
        <v>23250</v>
      </c>
      <c r="H541" s="373">
        <v>-0.19354838709677424</v>
      </c>
      <c r="I541" s="156"/>
      <c r="J541" s="202" t="s">
        <v>113</v>
      </c>
      <c r="K541" s="156"/>
      <c r="L541" s="202" t="s">
        <v>113</v>
      </c>
      <c r="M541" s="156"/>
      <c r="N541" s="202"/>
      <c r="O541" s="156"/>
      <c r="P541" s="202" t="s">
        <v>113</v>
      </c>
      <c r="Q541" s="156">
        <v>29408</v>
      </c>
      <c r="R541" s="373">
        <v>0.39539739027283516</v>
      </c>
      <c r="S541" s="156">
        <v>25332</v>
      </c>
      <c r="T541" s="373">
        <v>-7.7944459676472233E-3</v>
      </c>
      <c r="U541" s="156">
        <v>4479</v>
      </c>
      <c r="V541" s="373">
        <v>-6.8814968814968847E-2</v>
      </c>
      <c r="W541" s="156">
        <v>5295</v>
      </c>
      <c r="X541" s="373">
        <v>0.59200240529164172</v>
      </c>
      <c r="Y541" s="156">
        <v>9686</v>
      </c>
      <c r="Z541" s="373">
        <v>0.40072306579898775</v>
      </c>
      <c r="AA541" s="156"/>
      <c r="AB541" s="373" t="s">
        <v>113</v>
      </c>
      <c r="AC541" s="156">
        <v>874</v>
      </c>
      <c r="AD541" s="373">
        <v>-0.19521178637200731</v>
      </c>
      <c r="AE541" s="156">
        <v>17971</v>
      </c>
      <c r="AF541" s="373">
        <v>0.25935529081990194</v>
      </c>
      <c r="AG541" s="156">
        <v>3892</v>
      </c>
      <c r="AH541" s="373">
        <v>-5.1656920077972734E-2</v>
      </c>
      <c r="AI541" s="156">
        <v>5769</v>
      </c>
      <c r="AJ541" s="373">
        <v>0.24573526236234078</v>
      </c>
      <c r="AK541" s="156">
        <v>8271</v>
      </c>
      <c r="AL541" s="373">
        <v>0.28831775700934581</v>
      </c>
      <c r="AM541" s="156">
        <v>1074</v>
      </c>
      <c r="AN541" s="373">
        <v>0.31456548347613222</v>
      </c>
      <c r="AO541" s="156">
        <v>1196</v>
      </c>
      <c r="AP541" s="373">
        <v>7.5821398483570945E-3</v>
      </c>
      <c r="AQ541" s="156"/>
      <c r="AR541" s="373" t="s">
        <v>113</v>
      </c>
      <c r="AS541" s="156"/>
      <c r="AT541" s="373" t="s">
        <v>113</v>
      </c>
      <c r="AU541" s="156">
        <v>1511</v>
      </c>
      <c r="AV541" s="373">
        <v>1.2619760479041915</v>
      </c>
      <c r="AW541" s="156">
        <v>969</v>
      </c>
      <c r="AX541" s="373">
        <v>0.5</v>
      </c>
      <c r="AY541" s="156">
        <v>190</v>
      </c>
      <c r="AZ541" s="373">
        <v>-0.36454849498327757</v>
      </c>
      <c r="BA541" s="156">
        <v>203</v>
      </c>
      <c r="BB541" s="373">
        <v>-0.51781472684085506</v>
      </c>
    </row>
    <row r="542" spans="1:54" s="4" customFormat="1" hidden="1" outlineLevel="1" x14ac:dyDescent="0.25">
      <c r="A542" s="1"/>
      <c r="B542" s="71" t="s">
        <v>96</v>
      </c>
      <c r="C542" s="156">
        <v>114628</v>
      </c>
      <c r="D542" s="373">
        <v>0.23493605972786336</v>
      </c>
      <c r="E542" s="156">
        <v>85099</v>
      </c>
      <c r="F542" s="373">
        <v>0.2378936649938177</v>
      </c>
      <c r="G542" s="156">
        <v>29529</v>
      </c>
      <c r="H542" s="373">
        <v>0.22649111148031231</v>
      </c>
      <c r="I542" s="156"/>
      <c r="J542" s="202" t="s">
        <v>113</v>
      </c>
      <c r="K542" s="156"/>
      <c r="L542" s="202" t="s">
        <v>113</v>
      </c>
      <c r="M542" s="156"/>
      <c r="N542" s="202"/>
      <c r="O542" s="156"/>
      <c r="P542" s="202" t="s">
        <v>113</v>
      </c>
      <c r="Q542" s="156">
        <v>25818</v>
      </c>
      <c r="R542" s="373">
        <v>0.17157507827744256</v>
      </c>
      <c r="S542" s="156">
        <v>17038</v>
      </c>
      <c r="T542" s="373">
        <v>0.14695388757993944</v>
      </c>
      <c r="U542" s="156">
        <v>3343</v>
      </c>
      <c r="V542" s="373">
        <v>0.2446016381236038</v>
      </c>
      <c r="W542" s="156">
        <v>4813</v>
      </c>
      <c r="X542" s="373">
        <v>0.52939307276771519</v>
      </c>
      <c r="Y542" s="156">
        <v>13463</v>
      </c>
      <c r="Z542" s="373">
        <v>0.10506443404744314</v>
      </c>
      <c r="AA542" s="156"/>
      <c r="AB542" s="373" t="s">
        <v>113</v>
      </c>
      <c r="AC542" s="156">
        <v>1025</v>
      </c>
      <c r="AD542" s="373">
        <v>-4.3843283582089554E-2</v>
      </c>
      <c r="AE542" s="156">
        <v>5310</v>
      </c>
      <c r="AF542" s="373">
        <v>0.37457934247993796</v>
      </c>
      <c r="AG542" s="156">
        <v>3010</v>
      </c>
      <c r="AH542" s="373">
        <v>2.4918793503480279</v>
      </c>
      <c r="AI542" s="156">
        <v>2356</v>
      </c>
      <c r="AJ542" s="373">
        <v>0.6092896174863387</v>
      </c>
      <c r="AK542" s="156">
        <v>4840</v>
      </c>
      <c r="AL542" s="373">
        <v>0.70482564283198301</v>
      </c>
      <c r="AM542" s="156">
        <v>791</v>
      </c>
      <c r="AN542" s="373">
        <v>0.11723163841807915</v>
      </c>
      <c r="AO542" s="156">
        <v>740</v>
      </c>
      <c r="AP542" s="373">
        <v>-0.116945107398568</v>
      </c>
      <c r="AQ542" s="156"/>
      <c r="AR542" s="373" t="s">
        <v>113</v>
      </c>
      <c r="AS542" s="156"/>
      <c r="AT542" s="373" t="s">
        <v>113</v>
      </c>
      <c r="AU542" s="156">
        <v>1452</v>
      </c>
      <c r="AV542" s="373">
        <v>1.319488817891374</v>
      </c>
      <c r="AW542" s="156">
        <v>449</v>
      </c>
      <c r="AX542" s="373">
        <v>-0.1002004008016032</v>
      </c>
      <c r="AY542" s="156">
        <v>257</v>
      </c>
      <c r="AZ542" s="373">
        <v>-9.5070422535211252E-2</v>
      </c>
      <c r="BA542" s="156">
        <v>276</v>
      </c>
      <c r="BB542" s="373">
        <v>-0.20916905444126077</v>
      </c>
    </row>
    <row r="543" spans="1:54" s="4" customFormat="1" hidden="1" outlineLevel="1" x14ac:dyDescent="0.25">
      <c r="A543" s="1"/>
      <c r="B543" s="71" t="s">
        <v>97</v>
      </c>
      <c r="C543" s="156">
        <v>82101</v>
      </c>
      <c r="D543" s="373">
        <v>2.8306258689144714E-2</v>
      </c>
      <c r="E543" s="156">
        <v>55119</v>
      </c>
      <c r="F543" s="373">
        <v>-9.0075512405609626E-3</v>
      </c>
      <c r="G543" s="156">
        <v>26982</v>
      </c>
      <c r="H543" s="373">
        <v>0.11399199042153496</v>
      </c>
      <c r="I543" s="156"/>
      <c r="J543" s="202" t="s">
        <v>113</v>
      </c>
      <c r="K543" s="156"/>
      <c r="L543" s="202" t="s">
        <v>113</v>
      </c>
      <c r="M543" s="156"/>
      <c r="N543" s="202"/>
      <c r="O543" s="156"/>
      <c r="P543" s="202" t="s">
        <v>113</v>
      </c>
      <c r="Q543" s="156">
        <v>24450</v>
      </c>
      <c r="R543" s="373">
        <v>-8.7569934322548892E-3</v>
      </c>
      <c r="S543" s="156">
        <v>11757</v>
      </c>
      <c r="T543" s="373">
        <v>0.19712860197535886</v>
      </c>
      <c r="U543" s="156">
        <v>2354</v>
      </c>
      <c r="V543" s="373">
        <v>0.21779617175375066</v>
      </c>
      <c r="W543" s="156">
        <v>3229</v>
      </c>
      <c r="X543" s="373">
        <v>-2.417648836506503E-2</v>
      </c>
      <c r="Y543" s="156">
        <v>8773</v>
      </c>
      <c r="Z543" s="373">
        <v>-3.2318552834767256E-2</v>
      </c>
      <c r="AA543" s="156"/>
      <c r="AB543" s="373" t="s">
        <v>113</v>
      </c>
      <c r="AC543" s="156">
        <v>777</v>
      </c>
      <c r="AD543" s="373">
        <v>-0.23898139079333991</v>
      </c>
      <c r="AE543" s="156">
        <v>83</v>
      </c>
      <c r="AF543" s="373">
        <v>-0.88933333333333331</v>
      </c>
      <c r="AG543" s="156">
        <v>133</v>
      </c>
      <c r="AH543" s="373">
        <v>-0.35121951219512193</v>
      </c>
      <c r="AI543" s="156">
        <v>44</v>
      </c>
      <c r="AJ543" s="373">
        <v>-0.92184724689165187</v>
      </c>
      <c r="AK543" s="156">
        <v>878</v>
      </c>
      <c r="AL543" s="373">
        <v>-0.33735849056603773</v>
      </c>
      <c r="AM543" s="156">
        <v>402</v>
      </c>
      <c r="AN543" s="373">
        <v>-0.13918629550321204</v>
      </c>
      <c r="AO543" s="156">
        <v>340</v>
      </c>
      <c r="AP543" s="373">
        <v>-0.24276169265033409</v>
      </c>
      <c r="AQ543" s="156"/>
      <c r="AR543" s="373" t="s">
        <v>113</v>
      </c>
      <c r="AS543" s="156"/>
      <c r="AT543" s="373" t="s">
        <v>113</v>
      </c>
      <c r="AU543" s="156">
        <v>998</v>
      </c>
      <c r="AV543" s="373">
        <v>0.31315789473684208</v>
      </c>
      <c r="AW543" s="156">
        <v>223</v>
      </c>
      <c r="AX543" s="373">
        <v>-0.57685009487666039</v>
      </c>
      <c r="AY543" s="156">
        <v>320</v>
      </c>
      <c r="AZ543" s="373">
        <v>-8.0459770114942541E-2</v>
      </c>
      <c r="BA543" s="156">
        <v>306</v>
      </c>
      <c r="BB543" s="373">
        <v>-6.9908814589665691E-2</v>
      </c>
    </row>
    <row r="544" spans="1:54" s="4" customFormat="1" hidden="1" outlineLevel="1" x14ac:dyDescent="0.25">
      <c r="A544" s="1"/>
      <c r="B544" s="71" t="s">
        <v>98</v>
      </c>
      <c r="C544" s="156">
        <v>76392</v>
      </c>
      <c r="D544" s="373">
        <v>-1.143951550287281E-2</v>
      </c>
      <c r="E544" s="156">
        <v>45466</v>
      </c>
      <c r="F544" s="373">
        <v>-9.3508254246750133E-2</v>
      </c>
      <c r="G544" s="156">
        <v>30926</v>
      </c>
      <c r="H544" s="373">
        <v>0.14033923303834817</v>
      </c>
      <c r="I544" s="156"/>
      <c r="J544" s="202" t="s">
        <v>113</v>
      </c>
      <c r="K544" s="156"/>
      <c r="L544" s="202" t="s">
        <v>113</v>
      </c>
      <c r="M544" s="156"/>
      <c r="N544" s="202"/>
      <c r="O544" s="156"/>
      <c r="P544" s="202" t="s">
        <v>113</v>
      </c>
      <c r="Q544" s="156">
        <v>22492</v>
      </c>
      <c r="R544" s="373">
        <v>-0.12284533187738866</v>
      </c>
      <c r="S544" s="156">
        <v>9018</v>
      </c>
      <c r="T544" s="373">
        <v>0.10474090407938252</v>
      </c>
      <c r="U544" s="156">
        <v>2195</v>
      </c>
      <c r="V544" s="373">
        <v>0.1227621483375958</v>
      </c>
      <c r="W544" s="156">
        <v>2559</v>
      </c>
      <c r="X544" s="373">
        <v>-8.443649373881934E-2</v>
      </c>
      <c r="Y544" s="156">
        <v>4776</v>
      </c>
      <c r="Z544" s="373">
        <v>-0.11342119918321891</v>
      </c>
      <c r="AA544" s="156"/>
      <c r="AB544" s="373" t="s">
        <v>113</v>
      </c>
      <c r="AC544" s="156">
        <v>935</v>
      </c>
      <c r="AD544" s="373">
        <v>4.4692737430167551E-2</v>
      </c>
      <c r="AE544" s="156">
        <v>36</v>
      </c>
      <c r="AF544" s="373">
        <v>-0.95306388526727515</v>
      </c>
      <c r="AG544" s="156">
        <v>33</v>
      </c>
      <c r="AH544" s="373">
        <v>-0.86799999999999999</v>
      </c>
      <c r="AI544" s="156">
        <v>26</v>
      </c>
      <c r="AJ544" s="373">
        <v>-0.64383561643835618</v>
      </c>
      <c r="AK544" s="156">
        <v>1136</v>
      </c>
      <c r="AL544" s="373">
        <v>-7.866991078669916E-2</v>
      </c>
      <c r="AM544" s="156">
        <v>346</v>
      </c>
      <c r="AN544" s="373">
        <v>-0.23111111111111116</v>
      </c>
      <c r="AO544" s="156">
        <v>373</v>
      </c>
      <c r="AP544" s="373">
        <v>-0.17660044150110377</v>
      </c>
      <c r="AQ544" s="156"/>
      <c r="AR544" s="373" t="s">
        <v>113</v>
      </c>
      <c r="AS544" s="156"/>
      <c r="AT544" s="373" t="s">
        <v>113</v>
      </c>
      <c r="AU544" s="156">
        <v>804</v>
      </c>
      <c r="AV544" s="373">
        <v>-0.30689655172413788</v>
      </c>
      <c r="AW544" s="156">
        <v>183</v>
      </c>
      <c r="AX544" s="373">
        <v>-0.37542662116040959</v>
      </c>
      <c r="AY544" s="156">
        <v>267</v>
      </c>
      <c r="AZ544" s="373">
        <v>-0.12745098039215685</v>
      </c>
      <c r="BA544" s="156">
        <v>263</v>
      </c>
      <c r="BB544" s="373">
        <v>-8.0419580419580416E-2</v>
      </c>
    </row>
    <row r="545" spans="1:54" s="4" customFormat="1" hidden="1" outlineLevel="1" x14ac:dyDescent="0.25">
      <c r="A545" s="1"/>
      <c r="B545" s="71" t="s">
        <v>99</v>
      </c>
      <c r="C545" s="156">
        <v>106707</v>
      </c>
      <c r="D545" s="373">
        <v>-9.4498612560780071E-2</v>
      </c>
      <c r="E545" s="156">
        <v>59879</v>
      </c>
      <c r="F545" s="373">
        <v>-0.15806864357925221</v>
      </c>
      <c r="G545" s="156">
        <v>46828</v>
      </c>
      <c r="H545" s="373">
        <v>2.2687384957835732E-3</v>
      </c>
      <c r="I545" s="156"/>
      <c r="J545" s="202" t="s">
        <v>113</v>
      </c>
      <c r="K545" s="156"/>
      <c r="L545" s="202" t="s">
        <v>113</v>
      </c>
      <c r="M545" s="156"/>
      <c r="N545" s="202"/>
      <c r="O545" s="156"/>
      <c r="P545" s="202" t="s">
        <v>113</v>
      </c>
      <c r="Q545" s="156">
        <v>30045</v>
      </c>
      <c r="R545" s="373">
        <v>9.5426900977790829E-3</v>
      </c>
      <c r="S545" s="156">
        <v>10044</v>
      </c>
      <c r="T545" s="373">
        <v>-0.23445121951219516</v>
      </c>
      <c r="U545" s="156">
        <v>2441</v>
      </c>
      <c r="V545" s="373">
        <v>-0.55252062328139329</v>
      </c>
      <c r="W545" s="156">
        <v>6547</v>
      </c>
      <c r="X545" s="373">
        <v>7.0470896010464301E-2</v>
      </c>
      <c r="Y545" s="156">
        <v>5899</v>
      </c>
      <c r="Z545" s="373">
        <v>-0.26765983860955933</v>
      </c>
      <c r="AA545" s="156"/>
      <c r="AB545" s="373" t="s">
        <v>113</v>
      </c>
      <c r="AC545" s="156">
        <v>901</v>
      </c>
      <c r="AD545" s="373">
        <v>-0.18090909090909091</v>
      </c>
      <c r="AE545" s="156">
        <v>48</v>
      </c>
      <c r="AF545" s="373">
        <v>-0.30434782608695654</v>
      </c>
      <c r="AG545" s="156">
        <v>41</v>
      </c>
      <c r="AH545" s="373">
        <v>-0.98180204172214824</v>
      </c>
      <c r="AI545" s="156">
        <v>40</v>
      </c>
      <c r="AJ545" s="373">
        <v>-4.7619047619047672E-2</v>
      </c>
      <c r="AK545" s="156">
        <v>584</v>
      </c>
      <c r="AL545" s="373">
        <v>-8.0314960629921273E-2</v>
      </c>
      <c r="AM545" s="156">
        <v>347</v>
      </c>
      <c r="AN545" s="373">
        <v>-0.45440251572327039</v>
      </c>
      <c r="AO545" s="156">
        <v>578</v>
      </c>
      <c r="AP545" s="373">
        <v>-0.49164467897977138</v>
      </c>
      <c r="AQ545" s="156"/>
      <c r="AR545" s="373" t="s">
        <v>113</v>
      </c>
      <c r="AS545" s="156"/>
      <c r="AT545" s="373" t="s">
        <v>113</v>
      </c>
      <c r="AU545" s="156">
        <v>1412</v>
      </c>
      <c r="AV545" s="373">
        <v>-7.2273324572930342E-2</v>
      </c>
      <c r="AW545" s="156">
        <v>220</v>
      </c>
      <c r="AX545" s="373">
        <v>-0.4907407407407407</v>
      </c>
      <c r="AY545" s="156">
        <v>327</v>
      </c>
      <c r="AZ545" s="373">
        <v>-0.11382113821138207</v>
      </c>
      <c r="BA545" s="156">
        <v>382</v>
      </c>
      <c r="BB545" s="373">
        <v>-7.7922077922077948E-3</v>
      </c>
    </row>
    <row r="546" spans="1:54" s="4" customFormat="1" hidden="1" outlineLevel="1" x14ac:dyDescent="0.25">
      <c r="A546" s="1"/>
      <c r="B546" s="71" t="s">
        <v>100</v>
      </c>
      <c r="C546" s="156">
        <v>114772</v>
      </c>
      <c r="D546" s="373">
        <v>-0.11710450401938532</v>
      </c>
      <c r="E546" s="156">
        <v>61271</v>
      </c>
      <c r="F546" s="373">
        <v>-0.16692500135965627</v>
      </c>
      <c r="G546" s="156">
        <v>53501</v>
      </c>
      <c r="H546" s="373">
        <v>-5.2190550427834936E-2</v>
      </c>
      <c r="I546" s="156"/>
      <c r="J546" s="202" t="s">
        <v>113</v>
      </c>
      <c r="K546" s="156"/>
      <c r="L546" s="202" t="s">
        <v>113</v>
      </c>
      <c r="M546" s="156"/>
      <c r="N546" s="202"/>
      <c r="O546" s="156"/>
      <c r="P546" s="202" t="s">
        <v>113</v>
      </c>
      <c r="Q546" s="156">
        <v>31427</v>
      </c>
      <c r="R546" s="373">
        <v>-6.1740558292282421E-2</v>
      </c>
      <c r="S546" s="156">
        <v>10733</v>
      </c>
      <c r="T546" s="373">
        <v>-0.20058096231193212</v>
      </c>
      <c r="U546" s="156">
        <v>2359</v>
      </c>
      <c r="V546" s="373">
        <v>-0.60976013234077753</v>
      </c>
      <c r="W546" s="156">
        <v>4194</v>
      </c>
      <c r="X546" s="373">
        <v>-0.20957406709385606</v>
      </c>
      <c r="Y546" s="156">
        <v>7606</v>
      </c>
      <c r="Z546" s="373">
        <v>-6.9199634417025369E-3</v>
      </c>
      <c r="AA546" s="156"/>
      <c r="AB546" s="373" t="s">
        <v>113</v>
      </c>
      <c r="AC546" s="156">
        <v>1119</v>
      </c>
      <c r="AD546" s="373">
        <v>-0.40288153681963712</v>
      </c>
      <c r="AE546" s="156">
        <v>31</v>
      </c>
      <c r="AF546" s="373">
        <v>-0.48333333333333328</v>
      </c>
      <c r="AG546" s="156">
        <v>8</v>
      </c>
      <c r="AH546" s="373">
        <v>-0.97368421052631582</v>
      </c>
      <c r="AI546" s="156">
        <v>39</v>
      </c>
      <c r="AJ546" s="373">
        <v>1.4375</v>
      </c>
      <c r="AK546" s="156">
        <v>644</v>
      </c>
      <c r="AL546" s="373">
        <v>-8.5227272727272707E-2</v>
      </c>
      <c r="AM546" s="156">
        <v>340</v>
      </c>
      <c r="AN546" s="373">
        <v>-0.41480206540447506</v>
      </c>
      <c r="AO546" s="156">
        <v>393</v>
      </c>
      <c r="AP546" s="373">
        <v>-0.69200626959247646</v>
      </c>
      <c r="AQ546" s="156"/>
      <c r="AR546" s="373" t="s">
        <v>113</v>
      </c>
      <c r="AS546" s="156"/>
      <c r="AT546" s="373" t="s">
        <v>113</v>
      </c>
      <c r="AU546" s="156">
        <v>1398</v>
      </c>
      <c r="AV546" s="373">
        <v>-0.11686670878079597</v>
      </c>
      <c r="AW546" s="156">
        <v>171</v>
      </c>
      <c r="AX546" s="373">
        <v>-0.25</v>
      </c>
      <c r="AY546" s="156">
        <v>416</v>
      </c>
      <c r="AZ546" s="373">
        <v>-0.23948811700182815</v>
      </c>
      <c r="BA546" s="156">
        <v>365</v>
      </c>
      <c r="BB546" s="373">
        <v>-2.6666666666666616E-2</v>
      </c>
    </row>
    <row r="547" spans="1:54" s="4" customFormat="1" hidden="1" outlineLevel="1" x14ac:dyDescent="0.25">
      <c r="A547" s="1"/>
      <c r="B547" s="71" t="s">
        <v>101</v>
      </c>
      <c r="C547" s="156">
        <v>105990</v>
      </c>
      <c r="D547" s="373">
        <v>-3.843885799305069E-2</v>
      </c>
      <c r="E547" s="156">
        <v>62645</v>
      </c>
      <c r="F547" s="373">
        <v>-4.3485563342647304E-2</v>
      </c>
      <c r="G547" s="156">
        <v>43345</v>
      </c>
      <c r="H547" s="373">
        <v>-3.1050207895560455E-2</v>
      </c>
      <c r="I547" s="156"/>
      <c r="J547" s="202" t="s">
        <v>113</v>
      </c>
      <c r="K547" s="156"/>
      <c r="L547" s="202" t="s">
        <v>113</v>
      </c>
      <c r="M547" s="156"/>
      <c r="N547" s="202"/>
      <c r="O547" s="156"/>
      <c r="P547" s="202" t="s">
        <v>113</v>
      </c>
      <c r="Q547" s="156">
        <v>33202</v>
      </c>
      <c r="R547" s="373">
        <v>0.20136049498860231</v>
      </c>
      <c r="S547" s="156">
        <v>10378</v>
      </c>
      <c r="T547" s="373">
        <v>-0.19854815043632712</v>
      </c>
      <c r="U547" s="156">
        <v>3713</v>
      </c>
      <c r="V547" s="373">
        <v>-0.37312172885362149</v>
      </c>
      <c r="W547" s="156">
        <v>4302</v>
      </c>
      <c r="X547" s="373">
        <v>0.44459368703828073</v>
      </c>
      <c r="Y547" s="156">
        <v>6271</v>
      </c>
      <c r="Z547" s="373">
        <v>-4.1571144734831145E-2</v>
      </c>
      <c r="AA547" s="156"/>
      <c r="AB547" s="373" t="s">
        <v>113</v>
      </c>
      <c r="AC547" s="156">
        <v>775</v>
      </c>
      <c r="AD547" s="373">
        <v>-0.45306986591390264</v>
      </c>
      <c r="AE547" s="156">
        <v>78</v>
      </c>
      <c r="AF547" s="373">
        <v>-0.93133802816901412</v>
      </c>
      <c r="AG547" s="156">
        <v>141</v>
      </c>
      <c r="AH547" s="373">
        <v>-0.87609841827768009</v>
      </c>
      <c r="AI547" s="156">
        <v>5</v>
      </c>
      <c r="AJ547" s="373">
        <v>-0.79166666666666663</v>
      </c>
      <c r="AK547" s="156">
        <v>761</v>
      </c>
      <c r="AL547" s="373">
        <v>-0.50293925538863493</v>
      </c>
      <c r="AM547" s="156">
        <v>467</v>
      </c>
      <c r="AN547" s="373">
        <v>-8.7890625E-2</v>
      </c>
      <c r="AO547" s="156">
        <v>474</v>
      </c>
      <c r="AP547" s="373">
        <v>-0.62735849056603776</v>
      </c>
      <c r="AQ547" s="156"/>
      <c r="AR547" s="373" t="s">
        <v>113</v>
      </c>
      <c r="AS547" s="156"/>
      <c r="AT547" s="373" t="s">
        <v>113</v>
      </c>
      <c r="AU547" s="156">
        <v>1040</v>
      </c>
      <c r="AV547" s="373">
        <v>-0.11035072711719418</v>
      </c>
      <c r="AW547" s="156">
        <v>150</v>
      </c>
      <c r="AX547" s="373">
        <v>-0.52380952380952384</v>
      </c>
      <c r="AY547" s="156">
        <v>452</v>
      </c>
      <c r="AZ547" s="373">
        <v>-4.4397463002114113E-2</v>
      </c>
      <c r="BA547" s="156">
        <v>408</v>
      </c>
      <c r="BB547" s="373">
        <v>0.15909090909090917</v>
      </c>
    </row>
    <row r="548" spans="1:54" s="4" customFormat="1" hidden="1" outlineLevel="1" x14ac:dyDescent="0.25">
      <c r="A548" s="1"/>
      <c r="B548" s="71" t="s">
        <v>102</v>
      </c>
      <c r="C548" s="156">
        <v>109085</v>
      </c>
      <c r="D548" s="373">
        <v>-9.8426368249665219E-2</v>
      </c>
      <c r="E548" s="156">
        <v>73318</v>
      </c>
      <c r="F548" s="373">
        <v>-0.17213734855413665</v>
      </c>
      <c r="G548" s="156">
        <v>35767</v>
      </c>
      <c r="H548" s="373">
        <v>0.10286454318399052</v>
      </c>
      <c r="I548" s="156"/>
      <c r="J548" s="202" t="s">
        <v>113</v>
      </c>
      <c r="K548" s="156"/>
      <c r="L548" s="202" t="s">
        <v>113</v>
      </c>
      <c r="M548" s="156"/>
      <c r="N548" s="202"/>
      <c r="O548" s="156"/>
      <c r="P548" s="202" t="s">
        <v>113</v>
      </c>
      <c r="Q548" s="156">
        <v>32336</v>
      </c>
      <c r="R548" s="373">
        <v>1.1100340827366217E-2</v>
      </c>
      <c r="S548" s="156">
        <v>12187</v>
      </c>
      <c r="T548" s="373">
        <v>-0.22632046724225496</v>
      </c>
      <c r="U548" s="156">
        <v>1908</v>
      </c>
      <c r="V548" s="373">
        <v>-0.74223182923534181</v>
      </c>
      <c r="W548" s="156">
        <v>2824</v>
      </c>
      <c r="X548" s="373">
        <v>-8.3414475819539091E-2</v>
      </c>
      <c r="Y548" s="156">
        <v>6287</v>
      </c>
      <c r="Z548" s="373">
        <v>-0.11413273214034103</v>
      </c>
      <c r="AA548" s="156"/>
      <c r="AB548" s="373" t="s">
        <v>113</v>
      </c>
      <c r="AC548" s="156">
        <v>1209</v>
      </c>
      <c r="AD548" s="373">
        <v>-0.19986763732627399</v>
      </c>
      <c r="AE548" s="156">
        <v>7055</v>
      </c>
      <c r="AF548" s="373">
        <v>-9.131890777949514E-2</v>
      </c>
      <c r="AG548" s="156">
        <v>1215</v>
      </c>
      <c r="AH548" s="373">
        <v>-0.63871543264942021</v>
      </c>
      <c r="AI548" s="156">
        <v>1963</v>
      </c>
      <c r="AJ548" s="373">
        <v>0.74644128113878994</v>
      </c>
      <c r="AK548" s="156">
        <v>3307</v>
      </c>
      <c r="AL548" s="373">
        <v>-0.25568309700652714</v>
      </c>
      <c r="AM548" s="156">
        <v>523</v>
      </c>
      <c r="AN548" s="373">
        <v>-0.27762430939226523</v>
      </c>
      <c r="AO548" s="156">
        <v>638</v>
      </c>
      <c r="AP548" s="373">
        <v>-0.67465578786333502</v>
      </c>
      <c r="AQ548" s="156"/>
      <c r="AR548" s="373" t="s">
        <v>113</v>
      </c>
      <c r="AS548" s="156"/>
      <c r="AT548" s="373" t="s">
        <v>113</v>
      </c>
      <c r="AU548" s="156">
        <v>993</v>
      </c>
      <c r="AV548" s="373">
        <v>-0.14470284237726094</v>
      </c>
      <c r="AW548" s="156">
        <v>244</v>
      </c>
      <c r="AX548" s="373">
        <v>-0.30285714285714282</v>
      </c>
      <c r="AY548" s="156">
        <v>300</v>
      </c>
      <c r="AZ548" s="373">
        <v>-0.14040114613180521</v>
      </c>
      <c r="BA548" s="156">
        <v>278</v>
      </c>
      <c r="BB548" s="373">
        <v>-0.16012084592145015</v>
      </c>
    </row>
    <row r="549" spans="1:54" s="4" customFormat="1" hidden="1" outlineLevel="1" x14ac:dyDescent="0.25">
      <c r="A549" s="1"/>
      <c r="B549" s="71" t="s">
        <v>103</v>
      </c>
      <c r="C549" s="156">
        <v>103462</v>
      </c>
      <c r="D549" s="373">
        <v>-0.19571199800991934</v>
      </c>
      <c r="E549" s="156">
        <v>79696</v>
      </c>
      <c r="F549" s="373">
        <v>-0.24321757874445682</v>
      </c>
      <c r="G549" s="156">
        <v>23766</v>
      </c>
      <c r="H549" s="373">
        <v>1.8732050237901365E-2</v>
      </c>
      <c r="I549" s="156"/>
      <c r="J549" s="202" t="s">
        <v>113</v>
      </c>
      <c r="K549" s="156"/>
      <c r="L549" s="202" t="s">
        <v>113</v>
      </c>
      <c r="M549" s="156"/>
      <c r="N549" s="202"/>
      <c r="O549" s="156"/>
      <c r="P549" s="202" t="s">
        <v>113</v>
      </c>
      <c r="Q549" s="156">
        <v>23697</v>
      </c>
      <c r="R549" s="373">
        <v>-0.25782204265714559</v>
      </c>
      <c r="S549" s="156">
        <v>18143</v>
      </c>
      <c r="T549" s="373">
        <v>-0.26576284904896808</v>
      </c>
      <c r="U549" s="156">
        <v>2272</v>
      </c>
      <c r="V549" s="373">
        <v>-0.5238893545683152</v>
      </c>
      <c r="W549" s="156">
        <v>2767</v>
      </c>
      <c r="X549" s="373">
        <v>-0.21257825839499145</v>
      </c>
      <c r="Y549" s="156">
        <v>3981</v>
      </c>
      <c r="Z549" s="373">
        <v>-0.15099168266154828</v>
      </c>
      <c r="AA549" s="156"/>
      <c r="AB549" s="373" t="s">
        <v>113</v>
      </c>
      <c r="AC549" s="156">
        <v>979</v>
      </c>
      <c r="AD549" s="373">
        <v>-7.2037914691943095E-2</v>
      </c>
      <c r="AE549" s="156">
        <v>10661</v>
      </c>
      <c r="AF549" s="373">
        <v>-0.11217521652231843</v>
      </c>
      <c r="AG549" s="156">
        <v>2290</v>
      </c>
      <c r="AH549" s="373">
        <v>-0.24096784885647993</v>
      </c>
      <c r="AI549" s="156">
        <v>5628</v>
      </c>
      <c r="AJ549" s="373">
        <v>4.1836356904850103E-2</v>
      </c>
      <c r="AK549" s="156">
        <v>5824</v>
      </c>
      <c r="AL549" s="373">
        <v>-0.33485609867519417</v>
      </c>
      <c r="AM549" s="156">
        <v>515</v>
      </c>
      <c r="AN549" s="373">
        <v>-0.41410693970420931</v>
      </c>
      <c r="AO549" s="156">
        <v>1174</v>
      </c>
      <c r="AP549" s="373">
        <v>-0.52062066149448749</v>
      </c>
      <c r="AQ549" s="156"/>
      <c r="AR549" s="373" t="s">
        <v>113</v>
      </c>
      <c r="AS549" s="156"/>
      <c r="AT549" s="373" t="s">
        <v>113</v>
      </c>
      <c r="AU549" s="156">
        <v>893</v>
      </c>
      <c r="AV549" s="373">
        <v>-0.1591337099811676</v>
      </c>
      <c r="AW549" s="156">
        <v>269</v>
      </c>
      <c r="AX549" s="373">
        <v>-0.25895316804407709</v>
      </c>
      <c r="AY549" s="156">
        <v>273</v>
      </c>
      <c r="AZ549" s="373">
        <v>0.3787878787878789</v>
      </c>
      <c r="BA549" s="156">
        <v>246</v>
      </c>
      <c r="BB549" s="373">
        <v>-0.26567164179104474</v>
      </c>
    </row>
    <row r="550" spans="1:54" s="4" customFormat="1" hidden="1" outlineLevel="1" x14ac:dyDescent="0.25">
      <c r="A550" s="1"/>
      <c r="B550" s="71" t="s">
        <v>104</v>
      </c>
      <c r="C550" s="156">
        <v>106915</v>
      </c>
      <c r="D550" s="373">
        <v>-0.17369966767138112</v>
      </c>
      <c r="E550" s="156">
        <v>83126</v>
      </c>
      <c r="F550" s="373">
        <v>-0.20867802031471627</v>
      </c>
      <c r="G550" s="156">
        <v>23789</v>
      </c>
      <c r="H550" s="373">
        <v>-2.2758082405619717E-2</v>
      </c>
      <c r="I550" s="156"/>
      <c r="J550" s="202" t="s">
        <v>113</v>
      </c>
      <c r="K550" s="156"/>
      <c r="L550" s="202" t="s">
        <v>113</v>
      </c>
      <c r="M550" s="156"/>
      <c r="N550" s="202"/>
      <c r="O550" s="156"/>
      <c r="P550" s="202" t="s">
        <v>113</v>
      </c>
      <c r="Q550" s="156">
        <v>21385</v>
      </c>
      <c r="R550" s="373">
        <v>-0.24434628975265016</v>
      </c>
      <c r="S550" s="156">
        <v>17613</v>
      </c>
      <c r="T550" s="373">
        <v>-0.3226029768085843</v>
      </c>
      <c r="U550" s="156">
        <v>4697</v>
      </c>
      <c r="V550" s="373">
        <v>-1.7158401339192331E-2</v>
      </c>
      <c r="W550" s="156">
        <v>3330</v>
      </c>
      <c r="X550" s="373">
        <v>-0.10531972058033312</v>
      </c>
      <c r="Y550" s="156">
        <v>3220</v>
      </c>
      <c r="Z550" s="373">
        <v>-0.20237800346792167</v>
      </c>
      <c r="AA550" s="156"/>
      <c r="AB550" s="373" t="s">
        <v>113</v>
      </c>
      <c r="AC550" s="156">
        <v>1617</v>
      </c>
      <c r="AD550" s="373">
        <v>6.8737607402511669E-2</v>
      </c>
      <c r="AE550" s="156">
        <v>12413</v>
      </c>
      <c r="AF550" s="373">
        <v>-0.12510572314632085</v>
      </c>
      <c r="AG550" s="156">
        <v>2338</v>
      </c>
      <c r="AH550" s="373">
        <v>-0.28588882101405011</v>
      </c>
      <c r="AI550" s="156">
        <v>7259</v>
      </c>
      <c r="AJ550" s="373">
        <v>0.11814540973505849</v>
      </c>
      <c r="AK550" s="156">
        <v>5429</v>
      </c>
      <c r="AL550" s="373">
        <v>-0.33057953144266339</v>
      </c>
      <c r="AM550" s="156">
        <v>583</v>
      </c>
      <c r="AN550" s="373">
        <v>-0.33599088838268798</v>
      </c>
      <c r="AO550" s="156">
        <v>1109</v>
      </c>
      <c r="AP550" s="373">
        <v>-0.15408085430968721</v>
      </c>
      <c r="AQ550" s="156"/>
      <c r="AR550" s="373" t="s">
        <v>113</v>
      </c>
      <c r="AS550" s="156"/>
      <c r="AT550" s="373" t="s">
        <v>113</v>
      </c>
      <c r="AU550" s="156">
        <v>1142</v>
      </c>
      <c r="AV550" s="373">
        <v>-0.2481895984200132</v>
      </c>
      <c r="AW550" s="156">
        <v>318</v>
      </c>
      <c r="AX550" s="373">
        <v>-3.1347962382445305E-3</v>
      </c>
      <c r="AY550" s="156">
        <v>235</v>
      </c>
      <c r="AZ550" s="373">
        <v>3.0701754385964897E-2</v>
      </c>
      <c r="BA550" s="156">
        <v>337</v>
      </c>
      <c r="BB550" s="373">
        <v>0.17421602787456436</v>
      </c>
    </row>
    <row r="551" spans="1:54" s="4" customFormat="1" ht="15.75" collapsed="1" x14ac:dyDescent="0.25">
      <c r="A551" s="374"/>
      <c r="B551" s="101">
        <v>1979</v>
      </c>
      <c r="C551" s="102">
        <v>1322861</v>
      </c>
      <c r="D551" s="203">
        <v>-2.0382335408050345E-2</v>
      </c>
      <c r="E551" s="102">
        <v>948299</v>
      </c>
      <c r="F551" s="203">
        <v>-3.1210125361521568E-2</v>
      </c>
      <c r="G551" s="102">
        <v>374562</v>
      </c>
      <c r="H551" s="203">
        <v>8.1445674174238647E-3</v>
      </c>
      <c r="I551" s="102"/>
      <c r="J551" s="203" t="s">
        <v>113</v>
      </c>
      <c r="K551" s="102"/>
      <c r="L551" s="203" t="s">
        <v>113</v>
      </c>
      <c r="M551" s="102"/>
      <c r="N551" s="203"/>
      <c r="O551" s="102"/>
      <c r="P551" s="203" t="s">
        <v>113</v>
      </c>
      <c r="Q551" s="102">
        <v>333132</v>
      </c>
      <c r="R551" s="203">
        <v>5.2586345812966728E-2</v>
      </c>
      <c r="S551" s="102">
        <v>189743</v>
      </c>
      <c r="T551" s="203">
        <v>-9.4314135425914825E-2</v>
      </c>
      <c r="U551" s="102">
        <v>41680</v>
      </c>
      <c r="V551" s="203">
        <v>-0.2443662865534183</v>
      </c>
      <c r="W551" s="102">
        <v>49841</v>
      </c>
      <c r="X551" s="203">
        <v>6.5297311161458538E-2</v>
      </c>
      <c r="Y551" s="102">
        <v>86517</v>
      </c>
      <c r="Z551" s="203">
        <v>-1.8012803050939774E-2</v>
      </c>
      <c r="AA551" s="102"/>
      <c r="AB551" s="203" t="s">
        <v>113</v>
      </c>
      <c r="AC551" s="102">
        <v>12290</v>
      </c>
      <c r="AD551" s="203">
        <v>-0.16683614670191849</v>
      </c>
      <c r="AE551" s="102">
        <v>83399</v>
      </c>
      <c r="AF551" s="203">
        <v>-3.048270256054697E-3</v>
      </c>
      <c r="AG551" s="102">
        <v>18885</v>
      </c>
      <c r="AH551" s="203">
        <v>-0.332284411130361</v>
      </c>
      <c r="AI551" s="102">
        <v>35959</v>
      </c>
      <c r="AJ551" s="203">
        <v>0.16082900216289508</v>
      </c>
      <c r="AK551" s="102">
        <v>51096</v>
      </c>
      <c r="AL551" s="203">
        <v>1.3467679552531919E-2</v>
      </c>
      <c r="AM551" s="102">
        <v>7625</v>
      </c>
      <c r="AN551" s="203">
        <v>-0.15624654199402455</v>
      </c>
      <c r="AO551" s="102">
        <v>10317</v>
      </c>
      <c r="AP551" s="203">
        <v>-0.31851509346720386</v>
      </c>
      <c r="AQ551" s="102"/>
      <c r="AR551" s="203" t="s">
        <v>113</v>
      </c>
      <c r="AS551" s="102"/>
      <c r="AT551" s="203" t="s">
        <v>113</v>
      </c>
      <c r="AU551" s="102">
        <v>15152</v>
      </c>
      <c r="AV551" s="203">
        <v>0.16535917551145984</v>
      </c>
      <c r="AW551" s="102">
        <v>4515</v>
      </c>
      <c r="AX551" s="203">
        <v>-0.27177419354838706</v>
      </c>
      <c r="AY551" s="102">
        <v>3694</v>
      </c>
      <c r="AZ551" s="203">
        <v>-5.7172026544155208E-2</v>
      </c>
      <c r="BA551" s="102">
        <v>3597</v>
      </c>
      <c r="BB551" s="203">
        <v>-0.10722263588979897</v>
      </c>
    </row>
    <row r="552" spans="1:54" s="4" customFormat="1" hidden="1" outlineLevel="1" x14ac:dyDescent="0.25">
      <c r="A552" s="1"/>
      <c r="B552" s="71" t="s">
        <v>93</v>
      </c>
      <c r="C552" s="156">
        <v>123369</v>
      </c>
      <c r="D552" s="373" t="s">
        <v>113</v>
      </c>
      <c r="E552" s="156">
        <v>103052</v>
      </c>
      <c r="F552" s="373" t="s">
        <v>113</v>
      </c>
      <c r="G552" s="156">
        <v>20317</v>
      </c>
      <c r="H552" s="373" t="s">
        <v>113</v>
      </c>
      <c r="I552" s="156"/>
      <c r="J552" s="202" t="s">
        <v>113</v>
      </c>
      <c r="K552" s="156"/>
      <c r="L552" s="202" t="s">
        <v>113</v>
      </c>
      <c r="M552" s="156"/>
      <c r="N552" s="202"/>
      <c r="O552" s="156"/>
      <c r="P552" s="202" t="s">
        <v>113</v>
      </c>
      <c r="Q552" s="156">
        <v>19854</v>
      </c>
      <c r="R552" s="373" t="s">
        <v>113</v>
      </c>
      <c r="S552" s="156">
        <v>24034</v>
      </c>
      <c r="T552" s="373" t="s">
        <v>113</v>
      </c>
      <c r="U552" s="156">
        <v>5132</v>
      </c>
      <c r="V552" s="373" t="s">
        <v>113</v>
      </c>
      <c r="W552" s="156">
        <v>5123</v>
      </c>
      <c r="X552" s="373" t="s">
        <v>113</v>
      </c>
      <c r="Y552" s="156">
        <v>6555</v>
      </c>
      <c r="Z552" s="373" t="s">
        <v>113</v>
      </c>
      <c r="AA552" s="156"/>
      <c r="AB552" s="373" t="s">
        <v>113</v>
      </c>
      <c r="AC552" s="156">
        <v>1107</v>
      </c>
      <c r="AD552" s="373" t="s">
        <v>113</v>
      </c>
      <c r="AE552" s="156">
        <v>16020</v>
      </c>
      <c r="AF552" s="373" t="s">
        <v>113</v>
      </c>
      <c r="AG552" s="156">
        <v>5144</v>
      </c>
      <c r="AH552" s="373" t="s">
        <v>113</v>
      </c>
      <c r="AI552" s="156">
        <v>6084</v>
      </c>
      <c r="AJ552" s="373" t="s">
        <v>113</v>
      </c>
      <c r="AK552" s="156">
        <v>7878</v>
      </c>
      <c r="AL552" s="373" t="s">
        <v>113</v>
      </c>
      <c r="AM552" s="156">
        <v>1338</v>
      </c>
      <c r="AN552" s="373" t="s">
        <v>113</v>
      </c>
      <c r="AO552" s="156">
        <v>1353</v>
      </c>
      <c r="AP552" s="373" t="s">
        <v>113</v>
      </c>
      <c r="AQ552" s="156"/>
      <c r="AR552" s="373" t="s">
        <v>113</v>
      </c>
      <c r="AS552" s="156"/>
      <c r="AT552" s="373" t="s">
        <v>113</v>
      </c>
      <c r="AU552" s="156">
        <v>1056</v>
      </c>
      <c r="AV552" s="373" t="s">
        <v>113</v>
      </c>
      <c r="AW552" s="156">
        <v>1401</v>
      </c>
      <c r="AX552" s="373" t="s">
        <v>113</v>
      </c>
      <c r="AY552" s="156">
        <v>274</v>
      </c>
      <c r="AZ552" s="373" t="s">
        <v>113</v>
      </c>
      <c r="BA552" s="156">
        <v>295</v>
      </c>
      <c r="BB552" s="373" t="s">
        <v>113</v>
      </c>
    </row>
    <row r="553" spans="1:54" s="4" customFormat="1" hidden="1" outlineLevel="1" x14ac:dyDescent="0.25">
      <c r="A553" s="1"/>
      <c r="B553" s="71" t="s">
        <v>94</v>
      </c>
      <c r="C553" s="156">
        <v>113915</v>
      </c>
      <c r="D553" s="373" t="s">
        <v>113</v>
      </c>
      <c r="E553" s="156">
        <v>94949</v>
      </c>
      <c r="F553" s="373" t="s">
        <v>113</v>
      </c>
      <c r="G553" s="156">
        <v>18966</v>
      </c>
      <c r="H553" s="373" t="s">
        <v>113</v>
      </c>
      <c r="I553" s="156"/>
      <c r="J553" s="202" t="s">
        <v>113</v>
      </c>
      <c r="K553" s="156"/>
      <c r="L553" s="202" t="s">
        <v>113</v>
      </c>
      <c r="M553" s="156"/>
      <c r="N553" s="202"/>
      <c r="O553" s="156"/>
      <c r="P553" s="202" t="s">
        <v>113</v>
      </c>
      <c r="Q553" s="156">
        <v>20112</v>
      </c>
      <c r="R553" s="373" t="s">
        <v>113</v>
      </c>
      <c r="S553" s="156">
        <v>21140</v>
      </c>
      <c r="T553" s="373" t="s">
        <v>113</v>
      </c>
      <c r="U553" s="156">
        <v>4267</v>
      </c>
      <c r="V553" s="373" t="s">
        <v>113</v>
      </c>
      <c r="W553" s="156">
        <v>4369</v>
      </c>
      <c r="X553" s="373" t="s">
        <v>113</v>
      </c>
      <c r="Y553" s="156">
        <v>9918</v>
      </c>
      <c r="Z553" s="373" t="s">
        <v>113</v>
      </c>
      <c r="AA553" s="156"/>
      <c r="AB553" s="373" t="s">
        <v>113</v>
      </c>
      <c r="AC553" s="156">
        <v>1100</v>
      </c>
      <c r="AD553" s="373" t="s">
        <v>113</v>
      </c>
      <c r="AE553" s="156">
        <v>12759</v>
      </c>
      <c r="AF553" s="373" t="s">
        <v>113</v>
      </c>
      <c r="AG553" s="156">
        <v>4369</v>
      </c>
      <c r="AH553" s="373" t="s">
        <v>113</v>
      </c>
      <c r="AI553" s="156">
        <v>5062</v>
      </c>
      <c r="AJ553" s="373" t="s">
        <v>113</v>
      </c>
      <c r="AK553" s="156">
        <v>6543</v>
      </c>
      <c r="AL553" s="373" t="s">
        <v>113</v>
      </c>
      <c r="AM553" s="156">
        <v>1047</v>
      </c>
      <c r="AN553" s="373" t="s">
        <v>113</v>
      </c>
      <c r="AO553" s="156">
        <v>1453</v>
      </c>
      <c r="AP553" s="373" t="s">
        <v>113</v>
      </c>
      <c r="AQ553" s="156"/>
      <c r="AR553" s="373" t="s">
        <v>113</v>
      </c>
      <c r="AS553" s="156"/>
      <c r="AT553" s="373" t="s">
        <v>113</v>
      </c>
      <c r="AU553" s="156">
        <v>716</v>
      </c>
      <c r="AV553" s="373" t="s">
        <v>113</v>
      </c>
      <c r="AW553" s="156">
        <v>827</v>
      </c>
      <c r="AX553" s="373" t="s">
        <v>113</v>
      </c>
      <c r="AY553" s="156">
        <v>243</v>
      </c>
      <c r="AZ553" s="373" t="s">
        <v>113</v>
      </c>
      <c r="BA553" s="156">
        <v>284</v>
      </c>
      <c r="BB553" s="373" t="s">
        <v>113</v>
      </c>
    </row>
    <row r="554" spans="1:54" s="4" customFormat="1" hidden="1" outlineLevel="1" x14ac:dyDescent="0.25">
      <c r="A554" s="1"/>
      <c r="B554" s="71" t="s">
        <v>95</v>
      </c>
      <c r="C554" s="156">
        <v>126076</v>
      </c>
      <c r="D554" s="373" t="s">
        <v>113</v>
      </c>
      <c r="E554" s="156">
        <v>97246</v>
      </c>
      <c r="F554" s="373" t="s">
        <v>113</v>
      </c>
      <c r="G554" s="156">
        <v>28830</v>
      </c>
      <c r="H554" s="373" t="s">
        <v>113</v>
      </c>
      <c r="I554" s="156"/>
      <c r="J554" s="202" t="s">
        <v>113</v>
      </c>
      <c r="K554" s="156"/>
      <c r="L554" s="202" t="s">
        <v>113</v>
      </c>
      <c r="M554" s="156"/>
      <c r="N554" s="202"/>
      <c r="O554" s="156"/>
      <c r="P554" s="202" t="s">
        <v>113</v>
      </c>
      <c r="Q554" s="156">
        <v>21075</v>
      </c>
      <c r="R554" s="373" t="s">
        <v>113</v>
      </c>
      <c r="S554" s="156">
        <v>25531</v>
      </c>
      <c r="T554" s="373" t="s">
        <v>113</v>
      </c>
      <c r="U554" s="156">
        <v>4810</v>
      </c>
      <c r="V554" s="373" t="s">
        <v>113</v>
      </c>
      <c r="W554" s="156">
        <v>3326</v>
      </c>
      <c r="X554" s="373" t="s">
        <v>113</v>
      </c>
      <c r="Y554" s="156">
        <v>6915</v>
      </c>
      <c r="Z554" s="373" t="s">
        <v>113</v>
      </c>
      <c r="AA554" s="156"/>
      <c r="AB554" s="373" t="s">
        <v>113</v>
      </c>
      <c r="AC554" s="156">
        <v>1086</v>
      </c>
      <c r="AD554" s="373" t="s">
        <v>113</v>
      </c>
      <c r="AE554" s="156">
        <v>14270</v>
      </c>
      <c r="AF554" s="373" t="s">
        <v>113</v>
      </c>
      <c r="AG554" s="156">
        <v>4104</v>
      </c>
      <c r="AH554" s="373" t="s">
        <v>113</v>
      </c>
      <c r="AI554" s="156">
        <v>4631</v>
      </c>
      <c r="AJ554" s="373" t="s">
        <v>113</v>
      </c>
      <c r="AK554" s="156">
        <v>6420</v>
      </c>
      <c r="AL554" s="373" t="s">
        <v>113</v>
      </c>
      <c r="AM554" s="156">
        <v>817</v>
      </c>
      <c r="AN554" s="373" t="s">
        <v>113</v>
      </c>
      <c r="AO554" s="156">
        <v>1187</v>
      </c>
      <c r="AP554" s="373" t="s">
        <v>113</v>
      </c>
      <c r="AQ554" s="156"/>
      <c r="AR554" s="373" t="s">
        <v>113</v>
      </c>
      <c r="AS554" s="156"/>
      <c r="AT554" s="373" t="s">
        <v>113</v>
      </c>
      <c r="AU554" s="156">
        <v>668</v>
      </c>
      <c r="AV554" s="373" t="s">
        <v>113</v>
      </c>
      <c r="AW554" s="156">
        <v>646</v>
      </c>
      <c r="AX554" s="373" t="s">
        <v>113</v>
      </c>
      <c r="AY554" s="156">
        <v>299</v>
      </c>
      <c r="AZ554" s="373" t="s">
        <v>113</v>
      </c>
      <c r="BA554" s="156">
        <v>421</v>
      </c>
      <c r="BB554" s="373" t="s">
        <v>113</v>
      </c>
    </row>
    <row r="555" spans="1:54" s="4" customFormat="1" hidden="1" outlineLevel="1" x14ac:dyDescent="0.25">
      <c r="A555" s="1"/>
      <c r="B555" s="71" t="s">
        <v>96</v>
      </c>
      <c r="C555" s="156">
        <v>92821</v>
      </c>
      <c r="D555" s="373" t="s">
        <v>113</v>
      </c>
      <c r="E555" s="156">
        <v>68745</v>
      </c>
      <c r="F555" s="373" t="s">
        <v>113</v>
      </c>
      <c r="G555" s="156">
        <v>24076</v>
      </c>
      <c r="H555" s="373" t="s">
        <v>113</v>
      </c>
      <c r="I555" s="156"/>
      <c r="J555" s="202" t="s">
        <v>113</v>
      </c>
      <c r="K555" s="156"/>
      <c r="L555" s="202" t="s">
        <v>113</v>
      </c>
      <c r="M555" s="156"/>
      <c r="N555" s="202"/>
      <c r="O555" s="156"/>
      <c r="P555" s="202" t="s">
        <v>113</v>
      </c>
      <c r="Q555" s="156">
        <v>22037</v>
      </c>
      <c r="R555" s="373" t="s">
        <v>113</v>
      </c>
      <c r="S555" s="156">
        <v>14855</v>
      </c>
      <c r="T555" s="373" t="s">
        <v>113</v>
      </c>
      <c r="U555" s="156">
        <v>2686</v>
      </c>
      <c r="V555" s="373" t="s">
        <v>113</v>
      </c>
      <c r="W555" s="156">
        <v>3147</v>
      </c>
      <c r="X555" s="373" t="s">
        <v>113</v>
      </c>
      <c r="Y555" s="156">
        <v>12183</v>
      </c>
      <c r="Z555" s="373" t="s">
        <v>113</v>
      </c>
      <c r="AA555" s="156"/>
      <c r="AB555" s="373" t="s">
        <v>113</v>
      </c>
      <c r="AC555" s="156">
        <v>1072</v>
      </c>
      <c r="AD555" s="373" t="s">
        <v>113</v>
      </c>
      <c r="AE555" s="156">
        <v>3863</v>
      </c>
      <c r="AF555" s="373" t="s">
        <v>113</v>
      </c>
      <c r="AG555" s="156">
        <v>862</v>
      </c>
      <c r="AH555" s="373" t="s">
        <v>113</v>
      </c>
      <c r="AI555" s="156">
        <v>1464</v>
      </c>
      <c r="AJ555" s="373" t="s">
        <v>113</v>
      </c>
      <c r="AK555" s="156">
        <v>2839</v>
      </c>
      <c r="AL555" s="373" t="s">
        <v>113</v>
      </c>
      <c r="AM555" s="156">
        <v>708</v>
      </c>
      <c r="AN555" s="373" t="s">
        <v>113</v>
      </c>
      <c r="AO555" s="156">
        <v>838</v>
      </c>
      <c r="AP555" s="373" t="s">
        <v>113</v>
      </c>
      <c r="AQ555" s="156"/>
      <c r="AR555" s="373" t="s">
        <v>113</v>
      </c>
      <c r="AS555" s="156"/>
      <c r="AT555" s="373" t="s">
        <v>113</v>
      </c>
      <c r="AU555" s="156">
        <v>626</v>
      </c>
      <c r="AV555" s="373" t="s">
        <v>113</v>
      </c>
      <c r="AW555" s="156">
        <v>499</v>
      </c>
      <c r="AX555" s="373" t="s">
        <v>113</v>
      </c>
      <c r="AY555" s="156">
        <v>284</v>
      </c>
      <c r="AZ555" s="373" t="s">
        <v>113</v>
      </c>
      <c r="BA555" s="156">
        <v>349</v>
      </c>
      <c r="BB555" s="373" t="s">
        <v>113</v>
      </c>
    </row>
    <row r="556" spans="1:54" s="4" customFormat="1" hidden="1" outlineLevel="1" x14ac:dyDescent="0.25">
      <c r="A556" s="1"/>
      <c r="B556" s="71" t="s">
        <v>97</v>
      </c>
      <c r="C556" s="156">
        <v>79841</v>
      </c>
      <c r="D556" s="373" t="s">
        <v>113</v>
      </c>
      <c r="E556" s="156">
        <v>55620</v>
      </c>
      <c r="F556" s="373" t="s">
        <v>113</v>
      </c>
      <c r="G556" s="156">
        <v>24221</v>
      </c>
      <c r="H556" s="373" t="s">
        <v>113</v>
      </c>
      <c r="I556" s="156"/>
      <c r="J556" s="202" t="s">
        <v>113</v>
      </c>
      <c r="K556" s="156"/>
      <c r="L556" s="202" t="s">
        <v>113</v>
      </c>
      <c r="M556" s="156"/>
      <c r="N556" s="202"/>
      <c r="O556" s="156"/>
      <c r="P556" s="202" t="s">
        <v>113</v>
      </c>
      <c r="Q556" s="156">
        <v>24666</v>
      </c>
      <c r="R556" s="373" t="s">
        <v>113</v>
      </c>
      <c r="S556" s="156">
        <v>9821</v>
      </c>
      <c r="T556" s="373" t="s">
        <v>113</v>
      </c>
      <c r="U556" s="156">
        <v>1933</v>
      </c>
      <c r="V556" s="373" t="s">
        <v>113</v>
      </c>
      <c r="W556" s="156">
        <v>3309</v>
      </c>
      <c r="X556" s="373" t="s">
        <v>113</v>
      </c>
      <c r="Y556" s="156">
        <v>9066</v>
      </c>
      <c r="Z556" s="373" t="s">
        <v>113</v>
      </c>
      <c r="AA556" s="156"/>
      <c r="AB556" s="373" t="s">
        <v>113</v>
      </c>
      <c r="AC556" s="156">
        <v>1021</v>
      </c>
      <c r="AD556" s="373" t="s">
        <v>113</v>
      </c>
      <c r="AE556" s="156">
        <v>750</v>
      </c>
      <c r="AF556" s="373" t="s">
        <v>113</v>
      </c>
      <c r="AG556" s="156">
        <v>205</v>
      </c>
      <c r="AH556" s="373" t="s">
        <v>113</v>
      </c>
      <c r="AI556" s="156">
        <v>563</v>
      </c>
      <c r="AJ556" s="373" t="s">
        <v>113</v>
      </c>
      <c r="AK556" s="156">
        <v>1325</v>
      </c>
      <c r="AL556" s="373" t="s">
        <v>113</v>
      </c>
      <c r="AM556" s="156">
        <v>467</v>
      </c>
      <c r="AN556" s="373" t="s">
        <v>113</v>
      </c>
      <c r="AO556" s="156">
        <v>449</v>
      </c>
      <c r="AP556" s="373" t="s">
        <v>113</v>
      </c>
      <c r="AQ556" s="156"/>
      <c r="AR556" s="373" t="s">
        <v>113</v>
      </c>
      <c r="AS556" s="156"/>
      <c r="AT556" s="373" t="s">
        <v>113</v>
      </c>
      <c r="AU556" s="156">
        <v>760</v>
      </c>
      <c r="AV556" s="373" t="s">
        <v>113</v>
      </c>
      <c r="AW556" s="156">
        <v>527</v>
      </c>
      <c r="AX556" s="373" t="s">
        <v>113</v>
      </c>
      <c r="AY556" s="156">
        <v>348</v>
      </c>
      <c r="AZ556" s="373" t="s">
        <v>113</v>
      </c>
      <c r="BA556" s="156">
        <v>329</v>
      </c>
      <c r="BB556" s="373" t="s">
        <v>113</v>
      </c>
    </row>
    <row r="557" spans="1:54" s="4" customFormat="1" hidden="1" outlineLevel="1" x14ac:dyDescent="0.25">
      <c r="A557" s="1"/>
      <c r="B557" s="71" t="s">
        <v>98</v>
      </c>
      <c r="C557" s="156">
        <v>77276</v>
      </c>
      <c r="D557" s="373" t="s">
        <v>113</v>
      </c>
      <c r="E557" s="156">
        <v>50156</v>
      </c>
      <c r="F557" s="373" t="s">
        <v>113</v>
      </c>
      <c r="G557" s="156">
        <v>27120</v>
      </c>
      <c r="H557" s="373" t="s">
        <v>113</v>
      </c>
      <c r="I557" s="156"/>
      <c r="J557" s="202" t="s">
        <v>113</v>
      </c>
      <c r="K557" s="156"/>
      <c r="L557" s="202" t="s">
        <v>113</v>
      </c>
      <c r="M557" s="156"/>
      <c r="N557" s="202"/>
      <c r="O557" s="156"/>
      <c r="P557" s="202" t="s">
        <v>113</v>
      </c>
      <c r="Q557" s="156">
        <v>25642</v>
      </c>
      <c r="R557" s="373" t="s">
        <v>113</v>
      </c>
      <c r="S557" s="156">
        <v>8163</v>
      </c>
      <c r="T557" s="373" t="s">
        <v>113</v>
      </c>
      <c r="U557" s="156">
        <v>1955</v>
      </c>
      <c r="V557" s="373" t="s">
        <v>113</v>
      </c>
      <c r="W557" s="156">
        <v>2795</v>
      </c>
      <c r="X557" s="373" t="s">
        <v>113</v>
      </c>
      <c r="Y557" s="156">
        <v>5387</v>
      </c>
      <c r="Z557" s="373" t="s">
        <v>113</v>
      </c>
      <c r="AA557" s="156"/>
      <c r="AB557" s="373" t="s">
        <v>113</v>
      </c>
      <c r="AC557" s="156">
        <v>895</v>
      </c>
      <c r="AD557" s="373" t="s">
        <v>113</v>
      </c>
      <c r="AE557" s="156">
        <v>767</v>
      </c>
      <c r="AF557" s="373" t="s">
        <v>113</v>
      </c>
      <c r="AG557" s="156">
        <v>250</v>
      </c>
      <c r="AH557" s="373" t="s">
        <v>113</v>
      </c>
      <c r="AI557" s="156">
        <v>73</v>
      </c>
      <c r="AJ557" s="373" t="s">
        <v>113</v>
      </c>
      <c r="AK557" s="156">
        <v>1233</v>
      </c>
      <c r="AL557" s="373" t="s">
        <v>113</v>
      </c>
      <c r="AM557" s="156">
        <v>450</v>
      </c>
      <c r="AN557" s="373" t="s">
        <v>113</v>
      </c>
      <c r="AO557" s="156">
        <v>453</v>
      </c>
      <c r="AP557" s="373" t="s">
        <v>113</v>
      </c>
      <c r="AQ557" s="156"/>
      <c r="AR557" s="373" t="s">
        <v>113</v>
      </c>
      <c r="AS557" s="156"/>
      <c r="AT557" s="373" t="s">
        <v>113</v>
      </c>
      <c r="AU557" s="156">
        <v>1160</v>
      </c>
      <c r="AV557" s="373" t="s">
        <v>113</v>
      </c>
      <c r="AW557" s="156">
        <v>293</v>
      </c>
      <c r="AX557" s="373" t="s">
        <v>113</v>
      </c>
      <c r="AY557" s="156">
        <v>306</v>
      </c>
      <c r="AZ557" s="373" t="s">
        <v>113</v>
      </c>
      <c r="BA557" s="156">
        <v>286</v>
      </c>
      <c r="BB557" s="373" t="s">
        <v>113</v>
      </c>
    </row>
    <row r="558" spans="1:54" s="4" customFormat="1" hidden="1" outlineLevel="1" x14ac:dyDescent="0.25">
      <c r="A558" s="1"/>
      <c r="B558" s="71" t="s">
        <v>99</v>
      </c>
      <c r="C558" s="156">
        <v>117843</v>
      </c>
      <c r="D558" s="373" t="s">
        <v>113</v>
      </c>
      <c r="E558" s="156">
        <v>71121</v>
      </c>
      <c r="F558" s="373" t="s">
        <v>113</v>
      </c>
      <c r="G558" s="156">
        <v>46722</v>
      </c>
      <c r="H558" s="373" t="s">
        <v>113</v>
      </c>
      <c r="I558" s="156"/>
      <c r="J558" s="202" t="s">
        <v>113</v>
      </c>
      <c r="K558" s="156"/>
      <c r="L558" s="202" t="s">
        <v>113</v>
      </c>
      <c r="M558" s="156"/>
      <c r="N558" s="202"/>
      <c r="O558" s="156"/>
      <c r="P558" s="202" t="s">
        <v>113</v>
      </c>
      <c r="Q558" s="156">
        <v>29761</v>
      </c>
      <c r="R558" s="373" t="s">
        <v>113</v>
      </c>
      <c r="S558" s="156">
        <v>13120</v>
      </c>
      <c r="T558" s="373" t="s">
        <v>113</v>
      </c>
      <c r="U558" s="156">
        <v>5455</v>
      </c>
      <c r="V558" s="373" t="s">
        <v>113</v>
      </c>
      <c r="W558" s="156">
        <v>6116</v>
      </c>
      <c r="X558" s="373" t="s">
        <v>113</v>
      </c>
      <c r="Y558" s="156">
        <v>8055</v>
      </c>
      <c r="Z558" s="373" t="s">
        <v>113</v>
      </c>
      <c r="AA558" s="156"/>
      <c r="AB558" s="373" t="s">
        <v>113</v>
      </c>
      <c r="AC558" s="156">
        <v>1100</v>
      </c>
      <c r="AD558" s="373" t="s">
        <v>113</v>
      </c>
      <c r="AE558" s="156">
        <v>69</v>
      </c>
      <c r="AF558" s="373" t="s">
        <v>113</v>
      </c>
      <c r="AG558" s="156">
        <v>2253</v>
      </c>
      <c r="AH558" s="373" t="s">
        <v>113</v>
      </c>
      <c r="AI558" s="156">
        <v>42</v>
      </c>
      <c r="AJ558" s="373" t="s">
        <v>113</v>
      </c>
      <c r="AK558" s="156">
        <v>635</v>
      </c>
      <c r="AL558" s="373" t="s">
        <v>113</v>
      </c>
      <c r="AM558" s="156">
        <v>636</v>
      </c>
      <c r="AN558" s="373" t="s">
        <v>113</v>
      </c>
      <c r="AO558" s="156">
        <v>1137</v>
      </c>
      <c r="AP558" s="373" t="s">
        <v>113</v>
      </c>
      <c r="AQ558" s="156"/>
      <c r="AR558" s="373" t="s">
        <v>113</v>
      </c>
      <c r="AS558" s="156"/>
      <c r="AT558" s="373" t="s">
        <v>113</v>
      </c>
      <c r="AU558" s="156">
        <v>1522</v>
      </c>
      <c r="AV558" s="373" t="s">
        <v>113</v>
      </c>
      <c r="AW558" s="156">
        <v>432</v>
      </c>
      <c r="AX558" s="373" t="s">
        <v>113</v>
      </c>
      <c r="AY558" s="156">
        <v>369</v>
      </c>
      <c r="AZ558" s="373" t="s">
        <v>113</v>
      </c>
      <c r="BA558" s="156">
        <v>385</v>
      </c>
      <c r="BB558" s="373" t="s">
        <v>113</v>
      </c>
    </row>
    <row r="559" spans="1:54" s="4" customFormat="1" hidden="1" outlineLevel="1" x14ac:dyDescent="0.25">
      <c r="A559" s="1"/>
      <c r="B559" s="71" t="s">
        <v>100</v>
      </c>
      <c r="C559" s="156">
        <v>129995</v>
      </c>
      <c r="D559" s="373" t="s">
        <v>113</v>
      </c>
      <c r="E559" s="156">
        <v>73548</v>
      </c>
      <c r="F559" s="373" t="s">
        <v>113</v>
      </c>
      <c r="G559" s="156">
        <v>56447</v>
      </c>
      <c r="H559" s="373" t="s">
        <v>113</v>
      </c>
      <c r="I559" s="156"/>
      <c r="J559" s="202" t="s">
        <v>113</v>
      </c>
      <c r="K559" s="156"/>
      <c r="L559" s="202" t="s">
        <v>113</v>
      </c>
      <c r="M559" s="156"/>
      <c r="N559" s="202"/>
      <c r="O559" s="156"/>
      <c r="P559" s="202" t="s">
        <v>113</v>
      </c>
      <c r="Q559" s="156">
        <v>33495</v>
      </c>
      <c r="R559" s="373" t="s">
        <v>113</v>
      </c>
      <c r="S559" s="156">
        <v>13426</v>
      </c>
      <c r="T559" s="373" t="s">
        <v>113</v>
      </c>
      <c r="U559" s="156">
        <v>6045</v>
      </c>
      <c r="V559" s="373" t="s">
        <v>113</v>
      </c>
      <c r="W559" s="156">
        <v>5306</v>
      </c>
      <c r="X559" s="373" t="s">
        <v>113</v>
      </c>
      <c r="Y559" s="156">
        <v>7659</v>
      </c>
      <c r="Z559" s="373" t="s">
        <v>113</v>
      </c>
      <c r="AA559" s="156"/>
      <c r="AB559" s="373" t="s">
        <v>113</v>
      </c>
      <c r="AC559" s="156">
        <v>1874</v>
      </c>
      <c r="AD559" s="373" t="s">
        <v>113</v>
      </c>
      <c r="AE559" s="156">
        <v>60</v>
      </c>
      <c r="AF559" s="373" t="s">
        <v>113</v>
      </c>
      <c r="AG559" s="156">
        <v>304</v>
      </c>
      <c r="AH559" s="373" t="s">
        <v>113</v>
      </c>
      <c r="AI559" s="156">
        <v>16</v>
      </c>
      <c r="AJ559" s="373" t="s">
        <v>113</v>
      </c>
      <c r="AK559" s="156">
        <v>704</v>
      </c>
      <c r="AL559" s="373" t="s">
        <v>113</v>
      </c>
      <c r="AM559" s="156">
        <v>581</v>
      </c>
      <c r="AN559" s="373" t="s">
        <v>113</v>
      </c>
      <c r="AO559" s="156">
        <v>1276</v>
      </c>
      <c r="AP559" s="373" t="s">
        <v>113</v>
      </c>
      <c r="AQ559" s="156"/>
      <c r="AR559" s="373" t="s">
        <v>113</v>
      </c>
      <c r="AS559" s="156"/>
      <c r="AT559" s="373" t="s">
        <v>113</v>
      </c>
      <c r="AU559" s="156">
        <v>1583</v>
      </c>
      <c r="AV559" s="373" t="s">
        <v>113</v>
      </c>
      <c r="AW559" s="156">
        <v>228</v>
      </c>
      <c r="AX559" s="373" t="s">
        <v>113</v>
      </c>
      <c r="AY559" s="156">
        <v>547</v>
      </c>
      <c r="AZ559" s="373" t="s">
        <v>113</v>
      </c>
      <c r="BA559" s="156">
        <v>375</v>
      </c>
      <c r="BB559" s="373" t="s">
        <v>113</v>
      </c>
    </row>
    <row r="560" spans="1:54" s="4" customFormat="1" hidden="1" outlineLevel="1" x14ac:dyDescent="0.25">
      <c r="A560" s="1"/>
      <c r="B560" s="71" t="s">
        <v>101</v>
      </c>
      <c r="C560" s="156">
        <v>110227</v>
      </c>
      <c r="D560" s="373" t="s">
        <v>113</v>
      </c>
      <c r="E560" s="156">
        <v>65493</v>
      </c>
      <c r="F560" s="373" t="s">
        <v>113</v>
      </c>
      <c r="G560" s="156">
        <v>44734</v>
      </c>
      <c r="H560" s="373" t="s">
        <v>113</v>
      </c>
      <c r="I560" s="156"/>
      <c r="J560" s="202" t="s">
        <v>113</v>
      </c>
      <c r="K560" s="156"/>
      <c r="L560" s="202" t="s">
        <v>113</v>
      </c>
      <c r="M560" s="156"/>
      <c r="N560" s="202"/>
      <c r="O560" s="156"/>
      <c r="P560" s="202" t="s">
        <v>113</v>
      </c>
      <c r="Q560" s="156">
        <v>27637</v>
      </c>
      <c r="R560" s="373" t="s">
        <v>113</v>
      </c>
      <c r="S560" s="156">
        <v>12949</v>
      </c>
      <c r="T560" s="373" t="s">
        <v>113</v>
      </c>
      <c r="U560" s="156">
        <v>5923</v>
      </c>
      <c r="V560" s="373" t="s">
        <v>113</v>
      </c>
      <c r="W560" s="156">
        <v>2978</v>
      </c>
      <c r="X560" s="373" t="s">
        <v>113</v>
      </c>
      <c r="Y560" s="156">
        <v>6543</v>
      </c>
      <c r="Z560" s="373" t="s">
        <v>113</v>
      </c>
      <c r="AA560" s="156"/>
      <c r="AB560" s="373" t="s">
        <v>113</v>
      </c>
      <c r="AC560" s="156">
        <v>1417</v>
      </c>
      <c r="AD560" s="373" t="s">
        <v>113</v>
      </c>
      <c r="AE560" s="156">
        <v>1136</v>
      </c>
      <c r="AF560" s="373" t="s">
        <v>113</v>
      </c>
      <c r="AG560" s="156">
        <v>1138</v>
      </c>
      <c r="AH560" s="373" t="s">
        <v>113</v>
      </c>
      <c r="AI560" s="156">
        <v>24</v>
      </c>
      <c r="AJ560" s="373" t="s">
        <v>113</v>
      </c>
      <c r="AK560" s="156">
        <v>1531</v>
      </c>
      <c r="AL560" s="373" t="s">
        <v>113</v>
      </c>
      <c r="AM560" s="156">
        <v>512</v>
      </c>
      <c r="AN560" s="373" t="s">
        <v>113</v>
      </c>
      <c r="AO560" s="156">
        <v>1272</v>
      </c>
      <c r="AP560" s="373" t="s">
        <v>113</v>
      </c>
      <c r="AQ560" s="156"/>
      <c r="AR560" s="373" t="s">
        <v>113</v>
      </c>
      <c r="AS560" s="156"/>
      <c r="AT560" s="373" t="s">
        <v>113</v>
      </c>
      <c r="AU560" s="156">
        <v>1169</v>
      </c>
      <c r="AV560" s="373" t="s">
        <v>113</v>
      </c>
      <c r="AW560" s="156">
        <v>315</v>
      </c>
      <c r="AX560" s="373" t="s">
        <v>113</v>
      </c>
      <c r="AY560" s="156">
        <v>473</v>
      </c>
      <c r="AZ560" s="373" t="s">
        <v>113</v>
      </c>
      <c r="BA560" s="156">
        <v>352</v>
      </c>
      <c r="BB560" s="373" t="s">
        <v>113</v>
      </c>
    </row>
    <row r="561" spans="1:54" s="4" customFormat="1" hidden="1" outlineLevel="1" x14ac:dyDescent="0.25">
      <c r="A561" s="1"/>
      <c r="B561" s="71" t="s">
        <v>102</v>
      </c>
      <c r="C561" s="156">
        <v>120994</v>
      </c>
      <c r="D561" s="373" t="s">
        <v>113</v>
      </c>
      <c r="E561" s="156">
        <v>88563</v>
      </c>
      <c r="F561" s="373" t="s">
        <v>113</v>
      </c>
      <c r="G561" s="156">
        <v>32431</v>
      </c>
      <c r="H561" s="373" t="s">
        <v>113</v>
      </c>
      <c r="I561" s="156"/>
      <c r="J561" s="202" t="s">
        <v>113</v>
      </c>
      <c r="K561" s="156"/>
      <c r="L561" s="202" t="s">
        <v>113</v>
      </c>
      <c r="M561" s="156"/>
      <c r="N561" s="202"/>
      <c r="O561" s="156"/>
      <c r="P561" s="202" t="s">
        <v>113</v>
      </c>
      <c r="Q561" s="156">
        <v>31981</v>
      </c>
      <c r="R561" s="373" t="s">
        <v>113</v>
      </c>
      <c r="S561" s="156">
        <v>15752</v>
      </c>
      <c r="T561" s="373" t="s">
        <v>113</v>
      </c>
      <c r="U561" s="156">
        <v>7402</v>
      </c>
      <c r="V561" s="373" t="s">
        <v>113</v>
      </c>
      <c r="W561" s="156">
        <v>3081</v>
      </c>
      <c r="X561" s="373" t="s">
        <v>113</v>
      </c>
      <c r="Y561" s="156">
        <v>7097</v>
      </c>
      <c r="Z561" s="373" t="s">
        <v>113</v>
      </c>
      <c r="AA561" s="156"/>
      <c r="AB561" s="373" t="s">
        <v>113</v>
      </c>
      <c r="AC561" s="156">
        <v>1511</v>
      </c>
      <c r="AD561" s="373" t="s">
        <v>113</v>
      </c>
      <c r="AE561" s="156">
        <v>7764</v>
      </c>
      <c r="AF561" s="373" t="s">
        <v>113</v>
      </c>
      <c r="AG561" s="156">
        <v>3363</v>
      </c>
      <c r="AH561" s="373" t="s">
        <v>113</v>
      </c>
      <c r="AI561" s="156">
        <v>1124</v>
      </c>
      <c r="AJ561" s="373" t="s">
        <v>113</v>
      </c>
      <c r="AK561" s="156">
        <v>4443</v>
      </c>
      <c r="AL561" s="373" t="s">
        <v>113</v>
      </c>
      <c r="AM561" s="156">
        <v>724</v>
      </c>
      <c r="AN561" s="373" t="s">
        <v>113</v>
      </c>
      <c r="AO561" s="156">
        <v>1961</v>
      </c>
      <c r="AP561" s="373" t="s">
        <v>113</v>
      </c>
      <c r="AQ561" s="156"/>
      <c r="AR561" s="373" t="s">
        <v>113</v>
      </c>
      <c r="AS561" s="156"/>
      <c r="AT561" s="373" t="s">
        <v>113</v>
      </c>
      <c r="AU561" s="156">
        <v>1161</v>
      </c>
      <c r="AV561" s="373" t="s">
        <v>113</v>
      </c>
      <c r="AW561" s="156">
        <v>350</v>
      </c>
      <c r="AX561" s="373" t="s">
        <v>113</v>
      </c>
      <c r="AY561" s="156">
        <v>349</v>
      </c>
      <c r="AZ561" s="373" t="s">
        <v>113</v>
      </c>
      <c r="BA561" s="156">
        <v>331</v>
      </c>
      <c r="BB561" s="373" t="s">
        <v>113</v>
      </c>
    </row>
    <row r="562" spans="1:54" s="4" customFormat="1" hidden="1" outlineLevel="1" x14ac:dyDescent="0.25">
      <c r="A562" s="1"/>
      <c r="B562" s="71" t="s">
        <v>103</v>
      </c>
      <c r="C562" s="156">
        <v>128638</v>
      </c>
      <c r="D562" s="373" t="s">
        <v>113</v>
      </c>
      <c r="E562" s="156">
        <v>105309</v>
      </c>
      <c r="F562" s="373" t="s">
        <v>113</v>
      </c>
      <c r="G562" s="156">
        <v>23329</v>
      </c>
      <c r="H562" s="373" t="s">
        <v>113</v>
      </c>
      <c r="I562" s="156"/>
      <c r="J562" s="202" t="s">
        <v>113</v>
      </c>
      <c r="K562" s="156"/>
      <c r="L562" s="202" t="s">
        <v>113</v>
      </c>
      <c r="M562" s="156"/>
      <c r="N562" s="202"/>
      <c r="O562" s="156"/>
      <c r="P562" s="202" t="s">
        <v>113</v>
      </c>
      <c r="Q562" s="156">
        <v>31929</v>
      </c>
      <c r="R562" s="373" t="s">
        <v>113</v>
      </c>
      <c r="S562" s="156">
        <v>24710</v>
      </c>
      <c r="T562" s="373" t="s">
        <v>113</v>
      </c>
      <c r="U562" s="156">
        <v>4772</v>
      </c>
      <c r="V562" s="373" t="s">
        <v>113</v>
      </c>
      <c r="W562" s="156">
        <v>3514</v>
      </c>
      <c r="X562" s="373" t="s">
        <v>113</v>
      </c>
      <c r="Y562" s="156">
        <v>4689</v>
      </c>
      <c r="Z562" s="373" t="s">
        <v>113</v>
      </c>
      <c r="AA562" s="156"/>
      <c r="AB562" s="373" t="s">
        <v>113</v>
      </c>
      <c r="AC562" s="156">
        <v>1055</v>
      </c>
      <c r="AD562" s="373" t="s">
        <v>113</v>
      </c>
      <c r="AE562" s="156">
        <v>12008</v>
      </c>
      <c r="AF562" s="373" t="s">
        <v>113</v>
      </c>
      <c r="AG562" s="156">
        <v>3017</v>
      </c>
      <c r="AH562" s="373" t="s">
        <v>113</v>
      </c>
      <c r="AI562" s="156">
        <v>5402</v>
      </c>
      <c r="AJ562" s="373" t="s">
        <v>113</v>
      </c>
      <c r="AK562" s="156">
        <v>8756</v>
      </c>
      <c r="AL562" s="373" t="s">
        <v>113</v>
      </c>
      <c r="AM562" s="156">
        <v>879</v>
      </c>
      <c r="AN562" s="373" t="s">
        <v>113</v>
      </c>
      <c r="AO562" s="156">
        <v>2449</v>
      </c>
      <c r="AP562" s="373" t="s">
        <v>113</v>
      </c>
      <c r="AQ562" s="156"/>
      <c r="AR562" s="373" t="s">
        <v>113</v>
      </c>
      <c r="AS562" s="156"/>
      <c r="AT562" s="373" t="s">
        <v>113</v>
      </c>
      <c r="AU562" s="156">
        <v>1062</v>
      </c>
      <c r="AV562" s="373" t="s">
        <v>113</v>
      </c>
      <c r="AW562" s="156">
        <v>363</v>
      </c>
      <c r="AX562" s="373" t="s">
        <v>113</v>
      </c>
      <c r="AY562" s="156">
        <v>198</v>
      </c>
      <c r="AZ562" s="373" t="s">
        <v>113</v>
      </c>
      <c r="BA562" s="156">
        <v>335</v>
      </c>
      <c r="BB562" s="373" t="s">
        <v>113</v>
      </c>
    </row>
    <row r="563" spans="1:54" s="4" customFormat="1" hidden="1" outlineLevel="1" x14ac:dyDescent="0.25">
      <c r="A563" s="1"/>
      <c r="B563" s="71" t="s">
        <v>104</v>
      </c>
      <c r="C563" s="156">
        <v>129390</v>
      </c>
      <c r="D563" s="373" t="s">
        <v>113</v>
      </c>
      <c r="E563" s="156">
        <v>105047</v>
      </c>
      <c r="F563" s="373" t="s">
        <v>113</v>
      </c>
      <c r="G563" s="156">
        <v>24343</v>
      </c>
      <c r="H563" s="373" t="s">
        <v>113</v>
      </c>
      <c r="I563" s="156"/>
      <c r="J563" s="202" t="s">
        <v>113</v>
      </c>
      <c r="K563" s="156"/>
      <c r="L563" s="202" t="s">
        <v>113</v>
      </c>
      <c r="M563" s="156"/>
      <c r="N563" s="202"/>
      <c r="O563" s="156"/>
      <c r="P563" s="202" t="s">
        <v>113</v>
      </c>
      <c r="Q563" s="156">
        <v>28300</v>
      </c>
      <c r="R563" s="373" t="s">
        <v>113</v>
      </c>
      <c r="S563" s="156">
        <v>26001</v>
      </c>
      <c r="T563" s="373" t="s">
        <v>113</v>
      </c>
      <c r="U563" s="156">
        <v>4779</v>
      </c>
      <c r="V563" s="373" t="s">
        <v>113</v>
      </c>
      <c r="W563" s="156">
        <v>3722</v>
      </c>
      <c r="X563" s="373" t="s">
        <v>113</v>
      </c>
      <c r="Y563" s="156">
        <v>4037</v>
      </c>
      <c r="Z563" s="373" t="s">
        <v>113</v>
      </c>
      <c r="AA563" s="156"/>
      <c r="AB563" s="373" t="s">
        <v>113</v>
      </c>
      <c r="AC563" s="156">
        <v>1513</v>
      </c>
      <c r="AD563" s="373" t="s">
        <v>113</v>
      </c>
      <c r="AE563" s="156">
        <v>14188</v>
      </c>
      <c r="AF563" s="373" t="s">
        <v>113</v>
      </c>
      <c r="AG563" s="156">
        <v>3274</v>
      </c>
      <c r="AH563" s="373" t="s">
        <v>113</v>
      </c>
      <c r="AI563" s="156">
        <v>6492</v>
      </c>
      <c r="AJ563" s="373" t="s">
        <v>113</v>
      </c>
      <c r="AK563" s="156">
        <v>8110</v>
      </c>
      <c r="AL563" s="373" t="s">
        <v>113</v>
      </c>
      <c r="AM563" s="156">
        <v>878</v>
      </c>
      <c r="AN563" s="373" t="s">
        <v>113</v>
      </c>
      <c r="AO563" s="156">
        <v>1311</v>
      </c>
      <c r="AP563" s="373" t="s">
        <v>113</v>
      </c>
      <c r="AQ563" s="156"/>
      <c r="AR563" s="373" t="s">
        <v>113</v>
      </c>
      <c r="AS563" s="156"/>
      <c r="AT563" s="373" t="s">
        <v>113</v>
      </c>
      <c r="AU563" s="156">
        <v>1519</v>
      </c>
      <c r="AV563" s="373" t="s">
        <v>113</v>
      </c>
      <c r="AW563" s="156">
        <v>319</v>
      </c>
      <c r="AX563" s="373" t="s">
        <v>113</v>
      </c>
      <c r="AY563" s="156">
        <v>228</v>
      </c>
      <c r="AZ563" s="373" t="s">
        <v>113</v>
      </c>
      <c r="BA563" s="156">
        <v>287</v>
      </c>
      <c r="BB563" s="373" t="s">
        <v>113</v>
      </c>
    </row>
    <row r="564" spans="1:54" s="4" customFormat="1" ht="15.75" collapsed="1" x14ac:dyDescent="0.25">
      <c r="A564" s="374"/>
      <c r="B564" s="101">
        <v>1978</v>
      </c>
      <c r="C564" s="102">
        <v>1350385</v>
      </c>
      <c r="D564" s="203" t="s">
        <v>113</v>
      </c>
      <c r="E564" s="102">
        <v>978849</v>
      </c>
      <c r="F564" s="203" t="s">
        <v>113</v>
      </c>
      <c r="G564" s="102">
        <v>371536</v>
      </c>
      <c r="H564" s="203" t="s">
        <v>113</v>
      </c>
      <c r="I564" s="102"/>
      <c r="J564" s="203" t="s">
        <v>113</v>
      </c>
      <c r="K564" s="102"/>
      <c r="L564" s="203" t="s">
        <v>113</v>
      </c>
      <c r="M564" s="102"/>
      <c r="N564" s="203"/>
      <c r="O564" s="102"/>
      <c r="P564" s="203" t="s">
        <v>113</v>
      </c>
      <c r="Q564" s="102">
        <v>316489</v>
      </c>
      <c r="R564" s="203" t="s">
        <v>113</v>
      </c>
      <c r="S564" s="102">
        <v>209502</v>
      </c>
      <c r="T564" s="203" t="s">
        <v>113</v>
      </c>
      <c r="U564" s="102">
        <v>55159</v>
      </c>
      <c r="V564" s="203" t="s">
        <v>113</v>
      </c>
      <c r="W564" s="102">
        <v>46786</v>
      </c>
      <c r="X564" s="203" t="s">
        <v>113</v>
      </c>
      <c r="Y564" s="102">
        <v>88104</v>
      </c>
      <c r="Z564" s="203" t="s">
        <v>113</v>
      </c>
      <c r="AA564" s="102"/>
      <c r="AB564" s="203" t="s">
        <v>113</v>
      </c>
      <c r="AC564" s="102">
        <v>14751</v>
      </c>
      <c r="AD564" s="203" t="s">
        <v>113</v>
      </c>
      <c r="AE564" s="102">
        <v>83654</v>
      </c>
      <c r="AF564" s="203" t="s">
        <v>113</v>
      </c>
      <c r="AG564" s="102">
        <v>28283</v>
      </c>
      <c r="AH564" s="203" t="s">
        <v>113</v>
      </c>
      <c r="AI564" s="102">
        <v>30977</v>
      </c>
      <c r="AJ564" s="203" t="s">
        <v>113</v>
      </c>
      <c r="AK564" s="102">
        <v>50417</v>
      </c>
      <c r="AL564" s="203" t="s">
        <v>113</v>
      </c>
      <c r="AM564" s="102">
        <v>9037</v>
      </c>
      <c r="AN564" s="203" t="s">
        <v>113</v>
      </c>
      <c r="AO564" s="102">
        <v>15139</v>
      </c>
      <c r="AP564" s="203" t="s">
        <v>113</v>
      </c>
      <c r="AQ564" s="102"/>
      <c r="AR564" s="203" t="s">
        <v>113</v>
      </c>
      <c r="AS564" s="102"/>
      <c r="AT564" s="203" t="s">
        <v>113</v>
      </c>
      <c r="AU564" s="102">
        <v>13002</v>
      </c>
      <c r="AV564" s="203" t="s">
        <v>113</v>
      </c>
      <c r="AW564" s="102">
        <v>6200</v>
      </c>
      <c r="AX564" s="203" t="s">
        <v>113</v>
      </c>
      <c r="AY564" s="102">
        <v>3918</v>
      </c>
      <c r="AZ564" s="203" t="s">
        <v>113</v>
      </c>
      <c r="BA564" s="102">
        <v>4029</v>
      </c>
      <c r="BB564" s="203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161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742946-A212-49E8-B0CD-151CFDA12BBF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9"/>
    </row>
    <row r="3" spans="1:43" ht="21.75" thickBot="1" x14ac:dyDescent="0.3">
      <c r="B3" s="90" t="s">
        <v>285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0" t="s">
        <v>162</v>
      </c>
      <c r="D5" s="691"/>
      <c r="E5" s="691"/>
      <c r="F5" s="691"/>
      <c r="G5" s="691"/>
      <c r="H5" s="691"/>
    </row>
    <row r="6" spans="1:43" ht="30.75" thickBot="1" x14ac:dyDescent="0.3">
      <c r="B6" s="15"/>
      <c r="C6" s="380">
        <v>2018</v>
      </c>
      <c r="D6" s="372" t="s">
        <v>64</v>
      </c>
      <c r="E6" s="380">
        <v>2019</v>
      </c>
      <c r="F6" s="372" t="s">
        <v>64</v>
      </c>
      <c r="G6" s="380">
        <v>2020</v>
      </c>
      <c r="H6" s="372" t="s">
        <v>64</v>
      </c>
      <c r="AK6" s="31"/>
      <c r="AP6" s="31"/>
      <c r="AQ6" s="31"/>
    </row>
    <row r="7" spans="1:43" x14ac:dyDescent="0.25">
      <c r="A7" s="381"/>
      <c r="B7" s="71" t="s">
        <v>93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>
        <v>183869</v>
      </c>
      <c r="H9" s="138">
        <v>-0.64659334660833867</v>
      </c>
      <c r="AK9" s="382"/>
      <c r="AP9" s="31"/>
      <c r="AQ9" s="31"/>
    </row>
    <row r="10" spans="1:43" x14ac:dyDescent="0.25">
      <c r="B10" s="71" t="s">
        <v>96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98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99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100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101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102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103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104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106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1120887</v>
      </c>
      <c r="H19" s="144">
        <v>-0.21902578101811399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161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286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0" t="s">
        <v>197</v>
      </c>
      <c r="D26" s="691"/>
      <c r="E26" s="691"/>
      <c r="F26" s="691"/>
      <c r="G26" s="691"/>
      <c r="H26" s="691"/>
    </row>
    <row r="27" spans="2:44" ht="30.75" customHeight="1" thickBot="1" x14ac:dyDescent="0.3">
      <c r="B27" s="15"/>
      <c r="C27" s="380">
        <v>2018</v>
      </c>
      <c r="D27" s="372" t="s">
        <v>64</v>
      </c>
      <c r="E27" s="380">
        <v>2019</v>
      </c>
      <c r="F27" s="372" t="s">
        <v>64</v>
      </c>
      <c r="G27" s="380">
        <v>2020</v>
      </c>
      <c r="H27" s="372" t="s">
        <v>64</v>
      </c>
    </row>
    <row r="28" spans="2:44" ht="15" customHeight="1" x14ac:dyDescent="0.25">
      <c r="B28" s="71" t="s">
        <v>93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94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95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>
        <v>153944</v>
      </c>
      <c r="H30" s="138">
        <v>-0.64211138104592635</v>
      </c>
    </row>
    <row r="31" spans="2:44" ht="15" customHeight="1" x14ac:dyDescent="0.25">
      <c r="B31" s="71" t="s">
        <v>96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97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98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99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100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101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102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103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104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106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935070</v>
      </c>
      <c r="H40" s="144">
        <v>-0.22548983065588235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287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0" t="s">
        <v>67</v>
      </c>
      <c r="D47" s="691"/>
      <c r="E47" s="691"/>
      <c r="F47" s="691"/>
      <c r="G47" s="691"/>
      <c r="H47" s="691"/>
    </row>
    <row r="48" spans="2:8" ht="30.75" customHeight="1" thickBot="1" x14ac:dyDescent="0.3">
      <c r="B48" s="15"/>
      <c r="C48" s="380">
        <v>2018</v>
      </c>
      <c r="D48" s="372" t="s">
        <v>64</v>
      </c>
      <c r="E48" s="380">
        <v>2019</v>
      </c>
      <c r="F48" s="372" t="s">
        <v>64</v>
      </c>
      <c r="G48" s="380">
        <v>2020</v>
      </c>
      <c r="H48" s="372" t="s">
        <v>64</v>
      </c>
    </row>
    <row r="49" spans="2:8" ht="15" customHeight="1" x14ac:dyDescent="0.25">
      <c r="B49" s="71" t="s">
        <v>93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94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95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>
        <v>29925</v>
      </c>
      <c r="H51" s="138">
        <v>-0.66798326879763903</v>
      </c>
    </row>
    <row r="52" spans="2:8" ht="15" customHeight="1" x14ac:dyDescent="0.25">
      <c r="B52" s="71" t="s">
        <v>96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97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98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99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100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101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102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103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104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106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185817</v>
      </c>
      <c r="H61" s="144">
        <v>-0.18478790192026739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6" t="s">
        <v>204</v>
      </c>
      <c r="C66" s="606"/>
      <c r="D66" s="606"/>
      <c r="E66" s="606"/>
      <c r="F66" s="606"/>
      <c r="G66" s="606"/>
      <c r="H66" s="606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0" t="s">
        <v>55</v>
      </c>
      <c r="D68" s="691"/>
      <c r="E68" s="691"/>
      <c r="F68" s="691"/>
      <c r="G68" s="691"/>
      <c r="H68" s="691"/>
    </row>
    <row r="69" spans="2:8" ht="30.75" thickBot="1" x14ac:dyDescent="0.3">
      <c r="B69" s="15"/>
      <c r="C69" s="380">
        <v>2018</v>
      </c>
      <c r="D69" s="372" t="s">
        <v>64</v>
      </c>
      <c r="E69" s="380">
        <v>2019</v>
      </c>
      <c r="F69" s="372" t="s">
        <v>64</v>
      </c>
      <c r="G69" s="380">
        <v>2020</v>
      </c>
      <c r="H69" s="372" t="s">
        <v>64</v>
      </c>
    </row>
    <row r="70" spans="2:8" x14ac:dyDescent="0.25">
      <c r="B70" s="71" t="s">
        <v>93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94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95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>
        <v>9719.5819870658252</v>
      </c>
      <c r="H72" s="138">
        <v>-0.59800924720072823</v>
      </c>
    </row>
    <row r="73" spans="2:8" x14ac:dyDescent="0.25">
      <c r="B73" s="71" t="s">
        <v>96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97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98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99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100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101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102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103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104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106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54425.102127096463</v>
      </c>
      <c r="H82" s="144">
        <v>-4.7854387871969939E-2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03" t="s">
        <v>205</v>
      </c>
      <c r="C87" s="703"/>
      <c r="D87" s="703"/>
      <c r="E87" s="703"/>
      <c r="F87" s="703"/>
      <c r="G87" s="703"/>
      <c r="H87" s="703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0" t="s">
        <v>198</v>
      </c>
      <c r="D89" s="691"/>
      <c r="E89" s="691"/>
      <c r="F89" s="691"/>
      <c r="G89" s="691"/>
      <c r="H89" s="691"/>
    </row>
    <row r="90" spans="2:8" ht="30.75" thickBot="1" x14ac:dyDescent="0.3">
      <c r="B90" s="15"/>
      <c r="C90" s="380">
        <v>2018</v>
      </c>
      <c r="D90" s="372" t="s">
        <v>64</v>
      </c>
      <c r="E90" s="380">
        <v>2019</v>
      </c>
      <c r="F90" s="372" t="s">
        <v>64</v>
      </c>
      <c r="G90" s="380">
        <v>2020</v>
      </c>
      <c r="H90" s="372" t="s">
        <v>64</v>
      </c>
    </row>
    <row r="91" spans="2:8" x14ac:dyDescent="0.25">
      <c r="B91" s="71" t="s">
        <v>93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94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95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>
        <v>4781.2318255232994</v>
      </c>
      <c r="H93" s="138">
        <v>-0.67760946843359138</v>
      </c>
    </row>
    <row r="94" spans="2:8" x14ac:dyDescent="0.25">
      <c r="B94" s="71" t="s">
        <v>96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97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98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99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100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101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102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103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104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106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27462.01275791027</v>
      </c>
      <c r="H103" s="144">
        <v>-0.1546888678835775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03" t="s">
        <v>206</v>
      </c>
      <c r="C108" s="703"/>
      <c r="D108" s="703"/>
      <c r="E108" s="703"/>
      <c r="F108" s="703"/>
      <c r="G108" s="703"/>
      <c r="H108" s="703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0" t="s">
        <v>54</v>
      </c>
      <c r="D110" s="691"/>
      <c r="E110" s="691"/>
      <c r="F110" s="691"/>
      <c r="G110" s="691"/>
      <c r="H110" s="691"/>
    </row>
    <row r="111" spans="2:8" ht="30.75" thickBot="1" x14ac:dyDescent="0.3">
      <c r="B111" s="15"/>
      <c r="C111" s="380">
        <v>2018</v>
      </c>
      <c r="D111" s="372" t="s">
        <v>64</v>
      </c>
      <c r="E111" s="380">
        <v>2019</v>
      </c>
      <c r="F111" s="372" t="s">
        <v>64</v>
      </c>
      <c r="G111" s="380">
        <v>2020</v>
      </c>
      <c r="H111" s="372" t="s">
        <v>64</v>
      </c>
    </row>
    <row r="112" spans="2:8" x14ac:dyDescent="0.25">
      <c r="B112" s="71" t="s">
        <v>93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94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95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>
        <v>14500.813812589124</v>
      </c>
      <c r="H114" s="138">
        <v>-0.62827175942725944</v>
      </c>
    </row>
    <row r="115" spans="2:8" x14ac:dyDescent="0.25">
      <c r="B115" s="71" t="s">
        <v>96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97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98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99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100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101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102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103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104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106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81887.11488500674</v>
      </c>
      <c r="H124" s="144">
        <v>-8.6570067366179893E-2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288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0" t="s">
        <v>107</v>
      </c>
      <c r="D131" s="691"/>
      <c r="E131" s="691"/>
      <c r="F131" s="691"/>
      <c r="G131" s="691"/>
      <c r="H131" s="691"/>
    </row>
    <row r="132" spans="2:8" ht="30.75" thickBot="1" x14ac:dyDescent="0.3">
      <c r="B132" s="15"/>
      <c r="C132" s="380">
        <v>2018</v>
      </c>
      <c r="D132" s="372" t="s">
        <v>64</v>
      </c>
      <c r="E132" s="380">
        <v>2019</v>
      </c>
      <c r="F132" s="372" t="s">
        <v>64</v>
      </c>
      <c r="G132" s="380">
        <v>2020</v>
      </c>
      <c r="H132" s="372" t="s">
        <v>64</v>
      </c>
    </row>
    <row r="133" spans="2:8" x14ac:dyDescent="0.25">
      <c r="B133" s="71" t="s">
        <v>93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94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95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>
        <v>15424.186187410874</v>
      </c>
      <c r="H135" s="138">
        <v>-0.69828566042824591</v>
      </c>
    </row>
    <row r="136" spans="2:8" x14ac:dyDescent="0.25">
      <c r="B136" s="71" t="s">
        <v>96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97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98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99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100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101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102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103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104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106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103929.88511506643</v>
      </c>
      <c r="H145" s="144">
        <v>-0.24845907798160327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289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0" t="s">
        <v>72</v>
      </c>
      <c r="D152" s="691"/>
      <c r="E152" s="691"/>
      <c r="F152" s="691"/>
      <c r="G152" s="691"/>
      <c r="H152" s="691"/>
    </row>
    <row r="153" spans="2:8" ht="30.75" thickBot="1" x14ac:dyDescent="0.3">
      <c r="B153" s="15"/>
      <c r="C153" s="380">
        <v>2018</v>
      </c>
      <c r="D153" s="372" t="s">
        <v>64</v>
      </c>
      <c r="E153" s="380">
        <v>2019</v>
      </c>
      <c r="F153" s="372" t="s">
        <v>64</v>
      </c>
      <c r="G153" s="380">
        <v>2020</v>
      </c>
      <c r="H153" s="372" t="s">
        <v>64</v>
      </c>
    </row>
    <row r="154" spans="2:8" x14ac:dyDescent="0.25">
      <c r="B154" s="71" t="s">
        <v>93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94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95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>
        <v>65113</v>
      </c>
      <c r="H156" s="138">
        <v>-0.64067656310358145</v>
      </c>
    </row>
    <row r="157" spans="2:8" x14ac:dyDescent="0.25">
      <c r="B157" s="71" t="s">
        <v>96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97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98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99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100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101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102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103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104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106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379897</v>
      </c>
      <c r="H166" s="144">
        <v>-0.23549973637713761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290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0" t="s">
        <v>70</v>
      </c>
      <c r="D173" s="691"/>
      <c r="E173" s="691"/>
      <c r="F173" s="691"/>
      <c r="G173" s="691"/>
      <c r="H173" s="691"/>
    </row>
    <row r="174" spans="2:8" ht="30.75" thickBot="1" x14ac:dyDescent="0.3">
      <c r="B174" s="15"/>
      <c r="C174" s="380">
        <v>2018</v>
      </c>
      <c r="D174" s="372" t="s">
        <v>64</v>
      </c>
      <c r="E174" s="380">
        <v>2019</v>
      </c>
      <c r="F174" s="372" t="s">
        <v>64</v>
      </c>
      <c r="G174" s="380">
        <v>2020</v>
      </c>
      <c r="H174" s="372" t="s">
        <v>64</v>
      </c>
    </row>
    <row r="175" spans="2:8" x14ac:dyDescent="0.25">
      <c r="B175" s="71" t="s">
        <v>93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94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95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>
        <v>22768</v>
      </c>
      <c r="H177" s="138">
        <v>-0.60541411760628061</v>
      </c>
    </row>
    <row r="178" spans="2:8" x14ac:dyDescent="0.25">
      <c r="B178" s="71" t="s">
        <v>96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97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98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99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100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101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102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103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104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106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114110</v>
      </c>
      <c r="H187" s="144">
        <v>-0.27531721939261533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161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291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0" t="s">
        <v>68</v>
      </c>
      <c r="D194" s="691"/>
      <c r="E194" s="691"/>
      <c r="F194" s="691"/>
      <c r="G194" s="691"/>
      <c r="H194" s="691"/>
    </row>
    <row r="195" spans="2:8" ht="30.75" thickBot="1" x14ac:dyDescent="0.3">
      <c r="B195" s="15"/>
      <c r="C195" s="380">
        <v>2018</v>
      </c>
      <c r="D195" s="372" t="s">
        <v>64</v>
      </c>
      <c r="E195" s="380">
        <v>2019</v>
      </c>
      <c r="F195" s="372" t="s">
        <v>64</v>
      </c>
      <c r="G195" s="380">
        <v>2020</v>
      </c>
      <c r="H195" s="372" t="s">
        <v>64</v>
      </c>
    </row>
    <row r="196" spans="2:8" x14ac:dyDescent="0.25">
      <c r="B196" s="71" t="s">
        <v>93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94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95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>
        <v>6083</v>
      </c>
      <c r="H198" s="138">
        <v>-0.57446659671213718</v>
      </c>
    </row>
    <row r="199" spans="2:8" x14ac:dyDescent="0.25">
      <c r="B199" s="71" t="s">
        <v>96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97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98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99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100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101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102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103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104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106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34306</v>
      </c>
      <c r="H208" s="144">
        <v>-0.14211408137237735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161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292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0" t="s">
        <v>69</v>
      </c>
      <c r="D215" s="691"/>
      <c r="E215" s="691"/>
      <c r="F215" s="691"/>
      <c r="G215" s="691"/>
      <c r="H215" s="691"/>
    </row>
    <row r="216" spans="2:8" ht="30.75" thickBot="1" x14ac:dyDescent="0.3">
      <c r="B216" s="15"/>
      <c r="C216" s="380">
        <v>2018</v>
      </c>
      <c r="D216" s="372" t="s">
        <v>64</v>
      </c>
      <c r="E216" s="380">
        <v>2019</v>
      </c>
      <c r="F216" s="372" t="s">
        <v>64</v>
      </c>
      <c r="G216" s="380">
        <v>2020</v>
      </c>
      <c r="H216" s="372" t="s">
        <v>64</v>
      </c>
    </row>
    <row r="217" spans="2:8" x14ac:dyDescent="0.25">
      <c r="B217" s="71" t="s">
        <v>93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94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95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>
        <v>5242</v>
      </c>
      <c r="H219" s="138">
        <v>-0.67081135393117308</v>
      </c>
    </row>
    <row r="220" spans="2:8" x14ac:dyDescent="0.25">
      <c r="B220" s="71" t="s">
        <v>96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97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98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99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100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101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102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103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104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106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31543</v>
      </c>
      <c r="H229" s="144">
        <v>-0.26049139588315284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161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293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0" t="s">
        <v>71</v>
      </c>
      <c r="D236" s="691"/>
      <c r="E236" s="691"/>
      <c r="F236" s="691"/>
      <c r="G236" s="691"/>
      <c r="H236" s="691"/>
    </row>
    <row r="237" spans="2:8" ht="30.75" thickBot="1" x14ac:dyDescent="0.3">
      <c r="B237" s="15"/>
      <c r="C237" s="380">
        <v>2018</v>
      </c>
      <c r="D237" s="372" t="s">
        <v>64</v>
      </c>
      <c r="E237" s="380">
        <v>2019</v>
      </c>
      <c r="F237" s="372" t="s">
        <v>64</v>
      </c>
      <c r="G237" s="380">
        <v>2020</v>
      </c>
      <c r="H237" s="372" t="s">
        <v>64</v>
      </c>
    </row>
    <row r="238" spans="2:8" x14ac:dyDescent="0.25">
      <c r="B238" s="71" t="s">
        <v>93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94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95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>
        <v>6411</v>
      </c>
      <c r="H240" s="138">
        <v>-0.62800278519206221</v>
      </c>
    </row>
    <row r="241" spans="2:8" x14ac:dyDescent="0.25">
      <c r="B241" s="71" t="s">
        <v>96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97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98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99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100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101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102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103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104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106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43666</v>
      </c>
      <c r="H250" s="144">
        <v>-0.15305390150706988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161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294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0" t="s">
        <v>73</v>
      </c>
      <c r="D257" s="691"/>
      <c r="E257" s="691"/>
      <c r="F257" s="691"/>
      <c r="G257" s="691"/>
      <c r="H257" s="691"/>
    </row>
    <row r="258" spans="2:8" ht="30.75" thickBot="1" x14ac:dyDescent="0.3">
      <c r="B258" s="15"/>
      <c r="C258" s="380">
        <v>2018</v>
      </c>
      <c r="D258" s="372" t="s">
        <v>64</v>
      </c>
      <c r="E258" s="380">
        <v>2019</v>
      </c>
      <c r="F258" s="372" t="s">
        <v>64</v>
      </c>
      <c r="G258" s="380">
        <v>2020</v>
      </c>
      <c r="H258" s="372" t="s">
        <v>64</v>
      </c>
    </row>
    <row r="259" spans="2:8" x14ac:dyDescent="0.25">
      <c r="B259" s="71" t="s">
        <v>93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94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95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>
        <v>3426</v>
      </c>
      <c r="H261" s="138">
        <v>-0.68061899878810483</v>
      </c>
    </row>
    <row r="262" spans="2:8" x14ac:dyDescent="0.25">
      <c r="B262" s="71" t="s">
        <v>96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97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98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99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100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101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102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103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104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106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24585</v>
      </c>
      <c r="H271" s="144">
        <v>-0.168779795111066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161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295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0" t="s">
        <v>74</v>
      </c>
      <c r="D278" s="691"/>
      <c r="E278" s="691"/>
      <c r="F278" s="691"/>
      <c r="G278" s="691"/>
      <c r="H278" s="691"/>
    </row>
    <row r="279" spans="2:8" ht="30.75" thickBot="1" x14ac:dyDescent="0.3">
      <c r="B279" s="15"/>
      <c r="C279" s="380">
        <v>2018</v>
      </c>
      <c r="D279" s="372" t="s">
        <v>64</v>
      </c>
      <c r="E279" s="380">
        <v>2019</v>
      </c>
      <c r="F279" s="372" t="s">
        <v>64</v>
      </c>
      <c r="G279" s="380">
        <v>2020</v>
      </c>
      <c r="H279" s="372" t="s">
        <v>64</v>
      </c>
    </row>
    <row r="280" spans="2:8" x14ac:dyDescent="0.25">
      <c r="B280" s="71" t="s">
        <v>93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94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95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>
        <v>2457</v>
      </c>
      <c r="H282" s="138">
        <v>-0.81275720164609055</v>
      </c>
    </row>
    <row r="283" spans="2:8" x14ac:dyDescent="0.25">
      <c r="B283" s="71" t="s">
        <v>96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97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98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99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100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101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102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103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104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106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26801</v>
      </c>
      <c r="H292" s="144">
        <v>-0.36218467396477871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161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2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296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0" t="s">
        <v>207</v>
      </c>
      <c r="D299" s="691"/>
      <c r="E299" s="691"/>
      <c r="F299" s="691"/>
      <c r="G299" s="691"/>
      <c r="H299" s="691"/>
    </row>
    <row r="300" spans="2:8" ht="30.75" thickBot="1" x14ac:dyDescent="0.3">
      <c r="B300" s="15"/>
      <c r="C300" s="380">
        <v>2018</v>
      </c>
      <c r="D300" s="372" t="s">
        <v>64</v>
      </c>
      <c r="E300" s="380">
        <v>2019</v>
      </c>
      <c r="F300" s="372" t="s">
        <v>64</v>
      </c>
      <c r="G300" s="380">
        <v>2020</v>
      </c>
      <c r="H300" s="372" t="s">
        <v>64</v>
      </c>
    </row>
    <row r="301" spans="2:8" x14ac:dyDescent="0.25">
      <c r="B301" s="71" t="s">
        <v>93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94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95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>
        <v>26786</v>
      </c>
      <c r="H303" s="138">
        <v>-0.60888927825718753</v>
      </c>
    </row>
    <row r="304" spans="2:8" x14ac:dyDescent="0.25">
      <c r="B304" s="71" t="s">
        <v>96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9" x14ac:dyDescent="0.25">
      <c r="B305" s="71" t="s">
        <v>97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9" x14ac:dyDescent="0.25">
      <c r="B306" s="71" t="s">
        <v>98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9" x14ac:dyDescent="0.25">
      <c r="B307" s="71" t="s">
        <v>99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9" x14ac:dyDescent="0.25">
      <c r="B308" s="71" t="s">
        <v>100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9" x14ac:dyDescent="0.25">
      <c r="B309" s="71" t="s">
        <v>101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9" x14ac:dyDescent="0.25">
      <c r="B310" s="71" t="s">
        <v>102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9" x14ac:dyDescent="0.25">
      <c r="B311" s="71" t="s">
        <v>103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9" x14ac:dyDescent="0.25">
      <c r="B312" s="71" t="s">
        <v>104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9" ht="16.5" thickBot="1" x14ac:dyDescent="0.3">
      <c r="B313" s="148" t="s">
        <v>106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156307</v>
      </c>
      <c r="H313" s="144">
        <v>-0.19157684589444934</v>
      </c>
      <c r="I313" s="31"/>
    </row>
    <row r="314" spans="2:9" ht="6" customHeight="1" x14ac:dyDescent="0.25">
      <c r="B314"/>
      <c r="C314"/>
      <c r="D314" s="145"/>
      <c r="E314"/>
      <c r="F314" s="145"/>
      <c r="G314" s="146"/>
      <c r="H314" s="145"/>
    </row>
    <row r="315" spans="2:9" x14ac:dyDescent="0.25">
      <c r="B315" s="147" t="s">
        <v>161</v>
      </c>
      <c r="C315" s="147"/>
      <c r="D315" s="147"/>
      <c r="E315" s="147"/>
      <c r="F315" s="147"/>
      <c r="G315" s="147"/>
      <c r="H315" s="147"/>
    </row>
    <row r="316" spans="2:9" x14ac:dyDescent="0.25">
      <c r="B316" s="150"/>
      <c r="C316" s="150"/>
      <c r="D316" s="150"/>
      <c r="E316" s="150"/>
      <c r="F316" s="150"/>
      <c r="G316" s="150"/>
      <c r="H316" s="150"/>
    </row>
    <row r="317" spans="2:9" ht="21.75" thickBot="1" x14ac:dyDescent="0.3">
      <c r="B317" s="90" t="s">
        <v>297</v>
      </c>
      <c r="C317" s="90"/>
      <c r="D317" s="90"/>
      <c r="E317" s="90"/>
      <c r="F317" s="90"/>
      <c r="G317" s="90"/>
      <c r="H317" s="90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0" t="s">
        <v>75</v>
      </c>
      <c r="D319" s="691"/>
      <c r="E319" s="691"/>
      <c r="F319" s="691"/>
      <c r="G319" s="691"/>
      <c r="H319" s="691"/>
    </row>
    <row r="320" spans="2:9" ht="30.75" thickBot="1" x14ac:dyDescent="0.3">
      <c r="B320" s="15"/>
      <c r="C320" s="380">
        <v>2018</v>
      </c>
      <c r="D320" s="372" t="s">
        <v>64</v>
      </c>
      <c r="E320" s="380">
        <v>2019</v>
      </c>
      <c r="F320" s="372" t="s">
        <v>64</v>
      </c>
      <c r="G320" s="380">
        <v>2020</v>
      </c>
      <c r="H320" s="372" t="s">
        <v>64</v>
      </c>
    </row>
    <row r="321" spans="2:8" x14ac:dyDescent="0.25">
      <c r="B321" s="71" t="s">
        <v>93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94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95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>
        <v>7564</v>
      </c>
      <c r="H323" s="138">
        <v>-0.62561868936844189</v>
      </c>
    </row>
    <row r="324" spans="2:8" x14ac:dyDescent="0.25">
      <c r="B324" s="71" t="s">
        <v>96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97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98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99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100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101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102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103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104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106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49319</v>
      </c>
      <c r="H333" s="144">
        <v>-0.14238266645799647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161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298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0" t="s">
        <v>76</v>
      </c>
      <c r="D340" s="691"/>
      <c r="E340" s="691"/>
      <c r="F340" s="691"/>
      <c r="G340" s="691"/>
      <c r="H340" s="691"/>
    </row>
    <row r="341" spans="2:8" ht="30.75" thickBot="1" x14ac:dyDescent="0.3">
      <c r="B341" s="15"/>
      <c r="C341" s="380">
        <v>2018</v>
      </c>
      <c r="D341" s="372" t="s">
        <v>64</v>
      </c>
      <c r="E341" s="380">
        <v>2019</v>
      </c>
      <c r="F341" s="372" t="s">
        <v>64</v>
      </c>
      <c r="G341" s="380">
        <v>2020</v>
      </c>
      <c r="H341" s="372" t="s">
        <v>64</v>
      </c>
    </row>
    <row r="342" spans="2:8" x14ac:dyDescent="0.25">
      <c r="B342" s="71" t="s">
        <v>93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94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95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>
        <v>4917</v>
      </c>
      <c r="H344" s="138">
        <v>-0.6304396843291995</v>
      </c>
    </row>
    <row r="345" spans="2:8" x14ac:dyDescent="0.25">
      <c r="B345" s="71" t="s">
        <v>96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97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98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99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100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101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102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103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104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106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27970</v>
      </c>
      <c r="H354" s="144">
        <v>-0.2326053555750659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161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299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0" t="s">
        <v>78</v>
      </c>
      <c r="D361" s="691"/>
      <c r="E361" s="691"/>
      <c r="F361" s="691"/>
      <c r="G361" s="691"/>
      <c r="H361" s="691"/>
    </row>
    <row r="362" spans="2:8" ht="30.75" thickBot="1" x14ac:dyDescent="0.3">
      <c r="B362" s="15"/>
      <c r="C362" s="380">
        <v>2018</v>
      </c>
      <c r="D362" s="372" t="s">
        <v>64</v>
      </c>
      <c r="E362" s="380">
        <v>2019</v>
      </c>
      <c r="F362" s="372" t="s">
        <v>64</v>
      </c>
      <c r="G362" s="380">
        <v>2020</v>
      </c>
      <c r="H362" s="372" t="s">
        <v>64</v>
      </c>
    </row>
    <row r="363" spans="2:8" x14ac:dyDescent="0.25">
      <c r="B363" s="71" t="s">
        <v>93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94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95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>
        <v>7432</v>
      </c>
      <c r="H365" s="138">
        <v>-0.60175758225270604</v>
      </c>
    </row>
    <row r="366" spans="2:8" x14ac:dyDescent="0.25">
      <c r="B366" s="71" t="s">
        <v>96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97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98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99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100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101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102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103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104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106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43527</v>
      </c>
      <c r="H375" s="144">
        <v>-0.1894866208591699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161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300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0" t="s">
        <v>77</v>
      </c>
      <c r="D382" s="691"/>
      <c r="E382" s="691"/>
      <c r="F382" s="691"/>
      <c r="G382" s="691"/>
      <c r="H382" s="691"/>
    </row>
    <row r="383" spans="2:8" ht="30.75" thickBot="1" x14ac:dyDescent="0.3">
      <c r="B383" s="15"/>
      <c r="C383" s="380">
        <v>2018</v>
      </c>
      <c r="D383" s="372" t="s">
        <v>64</v>
      </c>
      <c r="E383" s="380">
        <v>2019</v>
      </c>
      <c r="F383" s="372" t="s">
        <v>64</v>
      </c>
      <c r="G383" s="380">
        <v>2020</v>
      </c>
      <c r="H383" s="372" t="s">
        <v>64</v>
      </c>
    </row>
    <row r="384" spans="2:8" x14ac:dyDescent="0.25">
      <c r="B384" s="71" t="s">
        <v>93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94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95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>
        <v>6873</v>
      </c>
      <c r="H386" s="138">
        <v>-0.57875704829615104</v>
      </c>
    </row>
    <row r="387" spans="2:8" x14ac:dyDescent="0.25">
      <c r="B387" s="71" t="s">
        <v>96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97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98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99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100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101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102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103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104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106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35491</v>
      </c>
      <c r="H396" s="144">
        <v>-0.22322171153425252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161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301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0" t="s">
        <v>79</v>
      </c>
      <c r="D403" s="691"/>
      <c r="E403" s="691"/>
      <c r="F403" s="691"/>
      <c r="G403" s="691"/>
      <c r="H403" s="691"/>
    </row>
    <row r="404" spans="2:8" ht="30.75" thickBot="1" x14ac:dyDescent="0.3">
      <c r="B404" s="15"/>
      <c r="C404" s="380">
        <v>2018</v>
      </c>
      <c r="D404" s="372" t="s">
        <v>64</v>
      </c>
      <c r="E404" s="380">
        <v>2019</v>
      </c>
      <c r="F404" s="372" t="s">
        <v>64</v>
      </c>
      <c r="G404" s="380">
        <v>2020</v>
      </c>
      <c r="H404" s="372" t="s">
        <v>64</v>
      </c>
    </row>
    <row r="405" spans="2:8" x14ac:dyDescent="0.25">
      <c r="B405" s="71" t="s">
        <v>93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94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95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>
        <v>1365</v>
      </c>
      <c r="H407" s="138">
        <v>-0.67100506146059291</v>
      </c>
    </row>
    <row r="408" spans="2:8" x14ac:dyDescent="0.25">
      <c r="B408" s="71" t="s">
        <v>96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97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98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99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100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101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102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103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104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106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9272</v>
      </c>
      <c r="H417" s="144">
        <v>-0.24482814790682517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161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302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0" t="s">
        <v>80</v>
      </c>
      <c r="D424" s="691"/>
      <c r="E424" s="691"/>
      <c r="F424" s="691"/>
      <c r="G424" s="691"/>
      <c r="H424" s="691"/>
    </row>
    <row r="425" spans="2:8" ht="30.75" thickBot="1" x14ac:dyDescent="0.3">
      <c r="B425" s="15"/>
      <c r="C425" s="380">
        <v>2018</v>
      </c>
      <c r="D425" s="372" t="s">
        <v>64</v>
      </c>
      <c r="E425" s="380">
        <v>2019</v>
      </c>
      <c r="F425" s="372" t="s">
        <v>64</v>
      </c>
      <c r="G425" s="380">
        <v>2020</v>
      </c>
      <c r="H425" s="372" t="s">
        <v>64</v>
      </c>
    </row>
    <row r="426" spans="2:8" x14ac:dyDescent="0.25">
      <c r="B426" s="71" t="s">
        <v>93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94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95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>
        <v>860</v>
      </c>
      <c r="H428" s="138">
        <v>-0.70827679782903663</v>
      </c>
    </row>
    <row r="429" spans="2:8" x14ac:dyDescent="0.25">
      <c r="B429" s="71" t="s">
        <v>96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97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98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99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100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101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102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103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104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106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7597</v>
      </c>
      <c r="H438" s="144">
        <v>-0.22708312137552145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161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267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0" t="s">
        <v>81</v>
      </c>
      <c r="D445" s="691"/>
      <c r="E445" s="691"/>
      <c r="F445" s="691"/>
      <c r="G445" s="691"/>
      <c r="H445" s="691"/>
    </row>
    <row r="446" spans="2:8" ht="30.75" thickBot="1" x14ac:dyDescent="0.3">
      <c r="B446" s="15"/>
      <c r="C446" s="380">
        <v>2018</v>
      </c>
      <c r="D446" s="372" t="s">
        <v>64</v>
      </c>
      <c r="E446" s="380">
        <v>2019</v>
      </c>
      <c r="F446" s="372" t="s">
        <v>64</v>
      </c>
      <c r="G446" s="380">
        <v>2020</v>
      </c>
      <c r="H446" s="372" t="s">
        <v>64</v>
      </c>
    </row>
    <row r="447" spans="2:8" x14ac:dyDescent="0.25">
      <c r="B447" s="71" t="s">
        <v>93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94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95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>
        <v>1728</v>
      </c>
      <c r="H449" s="138">
        <v>-0.75589772566746716</v>
      </c>
    </row>
    <row r="450" spans="2:8" x14ac:dyDescent="0.25">
      <c r="B450" s="71" t="s">
        <v>96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97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98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99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100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101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102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103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104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106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15951</v>
      </c>
      <c r="H459" s="144">
        <v>-0.26053497751610954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161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6" t="s">
        <v>303</v>
      </c>
      <c r="C464" s="606"/>
      <c r="D464" s="606"/>
      <c r="E464" s="606"/>
      <c r="F464" s="606"/>
      <c r="G464" s="606"/>
      <c r="H464" s="606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0" t="s">
        <v>200</v>
      </c>
      <c r="D466" s="691"/>
      <c r="E466" s="691"/>
      <c r="F466" s="691"/>
      <c r="G466" s="691"/>
      <c r="H466" s="691"/>
    </row>
    <row r="467" spans="2:8" ht="30.75" thickBot="1" x14ac:dyDescent="0.3">
      <c r="B467" s="15"/>
      <c r="C467" s="380">
        <v>2018</v>
      </c>
      <c r="D467" s="372" t="s">
        <v>64</v>
      </c>
      <c r="E467" s="380">
        <v>2019</v>
      </c>
      <c r="F467" s="372" t="s">
        <v>64</v>
      </c>
      <c r="G467" s="380">
        <v>2020</v>
      </c>
      <c r="H467" s="372" t="s">
        <v>64</v>
      </c>
    </row>
    <row r="468" spans="2:8" x14ac:dyDescent="0.25">
      <c r="B468" s="71" t="s">
        <v>93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94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95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>
        <v>3474</v>
      </c>
      <c r="H470" s="138">
        <v>-0.73828536989603744</v>
      </c>
    </row>
    <row r="471" spans="2:8" x14ac:dyDescent="0.25">
      <c r="B471" s="71" t="s">
        <v>96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97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98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99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100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101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102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103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104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106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28359</v>
      </c>
      <c r="H480" s="144">
        <v>-0.31028528345939632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161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6" t="s">
        <v>304</v>
      </c>
      <c r="C485" s="606"/>
      <c r="D485" s="606"/>
      <c r="E485" s="606"/>
      <c r="F485" s="606"/>
      <c r="G485" s="606"/>
      <c r="H485" s="606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0" t="s">
        <v>201</v>
      </c>
      <c r="D487" s="691"/>
      <c r="E487" s="691"/>
      <c r="F487" s="691"/>
      <c r="G487" s="691"/>
      <c r="H487" s="691"/>
    </row>
    <row r="488" spans="2:8" ht="30.75" thickBot="1" x14ac:dyDescent="0.3">
      <c r="B488" s="15"/>
      <c r="C488" s="380">
        <v>2018</v>
      </c>
      <c r="D488" s="372" t="s">
        <v>64</v>
      </c>
      <c r="E488" s="380">
        <v>2019</v>
      </c>
      <c r="F488" s="372" t="s">
        <v>64</v>
      </c>
      <c r="G488" s="380">
        <v>2020</v>
      </c>
      <c r="H488" s="372" t="s">
        <v>64</v>
      </c>
    </row>
    <row r="489" spans="2:8" x14ac:dyDescent="0.25">
      <c r="B489" s="71" t="s">
        <v>93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94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95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>
        <v>4481</v>
      </c>
      <c r="H491" s="138">
        <v>-0.62914839030042202</v>
      </c>
    </row>
    <row r="492" spans="2:8" x14ac:dyDescent="0.25">
      <c r="B492" s="71" t="s">
        <v>96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97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98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99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100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101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102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103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104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106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33986</v>
      </c>
      <c r="H501" s="144">
        <v>-5.6232817750131892E-2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161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6" t="s">
        <v>305</v>
      </c>
      <c r="C506" s="606"/>
      <c r="D506" s="606"/>
      <c r="E506" s="606"/>
      <c r="F506" s="606"/>
      <c r="G506" s="606"/>
      <c r="H506" s="606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202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80">
        <v>2018</v>
      </c>
      <c r="D509" s="372" t="s">
        <v>64</v>
      </c>
      <c r="E509" s="380">
        <v>2019</v>
      </c>
      <c r="F509" s="372" t="s">
        <v>64</v>
      </c>
      <c r="G509" s="380">
        <v>2020</v>
      </c>
      <c r="H509" s="372" t="s">
        <v>64</v>
      </c>
    </row>
    <row r="510" spans="2:8" x14ac:dyDescent="0.25">
      <c r="B510" s="71" t="s">
        <v>93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94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95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>
        <v>462</v>
      </c>
      <c r="H512" s="138">
        <v>-0.79557522123893809</v>
      </c>
    </row>
    <row r="513" spans="2:8" x14ac:dyDescent="0.25">
      <c r="B513" s="71" t="s">
        <v>96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97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98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99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100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101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102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103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104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106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4555</v>
      </c>
      <c r="H522" s="144">
        <v>-0.26031178954205914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161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6" t="s">
        <v>306</v>
      </c>
      <c r="C527" s="606"/>
      <c r="D527" s="606"/>
      <c r="E527" s="606"/>
      <c r="F527" s="606"/>
      <c r="G527" s="606"/>
      <c r="H527" s="606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203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80">
        <v>2018</v>
      </c>
      <c r="D530" s="372" t="s">
        <v>64</v>
      </c>
      <c r="E530" s="380">
        <v>2019</v>
      </c>
      <c r="F530" s="372" t="s">
        <v>64</v>
      </c>
      <c r="G530" s="380">
        <v>2020</v>
      </c>
      <c r="H530" s="372" t="s">
        <v>64</v>
      </c>
    </row>
    <row r="531" spans="2:8" x14ac:dyDescent="0.25">
      <c r="B531" s="71" t="s">
        <v>93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94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95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>
        <v>973</v>
      </c>
      <c r="H533" s="138">
        <v>-0.50051334702258732</v>
      </c>
    </row>
    <row r="534" spans="2:8" x14ac:dyDescent="0.25">
      <c r="B534" s="71" t="s">
        <v>96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97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98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99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100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101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102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103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104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106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4841</v>
      </c>
      <c r="H543" s="144">
        <v>-0.12554190751445082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161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6" t="s">
        <v>307</v>
      </c>
      <c r="C548" s="606"/>
      <c r="D548" s="606"/>
      <c r="E548" s="606"/>
      <c r="F548" s="606"/>
      <c r="G548" s="606"/>
      <c r="H548" s="606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86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80">
        <v>2018</v>
      </c>
      <c r="D551" s="372" t="s">
        <v>64</v>
      </c>
      <c r="E551" s="380">
        <v>2019</v>
      </c>
      <c r="F551" s="372" t="s">
        <v>64</v>
      </c>
      <c r="G551" s="380">
        <v>2020</v>
      </c>
      <c r="H551" s="372" t="s">
        <v>64</v>
      </c>
    </row>
    <row r="552" spans="2:8" x14ac:dyDescent="0.25">
      <c r="B552" s="71" t="s">
        <v>93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94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95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>
        <v>2315</v>
      </c>
      <c r="H554" s="138">
        <v>-0.69950674974039462</v>
      </c>
    </row>
    <row r="555" spans="2:8" x14ac:dyDescent="0.25">
      <c r="B555" s="71" t="s">
        <v>96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97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98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99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100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101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102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103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104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106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19294</v>
      </c>
      <c r="H564" s="144">
        <v>-9.3156608385034811E-2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161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DC6BCA-7E0E-4FBE-9DF6-1AEA4C08683A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6" t="s">
        <v>308</v>
      </c>
      <c r="C5" s="606"/>
      <c r="D5" s="606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4" t="s">
        <v>106</v>
      </c>
      <c r="D7" s="155" t="s">
        <v>64</v>
      </c>
    </row>
    <row r="8" spans="2:5" s="4" customFormat="1" x14ac:dyDescent="0.25">
      <c r="B8" s="71">
        <v>2019</v>
      </c>
      <c r="C8" s="156">
        <v>6110838</v>
      </c>
      <c r="D8" s="157">
        <v>5.3237926395142132E-2</v>
      </c>
    </row>
    <row r="9" spans="2:5" s="4" customFormat="1" x14ac:dyDescent="0.25">
      <c r="B9" s="71">
        <v>2018</v>
      </c>
      <c r="C9" s="156">
        <v>5801954</v>
      </c>
      <c r="D9" s="157">
        <v>1.7164479885947603E-2</v>
      </c>
      <c r="E9" s="141"/>
    </row>
    <row r="10" spans="2:5" s="4" customFormat="1" x14ac:dyDescent="0.25">
      <c r="B10" s="71">
        <v>2017</v>
      </c>
      <c r="C10" s="156">
        <v>5704047</v>
      </c>
      <c r="D10" s="157">
        <v>1.9168755373640822E-2</v>
      </c>
      <c r="E10" s="141"/>
    </row>
    <row r="11" spans="2:5" s="4" customFormat="1" x14ac:dyDescent="0.25">
      <c r="B11" s="71">
        <v>2016</v>
      </c>
      <c r="C11" s="156">
        <v>5596764</v>
      </c>
      <c r="D11" s="157">
        <v>7.9142441818426779E-2</v>
      </c>
      <c r="E11" s="141"/>
    </row>
    <row r="12" spans="2:5" s="4" customFormat="1" x14ac:dyDescent="0.25">
      <c r="B12" s="71">
        <v>2015</v>
      </c>
      <c r="C12" s="156">
        <v>5186307</v>
      </c>
      <c r="D12" s="157">
        <v>7.3524998674359132E-3</v>
      </c>
      <c r="E12" s="141"/>
    </row>
    <row r="13" spans="2:5" s="4" customFormat="1" x14ac:dyDescent="0.25">
      <c r="B13" s="71">
        <v>2014</v>
      </c>
      <c r="C13" s="156">
        <v>5148453</v>
      </c>
      <c r="D13" s="157">
        <v>3.527133365118007E-2</v>
      </c>
      <c r="E13" s="141"/>
    </row>
    <row r="14" spans="2:5" s="4" customFormat="1" x14ac:dyDescent="0.25">
      <c r="B14" s="71">
        <v>2013</v>
      </c>
      <c r="C14" s="156">
        <v>4973047</v>
      </c>
      <c r="D14" s="157">
        <v>1.4738358930766138E-2</v>
      </c>
      <c r="E14" s="141"/>
    </row>
    <row r="15" spans="2:5" s="4" customFormat="1" x14ac:dyDescent="0.25">
      <c r="B15" s="71">
        <v>2012</v>
      </c>
      <c r="C15" s="156">
        <v>4900817</v>
      </c>
      <c r="D15" s="157">
        <v>-5.0266627107499406E-2</v>
      </c>
      <c r="E15" s="141"/>
    </row>
    <row r="16" spans="2:5" s="4" customFormat="1" x14ac:dyDescent="0.25">
      <c r="B16" s="71">
        <v>2011</v>
      </c>
      <c r="C16" s="156">
        <v>5160203</v>
      </c>
      <c r="D16" s="157">
        <v>6.8072009231421982E-2</v>
      </c>
      <c r="E16" s="141"/>
    </row>
    <row r="17" spans="2:5" s="4" customFormat="1" x14ac:dyDescent="0.25">
      <c r="B17" s="71">
        <v>2010</v>
      </c>
      <c r="C17" s="156">
        <v>4831325</v>
      </c>
      <c r="D17" s="157">
        <v>2.6242294141912259E-2</v>
      </c>
      <c r="E17" s="141"/>
    </row>
    <row r="18" spans="2:5" s="4" customFormat="1" x14ac:dyDescent="0.25">
      <c r="B18" s="71">
        <v>2009</v>
      </c>
      <c r="C18" s="156">
        <v>4707782</v>
      </c>
      <c r="D18" s="157">
        <v>-0.11045141390545221</v>
      </c>
      <c r="E18" s="141"/>
    </row>
    <row r="19" spans="2:5" s="4" customFormat="1" x14ac:dyDescent="0.25">
      <c r="B19" s="71">
        <v>2008</v>
      </c>
      <c r="C19" s="156">
        <v>5292327</v>
      </c>
      <c r="D19" s="157">
        <v>2.5655529758368267E-3</v>
      </c>
      <c r="E19" s="141"/>
    </row>
    <row r="20" spans="2:5" s="4" customFormat="1" x14ac:dyDescent="0.25">
      <c r="B20" s="71">
        <v>2007</v>
      </c>
      <c r="C20" s="156">
        <v>5278784</v>
      </c>
      <c r="D20" s="157">
        <v>-3.1595778619496917E-2</v>
      </c>
      <c r="E20" s="141"/>
    </row>
    <row r="21" spans="2:5" s="4" customFormat="1" x14ac:dyDescent="0.25">
      <c r="B21" s="71">
        <v>2006</v>
      </c>
      <c r="C21" s="156">
        <v>5451013</v>
      </c>
      <c r="D21" s="157">
        <v>7.0141303076015848E-2</v>
      </c>
      <c r="E21" s="141"/>
    </row>
    <row r="22" spans="2:5" s="4" customFormat="1" x14ac:dyDescent="0.25">
      <c r="B22" s="71">
        <v>2005</v>
      </c>
      <c r="C22" s="156">
        <v>5093732</v>
      </c>
      <c r="D22" s="157">
        <v>1.550146661358287E-2</v>
      </c>
      <c r="E22" s="141"/>
    </row>
    <row r="23" spans="2:5" s="4" customFormat="1" x14ac:dyDescent="0.25">
      <c r="B23" s="71">
        <v>2004</v>
      </c>
      <c r="C23" s="156">
        <v>5015977</v>
      </c>
      <c r="D23" s="157">
        <v>2.4086142862713711E-2</v>
      </c>
      <c r="E23" s="141"/>
    </row>
    <row r="24" spans="2:5" s="4" customFormat="1" x14ac:dyDescent="0.25">
      <c r="B24" s="71">
        <v>2003</v>
      </c>
      <c r="C24" s="156">
        <v>4898003</v>
      </c>
      <c r="D24" s="157">
        <v>1.4013164772897824E-2</v>
      </c>
      <c r="E24" s="141"/>
    </row>
    <row r="25" spans="2:5" s="4" customFormat="1" x14ac:dyDescent="0.25">
      <c r="B25" s="71">
        <v>2002</v>
      </c>
      <c r="C25" s="156">
        <v>4830315</v>
      </c>
      <c r="D25" s="157">
        <v>-1.0189262831710955E-2</v>
      </c>
    </row>
    <row r="26" spans="2:5" s="4" customFormat="1" ht="5.25" customHeight="1" x14ac:dyDescent="0.25">
      <c r="B26" s="158"/>
      <c r="C26" s="74"/>
      <c r="D26" s="75"/>
    </row>
    <row r="27" spans="2:5" s="4" customFormat="1" x14ac:dyDescent="0.25">
      <c r="B27" s="610" t="s">
        <v>161</v>
      </c>
      <c r="C27" s="610"/>
      <c r="D27" s="610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6" t="s">
        <v>309</v>
      </c>
      <c r="C30" s="606"/>
      <c r="D30" s="606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4" t="s">
        <v>197</v>
      </c>
      <c r="D32" s="155" t="s">
        <v>64</v>
      </c>
    </row>
    <row r="33" spans="2:4" s="4" customFormat="1" x14ac:dyDescent="0.25">
      <c r="B33" s="71">
        <v>2019</v>
      </c>
      <c r="C33" s="156">
        <v>4627930</v>
      </c>
      <c r="D33" s="157">
        <v>2.8755118567599158E-2</v>
      </c>
    </row>
    <row r="34" spans="2:4" s="4" customFormat="1" x14ac:dyDescent="0.25">
      <c r="B34" s="71">
        <v>2018</v>
      </c>
      <c r="C34" s="156">
        <v>4498573</v>
      </c>
      <c r="D34" s="157">
        <v>1.854910334494031E-3</v>
      </c>
    </row>
    <row r="35" spans="2:4" s="4" customFormat="1" x14ac:dyDescent="0.25">
      <c r="B35" s="71">
        <v>2017</v>
      </c>
      <c r="C35" s="156">
        <v>4490244</v>
      </c>
      <c r="D35" s="157">
        <v>1.4162724295082363E-2</v>
      </c>
    </row>
    <row r="36" spans="2:4" s="4" customFormat="1" x14ac:dyDescent="0.25">
      <c r="B36" s="71">
        <v>2016</v>
      </c>
      <c r="C36" s="156">
        <v>4427538</v>
      </c>
      <c r="D36" s="157">
        <v>0.10991345381546247</v>
      </c>
    </row>
    <row r="37" spans="2:4" s="4" customFormat="1" x14ac:dyDescent="0.25">
      <c r="B37" s="71">
        <v>2015</v>
      </c>
      <c r="C37" s="156">
        <v>3989084</v>
      </c>
      <c r="D37" s="157">
        <v>-1.1248064391412571E-3</v>
      </c>
    </row>
    <row r="38" spans="2:4" s="4" customFormat="1" x14ac:dyDescent="0.25">
      <c r="B38" s="71">
        <v>2014</v>
      </c>
      <c r="C38" s="156">
        <v>3993576</v>
      </c>
      <c r="D38" s="157">
        <v>4.7873265767981898E-2</v>
      </c>
    </row>
    <row r="39" spans="2:4" s="4" customFormat="1" x14ac:dyDescent="0.25">
      <c r="B39" s="71">
        <v>2013</v>
      </c>
      <c r="C39" s="156">
        <v>3811125</v>
      </c>
      <c r="D39" s="157">
        <v>2.5651479933441079E-2</v>
      </c>
    </row>
    <row r="40" spans="2:4" s="4" customFormat="1" x14ac:dyDescent="0.25">
      <c r="B40" s="71">
        <v>2012</v>
      </c>
      <c r="C40" s="156">
        <v>3715809</v>
      </c>
      <c r="D40" s="157">
        <v>-3.6831427245022641E-2</v>
      </c>
    </row>
    <row r="41" spans="2:4" s="4" customFormat="1" x14ac:dyDescent="0.25">
      <c r="B41" s="71">
        <v>2011</v>
      </c>
      <c r="C41" s="156">
        <v>3857901</v>
      </c>
      <c r="D41" s="157">
        <v>0.14643071419592824</v>
      </c>
    </row>
    <row r="42" spans="2:4" s="4" customFormat="1" x14ac:dyDescent="0.25">
      <c r="B42" s="71">
        <v>2010</v>
      </c>
      <c r="C42" s="156">
        <v>3365141</v>
      </c>
      <c r="D42" s="157">
        <v>3.3000290394451515E-2</v>
      </c>
    </row>
    <row r="43" spans="2:4" s="4" customFormat="1" x14ac:dyDescent="0.25">
      <c r="B43" s="71">
        <v>2009</v>
      </c>
      <c r="C43" s="156">
        <v>3257638</v>
      </c>
      <c r="D43" s="157">
        <v>-0.12703506771991491</v>
      </c>
    </row>
    <row r="44" spans="2:4" s="4" customFormat="1" x14ac:dyDescent="0.25">
      <c r="B44" s="71">
        <v>2008</v>
      </c>
      <c r="C44" s="156">
        <v>3731694</v>
      </c>
      <c r="D44" s="157">
        <v>1.3731099612324105E-3</v>
      </c>
    </row>
    <row r="45" spans="2:4" s="4" customFormat="1" x14ac:dyDescent="0.25">
      <c r="B45" s="71">
        <v>2007</v>
      </c>
      <c r="C45" s="156">
        <v>3726577</v>
      </c>
      <c r="D45" s="157">
        <v>-4.1317056254604911E-2</v>
      </c>
    </row>
    <row r="46" spans="2:4" s="4" customFormat="1" x14ac:dyDescent="0.25">
      <c r="B46" s="71">
        <v>2006</v>
      </c>
      <c r="C46" s="156">
        <v>3887184</v>
      </c>
      <c r="D46" s="157">
        <v>6.9666470831848626E-2</v>
      </c>
    </row>
    <row r="47" spans="2:4" s="4" customFormat="1" x14ac:dyDescent="0.25">
      <c r="B47" s="71">
        <v>2005</v>
      </c>
      <c r="C47" s="156">
        <v>3634015</v>
      </c>
      <c r="D47" s="157">
        <v>-2.7918420257566634E-3</v>
      </c>
    </row>
    <row r="48" spans="2:4" s="4" customFormat="1" x14ac:dyDescent="0.25">
      <c r="B48" s="71">
        <v>2004</v>
      </c>
      <c r="C48" s="156">
        <v>3644189</v>
      </c>
      <c r="D48" s="157">
        <v>-2.1858225735260639E-3</v>
      </c>
    </row>
    <row r="49" spans="2:4" s="4" customFormat="1" x14ac:dyDescent="0.25">
      <c r="B49" s="71">
        <v>2003</v>
      </c>
      <c r="C49" s="156">
        <v>3652172</v>
      </c>
      <c r="D49" s="157">
        <v>-1.3392325299378949E-2</v>
      </c>
    </row>
    <row r="50" spans="2:4" s="4" customFormat="1" ht="15" customHeight="1" x14ac:dyDescent="0.25">
      <c r="B50" s="71">
        <v>2002</v>
      </c>
      <c r="C50" s="156">
        <v>3701747</v>
      </c>
      <c r="D50" s="157">
        <v>-4.1980032898925379E-2</v>
      </c>
    </row>
    <row r="51" spans="2:4" s="4" customFormat="1" ht="7.5" customHeight="1" x14ac:dyDescent="0.25">
      <c r="B51" s="158"/>
      <c r="C51" s="74"/>
      <c r="D51" s="75"/>
    </row>
    <row r="52" spans="2:4" s="4" customFormat="1" x14ac:dyDescent="0.25">
      <c r="B52" s="610" t="s">
        <v>161</v>
      </c>
      <c r="C52" s="610"/>
      <c r="D52" s="610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6" t="s">
        <v>310</v>
      </c>
      <c r="C54" s="606"/>
      <c r="D54" s="606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4" t="s">
        <v>67</v>
      </c>
      <c r="D56" s="155" t="s">
        <v>64</v>
      </c>
    </row>
    <row r="57" spans="2:4" s="4" customFormat="1" x14ac:dyDescent="0.25">
      <c r="B57" s="71">
        <v>2019</v>
      </c>
      <c r="C57" s="156">
        <v>1482908</v>
      </c>
      <c r="D57" s="157">
        <v>0.13773946374851254</v>
      </c>
    </row>
    <row r="58" spans="2:4" s="4" customFormat="1" x14ac:dyDescent="0.25">
      <c r="B58" s="71">
        <v>2018</v>
      </c>
      <c r="C58" s="156">
        <v>1303381</v>
      </c>
      <c r="D58" s="157">
        <v>7.3799455101033695E-2</v>
      </c>
    </row>
    <row r="59" spans="2:4" s="4" customFormat="1" x14ac:dyDescent="0.25">
      <c r="B59" s="71">
        <v>2017</v>
      </c>
      <c r="C59" s="156">
        <v>1213803</v>
      </c>
      <c r="D59" s="157">
        <v>3.812522130024476E-2</v>
      </c>
    </row>
    <row r="60" spans="2:4" s="4" customFormat="1" x14ac:dyDescent="0.25">
      <c r="B60" s="71">
        <v>2016</v>
      </c>
      <c r="C60" s="156">
        <v>1169226</v>
      </c>
      <c r="D60" s="157">
        <v>-2.3384950005136851E-2</v>
      </c>
    </row>
    <row r="61" spans="2:4" s="4" customFormat="1" x14ac:dyDescent="0.25">
      <c r="B61" s="71">
        <v>2015</v>
      </c>
      <c r="C61" s="156">
        <v>1197223</v>
      </c>
      <c r="D61" s="157">
        <v>3.6667108272136373E-2</v>
      </c>
    </row>
    <row r="62" spans="2:4" s="4" customFormat="1" x14ac:dyDescent="0.25">
      <c r="B62" s="71">
        <v>2014</v>
      </c>
      <c r="C62" s="156">
        <v>1154877</v>
      </c>
      <c r="D62" s="157">
        <v>-6.0632297176574923E-3</v>
      </c>
    </row>
    <row r="63" spans="2:4" s="4" customFormat="1" x14ac:dyDescent="0.25">
      <c r="B63" s="71">
        <v>2013</v>
      </c>
      <c r="C63" s="156">
        <v>1161922</v>
      </c>
      <c r="D63" s="157">
        <v>-1.9481725017890139E-2</v>
      </c>
    </row>
    <row r="64" spans="2:4" s="4" customFormat="1" x14ac:dyDescent="0.25">
      <c r="B64" s="71">
        <v>2012</v>
      </c>
      <c r="C64" s="156">
        <v>1185008</v>
      </c>
      <c r="D64" s="157">
        <v>-9.0066666564283859E-2</v>
      </c>
    </row>
    <row r="65" spans="2:4" s="4" customFormat="1" x14ac:dyDescent="0.25">
      <c r="B65" s="71">
        <v>2011</v>
      </c>
      <c r="C65" s="156">
        <v>1302302</v>
      </c>
      <c r="D65" s="157">
        <v>-0.11177451124824711</v>
      </c>
    </row>
    <row r="66" spans="2:4" s="4" customFormat="1" x14ac:dyDescent="0.25">
      <c r="B66" s="71">
        <v>2010</v>
      </c>
      <c r="C66" s="156">
        <v>1466184</v>
      </c>
      <c r="D66" s="157">
        <v>1.1060970496723055E-2</v>
      </c>
    </row>
    <row r="67" spans="2:4" s="4" customFormat="1" x14ac:dyDescent="0.25">
      <c r="B67" s="71">
        <v>2009</v>
      </c>
      <c r="C67" s="156">
        <v>1450144</v>
      </c>
      <c r="D67" s="157">
        <v>-7.0797554582018973E-2</v>
      </c>
    </row>
    <row r="68" spans="2:4" s="4" customFormat="1" x14ac:dyDescent="0.25">
      <c r="B68" s="71">
        <v>2008</v>
      </c>
      <c r="C68" s="156">
        <v>1560633</v>
      </c>
      <c r="D68" s="157">
        <v>5.4283996915360788E-3</v>
      </c>
    </row>
    <row r="69" spans="2:4" s="4" customFormat="1" x14ac:dyDescent="0.25">
      <c r="B69" s="71">
        <v>2007</v>
      </c>
      <c r="C69" s="156">
        <v>1552207</v>
      </c>
      <c r="D69" s="157">
        <v>-7.431758843198355E-3</v>
      </c>
    </row>
    <row r="70" spans="2:4" s="4" customFormat="1" x14ac:dyDescent="0.25">
      <c r="B70" s="71">
        <v>2006</v>
      </c>
      <c r="C70" s="156">
        <v>1563829</v>
      </c>
      <c r="D70" s="157">
        <v>7.1323414059026424E-2</v>
      </c>
    </row>
    <row r="71" spans="2:4" s="4" customFormat="1" x14ac:dyDescent="0.25">
      <c r="B71" s="71">
        <v>2005</v>
      </c>
      <c r="C71" s="156">
        <v>1459717</v>
      </c>
      <c r="D71" s="157">
        <v>6.4098096790466075E-2</v>
      </c>
    </row>
    <row r="72" spans="2:4" s="4" customFormat="1" x14ac:dyDescent="0.25">
      <c r="B72" s="71">
        <v>2004</v>
      </c>
      <c r="C72" s="156">
        <v>1371788</v>
      </c>
      <c r="D72" s="157">
        <v>0.10110279805206335</v>
      </c>
    </row>
    <row r="73" spans="2:4" s="4" customFormat="1" x14ac:dyDescent="0.25">
      <c r="B73" s="71">
        <v>2003</v>
      </c>
      <c r="C73" s="156">
        <v>1245831</v>
      </c>
      <c r="D73" s="157">
        <v>0.10390423970908258</v>
      </c>
    </row>
    <row r="74" spans="2:4" s="4" customFormat="1" x14ac:dyDescent="0.25">
      <c r="B74" s="71">
        <v>2002</v>
      </c>
      <c r="C74" s="156">
        <v>1128568</v>
      </c>
      <c r="D74" s="157">
        <v>0.11070453890085741</v>
      </c>
    </row>
    <row r="75" spans="2:4" s="4" customFormat="1" ht="6" customHeight="1" x14ac:dyDescent="0.25">
      <c r="B75" s="158"/>
      <c r="C75" s="74"/>
      <c r="D75" s="75"/>
    </row>
    <row r="76" spans="2:4" s="4" customFormat="1" x14ac:dyDescent="0.25">
      <c r="B76" s="610" t="s">
        <v>161</v>
      </c>
      <c r="C76" s="610"/>
      <c r="D76" s="610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6" t="s">
        <v>311</v>
      </c>
      <c r="C79" s="606"/>
      <c r="D79" s="606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4" t="s">
        <v>55</v>
      </c>
      <c r="D81" s="155" t="s">
        <v>64</v>
      </c>
    </row>
    <row r="82" spans="2:4" s="4" customFormat="1" x14ac:dyDescent="0.25">
      <c r="B82" s="71">
        <v>2019</v>
      </c>
      <c r="C82" s="156">
        <v>432048.95978797175</v>
      </c>
      <c r="D82" s="157">
        <v>0.25052656852625876</v>
      </c>
    </row>
    <row r="83" spans="2:4" s="4" customFormat="1" x14ac:dyDescent="0.25">
      <c r="B83" s="71">
        <v>2018</v>
      </c>
      <c r="C83" s="156">
        <v>345493.62697438721</v>
      </c>
      <c r="D83" s="157">
        <v>0.10016578851271429</v>
      </c>
    </row>
    <row r="84" spans="2:4" s="4" customFormat="1" x14ac:dyDescent="0.25">
      <c r="B84" s="71">
        <v>2017</v>
      </c>
      <c r="C84" s="156">
        <v>314037.7846519397</v>
      </c>
      <c r="D84" s="157">
        <v>-6.1248246216391022E-3</v>
      </c>
    </row>
    <row r="85" spans="2:4" s="4" customFormat="1" x14ac:dyDescent="0.25">
      <c r="B85" s="71">
        <v>2016</v>
      </c>
      <c r="C85" s="156">
        <v>315973.06425566756</v>
      </c>
      <c r="D85" s="157">
        <v>-9.7515830179716323E-2</v>
      </c>
    </row>
    <row r="86" spans="2:4" s="4" customFormat="1" x14ac:dyDescent="0.25">
      <c r="B86" s="71">
        <v>2015</v>
      </c>
      <c r="C86" s="156">
        <v>350114.799596528</v>
      </c>
      <c r="D86" s="157">
        <v>9.8661621965783874E-2</v>
      </c>
    </row>
    <row r="87" spans="2:4" s="4" customFormat="1" x14ac:dyDescent="0.25">
      <c r="B87" s="71">
        <v>2014</v>
      </c>
      <c r="C87" s="156">
        <v>318673.91433049599</v>
      </c>
      <c r="D87" s="157">
        <v>0.16539036934228024</v>
      </c>
    </row>
    <row r="88" spans="2:4" s="4" customFormat="1" x14ac:dyDescent="0.25">
      <c r="B88" s="71">
        <v>2013</v>
      </c>
      <c r="C88" s="156">
        <v>273448.21333159658</v>
      </c>
      <c r="D88" s="157">
        <v>-1.1057648958630817E-2</v>
      </c>
    </row>
    <row r="89" spans="2:4" s="4" customFormat="1" x14ac:dyDescent="0.25">
      <c r="B89" s="71">
        <v>2012</v>
      </c>
      <c r="C89" s="156">
        <v>276505.71647948137</v>
      </c>
      <c r="D89" s="157">
        <v>-0.13486102682676893</v>
      </c>
    </row>
    <row r="90" spans="2:4" s="4" customFormat="1" x14ac:dyDescent="0.25">
      <c r="B90" s="71">
        <v>2011</v>
      </c>
      <c r="C90" s="156">
        <v>319608.43870585319</v>
      </c>
      <c r="D90" s="157">
        <v>-0.11775921322421146</v>
      </c>
    </row>
    <row r="91" spans="2:4" s="4" customFormat="1" x14ac:dyDescent="0.25">
      <c r="B91" s="71">
        <v>2010</v>
      </c>
      <c r="C91" s="156">
        <v>362268.94459718291</v>
      </c>
      <c r="D91" s="157">
        <v>0.10183662891943079</v>
      </c>
    </row>
    <row r="92" spans="2:4" s="4" customFormat="1" x14ac:dyDescent="0.25">
      <c r="B92" s="71">
        <v>2009</v>
      </c>
      <c r="C92" s="156">
        <v>328786.4417363393</v>
      </c>
      <c r="D92" s="157">
        <v>1.1274298640131075E-2</v>
      </c>
    </row>
    <row r="93" spans="2:4" s="4" customFormat="1" x14ac:dyDescent="0.25">
      <c r="B93" s="71">
        <v>2008</v>
      </c>
      <c r="C93" s="156">
        <v>325120.93126312131</v>
      </c>
      <c r="D93" s="157">
        <v>-6.234578869793761E-2</v>
      </c>
    </row>
    <row r="94" spans="2:4" s="4" customFormat="1" x14ac:dyDescent="0.25">
      <c r="B94" s="71">
        <v>2007</v>
      </c>
      <c r="C94" s="156">
        <v>346738.62426495797</v>
      </c>
      <c r="D94" s="157">
        <v>-1.3210132272483133E-2</v>
      </c>
    </row>
    <row r="95" spans="2:4" s="4" customFormat="1" x14ac:dyDescent="0.25">
      <c r="B95" s="71">
        <v>2006</v>
      </c>
      <c r="C95" s="156">
        <v>351380.40590492077</v>
      </c>
      <c r="D95" s="157">
        <v>0.15853883612440045</v>
      </c>
    </row>
    <row r="96" spans="2:4" s="4" customFormat="1" x14ac:dyDescent="0.25">
      <c r="B96" s="71">
        <v>2005</v>
      </c>
      <c r="C96" s="156">
        <v>303296.18218097487</v>
      </c>
      <c r="D96" s="157">
        <v>6.4263192768883703E-2</v>
      </c>
    </row>
    <row r="97" spans="2:4" s="4" customFormat="1" x14ac:dyDescent="0.25">
      <c r="B97" s="71">
        <v>2004</v>
      </c>
      <c r="C97" s="156">
        <v>284982.30911462044</v>
      </c>
      <c r="D97" s="157">
        <v>7.5041774151591634E-2</v>
      </c>
    </row>
    <row r="98" spans="2:4" s="4" customFormat="1" x14ac:dyDescent="0.25">
      <c r="B98" s="71">
        <v>2003</v>
      </c>
      <c r="C98" s="156">
        <v>265089.5211393293</v>
      </c>
      <c r="D98" s="157" t="s">
        <v>113</v>
      </c>
    </row>
    <row r="99" spans="2:4" s="4" customFormat="1" ht="6" customHeight="1" x14ac:dyDescent="0.25">
      <c r="B99" s="158"/>
      <c r="C99" s="74"/>
      <c r="D99" s="75"/>
    </row>
    <row r="100" spans="2:4" s="4" customFormat="1" x14ac:dyDescent="0.25">
      <c r="B100" s="610" t="s">
        <v>161</v>
      </c>
      <c r="C100" s="610"/>
      <c r="D100" s="610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6" t="s">
        <v>312</v>
      </c>
      <c r="C102" s="606"/>
      <c r="D102" s="606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4" t="s">
        <v>198</v>
      </c>
      <c r="D104" s="155" t="s">
        <v>64</v>
      </c>
    </row>
    <row r="105" spans="2:4" s="4" customFormat="1" x14ac:dyDescent="0.25">
      <c r="B105" s="71">
        <v>2019</v>
      </c>
      <c r="C105" s="156">
        <v>195299.15292614489</v>
      </c>
      <c r="D105" s="157">
        <v>0.12595566279287773</v>
      </c>
    </row>
    <row r="106" spans="2:4" s="4" customFormat="1" x14ac:dyDescent="0.25">
      <c r="B106" s="71">
        <v>2018</v>
      </c>
      <c r="C106" s="156">
        <v>173451.90346280148</v>
      </c>
      <c r="D106" s="157">
        <v>0.10674904206609059</v>
      </c>
    </row>
    <row r="107" spans="2:4" s="4" customFormat="1" x14ac:dyDescent="0.25">
      <c r="B107" s="71">
        <v>2017</v>
      </c>
      <c r="C107" s="156">
        <v>156721.98201229039</v>
      </c>
      <c r="D107" s="157">
        <v>3.0759093375107849E-2</v>
      </c>
    </row>
    <row r="108" spans="2:4" s="4" customFormat="1" x14ac:dyDescent="0.25">
      <c r="B108" s="71">
        <v>2016</v>
      </c>
      <c r="C108" s="156">
        <v>152045.20922451571</v>
      </c>
      <c r="D108" s="157">
        <v>-0.23899576584113824</v>
      </c>
    </row>
    <row r="109" spans="2:4" s="4" customFormat="1" x14ac:dyDescent="0.25">
      <c r="B109" s="71">
        <v>2015</v>
      </c>
      <c r="C109" s="156">
        <v>199795.48391418785</v>
      </c>
      <c r="D109" s="157">
        <v>3.4333628832591723E-2</v>
      </c>
    </row>
    <row r="110" spans="2:4" s="4" customFormat="1" x14ac:dyDescent="0.25">
      <c r="B110" s="71">
        <v>2014</v>
      </c>
      <c r="C110" s="156">
        <v>193163.48066502344</v>
      </c>
      <c r="D110" s="157">
        <v>2.721289340392441E-2</v>
      </c>
    </row>
    <row r="111" spans="2:4" s="4" customFormat="1" x14ac:dyDescent="0.25">
      <c r="B111" s="71">
        <v>2013</v>
      </c>
      <c r="C111" s="156">
        <v>188046.19948346677</v>
      </c>
      <c r="D111" s="157">
        <v>0.30881363632783687</v>
      </c>
    </row>
    <row r="112" spans="2:4" s="4" customFormat="1" x14ac:dyDescent="0.25">
      <c r="B112" s="71">
        <v>2012</v>
      </c>
      <c r="C112" s="156">
        <v>143676.83393876575</v>
      </c>
      <c r="D112" s="157">
        <v>-4.6204469863510012E-2</v>
      </c>
    </row>
    <row r="113" spans="2:4" s="4" customFormat="1" x14ac:dyDescent="0.25">
      <c r="B113" s="71">
        <v>2011</v>
      </c>
      <c r="C113" s="156">
        <v>150636.93359750314</v>
      </c>
      <c r="D113" s="157">
        <v>-0.26445259200756188</v>
      </c>
    </row>
    <row r="114" spans="2:4" s="4" customFormat="1" x14ac:dyDescent="0.25">
      <c r="B114" s="71">
        <v>2010</v>
      </c>
      <c r="C114" s="156">
        <v>204795.6827264787</v>
      </c>
      <c r="D114" s="157">
        <v>9.267509532845053E-2</v>
      </c>
    </row>
    <row r="115" spans="2:4" s="4" customFormat="1" x14ac:dyDescent="0.25">
      <c r="B115" s="71">
        <v>2009</v>
      </c>
      <c r="C115" s="156">
        <v>187425.96367579748</v>
      </c>
      <c r="D115" s="157">
        <v>-1.5628003207409202E-2</v>
      </c>
    </row>
    <row r="116" spans="2:4" s="4" customFormat="1" x14ac:dyDescent="0.25">
      <c r="B116" s="71">
        <v>2008</v>
      </c>
      <c r="C116" s="156">
        <v>190401.55986404856</v>
      </c>
      <c r="D116" s="157">
        <v>-2.4752931659713817E-2</v>
      </c>
    </row>
    <row r="117" spans="2:4" s="4" customFormat="1" x14ac:dyDescent="0.25">
      <c r="B117" s="71">
        <v>2007</v>
      </c>
      <c r="C117" s="156">
        <v>195234.17813301549</v>
      </c>
      <c r="D117" s="157">
        <v>-2.4504514287728263E-2</v>
      </c>
    </row>
    <row r="118" spans="2:4" s="4" customFormat="1" x14ac:dyDescent="0.25">
      <c r="B118" s="71">
        <v>2006</v>
      </c>
      <c r="C118" s="156">
        <v>200138.47423441691</v>
      </c>
      <c r="D118" s="157">
        <v>0.21643356497441335</v>
      </c>
    </row>
    <row r="119" spans="2:4" s="4" customFormat="1" x14ac:dyDescent="0.25">
      <c r="B119" s="71">
        <v>2005</v>
      </c>
      <c r="C119" s="156">
        <v>164528.89824577197</v>
      </c>
      <c r="D119" s="157">
        <v>7.7144582726621946E-2</v>
      </c>
    </row>
    <row r="120" spans="2:4" s="4" customFormat="1" x14ac:dyDescent="0.25">
      <c r="B120" s="71">
        <v>2004</v>
      </c>
      <c r="C120" s="156">
        <v>152745.41680309339</v>
      </c>
      <c r="D120" s="157">
        <v>5.1622585551564404E-2</v>
      </c>
    </row>
    <row r="121" spans="2:4" s="4" customFormat="1" x14ac:dyDescent="0.25">
      <c r="B121" s="71">
        <v>2003</v>
      </c>
      <c r="C121" s="156">
        <v>145247.37192001264</v>
      </c>
      <c r="D121" s="157" t="s">
        <v>113</v>
      </c>
    </row>
    <row r="122" spans="2:4" s="4" customFormat="1" ht="6" customHeight="1" x14ac:dyDescent="0.25">
      <c r="B122" s="158"/>
      <c r="C122" s="74"/>
      <c r="D122" s="75"/>
    </row>
    <row r="123" spans="2:4" s="4" customFormat="1" x14ac:dyDescent="0.25">
      <c r="B123" s="610" t="s">
        <v>161</v>
      </c>
      <c r="C123" s="610"/>
      <c r="D123" s="610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6" t="s">
        <v>313</v>
      </c>
      <c r="C126" s="606"/>
      <c r="D126" s="606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4" t="s">
        <v>54</v>
      </c>
      <c r="D128" s="155" t="s">
        <v>64</v>
      </c>
    </row>
    <row r="129" spans="2:4" s="4" customFormat="1" x14ac:dyDescent="0.25">
      <c r="B129" s="71">
        <v>2019</v>
      </c>
      <c r="C129" s="156">
        <v>627348.11271411669</v>
      </c>
      <c r="D129" s="157">
        <v>0.34043508183805926</v>
      </c>
    </row>
    <row r="130" spans="2:4" s="4" customFormat="1" x14ac:dyDescent="0.25">
      <c r="B130" s="71">
        <v>2018</v>
      </c>
      <c r="C130" s="156">
        <v>518945.53043718869</v>
      </c>
      <c r="D130" s="157">
        <v>-5.6308736173913965E-2</v>
      </c>
    </row>
    <row r="131" spans="2:4" s="4" customFormat="1" x14ac:dyDescent="0.25">
      <c r="B131" s="71">
        <v>2017</v>
      </c>
      <c r="C131" s="156">
        <v>470759.76666423009</v>
      </c>
      <c r="D131" s="157">
        <v>-8.0255230924752841E-2</v>
      </c>
    </row>
    <row r="132" spans="2:4" s="4" customFormat="1" x14ac:dyDescent="0.25">
      <c r="B132" s="71">
        <v>2016</v>
      </c>
      <c r="C132" s="156">
        <v>468018.27348018327</v>
      </c>
      <c r="D132" s="157">
        <v>-8.5611410857777903E-2</v>
      </c>
    </row>
    <row r="133" spans="2:4" s="4" customFormat="1" x14ac:dyDescent="0.25">
      <c r="B133" s="71">
        <v>2015</v>
      </c>
      <c r="C133" s="156">
        <v>549910.28351071582</v>
      </c>
      <c r="D133" s="157">
        <v>7.4384734072682646E-2</v>
      </c>
    </row>
    <row r="134" spans="2:4" s="4" customFormat="1" x14ac:dyDescent="0.25">
      <c r="B134" s="71">
        <v>2014</v>
      </c>
      <c r="C134" s="156">
        <v>511837.39499551943</v>
      </c>
      <c r="D134" s="157">
        <v>0.10908687252218208</v>
      </c>
    </row>
    <row r="135" spans="2:4" s="4" customFormat="1" x14ac:dyDescent="0.25">
      <c r="B135" s="71">
        <v>2013</v>
      </c>
      <c r="C135" s="156">
        <v>461494.41281506338</v>
      </c>
      <c r="D135" s="157">
        <v>9.8318843454338278E-2</v>
      </c>
    </row>
    <row r="136" spans="2:4" s="4" customFormat="1" x14ac:dyDescent="0.25">
      <c r="B136" s="71">
        <v>2012</v>
      </c>
      <c r="C136" s="156">
        <v>420182.55041824712</v>
      </c>
      <c r="D136" s="157">
        <v>-0.10646106231708652</v>
      </c>
    </row>
    <row r="137" spans="2:4" s="4" customFormat="1" x14ac:dyDescent="0.25">
      <c r="B137" s="71">
        <v>2011</v>
      </c>
      <c r="C137" s="156">
        <v>470245.3723033563</v>
      </c>
      <c r="D137" s="157">
        <v>-0.17073760265607973</v>
      </c>
    </row>
    <row r="138" spans="2:4" s="4" customFormat="1" x14ac:dyDescent="0.25">
      <c r="B138" s="71">
        <v>2010</v>
      </c>
      <c r="C138" s="156">
        <v>567064.62732366158</v>
      </c>
      <c r="D138" s="157">
        <v>9.8510267049713995E-2</v>
      </c>
    </row>
    <row r="139" spans="2:4" s="4" customFormat="1" x14ac:dyDescent="0.25">
      <c r="B139" s="71">
        <v>2009</v>
      </c>
      <c r="C139" s="156">
        <v>516212.40541213681</v>
      </c>
      <c r="D139" s="157">
        <v>1.3382816401636966E-3</v>
      </c>
    </row>
    <row r="140" spans="2:4" s="4" customFormat="1" x14ac:dyDescent="0.25">
      <c r="B140" s="71">
        <v>2008</v>
      </c>
      <c r="C140" s="156">
        <v>515522.49112716987</v>
      </c>
      <c r="D140" s="157">
        <v>-4.8803761284281211E-2</v>
      </c>
    </row>
    <row r="141" spans="2:4" s="4" customFormat="1" x14ac:dyDescent="0.25">
      <c r="B141" s="71">
        <v>2007</v>
      </c>
      <c r="C141" s="156">
        <v>541972.80239797349</v>
      </c>
      <c r="D141" s="157">
        <v>-1.7308705259468815E-2</v>
      </c>
    </row>
    <row r="142" spans="2:4" s="4" customFormat="1" x14ac:dyDescent="0.25">
      <c r="B142" s="71">
        <v>2006</v>
      </c>
      <c r="C142" s="156">
        <v>551518.88013933762</v>
      </c>
      <c r="D142" s="157">
        <v>0.17889977090635201</v>
      </c>
    </row>
    <row r="143" spans="2:4" s="4" customFormat="1" x14ac:dyDescent="0.25">
      <c r="B143" s="71">
        <v>2005</v>
      </c>
      <c r="C143" s="156">
        <v>467825.08042674686</v>
      </c>
      <c r="D143" s="157">
        <v>6.8758163412958817E-2</v>
      </c>
    </row>
    <row r="144" spans="2:4" s="4" customFormat="1" x14ac:dyDescent="0.25">
      <c r="B144" s="71">
        <v>2004</v>
      </c>
      <c r="C144" s="156">
        <v>437727.72591771383</v>
      </c>
      <c r="D144" s="157">
        <v>6.6752059884634063E-2</v>
      </c>
    </row>
    <row r="145" spans="2:4" s="4" customFormat="1" x14ac:dyDescent="0.25">
      <c r="B145" s="71">
        <v>2003</v>
      </c>
      <c r="C145" s="156">
        <v>410336.89305934194</v>
      </c>
      <c r="D145" s="157"/>
    </row>
    <row r="146" spans="2:4" s="4" customFormat="1" ht="6" customHeight="1" x14ac:dyDescent="0.25">
      <c r="B146" s="158"/>
      <c r="C146" s="74"/>
      <c r="D146" s="75"/>
    </row>
    <row r="147" spans="2:4" s="4" customFormat="1" x14ac:dyDescent="0.25">
      <c r="B147" s="610" t="s">
        <v>161</v>
      </c>
      <c r="C147" s="610"/>
      <c r="D147" s="610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6" t="s">
        <v>314</v>
      </c>
      <c r="C150" s="606"/>
      <c r="D150" s="606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4" t="s">
        <v>208</v>
      </c>
      <c r="D152" s="155" t="s">
        <v>64</v>
      </c>
    </row>
    <row r="153" spans="2:4" s="4" customFormat="1" x14ac:dyDescent="0.25">
      <c r="B153" s="71">
        <v>2019</v>
      </c>
      <c r="C153" s="156">
        <v>855559.88728574419</v>
      </c>
      <c r="D153" s="157">
        <v>9.0669558532954664E-2</v>
      </c>
    </row>
    <row r="154" spans="2:4" s="4" customFormat="1" x14ac:dyDescent="0.25">
      <c r="B154" s="71">
        <v>2018</v>
      </c>
      <c r="C154" s="156">
        <v>784435.46956288628</v>
      </c>
      <c r="D154" s="157">
        <v>5.5706363196845743E-2</v>
      </c>
    </row>
    <row r="155" spans="2:4" s="4" customFormat="1" x14ac:dyDescent="0.25">
      <c r="B155" s="71">
        <v>2017</v>
      </c>
      <c r="C155" s="156">
        <v>743043.23333572771</v>
      </c>
      <c r="D155" s="157">
        <v>5.966207335296092E-2</v>
      </c>
    </row>
    <row r="156" spans="2:4" s="4" customFormat="1" x14ac:dyDescent="0.25">
      <c r="B156" s="71">
        <v>2016</v>
      </c>
      <c r="C156" s="156">
        <v>701207.72652040434</v>
      </c>
      <c r="D156" s="157">
        <v>8.3259618818667613E-2</v>
      </c>
    </row>
    <row r="157" spans="2:4" s="4" customFormat="1" x14ac:dyDescent="0.25">
      <c r="B157" s="71">
        <v>2015</v>
      </c>
      <c r="C157" s="156">
        <v>647312.71648904984</v>
      </c>
      <c r="D157" s="157">
        <v>6.6451762089489996E-3</v>
      </c>
    </row>
    <row r="158" spans="2:4" s="4" customFormat="1" x14ac:dyDescent="0.25">
      <c r="B158" s="71">
        <v>2014</v>
      </c>
      <c r="C158" s="156">
        <v>643039.60500446218</v>
      </c>
      <c r="D158" s="157">
        <v>-8.1932783960612987E-2</v>
      </c>
    </row>
    <row r="159" spans="2:4" s="4" customFormat="1" x14ac:dyDescent="0.25">
      <c r="B159" s="71">
        <v>2013</v>
      </c>
      <c r="C159" s="156">
        <v>700427.58718537493</v>
      </c>
      <c r="D159" s="157">
        <v>-8.4199424106494836E-2</v>
      </c>
    </row>
    <row r="160" spans="2:4" s="4" customFormat="1" x14ac:dyDescent="0.25">
      <c r="B160" s="71">
        <v>2012</v>
      </c>
      <c r="C160" s="156">
        <v>764825.44958218595</v>
      </c>
      <c r="D160" s="157">
        <v>-8.0801204962013817E-2</v>
      </c>
    </row>
    <row r="161" spans="2:4" s="4" customFormat="1" x14ac:dyDescent="0.25">
      <c r="B161" s="71">
        <v>2011</v>
      </c>
      <c r="C161" s="156">
        <v>832056.62769670982</v>
      </c>
      <c r="D161" s="157">
        <v>-7.458714272853928E-2</v>
      </c>
    </row>
    <row r="162" spans="2:4" s="4" customFormat="1" x14ac:dyDescent="0.25">
      <c r="B162" s="71">
        <v>2010</v>
      </c>
      <c r="C162" s="156">
        <v>899119.37267652876</v>
      </c>
      <c r="D162" s="157">
        <v>-3.7274916185656037E-2</v>
      </c>
    </row>
    <row r="163" spans="2:4" s="4" customFormat="1" x14ac:dyDescent="0.25">
      <c r="B163" s="71">
        <v>2009</v>
      </c>
      <c r="C163" s="156">
        <v>933931.5945879299</v>
      </c>
      <c r="D163" s="157">
        <v>-0.10638005583258248</v>
      </c>
    </row>
    <row r="164" spans="2:4" s="4" customFormat="1" x14ac:dyDescent="0.25">
      <c r="B164" s="71">
        <v>2008</v>
      </c>
      <c r="C164" s="156">
        <v>1045110.5088730652</v>
      </c>
      <c r="D164" s="157">
        <v>3.4522996106648662E-2</v>
      </c>
    </row>
    <row r="165" spans="2:4" s="4" customFormat="1" x14ac:dyDescent="0.25">
      <c r="B165" s="71">
        <v>2007</v>
      </c>
      <c r="C165" s="156">
        <v>1010234.1976024332</v>
      </c>
      <c r="D165" s="157">
        <v>-2.0506781642319893E-3</v>
      </c>
    </row>
    <row r="166" spans="2:4" s="4" customFormat="1" x14ac:dyDescent="0.25">
      <c r="B166" s="71">
        <v>2006</v>
      </c>
      <c r="C166" s="156">
        <v>1012310.1198606625</v>
      </c>
      <c r="D166" s="157">
        <v>2.0585105982307006E-2</v>
      </c>
    </row>
    <row r="167" spans="2:4" s="4" customFormat="1" x14ac:dyDescent="0.25">
      <c r="B167" s="71">
        <v>2005</v>
      </c>
      <c r="C167" s="156">
        <v>991891.91957325314</v>
      </c>
      <c r="D167" s="157">
        <v>6.1914254460659679E-2</v>
      </c>
    </row>
    <row r="168" spans="2:4" s="4" customFormat="1" x14ac:dyDescent="0.25">
      <c r="B168" s="71">
        <v>2004</v>
      </c>
      <c r="C168" s="156">
        <v>934060.2740821382</v>
      </c>
      <c r="D168" s="157">
        <v>0.11797350372954241</v>
      </c>
    </row>
    <row r="169" spans="2:4" s="4" customFormat="1" x14ac:dyDescent="0.25">
      <c r="B169" s="71">
        <v>2003</v>
      </c>
      <c r="C169" s="156">
        <v>835494.10694093152</v>
      </c>
      <c r="D169" s="157" t="s">
        <v>113</v>
      </c>
    </row>
    <row r="170" spans="2:4" s="4" customFormat="1" ht="6" customHeight="1" x14ac:dyDescent="0.25">
      <c r="B170" s="158"/>
      <c r="C170" s="74"/>
      <c r="D170" s="75"/>
    </row>
    <row r="171" spans="2:4" s="4" customFormat="1" ht="30" customHeight="1" x14ac:dyDescent="0.25">
      <c r="B171" s="610" t="s">
        <v>161</v>
      </c>
      <c r="C171" s="610"/>
      <c r="D171" s="610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6" t="s">
        <v>315</v>
      </c>
      <c r="C173" s="606"/>
      <c r="D173" s="606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4" t="s">
        <v>72</v>
      </c>
      <c r="D175" s="155" t="s">
        <v>64</v>
      </c>
    </row>
    <row r="176" spans="2:4" s="4" customFormat="1" x14ac:dyDescent="0.25">
      <c r="B176" s="71">
        <v>2019</v>
      </c>
      <c r="C176" s="156">
        <v>2156924</v>
      </c>
      <c r="D176" s="157">
        <v>6.387153384902744E-2</v>
      </c>
    </row>
    <row r="177" spans="2:4" s="4" customFormat="1" x14ac:dyDescent="0.25">
      <c r="B177" s="71">
        <v>2018</v>
      </c>
      <c r="C177" s="156">
        <v>2027429</v>
      </c>
      <c r="D177" s="157">
        <v>-1.8071982808514186E-2</v>
      </c>
    </row>
    <row r="178" spans="2:4" s="4" customFormat="1" x14ac:dyDescent="0.25">
      <c r="B178" s="71">
        <v>2017</v>
      </c>
      <c r="C178" s="156">
        <v>2064743</v>
      </c>
      <c r="D178" s="157">
        <v>7.6375254807858894E-3</v>
      </c>
    </row>
    <row r="179" spans="2:4" s="4" customFormat="1" x14ac:dyDescent="0.25">
      <c r="B179" s="71">
        <v>2016</v>
      </c>
      <c r="C179" s="156">
        <v>2049093</v>
      </c>
      <c r="D179" s="157">
        <v>0.16081714645686418</v>
      </c>
    </row>
    <row r="180" spans="2:4" s="4" customFormat="1" x14ac:dyDescent="0.25">
      <c r="B180" s="71">
        <v>2015</v>
      </c>
      <c r="C180" s="156">
        <v>1765216</v>
      </c>
      <c r="D180" s="157">
        <v>4.8096705222801628E-2</v>
      </c>
    </row>
    <row r="181" spans="2:4" s="4" customFormat="1" x14ac:dyDescent="0.25">
      <c r="B181" s="71">
        <v>2014</v>
      </c>
      <c r="C181" s="156">
        <v>1684211</v>
      </c>
      <c r="D181" s="157">
        <v>6.534476727600036E-2</v>
      </c>
    </row>
    <row r="182" spans="2:4" s="4" customFormat="1" x14ac:dyDescent="0.25">
      <c r="B182" s="71">
        <v>2013</v>
      </c>
      <c r="C182" s="156">
        <v>1580907</v>
      </c>
      <c r="D182" s="157">
        <v>7.7732510663199861E-3</v>
      </c>
    </row>
    <row r="183" spans="2:4" s="4" customFormat="1" x14ac:dyDescent="0.25">
      <c r="B183" s="71">
        <v>2012</v>
      </c>
      <c r="C183" s="156">
        <v>1568713</v>
      </c>
      <c r="D183" s="157">
        <v>-5.4031954122105819E-2</v>
      </c>
    </row>
    <row r="184" spans="2:4" s="4" customFormat="1" x14ac:dyDescent="0.25">
      <c r="B184" s="71">
        <v>2011</v>
      </c>
      <c r="C184" s="156">
        <v>1658315</v>
      </c>
      <c r="D184" s="157">
        <v>0.10605875671396214</v>
      </c>
    </row>
    <row r="185" spans="2:4" s="4" customFormat="1" x14ac:dyDescent="0.25">
      <c r="B185" s="71">
        <v>2010</v>
      </c>
      <c r="C185" s="156">
        <v>1499301</v>
      </c>
      <c r="D185" s="157">
        <v>4.8159517565905752E-2</v>
      </c>
    </row>
    <row r="186" spans="2:4" s="4" customFormat="1" x14ac:dyDescent="0.25">
      <c r="B186" s="71">
        <v>2009</v>
      </c>
      <c r="C186" s="156">
        <v>1430413</v>
      </c>
      <c r="D186" s="157">
        <v>-0.14312200516254714</v>
      </c>
    </row>
    <row r="187" spans="2:4" s="4" customFormat="1" x14ac:dyDescent="0.25">
      <c r="B187" s="71">
        <v>2008</v>
      </c>
      <c r="C187" s="156">
        <v>1669331</v>
      </c>
      <c r="D187" s="157">
        <v>-3.7706471625175375E-2</v>
      </c>
    </row>
    <row r="188" spans="2:4" s="4" customFormat="1" x14ac:dyDescent="0.25">
      <c r="B188" s="71">
        <v>2007</v>
      </c>
      <c r="C188" s="156">
        <v>1734742</v>
      </c>
      <c r="D188" s="157">
        <v>-8.2133006273641285E-2</v>
      </c>
    </row>
    <row r="189" spans="2:4" s="4" customFormat="1" x14ac:dyDescent="0.25">
      <c r="B189" s="71">
        <v>2006</v>
      </c>
      <c r="C189" s="156">
        <v>1889971</v>
      </c>
      <c r="D189" s="157">
        <v>3.0063041915488808E-2</v>
      </c>
    </row>
    <row r="190" spans="2:4" s="4" customFormat="1" x14ac:dyDescent="0.25">
      <c r="B190" s="71">
        <v>2005</v>
      </c>
      <c r="C190" s="156">
        <v>1834811</v>
      </c>
      <c r="D190" s="157">
        <v>-2.915327095287179E-2</v>
      </c>
    </row>
    <row r="191" spans="2:4" s="4" customFormat="1" x14ac:dyDescent="0.25">
      <c r="B191" s="71">
        <v>2004</v>
      </c>
      <c r="C191" s="156">
        <v>1889908</v>
      </c>
      <c r="D191" s="157">
        <v>-5.0691300037851716E-3</v>
      </c>
    </row>
    <row r="192" spans="2:4" s="4" customFormat="1" x14ac:dyDescent="0.25">
      <c r="B192" s="71">
        <v>2003</v>
      </c>
      <c r="C192" s="156">
        <v>1899537</v>
      </c>
      <c r="D192" s="157">
        <v>2.5837422381883801E-2</v>
      </c>
    </row>
    <row r="193" spans="2:5" s="4" customFormat="1" x14ac:dyDescent="0.25">
      <c r="B193" s="71">
        <v>2002</v>
      </c>
      <c r="C193" s="156">
        <v>1851694</v>
      </c>
      <c r="D193" s="157">
        <v>-1.7512080178320288E-2</v>
      </c>
    </row>
    <row r="194" spans="2:5" s="4" customFormat="1" ht="6" customHeight="1" x14ac:dyDescent="0.25">
      <c r="B194" s="158"/>
      <c r="C194" s="74"/>
      <c r="D194" s="75"/>
    </row>
    <row r="195" spans="2:5" s="4" customFormat="1" x14ac:dyDescent="0.25">
      <c r="B195" s="610" t="s">
        <v>161</v>
      </c>
      <c r="C195" s="610"/>
      <c r="D195" s="610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6" t="s">
        <v>316</v>
      </c>
      <c r="C198" s="606"/>
      <c r="D198" s="606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4" t="s">
        <v>70</v>
      </c>
      <c r="D200" s="155" t="s">
        <v>64</v>
      </c>
    </row>
    <row r="201" spans="2:5" s="4" customFormat="1" x14ac:dyDescent="0.25">
      <c r="B201" s="71">
        <v>2019</v>
      </c>
      <c r="C201" s="156">
        <v>565761</v>
      </c>
      <c r="D201" s="157">
        <v>-0.11820705327125969</v>
      </c>
      <c r="E201" s="141"/>
    </row>
    <row r="202" spans="2:5" s="4" customFormat="1" x14ac:dyDescent="0.25">
      <c r="B202" s="71">
        <v>2018</v>
      </c>
      <c r="C202" s="156">
        <v>641603</v>
      </c>
      <c r="D202" s="157">
        <v>1.90920021665133E-2</v>
      </c>
      <c r="E202" s="141"/>
    </row>
    <row r="203" spans="2:5" s="4" customFormat="1" x14ac:dyDescent="0.25">
      <c r="B203" s="71">
        <v>2017</v>
      </c>
      <c r="C203" s="156">
        <v>629583</v>
      </c>
      <c r="D203" s="157">
        <v>-4.0692438849348367E-2</v>
      </c>
      <c r="E203" s="141"/>
    </row>
    <row r="204" spans="2:5" s="4" customFormat="1" x14ac:dyDescent="0.25">
      <c r="B204" s="71">
        <v>2016</v>
      </c>
      <c r="C204" s="156">
        <v>656289</v>
      </c>
      <c r="D204" s="157">
        <v>0.11119595675693983</v>
      </c>
    </row>
    <row r="205" spans="2:5" s="4" customFormat="1" x14ac:dyDescent="0.25">
      <c r="B205" s="71">
        <v>2015</v>
      </c>
      <c r="C205" s="156">
        <v>590615</v>
      </c>
      <c r="D205" s="157">
        <v>-3.4745658835546478E-2</v>
      </c>
    </row>
    <row r="206" spans="2:5" s="4" customFormat="1" x14ac:dyDescent="0.25">
      <c r="B206" s="71">
        <v>2014</v>
      </c>
      <c r="C206" s="156">
        <v>611875</v>
      </c>
      <c r="D206" s="157">
        <v>9.7199060376208068E-2</v>
      </c>
    </row>
    <row r="207" spans="2:5" s="4" customFormat="1" x14ac:dyDescent="0.25">
      <c r="B207" s="71">
        <v>2013</v>
      </c>
      <c r="C207" s="156">
        <v>557670</v>
      </c>
      <c r="D207" s="157">
        <v>-2.2687761997560507E-2</v>
      </c>
    </row>
    <row r="208" spans="2:5" s="4" customFormat="1" x14ac:dyDescent="0.25">
      <c r="B208" s="71">
        <v>2012</v>
      </c>
      <c r="C208" s="156">
        <v>570616</v>
      </c>
      <c r="D208" s="157">
        <v>-3.1679122460477438E-2</v>
      </c>
    </row>
    <row r="209" spans="2:4" s="4" customFormat="1" x14ac:dyDescent="0.25">
      <c r="B209" s="71">
        <v>2011</v>
      </c>
      <c r="C209" s="156">
        <v>589284</v>
      </c>
      <c r="D209" s="157">
        <v>9.8684823829038315E-2</v>
      </c>
    </row>
    <row r="210" spans="2:4" s="4" customFormat="1" x14ac:dyDescent="0.25">
      <c r="B210" s="71">
        <v>2010</v>
      </c>
      <c r="C210" s="156">
        <v>536354</v>
      </c>
      <c r="D210" s="157">
        <v>2.4679234901687996E-2</v>
      </c>
    </row>
    <row r="211" spans="2:4" s="4" customFormat="1" x14ac:dyDescent="0.25">
      <c r="B211" s="71">
        <v>2009</v>
      </c>
      <c r="C211" s="156">
        <v>523436</v>
      </c>
      <c r="D211" s="157">
        <v>-0.1621914054497029</v>
      </c>
    </row>
    <row r="212" spans="2:4" s="4" customFormat="1" x14ac:dyDescent="0.25">
      <c r="B212" s="71">
        <v>2008</v>
      </c>
      <c r="C212" s="156">
        <v>624768</v>
      </c>
      <c r="D212" s="157">
        <v>-3.8791843466434495E-2</v>
      </c>
    </row>
    <row r="213" spans="2:4" s="4" customFormat="1" x14ac:dyDescent="0.25">
      <c r="B213" s="71">
        <v>2007</v>
      </c>
      <c r="C213" s="156">
        <v>649982</v>
      </c>
      <c r="D213" s="157">
        <v>-6.4091358732197401E-2</v>
      </c>
    </row>
    <row r="214" spans="2:4" s="4" customFormat="1" x14ac:dyDescent="0.25">
      <c r="B214" s="71">
        <v>2006</v>
      </c>
      <c r="C214" s="156">
        <v>694493</v>
      </c>
      <c r="D214" s="157">
        <v>5.3905255314725453E-2</v>
      </c>
    </row>
    <row r="215" spans="2:4" s="4" customFormat="1" x14ac:dyDescent="0.25">
      <c r="B215" s="71">
        <v>2005</v>
      </c>
      <c r="C215" s="156">
        <v>658971</v>
      </c>
      <c r="D215" s="157">
        <v>1.2930418301798863E-2</v>
      </c>
    </row>
    <row r="216" spans="2:4" s="4" customFormat="1" x14ac:dyDescent="0.25">
      <c r="B216" s="71">
        <v>2004</v>
      </c>
      <c r="C216" s="156">
        <v>650559</v>
      </c>
      <c r="D216" s="157">
        <v>-1.0765784875896967E-2</v>
      </c>
    </row>
    <row r="217" spans="2:4" s="4" customFormat="1" x14ac:dyDescent="0.25">
      <c r="B217" s="71">
        <v>2003</v>
      </c>
      <c r="C217" s="156">
        <v>657639</v>
      </c>
      <c r="D217" s="157">
        <v>-3.669357832079112E-3</v>
      </c>
    </row>
    <row r="218" spans="2:4" s="4" customFormat="1" x14ac:dyDescent="0.25">
      <c r="B218" s="71">
        <v>2002</v>
      </c>
      <c r="C218" s="156">
        <v>660061</v>
      </c>
      <c r="D218" s="157">
        <v>-8.9897416099054106E-2</v>
      </c>
    </row>
    <row r="219" spans="2:4" s="4" customFormat="1" ht="6" customHeight="1" x14ac:dyDescent="0.25">
      <c r="B219" s="158"/>
      <c r="C219" s="74"/>
      <c r="D219" s="75"/>
    </row>
    <row r="220" spans="2:4" s="4" customFormat="1" x14ac:dyDescent="0.25">
      <c r="B220" s="610" t="s">
        <v>161</v>
      </c>
      <c r="C220" s="610"/>
      <c r="D220" s="610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6" t="s">
        <v>317</v>
      </c>
      <c r="C223" s="606"/>
      <c r="D223" s="606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4" t="s">
        <v>68</v>
      </c>
      <c r="D225" s="155" t="s">
        <v>64</v>
      </c>
    </row>
    <row r="226" spans="2:4" s="4" customFormat="1" x14ac:dyDescent="0.25">
      <c r="B226" s="71">
        <v>2019</v>
      </c>
      <c r="C226" s="156">
        <v>172138</v>
      </c>
      <c r="D226" s="157">
        <v>-8.1245534376656048E-3</v>
      </c>
    </row>
    <row r="227" spans="2:4" s="4" customFormat="1" x14ac:dyDescent="0.25">
      <c r="B227" s="71">
        <v>2018</v>
      </c>
      <c r="C227" s="156">
        <v>173548</v>
      </c>
      <c r="D227" s="157">
        <v>2.3712896984569021E-2</v>
      </c>
    </row>
    <row r="228" spans="2:4" s="4" customFormat="1" x14ac:dyDescent="0.25">
      <c r="B228" s="71">
        <v>2017</v>
      </c>
      <c r="C228" s="156">
        <v>169528</v>
      </c>
      <c r="D228" s="157">
        <v>1.5788559136692415E-2</v>
      </c>
    </row>
    <row r="229" spans="2:4" s="4" customFormat="1" x14ac:dyDescent="0.25">
      <c r="B229" s="71">
        <v>2016</v>
      </c>
      <c r="C229" s="156">
        <v>166893</v>
      </c>
      <c r="D229" s="157">
        <v>0.14194515149027009</v>
      </c>
    </row>
    <row r="230" spans="2:4" s="4" customFormat="1" x14ac:dyDescent="0.25">
      <c r="B230" s="71">
        <v>2015</v>
      </c>
      <c r="C230" s="156">
        <v>146148</v>
      </c>
      <c r="D230" s="157">
        <v>6.1242865649098865E-2</v>
      </c>
    </row>
    <row r="231" spans="2:4" s="4" customFormat="1" x14ac:dyDescent="0.25">
      <c r="B231" s="71">
        <v>2014</v>
      </c>
      <c r="C231" s="156">
        <v>137714</v>
      </c>
      <c r="D231" s="157">
        <v>-9.147045435053669E-2</v>
      </c>
    </row>
    <row r="232" spans="2:4" s="4" customFormat="1" x14ac:dyDescent="0.25">
      <c r="B232" s="71">
        <v>2013</v>
      </c>
      <c r="C232" s="156">
        <v>151579</v>
      </c>
      <c r="D232" s="157">
        <v>1.0500594373266114E-3</v>
      </c>
    </row>
    <row r="233" spans="2:4" s="4" customFormat="1" x14ac:dyDescent="0.25">
      <c r="B233" s="71">
        <v>2012</v>
      </c>
      <c r="C233" s="156">
        <v>151420</v>
      </c>
      <c r="D233" s="157">
        <v>-1.7588934088535124E-2</v>
      </c>
    </row>
    <row r="234" spans="2:4" s="4" customFormat="1" x14ac:dyDescent="0.25">
      <c r="B234" s="71">
        <v>2011</v>
      </c>
      <c r="C234" s="156">
        <v>154131</v>
      </c>
      <c r="D234" s="157">
        <v>9.1262452120843163E-2</v>
      </c>
    </row>
    <row r="235" spans="2:4" s="4" customFormat="1" x14ac:dyDescent="0.25">
      <c r="B235" s="71">
        <v>2010</v>
      </c>
      <c r="C235" s="156">
        <v>141241</v>
      </c>
      <c r="D235" s="157">
        <v>-1.1951064281168211E-3</v>
      </c>
    </row>
    <row r="236" spans="2:4" s="4" customFormat="1" x14ac:dyDescent="0.25">
      <c r="B236" s="71">
        <v>2009</v>
      </c>
      <c r="C236" s="156">
        <v>141410</v>
      </c>
      <c r="D236" s="157">
        <v>-0.10823968620328683</v>
      </c>
    </row>
    <row r="237" spans="2:4" s="4" customFormat="1" x14ac:dyDescent="0.25">
      <c r="B237" s="71">
        <v>2008</v>
      </c>
      <c r="C237" s="156">
        <v>158574</v>
      </c>
      <c r="D237" s="157">
        <v>7.1974690218824078E-2</v>
      </c>
    </row>
    <row r="238" spans="2:4" s="4" customFormat="1" x14ac:dyDescent="0.25">
      <c r="B238" s="71">
        <v>2007</v>
      </c>
      <c r="C238" s="156">
        <v>147927</v>
      </c>
      <c r="D238" s="157">
        <v>-1.6671652208595122E-2</v>
      </c>
    </row>
    <row r="239" spans="2:4" s="4" customFormat="1" x14ac:dyDescent="0.25">
      <c r="B239" s="71">
        <v>2006</v>
      </c>
      <c r="C239" s="156">
        <v>150435</v>
      </c>
      <c r="D239" s="157">
        <v>7.2123436553469089E-2</v>
      </c>
    </row>
    <row r="240" spans="2:4" s="4" customFormat="1" x14ac:dyDescent="0.25">
      <c r="B240" s="71">
        <v>2005</v>
      </c>
      <c r="C240" s="156">
        <v>140315</v>
      </c>
      <c r="D240" s="157">
        <v>-6.323646244333625E-2</v>
      </c>
    </row>
    <row r="241" spans="2:4" s="4" customFormat="1" x14ac:dyDescent="0.25">
      <c r="B241" s="71">
        <v>2004</v>
      </c>
      <c r="C241" s="156">
        <v>149787</v>
      </c>
      <c r="D241" s="157">
        <v>-4.4555150154364287E-2</v>
      </c>
    </row>
    <row r="242" spans="2:4" s="4" customFormat="1" x14ac:dyDescent="0.25">
      <c r="B242" s="71">
        <v>2003</v>
      </c>
      <c r="C242" s="156">
        <v>156772</v>
      </c>
      <c r="D242" s="157">
        <v>-1.6079430629997393E-2</v>
      </c>
    </row>
    <row r="243" spans="2:4" s="4" customFormat="1" ht="6" customHeight="1" x14ac:dyDescent="0.25">
      <c r="B243" s="158"/>
      <c r="C243" s="74"/>
      <c r="D243" s="75"/>
    </row>
    <row r="244" spans="2:4" s="4" customFormat="1" x14ac:dyDescent="0.25">
      <c r="B244" s="610" t="s">
        <v>161</v>
      </c>
      <c r="C244" s="610"/>
      <c r="D244" s="610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6" t="s">
        <v>318</v>
      </c>
      <c r="C247" s="606"/>
      <c r="D247" s="606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4" t="s">
        <v>69</v>
      </c>
      <c r="D249" s="155" t="s">
        <v>64</v>
      </c>
    </row>
    <row r="250" spans="2:4" s="4" customFormat="1" x14ac:dyDescent="0.25">
      <c r="B250" s="71">
        <v>2019</v>
      </c>
      <c r="C250" s="156">
        <v>161047</v>
      </c>
      <c r="D250" s="157">
        <v>1.2352120290164859E-2</v>
      </c>
    </row>
    <row r="251" spans="2:4" s="4" customFormat="1" x14ac:dyDescent="0.25">
      <c r="B251" s="71">
        <v>2018</v>
      </c>
      <c r="C251" s="156">
        <v>159082</v>
      </c>
      <c r="D251" s="157">
        <v>1.8711577868852469E-2</v>
      </c>
    </row>
    <row r="252" spans="2:4" s="4" customFormat="1" x14ac:dyDescent="0.25">
      <c r="B252" s="71">
        <v>2017</v>
      </c>
      <c r="C252" s="156">
        <v>156160</v>
      </c>
      <c r="D252" s="157">
        <v>7.3019067523285575E-3</v>
      </c>
    </row>
    <row r="253" spans="2:4" s="4" customFormat="1" x14ac:dyDescent="0.25">
      <c r="B253" s="71">
        <v>2016</v>
      </c>
      <c r="C253" s="156">
        <v>155028</v>
      </c>
      <c r="D253" s="157">
        <v>6.1392158070942893E-2</v>
      </c>
    </row>
    <row r="254" spans="2:4" s="4" customFormat="1" x14ac:dyDescent="0.25">
      <c r="B254" s="71">
        <v>2015</v>
      </c>
      <c r="C254" s="156">
        <v>146061</v>
      </c>
      <c r="D254" s="157">
        <v>4.1707972869847953E-2</v>
      </c>
    </row>
    <row r="255" spans="2:4" s="4" customFormat="1" x14ac:dyDescent="0.25">
      <c r="B255" s="71">
        <v>2014</v>
      </c>
      <c r="C255" s="156">
        <v>140213</v>
      </c>
      <c r="D255" s="157">
        <v>3.0122030959570445E-2</v>
      </c>
    </row>
    <row r="256" spans="2:4" s="4" customFormat="1" x14ac:dyDescent="0.25">
      <c r="B256" s="71">
        <v>2013</v>
      </c>
      <c r="C256" s="156">
        <v>136113</v>
      </c>
      <c r="D256" s="157">
        <v>-1.8962982183013288E-2</v>
      </c>
    </row>
    <row r="257" spans="2:4" s="4" customFormat="1" x14ac:dyDescent="0.25">
      <c r="B257" s="71">
        <v>2012</v>
      </c>
      <c r="C257" s="156">
        <v>138744</v>
      </c>
      <c r="D257" s="157">
        <v>-1.4315248048082152E-2</v>
      </c>
    </row>
    <row r="258" spans="2:4" s="4" customFormat="1" x14ac:dyDescent="0.25">
      <c r="B258" s="71">
        <v>2011</v>
      </c>
      <c r="C258" s="156">
        <v>140759</v>
      </c>
      <c r="D258" s="157">
        <v>0.10963169678050022</v>
      </c>
    </row>
    <row r="259" spans="2:4" s="4" customFormat="1" x14ac:dyDescent="0.25">
      <c r="B259" s="71">
        <v>2010</v>
      </c>
      <c r="C259" s="156">
        <v>126852</v>
      </c>
      <c r="D259" s="157">
        <v>6.2074046785780101E-2</v>
      </c>
    </row>
    <row r="260" spans="2:4" s="4" customFormat="1" x14ac:dyDescent="0.25">
      <c r="B260" s="71">
        <v>2009</v>
      </c>
      <c r="C260" s="156">
        <v>119438</v>
      </c>
      <c r="D260" s="157">
        <v>0.1061122430079644</v>
      </c>
    </row>
    <row r="261" spans="2:4" s="4" customFormat="1" x14ac:dyDescent="0.25">
      <c r="B261" s="71">
        <v>2008</v>
      </c>
      <c r="C261" s="156">
        <v>107980</v>
      </c>
      <c r="D261" s="157">
        <v>-5.9473207441990139E-2</v>
      </c>
    </row>
    <row r="262" spans="2:4" s="4" customFormat="1" x14ac:dyDescent="0.25">
      <c r="B262" s="71">
        <v>2007</v>
      </c>
      <c r="C262" s="156">
        <v>114808</v>
      </c>
      <c r="D262" s="157">
        <v>-1.8491762915594512E-2</v>
      </c>
    </row>
    <row r="263" spans="2:4" s="4" customFormat="1" x14ac:dyDescent="0.25">
      <c r="B263" s="71">
        <v>2006</v>
      </c>
      <c r="C263" s="156">
        <v>116971</v>
      </c>
      <c r="D263" s="157">
        <v>9.3462836416665862E-2</v>
      </c>
    </row>
    <row r="264" spans="2:4" s="4" customFormat="1" x14ac:dyDescent="0.25">
      <c r="B264" s="71">
        <v>2005</v>
      </c>
      <c r="C264" s="156">
        <v>106973</v>
      </c>
      <c r="D264" s="157">
        <v>-4.0239372678497753E-2</v>
      </c>
    </row>
    <row r="265" spans="2:4" s="4" customFormat="1" x14ac:dyDescent="0.25">
      <c r="B265" s="71">
        <v>2004</v>
      </c>
      <c r="C265" s="156">
        <v>111458</v>
      </c>
      <c r="D265" s="157">
        <v>-7.8988902385615289E-2</v>
      </c>
    </row>
    <row r="266" spans="2:4" s="4" customFormat="1" x14ac:dyDescent="0.25">
      <c r="B266" s="71">
        <v>2003</v>
      </c>
      <c r="C266" s="156">
        <v>121017</v>
      </c>
      <c r="D266" s="157">
        <v>-4.3865401480615351E-2</v>
      </c>
    </row>
    <row r="267" spans="2:4" s="4" customFormat="1" ht="6" customHeight="1" x14ac:dyDescent="0.25">
      <c r="B267" s="158"/>
      <c r="C267" s="74"/>
      <c r="D267" s="75"/>
    </row>
    <row r="268" spans="2:4" s="4" customFormat="1" x14ac:dyDescent="0.25">
      <c r="B268" s="610" t="s">
        <v>161</v>
      </c>
      <c r="C268" s="610"/>
      <c r="D268" s="610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6" t="s">
        <v>319</v>
      </c>
      <c r="C271" s="606"/>
      <c r="D271" s="606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4" t="s">
        <v>71</v>
      </c>
      <c r="D273" s="155" t="s">
        <v>64</v>
      </c>
    </row>
    <row r="274" spans="2:4" s="4" customFormat="1" x14ac:dyDescent="0.25">
      <c r="B274" s="71">
        <v>2019</v>
      </c>
      <c r="C274" s="156">
        <v>208705</v>
      </c>
      <c r="D274" s="157">
        <v>7.4386759671565716E-2</v>
      </c>
    </row>
    <row r="275" spans="2:4" s="4" customFormat="1" x14ac:dyDescent="0.25">
      <c r="B275" s="71">
        <v>2018</v>
      </c>
      <c r="C275" s="156">
        <v>194255</v>
      </c>
      <c r="D275" s="157">
        <v>4.6925862849505284E-2</v>
      </c>
    </row>
    <row r="276" spans="2:4" s="4" customFormat="1" x14ac:dyDescent="0.25">
      <c r="B276" s="71">
        <v>2017</v>
      </c>
      <c r="C276" s="156">
        <v>185548</v>
      </c>
      <c r="D276" s="157">
        <v>9.0611995391813416E-2</v>
      </c>
    </row>
    <row r="277" spans="2:4" s="4" customFormat="1" x14ac:dyDescent="0.25">
      <c r="B277" s="71">
        <v>2016</v>
      </c>
      <c r="C277" s="156">
        <v>170132</v>
      </c>
      <c r="D277" s="157">
        <v>7.6522151149016615E-3</v>
      </c>
    </row>
    <row r="278" spans="2:4" s="4" customFormat="1" x14ac:dyDescent="0.25">
      <c r="B278" s="71">
        <v>2015</v>
      </c>
      <c r="C278" s="156">
        <v>168840</v>
      </c>
      <c r="D278" s="157">
        <v>1.0069717988669957E-4</v>
      </c>
    </row>
    <row r="279" spans="2:4" s="4" customFormat="1" x14ac:dyDescent="0.25">
      <c r="B279" s="71">
        <v>2014</v>
      </c>
      <c r="C279" s="156">
        <v>168823</v>
      </c>
      <c r="D279" s="157">
        <v>0.12795312416484039</v>
      </c>
    </row>
    <row r="280" spans="2:4" s="4" customFormat="1" x14ac:dyDescent="0.25">
      <c r="B280" s="71">
        <v>2013</v>
      </c>
      <c r="C280" s="156">
        <v>149672</v>
      </c>
      <c r="D280" s="157">
        <v>2.53403026587109E-2</v>
      </c>
    </row>
    <row r="281" spans="2:4" s="4" customFormat="1" x14ac:dyDescent="0.25">
      <c r="B281" s="71">
        <v>2012</v>
      </c>
      <c r="C281" s="156">
        <v>145973</v>
      </c>
      <c r="D281" s="157">
        <v>-9.5632833361212866E-2</v>
      </c>
    </row>
    <row r="282" spans="2:4" s="4" customFormat="1" x14ac:dyDescent="0.25">
      <c r="B282" s="71">
        <v>2011</v>
      </c>
      <c r="C282" s="156">
        <v>161409</v>
      </c>
      <c r="D282" s="157">
        <v>0.45540697726842372</v>
      </c>
    </row>
    <row r="283" spans="2:4" s="4" customFormat="1" x14ac:dyDescent="0.25">
      <c r="B283" s="71">
        <v>2010</v>
      </c>
      <c r="C283" s="156">
        <v>110903</v>
      </c>
      <c r="D283" s="157">
        <v>0.11440141481942967</v>
      </c>
    </row>
    <row r="284" spans="2:4" s="4" customFormat="1" x14ac:dyDescent="0.25">
      <c r="B284" s="71">
        <v>2009</v>
      </c>
      <c r="C284" s="156">
        <v>99518</v>
      </c>
      <c r="D284" s="157">
        <v>-7.8554100849984265E-2</v>
      </c>
    </row>
    <row r="285" spans="2:4" s="4" customFormat="1" x14ac:dyDescent="0.25">
      <c r="B285" s="71">
        <v>2008</v>
      </c>
      <c r="C285" s="156">
        <v>108002</v>
      </c>
      <c r="D285" s="157">
        <v>2.9178578235182107E-2</v>
      </c>
    </row>
    <row r="286" spans="2:4" s="4" customFormat="1" x14ac:dyDescent="0.25">
      <c r="B286" s="71">
        <v>2007</v>
      </c>
      <c r="C286" s="156">
        <v>104940</v>
      </c>
      <c r="D286" s="157">
        <v>-1.1352395308304675E-2</v>
      </c>
    </row>
    <row r="287" spans="2:4" s="4" customFormat="1" x14ac:dyDescent="0.25">
      <c r="B287" s="71">
        <v>2006</v>
      </c>
      <c r="C287" s="156">
        <v>106145</v>
      </c>
      <c r="D287" s="157">
        <v>-2.4841753254508547E-2</v>
      </c>
    </row>
    <row r="288" spans="2:4" s="4" customFormat="1" x14ac:dyDescent="0.25">
      <c r="B288" s="71">
        <v>2005</v>
      </c>
      <c r="C288" s="156">
        <v>108849</v>
      </c>
      <c r="D288" s="157">
        <v>-3.6384883010649904E-2</v>
      </c>
    </row>
    <row r="289" spans="2:4" s="4" customFormat="1" x14ac:dyDescent="0.25">
      <c r="B289" s="71">
        <v>2004</v>
      </c>
      <c r="C289" s="156">
        <v>112959</v>
      </c>
      <c r="D289" s="157">
        <v>-5.1282912694746607E-2</v>
      </c>
    </row>
    <row r="290" spans="2:4" s="4" customFormat="1" x14ac:dyDescent="0.25">
      <c r="B290" s="71">
        <v>2003</v>
      </c>
      <c r="C290" s="156">
        <v>119065</v>
      </c>
      <c r="D290" s="157">
        <v>-0.1085813967417345</v>
      </c>
    </row>
    <row r="291" spans="2:4" s="4" customFormat="1" ht="6" customHeight="1" x14ac:dyDescent="0.25">
      <c r="B291" s="158"/>
      <c r="C291" s="74"/>
      <c r="D291" s="75"/>
    </row>
    <row r="292" spans="2:4" s="4" customFormat="1" x14ac:dyDescent="0.25">
      <c r="B292" s="610" t="s">
        <v>161</v>
      </c>
      <c r="C292" s="610"/>
      <c r="D292" s="610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6" t="s">
        <v>320</v>
      </c>
      <c r="C295" s="606"/>
      <c r="D295" s="606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4" t="s">
        <v>73</v>
      </c>
      <c r="D297" s="155" t="s">
        <v>64</v>
      </c>
    </row>
    <row r="298" spans="2:4" s="4" customFormat="1" x14ac:dyDescent="0.25">
      <c r="B298" s="71">
        <v>2019</v>
      </c>
      <c r="C298" s="156">
        <v>140855</v>
      </c>
      <c r="D298" s="157">
        <v>0.17589848478524028</v>
      </c>
    </row>
    <row r="299" spans="2:4" s="4" customFormat="1" x14ac:dyDescent="0.25">
      <c r="B299" s="71">
        <v>2018</v>
      </c>
      <c r="C299" s="156">
        <v>119785</v>
      </c>
      <c r="D299" s="157">
        <v>0.13614591533799358</v>
      </c>
    </row>
    <row r="300" spans="2:4" s="4" customFormat="1" x14ac:dyDescent="0.25">
      <c r="B300" s="71">
        <v>2017</v>
      </c>
      <c r="C300" s="156">
        <v>105431</v>
      </c>
      <c r="D300" s="157">
        <v>0.1275922182650453</v>
      </c>
    </row>
    <row r="301" spans="2:4" s="4" customFormat="1" x14ac:dyDescent="0.25">
      <c r="B301" s="71">
        <v>2016</v>
      </c>
      <c r="C301" s="156">
        <v>93501</v>
      </c>
      <c r="D301" s="157">
        <v>0.1786632714804357</v>
      </c>
    </row>
    <row r="302" spans="2:4" s="4" customFormat="1" x14ac:dyDescent="0.25">
      <c r="B302" s="71">
        <v>2015</v>
      </c>
      <c r="C302" s="156">
        <v>79328</v>
      </c>
      <c r="D302" s="157">
        <v>9.0329319918632134E-2</v>
      </c>
    </row>
    <row r="303" spans="2:4" s="4" customFormat="1" x14ac:dyDescent="0.25">
      <c r="B303" s="71">
        <v>2014</v>
      </c>
      <c r="C303" s="156">
        <v>72756</v>
      </c>
      <c r="D303" s="157">
        <v>4.6534749168036793E-3</v>
      </c>
    </row>
    <row r="304" spans="2:4" s="4" customFormat="1" x14ac:dyDescent="0.25">
      <c r="B304" s="71">
        <v>2013</v>
      </c>
      <c r="C304" s="156">
        <v>72419</v>
      </c>
      <c r="D304" s="157">
        <v>5.4579079960973331E-2</v>
      </c>
    </row>
    <row r="305" spans="2:4" s="4" customFormat="1" x14ac:dyDescent="0.25">
      <c r="B305" s="71">
        <v>2012</v>
      </c>
      <c r="C305" s="156">
        <v>68671</v>
      </c>
      <c r="D305" s="157">
        <v>-7.3053197089750666E-2</v>
      </c>
    </row>
    <row r="306" spans="2:4" s="4" customFormat="1" x14ac:dyDescent="0.25">
      <c r="B306" s="71">
        <v>2011</v>
      </c>
      <c r="C306" s="156">
        <v>74083</v>
      </c>
      <c r="D306" s="157">
        <v>9.1896592382973763E-2</v>
      </c>
    </row>
    <row r="307" spans="2:4" s="4" customFormat="1" x14ac:dyDescent="0.25">
      <c r="B307" s="71">
        <v>2010</v>
      </c>
      <c r="C307" s="156">
        <v>67848</v>
      </c>
      <c r="D307" s="157">
        <v>-0.11574502469731129</v>
      </c>
    </row>
    <row r="308" spans="2:4" s="4" customFormat="1" x14ac:dyDescent="0.25">
      <c r="B308" s="71">
        <v>2009</v>
      </c>
      <c r="C308" s="156">
        <v>76729</v>
      </c>
      <c r="D308" s="157">
        <v>-6.6738834290162474E-2</v>
      </c>
    </row>
    <row r="309" spans="2:4" s="4" customFormat="1" x14ac:dyDescent="0.25">
      <c r="B309" s="71">
        <v>2008</v>
      </c>
      <c r="C309" s="156">
        <v>82216</v>
      </c>
      <c r="D309" s="157">
        <v>0.31276745225777614</v>
      </c>
    </row>
    <row r="310" spans="2:4" s="4" customFormat="1" x14ac:dyDescent="0.25">
      <c r="B310" s="71">
        <v>2007</v>
      </c>
      <c r="C310" s="156">
        <v>62628</v>
      </c>
      <c r="D310" s="157">
        <v>0.10301343806689101</v>
      </c>
    </row>
    <row r="311" spans="2:4" s="4" customFormat="1" x14ac:dyDescent="0.25">
      <c r="B311" s="71">
        <v>2006</v>
      </c>
      <c r="C311" s="156">
        <v>56779</v>
      </c>
      <c r="D311" s="157">
        <v>0.45516286937133188</v>
      </c>
    </row>
    <row r="312" spans="2:4" s="4" customFormat="1" x14ac:dyDescent="0.25">
      <c r="B312" s="71">
        <v>2005</v>
      </c>
      <c r="C312" s="156">
        <v>39019</v>
      </c>
      <c r="D312" s="157">
        <v>0.20121294215435759</v>
      </c>
    </row>
    <row r="313" spans="2:4" s="4" customFormat="1" x14ac:dyDescent="0.25">
      <c r="B313" s="71">
        <v>2004</v>
      </c>
      <c r="C313" s="156">
        <v>32483</v>
      </c>
      <c r="D313" s="157">
        <v>-0.17325019088826676</v>
      </c>
    </row>
    <row r="314" spans="2:4" s="4" customFormat="1" x14ac:dyDescent="0.25">
      <c r="B314" s="71">
        <v>2003</v>
      </c>
      <c r="C314" s="156">
        <v>39290</v>
      </c>
      <c r="D314" s="157">
        <v>-6.4211880150526368E-2</v>
      </c>
    </row>
    <row r="315" spans="2:4" s="4" customFormat="1" ht="6" customHeight="1" x14ac:dyDescent="0.25">
      <c r="B315" s="158"/>
      <c r="C315" s="74"/>
      <c r="D315" s="75"/>
    </row>
    <row r="316" spans="2:4" s="4" customFormat="1" x14ac:dyDescent="0.25">
      <c r="B316" s="610" t="s">
        <v>161</v>
      </c>
      <c r="C316" s="610"/>
      <c r="D316" s="610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6" t="s">
        <v>321</v>
      </c>
      <c r="C319" s="606"/>
      <c r="D319" s="606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4" t="s">
        <v>74</v>
      </c>
      <c r="D321" s="155" t="s">
        <v>64</v>
      </c>
    </row>
    <row r="322" spans="2:4" s="4" customFormat="1" x14ac:dyDescent="0.25">
      <c r="B322" s="71">
        <v>2019</v>
      </c>
      <c r="C322" s="156">
        <v>153665</v>
      </c>
      <c r="D322" s="157">
        <v>3.5359830747151655E-2</v>
      </c>
    </row>
    <row r="323" spans="2:4" s="4" customFormat="1" x14ac:dyDescent="0.25">
      <c r="B323" s="71">
        <v>2018</v>
      </c>
      <c r="C323" s="156">
        <v>148417</v>
      </c>
      <c r="D323" s="157">
        <v>-1.9773992642542537E-2</v>
      </c>
    </row>
    <row r="324" spans="2:4" s="4" customFormat="1" x14ac:dyDescent="0.25">
      <c r="B324" s="71">
        <v>2017</v>
      </c>
      <c r="C324" s="156">
        <v>151411</v>
      </c>
      <c r="D324" s="157">
        <v>-5.00894005458139E-2</v>
      </c>
    </row>
    <row r="325" spans="2:4" s="4" customFormat="1" x14ac:dyDescent="0.25">
      <c r="B325" s="71">
        <v>2016</v>
      </c>
      <c r="C325" s="156">
        <v>159395</v>
      </c>
      <c r="D325" s="157">
        <v>4.5562778371783352E-2</v>
      </c>
    </row>
    <row r="326" spans="2:4" s="4" customFormat="1" x14ac:dyDescent="0.25">
      <c r="B326" s="71">
        <v>2015</v>
      </c>
      <c r="C326" s="156">
        <v>152449</v>
      </c>
      <c r="D326" s="157">
        <v>0.28445167160959817</v>
      </c>
    </row>
    <row r="327" spans="2:4" s="4" customFormat="1" x14ac:dyDescent="0.25">
      <c r="B327" s="71">
        <v>2014</v>
      </c>
      <c r="C327" s="156">
        <v>118688</v>
      </c>
      <c r="D327" s="157">
        <v>0.26011806174884278</v>
      </c>
    </row>
    <row r="328" spans="2:4" s="4" customFormat="1" x14ac:dyDescent="0.25">
      <c r="B328" s="71">
        <v>2013</v>
      </c>
      <c r="C328" s="156">
        <v>94188</v>
      </c>
      <c r="D328" s="157">
        <v>-2.8077887502708676E-2</v>
      </c>
    </row>
    <row r="329" spans="2:4" s="4" customFormat="1" x14ac:dyDescent="0.25">
      <c r="B329" s="71">
        <v>2012</v>
      </c>
      <c r="C329" s="156">
        <v>96909</v>
      </c>
      <c r="D329" s="157">
        <v>-0.17680487245483045</v>
      </c>
    </row>
    <row r="330" spans="2:4" s="4" customFormat="1" x14ac:dyDescent="0.25">
      <c r="B330" s="71">
        <v>2011</v>
      </c>
      <c r="C330" s="156">
        <v>117723</v>
      </c>
      <c r="D330" s="157">
        <v>0.30208713541493837</v>
      </c>
    </row>
    <row r="331" spans="2:4" s="4" customFormat="1" x14ac:dyDescent="0.25">
      <c r="B331" s="71">
        <v>2010</v>
      </c>
      <c r="C331" s="156">
        <v>90411</v>
      </c>
      <c r="D331" s="157">
        <v>5.9868235956110016E-2</v>
      </c>
    </row>
    <row r="332" spans="2:4" s="4" customFormat="1" x14ac:dyDescent="0.25">
      <c r="B332" s="71">
        <v>2009</v>
      </c>
      <c r="C332" s="156">
        <v>85304</v>
      </c>
      <c r="D332" s="157">
        <v>-0.10673633726713927</v>
      </c>
    </row>
    <row r="333" spans="2:4" s="4" customFormat="1" x14ac:dyDescent="0.25">
      <c r="B333" s="71">
        <v>2008</v>
      </c>
      <c r="C333" s="156">
        <v>95497</v>
      </c>
      <c r="D333" s="157">
        <v>-0.16448375722897368</v>
      </c>
    </row>
    <row r="334" spans="2:4" s="4" customFormat="1" x14ac:dyDescent="0.25">
      <c r="B334" s="71">
        <v>2007</v>
      </c>
      <c r="C334" s="156">
        <v>114297</v>
      </c>
      <c r="D334" s="157">
        <v>-7.6029490226512064E-2</v>
      </c>
    </row>
    <row r="335" spans="2:4" s="4" customFormat="1" x14ac:dyDescent="0.25">
      <c r="B335" s="71">
        <v>2006</v>
      </c>
      <c r="C335" s="156">
        <v>123702</v>
      </c>
      <c r="D335" s="157">
        <v>0.12460453107385727</v>
      </c>
    </row>
    <row r="336" spans="2:4" s="4" customFormat="1" x14ac:dyDescent="0.25">
      <c r="B336" s="71">
        <v>2005</v>
      </c>
      <c r="C336" s="156">
        <v>109996</v>
      </c>
      <c r="D336" s="157">
        <v>-2.4425720620842584E-2</v>
      </c>
    </row>
    <row r="337" spans="2:4" s="4" customFormat="1" x14ac:dyDescent="0.25">
      <c r="B337" s="71">
        <v>2004</v>
      </c>
      <c r="C337" s="156">
        <v>112750</v>
      </c>
      <c r="D337" s="157">
        <v>-6.1876388252301018E-3</v>
      </c>
    </row>
    <row r="338" spans="2:4" s="4" customFormat="1" x14ac:dyDescent="0.25">
      <c r="B338" s="71">
        <v>2003</v>
      </c>
      <c r="C338" s="156">
        <v>113452</v>
      </c>
      <c r="D338" s="157">
        <v>-0.10551503922418892</v>
      </c>
    </row>
    <row r="339" spans="2:4" s="4" customFormat="1" ht="6" customHeight="1" x14ac:dyDescent="0.25">
      <c r="B339" s="158"/>
      <c r="C339" s="74"/>
      <c r="D339" s="75"/>
    </row>
    <row r="340" spans="2:4" s="4" customFormat="1" x14ac:dyDescent="0.25">
      <c r="B340" s="610" t="s">
        <v>161</v>
      </c>
      <c r="C340" s="610"/>
      <c r="D340" s="610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6" t="s">
        <v>322</v>
      </c>
      <c r="C343" s="606"/>
      <c r="D343" s="606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4" t="s">
        <v>75</v>
      </c>
      <c r="D345" s="155" t="s">
        <v>64</v>
      </c>
    </row>
    <row r="346" spans="2:4" s="4" customFormat="1" x14ac:dyDescent="0.25">
      <c r="B346" s="71">
        <v>2019</v>
      </c>
      <c r="C346" s="156">
        <v>130593</v>
      </c>
      <c r="D346" s="157">
        <v>-6.8084833088329688E-2</v>
      </c>
    </row>
    <row r="347" spans="2:4" s="4" customFormat="1" x14ac:dyDescent="0.25">
      <c r="B347" s="71">
        <v>2018</v>
      </c>
      <c r="C347" s="156">
        <v>140134</v>
      </c>
      <c r="D347" s="157">
        <v>-9.9650484438847609E-2</v>
      </c>
    </row>
    <row r="348" spans="2:4" s="4" customFormat="1" x14ac:dyDescent="0.25">
      <c r="B348" s="71">
        <v>2017</v>
      </c>
      <c r="C348" s="156">
        <v>155644</v>
      </c>
      <c r="D348" s="157">
        <v>6.0801646640267659E-2</v>
      </c>
    </row>
    <row r="349" spans="2:4" s="4" customFormat="1" x14ac:dyDescent="0.25">
      <c r="B349" s="71">
        <v>2016</v>
      </c>
      <c r="C349" s="156">
        <v>146723</v>
      </c>
      <c r="D349" s="157">
        <v>-5.9377504247203228E-2</v>
      </c>
    </row>
    <row r="350" spans="2:4" s="4" customFormat="1" x14ac:dyDescent="0.25">
      <c r="B350" s="71">
        <v>2015</v>
      </c>
      <c r="C350" s="156">
        <v>155985</v>
      </c>
      <c r="D350" s="157">
        <v>-0.13163168735734565</v>
      </c>
    </row>
    <row r="351" spans="2:4" s="4" customFormat="1" x14ac:dyDescent="0.25">
      <c r="B351" s="71">
        <v>2014</v>
      </c>
      <c r="C351" s="156">
        <v>179630</v>
      </c>
      <c r="D351" s="157">
        <v>-2.1068579151589106E-2</v>
      </c>
    </row>
    <row r="352" spans="2:4" s="4" customFormat="1" x14ac:dyDescent="0.25">
      <c r="B352" s="71">
        <v>2013</v>
      </c>
      <c r="C352" s="156">
        <v>183496</v>
      </c>
      <c r="D352" s="157">
        <v>0.11460313796475718</v>
      </c>
    </row>
    <row r="353" spans="2:4" s="4" customFormat="1" x14ac:dyDescent="0.25">
      <c r="B353" s="71">
        <v>2012</v>
      </c>
      <c r="C353" s="156">
        <v>164629</v>
      </c>
      <c r="D353" s="157">
        <v>5.7130198032517399E-2</v>
      </c>
    </row>
    <row r="354" spans="2:4" s="4" customFormat="1" x14ac:dyDescent="0.25">
      <c r="B354" s="71">
        <v>2011</v>
      </c>
      <c r="C354" s="156">
        <v>155732</v>
      </c>
      <c r="D354" s="157">
        <v>0.28770113611933379</v>
      </c>
    </row>
    <row r="355" spans="2:4" s="4" customFormat="1" x14ac:dyDescent="0.25">
      <c r="B355" s="71">
        <v>2010</v>
      </c>
      <c r="C355" s="156">
        <v>120938</v>
      </c>
      <c r="D355" s="157">
        <v>-5.6910695904426212E-2</v>
      </c>
    </row>
    <row r="356" spans="2:4" s="4" customFormat="1" x14ac:dyDescent="0.25">
      <c r="B356" s="71">
        <v>2009</v>
      </c>
      <c r="C356" s="156">
        <v>128236</v>
      </c>
      <c r="D356" s="157">
        <v>-8.9097095447474461E-2</v>
      </c>
    </row>
    <row r="357" spans="2:4" s="4" customFormat="1" x14ac:dyDescent="0.25">
      <c r="B357" s="71">
        <v>2008</v>
      </c>
      <c r="C357" s="156">
        <v>140779</v>
      </c>
      <c r="D357" s="157">
        <v>2.3653709116821631E-2</v>
      </c>
    </row>
    <row r="358" spans="2:4" s="4" customFormat="1" x14ac:dyDescent="0.25">
      <c r="B358" s="71">
        <v>2007</v>
      </c>
      <c r="C358" s="156">
        <v>137526</v>
      </c>
      <c r="D358" s="157">
        <v>6.332343663017248E-2</v>
      </c>
    </row>
    <row r="359" spans="2:4" s="4" customFormat="1" x14ac:dyDescent="0.25">
      <c r="B359" s="71">
        <v>2006</v>
      </c>
      <c r="C359" s="156">
        <v>129336</v>
      </c>
      <c r="D359" s="157">
        <v>8.8375380783277446E-2</v>
      </c>
    </row>
    <row r="360" spans="2:4" s="4" customFormat="1" x14ac:dyDescent="0.25">
      <c r="B360" s="71">
        <v>2005</v>
      </c>
      <c r="C360" s="156">
        <v>118834</v>
      </c>
      <c r="D360" s="157">
        <v>0.1734721083867401</v>
      </c>
    </row>
    <row r="361" spans="2:4" s="4" customFormat="1" x14ac:dyDescent="0.25">
      <c r="B361" s="71">
        <v>2004</v>
      </c>
      <c r="C361" s="156">
        <v>101267</v>
      </c>
      <c r="D361" s="157">
        <v>-4.1685593156181366E-2</v>
      </c>
    </row>
    <row r="362" spans="2:4" s="4" customFormat="1" x14ac:dyDescent="0.25">
      <c r="B362" s="71">
        <v>2003</v>
      </c>
      <c r="C362" s="156">
        <v>105672</v>
      </c>
      <c r="D362" s="157">
        <v>-0.30834784202327503</v>
      </c>
    </row>
    <row r="363" spans="2:4" s="4" customFormat="1" ht="6" customHeight="1" x14ac:dyDescent="0.25">
      <c r="B363" s="158"/>
      <c r="C363" s="74"/>
      <c r="D363" s="75"/>
    </row>
    <row r="364" spans="2:4" s="4" customFormat="1" x14ac:dyDescent="0.25">
      <c r="B364" s="610" t="s">
        <v>161</v>
      </c>
      <c r="C364" s="610"/>
      <c r="D364" s="610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6" t="s">
        <v>323</v>
      </c>
      <c r="C367" s="606"/>
      <c r="D367" s="606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4" t="s">
        <v>76</v>
      </c>
      <c r="D369" s="155" t="s">
        <v>64</v>
      </c>
    </row>
    <row r="370" spans="2:4" s="4" customFormat="1" x14ac:dyDescent="0.25">
      <c r="B370" s="71">
        <v>2019</v>
      </c>
      <c r="C370" s="156">
        <v>79523</v>
      </c>
      <c r="D370" s="157">
        <v>9.8171624271549796E-2</v>
      </c>
    </row>
    <row r="371" spans="2:4" s="4" customFormat="1" x14ac:dyDescent="0.25">
      <c r="B371" s="71">
        <v>2018</v>
      </c>
      <c r="C371" s="156">
        <v>72414</v>
      </c>
      <c r="D371" s="157">
        <v>-2.8326065078832618E-2</v>
      </c>
    </row>
    <row r="372" spans="2:4" s="4" customFormat="1" x14ac:dyDescent="0.25">
      <c r="B372" s="71">
        <v>2017</v>
      </c>
      <c r="C372" s="156">
        <v>74525</v>
      </c>
      <c r="D372" s="157">
        <v>-5.8254880899728301E-2</v>
      </c>
    </row>
    <row r="373" spans="2:4" s="4" customFormat="1" x14ac:dyDescent="0.25">
      <c r="B373" s="71">
        <v>2016</v>
      </c>
      <c r="C373" s="156">
        <v>79135</v>
      </c>
      <c r="D373" s="157">
        <v>-8.3279273434965995E-2</v>
      </c>
    </row>
    <row r="374" spans="2:4" s="4" customFormat="1" x14ac:dyDescent="0.25">
      <c r="B374" s="71">
        <v>2015</v>
      </c>
      <c r="C374" s="156">
        <v>86324</v>
      </c>
      <c r="D374" s="157">
        <v>-0.26673179018899984</v>
      </c>
    </row>
    <row r="375" spans="2:4" s="4" customFormat="1" x14ac:dyDescent="0.25">
      <c r="B375" s="71">
        <v>2014</v>
      </c>
      <c r="C375" s="156">
        <v>117725</v>
      </c>
      <c r="D375" s="157">
        <v>-3.5933930048397844E-2</v>
      </c>
    </row>
    <row r="376" spans="2:4" s="4" customFormat="1" x14ac:dyDescent="0.25">
      <c r="B376" s="71">
        <v>2013</v>
      </c>
      <c r="C376" s="156">
        <v>122113</v>
      </c>
      <c r="D376" s="157">
        <v>0.21252110018866044</v>
      </c>
    </row>
    <row r="377" spans="2:4" s="4" customFormat="1" x14ac:dyDescent="0.25">
      <c r="B377" s="71">
        <v>2012</v>
      </c>
      <c r="C377" s="156">
        <v>100710</v>
      </c>
      <c r="D377" s="157">
        <v>5.4974754352517197E-2</v>
      </c>
    </row>
    <row r="378" spans="2:4" s="4" customFormat="1" x14ac:dyDescent="0.25">
      <c r="B378" s="71">
        <v>2011</v>
      </c>
      <c r="C378" s="156">
        <v>95462</v>
      </c>
      <c r="D378" s="157">
        <v>0.20188349050071142</v>
      </c>
    </row>
    <row r="379" spans="2:4" s="4" customFormat="1" x14ac:dyDescent="0.25">
      <c r="B379" s="71">
        <v>2010</v>
      </c>
      <c r="C379" s="156">
        <v>79427</v>
      </c>
      <c r="D379" s="157">
        <v>-1.4700044658363498E-2</v>
      </c>
    </row>
    <row r="380" spans="2:4" s="4" customFormat="1" x14ac:dyDescent="0.25">
      <c r="B380" s="71">
        <v>2009</v>
      </c>
      <c r="C380" s="156">
        <v>80612</v>
      </c>
      <c r="D380" s="157">
        <v>-0.16708512858663194</v>
      </c>
    </row>
    <row r="381" spans="2:4" s="4" customFormat="1" x14ac:dyDescent="0.25">
      <c r="B381" s="71">
        <v>2008</v>
      </c>
      <c r="C381" s="156">
        <v>96783</v>
      </c>
      <c r="D381" s="157">
        <v>0.23196283095723014</v>
      </c>
    </row>
    <row r="382" spans="2:4" s="4" customFormat="1" x14ac:dyDescent="0.25">
      <c r="B382" s="71">
        <v>2007</v>
      </c>
      <c r="C382" s="156">
        <v>78560</v>
      </c>
      <c r="D382" s="157">
        <v>9.1202044614828948E-2</v>
      </c>
    </row>
    <row r="383" spans="2:4" s="4" customFormat="1" x14ac:dyDescent="0.25">
      <c r="B383" s="71">
        <v>2006</v>
      </c>
      <c r="C383" s="156">
        <v>71994</v>
      </c>
      <c r="D383" s="157">
        <v>8.6341139546112888E-2</v>
      </c>
    </row>
    <row r="384" spans="2:4" s="4" customFormat="1" x14ac:dyDescent="0.25">
      <c r="B384" s="71">
        <v>2005</v>
      </c>
      <c r="C384" s="156">
        <v>66272</v>
      </c>
      <c r="D384" s="157">
        <v>3.889263375711316E-2</v>
      </c>
    </row>
    <row r="385" spans="2:4" s="4" customFormat="1" x14ac:dyDescent="0.25">
      <c r="B385" s="71">
        <v>2004</v>
      </c>
      <c r="C385" s="156">
        <v>63791</v>
      </c>
      <c r="D385" s="157">
        <v>7.1937489497563512E-2</v>
      </c>
    </row>
    <row r="386" spans="2:4" s="4" customFormat="1" x14ac:dyDescent="0.25">
      <c r="B386" s="71">
        <v>2003</v>
      </c>
      <c r="C386" s="156">
        <v>59510</v>
      </c>
      <c r="D386" s="157">
        <v>-0.128696925329429</v>
      </c>
    </row>
    <row r="387" spans="2:4" s="4" customFormat="1" ht="6" customHeight="1" x14ac:dyDescent="0.25">
      <c r="B387" s="158"/>
      <c r="C387" s="74"/>
      <c r="D387" s="75"/>
    </row>
    <row r="388" spans="2:4" s="4" customFormat="1" x14ac:dyDescent="0.25">
      <c r="B388" s="610" t="s">
        <v>161</v>
      </c>
      <c r="C388" s="610"/>
      <c r="D388" s="610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6" t="s">
        <v>324</v>
      </c>
      <c r="C391" s="606"/>
      <c r="D391" s="606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4" t="s">
        <v>78</v>
      </c>
      <c r="D393" s="155" t="s">
        <v>64</v>
      </c>
    </row>
    <row r="394" spans="2:4" s="4" customFormat="1" x14ac:dyDescent="0.25">
      <c r="B394" s="71">
        <v>2019</v>
      </c>
      <c r="C394" s="156">
        <v>113389</v>
      </c>
      <c r="D394" s="157">
        <v>5.5616068519294348E-2</v>
      </c>
    </row>
    <row r="395" spans="2:4" s="4" customFormat="1" x14ac:dyDescent="0.25">
      <c r="B395" s="71">
        <v>2018</v>
      </c>
      <c r="C395" s="156">
        <v>107415</v>
      </c>
      <c r="D395" s="157">
        <v>7.1353766668993845E-2</v>
      </c>
    </row>
    <row r="396" spans="2:4" s="4" customFormat="1" x14ac:dyDescent="0.25">
      <c r="B396" s="71">
        <v>2017</v>
      </c>
      <c r="C396" s="156">
        <v>100261</v>
      </c>
      <c r="D396" s="157">
        <v>4.6085305287759226E-2</v>
      </c>
    </row>
    <row r="397" spans="2:4" s="4" customFormat="1" x14ac:dyDescent="0.25">
      <c r="B397" s="71">
        <v>2016</v>
      </c>
      <c r="C397" s="156">
        <v>95844</v>
      </c>
      <c r="D397" s="157">
        <v>-4.7971634164145627E-4</v>
      </c>
    </row>
    <row r="398" spans="2:4" s="4" customFormat="1" x14ac:dyDescent="0.25">
      <c r="B398" s="71">
        <v>2015</v>
      </c>
      <c r="C398" s="156">
        <v>95890</v>
      </c>
      <c r="D398" s="157">
        <v>-0.11462180528881671</v>
      </c>
    </row>
    <row r="399" spans="2:4" s="4" customFormat="1" x14ac:dyDescent="0.25">
      <c r="B399" s="71">
        <v>2014</v>
      </c>
      <c r="C399" s="156">
        <v>108304</v>
      </c>
      <c r="D399" s="157">
        <v>-2.1370031354760566E-2</v>
      </c>
    </row>
    <row r="400" spans="2:4" s="4" customFormat="1" x14ac:dyDescent="0.25">
      <c r="B400" s="71">
        <v>2013</v>
      </c>
      <c r="C400" s="156">
        <v>110669</v>
      </c>
      <c r="D400" s="157">
        <v>4.3387670057605021E-2</v>
      </c>
    </row>
    <row r="401" spans="2:4" s="4" customFormat="1" x14ac:dyDescent="0.25">
      <c r="B401" s="71">
        <v>2012</v>
      </c>
      <c r="C401" s="156">
        <v>106067</v>
      </c>
      <c r="D401" s="157">
        <v>-0.19110009532888461</v>
      </c>
    </row>
    <row r="402" spans="2:4" s="4" customFormat="1" x14ac:dyDescent="0.25">
      <c r="B402" s="71">
        <v>2011</v>
      </c>
      <c r="C402" s="156">
        <v>131125</v>
      </c>
      <c r="D402" s="157">
        <v>0.21271676300578024</v>
      </c>
    </row>
    <row r="403" spans="2:4" s="4" customFormat="1" x14ac:dyDescent="0.25">
      <c r="B403" s="71">
        <v>2010</v>
      </c>
      <c r="C403" s="156">
        <v>108125</v>
      </c>
      <c r="D403" s="157">
        <v>-8.1577181493090012E-2</v>
      </c>
    </row>
    <row r="404" spans="2:4" s="4" customFormat="1" x14ac:dyDescent="0.25">
      <c r="B404" s="71">
        <v>2009</v>
      </c>
      <c r="C404" s="156">
        <v>117729</v>
      </c>
      <c r="D404" s="157">
        <v>-3.7044610577630865E-2</v>
      </c>
    </row>
    <row r="405" spans="2:4" s="4" customFormat="1" x14ac:dyDescent="0.25">
      <c r="B405" s="71">
        <v>2008</v>
      </c>
      <c r="C405" s="156">
        <v>122258</v>
      </c>
      <c r="D405" s="157">
        <v>3.4804394562659713E-2</v>
      </c>
    </row>
    <row r="406" spans="2:4" s="4" customFormat="1" x14ac:dyDescent="0.25">
      <c r="B406" s="71">
        <v>2007</v>
      </c>
      <c r="C406" s="156">
        <v>118146</v>
      </c>
      <c r="D406" s="157">
        <v>-6.8924754909686969E-2</v>
      </c>
    </row>
    <row r="407" spans="2:4" s="4" customFormat="1" x14ac:dyDescent="0.25">
      <c r="B407" s="71">
        <v>2006</v>
      </c>
      <c r="C407" s="156">
        <v>126892</v>
      </c>
      <c r="D407" s="157">
        <v>9.9850917033595721E-2</v>
      </c>
    </row>
    <row r="408" spans="2:4" s="4" customFormat="1" x14ac:dyDescent="0.25">
      <c r="B408" s="71">
        <v>2005</v>
      </c>
      <c r="C408" s="156">
        <v>115372</v>
      </c>
      <c r="D408" s="157">
        <v>6.7972488868729641E-2</v>
      </c>
    </row>
    <row r="409" spans="2:4" s="4" customFormat="1" x14ac:dyDescent="0.25">
      <c r="B409" s="71">
        <v>2004</v>
      </c>
      <c r="C409" s="156">
        <v>108029</v>
      </c>
      <c r="D409" s="157">
        <v>0.1414005874521902</v>
      </c>
    </row>
    <row r="410" spans="2:4" s="4" customFormat="1" x14ac:dyDescent="0.25">
      <c r="B410" s="71">
        <v>2003</v>
      </c>
      <c r="C410" s="156">
        <v>94646</v>
      </c>
      <c r="D410" s="157">
        <v>0.15929496209012628</v>
      </c>
    </row>
    <row r="411" spans="2:4" s="4" customFormat="1" ht="6" customHeight="1" x14ac:dyDescent="0.25">
      <c r="B411" s="158"/>
      <c r="C411" s="74"/>
      <c r="D411" s="75"/>
    </row>
    <row r="412" spans="2:4" s="4" customFormat="1" x14ac:dyDescent="0.25">
      <c r="B412" s="610" t="s">
        <v>161</v>
      </c>
      <c r="C412" s="610"/>
      <c r="D412" s="610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6" t="s">
        <v>325</v>
      </c>
      <c r="C415" s="606"/>
      <c r="D415" s="606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4" t="s">
        <v>77</v>
      </c>
      <c r="D417" s="155" t="s">
        <v>64</v>
      </c>
    </row>
    <row r="418" spans="2:4" s="4" customFormat="1" x14ac:dyDescent="0.25">
      <c r="B418" s="71">
        <v>2019</v>
      </c>
      <c r="C418" s="156">
        <v>95820</v>
      </c>
      <c r="D418" s="157">
        <v>0.13132696553596945</v>
      </c>
    </row>
    <row r="419" spans="2:4" s="4" customFormat="1" x14ac:dyDescent="0.25">
      <c r="B419" s="71">
        <v>2018</v>
      </c>
      <c r="C419" s="156">
        <v>84697</v>
      </c>
      <c r="D419" s="157">
        <v>-5.5005746036350667E-2</v>
      </c>
    </row>
    <row r="420" spans="2:4" s="4" customFormat="1" x14ac:dyDescent="0.25">
      <c r="B420" s="71">
        <v>2017</v>
      </c>
      <c r="C420" s="156">
        <v>89627</v>
      </c>
      <c r="D420" s="157">
        <v>9.8816901408451674E-3</v>
      </c>
    </row>
    <row r="421" spans="2:4" s="4" customFormat="1" x14ac:dyDescent="0.25">
      <c r="B421" s="71">
        <v>2016</v>
      </c>
      <c r="C421" s="156">
        <v>88750</v>
      </c>
      <c r="D421" s="157">
        <v>-7.562675110143624E-2</v>
      </c>
    </row>
    <row r="422" spans="2:4" s="4" customFormat="1" x14ac:dyDescent="0.25">
      <c r="B422" s="71">
        <v>2015</v>
      </c>
      <c r="C422" s="156">
        <v>96011</v>
      </c>
      <c r="D422" s="157">
        <v>-7.4935212264393147E-4</v>
      </c>
    </row>
    <row r="423" spans="2:4" s="4" customFormat="1" x14ac:dyDescent="0.25">
      <c r="B423" s="71">
        <v>2014</v>
      </c>
      <c r="C423" s="156">
        <v>96083</v>
      </c>
      <c r="D423" s="157">
        <v>8.2759553296746668E-2</v>
      </c>
    </row>
    <row r="424" spans="2:4" s="4" customFormat="1" x14ac:dyDescent="0.25">
      <c r="B424" s="71">
        <v>2013</v>
      </c>
      <c r="C424" s="156">
        <v>88739</v>
      </c>
      <c r="D424" s="157">
        <v>-1.9621057283323196E-2</v>
      </c>
    </row>
    <row r="425" spans="2:4" s="4" customFormat="1" x14ac:dyDescent="0.25">
      <c r="B425" s="71">
        <v>2012</v>
      </c>
      <c r="C425" s="156">
        <v>90515</v>
      </c>
      <c r="D425" s="157">
        <v>-5.501905308764421E-2</v>
      </c>
    </row>
    <row r="426" spans="2:4" s="4" customFormat="1" x14ac:dyDescent="0.25">
      <c r="B426" s="71">
        <v>2011</v>
      </c>
      <c r="C426" s="156">
        <v>95785</v>
      </c>
      <c r="D426" s="157">
        <v>0.22430850247967693</v>
      </c>
    </row>
    <row r="427" spans="2:4" s="4" customFormat="1" x14ac:dyDescent="0.25">
      <c r="B427" s="71">
        <v>2010</v>
      </c>
      <c r="C427" s="156">
        <v>78236</v>
      </c>
      <c r="D427" s="157">
        <v>-0.17420308211948488</v>
      </c>
    </row>
    <row r="428" spans="2:4" s="4" customFormat="1" x14ac:dyDescent="0.25">
      <c r="B428" s="71">
        <v>2009</v>
      </c>
      <c r="C428" s="156">
        <v>94740</v>
      </c>
      <c r="D428" s="157">
        <v>-0.21348221327466688</v>
      </c>
    </row>
    <row r="429" spans="2:4" s="4" customFormat="1" x14ac:dyDescent="0.25">
      <c r="B429" s="71">
        <v>2008</v>
      </c>
      <c r="C429" s="156">
        <v>120455</v>
      </c>
      <c r="D429" s="157">
        <v>9.4975774268910129E-2</v>
      </c>
    </row>
    <row r="430" spans="2:4" s="4" customFormat="1" x14ac:dyDescent="0.25">
      <c r="B430" s="71">
        <v>2007</v>
      </c>
      <c r="C430" s="156">
        <v>110007</v>
      </c>
      <c r="D430" s="157">
        <v>9.4967451675193493E-2</v>
      </c>
    </row>
    <row r="431" spans="2:4" s="4" customFormat="1" x14ac:dyDescent="0.25">
      <c r="B431" s="71">
        <v>2006</v>
      </c>
      <c r="C431" s="156">
        <v>100466</v>
      </c>
      <c r="D431" s="157">
        <v>8.553214478660176E-2</v>
      </c>
    </row>
    <row r="432" spans="2:4" s="4" customFormat="1" x14ac:dyDescent="0.25">
      <c r="B432" s="71">
        <v>2005</v>
      </c>
      <c r="C432" s="156">
        <v>92550</v>
      </c>
      <c r="D432" s="157">
        <v>9.7305051990087987E-2</v>
      </c>
    </row>
    <row r="433" spans="2:4" s="4" customFormat="1" x14ac:dyDescent="0.25">
      <c r="B433" s="71">
        <v>2004</v>
      </c>
      <c r="C433" s="156">
        <v>84343</v>
      </c>
      <c r="D433" s="157">
        <v>0.24583456425406203</v>
      </c>
    </row>
    <row r="434" spans="2:4" s="4" customFormat="1" x14ac:dyDescent="0.25">
      <c r="B434" s="71">
        <v>2003</v>
      </c>
      <c r="C434" s="156">
        <v>67700</v>
      </c>
      <c r="D434" s="157">
        <v>-4.8970303149495686E-2</v>
      </c>
    </row>
    <row r="435" spans="2:4" s="4" customFormat="1" ht="6" customHeight="1" x14ac:dyDescent="0.25">
      <c r="B435" s="158"/>
      <c r="C435" s="74"/>
      <c r="D435" s="75"/>
    </row>
    <row r="436" spans="2:4" s="4" customFormat="1" x14ac:dyDescent="0.25">
      <c r="B436" s="610" t="s">
        <v>161</v>
      </c>
      <c r="C436" s="610"/>
      <c r="D436" s="610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6" t="s">
        <v>326</v>
      </c>
      <c r="C439" s="606"/>
      <c r="D439" s="606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4" t="s">
        <v>79</v>
      </c>
      <c r="D441" s="155" t="s">
        <v>64</v>
      </c>
    </row>
    <row r="442" spans="2:4" s="4" customFormat="1" x14ac:dyDescent="0.25">
      <c r="B442" s="71">
        <v>2019</v>
      </c>
      <c r="C442" s="156">
        <v>51396</v>
      </c>
      <c r="D442" s="157">
        <v>-8.1837183128785074E-2</v>
      </c>
    </row>
    <row r="443" spans="2:4" s="4" customFormat="1" x14ac:dyDescent="0.25">
      <c r="B443" s="71">
        <v>2018</v>
      </c>
      <c r="C443" s="156">
        <v>55977</v>
      </c>
      <c r="D443" s="157">
        <v>-1.5425475780068254E-2</v>
      </c>
    </row>
    <row r="444" spans="2:4" s="4" customFormat="1" x14ac:dyDescent="0.25">
      <c r="B444" s="71">
        <v>2017</v>
      </c>
      <c r="C444" s="156">
        <v>56854</v>
      </c>
      <c r="D444" s="157">
        <v>1.1133243224016542E-2</v>
      </c>
    </row>
    <row r="445" spans="2:4" s="4" customFormat="1" x14ac:dyDescent="0.25">
      <c r="B445" s="71">
        <v>2016</v>
      </c>
      <c r="C445" s="156">
        <v>56228</v>
      </c>
      <c r="D445" s="157">
        <v>7.7040953147147873E-2</v>
      </c>
    </row>
    <row r="446" spans="2:4" s="4" customFormat="1" x14ac:dyDescent="0.25">
      <c r="B446" s="71">
        <v>2015</v>
      </c>
      <c r="C446" s="156">
        <v>52206</v>
      </c>
      <c r="D446" s="157">
        <v>-3.0673251884585362E-2</v>
      </c>
    </row>
    <row r="447" spans="2:4" s="4" customFormat="1" x14ac:dyDescent="0.25">
      <c r="B447" s="71">
        <v>2014</v>
      </c>
      <c r="C447" s="156">
        <v>53858</v>
      </c>
      <c r="D447" s="157">
        <v>0.10641357492090875</v>
      </c>
    </row>
    <row r="448" spans="2:4" s="4" customFormat="1" x14ac:dyDescent="0.25">
      <c r="B448" s="71">
        <v>2013</v>
      </c>
      <c r="C448" s="156">
        <v>48678</v>
      </c>
      <c r="D448" s="157">
        <v>0.1073500307104347</v>
      </c>
    </row>
    <row r="449" spans="2:4" s="4" customFormat="1" x14ac:dyDescent="0.25">
      <c r="B449" s="71">
        <v>2012</v>
      </c>
      <c r="C449" s="156">
        <v>43959</v>
      </c>
      <c r="D449" s="157">
        <v>6.2350467628507156E-2</v>
      </c>
    </row>
    <row r="450" spans="2:4" s="4" customFormat="1" x14ac:dyDescent="0.25">
      <c r="B450" s="71">
        <v>2011</v>
      </c>
      <c r="C450" s="156">
        <v>41379</v>
      </c>
      <c r="D450" s="157">
        <v>0.33214216727834645</v>
      </c>
    </row>
    <row r="451" spans="2:4" s="4" customFormat="1" x14ac:dyDescent="0.25">
      <c r="B451" s="71">
        <v>2010</v>
      </c>
      <c r="C451" s="156">
        <v>31062</v>
      </c>
      <c r="D451" s="157">
        <v>1.473326581947676E-2</v>
      </c>
    </row>
    <row r="452" spans="2:4" s="4" customFormat="1" x14ac:dyDescent="0.25">
      <c r="B452" s="71">
        <v>2009</v>
      </c>
      <c r="C452" s="156">
        <v>30611</v>
      </c>
      <c r="D452" s="157">
        <v>3.6606840501185234E-2</v>
      </c>
    </row>
    <row r="453" spans="2:4" s="4" customFormat="1" x14ac:dyDescent="0.25">
      <c r="B453" s="71">
        <v>2008</v>
      </c>
      <c r="C453" s="156">
        <v>29530</v>
      </c>
      <c r="D453" s="157">
        <v>0.12964308939979352</v>
      </c>
    </row>
    <row r="454" spans="2:4" s="4" customFormat="1" x14ac:dyDescent="0.25">
      <c r="B454" s="71">
        <v>2007</v>
      </c>
      <c r="C454" s="156">
        <v>26141</v>
      </c>
      <c r="D454" s="157">
        <v>-6.4086498872220843E-2</v>
      </c>
    </row>
    <row r="455" spans="2:4" s="4" customFormat="1" x14ac:dyDescent="0.25">
      <c r="B455" s="71">
        <v>2006</v>
      </c>
      <c r="C455" s="156">
        <v>27931</v>
      </c>
      <c r="D455" s="157">
        <v>0.27138240247621659</v>
      </c>
    </row>
    <row r="456" spans="2:4" s="4" customFormat="1" x14ac:dyDescent="0.25">
      <c r="B456" s="71">
        <v>2005</v>
      </c>
      <c r="C456" s="156">
        <v>21969</v>
      </c>
      <c r="D456" s="157">
        <v>-0.11265045641812743</v>
      </c>
    </row>
    <row r="457" spans="2:4" s="4" customFormat="1" x14ac:dyDescent="0.25">
      <c r="B457" s="71">
        <v>2004</v>
      </c>
      <c r="C457" s="156">
        <v>24758</v>
      </c>
      <c r="D457" s="157">
        <v>-0.13518233896884169</v>
      </c>
    </row>
    <row r="458" spans="2:4" s="4" customFormat="1" x14ac:dyDescent="0.25">
      <c r="B458" s="71">
        <v>2003</v>
      </c>
      <c r="C458" s="156">
        <v>28628</v>
      </c>
      <c r="D458" s="157">
        <v>-5.1801801801801828E-2</v>
      </c>
    </row>
    <row r="459" spans="2:4" s="4" customFormat="1" ht="6" customHeight="1" x14ac:dyDescent="0.25">
      <c r="B459" s="158"/>
      <c r="C459" s="74"/>
      <c r="D459" s="75"/>
    </row>
    <row r="460" spans="2:4" s="4" customFormat="1" x14ac:dyDescent="0.25">
      <c r="B460" s="610" t="s">
        <v>161</v>
      </c>
      <c r="C460" s="610"/>
      <c r="D460" s="610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6" t="s">
        <v>327</v>
      </c>
      <c r="C463" s="606"/>
      <c r="D463" s="606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4" t="s">
        <v>80</v>
      </c>
      <c r="D465" s="155" t="s">
        <v>64</v>
      </c>
    </row>
    <row r="466" spans="2:4" s="4" customFormat="1" x14ac:dyDescent="0.25">
      <c r="B466" s="71">
        <v>2019</v>
      </c>
      <c r="C466" s="156">
        <v>33342</v>
      </c>
      <c r="D466" s="157">
        <v>-4.9895990653406663E-2</v>
      </c>
    </row>
    <row r="467" spans="2:4" s="4" customFormat="1" x14ac:dyDescent="0.25">
      <c r="B467" s="71">
        <v>2018</v>
      </c>
      <c r="C467" s="156">
        <v>35093</v>
      </c>
      <c r="D467" s="157">
        <v>-2.3539887030802231E-2</v>
      </c>
    </row>
    <row r="468" spans="2:4" s="4" customFormat="1" x14ac:dyDescent="0.25">
      <c r="B468" s="71">
        <v>2017</v>
      </c>
      <c r="C468" s="156">
        <v>35939</v>
      </c>
      <c r="D468" s="157">
        <v>6.0178766335290179E-2</v>
      </c>
    </row>
    <row r="469" spans="2:4" s="4" customFormat="1" x14ac:dyDescent="0.25">
      <c r="B469" s="71">
        <v>2016</v>
      </c>
      <c r="C469" s="156">
        <v>33899</v>
      </c>
      <c r="D469" s="157">
        <v>2.6916706105064581E-3</v>
      </c>
    </row>
    <row r="470" spans="2:4" s="4" customFormat="1" x14ac:dyDescent="0.25">
      <c r="B470" s="71">
        <v>2015</v>
      </c>
      <c r="C470" s="156">
        <v>33808</v>
      </c>
      <c r="D470" s="157">
        <v>-4.7151996843381005E-2</v>
      </c>
    </row>
    <row r="471" spans="2:4" s="4" customFormat="1" x14ac:dyDescent="0.25">
      <c r="B471" s="71">
        <v>2014</v>
      </c>
      <c r="C471" s="156">
        <v>35481</v>
      </c>
      <c r="D471" s="157">
        <v>2.7600787766450363E-2</v>
      </c>
    </row>
    <row r="472" spans="2:4" s="4" customFormat="1" x14ac:dyDescent="0.25">
      <c r="B472" s="71">
        <v>2013</v>
      </c>
      <c r="C472" s="156">
        <v>34528</v>
      </c>
      <c r="D472" s="157">
        <v>2.5360812496287855E-2</v>
      </c>
    </row>
    <row r="473" spans="2:4" s="4" customFormat="1" x14ac:dyDescent="0.25">
      <c r="B473" s="71">
        <v>2012</v>
      </c>
      <c r="C473" s="156">
        <v>33674</v>
      </c>
      <c r="D473" s="157">
        <v>-1.8708474181139967E-2</v>
      </c>
    </row>
    <row r="474" spans="2:4" s="4" customFormat="1" x14ac:dyDescent="0.25">
      <c r="B474" s="71">
        <v>2011</v>
      </c>
      <c r="C474" s="156">
        <v>34316</v>
      </c>
      <c r="D474" s="157">
        <v>0.13727049777954536</v>
      </c>
    </row>
    <row r="475" spans="2:4" s="4" customFormat="1" x14ac:dyDescent="0.25">
      <c r="B475" s="71">
        <v>2010</v>
      </c>
      <c r="C475" s="156">
        <v>30174</v>
      </c>
      <c r="D475" s="157">
        <v>9.548358989253547E-2</v>
      </c>
    </row>
    <row r="476" spans="2:4" s="4" customFormat="1" x14ac:dyDescent="0.25">
      <c r="B476" s="71">
        <v>2009</v>
      </c>
      <c r="C476" s="156">
        <v>27544</v>
      </c>
      <c r="D476" s="157">
        <v>-0.13184354020235134</v>
      </c>
    </row>
    <row r="477" spans="2:4" s="4" customFormat="1" x14ac:dyDescent="0.25">
      <c r="B477" s="71">
        <v>2008</v>
      </c>
      <c r="C477" s="156">
        <v>31727</v>
      </c>
      <c r="D477" s="157">
        <v>-3.6327187680345041E-2</v>
      </c>
    </row>
    <row r="478" spans="2:4" s="4" customFormat="1" x14ac:dyDescent="0.25">
      <c r="B478" s="71">
        <v>2007</v>
      </c>
      <c r="C478" s="156">
        <v>32923</v>
      </c>
      <c r="D478" s="157">
        <v>9.6911706075382131E-3</v>
      </c>
    </row>
    <row r="479" spans="2:4" s="4" customFormat="1" x14ac:dyDescent="0.25">
      <c r="B479" s="71">
        <v>2006</v>
      </c>
      <c r="C479" s="156">
        <v>32607</v>
      </c>
      <c r="D479" s="157">
        <v>0.13108783127514911</v>
      </c>
    </row>
    <row r="480" spans="2:4" s="4" customFormat="1" x14ac:dyDescent="0.25">
      <c r="B480" s="71">
        <v>2005</v>
      </c>
      <c r="C480" s="156">
        <v>28828</v>
      </c>
      <c r="D480" s="157">
        <v>2.9056900121367857E-2</v>
      </c>
    </row>
    <row r="481" spans="2:4" s="4" customFormat="1" x14ac:dyDescent="0.25">
      <c r="B481" s="71">
        <v>2004</v>
      </c>
      <c r="C481" s="156">
        <v>28014</v>
      </c>
      <c r="D481" s="157">
        <v>-8.5294638117147104E-3</v>
      </c>
    </row>
    <row r="482" spans="2:4" s="4" customFormat="1" x14ac:dyDescent="0.25">
      <c r="B482" s="71">
        <v>2003</v>
      </c>
      <c r="C482" s="156">
        <v>28255</v>
      </c>
      <c r="D482" s="157">
        <v>-0.14170716889428914</v>
      </c>
    </row>
    <row r="483" spans="2:4" s="4" customFormat="1" ht="6" customHeight="1" x14ac:dyDescent="0.25">
      <c r="B483" s="158"/>
      <c r="C483" s="74"/>
      <c r="D483" s="75"/>
    </row>
    <row r="484" spans="2:4" s="4" customFormat="1" x14ac:dyDescent="0.25">
      <c r="B484" s="610" t="s">
        <v>161</v>
      </c>
      <c r="C484" s="610"/>
      <c r="D484" s="610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6" t="s">
        <v>328</v>
      </c>
      <c r="C487" s="606"/>
      <c r="D487" s="606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4" t="s">
        <v>81</v>
      </c>
      <c r="D489" s="155" t="s">
        <v>64</v>
      </c>
    </row>
    <row r="490" spans="2:4" s="4" customFormat="1" x14ac:dyDescent="0.25">
      <c r="B490" s="71">
        <v>2019</v>
      </c>
      <c r="C490" s="156">
        <v>98826</v>
      </c>
      <c r="D490" s="157">
        <v>0.20188261620412029</v>
      </c>
    </row>
    <row r="491" spans="2:4" s="4" customFormat="1" x14ac:dyDescent="0.25">
      <c r="B491" s="71">
        <v>2018</v>
      </c>
      <c r="C491" s="156">
        <v>82226</v>
      </c>
      <c r="D491" s="157">
        <v>-6.7161300569509641E-2</v>
      </c>
    </row>
    <row r="492" spans="2:4" s="4" customFormat="1" x14ac:dyDescent="0.25">
      <c r="B492" s="71">
        <v>2017</v>
      </c>
      <c r="C492" s="156">
        <v>88146</v>
      </c>
      <c r="D492" s="157">
        <v>-7.0278138151441349E-2</v>
      </c>
    </row>
    <row r="493" spans="2:4" s="4" customFormat="1" x14ac:dyDescent="0.25">
      <c r="B493" s="71">
        <v>2016</v>
      </c>
      <c r="C493" s="156">
        <v>94809</v>
      </c>
      <c r="D493" s="157">
        <v>5.1540560324748741E-2</v>
      </c>
    </row>
    <row r="494" spans="2:4" s="4" customFormat="1" x14ac:dyDescent="0.25">
      <c r="B494" s="71">
        <v>2015</v>
      </c>
      <c r="C494" s="156">
        <v>90162</v>
      </c>
      <c r="D494" s="157">
        <v>-0.47592115741198215</v>
      </c>
    </row>
    <row r="495" spans="2:4" s="4" customFormat="1" x14ac:dyDescent="0.25">
      <c r="B495" s="71">
        <v>2014</v>
      </c>
      <c r="C495" s="156">
        <v>172039</v>
      </c>
      <c r="D495" s="157">
        <v>-7.0441332209470686E-2</v>
      </c>
    </row>
    <row r="496" spans="2:4" s="4" customFormat="1" x14ac:dyDescent="0.25">
      <c r="B496" s="71">
        <v>2013</v>
      </c>
      <c r="C496" s="156">
        <v>185076</v>
      </c>
      <c r="D496" s="157">
        <v>0.31957733825773249</v>
      </c>
    </row>
    <row r="497" spans="2:4" s="4" customFormat="1" x14ac:dyDescent="0.25">
      <c r="B497" s="71">
        <v>2012</v>
      </c>
      <c r="C497" s="156">
        <v>140254</v>
      </c>
      <c r="D497" s="157">
        <v>0.25471006065377244</v>
      </c>
    </row>
    <row r="498" spans="2:4" s="4" customFormat="1" x14ac:dyDescent="0.25">
      <c r="B498" s="71">
        <v>2011</v>
      </c>
      <c r="C498" s="156">
        <v>111782</v>
      </c>
      <c r="D498" s="157">
        <v>0.36332812957361704</v>
      </c>
    </row>
    <row r="499" spans="2:4" s="4" customFormat="1" x14ac:dyDescent="0.25">
      <c r="B499" s="71">
        <v>2010</v>
      </c>
      <c r="C499" s="156">
        <v>81992</v>
      </c>
      <c r="D499" s="157">
        <v>0.20599526380043254</v>
      </c>
    </row>
    <row r="500" spans="2:4" s="4" customFormat="1" x14ac:dyDescent="0.25">
      <c r="B500" s="71">
        <v>2009</v>
      </c>
      <c r="C500" s="156">
        <v>67987</v>
      </c>
      <c r="D500" s="157">
        <v>-0.2670102314749927</v>
      </c>
    </row>
    <row r="501" spans="2:4" s="4" customFormat="1" x14ac:dyDescent="0.25">
      <c r="B501" s="71">
        <v>2008</v>
      </c>
      <c r="C501" s="156">
        <v>92753</v>
      </c>
      <c r="D501" s="157">
        <v>0.24075981539696345</v>
      </c>
    </row>
    <row r="502" spans="2:4" s="4" customFormat="1" x14ac:dyDescent="0.25">
      <c r="B502" s="71">
        <v>2007</v>
      </c>
      <c r="C502" s="156">
        <v>74755</v>
      </c>
      <c r="D502" s="157">
        <v>0.11925437939811356</v>
      </c>
    </row>
    <row r="503" spans="2:4" s="4" customFormat="1" x14ac:dyDescent="0.25">
      <c r="B503" s="71">
        <v>2006</v>
      </c>
      <c r="C503" s="156">
        <v>66790</v>
      </c>
      <c r="D503" s="157">
        <v>0.21286409530035599</v>
      </c>
    </row>
    <row r="504" spans="2:4" s="4" customFormat="1" x14ac:dyDescent="0.25">
      <c r="B504" s="71">
        <v>2005</v>
      </c>
      <c r="C504" s="156">
        <v>55068</v>
      </c>
      <c r="D504" s="157">
        <v>-1.8413219015703808E-2</v>
      </c>
    </row>
    <row r="505" spans="2:4" s="4" customFormat="1" x14ac:dyDescent="0.25">
      <c r="B505" s="71">
        <v>2004</v>
      </c>
      <c r="C505" s="156">
        <v>56101</v>
      </c>
      <c r="D505" s="157">
        <v>0.1729494658052646</v>
      </c>
    </row>
    <row r="506" spans="2:4" s="4" customFormat="1" x14ac:dyDescent="0.25">
      <c r="B506" s="71">
        <v>2003</v>
      </c>
      <c r="C506" s="156">
        <v>47829</v>
      </c>
      <c r="D506" s="157">
        <v>0.20536794354838706</v>
      </c>
    </row>
    <row r="507" spans="2:4" s="4" customFormat="1" ht="6" customHeight="1" x14ac:dyDescent="0.25">
      <c r="B507" s="158"/>
      <c r="C507" s="74"/>
      <c r="D507" s="75"/>
    </row>
    <row r="508" spans="2:4" s="4" customFormat="1" x14ac:dyDescent="0.25">
      <c r="B508" s="610" t="s">
        <v>161</v>
      </c>
      <c r="C508" s="610"/>
      <c r="D508" s="610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6" t="s">
        <v>329</v>
      </c>
      <c r="C511" s="606"/>
      <c r="D511" s="606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4" t="s">
        <v>200</v>
      </c>
      <c r="D513" s="155" t="s">
        <v>64</v>
      </c>
    </row>
    <row r="514" spans="2:4" s="4" customFormat="1" x14ac:dyDescent="0.25">
      <c r="B514" s="71">
        <v>2019</v>
      </c>
      <c r="C514" s="156">
        <v>164054</v>
      </c>
      <c r="D514" s="157">
        <v>-4.2411860845201987E-2</v>
      </c>
    </row>
    <row r="515" spans="2:4" s="4" customFormat="1" x14ac:dyDescent="0.25">
      <c r="B515" s="71">
        <v>2018</v>
      </c>
      <c r="C515" s="156">
        <v>171320</v>
      </c>
      <c r="D515" s="157">
        <v>0.11471868513686734</v>
      </c>
    </row>
    <row r="516" spans="2:4" s="4" customFormat="1" x14ac:dyDescent="0.25">
      <c r="B516" s="71">
        <v>2017</v>
      </c>
      <c r="C516" s="156">
        <v>153689</v>
      </c>
      <c r="D516" s="157">
        <v>0.13009941468866737</v>
      </c>
    </row>
    <row r="517" spans="2:4" s="4" customFormat="1" x14ac:dyDescent="0.25">
      <c r="B517" s="71">
        <v>2016</v>
      </c>
      <c r="C517" s="156">
        <v>135996</v>
      </c>
      <c r="D517" s="157">
        <v>0.17754630230927093</v>
      </c>
    </row>
    <row r="518" spans="2:4" s="4" customFormat="1" x14ac:dyDescent="0.25">
      <c r="B518" s="71">
        <v>2015</v>
      </c>
      <c r="C518" s="156">
        <v>115491</v>
      </c>
      <c r="D518" s="157">
        <v>0.10199232839067962</v>
      </c>
    </row>
    <row r="519" spans="2:4" s="4" customFormat="1" x14ac:dyDescent="0.25">
      <c r="B519" s="71">
        <v>2014</v>
      </c>
      <c r="C519" s="156">
        <v>104802</v>
      </c>
      <c r="D519" s="157">
        <v>-5.46603655411948E-3</v>
      </c>
    </row>
    <row r="520" spans="2:4" s="4" customFormat="1" x14ac:dyDescent="0.25">
      <c r="B520" s="71">
        <v>2013</v>
      </c>
      <c r="C520" s="156">
        <v>105378</v>
      </c>
      <c r="D520" s="157">
        <v>-5.0280739385527684E-2</v>
      </c>
    </row>
    <row r="521" spans="2:4" s="4" customFormat="1" x14ac:dyDescent="0.25">
      <c r="B521" s="71">
        <v>2012</v>
      </c>
      <c r="C521" s="156">
        <v>110957</v>
      </c>
      <c r="D521" s="157">
        <v>0.18063225545589012</v>
      </c>
    </row>
    <row r="522" spans="2:4" s="4" customFormat="1" x14ac:dyDescent="0.25">
      <c r="B522" s="71">
        <v>2011</v>
      </c>
      <c r="C522" s="156">
        <v>93981</v>
      </c>
      <c r="D522" s="157">
        <v>0.20933434560498254</v>
      </c>
    </row>
    <row r="523" spans="2:4" s="4" customFormat="1" x14ac:dyDescent="0.25">
      <c r="B523" s="71">
        <v>2010</v>
      </c>
      <c r="C523" s="156">
        <v>77713</v>
      </c>
      <c r="D523" s="157">
        <v>-1.3619170918691137E-2</v>
      </c>
    </row>
    <row r="524" spans="2:4" s="4" customFormat="1" x14ac:dyDescent="0.25">
      <c r="B524" s="71">
        <v>2009</v>
      </c>
      <c r="C524" s="156">
        <v>78786</v>
      </c>
      <c r="D524" s="157">
        <v>-1.9623458556798479E-2</v>
      </c>
    </row>
    <row r="525" spans="2:4" s="4" customFormat="1" x14ac:dyDescent="0.25">
      <c r="B525" s="71">
        <v>2008</v>
      </c>
      <c r="C525" s="156">
        <v>80363</v>
      </c>
      <c r="D525" s="157">
        <v>0.28291374658769808</v>
      </c>
    </row>
    <row r="526" spans="2:4" s="4" customFormat="1" x14ac:dyDescent="0.25">
      <c r="B526" s="71">
        <v>2007</v>
      </c>
      <c r="C526" s="156">
        <v>62641</v>
      </c>
      <c r="D526" s="157">
        <v>0.16830482869239227</v>
      </c>
    </row>
    <row r="527" spans="2:4" s="4" customFormat="1" x14ac:dyDescent="0.25">
      <c r="B527" s="71">
        <v>2006</v>
      </c>
      <c r="C527" s="156">
        <v>53617</v>
      </c>
      <c r="D527" s="157">
        <v>0.45856909684439606</v>
      </c>
    </row>
    <row r="528" spans="2:4" s="4" customFormat="1" x14ac:dyDescent="0.25">
      <c r="B528" s="71">
        <v>2005</v>
      </c>
      <c r="C528" s="156">
        <v>36760</v>
      </c>
      <c r="D528" s="157">
        <v>-3.6712874400566031E-2</v>
      </c>
    </row>
    <row r="529" spans="2:4" s="4" customFormat="1" x14ac:dyDescent="0.25">
      <c r="B529" s="71">
        <v>2004</v>
      </c>
      <c r="C529" s="156">
        <v>38161</v>
      </c>
      <c r="D529" s="157">
        <v>0.10778564793311651</v>
      </c>
    </row>
    <row r="530" spans="2:4" s="4" customFormat="1" x14ac:dyDescent="0.25">
      <c r="B530" s="71">
        <v>2003</v>
      </c>
      <c r="C530" s="156">
        <v>34448</v>
      </c>
      <c r="D530" s="157">
        <v>1.8538777682505003E-2</v>
      </c>
    </row>
    <row r="531" spans="2:4" s="4" customFormat="1" ht="6" customHeight="1" x14ac:dyDescent="0.25">
      <c r="B531" s="158"/>
      <c r="C531" s="74"/>
      <c r="D531" s="75"/>
    </row>
    <row r="532" spans="2:4" s="4" customFormat="1" x14ac:dyDescent="0.25">
      <c r="B532" s="610" t="s">
        <v>161</v>
      </c>
      <c r="C532" s="610"/>
      <c r="D532" s="610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6" t="s">
        <v>330</v>
      </c>
      <c r="C535" s="606"/>
      <c r="D535" s="606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4" t="s">
        <v>201</v>
      </c>
      <c r="D537" s="155" t="s">
        <v>64</v>
      </c>
    </row>
    <row r="538" spans="2:4" s="4" customFormat="1" x14ac:dyDescent="0.25">
      <c r="B538" s="71">
        <v>2019</v>
      </c>
      <c r="C538" s="156">
        <v>167655</v>
      </c>
      <c r="D538" s="157">
        <v>6.7138956252744908E-2</v>
      </c>
    </row>
    <row r="539" spans="2:4" s="4" customFormat="1" x14ac:dyDescent="0.25">
      <c r="B539" s="71">
        <v>2018</v>
      </c>
      <c r="C539" s="156">
        <v>157107</v>
      </c>
      <c r="D539" s="157">
        <v>-5.2013250707488856E-2</v>
      </c>
    </row>
    <row r="540" spans="2:4" s="4" customFormat="1" x14ac:dyDescent="0.25">
      <c r="B540" s="71">
        <v>2017</v>
      </c>
      <c r="C540" s="156">
        <v>165727</v>
      </c>
      <c r="D540" s="157">
        <v>8.4508516945547729E-2</v>
      </c>
    </row>
    <row r="541" spans="2:4" s="4" customFormat="1" x14ac:dyDescent="0.25">
      <c r="B541" s="71">
        <v>2016</v>
      </c>
      <c r="C541" s="156">
        <v>152813</v>
      </c>
      <c r="D541" s="157">
        <v>0.13020679249748546</v>
      </c>
    </row>
    <row r="542" spans="2:4" s="4" customFormat="1" x14ac:dyDescent="0.25">
      <c r="B542" s="71">
        <v>2015</v>
      </c>
      <c r="C542" s="156">
        <v>135208</v>
      </c>
      <c r="D542" s="157">
        <v>0.18101061274402763</v>
      </c>
    </row>
    <row r="543" spans="2:4" s="4" customFormat="1" x14ac:dyDescent="0.25">
      <c r="B543" s="71">
        <v>2014</v>
      </c>
      <c r="C543" s="156">
        <v>114485</v>
      </c>
      <c r="D543" s="157">
        <v>7.0633673736580249E-2</v>
      </c>
    </row>
    <row r="544" spans="2:4" s="4" customFormat="1" x14ac:dyDescent="0.25">
      <c r="B544" s="71">
        <v>2013</v>
      </c>
      <c r="C544" s="156">
        <v>106932</v>
      </c>
      <c r="D544" s="157">
        <v>5.0350666954796397E-2</v>
      </c>
    </row>
    <row r="545" spans="2:4" s="4" customFormat="1" x14ac:dyDescent="0.25">
      <c r="B545" s="71">
        <v>2012</v>
      </c>
      <c r="C545" s="156">
        <v>101806</v>
      </c>
      <c r="D545" s="157">
        <v>-6.8111710161377403E-2</v>
      </c>
    </row>
    <row r="546" spans="2:4" s="4" customFormat="1" x14ac:dyDescent="0.25">
      <c r="B546" s="71">
        <v>2011</v>
      </c>
      <c r="C546" s="156">
        <v>109247</v>
      </c>
      <c r="D546" s="157">
        <v>0.18475019249330349</v>
      </c>
    </row>
    <row r="547" spans="2:4" s="4" customFormat="1" x14ac:dyDescent="0.25">
      <c r="B547" s="71">
        <v>2010</v>
      </c>
      <c r="C547" s="156">
        <v>92211</v>
      </c>
      <c r="D547" s="157">
        <v>0.11339048539000252</v>
      </c>
    </row>
    <row r="548" spans="2:4" s="4" customFormat="1" x14ac:dyDescent="0.25">
      <c r="B548" s="71">
        <v>2009</v>
      </c>
      <c r="C548" s="156">
        <v>82820</v>
      </c>
      <c r="D548" s="157">
        <v>-0.22906504821834162</v>
      </c>
    </row>
    <row r="549" spans="2:4" s="4" customFormat="1" x14ac:dyDescent="0.25">
      <c r="B549" s="71">
        <v>2008</v>
      </c>
      <c r="C549" s="156">
        <v>107428</v>
      </c>
      <c r="D549" s="157">
        <v>0.16750529804923109</v>
      </c>
    </row>
    <row r="550" spans="2:4" s="4" customFormat="1" x14ac:dyDescent="0.25">
      <c r="B550" s="71">
        <v>2007</v>
      </c>
      <c r="C550" s="156">
        <v>92015</v>
      </c>
      <c r="D550" s="157">
        <v>0.23390816928605918</v>
      </c>
    </row>
    <row r="551" spans="2:4" s="4" customFormat="1" x14ac:dyDescent="0.25">
      <c r="B551" s="71">
        <v>2006</v>
      </c>
      <c r="C551" s="156">
        <v>74572</v>
      </c>
      <c r="D551" s="157">
        <v>0.31071817766372556</v>
      </c>
    </row>
    <row r="552" spans="2:4" s="4" customFormat="1" x14ac:dyDescent="0.25">
      <c r="B552" s="71">
        <v>2005</v>
      </c>
      <c r="C552" s="156">
        <v>56894</v>
      </c>
      <c r="D552" s="157">
        <v>0.31325162154052122</v>
      </c>
    </row>
    <row r="553" spans="2:4" s="4" customFormat="1" x14ac:dyDescent="0.25">
      <c r="B553" s="71">
        <v>2004</v>
      </c>
      <c r="C553" s="156">
        <v>43323</v>
      </c>
      <c r="D553" s="157">
        <v>4.7562626946513253E-2</v>
      </c>
    </row>
    <row r="554" spans="2:4" s="4" customFormat="1" x14ac:dyDescent="0.25">
      <c r="B554" s="71">
        <v>2003</v>
      </c>
      <c r="C554" s="156">
        <v>41356</v>
      </c>
      <c r="D554" s="157">
        <v>-0.17085689081358513</v>
      </c>
    </row>
    <row r="555" spans="2:4" s="4" customFormat="1" ht="6" customHeight="1" x14ac:dyDescent="0.25">
      <c r="B555" s="158"/>
      <c r="C555" s="74"/>
      <c r="D555" s="75"/>
    </row>
    <row r="556" spans="2:4" s="4" customFormat="1" x14ac:dyDescent="0.25">
      <c r="B556" s="610" t="s">
        <v>161</v>
      </c>
      <c r="C556" s="610"/>
      <c r="D556" s="610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6" t="s">
        <v>331</v>
      </c>
      <c r="C559" s="606"/>
      <c r="D559" s="606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4" t="s">
        <v>202</v>
      </c>
      <c r="D561" s="155" t="s">
        <v>64</v>
      </c>
    </row>
    <row r="562" spans="2:5" s="4" customFormat="1" x14ac:dyDescent="0.25">
      <c r="B562" s="71">
        <v>2019</v>
      </c>
      <c r="C562" s="156">
        <v>26441</v>
      </c>
      <c r="D562" s="157">
        <v>0.165212409659792</v>
      </c>
      <c r="E562" s="141"/>
    </row>
    <row r="563" spans="2:5" s="4" customFormat="1" x14ac:dyDescent="0.25">
      <c r="B563" s="71">
        <v>2018</v>
      </c>
      <c r="C563" s="156">
        <v>22692</v>
      </c>
      <c r="D563" s="157">
        <v>7.5195451314854278E-2</v>
      </c>
      <c r="E563" s="141"/>
    </row>
    <row r="564" spans="2:5" s="4" customFormat="1" x14ac:dyDescent="0.25">
      <c r="B564" s="71">
        <v>2017</v>
      </c>
      <c r="C564" s="156">
        <v>21105</v>
      </c>
      <c r="D564" s="157">
        <v>0.20641362752943859</v>
      </c>
    </row>
    <row r="565" spans="2:5" s="4" customFormat="1" x14ac:dyDescent="0.25">
      <c r="B565" s="71">
        <v>2016</v>
      </c>
      <c r="C565" s="156">
        <v>17494</v>
      </c>
      <c r="D565" s="157">
        <v>0.17717515644976789</v>
      </c>
    </row>
    <row r="566" spans="2:5" s="4" customFormat="1" x14ac:dyDescent="0.25">
      <c r="B566" s="71">
        <v>2015</v>
      </c>
      <c r="C566" s="156">
        <v>14861</v>
      </c>
      <c r="D566" s="157">
        <v>0.11753647164987213</v>
      </c>
    </row>
    <row r="567" spans="2:5" s="4" customFormat="1" x14ac:dyDescent="0.25">
      <c r="B567" s="71">
        <v>2014</v>
      </c>
      <c r="C567" s="156">
        <v>13298</v>
      </c>
      <c r="D567" s="157">
        <v>-3.6027546212395789E-2</v>
      </c>
    </row>
    <row r="568" spans="2:5" s="4" customFormat="1" x14ac:dyDescent="0.25">
      <c r="B568" s="71">
        <v>2013</v>
      </c>
      <c r="C568" s="156">
        <v>13795</v>
      </c>
      <c r="D568" s="157">
        <v>2.587937829999265E-2</v>
      </c>
    </row>
    <row r="569" spans="2:5" s="4" customFormat="1" x14ac:dyDescent="0.25">
      <c r="B569" s="71">
        <v>2012</v>
      </c>
      <c r="C569" s="156">
        <v>13447</v>
      </c>
      <c r="D569" s="157">
        <v>2.1963824289405576E-2</v>
      </c>
    </row>
    <row r="570" spans="2:5" s="4" customFormat="1" x14ac:dyDescent="0.25">
      <c r="B570" s="71">
        <v>2011</v>
      </c>
      <c r="C570" s="156">
        <v>13158</v>
      </c>
      <c r="D570" s="157">
        <v>3.7288135593220417E-2</v>
      </c>
    </row>
    <row r="571" spans="2:5" s="4" customFormat="1" x14ac:dyDescent="0.25">
      <c r="B571" s="71">
        <v>2010</v>
      </c>
      <c r="C571" s="156">
        <v>12685</v>
      </c>
      <c r="D571" s="157">
        <v>6.3466878222926404E-3</v>
      </c>
    </row>
    <row r="572" spans="2:5" s="4" customFormat="1" x14ac:dyDescent="0.25">
      <c r="B572" s="71">
        <v>2009</v>
      </c>
      <c r="C572" s="156">
        <v>12605</v>
      </c>
      <c r="D572" s="157">
        <v>0.11925057716213816</v>
      </c>
    </row>
    <row r="573" spans="2:5" s="4" customFormat="1" x14ac:dyDescent="0.25">
      <c r="B573" s="71">
        <v>2008</v>
      </c>
      <c r="C573" s="156">
        <v>11262</v>
      </c>
      <c r="D573" s="157">
        <v>-0.10583564906709009</v>
      </c>
    </row>
    <row r="574" spans="2:5" s="4" customFormat="1" x14ac:dyDescent="0.25">
      <c r="B574" s="71">
        <v>2007</v>
      </c>
      <c r="C574" s="156">
        <v>12595</v>
      </c>
      <c r="D574" s="157">
        <v>-0.16189779079052435</v>
      </c>
    </row>
    <row r="575" spans="2:5" s="4" customFormat="1" x14ac:dyDescent="0.25">
      <c r="B575" s="71">
        <v>2006</v>
      </c>
      <c r="C575" s="156">
        <v>15028</v>
      </c>
      <c r="D575" s="157">
        <v>0.39613526570048307</v>
      </c>
    </row>
    <row r="576" spans="2:5" s="4" customFormat="1" x14ac:dyDescent="0.25">
      <c r="B576" s="71">
        <v>2005</v>
      </c>
      <c r="C576" s="156">
        <v>10764</v>
      </c>
      <c r="D576" s="157">
        <v>6.1119873817034653E-2</v>
      </c>
    </row>
    <row r="577" spans="2:4" s="4" customFormat="1" x14ac:dyDescent="0.25">
      <c r="B577" s="71">
        <v>2004</v>
      </c>
      <c r="C577" s="156">
        <v>10144</v>
      </c>
      <c r="D577" s="157">
        <v>1.9907500502714726E-2</v>
      </c>
    </row>
    <row r="578" spans="2:4" s="4" customFormat="1" x14ac:dyDescent="0.25">
      <c r="B578" s="71">
        <v>2003</v>
      </c>
      <c r="C578" s="156">
        <v>9946</v>
      </c>
      <c r="D578" s="157">
        <v>3.0139823925427134E-2</v>
      </c>
    </row>
    <row r="579" spans="2:4" s="4" customFormat="1" ht="6" customHeight="1" x14ac:dyDescent="0.25">
      <c r="B579" s="158"/>
      <c r="C579" s="74"/>
      <c r="D579" s="75"/>
    </row>
    <row r="580" spans="2:4" s="4" customFormat="1" x14ac:dyDescent="0.25">
      <c r="B580" s="610" t="s">
        <v>161</v>
      </c>
      <c r="C580" s="610"/>
      <c r="D580" s="610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6" t="s">
        <v>332</v>
      </c>
      <c r="C583" s="606"/>
      <c r="D583" s="606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4" t="s">
        <v>203</v>
      </c>
      <c r="D585" s="155" t="s">
        <v>64</v>
      </c>
    </row>
    <row r="586" spans="2:4" s="4" customFormat="1" x14ac:dyDescent="0.25">
      <c r="B586" s="71">
        <v>2019</v>
      </c>
      <c r="C586" s="156">
        <v>24709</v>
      </c>
      <c r="D586" s="157">
        <v>0.13834884363770383</v>
      </c>
    </row>
    <row r="587" spans="2:4" s="4" customFormat="1" x14ac:dyDescent="0.25">
      <c r="B587" s="71">
        <v>2018</v>
      </c>
      <c r="C587" s="156">
        <v>21706</v>
      </c>
      <c r="D587" s="157">
        <v>0.10863680473977211</v>
      </c>
    </row>
    <row r="588" spans="2:4" s="4" customFormat="1" x14ac:dyDescent="0.25">
      <c r="B588" s="71">
        <v>2017</v>
      </c>
      <c r="C588" s="156">
        <v>19579</v>
      </c>
      <c r="D588" s="157">
        <v>2.6529649242384545E-2</v>
      </c>
    </row>
    <row r="589" spans="2:4" s="4" customFormat="1" x14ac:dyDescent="0.25">
      <c r="B589" s="71">
        <v>2016</v>
      </c>
      <c r="C589" s="156">
        <v>19073</v>
      </c>
      <c r="D589" s="157">
        <v>0.13665077473182352</v>
      </c>
    </row>
    <row r="590" spans="2:4" s="4" customFormat="1" x14ac:dyDescent="0.25">
      <c r="B590" s="71">
        <v>2015</v>
      </c>
      <c r="C590" s="156">
        <v>16780</v>
      </c>
      <c r="D590" s="157">
        <v>0.18964906061680264</v>
      </c>
    </row>
    <row r="591" spans="2:4" s="4" customFormat="1" x14ac:dyDescent="0.25">
      <c r="B591" s="71">
        <v>2014</v>
      </c>
      <c r="C591" s="156">
        <v>14105</v>
      </c>
      <c r="D591" s="157">
        <v>-7.6172386691118699E-2</v>
      </c>
    </row>
    <row r="592" spans="2:4" s="4" customFormat="1" x14ac:dyDescent="0.25">
      <c r="B592" s="71">
        <v>2013</v>
      </c>
      <c r="C592" s="156">
        <v>15268</v>
      </c>
      <c r="D592" s="157">
        <v>-8.0628650569037119E-2</v>
      </c>
    </row>
    <row r="593" spans="2:4" s="4" customFormat="1" x14ac:dyDescent="0.25">
      <c r="B593" s="71">
        <v>2012</v>
      </c>
      <c r="C593" s="156">
        <v>16607</v>
      </c>
      <c r="D593" s="157">
        <v>-0.11116463284093336</v>
      </c>
    </row>
    <row r="594" spans="2:4" s="4" customFormat="1" x14ac:dyDescent="0.25">
      <c r="B594" s="71">
        <v>2011</v>
      </c>
      <c r="C594" s="156">
        <v>18684</v>
      </c>
      <c r="D594" s="157">
        <v>-2.2343153157867168E-2</v>
      </c>
    </row>
    <row r="595" spans="2:4" s="4" customFormat="1" x14ac:dyDescent="0.25">
      <c r="B595" s="71">
        <v>2010</v>
      </c>
      <c r="C595" s="156">
        <v>19111</v>
      </c>
      <c r="D595" s="157">
        <v>1.1645757238896826E-2</v>
      </c>
    </row>
    <row r="596" spans="2:4" s="4" customFormat="1" x14ac:dyDescent="0.25">
      <c r="B596" s="71">
        <v>2009</v>
      </c>
      <c r="C596" s="156">
        <v>18891</v>
      </c>
      <c r="D596" s="157">
        <v>-3.9652280006100327E-2</v>
      </c>
    </row>
    <row r="597" spans="2:4" s="4" customFormat="1" x14ac:dyDescent="0.25">
      <c r="B597" s="71">
        <v>2008</v>
      </c>
      <c r="C597" s="156">
        <v>19671</v>
      </c>
      <c r="D597" s="157">
        <v>5.0072065339240801E-2</v>
      </c>
    </row>
    <row r="598" spans="2:4" s="4" customFormat="1" x14ac:dyDescent="0.25">
      <c r="B598" s="71">
        <v>2007</v>
      </c>
      <c r="C598" s="156">
        <v>18733</v>
      </c>
      <c r="D598" s="157">
        <v>4.7736537223772579E-3</v>
      </c>
    </row>
    <row r="599" spans="2:4" s="4" customFormat="1" x14ac:dyDescent="0.25">
      <c r="B599" s="71">
        <v>2006</v>
      </c>
      <c r="C599" s="156">
        <v>18644</v>
      </c>
      <c r="D599" s="157">
        <v>0.33361945636623758</v>
      </c>
    </row>
    <row r="600" spans="2:4" s="4" customFormat="1" x14ac:dyDescent="0.25">
      <c r="B600" s="71">
        <v>2005</v>
      </c>
      <c r="C600" s="156">
        <v>13980</v>
      </c>
      <c r="D600" s="157">
        <v>0.23302169694831543</v>
      </c>
    </row>
    <row r="601" spans="2:4" s="4" customFormat="1" x14ac:dyDescent="0.25">
      <c r="B601" s="71">
        <v>2004</v>
      </c>
      <c r="C601" s="156">
        <v>11338</v>
      </c>
      <c r="D601" s="157">
        <v>0.24991731892845337</v>
      </c>
    </row>
    <row r="602" spans="2:4" s="4" customFormat="1" x14ac:dyDescent="0.25">
      <c r="B602" s="71">
        <v>2003</v>
      </c>
      <c r="C602" s="156">
        <v>9071</v>
      </c>
      <c r="D602" s="157">
        <v>-0.10850122850122845</v>
      </c>
    </row>
    <row r="603" spans="2:4" s="4" customFormat="1" ht="6" customHeight="1" x14ac:dyDescent="0.25">
      <c r="B603" s="158"/>
      <c r="C603" s="74"/>
      <c r="D603" s="75"/>
    </row>
    <row r="604" spans="2:4" s="4" customFormat="1" x14ac:dyDescent="0.25">
      <c r="B604" s="610" t="s">
        <v>161</v>
      </c>
      <c r="C604" s="610"/>
      <c r="D604" s="610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6" t="s">
        <v>333</v>
      </c>
      <c r="C607" s="606"/>
      <c r="D607" s="606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4" t="s">
        <v>86</v>
      </c>
      <c r="D609" s="155" t="s">
        <v>64</v>
      </c>
    </row>
    <row r="610" spans="2:4" s="4" customFormat="1" x14ac:dyDescent="0.25">
      <c r="B610" s="71">
        <v>2019</v>
      </c>
      <c r="C610" s="156">
        <v>83087</v>
      </c>
      <c r="D610" s="157">
        <v>-7.003453921814673E-3</v>
      </c>
    </row>
    <row r="611" spans="2:4" s="4" customFormat="1" x14ac:dyDescent="0.25">
      <c r="B611" s="71">
        <v>2018</v>
      </c>
      <c r="C611" s="156">
        <v>83673</v>
      </c>
      <c r="D611" s="157">
        <v>0.25364077669902918</v>
      </c>
    </row>
    <row r="612" spans="2:4" s="4" customFormat="1" x14ac:dyDescent="0.25">
      <c r="B612" s="71">
        <v>2017</v>
      </c>
      <c r="C612" s="156">
        <v>66744</v>
      </c>
      <c r="D612" s="157">
        <v>0.1825027018407952</v>
      </c>
    </row>
    <row r="613" spans="2:4" s="4" customFormat="1" x14ac:dyDescent="0.25">
      <c r="B613" s="71">
        <v>2016</v>
      </c>
      <c r="C613" s="156">
        <v>56443</v>
      </c>
      <c r="D613" s="157">
        <v>0.18326659818452451</v>
      </c>
    </row>
    <row r="614" spans="2:4" s="4" customFormat="1" x14ac:dyDescent="0.25">
      <c r="B614" s="71">
        <v>2015</v>
      </c>
      <c r="C614" s="156">
        <v>47701</v>
      </c>
      <c r="D614" s="157">
        <v>-3.6070807905266178E-2</v>
      </c>
    </row>
    <row r="615" spans="2:4" s="4" customFormat="1" x14ac:dyDescent="0.25">
      <c r="B615" s="71">
        <v>2014</v>
      </c>
      <c r="C615" s="156">
        <v>49486</v>
      </c>
      <c r="D615" s="157">
        <v>-8.1977553102680623E-2</v>
      </c>
    </row>
    <row r="616" spans="2:4" s="4" customFormat="1" x14ac:dyDescent="0.25">
      <c r="B616" s="71">
        <v>2013</v>
      </c>
      <c r="C616" s="156">
        <v>53905</v>
      </c>
      <c r="D616" s="157">
        <v>3.3890828186735167E-2</v>
      </c>
    </row>
    <row r="617" spans="2:4" s="4" customFormat="1" x14ac:dyDescent="0.25">
      <c r="B617" s="71">
        <v>2012</v>
      </c>
      <c r="C617" s="156">
        <v>52138</v>
      </c>
      <c r="D617" s="157">
        <v>-0.15286127449387454</v>
      </c>
    </row>
    <row r="618" spans="2:4" s="4" customFormat="1" x14ac:dyDescent="0.25">
      <c r="B618" s="71">
        <v>2011</v>
      </c>
      <c r="C618" s="156">
        <v>61546</v>
      </c>
      <c r="D618" s="157">
        <v>1.6331720527767324E-2</v>
      </c>
    </row>
    <row r="619" spans="2:4" s="4" customFormat="1" x14ac:dyDescent="0.25">
      <c r="B619" s="71">
        <v>2010</v>
      </c>
      <c r="C619" s="156">
        <v>60557</v>
      </c>
      <c r="D619" s="157">
        <v>0.48318597075608016</v>
      </c>
    </row>
    <row r="620" spans="2:4" s="4" customFormat="1" x14ac:dyDescent="0.25">
      <c r="B620" s="71">
        <v>2009</v>
      </c>
      <c r="C620" s="156">
        <v>40829</v>
      </c>
      <c r="D620" s="157">
        <v>0.26339078503573976</v>
      </c>
    </row>
    <row r="621" spans="2:4" s="4" customFormat="1" x14ac:dyDescent="0.25">
      <c r="B621" s="71">
        <v>2008</v>
      </c>
      <c r="C621" s="156">
        <v>32317</v>
      </c>
      <c r="D621" s="157">
        <v>-2.6918791966517142E-2</v>
      </c>
    </row>
    <row r="622" spans="2:4" s="4" customFormat="1" x14ac:dyDescent="0.25">
      <c r="B622" s="71">
        <v>2007</v>
      </c>
      <c r="C622" s="156">
        <v>33211</v>
      </c>
      <c r="D622" s="157">
        <v>7.789425854402654E-2</v>
      </c>
    </row>
    <row r="623" spans="2:4" s="4" customFormat="1" x14ac:dyDescent="0.25">
      <c r="B623" s="71">
        <v>2006</v>
      </c>
      <c r="C623" s="156">
        <v>30811</v>
      </c>
      <c r="D623" s="157">
        <v>0.7319280494659921</v>
      </c>
    </row>
    <row r="624" spans="2:4" s="4" customFormat="1" x14ac:dyDescent="0.25">
      <c r="B624" s="71">
        <v>2005</v>
      </c>
      <c r="C624" s="156">
        <v>17790</v>
      </c>
      <c r="D624" s="157">
        <v>0.18473628129994668</v>
      </c>
    </row>
    <row r="625" spans="1:5" s="4" customFormat="1" x14ac:dyDescent="0.25">
      <c r="B625" s="71">
        <v>2004</v>
      </c>
      <c r="C625" s="156">
        <v>15016</v>
      </c>
      <c r="D625" s="157">
        <v>-0.18119853863351332</v>
      </c>
    </row>
    <row r="626" spans="1:5" s="4" customFormat="1" x14ac:dyDescent="0.25">
      <c r="B626" s="71">
        <v>2003</v>
      </c>
      <c r="C626" s="156">
        <v>18339</v>
      </c>
      <c r="D626" s="157">
        <v>-0.14583139264089429</v>
      </c>
    </row>
    <row r="627" spans="1:5" s="4" customFormat="1" ht="6" customHeight="1" x14ac:dyDescent="0.25">
      <c r="B627" s="158"/>
      <c r="C627" s="74"/>
      <c r="D627" s="75"/>
    </row>
    <row r="628" spans="1:5" x14ac:dyDescent="0.25">
      <c r="A628" s="4"/>
      <c r="B628" s="610" t="s">
        <v>161</v>
      </c>
      <c r="C628" s="610"/>
      <c r="D628" s="610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E962DF-5B93-4EFA-A30D-76F5747A3160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8" t="s">
        <v>276</v>
      </c>
      <c r="C3" s="618"/>
      <c r="D3" s="618"/>
      <c r="E3" s="618"/>
      <c r="F3" s="618"/>
      <c r="G3" s="618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3" t="s">
        <v>209</v>
      </c>
      <c r="C5" s="384" t="s">
        <v>226</v>
      </c>
      <c r="D5" s="385" t="s">
        <v>223</v>
      </c>
      <c r="E5" s="384" t="s">
        <v>210</v>
      </c>
      <c r="F5" s="386" t="s">
        <v>64</v>
      </c>
      <c r="G5" s="387" t="s">
        <v>211</v>
      </c>
      <c r="R5" s="72"/>
    </row>
    <row r="6" spans="1:18" ht="15" customHeight="1" x14ac:dyDescent="0.25">
      <c r="A6" s="72"/>
      <c r="B6" s="388" t="s">
        <v>162</v>
      </c>
      <c r="C6" s="389">
        <v>1435242</v>
      </c>
      <c r="D6" s="390">
        <v>1120887</v>
      </c>
      <c r="E6" s="390">
        <v>-314355</v>
      </c>
      <c r="F6" s="391">
        <v>-0.21902578101811399</v>
      </c>
      <c r="G6" s="392">
        <v>1</v>
      </c>
      <c r="R6" s="31"/>
    </row>
    <row r="7" spans="1:18" s="4" customFormat="1" ht="15" customHeight="1" collapsed="1" x14ac:dyDescent="0.25">
      <c r="A7" s="72"/>
      <c r="B7" s="59" t="s">
        <v>72</v>
      </c>
      <c r="C7" s="393">
        <v>496922</v>
      </c>
      <c r="D7" s="394">
        <v>379897</v>
      </c>
      <c r="E7" s="394">
        <v>-117025</v>
      </c>
      <c r="F7" s="395">
        <v>-0.23549973637713761</v>
      </c>
      <c r="G7" s="396">
        <v>0.33892533324054969</v>
      </c>
      <c r="R7" s="72"/>
    </row>
    <row r="8" spans="1:18" s="4" customFormat="1" x14ac:dyDescent="0.25">
      <c r="A8" s="72"/>
      <c r="B8" s="59" t="s">
        <v>67</v>
      </c>
      <c r="C8" s="393">
        <v>227937</v>
      </c>
      <c r="D8" s="394">
        <v>185817</v>
      </c>
      <c r="E8" s="394">
        <v>-42120</v>
      </c>
      <c r="F8" s="395">
        <v>-0.18478790192026739</v>
      </c>
      <c r="G8" s="396">
        <v>0.16577674645169407</v>
      </c>
      <c r="R8" s="72"/>
    </row>
    <row r="9" spans="1:18" s="4" customFormat="1" hidden="1" x14ac:dyDescent="0.25">
      <c r="A9" s="72"/>
      <c r="B9" s="59" t="s">
        <v>107</v>
      </c>
      <c r="C9" s="393" t="e">
        <v>#REF!</v>
      </c>
      <c r="D9" s="394">
        <v>103929.88511506643</v>
      </c>
      <c r="E9" s="394" t="e">
        <v>#REF!</v>
      </c>
      <c r="F9" s="395" t="e">
        <v>#REF!</v>
      </c>
      <c r="G9" s="396">
        <v>9.272110847486538E-2</v>
      </c>
      <c r="R9" s="72"/>
    </row>
    <row r="10" spans="1:18" s="4" customFormat="1" x14ac:dyDescent="0.25">
      <c r="A10" s="72"/>
      <c r="B10" s="59" t="s">
        <v>70</v>
      </c>
      <c r="C10" s="393">
        <v>157462</v>
      </c>
      <c r="D10" s="394">
        <v>114110</v>
      </c>
      <c r="E10" s="394">
        <v>-43352</v>
      </c>
      <c r="F10" s="395">
        <v>-0.27531721939261533</v>
      </c>
      <c r="G10" s="396">
        <v>0.10180330399050037</v>
      </c>
    </row>
    <row r="11" spans="1:18" s="4" customFormat="1" x14ac:dyDescent="0.25">
      <c r="A11" s="72"/>
      <c r="B11" s="59" t="s">
        <v>75</v>
      </c>
      <c r="C11" s="393">
        <v>57507</v>
      </c>
      <c r="D11" s="394">
        <v>49319</v>
      </c>
      <c r="E11" s="394">
        <v>-8188</v>
      </c>
      <c r="F11" s="395">
        <v>-0.14238266645799647</v>
      </c>
      <c r="G11" s="396">
        <v>4.3999975019783442E-2</v>
      </c>
    </row>
    <row r="12" spans="1:18" s="4" customFormat="1" ht="15" customHeight="1" x14ac:dyDescent="0.25">
      <c r="A12" s="72"/>
      <c r="B12" s="59" t="s">
        <v>71</v>
      </c>
      <c r="C12" s="393">
        <v>51557</v>
      </c>
      <c r="D12" s="394">
        <v>43666</v>
      </c>
      <c r="E12" s="394">
        <v>-7891</v>
      </c>
      <c r="F12" s="395">
        <v>-0.15305390150706988</v>
      </c>
      <c r="G12" s="396">
        <v>3.8956647726309607E-2</v>
      </c>
    </row>
    <row r="13" spans="1:18" s="4" customFormat="1" ht="15" customHeight="1" x14ac:dyDescent="0.25">
      <c r="A13" s="72"/>
      <c r="B13" s="59" t="s">
        <v>78</v>
      </c>
      <c r="C13" s="393">
        <v>53703</v>
      </c>
      <c r="D13" s="394">
        <v>43527</v>
      </c>
      <c r="E13" s="394">
        <v>-10176</v>
      </c>
      <c r="F13" s="395">
        <v>-0.1894866208591699</v>
      </c>
      <c r="G13" s="396">
        <v>3.8832638794097887E-2</v>
      </c>
    </row>
    <row r="14" spans="1:18" s="4" customFormat="1" x14ac:dyDescent="0.25">
      <c r="A14" s="72"/>
      <c r="B14" s="59" t="s">
        <v>77</v>
      </c>
      <c r="C14" s="393">
        <v>45690</v>
      </c>
      <c r="D14" s="394">
        <v>35491</v>
      </c>
      <c r="E14" s="394">
        <v>-10199</v>
      </c>
      <c r="F14" s="395">
        <v>-0.22322171153425252</v>
      </c>
      <c r="G14" s="396">
        <v>3.1663316641195767E-2</v>
      </c>
    </row>
    <row r="15" spans="1:18" s="4" customFormat="1" ht="15" customHeight="1" x14ac:dyDescent="0.25">
      <c r="A15" s="72"/>
      <c r="B15" s="59" t="s">
        <v>68</v>
      </c>
      <c r="C15" s="393">
        <v>39989</v>
      </c>
      <c r="D15" s="394">
        <v>34306</v>
      </c>
      <c r="E15" s="394">
        <v>-5683</v>
      </c>
      <c r="F15" s="395">
        <v>-0.14211408137237735</v>
      </c>
      <c r="G15" s="396">
        <v>3.0606118190326055E-2</v>
      </c>
      <c r="R15" s="72"/>
    </row>
    <row r="16" spans="1:18" s="4" customFormat="1" ht="15" customHeight="1" x14ac:dyDescent="0.25">
      <c r="A16" s="72"/>
      <c r="B16" s="59" t="s">
        <v>69</v>
      </c>
      <c r="C16" s="393">
        <v>42654</v>
      </c>
      <c r="D16" s="394">
        <v>31543</v>
      </c>
      <c r="E16" s="394">
        <v>-11111</v>
      </c>
      <c r="F16" s="395">
        <v>-0.26049139588315284</v>
      </c>
      <c r="G16" s="396">
        <v>2.8141106106146292E-2</v>
      </c>
      <c r="R16" s="72"/>
    </row>
    <row r="17" spans="1:7" s="4" customFormat="1" ht="15" customHeight="1" x14ac:dyDescent="0.25">
      <c r="A17" s="72"/>
      <c r="B17" s="59" t="s">
        <v>200</v>
      </c>
      <c r="C17" s="393">
        <v>41117</v>
      </c>
      <c r="D17" s="394">
        <v>28359</v>
      </c>
      <c r="E17" s="394">
        <v>-12758</v>
      </c>
      <c r="F17" s="395">
        <v>-0.31028528345939632</v>
      </c>
      <c r="G17" s="396">
        <v>2.5300498622965562E-2</v>
      </c>
    </row>
    <row r="18" spans="1:7" s="4" customFormat="1" ht="15" customHeight="1" x14ac:dyDescent="0.25">
      <c r="A18" s="72"/>
      <c r="B18" s="59" t="s">
        <v>76</v>
      </c>
      <c r="C18" s="393">
        <v>36448</v>
      </c>
      <c r="D18" s="394">
        <v>27970</v>
      </c>
      <c r="E18" s="394">
        <v>-8478</v>
      </c>
      <c r="F18" s="395">
        <v>-0.2326053555750659</v>
      </c>
      <c r="G18" s="396">
        <v>2.4953452042891032E-2</v>
      </c>
    </row>
    <row r="19" spans="1:7" s="4" customFormat="1" ht="15" customHeight="1" x14ac:dyDescent="0.25">
      <c r="A19" s="72"/>
      <c r="B19" s="59" t="s">
        <v>74</v>
      </c>
      <c r="C19" s="393">
        <v>42020</v>
      </c>
      <c r="D19" s="394">
        <v>26801</v>
      </c>
      <c r="E19" s="394">
        <v>-15219</v>
      </c>
      <c r="F19" s="395">
        <v>-0.36218467396477871</v>
      </c>
      <c r="G19" s="396">
        <v>2.3910528001484539E-2</v>
      </c>
    </row>
    <row r="20" spans="1:7" s="4" customFormat="1" ht="15" customHeight="1" x14ac:dyDescent="0.25">
      <c r="A20" s="72"/>
      <c r="B20" s="59" t="s">
        <v>73</v>
      </c>
      <c r="C20" s="393">
        <v>29577</v>
      </c>
      <c r="D20" s="394">
        <v>24585</v>
      </c>
      <c r="E20" s="394">
        <v>-4992</v>
      </c>
      <c r="F20" s="395">
        <v>-0.168779795111066</v>
      </c>
      <c r="G20" s="396">
        <v>2.1933522290828601E-2</v>
      </c>
    </row>
    <row r="21" spans="1:7" s="4" customFormat="1" ht="15" customHeight="1" x14ac:dyDescent="0.25">
      <c r="A21" s="72"/>
      <c r="B21" s="59" t="s">
        <v>81</v>
      </c>
      <c r="C21" s="393">
        <v>21571</v>
      </c>
      <c r="D21" s="394">
        <v>15951</v>
      </c>
      <c r="E21" s="394">
        <v>-5620</v>
      </c>
      <c r="F21" s="395">
        <v>-0.26053497751610954</v>
      </c>
      <c r="G21" s="396">
        <v>1.4230694084238642E-2</v>
      </c>
    </row>
    <row r="22" spans="1:7" s="4" customFormat="1" ht="15" customHeight="1" x14ac:dyDescent="0.25">
      <c r="A22" s="72"/>
      <c r="B22" s="59" t="s">
        <v>79</v>
      </c>
      <c r="C22" s="393">
        <v>12278</v>
      </c>
      <c r="D22" s="394">
        <v>9272</v>
      </c>
      <c r="E22" s="394">
        <v>-3006</v>
      </c>
      <c r="F22" s="395">
        <v>-0.24482814790682517</v>
      </c>
      <c r="G22" s="396">
        <v>8.2720202839358468E-3</v>
      </c>
    </row>
    <row r="23" spans="1:7" s="4" customFormat="1" ht="15" customHeight="1" x14ac:dyDescent="0.25">
      <c r="A23" s="72"/>
      <c r="B23" s="59" t="s">
        <v>80</v>
      </c>
      <c r="C23" s="393">
        <v>9829</v>
      </c>
      <c r="D23" s="394">
        <v>7597</v>
      </c>
      <c r="E23" s="394">
        <v>-2232</v>
      </c>
      <c r="F23" s="395">
        <v>-0.22708312137552145</v>
      </c>
      <c r="G23" s="396">
        <v>6.7776680432550295E-3</v>
      </c>
    </row>
    <row r="24" spans="1:7" s="4" customFormat="1" ht="15" customHeight="1" x14ac:dyDescent="0.25">
      <c r="A24" s="72"/>
      <c r="B24" s="59" t="s">
        <v>201</v>
      </c>
      <c r="C24" s="393">
        <v>36011</v>
      </c>
      <c r="D24" s="394">
        <v>33986</v>
      </c>
      <c r="E24" s="394">
        <v>-2025</v>
      </c>
      <c r="F24" s="395">
        <v>-5.6232817750131892E-2</v>
      </c>
      <c r="G24" s="396">
        <v>3.0320630001061659E-2</v>
      </c>
    </row>
    <row r="25" spans="1:7" s="4" customFormat="1" ht="15" customHeight="1" x14ac:dyDescent="0.25">
      <c r="A25" s="72"/>
      <c r="B25" s="59" t="s">
        <v>202</v>
      </c>
      <c r="C25" s="393">
        <v>6158</v>
      </c>
      <c r="D25" s="394">
        <v>4555</v>
      </c>
      <c r="E25" s="394">
        <v>-1603</v>
      </c>
      <c r="F25" s="395">
        <v>-0.26031178954205914</v>
      </c>
      <c r="G25" s="396">
        <v>4.0637459440603738E-3</v>
      </c>
    </row>
    <row r="26" spans="1:7" s="4" customFormat="1" ht="15" customHeight="1" x14ac:dyDescent="0.25">
      <c r="A26" s="72"/>
      <c r="B26" s="59" t="s">
        <v>203</v>
      </c>
      <c r="C26" s="393">
        <v>5536</v>
      </c>
      <c r="D26" s="394">
        <v>4841</v>
      </c>
      <c r="E26" s="394">
        <v>-695</v>
      </c>
      <c r="F26" s="395">
        <v>-0.12554190751445082</v>
      </c>
      <c r="G26" s="396">
        <v>4.318901013215427E-3</v>
      </c>
    </row>
    <row r="27" spans="1:7" s="4" customFormat="1" ht="15" customHeight="1" thickBot="1" x14ac:dyDescent="0.3">
      <c r="A27" s="72"/>
      <c r="B27" s="397" t="s">
        <v>86</v>
      </c>
      <c r="C27" s="398">
        <v>21276</v>
      </c>
      <c r="D27" s="399">
        <v>19294</v>
      </c>
      <c r="E27" s="399">
        <v>-1982</v>
      </c>
      <c r="F27" s="400">
        <v>-9.3156608385034811E-2</v>
      </c>
      <c r="G27" s="401">
        <v>1.7213153511460119E-2</v>
      </c>
    </row>
    <row r="28" spans="1:7" s="4" customFormat="1" ht="15" customHeight="1" x14ac:dyDescent="0.25">
      <c r="A28" s="72"/>
      <c r="B28" s="402" t="s">
        <v>197</v>
      </c>
      <c r="C28" s="403">
        <v>1207305</v>
      </c>
      <c r="D28" s="404">
        <v>935070</v>
      </c>
      <c r="E28" s="404">
        <v>-272235</v>
      </c>
      <c r="F28" s="405">
        <v>-0.22548983065588235</v>
      </c>
      <c r="G28" s="406">
        <v>0.83422325354830595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10" t="s">
        <v>161</v>
      </c>
      <c r="C30" s="610"/>
      <c r="D30" s="610"/>
      <c r="E30" s="610"/>
      <c r="F30" s="610"/>
      <c r="G30" s="610"/>
    </row>
    <row r="31" spans="1:7" s="4" customFormat="1" ht="25.5" customHeight="1" x14ac:dyDescent="0.25">
      <c r="B31" s="407"/>
      <c r="C31" s="407"/>
      <c r="D31" s="407"/>
      <c r="E31" s="407"/>
      <c r="F31" s="407"/>
      <c r="G31" s="407"/>
    </row>
    <row r="32" spans="1:7" ht="25.5" customHeight="1" x14ac:dyDescent="0.25">
      <c r="B32" s="408"/>
      <c r="C32" s="408"/>
      <c r="D32" s="408"/>
      <c r="E32" s="408"/>
      <c r="F32" s="408"/>
      <c r="G32" s="408"/>
    </row>
    <row r="33" spans="2:7" ht="25.5" customHeight="1" x14ac:dyDescent="0.25">
      <c r="B33" s="408"/>
      <c r="C33" s="408"/>
      <c r="D33" s="408"/>
      <c r="E33" s="408"/>
      <c r="F33" s="408"/>
      <c r="G33" s="408"/>
    </row>
    <row r="34" spans="2:7" x14ac:dyDescent="0.25">
      <c r="B34" s="205"/>
      <c r="C34" s="79"/>
      <c r="D34" s="73"/>
      <c r="E34" s="73"/>
      <c r="F34" s="79"/>
      <c r="G34" s="79"/>
    </row>
    <row r="35" spans="2:7" ht="29.25" customHeight="1" thickBot="1" x14ac:dyDescent="0.4">
      <c r="B35" s="693" t="s">
        <v>276</v>
      </c>
      <c r="C35" s="693"/>
      <c r="D35" s="693"/>
      <c r="E35" s="693"/>
      <c r="F35" s="693"/>
      <c r="G35" s="693"/>
    </row>
    <row r="36" spans="2:7" ht="6" customHeight="1" thickBot="1" x14ac:dyDescent="0.3">
      <c r="B36" s="368"/>
      <c r="C36" s="368"/>
      <c r="D36" s="368"/>
      <c r="E36" s="368"/>
      <c r="F36" s="368"/>
      <c r="G36" s="368"/>
    </row>
    <row r="37" spans="2:7" ht="30" x14ac:dyDescent="0.25">
      <c r="B37" s="383" t="s">
        <v>209</v>
      </c>
      <c r="C37" s="409">
        <v>2018</v>
      </c>
      <c r="D37" s="385">
        <v>2019</v>
      </c>
      <c r="E37" s="384" t="s">
        <v>210</v>
      </c>
      <c r="F37" s="386" t="s">
        <v>64</v>
      </c>
      <c r="G37" s="387" t="s">
        <v>211</v>
      </c>
    </row>
    <row r="38" spans="2:7" ht="15.75" x14ac:dyDescent="0.25">
      <c r="B38" s="388" t="s">
        <v>162</v>
      </c>
      <c r="C38" s="389">
        <v>5801954</v>
      </c>
      <c r="D38" s="390">
        <v>6110838</v>
      </c>
      <c r="E38" s="390">
        <v>308884</v>
      </c>
      <c r="F38" s="391">
        <v>5.3237926395142132E-2</v>
      </c>
      <c r="G38" s="392">
        <v>1</v>
      </c>
    </row>
    <row r="39" spans="2:7" x14ac:dyDescent="0.25">
      <c r="B39" s="59" t="s">
        <v>72</v>
      </c>
      <c r="C39" s="393">
        <v>2027429</v>
      </c>
      <c r="D39" s="394">
        <v>2156924</v>
      </c>
      <c r="E39" s="394">
        <v>129495</v>
      </c>
      <c r="F39" s="395">
        <v>6.387153384902744E-2</v>
      </c>
      <c r="G39" s="396">
        <v>0.35296697441496566</v>
      </c>
    </row>
    <row r="40" spans="2:7" x14ac:dyDescent="0.25">
      <c r="B40" s="59" t="s">
        <v>67</v>
      </c>
      <c r="C40" s="393">
        <v>1303381</v>
      </c>
      <c r="D40" s="394">
        <v>1482908</v>
      </c>
      <c r="E40" s="394">
        <v>179527</v>
      </c>
      <c r="F40" s="395">
        <v>0.13773946374851254</v>
      </c>
      <c r="G40" s="396">
        <v>0.24266851780394114</v>
      </c>
    </row>
    <row r="41" spans="2:7" x14ac:dyDescent="0.25">
      <c r="B41" s="59" t="s">
        <v>107</v>
      </c>
      <c r="C41" s="393">
        <v>784435.46956288628</v>
      </c>
      <c r="D41" s="394">
        <v>855559.88728574419</v>
      </c>
      <c r="E41" s="394">
        <v>71124.417722857906</v>
      </c>
      <c r="F41" s="395">
        <v>9.0669558532954664E-2</v>
      </c>
      <c r="G41" s="396">
        <v>0.14000696586715999</v>
      </c>
    </row>
    <row r="42" spans="2:7" x14ac:dyDescent="0.25">
      <c r="B42" s="59" t="s">
        <v>70</v>
      </c>
      <c r="C42" s="393">
        <v>641603</v>
      </c>
      <c r="D42" s="394">
        <v>565761</v>
      </c>
      <c r="E42" s="394">
        <v>-75842</v>
      </c>
      <c r="F42" s="395">
        <v>-0.11820705327125969</v>
      </c>
      <c r="G42" s="396">
        <v>9.2583210355110052E-2</v>
      </c>
    </row>
    <row r="43" spans="2:7" x14ac:dyDescent="0.25">
      <c r="B43" s="59" t="s">
        <v>71</v>
      </c>
      <c r="C43" s="393">
        <v>194255</v>
      </c>
      <c r="D43" s="394">
        <v>208705</v>
      </c>
      <c r="E43" s="394">
        <v>14450</v>
      </c>
      <c r="F43" s="395">
        <v>7.4386759671565716E-2</v>
      </c>
      <c r="G43" s="396">
        <v>3.4153253612679638E-2</v>
      </c>
    </row>
    <row r="44" spans="2:7" x14ac:dyDescent="0.25">
      <c r="B44" s="59" t="s">
        <v>68</v>
      </c>
      <c r="C44" s="393">
        <v>173548</v>
      </c>
      <c r="D44" s="394">
        <v>172138</v>
      </c>
      <c r="E44" s="394">
        <v>-1410</v>
      </c>
      <c r="F44" s="395">
        <v>-8.1245534376656048E-3</v>
      </c>
      <c r="G44" s="396">
        <v>2.8169295275050656E-2</v>
      </c>
    </row>
    <row r="45" spans="2:7" x14ac:dyDescent="0.25">
      <c r="B45" s="59" t="s">
        <v>200</v>
      </c>
      <c r="C45" s="393">
        <v>171320</v>
      </c>
      <c r="D45" s="394">
        <v>164054</v>
      </c>
      <c r="E45" s="394">
        <v>-7266</v>
      </c>
      <c r="F45" s="395">
        <v>-4.2411860845201987E-2</v>
      </c>
      <c r="G45" s="396">
        <v>2.6846399790012434E-2</v>
      </c>
    </row>
    <row r="46" spans="2:7" x14ac:dyDescent="0.25">
      <c r="B46" s="59" t="s">
        <v>69</v>
      </c>
      <c r="C46" s="393">
        <v>159082</v>
      </c>
      <c r="D46" s="394">
        <v>161047</v>
      </c>
      <c r="E46" s="394">
        <v>1965</v>
      </c>
      <c r="F46" s="395">
        <v>1.2352120290164859E-2</v>
      </c>
      <c r="G46" s="396">
        <v>2.6354323253210115E-2</v>
      </c>
    </row>
    <row r="47" spans="2:7" x14ac:dyDescent="0.25">
      <c r="B47" s="59" t="s">
        <v>74</v>
      </c>
      <c r="C47" s="393">
        <v>148417</v>
      </c>
      <c r="D47" s="394">
        <v>153665</v>
      </c>
      <c r="E47" s="394">
        <v>5248</v>
      </c>
      <c r="F47" s="395">
        <v>3.5359830747151655E-2</v>
      </c>
      <c r="G47" s="396">
        <v>2.5146305629440677E-2</v>
      </c>
    </row>
    <row r="48" spans="2:7" x14ac:dyDescent="0.25">
      <c r="B48" s="59" t="s">
        <v>73</v>
      </c>
      <c r="C48" s="393">
        <v>119785</v>
      </c>
      <c r="D48" s="394">
        <v>140855</v>
      </c>
      <c r="E48" s="394">
        <v>21070</v>
      </c>
      <c r="F48" s="395">
        <v>0.17589848478524028</v>
      </c>
      <c r="G48" s="396">
        <v>2.305003012680094E-2</v>
      </c>
    </row>
    <row r="49" spans="2:7" x14ac:dyDescent="0.25">
      <c r="B49" s="59" t="s">
        <v>75</v>
      </c>
      <c r="C49" s="393">
        <v>140134</v>
      </c>
      <c r="D49" s="394">
        <v>130593</v>
      </c>
      <c r="E49" s="394">
        <v>-9541</v>
      </c>
      <c r="F49" s="395">
        <v>-6.8084833088329688E-2</v>
      </c>
      <c r="G49" s="396">
        <v>2.1370718713210855E-2</v>
      </c>
    </row>
    <row r="50" spans="2:7" x14ac:dyDescent="0.25">
      <c r="B50" s="59" t="s">
        <v>78</v>
      </c>
      <c r="C50" s="393">
        <v>107415</v>
      </c>
      <c r="D50" s="394">
        <v>113389</v>
      </c>
      <c r="E50" s="394">
        <v>5974</v>
      </c>
      <c r="F50" s="395">
        <v>5.5616068519294348E-2</v>
      </c>
      <c r="G50" s="396">
        <v>1.8555392893740596E-2</v>
      </c>
    </row>
    <row r="51" spans="2:7" x14ac:dyDescent="0.25">
      <c r="B51" s="59" t="s">
        <v>81</v>
      </c>
      <c r="C51" s="393">
        <v>82226</v>
      </c>
      <c r="D51" s="394">
        <v>98826</v>
      </c>
      <c r="E51" s="394">
        <v>16600</v>
      </c>
      <c r="F51" s="395">
        <v>0.20188261620412029</v>
      </c>
      <c r="G51" s="396">
        <v>1.6172250025282948E-2</v>
      </c>
    </row>
    <row r="52" spans="2:7" x14ac:dyDescent="0.25">
      <c r="B52" s="59" t="s">
        <v>77</v>
      </c>
      <c r="C52" s="393">
        <v>84697</v>
      </c>
      <c r="D52" s="394">
        <v>95820</v>
      </c>
      <c r="E52" s="394">
        <v>11123</v>
      </c>
      <c r="F52" s="395">
        <v>0.13132696553596945</v>
      </c>
      <c r="G52" s="396">
        <v>1.5680337132157652E-2</v>
      </c>
    </row>
    <row r="53" spans="2:7" x14ac:dyDescent="0.25">
      <c r="B53" s="59" t="s">
        <v>76</v>
      </c>
      <c r="C53" s="393">
        <v>72414</v>
      </c>
      <c r="D53" s="394">
        <v>79523</v>
      </c>
      <c r="E53" s="394">
        <v>7109</v>
      </c>
      <c r="F53" s="395">
        <v>9.8171624271549796E-2</v>
      </c>
      <c r="G53" s="396">
        <v>1.3013436127745491E-2</v>
      </c>
    </row>
    <row r="54" spans="2:7" x14ac:dyDescent="0.25">
      <c r="B54" s="59" t="s">
        <v>79</v>
      </c>
      <c r="C54" s="393">
        <v>55977</v>
      </c>
      <c r="D54" s="394">
        <v>51396</v>
      </c>
      <c r="E54" s="394">
        <v>-4581</v>
      </c>
      <c r="F54" s="395">
        <v>-8.1837183128785074E-2</v>
      </c>
      <c r="G54" s="396">
        <v>8.4106304241742293E-3</v>
      </c>
    </row>
    <row r="55" spans="2:7" x14ac:dyDescent="0.25">
      <c r="B55" s="59" t="s">
        <v>80</v>
      </c>
      <c r="C55" s="393">
        <v>35093</v>
      </c>
      <c r="D55" s="394">
        <v>33342</v>
      </c>
      <c r="E55" s="394">
        <v>-1751</v>
      </c>
      <c r="F55" s="395">
        <v>-4.9895990653406663E-2</v>
      </c>
      <c r="G55" s="396">
        <v>5.4562074792360721E-3</v>
      </c>
    </row>
    <row r="56" spans="2:7" x14ac:dyDescent="0.25">
      <c r="B56" s="59" t="s">
        <v>201</v>
      </c>
      <c r="C56" s="393">
        <v>157107</v>
      </c>
      <c r="D56" s="394">
        <v>167655</v>
      </c>
      <c r="E56" s="394">
        <v>10548</v>
      </c>
      <c r="F56" s="395">
        <v>6.7138956252744908E-2</v>
      </c>
      <c r="G56" s="396">
        <v>2.743568067096526E-2</v>
      </c>
    </row>
    <row r="57" spans="2:7" x14ac:dyDescent="0.25">
      <c r="B57" s="59" t="s">
        <v>202</v>
      </c>
      <c r="C57" s="393">
        <v>22692</v>
      </c>
      <c r="D57" s="394">
        <v>26441</v>
      </c>
      <c r="E57" s="394">
        <v>3749</v>
      </c>
      <c r="F57" s="395">
        <v>0.165212409659792</v>
      </c>
      <c r="G57" s="396">
        <v>4.3269024641137601E-3</v>
      </c>
    </row>
    <row r="58" spans="2:7" x14ac:dyDescent="0.25">
      <c r="B58" s="59" t="s">
        <v>203</v>
      </c>
      <c r="C58" s="393">
        <v>21706</v>
      </c>
      <c r="D58" s="394">
        <v>24709</v>
      </c>
      <c r="E58" s="394">
        <v>3003</v>
      </c>
      <c r="F58" s="395">
        <v>0.13834884363770383</v>
      </c>
      <c r="G58" s="396">
        <v>4.0434716155132895E-3</v>
      </c>
    </row>
    <row r="59" spans="2:7" x14ac:dyDescent="0.25">
      <c r="B59" s="59" t="s">
        <v>86</v>
      </c>
      <c r="C59" s="393">
        <v>83673</v>
      </c>
      <c r="D59" s="394">
        <v>83087</v>
      </c>
      <c r="E59" s="394">
        <v>-586</v>
      </c>
      <c r="F59" s="395">
        <v>-7.003453921814673E-3</v>
      </c>
      <c r="G59" s="396">
        <v>1.3596662192648537E-2</v>
      </c>
    </row>
    <row r="60" spans="2:7" ht="17.25" customHeight="1" x14ac:dyDescent="0.25">
      <c r="B60" s="402" t="s">
        <v>197</v>
      </c>
      <c r="C60" s="403">
        <v>4498573</v>
      </c>
      <c r="D60" s="404">
        <v>4627930</v>
      </c>
      <c r="E60" s="404">
        <v>129357</v>
      </c>
      <c r="F60" s="405">
        <v>2.8755118567599158E-2</v>
      </c>
      <c r="G60" s="406">
        <v>0.75733148219605884</v>
      </c>
    </row>
    <row r="61" spans="2:7" ht="7.5" customHeight="1" x14ac:dyDescent="0.25">
      <c r="B61" s="205"/>
      <c r="C61" s="79"/>
      <c r="D61" s="73"/>
      <c r="E61" s="73"/>
      <c r="F61" s="79"/>
      <c r="G61" s="79"/>
    </row>
    <row r="62" spans="2:7" ht="29.25" customHeight="1" x14ac:dyDescent="0.25">
      <c r="B62" s="704" t="s">
        <v>161</v>
      </c>
      <c r="C62" s="704"/>
      <c r="D62" s="704"/>
      <c r="E62" s="704"/>
      <c r="F62" s="704"/>
      <c r="G62" s="704"/>
    </row>
    <row r="63" spans="2:7" x14ac:dyDescent="0.25">
      <c r="B63" s="205"/>
      <c r="C63" s="79"/>
      <c r="D63" s="73"/>
      <c r="E63" s="73"/>
      <c r="F63" s="79"/>
      <c r="G63" s="79"/>
    </row>
    <row r="64" spans="2:7" x14ac:dyDescent="0.25">
      <c r="B64" s="205"/>
      <c r="C64" s="79"/>
      <c r="D64" s="73"/>
      <c r="E64" s="73"/>
      <c r="F64" s="79"/>
      <c r="G64" s="79"/>
    </row>
    <row r="65" spans="2:7" x14ac:dyDescent="0.25">
      <c r="B65" s="205"/>
      <c r="C65" s="79"/>
      <c r="D65" s="73"/>
      <c r="E65" s="73"/>
      <c r="F65" s="79"/>
      <c r="G65" s="79"/>
    </row>
    <row r="66" spans="2:7" x14ac:dyDescent="0.25">
      <c r="B66" s="205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5"/>
      <c r="C68" s="79"/>
      <c r="D68" s="73"/>
      <c r="E68" s="73"/>
      <c r="F68" s="79"/>
      <c r="G68" s="79"/>
    </row>
    <row r="69" spans="2:7" x14ac:dyDescent="0.25">
      <c r="B69" s="205"/>
      <c r="C69" s="79"/>
      <c r="D69" s="73"/>
      <c r="E69" s="73"/>
      <c r="F69" s="79"/>
      <c r="G69" s="79"/>
    </row>
    <row r="70" spans="2:7" x14ac:dyDescent="0.25">
      <c r="B70" s="410"/>
      <c r="C70" s="411"/>
      <c r="D70" s="73"/>
      <c r="E70" s="73"/>
      <c r="F70" s="79"/>
      <c r="G70" s="79"/>
    </row>
    <row r="71" spans="2:7" x14ac:dyDescent="0.25">
      <c r="B71" s="410"/>
      <c r="C71" s="411"/>
      <c r="D71" s="73"/>
      <c r="E71" s="73"/>
      <c r="F71" s="79"/>
      <c r="G71" s="79"/>
    </row>
    <row r="72" spans="2:7" x14ac:dyDescent="0.25">
      <c r="B72" s="410"/>
      <c r="C72" s="411"/>
      <c r="D72" s="73"/>
      <c r="E72" s="73"/>
      <c r="F72" s="79"/>
      <c r="G72" s="79"/>
    </row>
    <row r="73" spans="2:7" x14ac:dyDescent="0.25">
      <c r="B73" s="205"/>
      <c r="C73" s="411"/>
      <c r="D73" s="73"/>
      <c r="E73" s="73"/>
      <c r="F73" s="79"/>
      <c r="G73" s="79"/>
    </row>
    <row r="74" spans="2:7" x14ac:dyDescent="0.25">
      <c r="B74" s="410"/>
      <c r="C74" s="411"/>
      <c r="D74" s="73"/>
      <c r="E74" s="73"/>
      <c r="F74" s="79"/>
      <c r="G74" s="79"/>
    </row>
    <row r="75" spans="2:7" x14ac:dyDescent="0.25">
      <c r="B75" s="205"/>
      <c r="C75" s="411"/>
      <c r="D75" s="73"/>
      <c r="E75" s="73"/>
      <c r="F75" s="79"/>
      <c r="G75" s="79"/>
    </row>
    <row r="76" spans="2:7" x14ac:dyDescent="0.25">
      <c r="B76" s="205"/>
      <c r="C76" s="411"/>
      <c r="D76" s="73"/>
      <c r="E76" s="73"/>
      <c r="F76" s="79"/>
      <c r="G76" s="79"/>
    </row>
    <row r="77" spans="2:7" x14ac:dyDescent="0.25">
      <c r="B77" s="205"/>
      <c r="C77" s="411"/>
      <c r="D77" s="73"/>
      <c r="E77" s="73"/>
      <c r="F77" s="79"/>
      <c r="G77" s="79"/>
    </row>
    <row r="78" spans="2:7" x14ac:dyDescent="0.25">
      <c r="B78" s="205"/>
      <c r="C78" s="79"/>
      <c r="D78" s="73"/>
      <c r="E78" s="73"/>
      <c r="F78" s="79"/>
      <c r="G78" s="79"/>
    </row>
    <row r="79" spans="2:7" x14ac:dyDescent="0.25">
      <c r="B79" s="205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5"/>
      <c r="C81" s="79"/>
      <c r="D81" s="73"/>
      <c r="E81" s="73"/>
      <c r="F81" s="79"/>
      <c r="G81" s="79"/>
    </row>
    <row r="82" spans="2:7" x14ac:dyDescent="0.25">
      <c r="B82" s="205"/>
      <c r="C82" s="79"/>
      <c r="D82" s="73"/>
      <c r="E82" s="73"/>
      <c r="F82" s="79"/>
      <c r="G82" s="79"/>
    </row>
    <row r="83" spans="2:7" x14ac:dyDescent="0.25">
      <c r="B83" s="205"/>
      <c r="C83" s="79"/>
      <c r="D83" s="73"/>
      <c r="E83" s="73"/>
      <c r="F83" s="79"/>
      <c r="G83" s="79"/>
    </row>
    <row r="84" spans="2:7" x14ac:dyDescent="0.25">
      <c r="B84" s="205"/>
      <c r="C84" s="79"/>
      <c r="D84" s="73"/>
      <c r="E84" s="73"/>
      <c r="F84" s="79"/>
      <c r="G84" s="79"/>
    </row>
    <row r="85" spans="2:7" x14ac:dyDescent="0.25">
      <c r="B85" s="205"/>
      <c r="C85" s="79"/>
      <c r="D85" s="73"/>
      <c r="E85" s="73"/>
      <c r="F85" s="79"/>
      <c r="G85" s="79"/>
    </row>
    <row r="86" spans="2:7" x14ac:dyDescent="0.25">
      <c r="B86" s="205"/>
      <c r="C86" s="79"/>
      <c r="D86" s="73"/>
      <c r="E86" s="73"/>
      <c r="F86" s="79"/>
      <c r="G86" s="79"/>
    </row>
    <row r="87" spans="2:7" x14ac:dyDescent="0.25">
      <c r="B87" s="205"/>
      <c r="C87" s="79"/>
      <c r="D87" s="73"/>
      <c r="E87" s="73"/>
      <c r="F87" s="79"/>
      <c r="G87" s="79"/>
    </row>
    <row r="88" spans="2:7" x14ac:dyDescent="0.25">
      <c r="B88" s="205"/>
      <c r="C88" s="79"/>
      <c r="D88" s="73"/>
      <c r="E88" s="73"/>
      <c r="F88" s="79"/>
      <c r="G88" s="79"/>
    </row>
    <row r="89" spans="2:7" x14ac:dyDescent="0.25">
      <c r="B89" s="205"/>
      <c r="C89" s="79"/>
      <c r="D89" s="73"/>
      <c r="E89" s="73"/>
      <c r="F89" s="79"/>
      <c r="G89" s="79"/>
    </row>
    <row r="90" spans="2:7" x14ac:dyDescent="0.25">
      <c r="B90" s="205"/>
      <c r="C90" s="79"/>
      <c r="D90" s="73"/>
      <c r="E90" s="73"/>
      <c r="F90" s="79"/>
      <c r="G90" s="79"/>
    </row>
    <row r="91" spans="2:7" x14ac:dyDescent="0.25">
      <c r="B91" s="205"/>
      <c r="C91" s="79"/>
      <c r="D91" s="73"/>
      <c r="E91" s="73"/>
      <c r="F91" s="79"/>
      <c r="G91" s="79"/>
    </row>
    <row r="92" spans="2:7" x14ac:dyDescent="0.25">
      <c r="B92" s="205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5"/>
      <c r="C94" s="79"/>
      <c r="D94" s="73"/>
      <c r="E94" s="73"/>
      <c r="F94" s="79"/>
      <c r="G94" s="79"/>
    </row>
    <row r="95" spans="2:7" x14ac:dyDescent="0.25">
      <c r="B95" s="205"/>
      <c r="C95" s="79"/>
      <c r="D95" s="73"/>
      <c r="E95" s="73"/>
      <c r="F95" s="79"/>
      <c r="G95" s="79"/>
    </row>
    <row r="96" spans="2:7" x14ac:dyDescent="0.25">
      <c r="B96" s="205"/>
      <c r="C96" s="79"/>
      <c r="D96" s="73"/>
      <c r="E96" s="73"/>
      <c r="F96" s="79"/>
      <c r="G96" s="79"/>
    </row>
    <row r="97" spans="2:7" x14ac:dyDescent="0.25">
      <c r="B97" s="205"/>
      <c r="C97" s="79"/>
      <c r="D97" s="73"/>
      <c r="E97" s="73"/>
      <c r="F97" s="79"/>
      <c r="G97" s="79"/>
    </row>
    <row r="98" spans="2:7" x14ac:dyDescent="0.25">
      <c r="B98" s="205"/>
      <c r="C98" s="79"/>
      <c r="D98" s="73"/>
      <c r="E98" s="73"/>
      <c r="F98" s="79"/>
      <c r="G98" s="79"/>
    </row>
    <row r="99" spans="2:7" x14ac:dyDescent="0.25">
      <c r="B99" s="205"/>
      <c r="C99" s="79"/>
      <c r="D99" s="73"/>
      <c r="E99" s="73"/>
      <c r="F99" s="79"/>
      <c r="G99" s="79"/>
    </row>
    <row r="100" spans="2:7" x14ac:dyDescent="0.25">
      <c r="B100" s="205"/>
      <c r="C100" s="79"/>
      <c r="D100" s="73"/>
      <c r="E100" s="73"/>
      <c r="F100" s="79"/>
      <c r="G100" s="79"/>
    </row>
    <row r="101" spans="2:7" x14ac:dyDescent="0.25">
      <c r="B101" s="205"/>
      <c r="C101" s="79"/>
      <c r="D101" s="73"/>
      <c r="E101" s="73"/>
      <c r="F101" s="79"/>
      <c r="G101" s="79"/>
    </row>
    <row r="102" spans="2:7" x14ac:dyDescent="0.25">
      <c r="B102" s="205"/>
      <c r="C102" s="79"/>
      <c r="D102" s="73"/>
      <c r="E102" s="73"/>
      <c r="F102" s="79"/>
      <c r="G102" s="79"/>
    </row>
    <row r="103" spans="2:7" x14ac:dyDescent="0.25">
      <c r="B103" s="205"/>
      <c r="C103" s="79"/>
      <c r="D103" s="73"/>
      <c r="E103" s="73"/>
      <c r="F103" s="79"/>
      <c r="G103" s="79"/>
    </row>
    <row r="104" spans="2:7" x14ac:dyDescent="0.25">
      <c r="B104" s="205"/>
      <c r="C104" s="79"/>
      <c r="D104" s="73"/>
      <c r="E104" s="73"/>
      <c r="F104" s="79"/>
      <c r="G104" s="79"/>
    </row>
    <row r="105" spans="2:7" x14ac:dyDescent="0.25">
      <c r="B105" s="205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5"/>
      <c r="C107" s="79"/>
      <c r="D107" s="73"/>
      <c r="E107" s="73"/>
      <c r="F107" s="79"/>
      <c r="G107" s="79"/>
    </row>
    <row r="108" spans="2:7" x14ac:dyDescent="0.25">
      <c r="B108" s="205"/>
      <c r="C108" s="79"/>
      <c r="D108" s="73"/>
      <c r="E108" s="73"/>
      <c r="F108" s="79"/>
      <c r="G108" s="79"/>
    </row>
    <row r="109" spans="2:7" x14ac:dyDescent="0.25">
      <c r="B109" s="205"/>
      <c r="C109" s="79"/>
      <c r="D109" s="73"/>
      <c r="E109" s="73"/>
      <c r="F109" s="79"/>
      <c r="G109" s="79"/>
    </row>
    <row r="110" spans="2:7" x14ac:dyDescent="0.25">
      <c r="B110" s="205"/>
      <c r="C110" s="79"/>
      <c r="D110" s="73"/>
      <c r="E110" s="73"/>
      <c r="F110" s="79"/>
      <c r="G110" s="79"/>
    </row>
    <row r="111" spans="2:7" x14ac:dyDescent="0.25">
      <c r="B111" s="205"/>
      <c r="C111" s="79"/>
      <c r="D111" s="73"/>
      <c r="E111" s="73"/>
      <c r="F111" s="79"/>
      <c r="G111" s="79"/>
    </row>
    <row r="112" spans="2:7" x14ac:dyDescent="0.25">
      <c r="B112" s="205"/>
      <c r="C112" s="79"/>
      <c r="D112" s="73"/>
      <c r="E112" s="73"/>
      <c r="F112" s="79"/>
      <c r="G112" s="79"/>
    </row>
    <row r="113" spans="2:7" x14ac:dyDescent="0.25">
      <c r="B113" s="205"/>
      <c r="C113" s="79"/>
      <c r="D113" s="73"/>
      <c r="E113" s="73"/>
      <c r="F113" s="79"/>
      <c r="G113" s="79"/>
    </row>
    <row r="114" spans="2:7" x14ac:dyDescent="0.25">
      <c r="B114" s="205"/>
      <c r="C114" s="79"/>
      <c r="D114" s="73"/>
      <c r="E114" s="73"/>
      <c r="F114" s="79"/>
      <c r="G114" s="79"/>
    </row>
    <row r="115" spans="2:7" x14ac:dyDescent="0.25">
      <c r="B115" s="205"/>
      <c r="C115" s="79"/>
      <c r="D115" s="73"/>
      <c r="E115" s="73"/>
      <c r="F115" s="79"/>
      <c r="G115" s="79"/>
    </row>
    <row r="116" spans="2:7" x14ac:dyDescent="0.25">
      <c r="B116" s="205"/>
      <c r="C116" s="79"/>
      <c r="D116" s="73"/>
      <c r="E116" s="73"/>
      <c r="F116" s="79"/>
      <c r="G116" s="79"/>
    </row>
    <row r="117" spans="2:7" x14ac:dyDescent="0.25">
      <c r="B117" s="205"/>
      <c r="C117" s="79"/>
      <c r="D117" s="73"/>
      <c r="E117" s="73"/>
      <c r="F117" s="79"/>
      <c r="G117" s="79"/>
    </row>
    <row r="118" spans="2:7" x14ac:dyDescent="0.25">
      <c r="B118" s="205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1ADA67-C590-40E6-A7E5-1B1611ADE8C9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8" t="s">
        <v>277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  <c r="Q3" s="608"/>
      <c r="R3" s="608"/>
    </row>
    <row r="4" spans="1:20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  <c r="Q4" s="609" t="s">
        <v>229</v>
      </c>
      <c r="R4" s="609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381"/>
      <c r="B7" s="48" t="s">
        <v>162</v>
      </c>
      <c r="C7" s="49">
        <v>12730</v>
      </c>
      <c r="D7" s="50">
        <v>-0.20308000500813828</v>
      </c>
      <c r="E7" s="51">
        <v>35658</v>
      </c>
      <c r="F7" s="50">
        <v>-0.23072940262766162</v>
      </c>
      <c r="G7" s="51">
        <v>131060</v>
      </c>
      <c r="H7" s="50">
        <v>-0.17098380046934991</v>
      </c>
      <c r="I7" s="51">
        <v>428719</v>
      </c>
      <c r="J7" s="50">
        <v>-0.20611267996852001</v>
      </c>
      <c r="K7" s="51">
        <v>153003</v>
      </c>
      <c r="L7" s="50">
        <v>-0.18768382938509398</v>
      </c>
      <c r="M7" s="51">
        <v>761170</v>
      </c>
      <c r="N7" s="52">
        <v>-0.19775252240468721</v>
      </c>
      <c r="O7" s="49">
        <v>359717</v>
      </c>
      <c r="P7" s="52">
        <v>-0.26051866089691533</v>
      </c>
      <c r="Q7" s="412">
        <v>1120887</v>
      </c>
      <c r="R7" s="413">
        <v>-0.21902578101811399</v>
      </c>
      <c r="S7" s="414"/>
      <c r="T7" s="381"/>
    </row>
    <row r="8" spans="1:20" s="58" customFormat="1" x14ac:dyDescent="0.25">
      <c r="A8" s="381"/>
      <c r="B8" s="53" t="s">
        <v>67</v>
      </c>
      <c r="C8" s="54">
        <v>5528</v>
      </c>
      <c r="D8" s="55">
        <v>-0.18018686044787191</v>
      </c>
      <c r="E8" s="56">
        <v>11955</v>
      </c>
      <c r="F8" s="55">
        <v>-0.23751514764972259</v>
      </c>
      <c r="G8" s="56">
        <v>30669</v>
      </c>
      <c r="H8" s="55">
        <v>-0.24939425830294426</v>
      </c>
      <c r="I8" s="56">
        <v>82657</v>
      </c>
      <c r="J8" s="55">
        <v>-0.16381385938290338</v>
      </c>
      <c r="K8" s="56">
        <v>20357</v>
      </c>
      <c r="L8" s="55">
        <v>-0.18093667015369763</v>
      </c>
      <c r="M8" s="56">
        <v>151166</v>
      </c>
      <c r="N8" s="57">
        <v>-0.191560820386662</v>
      </c>
      <c r="O8" s="54">
        <v>34651</v>
      </c>
      <c r="P8" s="57">
        <v>-0.15386305919124832</v>
      </c>
      <c r="Q8" s="54">
        <v>185817</v>
      </c>
      <c r="R8" s="57">
        <v>-0.18478790192026739</v>
      </c>
      <c r="S8" s="414"/>
      <c r="T8" s="381"/>
    </row>
    <row r="9" spans="1:20" s="4" customFormat="1" x14ac:dyDescent="0.25">
      <c r="A9" s="381"/>
      <c r="B9" s="59" t="s">
        <v>68</v>
      </c>
      <c r="C9" s="60">
        <v>100</v>
      </c>
      <c r="D9" s="61">
        <v>-0.45652173913043481</v>
      </c>
      <c r="E9" s="62">
        <v>578</v>
      </c>
      <c r="F9" s="61">
        <v>-0.32239155920281359</v>
      </c>
      <c r="G9" s="62">
        <v>3276</v>
      </c>
      <c r="H9" s="61">
        <v>-0.21268925739005051</v>
      </c>
      <c r="I9" s="62">
        <v>12825</v>
      </c>
      <c r="J9" s="61">
        <v>-0.11758634925003442</v>
      </c>
      <c r="K9" s="62">
        <v>4175</v>
      </c>
      <c r="L9" s="61">
        <v>3.8557213930348277E-2</v>
      </c>
      <c r="M9" s="62">
        <v>20954</v>
      </c>
      <c r="N9" s="63">
        <v>-0.11780060626473565</v>
      </c>
      <c r="O9" s="60">
        <v>13352</v>
      </c>
      <c r="P9" s="63">
        <v>-0.17768060602328017</v>
      </c>
      <c r="Q9" s="60">
        <v>34306</v>
      </c>
      <c r="R9" s="63">
        <v>-0.14211408137237735</v>
      </c>
      <c r="S9" s="414"/>
      <c r="T9" s="381"/>
    </row>
    <row r="10" spans="1:20" s="4" customFormat="1" x14ac:dyDescent="0.25">
      <c r="A10" s="381"/>
      <c r="B10" s="59" t="s">
        <v>69</v>
      </c>
      <c r="C10" s="60">
        <v>124</v>
      </c>
      <c r="D10" s="61">
        <v>-0.32972972972972969</v>
      </c>
      <c r="E10" s="62">
        <v>695</v>
      </c>
      <c r="F10" s="61">
        <v>-0.32720232333010646</v>
      </c>
      <c r="G10" s="62">
        <v>1883</v>
      </c>
      <c r="H10" s="61">
        <v>-0.32941595441595439</v>
      </c>
      <c r="I10" s="62">
        <v>15424</v>
      </c>
      <c r="J10" s="61">
        <v>-0.25924502929593696</v>
      </c>
      <c r="K10" s="62">
        <v>8051</v>
      </c>
      <c r="L10" s="61">
        <v>-0.21029916625796963</v>
      </c>
      <c r="M10" s="62">
        <v>26177</v>
      </c>
      <c r="N10" s="63">
        <v>-0.25300345290072201</v>
      </c>
      <c r="O10" s="60">
        <v>5366</v>
      </c>
      <c r="P10" s="63">
        <v>-0.29496780974904746</v>
      </c>
      <c r="Q10" s="60">
        <v>31543</v>
      </c>
      <c r="R10" s="63">
        <v>-0.26049139588315284</v>
      </c>
      <c r="S10" s="414"/>
      <c r="T10" s="381"/>
    </row>
    <row r="11" spans="1:20" s="4" customFormat="1" x14ac:dyDescent="0.25">
      <c r="A11" s="381"/>
      <c r="B11" s="59" t="s">
        <v>70</v>
      </c>
      <c r="C11" s="60">
        <v>1076</v>
      </c>
      <c r="D11" s="61">
        <v>-0.20707442888725125</v>
      </c>
      <c r="E11" s="62">
        <v>3252</v>
      </c>
      <c r="F11" s="61">
        <v>-0.11462020147018781</v>
      </c>
      <c r="G11" s="62">
        <v>16031</v>
      </c>
      <c r="H11" s="61">
        <v>-0.26885888899023991</v>
      </c>
      <c r="I11" s="62">
        <v>53233</v>
      </c>
      <c r="J11" s="61">
        <v>-0.30177072402938088</v>
      </c>
      <c r="K11" s="62">
        <v>14941</v>
      </c>
      <c r="L11" s="61">
        <v>-0.2402623817756534</v>
      </c>
      <c r="M11" s="62">
        <v>88533</v>
      </c>
      <c r="N11" s="63">
        <v>-0.27941104654002047</v>
      </c>
      <c r="O11" s="60">
        <v>25577</v>
      </c>
      <c r="P11" s="63">
        <v>-0.26078034682080919</v>
      </c>
      <c r="Q11" s="60">
        <v>114110</v>
      </c>
      <c r="R11" s="63">
        <v>-0.27531721939261533</v>
      </c>
      <c r="S11" s="414"/>
      <c r="T11" s="381"/>
    </row>
    <row r="12" spans="1:20" s="4" customFormat="1" x14ac:dyDescent="0.25">
      <c r="A12" s="381"/>
      <c r="B12" s="59" t="s">
        <v>71</v>
      </c>
      <c r="C12" s="60">
        <v>866</v>
      </c>
      <c r="D12" s="61">
        <v>-0.24891587163920204</v>
      </c>
      <c r="E12" s="62">
        <v>2220</v>
      </c>
      <c r="F12" s="61">
        <v>-0.11764705882352944</v>
      </c>
      <c r="G12" s="62">
        <v>4379</v>
      </c>
      <c r="H12" s="61">
        <v>-8.1778150555672058E-2</v>
      </c>
      <c r="I12" s="62">
        <v>18701</v>
      </c>
      <c r="J12" s="61">
        <v>-0.18797221016066001</v>
      </c>
      <c r="K12" s="62">
        <v>5170</v>
      </c>
      <c r="L12" s="61">
        <v>-0.12283678316932478</v>
      </c>
      <c r="M12" s="62">
        <v>31336</v>
      </c>
      <c r="N12" s="63">
        <v>-0.16128686901129485</v>
      </c>
      <c r="O12" s="60">
        <v>12330</v>
      </c>
      <c r="P12" s="63">
        <v>-0.13138429024304332</v>
      </c>
      <c r="Q12" s="60">
        <v>43666</v>
      </c>
      <c r="R12" s="63">
        <v>-0.15305390150706988</v>
      </c>
      <c r="S12" s="414"/>
      <c r="T12" s="381"/>
    </row>
    <row r="13" spans="1:20" s="4" customFormat="1" x14ac:dyDescent="0.25">
      <c r="A13" s="381"/>
      <c r="B13" s="59" t="s">
        <v>72</v>
      </c>
      <c r="C13" s="60">
        <v>3155</v>
      </c>
      <c r="D13" s="61">
        <v>-0.1677657610129254</v>
      </c>
      <c r="E13" s="62">
        <v>4633</v>
      </c>
      <c r="F13" s="61">
        <v>-0.41532054517920247</v>
      </c>
      <c r="G13" s="62">
        <v>37009</v>
      </c>
      <c r="H13" s="61">
        <v>-4.8709644252519002E-2</v>
      </c>
      <c r="I13" s="62">
        <v>134459</v>
      </c>
      <c r="J13" s="61">
        <v>-0.21252496383538222</v>
      </c>
      <c r="K13" s="62">
        <v>64216</v>
      </c>
      <c r="L13" s="61">
        <v>-0.16785237595407487</v>
      </c>
      <c r="M13" s="62">
        <v>243472</v>
      </c>
      <c r="N13" s="63">
        <v>-0.18444403503776774</v>
      </c>
      <c r="O13" s="60">
        <v>136425</v>
      </c>
      <c r="P13" s="63">
        <v>-0.31232893284338192</v>
      </c>
      <c r="Q13" s="60">
        <v>379897</v>
      </c>
      <c r="R13" s="63">
        <v>-0.23549973637713761</v>
      </c>
      <c r="S13" s="414"/>
      <c r="T13" s="381"/>
    </row>
    <row r="14" spans="1:20" s="4" customFormat="1" x14ac:dyDescent="0.25">
      <c r="A14" s="381"/>
      <c r="B14" s="59" t="s">
        <v>73</v>
      </c>
      <c r="C14" s="60">
        <v>79</v>
      </c>
      <c r="D14" s="61">
        <v>-8.1395348837209336E-2</v>
      </c>
      <c r="E14" s="62">
        <v>968</v>
      </c>
      <c r="F14" s="61">
        <v>-0.2019785655399835</v>
      </c>
      <c r="G14" s="62">
        <v>2682</v>
      </c>
      <c r="H14" s="61">
        <v>-6.7454798331015309E-2</v>
      </c>
      <c r="I14" s="62">
        <v>8070</v>
      </c>
      <c r="J14" s="61">
        <v>-0.16033711372385806</v>
      </c>
      <c r="K14" s="62">
        <v>4465</v>
      </c>
      <c r="L14" s="61">
        <v>-0.12158174306511904</v>
      </c>
      <c r="M14" s="62">
        <v>16264</v>
      </c>
      <c r="N14" s="63">
        <v>-0.13805713074354764</v>
      </c>
      <c r="O14" s="60">
        <v>8321</v>
      </c>
      <c r="P14" s="63">
        <v>-0.22291744490100862</v>
      </c>
      <c r="Q14" s="60">
        <v>24585</v>
      </c>
      <c r="R14" s="63">
        <v>-0.168779795111066</v>
      </c>
      <c r="S14" s="414"/>
      <c r="T14" s="381"/>
    </row>
    <row r="15" spans="1:20" s="4" customFormat="1" x14ac:dyDescent="0.25">
      <c r="A15" s="381"/>
      <c r="B15" s="59" t="s">
        <v>74</v>
      </c>
      <c r="C15" s="60">
        <v>307</v>
      </c>
      <c r="D15" s="61">
        <v>-0.40272373540856032</v>
      </c>
      <c r="E15" s="62">
        <v>1120</v>
      </c>
      <c r="F15" s="61">
        <v>-0.3869731800766284</v>
      </c>
      <c r="G15" s="62">
        <v>4293</v>
      </c>
      <c r="H15" s="61">
        <v>-0.2957677165354331</v>
      </c>
      <c r="I15" s="62">
        <v>11329</v>
      </c>
      <c r="J15" s="61">
        <v>-0.34808378409483254</v>
      </c>
      <c r="K15" s="62">
        <v>2562</v>
      </c>
      <c r="L15" s="61">
        <v>-0.32472324723247237</v>
      </c>
      <c r="M15" s="62">
        <v>19611</v>
      </c>
      <c r="N15" s="63">
        <v>-0.33766760106724303</v>
      </c>
      <c r="O15" s="60">
        <v>7190</v>
      </c>
      <c r="P15" s="63">
        <v>-0.42067520747723797</v>
      </c>
      <c r="Q15" s="60">
        <v>26801</v>
      </c>
      <c r="R15" s="63">
        <v>-0.36218467396477871</v>
      </c>
      <c r="S15" s="414"/>
      <c r="T15" s="381"/>
    </row>
    <row r="16" spans="1:20" s="4" customFormat="1" x14ac:dyDescent="0.25">
      <c r="A16" s="381"/>
      <c r="B16" s="59" t="s">
        <v>75</v>
      </c>
      <c r="C16" s="60">
        <v>48</v>
      </c>
      <c r="D16" s="61">
        <v>-0.53846153846153844</v>
      </c>
      <c r="E16" s="62">
        <v>1200</v>
      </c>
      <c r="F16" s="61">
        <v>6.5719360568383678E-2</v>
      </c>
      <c r="G16" s="62">
        <v>4736</v>
      </c>
      <c r="H16" s="61">
        <v>-5.1851851851851816E-2</v>
      </c>
      <c r="I16" s="62">
        <v>16288</v>
      </c>
      <c r="J16" s="61">
        <v>-0.10916648435790854</v>
      </c>
      <c r="K16" s="62">
        <v>3435</v>
      </c>
      <c r="L16" s="61">
        <v>-0.25649350649350644</v>
      </c>
      <c r="M16" s="62">
        <v>25707</v>
      </c>
      <c r="N16" s="63">
        <v>-0.11747742799272198</v>
      </c>
      <c r="O16" s="60">
        <v>23612</v>
      </c>
      <c r="P16" s="63">
        <v>-0.16794700119811123</v>
      </c>
      <c r="Q16" s="60">
        <v>49319</v>
      </c>
      <c r="R16" s="63">
        <v>-0.14238266645799647</v>
      </c>
      <c r="S16" s="414"/>
      <c r="T16" s="381"/>
    </row>
    <row r="17" spans="1:20" s="4" customFormat="1" x14ac:dyDescent="0.25">
      <c r="A17" s="381"/>
      <c r="B17" s="59" t="s">
        <v>76</v>
      </c>
      <c r="C17" s="60">
        <v>80</v>
      </c>
      <c r="D17" s="61">
        <v>0</v>
      </c>
      <c r="E17" s="62">
        <v>1135</v>
      </c>
      <c r="F17" s="61">
        <v>4.0329972502291422E-2</v>
      </c>
      <c r="G17" s="62">
        <v>2389</v>
      </c>
      <c r="H17" s="61">
        <v>-0.15791328868523091</v>
      </c>
      <c r="I17" s="62">
        <v>6755</v>
      </c>
      <c r="J17" s="61">
        <v>-0.15276558384547845</v>
      </c>
      <c r="K17" s="62">
        <v>1923</v>
      </c>
      <c r="L17" s="61">
        <v>-0.23690476190476195</v>
      </c>
      <c r="M17" s="62">
        <v>12282</v>
      </c>
      <c r="N17" s="63">
        <v>-0.15302392938418041</v>
      </c>
      <c r="O17" s="60">
        <v>15688</v>
      </c>
      <c r="P17" s="63">
        <v>-0.28518704150909013</v>
      </c>
      <c r="Q17" s="60">
        <v>27970</v>
      </c>
      <c r="R17" s="63">
        <v>-0.2326053555750659</v>
      </c>
      <c r="S17" s="414"/>
      <c r="T17" s="381"/>
    </row>
    <row r="18" spans="1:20" s="4" customFormat="1" x14ac:dyDescent="0.25">
      <c r="A18" s="381"/>
      <c r="B18" s="59" t="s">
        <v>77</v>
      </c>
      <c r="C18" s="60">
        <v>107</v>
      </c>
      <c r="D18" s="61">
        <v>0.28915662650602414</v>
      </c>
      <c r="E18" s="62">
        <v>1839</v>
      </c>
      <c r="F18" s="61">
        <v>-0.23976849937990907</v>
      </c>
      <c r="G18" s="62">
        <v>3697</v>
      </c>
      <c r="H18" s="61">
        <v>-0.22119233199915733</v>
      </c>
      <c r="I18" s="62">
        <v>11828</v>
      </c>
      <c r="J18" s="61">
        <v>-0.15266136542732289</v>
      </c>
      <c r="K18" s="62">
        <v>2256</v>
      </c>
      <c r="L18" s="61">
        <v>-8.5899513776337089E-2</v>
      </c>
      <c r="M18" s="62">
        <v>19727</v>
      </c>
      <c r="N18" s="63">
        <v>-0.16679337725967225</v>
      </c>
      <c r="O18" s="60">
        <v>15764</v>
      </c>
      <c r="P18" s="63">
        <v>-0.28391023893885714</v>
      </c>
      <c r="Q18" s="60">
        <v>35491</v>
      </c>
      <c r="R18" s="63">
        <v>-0.22322171153425252</v>
      </c>
      <c r="S18" s="414"/>
      <c r="T18" s="381"/>
    </row>
    <row r="19" spans="1:20" s="4" customFormat="1" x14ac:dyDescent="0.25">
      <c r="A19" s="381"/>
      <c r="B19" s="59" t="s">
        <v>78</v>
      </c>
      <c r="C19" s="60">
        <v>80</v>
      </c>
      <c r="D19" s="61">
        <v>-0.25233644859813087</v>
      </c>
      <c r="E19" s="62">
        <v>635</v>
      </c>
      <c r="F19" s="61">
        <v>-0.16666666666666663</v>
      </c>
      <c r="G19" s="62">
        <v>3993</v>
      </c>
      <c r="H19" s="61">
        <v>-0.29675942233180697</v>
      </c>
      <c r="I19" s="62">
        <v>11775</v>
      </c>
      <c r="J19" s="61">
        <v>-2.0871445202062189E-2</v>
      </c>
      <c r="K19" s="62">
        <v>2486</v>
      </c>
      <c r="L19" s="61">
        <v>-0.1436445056837754</v>
      </c>
      <c r="M19" s="62">
        <v>18969</v>
      </c>
      <c r="N19" s="63">
        <v>-0.11673495995529892</v>
      </c>
      <c r="O19" s="60">
        <v>24558</v>
      </c>
      <c r="P19" s="63">
        <v>-0.23796816334129767</v>
      </c>
      <c r="Q19" s="60">
        <v>43527</v>
      </c>
      <c r="R19" s="63">
        <v>-0.1894866208591699</v>
      </c>
      <c r="S19" s="414"/>
      <c r="T19" s="381"/>
    </row>
    <row r="20" spans="1:20" s="4" customFormat="1" x14ac:dyDescent="0.25">
      <c r="A20" s="381"/>
      <c r="B20" s="59" t="s">
        <v>79</v>
      </c>
      <c r="C20" s="60">
        <v>62</v>
      </c>
      <c r="D20" s="61">
        <v>-0.49593495934959353</v>
      </c>
      <c r="E20" s="62">
        <v>438</v>
      </c>
      <c r="F20" s="61">
        <v>-4.3668122270742349E-2</v>
      </c>
      <c r="G20" s="62">
        <v>1142</v>
      </c>
      <c r="H20" s="61">
        <v>2.7902790279027867E-2</v>
      </c>
      <c r="I20" s="62">
        <v>3417</v>
      </c>
      <c r="J20" s="61">
        <v>-0.23385650224215249</v>
      </c>
      <c r="K20" s="62">
        <v>2242</v>
      </c>
      <c r="L20" s="61">
        <v>-0.38083402375034525</v>
      </c>
      <c r="M20" s="62">
        <v>7301</v>
      </c>
      <c r="N20" s="63">
        <v>-0.2529417783689758</v>
      </c>
      <c r="O20" s="60">
        <v>1971</v>
      </c>
      <c r="P20" s="63">
        <v>-0.21317365269461075</v>
      </c>
      <c r="Q20" s="60">
        <v>9272</v>
      </c>
      <c r="R20" s="63">
        <v>-0.24482814790682517</v>
      </c>
      <c r="S20" s="414"/>
      <c r="T20" s="381"/>
    </row>
    <row r="21" spans="1:20" s="4" customFormat="1" x14ac:dyDescent="0.25">
      <c r="A21" s="381"/>
      <c r="B21" s="59" t="s">
        <v>80</v>
      </c>
      <c r="C21" s="60">
        <v>41</v>
      </c>
      <c r="D21" s="61">
        <v>-0.34920634920634919</v>
      </c>
      <c r="E21" s="62">
        <v>200</v>
      </c>
      <c r="F21" s="61">
        <v>-0.34426229508196726</v>
      </c>
      <c r="G21" s="62">
        <v>777</v>
      </c>
      <c r="H21" s="61">
        <v>-0.18808777429467083</v>
      </c>
      <c r="I21" s="62">
        <v>3089</v>
      </c>
      <c r="J21" s="61">
        <v>-0.31049107142857146</v>
      </c>
      <c r="K21" s="62">
        <v>1450</v>
      </c>
      <c r="L21" s="61">
        <v>-0.22749067661161426</v>
      </c>
      <c r="M21" s="62">
        <v>5557</v>
      </c>
      <c r="N21" s="63">
        <v>-0.27662067170007809</v>
      </c>
      <c r="O21" s="60">
        <v>2040</v>
      </c>
      <c r="P21" s="63">
        <v>-4.9836981835118754E-2</v>
      </c>
      <c r="Q21" s="60">
        <v>7597</v>
      </c>
      <c r="R21" s="63">
        <v>-0.22708312137552145</v>
      </c>
      <c r="S21" s="414"/>
      <c r="T21" s="381"/>
    </row>
    <row r="22" spans="1:20" s="4" customFormat="1" x14ac:dyDescent="0.25">
      <c r="A22" s="381"/>
      <c r="B22" s="59" t="s">
        <v>81</v>
      </c>
      <c r="C22" s="60">
        <v>194</v>
      </c>
      <c r="D22" s="61">
        <v>-0.38216560509554143</v>
      </c>
      <c r="E22" s="62">
        <v>558</v>
      </c>
      <c r="F22" s="61">
        <v>-0.32771084337349399</v>
      </c>
      <c r="G22" s="62">
        <v>1485</v>
      </c>
      <c r="H22" s="61">
        <v>-0.41535433070866146</v>
      </c>
      <c r="I22" s="62">
        <v>4794</v>
      </c>
      <c r="J22" s="61">
        <v>-0.20060030015007502</v>
      </c>
      <c r="K22" s="62">
        <v>2988</v>
      </c>
      <c r="L22" s="61">
        <v>-0.25929598413485377</v>
      </c>
      <c r="M22" s="62">
        <v>10019</v>
      </c>
      <c r="N22" s="63">
        <v>-0.26948596427269411</v>
      </c>
      <c r="O22" s="60">
        <v>5932</v>
      </c>
      <c r="P22" s="63">
        <v>-0.24490835030549896</v>
      </c>
      <c r="Q22" s="60">
        <v>15951</v>
      </c>
      <c r="R22" s="63">
        <v>-0.26053497751610954</v>
      </c>
      <c r="S22" s="414"/>
      <c r="T22" s="381"/>
    </row>
    <row r="23" spans="1:20" s="4" customFormat="1" x14ac:dyDescent="0.25">
      <c r="A23" s="381"/>
      <c r="B23" s="59" t="s">
        <v>200</v>
      </c>
      <c r="C23" s="60">
        <v>129</v>
      </c>
      <c r="D23" s="61">
        <v>-0.53928571428571437</v>
      </c>
      <c r="E23" s="62">
        <v>788</v>
      </c>
      <c r="F23" s="61">
        <v>-0.45315752949340737</v>
      </c>
      <c r="G23" s="62">
        <v>3013</v>
      </c>
      <c r="H23" s="61">
        <v>-0.33605112384310265</v>
      </c>
      <c r="I23" s="62">
        <v>13108</v>
      </c>
      <c r="J23" s="61">
        <v>-0.27246489426652609</v>
      </c>
      <c r="K23" s="62">
        <v>1917</v>
      </c>
      <c r="L23" s="61">
        <v>-0.39603024574669188</v>
      </c>
      <c r="M23" s="62">
        <v>18955</v>
      </c>
      <c r="N23" s="63">
        <v>-0.30947176684881605</v>
      </c>
      <c r="O23" s="60">
        <v>9404</v>
      </c>
      <c r="P23" s="63">
        <v>-0.31191922148240292</v>
      </c>
      <c r="Q23" s="60">
        <v>28359</v>
      </c>
      <c r="R23" s="63">
        <v>-0.31028528345939632</v>
      </c>
      <c r="S23" s="414"/>
      <c r="T23" s="381"/>
    </row>
    <row r="24" spans="1:20" s="4" customFormat="1" x14ac:dyDescent="0.25">
      <c r="A24" s="381"/>
      <c r="B24" s="59" t="s">
        <v>201</v>
      </c>
      <c r="C24" s="60">
        <v>241</v>
      </c>
      <c r="D24" s="61">
        <v>-8.0152671755725158E-2</v>
      </c>
      <c r="E24" s="62">
        <v>1829</v>
      </c>
      <c r="F24" s="61">
        <v>0.21933333333333338</v>
      </c>
      <c r="G24" s="62">
        <v>4655</v>
      </c>
      <c r="H24" s="61">
        <v>-2.7574681428869874E-2</v>
      </c>
      <c r="I24" s="62">
        <v>11102</v>
      </c>
      <c r="J24" s="61">
        <v>-1.5081618168914068E-2</v>
      </c>
      <c r="K24" s="62">
        <v>4421</v>
      </c>
      <c r="L24" s="61">
        <v>-5.0676401116598657E-2</v>
      </c>
      <c r="M24" s="62">
        <v>22248</v>
      </c>
      <c r="N24" s="63">
        <v>-1.0232227066464983E-2</v>
      </c>
      <c r="O24" s="60">
        <v>11738</v>
      </c>
      <c r="P24" s="63">
        <v>-0.13263873494421041</v>
      </c>
      <c r="Q24" s="60">
        <v>33986</v>
      </c>
      <c r="R24" s="63">
        <v>-5.6232817750131892E-2</v>
      </c>
      <c r="S24" s="414"/>
      <c r="T24" s="381"/>
    </row>
    <row r="25" spans="1:20" s="4" customFormat="1" x14ac:dyDescent="0.25">
      <c r="A25" s="381"/>
      <c r="B25" s="59" t="s">
        <v>202</v>
      </c>
      <c r="C25" s="60">
        <v>103</v>
      </c>
      <c r="D25" s="61">
        <v>0.51470588235294112</v>
      </c>
      <c r="E25" s="62">
        <v>268</v>
      </c>
      <c r="F25" s="61">
        <v>0.10743801652892571</v>
      </c>
      <c r="G25" s="62">
        <v>755</v>
      </c>
      <c r="H25" s="61">
        <v>0.33628318584070804</v>
      </c>
      <c r="I25" s="62">
        <v>1149</v>
      </c>
      <c r="J25" s="61">
        <v>-0.3852327447833066</v>
      </c>
      <c r="K25" s="62">
        <v>1553</v>
      </c>
      <c r="L25" s="61">
        <v>-0.31252766710934043</v>
      </c>
      <c r="M25" s="62">
        <v>3828</v>
      </c>
      <c r="N25" s="63">
        <v>-0.2348590845492704</v>
      </c>
      <c r="O25" s="60">
        <v>727</v>
      </c>
      <c r="P25" s="63">
        <v>-0.37056277056277054</v>
      </c>
      <c r="Q25" s="60">
        <v>4555</v>
      </c>
      <c r="R25" s="63">
        <v>-0.26031178954205914</v>
      </c>
      <c r="S25" s="414"/>
      <c r="T25" s="381"/>
    </row>
    <row r="26" spans="1:20" s="4" customFormat="1" x14ac:dyDescent="0.25">
      <c r="A26" s="381"/>
      <c r="B26" s="59" t="s">
        <v>203</v>
      </c>
      <c r="C26" s="60">
        <v>258</v>
      </c>
      <c r="D26" s="61">
        <v>8.4033613445378075E-2</v>
      </c>
      <c r="E26" s="62">
        <v>589</v>
      </c>
      <c r="F26" s="61">
        <v>4.0636042402826922E-2</v>
      </c>
      <c r="G26" s="62">
        <v>736</v>
      </c>
      <c r="H26" s="61">
        <v>-0.20173535791757047</v>
      </c>
      <c r="I26" s="62">
        <v>1174</v>
      </c>
      <c r="J26" s="61">
        <v>-0.20460704607046065</v>
      </c>
      <c r="K26" s="62">
        <v>925</v>
      </c>
      <c r="L26" s="61">
        <v>-0.13873370577281197</v>
      </c>
      <c r="M26" s="62">
        <v>3682</v>
      </c>
      <c r="N26" s="63">
        <v>-0.13891487371375122</v>
      </c>
      <c r="O26" s="60">
        <v>1159</v>
      </c>
      <c r="P26" s="63">
        <v>-8.0158730158730207E-2</v>
      </c>
      <c r="Q26" s="60">
        <v>4841</v>
      </c>
      <c r="R26" s="63">
        <v>-0.12554190751445082</v>
      </c>
      <c r="S26" s="414"/>
      <c r="T26" s="381"/>
    </row>
    <row r="27" spans="1:20" s="4" customFormat="1" ht="15.75" thickBot="1" x14ac:dyDescent="0.3">
      <c r="A27" s="381"/>
      <c r="B27" s="59" t="s">
        <v>86</v>
      </c>
      <c r="C27" s="64">
        <v>152</v>
      </c>
      <c r="D27" s="65">
        <v>-0.36401673640167365</v>
      </c>
      <c r="E27" s="77">
        <v>758</v>
      </c>
      <c r="F27" s="65">
        <v>-0.15307262569832403</v>
      </c>
      <c r="G27" s="77">
        <v>3460</v>
      </c>
      <c r="H27" s="65">
        <v>0.71712158808933002</v>
      </c>
      <c r="I27" s="77">
        <v>7542</v>
      </c>
      <c r="J27" s="65">
        <v>-0.16200000000000003</v>
      </c>
      <c r="K27" s="77">
        <v>3470</v>
      </c>
      <c r="L27" s="65">
        <v>-0.2240608228980322</v>
      </c>
      <c r="M27" s="77">
        <v>15382</v>
      </c>
      <c r="N27" s="415">
        <v>-7.4544251248420679E-2</v>
      </c>
      <c r="O27" s="64">
        <v>3912</v>
      </c>
      <c r="P27" s="415">
        <v>-0.1596133190118153</v>
      </c>
      <c r="Q27" s="64">
        <v>19294</v>
      </c>
      <c r="R27" s="415">
        <v>-9.3156608385034811E-2</v>
      </c>
      <c r="S27" s="414"/>
      <c r="T27" s="381"/>
    </row>
    <row r="28" spans="1:20" s="4" customFormat="1" ht="15.75" thickBot="1" x14ac:dyDescent="0.3">
      <c r="A28" s="381"/>
      <c r="B28" s="67" t="s">
        <v>197</v>
      </c>
      <c r="C28" s="68">
        <v>7202</v>
      </c>
      <c r="D28" s="69">
        <v>-0.21980283826237679</v>
      </c>
      <c r="E28" s="68">
        <v>23703</v>
      </c>
      <c r="F28" s="69">
        <v>-0.2272608724000782</v>
      </c>
      <c r="G28" s="68">
        <v>100391</v>
      </c>
      <c r="H28" s="69">
        <v>-0.14365531595468817</v>
      </c>
      <c r="I28" s="68">
        <v>346062</v>
      </c>
      <c r="J28" s="69">
        <v>-0.21559018530061769</v>
      </c>
      <c r="K28" s="68">
        <v>132646</v>
      </c>
      <c r="L28" s="69">
        <v>-0.18870948012232414</v>
      </c>
      <c r="M28" s="68">
        <v>610004</v>
      </c>
      <c r="N28" s="69">
        <v>-0.19927226139782517</v>
      </c>
      <c r="O28" s="68">
        <v>325066</v>
      </c>
      <c r="P28" s="69">
        <v>-0.27032299048469899</v>
      </c>
      <c r="Q28" s="68">
        <v>935070</v>
      </c>
      <c r="R28" s="69">
        <v>-0.22548983065588235</v>
      </c>
      <c r="S28" s="414"/>
      <c r="T28" s="381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  <c r="Q30" s="607"/>
      <c r="R30" s="607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961FBF-7D42-4ACC-9509-8223BB5AEC3B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2" t="s">
        <v>278</v>
      </c>
      <c r="C3" s="612"/>
      <c r="D3" s="612"/>
      <c r="E3" s="612"/>
      <c r="F3" s="612"/>
      <c r="G3" s="612"/>
      <c r="H3" s="612"/>
      <c r="I3" s="612"/>
      <c r="J3" s="612"/>
    </row>
    <row r="4" spans="2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2:10" ht="15.75" x14ac:dyDescent="0.25">
      <c r="B7" s="48" t="s">
        <v>162</v>
      </c>
      <c r="C7" s="419">
        <v>1.1357077029174217E-2</v>
      </c>
      <c r="D7" s="420">
        <v>3.1812305789968125E-2</v>
      </c>
      <c r="E7" s="420">
        <v>0.1169252565155988</v>
      </c>
      <c r="F7" s="420">
        <v>0.38248190941638183</v>
      </c>
      <c r="G7" s="420">
        <v>0.13650171694381324</v>
      </c>
      <c r="H7" s="421">
        <v>0.67907826569493623</v>
      </c>
      <c r="I7" s="422">
        <v>0.32092173430506377</v>
      </c>
      <c r="J7" s="422">
        <v>1</v>
      </c>
    </row>
    <row r="8" spans="2:10" s="58" customFormat="1" x14ac:dyDescent="0.25">
      <c r="B8" s="53" t="s">
        <v>67</v>
      </c>
      <c r="C8" s="423">
        <v>2.9749699973629969E-2</v>
      </c>
      <c r="D8" s="424">
        <v>6.4337493340221832E-2</v>
      </c>
      <c r="E8" s="424">
        <v>0.16504948416990911</v>
      </c>
      <c r="F8" s="424">
        <v>0.44483012856735388</v>
      </c>
      <c r="G8" s="424">
        <v>0.10955402358234177</v>
      </c>
      <c r="H8" s="425">
        <v>0.81352082963345662</v>
      </c>
      <c r="I8" s="426">
        <v>0.18647917036654343</v>
      </c>
      <c r="J8" s="426">
        <v>1</v>
      </c>
    </row>
    <row r="9" spans="2:10" s="4" customFormat="1" x14ac:dyDescent="0.25">
      <c r="B9" s="59" t="s">
        <v>68</v>
      </c>
      <c r="C9" s="427">
        <v>2.9149419926543462E-3</v>
      </c>
      <c r="D9" s="141">
        <v>1.6848364717542121E-2</v>
      </c>
      <c r="E9" s="141">
        <v>9.5493499679356386E-2</v>
      </c>
      <c r="F9" s="141">
        <v>0.37384131055791991</v>
      </c>
      <c r="G9" s="141">
        <v>0.12169882819331895</v>
      </c>
      <c r="H9" s="428">
        <v>0.61079694514079175</v>
      </c>
      <c r="I9" s="429">
        <v>0.38920305485920831</v>
      </c>
      <c r="J9" s="429">
        <v>1</v>
      </c>
    </row>
    <row r="10" spans="2:10" s="4" customFormat="1" x14ac:dyDescent="0.25">
      <c r="B10" s="59" t="s">
        <v>69</v>
      </c>
      <c r="C10" s="427">
        <v>3.9311416162064487E-3</v>
      </c>
      <c r="D10" s="141">
        <v>2.2033414703737753E-2</v>
      </c>
      <c r="E10" s="141">
        <v>5.9696287607393081E-2</v>
      </c>
      <c r="F10" s="141">
        <v>0.48898329264813112</v>
      </c>
      <c r="G10" s="141">
        <v>0.25523888025869446</v>
      </c>
      <c r="H10" s="428">
        <v>0.82988301683416288</v>
      </c>
      <c r="I10" s="429">
        <v>0.17011698316583712</v>
      </c>
      <c r="J10" s="429">
        <v>1</v>
      </c>
    </row>
    <row r="11" spans="2:10" s="4" customFormat="1" x14ac:dyDescent="0.25">
      <c r="B11" s="59" t="s">
        <v>70</v>
      </c>
      <c r="C11" s="427">
        <v>9.4294978529489096E-3</v>
      </c>
      <c r="D11" s="141">
        <v>2.849881693103146E-2</v>
      </c>
      <c r="E11" s="141">
        <v>0.14048724914556129</v>
      </c>
      <c r="F11" s="141">
        <v>0.46650600297958111</v>
      </c>
      <c r="G11" s="141">
        <v>0.13093506265883798</v>
      </c>
      <c r="H11" s="428">
        <v>0.77585662956796075</v>
      </c>
      <c r="I11" s="429">
        <v>0.22414337043203927</v>
      </c>
      <c r="J11" s="429">
        <v>1</v>
      </c>
    </row>
    <row r="12" spans="2:10" s="4" customFormat="1" x14ac:dyDescent="0.25">
      <c r="B12" s="59" t="s">
        <v>71</v>
      </c>
      <c r="C12" s="427">
        <v>1.9832363852883249E-2</v>
      </c>
      <c r="D12" s="141">
        <v>5.084047084688316E-2</v>
      </c>
      <c r="E12" s="141">
        <v>0.10028397380112673</v>
      </c>
      <c r="F12" s="141">
        <v>0.42827371410250537</v>
      </c>
      <c r="G12" s="141">
        <v>0.11839875417945313</v>
      </c>
      <c r="H12" s="428">
        <v>0.7176292767828516</v>
      </c>
      <c r="I12" s="429">
        <v>0.28237072321714834</v>
      </c>
      <c r="J12" s="429">
        <v>1</v>
      </c>
    </row>
    <row r="13" spans="2:10" s="4" customFormat="1" x14ac:dyDescent="0.25">
      <c r="B13" s="59" t="s">
        <v>72</v>
      </c>
      <c r="C13" s="427">
        <v>8.3048826392416886E-3</v>
      </c>
      <c r="D13" s="141">
        <v>1.2195410861365054E-2</v>
      </c>
      <c r="E13" s="141">
        <v>9.7418510806876607E-2</v>
      </c>
      <c r="F13" s="141">
        <v>0.35393540880817698</v>
      </c>
      <c r="G13" s="141">
        <v>0.169035291144705</v>
      </c>
      <c r="H13" s="428">
        <v>0.64088950426036528</v>
      </c>
      <c r="I13" s="429">
        <v>0.35911049573963472</v>
      </c>
      <c r="J13" s="429">
        <v>1</v>
      </c>
    </row>
    <row r="14" spans="2:10" s="4" customFormat="1" x14ac:dyDescent="0.25">
      <c r="B14" s="59" t="s">
        <v>73</v>
      </c>
      <c r="C14" s="427">
        <v>3.2133414683750256E-3</v>
      </c>
      <c r="D14" s="141">
        <v>3.9373601789709174E-2</v>
      </c>
      <c r="E14" s="141">
        <v>0.10909090909090909</v>
      </c>
      <c r="F14" s="141">
        <v>0.32824893227577789</v>
      </c>
      <c r="G14" s="141">
        <v>0.1816148057758796</v>
      </c>
      <c r="H14" s="428">
        <v>0.66154159040065086</v>
      </c>
      <c r="I14" s="429">
        <v>0.3384584095993492</v>
      </c>
      <c r="J14" s="429">
        <v>1</v>
      </c>
    </row>
    <row r="15" spans="2:10" s="4" customFormat="1" x14ac:dyDescent="0.25">
      <c r="B15" s="59" t="s">
        <v>74</v>
      </c>
      <c r="C15" s="427">
        <v>1.1454796462818552E-2</v>
      </c>
      <c r="D15" s="141">
        <v>4.1789485466960187E-2</v>
      </c>
      <c r="E15" s="141">
        <v>0.16018059027648221</v>
      </c>
      <c r="F15" s="141">
        <v>0.42270810790642138</v>
      </c>
      <c r="G15" s="141">
        <v>9.5593448005671433E-2</v>
      </c>
      <c r="H15" s="428">
        <v>0.73172642811835376</v>
      </c>
      <c r="I15" s="429">
        <v>0.26827357188164619</v>
      </c>
      <c r="J15" s="429">
        <v>1</v>
      </c>
    </row>
    <row r="16" spans="2:10" s="4" customFormat="1" x14ac:dyDescent="0.25">
      <c r="B16" s="59" t="s">
        <v>75</v>
      </c>
      <c r="C16" s="427">
        <v>9.7325574322269304E-4</v>
      </c>
      <c r="D16" s="141">
        <v>2.4331393580567327E-2</v>
      </c>
      <c r="E16" s="141">
        <v>9.6027899997972385E-2</v>
      </c>
      <c r="F16" s="141">
        <v>0.33025811553356721</v>
      </c>
      <c r="G16" s="141">
        <v>6.9648614124373967E-2</v>
      </c>
      <c r="H16" s="428">
        <v>0.52123927897970357</v>
      </c>
      <c r="I16" s="429">
        <v>0.47876072102029643</v>
      </c>
      <c r="J16" s="429">
        <v>1</v>
      </c>
    </row>
    <row r="17" spans="2:10" s="4" customFormat="1" x14ac:dyDescent="0.25">
      <c r="B17" s="59" t="s">
        <v>76</v>
      </c>
      <c r="C17" s="427">
        <v>2.8602073650339649E-3</v>
      </c>
      <c r="D17" s="141">
        <v>4.0579191991419378E-2</v>
      </c>
      <c r="E17" s="141">
        <v>8.5412942438326783E-2</v>
      </c>
      <c r="F17" s="141">
        <v>0.24150875938505542</v>
      </c>
      <c r="G17" s="141">
        <v>6.8752234537003937E-2</v>
      </c>
      <c r="H17" s="428">
        <v>0.43911333571683947</v>
      </c>
      <c r="I17" s="429">
        <v>0.56088666428316047</v>
      </c>
      <c r="J17" s="429">
        <v>1</v>
      </c>
    </row>
    <row r="18" spans="2:10" s="4" customFormat="1" x14ac:dyDescent="0.25">
      <c r="B18" s="59" t="s">
        <v>77</v>
      </c>
      <c r="C18" s="427">
        <v>3.0148488349158943E-3</v>
      </c>
      <c r="D18" s="141">
        <v>5.1815953340283452E-2</v>
      </c>
      <c r="E18" s="141">
        <v>0.10416725366994449</v>
      </c>
      <c r="F18" s="141">
        <v>0.33326758896621678</v>
      </c>
      <c r="G18" s="141">
        <v>6.3565410949254747E-2</v>
      </c>
      <c r="H18" s="428">
        <v>0.55583105576061542</v>
      </c>
      <c r="I18" s="429">
        <v>0.44416894423938463</v>
      </c>
      <c r="J18" s="429">
        <v>1</v>
      </c>
    </row>
    <row r="19" spans="2:10" s="4" customFormat="1" x14ac:dyDescent="0.25">
      <c r="B19" s="59" t="s">
        <v>78</v>
      </c>
      <c r="C19" s="427">
        <v>1.8379396696303445E-3</v>
      </c>
      <c r="D19" s="141">
        <v>1.4588646127690858E-2</v>
      </c>
      <c r="E19" s="141">
        <v>9.1736163760424566E-2</v>
      </c>
      <c r="F19" s="141">
        <v>0.2705217451237163</v>
      </c>
      <c r="G19" s="141">
        <v>5.7113975233762951E-2</v>
      </c>
      <c r="H19" s="428">
        <v>0.43579846991522503</v>
      </c>
      <c r="I19" s="429">
        <v>0.56420153008477492</v>
      </c>
      <c r="J19" s="429">
        <v>1</v>
      </c>
    </row>
    <row r="20" spans="2:10" s="4" customFormat="1" x14ac:dyDescent="0.25">
      <c r="B20" s="59" t="s">
        <v>79</v>
      </c>
      <c r="C20" s="427">
        <v>6.686798964624676E-3</v>
      </c>
      <c r="D20" s="141">
        <v>4.7238999137187231E-2</v>
      </c>
      <c r="E20" s="141">
        <v>0.1231665228645384</v>
      </c>
      <c r="F20" s="141">
        <v>0.36852890422778256</v>
      </c>
      <c r="G20" s="141">
        <v>0.24180327868852458</v>
      </c>
      <c r="H20" s="428">
        <v>0.7874245038826575</v>
      </c>
      <c r="I20" s="429">
        <v>0.21257549611734253</v>
      </c>
      <c r="J20" s="429">
        <v>1</v>
      </c>
    </row>
    <row r="21" spans="2:10" s="4" customFormat="1" x14ac:dyDescent="0.25">
      <c r="B21" s="59" t="s">
        <v>80</v>
      </c>
      <c r="C21" s="427">
        <v>5.3968671844149005E-3</v>
      </c>
      <c r="D21" s="141">
        <v>2.632618138738976E-2</v>
      </c>
      <c r="E21" s="141">
        <v>0.10227721469000921</v>
      </c>
      <c r="F21" s="141">
        <v>0.40660787152823485</v>
      </c>
      <c r="G21" s="141">
        <v>0.19086481505857575</v>
      </c>
      <c r="H21" s="428">
        <v>0.73147294984862443</v>
      </c>
      <c r="I21" s="429">
        <v>0.26852705015137557</v>
      </c>
      <c r="J21" s="429">
        <v>1</v>
      </c>
    </row>
    <row r="22" spans="2:10" s="4" customFormat="1" x14ac:dyDescent="0.25">
      <c r="B22" s="59" t="s">
        <v>81</v>
      </c>
      <c r="C22" s="427">
        <v>1.2162246881073287E-2</v>
      </c>
      <c r="D22" s="141">
        <v>3.4982132781643784E-2</v>
      </c>
      <c r="E22" s="141">
        <v>9.3097611435019753E-2</v>
      </c>
      <c r="F22" s="141">
        <v>0.30054542034982135</v>
      </c>
      <c r="G22" s="141">
        <v>0.18732367876622155</v>
      </c>
      <c r="H22" s="428">
        <v>0.62811109021377975</v>
      </c>
      <c r="I22" s="429">
        <v>0.3718889097862203</v>
      </c>
      <c r="J22" s="429">
        <v>1</v>
      </c>
    </row>
    <row r="23" spans="2:10" s="4" customFormat="1" x14ac:dyDescent="0.25">
      <c r="B23" s="59" t="s">
        <v>200</v>
      </c>
      <c r="C23" s="427">
        <v>4.5488204802708139E-3</v>
      </c>
      <c r="D23" s="141">
        <v>2.7786593321344193E-2</v>
      </c>
      <c r="E23" s="141">
        <v>0.10624493106244931</v>
      </c>
      <c r="F23" s="141">
        <v>0.46221658027433971</v>
      </c>
      <c r="G23" s="141">
        <v>6.7597588067280223E-2</v>
      </c>
      <c r="H23" s="428">
        <v>0.66839451320568422</v>
      </c>
      <c r="I23" s="429">
        <v>0.33160548679431573</v>
      </c>
      <c r="J23" s="429">
        <v>1</v>
      </c>
    </row>
    <row r="24" spans="2:10" s="4" customFormat="1" x14ac:dyDescent="0.25">
      <c r="B24" s="59" t="s">
        <v>201</v>
      </c>
      <c r="C24" s="427">
        <v>7.0911551815453422E-3</v>
      </c>
      <c r="D24" s="141">
        <v>5.3816277290649091E-2</v>
      </c>
      <c r="E24" s="141">
        <v>0.13696816336138409</v>
      </c>
      <c r="F24" s="141">
        <v>0.32666392043782733</v>
      </c>
      <c r="G24" s="141">
        <v>0.1300829753427882</v>
      </c>
      <c r="H24" s="428">
        <v>0.65462249161419406</v>
      </c>
      <c r="I24" s="429">
        <v>0.34537750838580594</v>
      </c>
      <c r="J24" s="429">
        <v>1</v>
      </c>
    </row>
    <row r="25" spans="2:10" s="4" customFormat="1" x14ac:dyDescent="0.25">
      <c r="B25" s="59" t="s">
        <v>202</v>
      </c>
      <c r="C25" s="427">
        <v>2.2612513721185511E-2</v>
      </c>
      <c r="D25" s="141">
        <v>5.88364434687157E-2</v>
      </c>
      <c r="E25" s="141">
        <v>0.16575192096597147</v>
      </c>
      <c r="F25" s="141">
        <v>0.25225027442371023</v>
      </c>
      <c r="G25" s="141">
        <v>0.34094401756311743</v>
      </c>
      <c r="H25" s="428">
        <v>0.84039517014270038</v>
      </c>
      <c r="I25" s="429">
        <v>0.15960482985729968</v>
      </c>
      <c r="J25" s="429">
        <v>1</v>
      </c>
    </row>
    <row r="26" spans="2:10" s="4" customFormat="1" x14ac:dyDescent="0.25">
      <c r="B26" s="59" t="s">
        <v>203</v>
      </c>
      <c r="C26" s="427">
        <v>5.3294773807064655E-2</v>
      </c>
      <c r="D26" s="141">
        <v>0.12166907663705846</v>
      </c>
      <c r="E26" s="141">
        <v>0.15203470357364182</v>
      </c>
      <c r="F26" s="141">
        <v>0.24251187771121668</v>
      </c>
      <c r="G26" s="141">
        <v>0.19107622392067755</v>
      </c>
      <c r="H26" s="428">
        <v>0.76058665564965922</v>
      </c>
      <c r="I26" s="429">
        <v>0.23941334435034084</v>
      </c>
      <c r="J26" s="429">
        <v>1</v>
      </c>
    </row>
    <row r="27" spans="2:10" s="4" customFormat="1" ht="15.75" thickBot="1" x14ac:dyDescent="0.3">
      <c r="B27" s="59" t="s">
        <v>86</v>
      </c>
      <c r="C27" s="427">
        <v>7.8780968176635231E-3</v>
      </c>
      <c r="D27" s="141">
        <v>3.9286824919664141E-2</v>
      </c>
      <c r="E27" s="141">
        <v>0.1793303617704986</v>
      </c>
      <c r="F27" s="141">
        <v>0.39089872499222555</v>
      </c>
      <c r="G27" s="141">
        <v>0.17984865761376595</v>
      </c>
      <c r="H27" s="428">
        <v>0.79724266611381778</v>
      </c>
      <c r="I27" s="429">
        <v>0.20275733388618222</v>
      </c>
      <c r="J27" s="429">
        <v>1</v>
      </c>
    </row>
    <row r="28" spans="2:10" s="4" customFormat="1" ht="15.75" thickBot="1" x14ac:dyDescent="0.3">
      <c r="B28" s="430" t="s">
        <v>197</v>
      </c>
      <c r="C28" s="431">
        <v>7.7020971691958888E-3</v>
      </c>
      <c r="D28" s="432">
        <v>2.5348904360101381E-2</v>
      </c>
      <c r="E28" s="432">
        <v>0.10736201567797063</v>
      </c>
      <c r="F28" s="432">
        <v>0.37009207866790722</v>
      </c>
      <c r="G28" s="432">
        <v>0.14185675938699777</v>
      </c>
      <c r="H28" s="433">
        <v>0.65236185526217294</v>
      </c>
      <c r="I28" s="434">
        <v>0.34763814473782712</v>
      </c>
      <c r="J28" s="434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379C6B-7358-47ED-80B6-2046C1FE4D24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5"/>
      <c r="B1" s="37"/>
    </row>
    <row r="3" spans="1:10" s="4" customFormat="1" ht="21" x14ac:dyDescent="0.25">
      <c r="B3" s="612" t="s">
        <v>279</v>
      </c>
      <c r="C3" s="612"/>
      <c r="D3" s="612"/>
      <c r="E3" s="612"/>
      <c r="F3" s="612"/>
      <c r="G3" s="612"/>
      <c r="H3" s="612"/>
      <c r="I3" s="612"/>
      <c r="J3" s="612"/>
    </row>
    <row r="4" spans="1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1:10" ht="15.75" x14ac:dyDescent="0.25">
      <c r="B7" s="48" t="s">
        <v>162</v>
      </c>
      <c r="C7" s="419">
        <v>1</v>
      </c>
      <c r="D7" s="420">
        <v>1</v>
      </c>
      <c r="E7" s="420">
        <v>1</v>
      </c>
      <c r="F7" s="420">
        <v>1</v>
      </c>
      <c r="G7" s="420">
        <v>1</v>
      </c>
      <c r="H7" s="421">
        <v>1</v>
      </c>
      <c r="I7" s="422">
        <v>1</v>
      </c>
      <c r="J7" s="422">
        <v>1</v>
      </c>
    </row>
    <row r="8" spans="1:10" s="4" customFormat="1" x14ac:dyDescent="0.25">
      <c r="B8" s="53" t="s">
        <v>67</v>
      </c>
      <c r="C8" s="427">
        <v>0.4342498036135114</v>
      </c>
      <c r="D8" s="141">
        <v>0.33526838297156319</v>
      </c>
      <c r="E8" s="141">
        <v>0.23400732488936365</v>
      </c>
      <c r="F8" s="141">
        <v>0.19279994588530017</v>
      </c>
      <c r="G8" s="141">
        <v>0.13304967876446866</v>
      </c>
      <c r="H8" s="428">
        <v>0.19859689688243098</v>
      </c>
      <c r="I8" s="429">
        <v>9.6328502684054407E-2</v>
      </c>
      <c r="J8" s="429">
        <v>0.16577674645169407</v>
      </c>
    </row>
    <row r="9" spans="1:10" s="4" customFormat="1" x14ac:dyDescent="0.25">
      <c r="B9" s="59" t="s">
        <v>68</v>
      </c>
      <c r="C9" s="427">
        <v>7.8554595443833461E-3</v>
      </c>
      <c r="D9" s="141">
        <v>1.6209546244881932E-2</v>
      </c>
      <c r="E9" s="141">
        <v>2.4996184953456433E-2</v>
      </c>
      <c r="F9" s="141">
        <v>2.9914699371849627E-2</v>
      </c>
      <c r="G9" s="141">
        <v>2.7287046659215834E-2</v>
      </c>
      <c r="H9" s="428">
        <v>2.7528672963989649E-2</v>
      </c>
      <c r="I9" s="429">
        <v>3.7118067814420778E-2</v>
      </c>
      <c r="J9" s="429">
        <v>3.0606118190326055E-2</v>
      </c>
    </row>
    <row r="10" spans="1:10" s="4" customFormat="1" x14ac:dyDescent="0.25">
      <c r="B10" s="59" t="s">
        <v>69</v>
      </c>
      <c r="C10" s="427">
        <v>9.7407698350353497E-3</v>
      </c>
      <c r="D10" s="141">
        <v>1.9490717370576029E-2</v>
      </c>
      <c r="E10" s="141">
        <v>1.4367465283076454E-2</v>
      </c>
      <c r="F10" s="141">
        <v>3.5976945271844731E-2</v>
      </c>
      <c r="G10" s="141">
        <v>5.2619883270262673E-2</v>
      </c>
      <c r="H10" s="428">
        <v>3.4390477817044809E-2</v>
      </c>
      <c r="I10" s="429">
        <v>1.4917282196838071E-2</v>
      </c>
      <c r="J10" s="429">
        <v>2.8141106106146292E-2</v>
      </c>
    </row>
    <row r="11" spans="1:10" s="4" customFormat="1" x14ac:dyDescent="0.25">
      <c r="B11" s="59" t="s">
        <v>70</v>
      </c>
      <c r="C11" s="427">
        <v>8.452474469756481E-2</v>
      </c>
      <c r="D11" s="141">
        <v>9.1199730775702509E-2</v>
      </c>
      <c r="E11" s="141">
        <v>0.12231802227987182</v>
      </c>
      <c r="F11" s="141">
        <v>0.12416757829720633</v>
      </c>
      <c r="G11" s="141">
        <v>9.765168003241767E-2</v>
      </c>
      <c r="H11" s="428">
        <v>0.1163117306252217</v>
      </c>
      <c r="I11" s="429">
        <v>7.1103117172666291E-2</v>
      </c>
      <c r="J11" s="429">
        <v>0.10180330399050037</v>
      </c>
    </row>
    <row r="12" spans="1:10" s="4" customFormat="1" x14ac:dyDescent="0.25">
      <c r="B12" s="59" t="s">
        <v>71</v>
      </c>
      <c r="C12" s="427">
        <v>6.8028279654359786E-2</v>
      </c>
      <c r="D12" s="141">
        <v>6.2258118795221272E-2</v>
      </c>
      <c r="E12" s="141">
        <v>3.3412177628567068E-2</v>
      </c>
      <c r="F12" s="141">
        <v>4.3620646624012466E-2</v>
      </c>
      <c r="G12" s="141">
        <v>3.379018712051398E-2</v>
      </c>
      <c r="H12" s="428">
        <v>4.1168201584402958E-2</v>
      </c>
      <c r="I12" s="429">
        <v>3.4276945487702833E-2</v>
      </c>
      <c r="J12" s="429">
        <v>3.8956647726309607E-2</v>
      </c>
    </row>
    <row r="13" spans="1:10" s="4" customFormat="1" x14ac:dyDescent="0.25">
      <c r="B13" s="59" t="s">
        <v>72</v>
      </c>
      <c r="C13" s="427">
        <v>0.24783974862529459</v>
      </c>
      <c r="D13" s="141">
        <v>0.12992876773795503</v>
      </c>
      <c r="E13" s="141">
        <v>0.28238211506180377</v>
      </c>
      <c r="F13" s="141">
        <v>0.31362967351575272</v>
      </c>
      <c r="G13" s="141">
        <v>0.41970418880675542</v>
      </c>
      <c r="H13" s="428">
        <v>0.31986547026288475</v>
      </c>
      <c r="I13" s="429">
        <v>0.37925647105919374</v>
      </c>
      <c r="J13" s="429">
        <v>0.33892533324054969</v>
      </c>
    </row>
    <row r="14" spans="1:10" s="4" customFormat="1" x14ac:dyDescent="0.25">
      <c r="B14" s="59" t="s">
        <v>73</v>
      </c>
      <c r="C14" s="427">
        <v>6.2058130400628438E-3</v>
      </c>
      <c r="D14" s="141">
        <v>2.7146783330528914E-2</v>
      </c>
      <c r="E14" s="141">
        <v>2.0463909659697847E-2</v>
      </c>
      <c r="F14" s="141">
        <v>1.8823518435152162E-2</v>
      </c>
      <c r="G14" s="141">
        <v>2.918243433135298E-2</v>
      </c>
      <c r="H14" s="428">
        <v>2.1367105902754969E-2</v>
      </c>
      <c r="I14" s="429">
        <v>2.3132073268708458E-2</v>
      </c>
      <c r="J14" s="429">
        <v>2.1933522290828601E-2</v>
      </c>
    </row>
    <row r="15" spans="1:10" s="4" customFormat="1" x14ac:dyDescent="0.25">
      <c r="B15" s="59" t="s">
        <v>74</v>
      </c>
      <c r="C15" s="427">
        <v>2.4116260801256874E-2</v>
      </c>
      <c r="D15" s="141">
        <v>3.1409501374165684E-2</v>
      </c>
      <c r="E15" s="141">
        <v>3.2755989623073405E-2</v>
      </c>
      <c r="F15" s="141">
        <v>2.6425234244341865E-2</v>
      </c>
      <c r="G15" s="141">
        <v>1.6744769710397834E-2</v>
      </c>
      <c r="H15" s="428">
        <v>2.5764283931316263E-2</v>
      </c>
      <c r="I15" s="429">
        <v>1.9987934959982429E-2</v>
      </c>
      <c r="J15" s="429">
        <v>2.3910528001484539E-2</v>
      </c>
    </row>
    <row r="16" spans="1:10" s="4" customFormat="1" x14ac:dyDescent="0.25">
      <c r="B16" s="59" t="s">
        <v>75</v>
      </c>
      <c r="C16" s="427">
        <v>3.7706205813040064E-3</v>
      </c>
      <c r="D16" s="141">
        <v>3.3653037186606088E-2</v>
      </c>
      <c r="E16" s="141">
        <v>3.6136120860674498E-2</v>
      </c>
      <c r="F16" s="141">
        <v>3.7992251334790388E-2</v>
      </c>
      <c r="G16" s="141">
        <v>2.2450540185486558E-2</v>
      </c>
      <c r="H16" s="428">
        <v>3.3773007343957329E-2</v>
      </c>
      <c r="I16" s="429">
        <v>6.5640489607107805E-2</v>
      </c>
      <c r="J16" s="429">
        <v>4.3999975019783442E-2</v>
      </c>
    </row>
    <row r="17" spans="2:10" s="4" customFormat="1" x14ac:dyDescent="0.25">
      <c r="B17" s="59" t="s">
        <v>76</v>
      </c>
      <c r="C17" s="427">
        <v>6.2843676355066776E-3</v>
      </c>
      <c r="D17" s="141">
        <v>3.1830164338998261E-2</v>
      </c>
      <c r="E17" s="141">
        <v>1.82282923851671E-2</v>
      </c>
      <c r="F17" s="141">
        <v>1.5756241267590194E-2</v>
      </c>
      <c r="G17" s="141">
        <v>1.2568381012137017E-2</v>
      </c>
      <c r="H17" s="428">
        <v>1.6135685852043564E-2</v>
      </c>
      <c r="I17" s="429">
        <v>4.3612061704061802E-2</v>
      </c>
      <c r="J17" s="429">
        <v>2.4953452042891032E-2</v>
      </c>
    </row>
    <row r="18" spans="2:10" s="4" customFormat="1" x14ac:dyDescent="0.25">
      <c r="B18" s="59" t="s">
        <v>77</v>
      </c>
      <c r="C18" s="427">
        <v>8.4053417124901799E-3</v>
      </c>
      <c r="D18" s="141">
        <v>5.1573279488473837E-2</v>
      </c>
      <c r="E18" s="141">
        <v>2.8208454143140545E-2</v>
      </c>
      <c r="F18" s="141">
        <v>2.75891667968996E-2</v>
      </c>
      <c r="G18" s="141">
        <v>1.4744808925315191E-2</v>
      </c>
      <c r="H18" s="428">
        <v>2.5916680899142109E-2</v>
      </c>
      <c r="I18" s="429">
        <v>4.3823338902526154E-2</v>
      </c>
      <c r="J18" s="429">
        <v>3.1663316641195767E-2</v>
      </c>
    </row>
    <row r="19" spans="2:10" s="4" customFormat="1" x14ac:dyDescent="0.25">
      <c r="B19" s="59" t="s">
        <v>78</v>
      </c>
      <c r="C19" s="427">
        <v>6.2843676355066776E-3</v>
      </c>
      <c r="D19" s="141">
        <v>1.7808065511245724E-2</v>
      </c>
      <c r="E19" s="141">
        <v>3.0466961696932703E-2</v>
      </c>
      <c r="F19" s="141">
        <v>2.7465542698130944E-2</v>
      </c>
      <c r="G19" s="141">
        <v>1.624804742390672E-2</v>
      </c>
      <c r="H19" s="428">
        <v>2.4920845540418041E-2</v>
      </c>
      <c r="I19" s="429">
        <v>6.8270334735361413E-2</v>
      </c>
      <c r="J19" s="429">
        <v>3.8832638794097887E-2</v>
      </c>
    </row>
    <row r="20" spans="2:10" s="4" customFormat="1" x14ac:dyDescent="0.25">
      <c r="B20" s="59" t="s">
        <v>79</v>
      </c>
      <c r="C20" s="427">
        <v>4.8703849175176749E-3</v>
      </c>
      <c r="D20" s="141">
        <v>1.2283358573111223E-2</v>
      </c>
      <c r="E20" s="141">
        <v>8.7135663055089279E-3</v>
      </c>
      <c r="F20" s="141">
        <v>7.9702555753302286E-3</v>
      </c>
      <c r="G20" s="141">
        <v>1.4653307451487879E-2</v>
      </c>
      <c r="H20" s="428">
        <v>9.5918126042802525E-3</v>
      </c>
      <c r="I20" s="429">
        <v>5.4793073443846138E-3</v>
      </c>
      <c r="J20" s="429">
        <v>8.2720202839358468E-3</v>
      </c>
    </row>
    <row r="21" spans="2:10" s="4" customFormat="1" x14ac:dyDescent="0.25">
      <c r="B21" s="59" t="s">
        <v>80</v>
      </c>
      <c r="C21" s="427">
        <v>3.2207384131971721E-3</v>
      </c>
      <c r="D21" s="141">
        <v>5.6088395311010156E-3</v>
      </c>
      <c r="E21" s="141">
        <v>5.92858232870441E-3</v>
      </c>
      <c r="F21" s="141">
        <v>7.2051856810638202E-3</v>
      </c>
      <c r="G21" s="141">
        <v>9.4769383606857389E-3</v>
      </c>
      <c r="H21" s="428">
        <v>7.3006030190364835E-3</v>
      </c>
      <c r="I21" s="429">
        <v>5.6711248008851399E-3</v>
      </c>
      <c r="J21" s="429">
        <v>6.7776680432550295E-3</v>
      </c>
    </row>
    <row r="22" spans="2:10" s="4" customFormat="1" x14ac:dyDescent="0.25">
      <c r="B22" s="59" t="s">
        <v>81</v>
      </c>
      <c r="C22" s="427">
        <v>1.5239591516103691E-2</v>
      </c>
      <c r="D22" s="141">
        <v>1.5648662291771833E-2</v>
      </c>
      <c r="E22" s="141">
        <v>1.1330688234396459E-2</v>
      </c>
      <c r="F22" s="141">
        <v>1.1182149613149872E-2</v>
      </c>
      <c r="G22" s="141">
        <v>1.9529028842571714E-2</v>
      </c>
      <c r="H22" s="428">
        <v>1.3162631212475531E-2</v>
      </c>
      <c r="I22" s="429">
        <v>1.6490741332769926E-2</v>
      </c>
      <c r="J22" s="429">
        <v>1.4230694084238642E-2</v>
      </c>
    </row>
    <row r="23" spans="2:10" s="4" customFormat="1" x14ac:dyDescent="0.25">
      <c r="B23" s="59" t="s">
        <v>200</v>
      </c>
      <c r="C23" s="427">
        <v>1.0133542812254518E-2</v>
      </c>
      <c r="D23" s="141">
        <v>2.2098827752537999E-2</v>
      </c>
      <c r="E23" s="141">
        <v>2.2989470471539753E-2</v>
      </c>
      <c r="F23" s="141">
        <v>3.0574805408670948E-2</v>
      </c>
      <c r="G23" s="141">
        <v>1.2529166094782456E-2</v>
      </c>
      <c r="H23" s="428">
        <v>2.4902452802921818E-2</v>
      </c>
      <c r="I23" s="429">
        <v>2.614277334682542E-2</v>
      </c>
      <c r="J23" s="429">
        <v>2.5300498622965562E-2</v>
      </c>
    </row>
    <row r="24" spans="2:10" s="4" customFormat="1" x14ac:dyDescent="0.25">
      <c r="B24" s="59" t="s">
        <v>201</v>
      </c>
      <c r="C24" s="427">
        <v>1.8931657501963864E-2</v>
      </c>
      <c r="D24" s="141">
        <v>5.1292837511918786E-2</v>
      </c>
      <c r="E24" s="141">
        <v>3.5518083320616511E-2</v>
      </c>
      <c r="F24" s="141">
        <v>2.5895749896785541E-2</v>
      </c>
      <c r="G24" s="141">
        <v>2.889485827075286E-2</v>
      </c>
      <c r="H24" s="428">
        <v>2.9228687415426252E-2</v>
      </c>
      <c r="I24" s="429">
        <v>3.263120731019107E-2</v>
      </c>
      <c r="J24" s="429">
        <v>3.0320630001061659E-2</v>
      </c>
    </row>
    <row r="25" spans="2:10" s="4" customFormat="1" x14ac:dyDescent="0.25">
      <c r="B25" s="59" t="s">
        <v>202</v>
      </c>
      <c r="C25" s="427">
        <v>8.0911233307148465E-3</v>
      </c>
      <c r="D25" s="141">
        <v>7.5158449716753607E-3</v>
      </c>
      <c r="E25" s="141">
        <v>5.7607202807874259E-3</v>
      </c>
      <c r="F25" s="141">
        <v>2.6800771600978728E-3</v>
      </c>
      <c r="G25" s="141">
        <v>1.0150127775272381E-2</v>
      </c>
      <c r="H25" s="428">
        <v>5.0290999382529523E-3</v>
      </c>
      <c r="I25" s="429">
        <v>2.0210332010997534E-3</v>
      </c>
      <c r="J25" s="429">
        <v>4.0637459440603738E-3</v>
      </c>
    </row>
    <row r="26" spans="2:10" s="4" customFormat="1" x14ac:dyDescent="0.25">
      <c r="B26" s="59" t="s">
        <v>203</v>
      </c>
      <c r="C26" s="427">
        <v>2.0267085624509035E-2</v>
      </c>
      <c r="D26" s="141">
        <v>1.6518032419092488E-2</v>
      </c>
      <c r="E26" s="141">
        <v>5.6157485121318476E-3</v>
      </c>
      <c r="F26" s="141">
        <v>2.7383904142340319E-3</v>
      </c>
      <c r="G26" s="141">
        <v>6.0456330921615916E-3</v>
      </c>
      <c r="H26" s="428">
        <v>4.8372899615066276E-3</v>
      </c>
      <c r="I26" s="429">
        <v>3.2219772765813125E-3</v>
      </c>
      <c r="J26" s="429">
        <v>4.318901013215427E-3</v>
      </c>
    </row>
    <row r="27" spans="2:10" s="4" customFormat="1" ht="15.75" thickBot="1" x14ac:dyDescent="0.3">
      <c r="B27" s="59" t="s">
        <v>86</v>
      </c>
      <c r="C27" s="427">
        <v>1.1940298507462687E-2</v>
      </c>
      <c r="D27" s="141">
        <v>2.1257501822872848E-2</v>
      </c>
      <c r="E27" s="141">
        <v>2.6400122081489393E-2</v>
      </c>
      <c r="F27" s="141">
        <v>1.7591942507796481E-2</v>
      </c>
      <c r="G27" s="141">
        <v>2.2679293870054837E-2</v>
      </c>
      <c r="H27" s="428">
        <v>2.0208363440492927E-2</v>
      </c>
      <c r="I27" s="429">
        <v>1.0875215794638564E-2</v>
      </c>
      <c r="J27" s="429">
        <v>1.7213153511460119E-2</v>
      </c>
    </row>
    <row r="28" spans="2:10" s="4" customFormat="1" ht="15.75" thickBot="1" x14ac:dyDescent="0.3">
      <c r="B28" s="430" t="s">
        <v>197</v>
      </c>
      <c r="C28" s="431">
        <v>0.5657501963864886</v>
      </c>
      <c r="D28" s="432">
        <v>0.66473161702843686</v>
      </c>
      <c r="E28" s="432">
        <v>0.7659926751106364</v>
      </c>
      <c r="F28" s="432">
        <v>0.80720005411469986</v>
      </c>
      <c r="G28" s="432">
        <v>0.86695032123553128</v>
      </c>
      <c r="H28" s="433">
        <v>0.80140310311756902</v>
      </c>
      <c r="I28" s="434">
        <v>0.90367149731594554</v>
      </c>
      <c r="J28" s="434">
        <v>0.83422325354830595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B2D3F0-7A3A-4B07-931A-F35FA077473D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280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6" t="s">
        <v>223</v>
      </c>
      <c r="C4" s="436"/>
      <c r="D4" s="436"/>
      <c r="E4" s="436"/>
      <c r="F4" s="436"/>
      <c r="G4" s="436"/>
      <c r="H4" s="436"/>
      <c r="AA4" s="436"/>
    </row>
    <row r="5" spans="1:3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3"/>
      <c r="AB5" s="314"/>
      <c r="AC5" s="314"/>
      <c r="AD5" s="314"/>
      <c r="AE5" s="314"/>
      <c r="AF5" s="314"/>
      <c r="AG5" s="314"/>
      <c r="AH5" s="314"/>
    </row>
    <row r="6" spans="1:34" s="4" customFormat="1" ht="21.75" thickBot="1" x14ac:dyDescent="0.3">
      <c r="B6" s="39"/>
      <c r="C6" s="705" t="s">
        <v>55</v>
      </c>
      <c r="D6" s="706"/>
      <c r="E6" s="706"/>
      <c r="F6" s="706"/>
      <c r="G6" s="706"/>
      <c r="H6" s="707"/>
      <c r="I6" s="708" t="s">
        <v>212</v>
      </c>
      <c r="J6" s="708"/>
      <c r="K6" s="708"/>
      <c r="L6" s="708"/>
      <c r="M6" s="708"/>
      <c r="N6" s="709"/>
      <c r="O6" s="705" t="s">
        <v>213</v>
      </c>
      <c r="P6" s="706"/>
      <c r="Q6" s="706"/>
      <c r="R6" s="706"/>
      <c r="S6" s="706"/>
      <c r="T6" s="710"/>
      <c r="U6" s="705" t="s">
        <v>174</v>
      </c>
      <c r="V6" s="706"/>
      <c r="W6" s="706"/>
      <c r="X6" s="706"/>
      <c r="Y6" s="706"/>
      <c r="Z6" s="710"/>
      <c r="AA6" s="679" t="s">
        <v>181</v>
      </c>
      <c r="AB6" s="711"/>
      <c r="AC6" s="708" t="s">
        <v>214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163</v>
      </c>
      <c r="D7" s="437" t="s">
        <v>64</v>
      </c>
      <c r="E7" s="43" t="s">
        <v>185</v>
      </c>
      <c r="F7" s="437" t="s">
        <v>64</v>
      </c>
      <c r="G7" s="43" t="s">
        <v>215</v>
      </c>
      <c r="H7" s="437" t="s">
        <v>64</v>
      </c>
      <c r="I7" s="438" t="s">
        <v>163</v>
      </c>
      <c r="J7" s="439" t="s">
        <v>64</v>
      </c>
      <c r="K7" s="438" t="s">
        <v>185</v>
      </c>
      <c r="L7" s="439" t="s">
        <v>64</v>
      </c>
      <c r="M7" s="438" t="s">
        <v>215</v>
      </c>
      <c r="N7" s="439" t="s">
        <v>64</v>
      </c>
      <c r="O7" s="43" t="s">
        <v>163</v>
      </c>
      <c r="P7" s="437" t="s">
        <v>64</v>
      </c>
      <c r="Q7" s="43" t="s">
        <v>185</v>
      </c>
      <c r="R7" s="437" t="s">
        <v>64</v>
      </c>
      <c r="S7" s="43" t="s">
        <v>215</v>
      </c>
      <c r="T7" s="437" t="s">
        <v>64</v>
      </c>
      <c r="U7" s="440" t="s">
        <v>163</v>
      </c>
      <c r="V7" s="441" t="s">
        <v>64</v>
      </c>
      <c r="W7" s="442" t="s">
        <v>185</v>
      </c>
      <c r="X7" s="441" t="s">
        <v>64</v>
      </c>
      <c r="Y7" s="442" t="s">
        <v>215</v>
      </c>
      <c r="Z7" s="443" t="s">
        <v>64</v>
      </c>
      <c r="AA7" s="43" t="s">
        <v>162</v>
      </c>
      <c r="AB7" s="437" t="s">
        <v>64</v>
      </c>
      <c r="AC7" s="438" t="s">
        <v>163</v>
      </c>
      <c r="AD7" s="439" t="s">
        <v>64</v>
      </c>
      <c r="AE7" s="438" t="s">
        <v>185</v>
      </c>
      <c r="AF7" s="439" t="s">
        <v>64</v>
      </c>
      <c r="AG7" s="438" t="s">
        <v>215</v>
      </c>
      <c r="AH7" s="439" t="s">
        <v>64</v>
      </c>
    </row>
    <row r="8" spans="1:34" ht="15.75" x14ac:dyDescent="0.25">
      <c r="A8" s="444"/>
      <c r="B8" s="48" t="s">
        <v>162</v>
      </c>
      <c r="C8" s="444">
        <v>761170</v>
      </c>
      <c r="D8" s="445">
        <v>-0.19775252240468721</v>
      </c>
      <c r="E8" s="446">
        <v>359717</v>
      </c>
      <c r="F8" s="445">
        <v>-0.26051866089691533</v>
      </c>
      <c r="G8" s="446">
        <v>1120887</v>
      </c>
      <c r="H8" s="447">
        <v>-0.21902578101811399</v>
      </c>
      <c r="I8" s="448">
        <v>550555</v>
      </c>
      <c r="J8" s="449">
        <v>-0.19248121844684407</v>
      </c>
      <c r="K8" s="450">
        <v>301605</v>
      </c>
      <c r="L8" s="449">
        <v>-0.2606071452211155</v>
      </c>
      <c r="M8" s="450">
        <v>852160</v>
      </c>
      <c r="N8" s="451">
        <v>-0.21798301359554739</v>
      </c>
      <c r="O8" s="444">
        <v>144657</v>
      </c>
      <c r="P8" s="445">
        <v>-0.22442162828726908</v>
      </c>
      <c r="Q8" s="446">
        <v>53664</v>
      </c>
      <c r="R8" s="445">
        <v>-0.25500812127774775</v>
      </c>
      <c r="S8" s="446">
        <v>198321</v>
      </c>
      <c r="T8" s="447">
        <v>-0.23294320590373929</v>
      </c>
      <c r="U8" s="444">
        <v>123069</v>
      </c>
      <c r="V8" s="445">
        <v>-0.21864425073171356</v>
      </c>
      <c r="W8" s="446">
        <v>36697</v>
      </c>
      <c r="X8" s="445">
        <v>-0.25575971444795975</v>
      </c>
      <c r="Y8" s="446">
        <v>159766</v>
      </c>
      <c r="Z8" s="447">
        <v>-0.22749317022459681</v>
      </c>
      <c r="AA8" s="444">
        <v>53948</v>
      </c>
      <c r="AB8" s="447">
        <v>-0.17116563474627045</v>
      </c>
      <c r="AC8" s="448">
        <v>12010</v>
      </c>
      <c r="AD8" s="449">
        <v>-0.22048419549555398</v>
      </c>
      <c r="AE8" s="450">
        <v>4448</v>
      </c>
      <c r="AF8" s="449">
        <v>-0.31600799630939569</v>
      </c>
      <c r="AG8" s="450">
        <v>16458</v>
      </c>
      <c r="AH8" s="451">
        <v>-0.24883614787768138</v>
      </c>
    </row>
    <row r="9" spans="1:34" s="4" customFormat="1" ht="15" customHeight="1" x14ac:dyDescent="0.25">
      <c r="B9" s="53" t="s">
        <v>67</v>
      </c>
      <c r="C9" s="322">
        <v>151166</v>
      </c>
      <c r="D9" s="452">
        <v>-0.191560820386662</v>
      </c>
      <c r="E9" s="72">
        <v>34651</v>
      </c>
      <c r="F9" s="452">
        <v>-0.15386305919124832</v>
      </c>
      <c r="G9" s="72">
        <v>185817</v>
      </c>
      <c r="H9" s="453">
        <v>-0.18478790192026739</v>
      </c>
      <c r="I9" s="454">
        <v>54527</v>
      </c>
      <c r="J9" s="455">
        <v>-0.225490753103605</v>
      </c>
      <c r="K9" s="167">
        <v>17423</v>
      </c>
      <c r="L9" s="455">
        <v>-0.13490566037735852</v>
      </c>
      <c r="M9" s="167">
        <v>71950</v>
      </c>
      <c r="N9" s="456">
        <v>-0.20534116763490973</v>
      </c>
      <c r="O9" s="322">
        <v>55191</v>
      </c>
      <c r="P9" s="452">
        <v>-0.17355235770653332</v>
      </c>
      <c r="Q9" s="72">
        <v>15796</v>
      </c>
      <c r="R9" s="452">
        <v>-0.17596118733371591</v>
      </c>
      <c r="S9" s="72">
        <v>70987</v>
      </c>
      <c r="T9" s="453">
        <v>-0.1740895869691681</v>
      </c>
      <c r="U9" s="322">
        <v>46938</v>
      </c>
      <c r="V9" s="452">
        <v>-0.16782497695198917</v>
      </c>
      <c r="W9" s="72">
        <v>11004</v>
      </c>
      <c r="X9" s="452">
        <v>-0.18663611501219601</v>
      </c>
      <c r="Y9" s="72">
        <v>57942</v>
      </c>
      <c r="Z9" s="453">
        <v>-0.17146411565355413</v>
      </c>
      <c r="AA9" s="322">
        <v>34978</v>
      </c>
      <c r="AB9" s="453">
        <v>-0.15650622166489825</v>
      </c>
      <c r="AC9" s="454">
        <v>6470</v>
      </c>
      <c r="AD9" s="455">
        <v>-0.22366210703143752</v>
      </c>
      <c r="AE9" s="167">
        <v>1432</v>
      </c>
      <c r="AF9" s="455">
        <v>-0.12842361533779667</v>
      </c>
      <c r="AG9" s="167">
        <v>7902</v>
      </c>
      <c r="AH9" s="456">
        <v>-0.20797835020547262</v>
      </c>
    </row>
    <row r="10" spans="1:34" s="4" customFormat="1" ht="15" customHeight="1" x14ac:dyDescent="0.25">
      <c r="B10" s="59" t="s">
        <v>68</v>
      </c>
      <c r="C10" s="322">
        <v>20954</v>
      </c>
      <c r="D10" s="452">
        <v>-0.11780060626473565</v>
      </c>
      <c r="E10" s="72">
        <v>13352</v>
      </c>
      <c r="F10" s="452">
        <v>-0.17768060602328017</v>
      </c>
      <c r="G10" s="72">
        <v>34306</v>
      </c>
      <c r="H10" s="453">
        <v>-0.14211408137237735</v>
      </c>
      <c r="I10" s="454">
        <v>18413</v>
      </c>
      <c r="J10" s="455">
        <v>-0.11954286807249082</v>
      </c>
      <c r="K10" s="167">
        <v>12651</v>
      </c>
      <c r="L10" s="455">
        <v>-0.1501981594679922</v>
      </c>
      <c r="M10" s="167">
        <v>31064</v>
      </c>
      <c r="N10" s="456">
        <v>-0.13229050279329613</v>
      </c>
      <c r="O10" s="322">
        <v>1822</v>
      </c>
      <c r="P10" s="452">
        <v>-8.4881968859869428E-2</v>
      </c>
      <c r="Q10" s="72">
        <v>598</v>
      </c>
      <c r="R10" s="452">
        <v>-0.48757497857754928</v>
      </c>
      <c r="S10" s="72">
        <v>2420</v>
      </c>
      <c r="T10" s="453">
        <v>-0.23369221025965803</v>
      </c>
      <c r="U10" s="322">
        <v>1271</v>
      </c>
      <c r="V10" s="452">
        <v>-5.8518518518518525E-2</v>
      </c>
      <c r="W10" s="72">
        <v>345</v>
      </c>
      <c r="X10" s="452">
        <v>-0.47963800904977372</v>
      </c>
      <c r="Y10" s="72">
        <v>1616</v>
      </c>
      <c r="Z10" s="453">
        <v>-0.19721808246398409</v>
      </c>
      <c r="AA10" s="322">
        <v>442</v>
      </c>
      <c r="AB10" s="453">
        <v>-0.24315068493150682</v>
      </c>
      <c r="AC10" s="454">
        <v>277</v>
      </c>
      <c r="AD10" s="455">
        <v>4.924242424242431E-2</v>
      </c>
      <c r="AE10" s="167">
        <v>103</v>
      </c>
      <c r="AF10" s="455">
        <v>-0.43715846994535523</v>
      </c>
      <c r="AG10" s="167">
        <v>380</v>
      </c>
      <c r="AH10" s="456">
        <v>-0.14988814317673382</v>
      </c>
    </row>
    <row r="11" spans="1:34" s="4" customFormat="1" ht="15" customHeight="1" x14ac:dyDescent="0.25">
      <c r="B11" s="59" t="s">
        <v>69</v>
      </c>
      <c r="C11" s="322">
        <v>26177</v>
      </c>
      <c r="D11" s="452">
        <v>-0.25300345290072201</v>
      </c>
      <c r="E11" s="72">
        <v>5366</v>
      </c>
      <c r="F11" s="452">
        <v>-0.29496780974904746</v>
      </c>
      <c r="G11" s="72">
        <v>31543</v>
      </c>
      <c r="H11" s="453">
        <v>-0.26049139588315284</v>
      </c>
      <c r="I11" s="454">
        <v>24108</v>
      </c>
      <c r="J11" s="455">
        <v>-0.26074024102296767</v>
      </c>
      <c r="K11" s="167">
        <v>4970</v>
      </c>
      <c r="L11" s="455">
        <v>-0.28939090649127819</v>
      </c>
      <c r="M11" s="167">
        <v>29078</v>
      </c>
      <c r="N11" s="456">
        <v>-0.26579977275596511</v>
      </c>
      <c r="O11" s="322">
        <v>1510</v>
      </c>
      <c r="P11" s="452">
        <v>-0.17486338797814205</v>
      </c>
      <c r="Q11" s="72">
        <v>293</v>
      </c>
      <c r="R11" s="452">
        <v>-0.40567951318458417</v>
      </c>
      <c r="S11" s="72">
        <v>1803</v>
      </c>
      <c r="T11" s="453">
        <v>-0.22384847180370215</v>
      </c>
      <c r="U11" s="322">
        <v>1076</v>
      </c>
      <c r="V11" s="452">
        <v>-0.17484662576687116</v>
      </c>
      <c r="W11" s="72">
        <v>148</v>
      </c>
      <c r="X11" s="452">
        <v>-0.43726235741444863</v>
      </c>
      <c r="Y11" s="72">
        <v>1224</v>
      </c>
      <c r="Z11" s="453">
        <v>-0.21888959795788132</v>
      </c>
      <c r="AA11" s="322">
        <v>394</v>
      </c>
      <c r="AB11" s="453">
        <v>5.1020408163264808E-3</v>
      </c>
      <c r="AC11" s="454">
        <v>165</v>
      </c>
      <c r="AD11" s="455">
        <v>-0.2142857142857143</v>
      </c>
      <c r="AE11" s="167">
        <v>103</v>
      </c>
      <c r="AF11" s="455">
        <v>-0.16935483870967738</v>
      </c>
      <c r="AG11" s="167">
        <v>268</v>
      </c>
      <c r="AH11" s="456">
        <v>-0.19760479041916168</v>
      </c>
    </row>
    <row r="12" spans="1:34" s="4" customFormat="1" ht="15" customHeight="1" x14ac:dyDescent="0.25">
      <c r="B12" s="59" t="s">
        <v>70</v>
      </c>
      <c r="C12" s="322">
        <v>88533</v>
      </c>
      <c r="D12" s="452">
        <v>-0.27941104654002047</v>
      </c>
      <c r="E12" s="72">
        <v>25577</v>
      </c>
      <c r="F12" s="452">
        <v>-0.26078034682080919</v>
      </c>
      <c r="G12" s="72">
        <v>114110</v>
      </c>
      <c r="H12" s="453">
        <v>-0.27531721939261533</v>
      </c>
      <c r="I12" s="454">
        <v>52187</v>
      </c>
      <c r="J12" s="455">
        <v>-0.23775651792886876</v>
      </c>
      <c r="K12" s="167">
        <v>14669</v>
      </c>
      <c r="L12" s="455">
        <v>-0.22056323060573857</v>
      </c>
      <c r="M12" s="167">
        <v>66856</v>
      </c>
      <c r="N12" s="456">
        <v>-0.23404937847281893</v>
      </c>
      <c r="O12" s="322">
        <v>32608</v>
      </c>
      <c r="P12" s="452">
        <v>-0.33626445204364108</v>
      </c>
      <c r="Q12" s="72">
        <v>9348</v>
      </c>
      <c r="R12" s="452">
        <v>-0.29523522316043427</v>
      </c>
      <c r="S12" s="72">
        <v>41956</v>
      </c>
      <c r="T12" s="453">
        <v>-0.32754199256314909</v>
      </c>
      <c r="U12" s="322">
        <v>28026</v>
      </c>
      <c r="V12" s="452">
        <v>-0.3414943609022556</v>
      </c>
      <c r="W12" s="72">
        <v>5922</v>
      </c>
      <c r="X12" s="452">
        <v>-0.28426395939086291</v>
      </c>
      <c r="Y12" s="72">
        <v>33948</v>
      </c>
      <c r="Z12" s="453">
        <v>-0.33217925010819527</v>
      </c>
      <c r="AA12" s="322">
        <v>2698</v>
      </c>
      <c r="AB12" s="453">
        <v>-0.26203501094091908</v>
      </c>
      <c r="AC12" s="454">
        <v>1040</v>
      </c>
      <c r="AD12" s="455">
        <v>-0.3552386856788593</v>
      </c>
      <c r="AE12" s="167">
        <v>1560</v>
      </c>
      <c r="AF12" s="455">
        <v>-0.37996820349761529</v>
      </c>
      <c r="AG12" s="167">
        <v>2600</v>
      </c>
      <c r="AH12" s="456">
        <v>-0.37030758052797286</v>
      </c>
    </row>
    <row r="13" spans="1:34" s="4" customFormat="1" ht="15" customHeight="1" x14ac:dyDescent="0.25">
      <c r="B13" s="59" t="s">
        <v>71</v>
      </c>
      <c r="C13" s="322">
        <v>31336</v>
      </c>
      <c r="D13" s="452">
        <v>-0.16128686901129485</v>
      </c>
      <c r="E13" s="72">
        <v>12330</v>
      </c>
      <c r="F13" s="452">
        <v>-0.13138429024304332</v>
      </c>
      <c r="G13" s="72">
        <v>43666</v>
      </c>
      <c r="H13" s="453">
        <v>-0.15305390150706988</v>
      </c>
      <c r="I13" s="454">
        <v>20591</v>
      </c>
      <c r="J13" s="455">
        <v>-0.20408952108538514</v>
      </c>
      <c r="K13" s="167">
        <v>10226</v>
      </c>
      <c r="L13" s="455">
        <v>-0.11070527871988867</v>
      </c>
      <c r="M13" s="167">
        <v>30817</v>
      </c>
      <c r="N13" s="456">
        <v>-0.1753545624832753</v>
      </c>
      <c r="O13" s="322">
        <v>7822</v>
      </c>
      <c r="P13" s="452">
        <v>-6.7921830314585319E-2</v>
      </c>
      <c r="Q13" s="72">
        <v>1634</v>
      </c>
      <c r="R13" s="452">
        <v>-0.17391304347826086</v>
      </c>
      <c r="S13" s="72">
        <v>9456</v>
      </c>
      <c r="T13" s="453">
        <v>-8.8138862102217885E-2</v>
      </c>
      <c r="U13" s="322">
        <v>5737</v>
      </c>
      <c r="V13" s="452">
        <v>5.5760029444239967E-2</v>
      </c>
      <c r="W13" s="72">
        <v>951</v>
      </c>
      <c r="X13" s="452">
        <v>-0.13387978142076506</v>
      </c>
      <c r="Y13" s="72">
        <v>6688</v>
      </c>
      <c r="Z13" s="453">
        <v>2.3882424984690731E-2</v>
      </c>
      <c r="AA13" s="322">
        <v>1841</v>
      </c>
      <c r="AB13" s="453">
        <v>-7.0118662351672523E-3</v>
      </c>
      <c r="AC13" s="454">
        <v>1082</v>
      </c>
      <c r="AD13" s="455">
        <v>-0.13092369477911647</v>
      </c>
      <c r="AE13" s="167">
        <v>470</v>
      </c>
      <c r="AF13" s="455">
        <v>-0.34540389972144847</v>
      </c>
      <c r="AG13" s="167">
        <v>1552</v>
      </c>
      <c r="AH13" s="456">
        <v>-0.2093734080489047</v>
      </c>
    </row>
    <row r="14" spans="1:34" s="4" customFormat="1" ht="15" customHeight="1" x14ac:dyDescent="0.25">
      <c r="A14" s="322"/>
      <c r="B14" s="59" t="s">
        <v>72</v>
      </c>
      <c r="C14" s="322">
        <v>243472</v>
      </c>
      <c r="D14" s="452">
        <v>-0.18444403503776774</v>
      </c>
      <c r="E14" s="72">
        <v>136425</v>
      </c>
      <c r="F14" s="452">
        <v>-0.31232893284338192</v>
      </c>
      <c r="G14" s="72">
        <v>379897</v>
      </c>
      <c r="H14" s="453">
        <v>-0.23549973637713761</v>
      </c>
      <c r="I14" s="454">
        <v>222539</v>
      </c>
      <c r="J14" s="455">
        <v>-0.18479105002490992</v>
      </c>
      <c r="K14" s="167">
        <v>131894</v>
      </c>
      <c r="L14" s="455">
        <v>-0.31261889002965415</v>
      </c>
      <c r="M14" s="167">
        <v>354433</v>
      </c>
      <c r="N14" s="456">
        <v>-0.23755385995443823</v>
      </c>
      <c r="O14" s="322">
        <v>17484</v>
      </c>
      <c r="P14" s="452">
        <v>-0.16893240802357634</v>
      </c>
      <c r="Q14" s="72">
        <v>4351</v>
      </c>
      <c r="R14" s="452">
        <v>-0.30472994566954303</v>
      </c>
      <c r="S14" s="72">
        <v>21835</v>
      </c>
      <c r="T14" s="453">
        <v>-0.20006594372801878</v>
      </c>
      <c r="U14" s="322">
        <v>15866</v>
      </c>
      <c r="V14" s="452">
        <v>-0.15182294450978295</v>
      </c>
      <c r="W14" s="72">
        <v>3042</v>
      </c>
      <c r="X14" s="452">
        <v>-0.29680998613037446</v>
      </c>
      <c r="Y14" s="72">
        <v>18908</v>
      </c>
      <c r="Z14" s="453">
        <v>-0.17905522750955194</v>
      </c>
      <c r="AA14" s="322">
        <v>2450</v>
      </c>
      <c r="AB14" s="453">
        <v>-0.27621861152141802</v>
      </c>
      <c r="AC14" s="454">
        <v>999</v>
      </c>
      <c r="AD14" s="455">
        <v>-0.11436170212765961</v>
      </c>
      <c r="AE14" s="167">
        <v>180</v>
      </c>
      <c r="AF14" s="455">
        <v>-0.28000000000000003</v>
      </c>
      <c r="AG14" s="167">
        <v>1179</v>
      </c>
      <c r="AH14" s="456">
        <v>-0.14441219158200291</v>
      </c>
    </row>
    <row r="15" spans="1:34" s="4" customFormat="1" ht="15" customHeight="1" x14ac:dyDescent="0.25">
      <c r="B15" s="59" t="s">
        <v>73</v>
      </c>
      <c r="C15" s="322">
        <v>16264</v>
      </c>
      <c r="D15" s="452">
        <v>-0.13805713074354764</v>
      </c>
      <c r="E15" s="72">
        <v>8321</v>
      </c>
      <c r="F15" s="452">
        <v>-0.22291744490100862</v>
      </c>
      <c r="G15" s="72">
        <v>24585</v>
      </c>
      <c r="H15" s="453">
        <v>-0.168779795111066</v>
      </c>
      <c r="I15" s="454">
        <v>14841</v>
      </c>
      <c r="J15" s="455">
        <v>-0.13418120296365443</v>
      </c>
      <c r="K15" s="167">
        <v>7864</v>
      </c>
      <c r="L15" s="455">
        <v>-0.21344268853770754</v>
      </c>
      <c r="M15" s="167">
        <v>22705</v>
      </c>
      <c r="N15" s="456">
        <v>-0.1633811120527654</v>
      </c>
      <c r="O15" s="322">
        <v>957</v>
      </c>
      <c r="P15" s="452">
        <v>-0.22635408245755861</v>
      </c>
      <c r="Q15" s="72">
        <v>440</v>
      </c>
      <c r="R15" s="452">
        <v>-0.35953420669577874</v>
      </c>
      <c r="S15" s="72">
        <v>1397</v>
      </c>
      <c r="T15" s="453">
        <v>-0.27390852390852394</v>
      </c>
      <c r="U15" s="322">
        <v>824</v>
      </c>
      <c r="V15" s="452">
        <v>-0.2320596458527493</v>
      </c>
      <c r="W15" s="72">
        <v>311</v>
      </c>
      <c r="X15" s="452">
        <v>-0.35343035343035345</v>
      </c>
      <c r="Y15" s="72">
        <v>1135</v>
      </c>
      <c r="Z15" s="453">
        <v>-0.26962676962676968</v>
      </c>
      <c r="AA15" s="322">
        <v>367</v>
      </c>
      <c r="AB15" s="453">
        <v>-4.9222797927461093E-2</v>
      </c>
      <c r="AC15" s="454">
        <v>99</v>
      </c>
      <c r="AD15" s="455">
        <v>-5.7142857142857162E-2</v>
      </c>
      <c r="AE15" s="167">
        <v>17</v>
      </c>
      <c r="AF15" s="455">
        <v>-0.26086956521739135</v>
      </c>
      <c r="AG15" s="167">
        <v>116</v>
      </c>
      <c r="AH15" s="456">
        <v>-9.375E-2</v>
      </c>
    </row>
    <row r="16" spans="1:34" s="4" customFormat="1" ht="15" customHeight="1" x14ac:dyDescent="0.25">
      <c r="B16" s="59" t="s">
        <v>74</v>
      </c>
      <c r="C16" s="322">
        <v>19611</v>
      </c>
      <c r="D16" s="452">
        <v>-0.33766760106724303</v>
      </c>
      <c r="E16" s="72">
        <v>7190</v>
      </c>
      <c r="F16" s="452">
        <v>-0.42067520747723797</v>
      </c>
      <c r="G16" s="72">
        <v>26801</v>
      </c>
      <c r="H16" s="453">
        <v>-0.36218467396477871</v>
      </c>
      <c r="I16" s="454">
        <v>15810</v>
      </c>
      <c r="J16" s="455">
        <v>-0.356401384083045</v>
      </c>
      <c r="K16" s="167">
        <v>6294</v>
      </c>
      <c r="L16" s="455">
        <v>-0.42134779810609546</v>
      </c>
      <c r="M16" s="167">
        <v>22104</v>
      </c>
      <c r="N16" s="456">
        <v>-0.37633316404266126</v>
      </c>
      <c r="O16" s="322">
        <v>1988</v>
      </c>
      <c r="P16" s="452">
        <v>-0.23714504988488105</v>
      </c>
      <c r="Q16" s="72">
        <v>768</v>
      </c>
      <c r="R16" s="452">
        <v>-0.44628695025234322</v>
      </c>
      <c r="S16" s="72">
        <v>2756</v>
      </c>
      <c r="T16" s="453">
        <v>-0.30979213623841728</v>
      </c>
      <c r="U16" s="322">
        <v>1631</v>
      </c>
      <c r="V16" s="452">
        <v>-0.18122489959839361</v>
      </c>
      <c r="W16" s="72">
        <v>541</v>
      </c>
      <c r="X16" s="452">
        <v>-0.44739530132788563</v>
      </c>
      <c r="Y16" s="72">
        <v>2172</v>
      </c>
      <c r="Z16" s="453">
        <v>-0.26893301918545942</v>
      </c>
      <c r="AA16" s="322">
        <v>1518</v>
      </c>
      <c r="AB16" s="453">
        <v>-0.25221674876847289</v>
      </c>
      <c r="AC16" s="454">
        <v>295</v>
      </c>
      <c r="AD16" s="455">
        <v>-0.27696078431372551</v>
      </c>
      <c r="AE16" s="167">
        <v>128</v>
      </c>
      <c r="AF16" s="455">
        <v>-0.12925170068027214</v>
      </c>
      <c r="AG16" s="167">
        <v>423</v>
      </c>
      <c r="AH16" s="456">
        <v>-0.23783783783783785</v>
      </c>
    </row>
    <row r="17" spans="1:35" s="4" customFormat="1" ht="15" customHeight="1" x14ac:dyDescent="0.25">
      <c r="B17" s="59" t="s">
        <v>75</v>
      </c>
      <c r="C17" s="322">
        <v>25707</v>
      </c>
      <c r="D17" s="452">
        <v>-0.11747742799272198</v>
      </c>
      <c r="E17" s="72">
        <v>23612</v>
      </c>
      <c r="F17" s="452">
        <v>-0.16794700119811123</v>
      </c>
      <c r="G17" s="72">
        <v>49319</v>
      </c>
      <c r="H17" s="453">
        <v>-0.14238266645799647</v>
      </c>
      <c r="I17" s="454">
        <v>22016</v>
      </c>
      <c r="J17" s="455">
        <v>-8.6927670869276663E-2</v>
      </c>
      <c r="K17" s="167">
        <v>19885</v>
      </c>
      <c r="L17" s="455">
        <v>-0.18836734693877555</v>
      </c>
      <c r="M17" s="167">
        <v>41901</v>
      </c>
      <c r="N17" s="456">
        <v>-0.13805233275734385</v>
      </c>
      <c r="O17" s="322">
        <v>2654</v>
      </c>
      <c r="P17" s="452">
        <v>-0.28347732181425489</v>
      </c>
      <c r="Q17" s="72">
        <v>3701</v>
      </c>
      <c r="R17" s="452">
        <v>-1.856271546009014E-2</v>
      </c>
      <c r="S17" s="72">
        <v>6355</v>
      </c>
      <c r="T17" s="453">
        <v>-0.14983277591973243</v>
      </c>
      <c r="U17" s="322">
        <v>2294</v>
      </c>
      <c r="V17" s="452">
        <v>-0.27634069400630912</v>
      </c>
      <c r="W17" s="72">
        <v>2651</v>
      </c>
      <c r="X17" s="452">
        <v>-3.1067251461988299E-2</v>
      </c>
      <c r="Y17" s="72">
        <v>4945</v>
      </c>
      <c r="Z17" s="453">
        <v>-0.162715882153742</v>
      </c>
      <c r="AA17" s="322">
        <v>960</v>
      </c>
      <c r="AB17" s="453">
        <v>-0.21696574225122345</v>
      </c>
      <c r="AC17" s="454">
        <v>77</v>
      </c>
      <c r="AD17" s="455">
        <v>-0.11494252873563215</v>
      </c>
      <c r="AE17" s="167">
        <v>26</v>
      </c>
      <c r="AF17" s="455">
        <v>-0.7570093457943925</v>
      </c>
      <c r="AG17" s="167">
        <v>103</v>
      </c>
      <c r="AH17" s="456">
        <v>-0.46907216494845361</v>
      </c>
    </row>
    <row r="18" spans="1:35" s="4" customFormat="1" ht="15" customHeight="1" x14ac:dyDescent="0.25">
      <c r="B18" s="59" t="s">
        <v>76</v>
      </c>
      <c r="C18" s="322">
        <v>12282</v>
      </c>
      <c r="D18" s="452">
        <v>-0.15302392938418041</v>
      </c>
      <c r="E18" s="72">
        <v>15688</v>
      </c>
      <c r="F18" s="452">
        <v>-0.28518704150909013</v>
      </c>
      <c r="G18" s="72">
        <v>27970</v>
      </c>
      <c r="H18" s="453">
        <v>-0.2326053555750659</v>
      </c>
      <c r="I18" s="454">
        <v>10783</v>
      </c>
      <c r="J18" s="455">
        <v>-0.1331993569131833</v>
      </c>
      <c r="K18" s="167">
        <v>14422</v>
      </c>
      <c r="L18" s="455">
        <v>-0.26687677917852781</v>
      </c>
      <c r="M18" s="167">
        <v>25205</v>
      </c>
      <c r="N18" s="456">
        <v>-0.2150909317389138</v>
      </c>
      <c r="O18" s="322">
        <v>899</v>
      </c>
      <c r="P18" s="452">
        <v>-0.2971071149335418</v>
      </c>
      <c r="Q18" s="72">
        <v>1240</v>
      </c>
      <c r="R18" s="452">
        <v>-0.43992773261065943</v>
      </c>
      <c r="S18" s="72">
        <v>2139</v>
      </c>
      <c r="T18" s="453">
        <v>-0.38763240767248786</v>
      </c>
      <c r="U18" s="322">
        <v>749</v>
      </c>
      <c r="V18" s="452">
        <v>-0.35542168674698793</v>
      </c>
      <c r="W18" s="72">
        <v>885</v>
      </c>
      <c r="X18" s="452">
        <v>-0.44583594239198499</v>
      </c>
      <c r="Y18" s="72">
        <v>1634</v>
      </c>
      <c r="Z18" s="453">
        <v>-0.40775643349039503</v>
      </c>
      <c r="AA18" s="322">
        <v>555</v>
      </c>
      <c r="AB18" s="453">
        <v>-0.21610169491525422</v>
      </c>
      <c r="AC18" s="454">
        <v>45</v>
      </c>
      <c r="AD18" s="455">
        <v>-0.39189189189189189</v>
      </c>
      <c r="AE18" s="167">
        <v>26</v>
      </c>
      <c r="AF18" s="455">
        <v>-0.57377049180327866</v>
      </c>
      <c r="AG18" s="167">
        <v>71</v>
      </c>
      <c r="AH18" s="456">
        <v>-0.47407407407407409</v>
      </c>
    </row>
    <row r="19" spans="1:35" s="4" customFormat="1" ht="15" customHeight="1" x14ac:dyDescent="0.25">
      <c r="B19" s="59" t="s">
        <v>77</v>
      </c>
      <c r="C19" s="322">
        <v>19727</v>
      </c>
      <c r="D19" s="452">
        <v>-0.16679337725967225</v>
      </c>
      <c r="E19" s="72">
        <v>15764</v>
      </c>
      <c r="F19" s="452">
        <v>-0.28391023893885714</v>
      </c>
      <c r="G19" s="72">
        <v>35491</v>
      </c>
      <c r="H19" s="453">
        <v>-0.22322171153425252</v>
      </c>
      <c r="I19" s="454">
        <v>17213</v>
      </c>
      <c r="J19" s="455">
        <v>-0.14736477115117896</v>
      </c>
      <c r="K19" s="167">
        <v>13436</v>
      </c>
      <c r="L19" s="455">
        <v>-0.27825526428878389</v>
      </c>
      <c r="M19" s="167">
        <v>30649</v>
      </c>
      <c r="N19" s="456">
        <v>-0.21015874652097721</v>
      </c>
      <c r="O19" s="322">
        <v>1823</v>
      </c>
      <c r="P19" s="452">
        <v>-0.32180059523809523</v>
      </c>
      <c r="Q19" s="72">
        <v>2311</v>
      </c>
      <c r="R19" s="452">
        <v>-0.30391566265060244</v>
      </c>
      <c r="S19" s="72">
        <v>4134</v>
      </c>
      <c r="T19" s="453">
        <v>-0.31191744340878824</v>
      </c>
      <c r="U19" s="322">
        <v>1612</v>
      </c>
      <c r="V19" s="452">
        <v>-0.33880229696472519</v>
      </c>
      <c r="W19" s="72">
        <v>1649</v>
      </c>
      <c r="X19" s="452">
        <v>-0.30859538784067087</v>
      </c>
      <c r="Y19" s="72">
        <v>3261</v>
      </c>
      <c r="Z19" s="453">
        <v>-0.32386481443085213</v>
      </c>
      <c r="AA19" s="322">
        <v>581</v>
      </c>
      <c r="AB19" s="453">
        <v>-0.18284106891701823</v>
      </c>
      <c r="AC19" s="454">
        <v>110</v>
      </c>
      <c r="AD19" s="455">
        <v>0.23595505617977519</v>
      </c>
      <c r="AE19" s="167">
        <v>17</v>
      </c>
      <c r="AF19" s="455">
        <v>-0.78205128205128205</v>
      </c>
      <c r="AG19" s="167">
        <v>127</v>
      </c>
      <c r="AH19" s="456">
        <v>-0.23952095808383234</v>
      </c>
    </row>
    <row r="20" spans="1:35" s="4" customFormat="1" ht="15" customHeight="1" x14ac:dyDescent="0.25">
      <c r="B20" s="59" t="s">
        <v>78</v>
      </c>
      <c r="C20" s="322">
        <v>18969</v>
      </c>
      <c r="D20" s="452">
        <v>-0.11673495995529892</v>
      </c>
      <c r="E20" s="72">
        <v>24558</v>
      </c>
      <c r="F20" s="452">
        <v>-0.23796816334129767</v>
      </c>
      <c r="G20" s="72">
        <v>43527</v>
      </c>
      <c r="H20" s="453">
        <v>-0.1894866208591699</v>
      </c>
      <c r="I20" s="454">
        <v>14900</v>
      </c>
      <c r="J20" s="455">
        <v>-9.5269901026170389E-2</v>
      </c>
      <c r="K20" s="167">
        <v>16563</v>
      </c>
      <c r="L20" s="455">
        <v>-0.24569632935604335</v>
      </c>
      <c r="M20" s="167">
        <v>31463</v>
      </c>
      <c r="N20" s="456">
        <v>-0.18122674161396934</v>
      </c>
      <c r="O20" s="322">
        <v>3432</v>
      </c>
      <c r="P20" s="452">
        <v>-0.19398778769375291</v>
      </c>
      <c r="Q20" s="72">
        <v>7995</v>
      </c>
      <c r="R20" s="452">
        <v>-0.21432783018867929</v>
      </c>
      <c r="S20" s="72">
        <v>11427</v>
      </c>
      <c r="T20" s="453">
        <v>-0.20832755992794794</v>
      </c>
      <c r="U20" s="322">
        <v>3257</v>
      </c>
      <c r="V20" s="452">
        <v>-0.1518229166666667</v>
      </c>
      <c r="W20" s="72">
        <v>5736</v>
      </c>
      <c r="X20" s="452">
        <v>-0.22538825118163408</v>
      </c>
      <c r="Y20" s="72">
        <v>8993</v>
      </c>
      <c r="Z20" s="453">
        <v>-0.20026678523788355</v>
      </c>
      <c r="AA20" s="322">
        <v>596</v>
      </c>
      <c r="AB20" s="453">
        <v>-0.15099715099715094</v>
      </c>
      <c r="AC20" s="454">
        <v>41</v>
      </c>
      <c r="AD20" s="455">
        <v>-0.12765957446808507</v>
      </c>
      <c r="AE20" s="167">
        <v>0</v>
      </c>
      <c r="AF20" s="455">
        <v>-1</v>
      </c>
      <c r="AG20" s="167">
        <v>41</v>
      </c>
      <c r="AH20" s="456">
        <v>-0.70714285714285707</v>
      </c>
    </row>
    <row r="21" spans="1:35" s="4" customFormat="1" ht="15" customHeight="1" x14ac:dyDescent="0.25">
      <c r="B21" s="59" t="s">
        <v>79</v>
      </c>
      <c r="C21" s="322">
        <v>7301</v>
      </c>
      <c r="D21" s="452">
        <v>-0.2529417783689758</v>
      </c>
      <c r="E21" s="72">
        <v>1971</v>
      </c>
      <c r="F21" s="452">
        <v>-0.21317365269461075</v>
      </c>
      <c r="G21" s="72">
        <v>9272</v>
      </c>
      <c r="H21" s="453">
        <v>-0.24482814790682517</v>
      </c>
      <c r="I21" s="454">
        <v>5382</v>
      </c>
      <c r="J21" s="455">
        <v>-0.27806841046277664</v>
      </c>
      <c r="K21" s="167">
        <v>1494</v>
      </c>
      <c r="L21" s="455">
        <v>-0.23814380418154002</v>
      </c>
      <c r="M21" s="167">
        <v>6876</v>
      </c>
      <c r="N21" s="456">
        <v>-0.26975361087510619</v>
      </c>
      <c r="O21" s="322">
        <v>1336</v>
      </c>
      <c r="P21" s="452">
        <v>-0.17581739666872298</v>
      </c>
      <c r="Q21" s="72">
        <v>365</v>
      </c>
      <c r="R21" s="452">
        <v>-0.27722772277227725</v>
      </c>
      <c r="S21" s="72">
        <v>1701</v>
      </c>
      <c r="T21" s="453">
        <v>-0.19990592662276574</v>
      </c>
      <c r="U21" s="322">
        <v>925</v>
      </c>
      <c r="V21" s="452">
        <v>-0.17114695340501795</v>
      </c>
      <c r="W21" s="72">
        <v>226</v>
      </c>
      <c r="X21" s="452">
        <v>-0.31306990881458963</v>
      </c>
      <c r="Y21" s="72">
        <v>1151</v>
      </c>
      <c r="Z21" s="453">
        <v>-0.20346020761245676</v>
      </c>
      <c r="AA21" s="322">
        <v>408</v>
      </c>
      <c r="AB21" s="453">
        <v>-7.6923076923076872E-2</v>
      </c>
      <c r="AC21" s="454">
        <v>175</v>
      </c>
      <c r="AD21" s="455">
        <v>-0.31372549019607843</v>
      </c>
      <c r="AE21" s="167">
        <v>112</v>
      </c>
      <c r="AF21" s="455">
        <v>1.8717948717948718</v>
      </c>
      <c r="AG21" s="167">
        <v>287</v>
      </c>
      <c r="AH21" s="456">
        <v>-2.3809523809523836E-2</v>
      </c>
    </row>
    <row r="22" spans="1:35" s="4" customFormat="1" ht="15" customHeight="1" x14ac:dyDescent="0.25">
      <c r="B22" s="59" t="s">
        <v>80</v>
      </c>
      <c r="C22" s="322">
        <v>5557</v>
      </c>
      <c r="D22" s="452">
        <v>-0.27662067170007809</v>
      </c>
      <c r="E22" s="72">
        <v>2040</v>
      </c>
      <c r="F22" s="452">
        <v>-4.9836981835118754E-2</v>
      </c>
      <c r="G22" s="72">
        <v>7597</v>
      </c>
      <c r="H22" s="453">
        <v>-0.22708312137552145</v>
      </c>
      <c r="I22" s="454">
        <v>3903</v>
      </c>
      <c r="J22" s="455">
        <v>-0.26469480030143178</v>
      </c>
      <c r="K22" s="167">
        <v>1549</v>
      </c>
      <c r="L22" s="455">
        <v>-1.3375796178343946E-2</v>
      </c>
      <c r="M22" s="167">
        <v>5452</v>
      </c>
      <c r="N22" s="456">
        <v>-0.20732771154405349</v>
      </c>
      <c r="O22" s="322">
        <v>1337</v>
      </c>
      <c r="P22" s="452">
        <v>-0.31889964340295462</v>
      </c>
      <c r="Q22" s="72">
        <v>440</v>
      </c>
      <c r="R22" s="452">
        <v>-0.20433996383363473</v>
      </c>
      <c r="S22" s="72">
        <v>1777</v>
      </c>
      <c r="T22" s="453">
        <v>-0.29372019077901435</v>
      </c>
      <c r="U22" s="322">
        <v>1147</v>
      </c>
      <c r="V22" s="452">
        <v>-0.31807372175980975</v>
      </c>
      <c r="W22" s="72">
        <v>269</v>
      </c>
      <c r="X22" s="452">
        <v>-0.25069637883008355</v>
      </c>
      <c r="Y22" s="72">
        <v>1416</v>
      </c>
      <c r="Z22" s="453">
        <v>-0.30622243998040177</v>
      </c>
      <c r="AA22" s="322">
        <v>231</v>
      </c>
      <c r="AB22" s="453">
        <v>-0.14444444444444449</v>
      </c>
      <c r="AC22" s="454">
        <v>86</v>
      </c>
      <c r="AD22" s="455">
        <v>-0.39007092198581561</v>
      </c>
      <c r="AE22" s="167">
        <v>51</v>
      </c>
      <c r="AF22" s="455">
        <v>1.125</v>
      </c>
      <c r="AG22" s="167">
        <v>137</v>
      </c>
      <c r="AH22" s="456">
        <v>-0.16969696969696968</v>
      </c>
    </row>
    <row r="23" spans="1:35" s="4" customFormat="1" ht="15" customHeight="1" x14ac:dyDescent="0.25">
      <c r="B23" s="59" t="s">
        <v>81</v>
      </c>
      <c r="C23" s="322">
        <v>10019</v>
      </c>
      <c r="D23" s="452">
        <v>-0.26948596427269411</v>
      </c>
      <c r="E23" s="72">
        <v>5932</v>
      </c>
      <c r="F23" s="452">
        <v>-0.24490835030549896</v>
      </c>
      <c r="G23" s="72">
        <v>15951</v>
      </c>
      <c r="H23" s="453">
        <v>-0.26053497751610954</v>
      </c>
      <c r="I23" s="454">
        <v>8007</v>
      </c>
      <c r="J23" s="455">
        <v>-0.2570288577526213</v>
      </c>
      <c r="K23" s="167">
        <v>5207</v>
      </c>
      <c r="L23" s="455">
        <v>-0.21898905054747264</v>
      </c>
      <c r="M23" s="167">
        <v>13214</v>
      </c>
      <c r="N23" s="456">
        <v>-0.24249025452877782</v>
      </c>
      <c r="O23" s="322">
        <v>1297</v>
      </c>
      <c r="P23" s="452">
        <v>-0.2838210933186085</v>
      </c>
      <c r="Q23" s="72">
        <v>716</v>
      </c>
      <c r="R23" s="452">
        <v>-0.29388560157790922</v>
      </c>
      <c r="S23" s="72">
        <v>2013</v>
      </c>
      <c r="T23" s="453">
        <v>-0.2874336283185841</v>
      </c>
      <c r="U23" s="322">
        <v>1065</v>
      </c>
      <c r="V23" s="452">
        <v>-0.26703372333103925</v>
      </c>
      <c r="W23" s="72">
        <v>504</v>
      </c>
      <c r="X23" s="452">
        <v>-0.27690100430416065</v>
      </c>
      <c r="Y23" s="72">
        <v>1569</v>
      </c>
      <c r="Z23" s="453">
        <v>-0.27023255813953484</v>
      </c>
      <c r="AA23" s="322">
        <v>603</v>
      </c>
      <c r="AB23" s="453">
        <v>-0.39029322548028311</v>
      </c>
      <c r="AC23" s="454">
        <v>112</v>
      </c>
      <c r="AD23" s="455">
        <v>-0.18840579710144922</v>
      </c>
      <c r="AE23" s="167">
        <v>9</v>
      </c>
      <c r="AF23" s="455">
        <v>-0.94857142857142862</v>
      </c>
      <c r="AG23" s="167">
        <v>121</v>
      </c>
      <c r="AH23" s="456">
        <v>-0.61341853035143767</v>
      </c>
    </row>
    <row r="24" spans="1:35" s="4" customFormat="1" ht="15" customHeight="1" x14ac:dyDescent="0.25">
      <c r="B24" s="59" t="s">
        <v>200</v>
      </c>
      <c r="C24" s="322">
        <v>18955</v>
      </c>
      <c r="D24" s="452">
        <v>-0.30947176684881605</v>
      </c>
      <c r="E24" s="72">
        <v>9404</v>
      </c>
      <c r="F24" s="452">
        <v>-0.31191922148240292</v>
      </c>
      <c r="G24" s="72">
        <v>28359</v>
      </c>
      <c r="H24" s="453">
        <v>-0.31028528345939632</v>
      </c>
      <c r="I24" s="454">
        <v>15962</v>
      </c>
      <c r="J24" s="455">
        <v>-0.30942286060396296</v>
      </c>
      <c r="K24" s="167">
        <v>8400</v>
      </c>
      <c r="L24" s="455">
        <v>-0.27360774818401934</v>
      </c>
      <c r="M24" s="167">
        <v>24362</v>
      </c>
      <c r="N24" s="456">
        <v>-0.29747967010784937</v>
      </c>
      <c r="O24" s="322">
        <v>2047</v>
      </c>
      <c r="P24" s="452">
        <v>-0.40251021599532988</v>
      </c>
      <c r="Q24" s="72">
        <v>962</v>
      </c>
      <c r="R24" s="452">
        <v>-0.50691952844695032</v>
      </c>
      <c r="S24" s="72">
        <v>3009</v>
      </c>
      <c r="T24" s="453">
        <v>-0.44039427189882829</v>
      </c>
      <c r="U24" s="322">
        <v>1602</v>
      </c>
      <c r="V24" s="452">
        <v>-0.41232575201760824</v>
      </c>
      <c r="W24" s="72">
        <v>679</v>
      </c>
      <c r="X24" s="452">
        <v>-0.5104542177361211</v>
      </c>
      <c r="Y24" s="72">
        <v>2281</v>
      </c>
      <c r="Z24" s="453">
        <v>-0.44541697058108431</v>
      </c>
      <c r="AA24" s="322">
        <v>834</v>
      </c>
      <c r="AB24" s="453">
        <v>8.7353324641460173E-2</v>
      </c>
      <c r="AC24" s="454">
        <v>112</v>
      </c>
      <c r="AD24" s="455">
        <v>-0.21678321678321677</v>
      </c>
      <c r="AE24" s="167">
        <v>42</v>
      </c>
      <c r="AF24" s="455">
        <v>-0.72368421052631571</v>
      </c>
      <c r="AG24" s="167">
        <v>154</v>
      </c>
      <c r="AH24" s="456">
        <v>-0.47796610169491527</v>
      </c>
    </row>
    <row r="25" spans="1:35" s="4" customFormat="1" ht="15" customHeight="1" x14ac:dyDescent="0.25">
      <c r="B25" s="59" t="s">
        <v>201</v>
      </c>
      <c r="C25" s="322">
        <v>22248</v>
      </c>
      <c r="D25" s="452">
        <v>-1.0232227066464983E-2</v>
      </c>
      <c r="E25" s="72">
        <v>11738</v>
      </c>
      <c r="F25" s="452">
        <v>-0.13263873494421041</v>
      </c>
      <c r="G25" s="72">
        <v>33986</v>
      </c>
      <c r="H25" s="453">
        <v>-5.6232817750131892E-2</v>
      </c>
      <c r="I25" s="454">
        <v>14778</v>
      </c>
      <c r="J25" s="455">
        <v>8.2082448561177523E-2</v>
      </c>
      <c r="K25" s="167">
        <v>10144</v>
      </c>
      <c r="L25" s="455">
        <v>-6.1349125566762308E-2</v>
      </c>
      <c r="M25" s="167">
        <v>24922</v>
      </c>
      <c r="N25" s="456">
        <v>1.8721386527141837E-2</v>
      </c>
      <c r="O25" s="322">
        <v>5864</v>
      </c>
      <c r="P25" s="452">
        <v>-0.1431911163062537</v>
      </c>
      <c r="Q25" s="72">
        <v>1525</v>
      </c>
      <c r="R25" s="452">
        <v>-0.44057226705796038</v>
      </c>
      <c r="S25" s="72">
        <v>7389</v>
      </c>
      <c r="T25" s="453">
        <v>-0.22789968652037618</v>
      </c>
      <c r="U25" s="322">
        <v>5362</v>
      </c>
      <c r="V25" s="452">
        <v>-0.159429377645399</v>
      </c>
      <c r="W25" s="72">
        <v>1017</v>
      </c>
      <c r="X25" s="452">
        <v>-0.45056726094003241</v>
      </c>
      <c r="Y25" s="72">
        <v>6379</v>
      </c>
      <c r="Z25" s="453">
        <v>-0.22490886998784931</v>
      </c>
      <c r="AA25" s="322">
        <v>1407</v>
      </c>
      <c r="AB25" s="453">
        <v>-0.20642978003384094</v>
      </c>
      <c r="AC25" s="454">
        <v>199</v>
      </c>
      <c r="AD25" s="455">
        <v>-2.4509803921568651E-2</v>
      </c>
      <c r="AE25" s="167">
        <v>69</v>
      </c>
      <c r="AF25" s="455" t="s">
        <v>113</v>
      </c>
      <c r="AG25" s="167">
        <v>268</v>
      </c>
      <c r="AH25" s="456">
        <v>0.31372549019607843</v>
      </c>
    </row>
    <row r="26" spans="1:35" s="4" customFormat="1" ht="15" customHeight="1" x14ac:dyDescent="0.25">
      <c r="B26" s="59" t="s">
        <v>202</v>
      </c>
      <c r="C26" s="322">
        <v>3828</v>
      </c>
      <c r="D26" s="452">
        <v>-0.2348590845492704</v>
      </c>
      <c r="E26" s="72">
        <v>727</v>
      </c>
      <c r="F26" s="452">
        <v>-0.37056277056277054</v>
      </c>
      <c r="G26" s="72">
        <v>4555</v>
      </c>
      <c r="H26" s="453">
        <v>-0.26031178954205914</v>
      </c>
      <c r="I26" s="454">
        <v>2584</v>
      </c>
      <c r="J26" s="455">
        <v>-0.25058004640371234</v>
      </c>
      <c r="K26" s="167">
        <v>608</v>
      </c>
      <c r="L26" s="455">
        <v>-0.36863966770508827</v>
      </c>
      <c r="M26" s="167">
        <v>3192</v>
      </c>
      <c r="N26" s="456">
        <v>-0.2763545681251417</v>
      </c>
      <c r="O26" s="322">
        <v>525</v>
      </c>
      <c r="P26" s="452">
        <v>-0.17322834645669294</v>
      </c>
      <c r="Q26" s="72">
        <v>84</v>
      </c>
      <c r="R26" s="452">
        <v>-0.39130434782608692</v>
      </c>
      <c r="S26" s="72">
        <v>609</v>
      </c>
      <c r="T26" s="453">
        <v>-0.21216041397153951</v>
      </c>
      <c r="U26" s="322">
        <v>344</v>
      </c>
      <c r="V26" s="452">
        <v>-0.2234762979683973</v>
      </c>
      <c r="W26" s="72">
        <v>57</v>
      </c>
      <c r="X26" s="452">
        <v>-0.43000000000000005</v>
      </c>
      <c r="Y26" s="72">
        <v>401</v>
      </c>
      <c r="Z26" s="453">
        <v>-0.26151012891344383</v>
      </c>
      <c r="AA26" s="322">
        <v>566</v>
      </c>
      <c r="AB26" s="453">
        <v>-0.20728291316526615</v>
      </c>
      <c r="AC26" s="454">
        <v>153</v>
      </c>
      <c r="AD26" s="455">
        <v>-0.25728155339805825</v>
      </c>
      <c r="AE26" s="167">
        <v>35</v>
      </c>
      <c r="AF26" s="455">
        <v>-0.35185185185185186</v>
      </c>
      <c r="AG26" s="167">
        <v>188</v>
      </c>
      <c r="AH26" s="456">
        <v>-0.27692307692307694</v>
      </c>
    </row>
    <row r="27" spans="1:35" s="4" customFormat="1" ht="15" customHeight="1" x14ac:dyDescent="0.25">
      <c r="B27" s="59" t="s">
        <v>203</v>
      </c>
      <c r="C27" s="322">
        <v>3682</v>
      </c>
      <c r="D27" s="452">
        <v>-0.13891487371375122</v>
      </c>
      <c r="E27" s="72">
        <v>1159</v>
      </c>
      <c r="F27" s="452">
        <v>-8.0158730158730207E-2</v>
      </c>
      <c r="G27" s="72">
        <v>4841</v>
      </c>
      <c r="H27" s="453">
        <v>-0.12554190751445082</v>
      </c>
      <c r="I27" s="454">
        <v>1392</v>
      </c>
      <c r="J27" s="455">
        <v>-0.10482315112540197</v>
      </c>
      <c r="K27" s="167">
        <v>724</v>
      </c>
      <c r="L27" s="455">
        <v>-8.0050825921219815E-2</v>
      </c>
      <c r="M27" s="167">
        <v>2116</v>
      </c>
      <c r="N27" s="456">
        <v>-9.6498719043552561E-2</v>
      </c>
      <c r="O27" s="322">
        <v>938</v>
      </c>
      <c r="P27" s="452">
        <v>-0.16025067144136074</v>
      </c>
      <c r="Q27" s="72">
        <v>409</v>
      </c>
      <c r="R27" s="452">
        <v>-0.13530655391120505</v>
      </c>
      <c r="S27" s="72">
        <v>1347</v>
      </c>
      <c r="T27" s="453">
        <v>-0.15283018867924525</v>
      </c>
      <c r="U27" s="322">
        <v>816</v>
      </c>
      <c r="V27" s="452">
        <v>-0.11111111111111116</v>
      </c>
      <c r="W27" s="72">
        <v>291</v>
      </c>
      <c r="X27" s="452">
        <v>-0.15406976744186052</v>
      </c>
      <c r="Y27" s="72">
        <v>1107</v>
      </c>
      <c r="Z27" s="453">
        <v>-0.1228209191759112</v>
      </c>
      <c r="AA27" s="322">
        <v>1088</v>
      </c>
      <c r="AB27" s="453">
        <v>-0.17824773413897277</v>
      </c>
      <c r="AC27" s="454">
        <v>264</v>
      </c>
      <c r="AD27" s="455">
        <v>-5.7142857142857162E-2</v>
      </c>
      <c r="AE27" s="167">
        <v>26</v>
      </c>
      <c r="AF27" s="455" t="s">
        <v>113</v>
      </c>
      <c r="AG27" s="167">
        <v>290</v>
      </c>
      <c r="AH27" s="456">
        <v>3.5714285714285809E-2</v>
      </c>
    </row>
    <row r="28" spans="1:35" s="4" customFormat="1" ht="15" customHeight="1" thickBot="1" x14ac:dyDescent="0.3">
      <c r="B28" s="59" t="s">
        <v>86</v>
      </c>
      <c r="C28" s="322">
        <v>15382</v>
      </c>
      <c r="D28" s="452">
        <v>-7.4544251248420679E-2</v>
      </c>
      <c r="E28" s="72">
        <v>3912</v>
      </c>
      <c r="F28" s="452">
        <v>-0.1596133190118153</v>
      </c>
      <c r="G28" s="72">
        <v>19294</v>
      </c>
      <c r="H28" s="453">
        <v>-9.3156608385034811E-2</v>
      </c>
      <c r="I28" s="454">
        <v>10619</v>
      </c>
      <c r="J28" s="455">
        <v>2.9871011541072745E-2</v>
      </c>
      <c r="K28" s="167">
        <v>3182</v>
      </c>
      <c r="L28" s="455">
        <v>-0.15146666666666664</v>
      </c>
      <c r="M28" s="167">
        <v>13801</v>
      </c>
      <c r="N28" s="456">
        <v>-1.8490861247421941E-2</v>
      </c>
      <c r="O28" s="322">
        <v>3123</v>
      </c>
      <c r="P28" s="452">
        <v>-0.25036005760921742</v>
      </c>
      <c r="Q28" s="72">
        <v>688</v>
      </c>
      <c r="R28" s="452">
        <v>-0.12801013941698347</v>
      </c>
      <c r="S28" s="72">
        <v>3811</v>
      </c>
      <c r="T28" s="453">
        <v>-0.23087790110998996</v>
      </c>
      <c r="U28" s="322">
        <v>2527</v>
      </c>
      <c r="V28" s="452">
        <v>-0.24724456359845104</v>
      </c>
      <c r="W28" s="72">
        <v>469</v>
      </c>
      <c r="X28" s="452">
        <v>-7.1287128712871239E-2</v>
      </c>
      <c r="Y28" s="72">
        <v>2996</v>
      </c>
      <c r="Z28" s="453">
        <v>-0.22423614707405493</v>
      </c>
      <c r="AA28" s="322">
        <v>1431</v>
      </c>
      <c r="AB28" s="453">
        <v>-0.16217798594847777</v>
      </c>
      <c r="AC28" s="454">
        <v>209</v>
      </c>
      <c r="AD28" s="455">
        <v>-0.52064220183486243</v>
      </c>
      <c r="AE28" s="167">
        <v>42</v>
      </c>
      <c r="AF28" s="455">
        <v>-0.63793103448275867</v>
      </c>
      <c r="AG28" s="167">
        <v>251</v>
      </c>
      <c r="AH28" s="456">
        <v>-0.54528985507246375</v>
      </c>
    </row>
    <row r="29" spans="1:35" s="4" customFormat="1" ht="15" customHeight="1" thickBot="1" x14ac:dyDescent="0.3">
      <c r="A29" s="322"/>
      <c r="B29" s="430" t="s">
        <v>216</v>
      </c>
      <c r="C29" s="457">
        <v>610004</v>
      </c>
      <c r="D29" s="458">
        <v>-0.19927226139782517</v>
      </c>
      <c r="E29" s="457">
        <v>325066</v>
      </c>
      <c r="F29" s="458">
        <v>-0.27032299048469899</v>
      </c>
      <c r="G29" s="457">
        <v>935070</v>
      </c>
      <c r="H29" s="459">
        <v>-0.22548983065588235</v>
      </c>
      <c r="I29" s="457">
        <v>496028</v>
      </c>
      <c r="J29" s="460">
        <v>-0.18868010939115187</v>
      </c>
      <c r="K29" s="457">
        <v>284182</v>
      </c>
      <c r="L29" s="460">
        <v>-0.26713584634150744</v>
      </c>
      <c r="M29" s="457">
        <v>780210</v>
      </c>
      <c r="N29" s="461">
        <v>-0.21912860192583117</v>
      </c>
      <c r="O29" s="457">
        <v>89466</v>
      </c>
      <c r="P29" s="458">
        <v>-0.25279369268545271</v>
      </c>
      <c r="Q29" s="457">
        <v>37868</v>
      </c>
      <c r="R29" s="458">
        <v>-0.28367130750605329</v>
      </c>
      <c r="S29" s="457">
        <v>127334</v>
      </c>
      <c r="T29" s="459">
        <v>-0.2622510110198264</v>
      </c>
      <c r="U29" s="457">
        <v>76131</v>
      </c>
      <c r="V29" s="458">
        <v>-0.24699563811162872</v>
      </c>
      <c r="W29" s="457">
        <v>25693</v>
      </c>
      <c r="X29" s="458">
        <v>-0.28189720226948767</v>
      </c>
      <c r="Y29" s="457">
        <v>101824</v>
      </c>
      <c r="Z29" s="459">
        <v>-0.25611840855627477</v>
      </c>
      <c r="AA29" s="457">
        <v>18970</v>
      </c>
      <c r="AB29" s="459">
        <v>-0.19690106261377582</v>
      </c>
      <c r="AC29" s="457">
        <v>5540</v>
      </c>
      <c r="AD29" s="460">
        <v>-0.21673971440689943</v>
      </c>
      <c r="AE29" s="457">
        <v>3016</v>
      </c>
      <c r="AF29" s="460">
        <v>-0.37942386831275721</v>
      </c>
      <c r="AG29" s="457">
        <v>8556</v>
      </c>
      <c r="AH29" s="461">
        <v>-0.28299673175228357</v>
      </c>
      <c r="AI29" s="462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463"/>
      <c r="V31" s="463"/>
      <c r="W31" s="463"/>
      <c r="X31" s="463"/>
      <c r="Y31" s="463"/>
      <c r="Z31" s="463"/>
      <c r="AA31" s="147"/>
      <c r="AB31" s="147"/>
      <c r="AC31" s="463"/>
      <c r="AD31" s="463"/>
      <c r="AE31" s="463"/>
      <c r="AF31" s="463"/>
      <c r="AG31" s="463"/>
      <c r="AH31" s="463"/>
    </row>
    <row r="32" spans="1:35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5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5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5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5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5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5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5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5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5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5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5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5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5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5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5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5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5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5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5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5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5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5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5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5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5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5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5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5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5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5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5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5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5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5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5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5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5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5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5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5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5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5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5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5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5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5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5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5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5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5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5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5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5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5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5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5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5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5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5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5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5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5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5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5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5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5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5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5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5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5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5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5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5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5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5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5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5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5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5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526F262-6ADC-4F14-92C3-B68512A3815E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2" t="s">
        <v>212</v>
      </c>
      <c r="G6" s="708"/>
      <c r="H6" s="713"/>
      <c r="I6" s="706" t="s">
        <v>171</v>
      </c>
      <c r="J6" s="706"/>
      <c r="K6" s="706"/>
      <c r="L6" s="705" t="s">
        <v>172</v>
      </c>
      <c r="M6" s="706"/>
      <c r="N6" s="714"/>
      <c r="O6" s="705" t="s">
        <v>213</v>
      </c>
      <c r="P6" s="706"/>
      <c r="Q6" s="706"/>
      <c r="R6" s="705" t="s">
        <v>174</v>
      </c>
      <c r="S6" s="706"/>
      <c r="T6" s="706"/>
      <c r="U6" s="465" t="s">
        <v>181</v>
      </c>
      <c r="V6" s="708" t="s">
        <v>214</v>
      </c>
      <c r="W6" s="708"/>
      <c r="X6" s="708"/>
    </row>
    <row r="7" spans="2:24" s="4" customFormat="1" ht="30.75" thickBot="1" x14ac:dyDescent="0.3">
      <c r="B7" s="15"/>
      <c r="C7" s="466" t="s">
        <v>163</v>
      </c>
      <c r="D7" s="442" t="s">
        <v>185</v>
      </c>
      <c r="E7" s="442" t="s">
        <v>215</v>
      </c>
      <c r="F7" s="467" t="s">
        <v>163</v>
      </c>
      <c r="G7" s="468" t="s">
        <v>185</v>
      </c>
      <c r="H7" s="469" t="s">
        <v>215</v>
      </c>
      <c r="I7" s="442" t="s">
        <v>163</v>
      </c>
      <c r="J7" s="442" t="s">
        <v>185</v>
      </c>
      <c r="K7" s="442" t="s">
        <v>215</v>
      </c>
      <c r="L7" s="440" t="s">
        <v>163</v>
      </c>
      <c r="M7" s="442" t="s">
        <v>185</v>
      </c>
      <c r="N7" s="470" t="s">
        <v>215</v>
      </c>
      <c r="O7" s="43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71" t="s">
        <v>162</v>
      </c>
      <c r="V7" s="472" t="s">
        <v>163</v>
      </c>
      <c r="W7" s="438" t="s">
        <v>185</v>
      </c>
      <c r="X7" s="438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73">
        <v>1</v>
      </c>
      <c r="G8" s="474">
        <v>1</v>
      </c>
      <c r="H8" s="475">
        <v>1</v>
      </c>
      <c r="I8" s="420">
        <v>1</v>
      </c>
      <c r="J8" s="420">
        <v>1</v>
      </c>
      <c r="K8" s="420">
        <v>1</v>
      </c>
      <c r="L8" s="419">
        <v>1</v>
      </c>
      <c r="M8" s="420">
        <v>1</v>
      </c>
      <c r="N8" s="476">
        <v>1</v>
      </c>
      <c r="O8" s="419">
        <v>1</v>
      </c>
      <c r="P8" s="420">
        <v>1</v>
      </c>
      <c r="Q8" s="420">
        <v>1</v>
      </c>
      <c r="R8" s="419">
        <v>1</v>
      </c>
      <c r="S8" s="420">
        <v>1</v>
      </c>
      <c r="T8" s="420">
        <v>1</v>
      </c>
      <c r="U8" s="477">
        <v>1</v>
      </c>
      <c r="V8" s="474">
        <v>1</v>
      </c>
      <c r="W8" s="474">
        <v>1</v>
      </c>
      <c r="X8" s="474">
        <v>1</v>
      </c>
    </row>
    <row r="9" spans="2:24" s="4" customFormat="1" ht="15" customHeight="1" x14ac:dyDescent="0.25">
      <c r="B9" s="53" t="s">
        <v>67</v>
      </c>
      <c r="C9" s="427">
        <v>0.19859689688243098</v>
      </c>
      <c r="D9" s="141">
        <v>9.6328502684054407E-2</v>
      </c>
      <c r="E9" s="141">
        <v>0.16577674645169407</v>
      </c>
      <c r="F9" s="478">
        <v>9.9040059576245787E-2</v>
      </c>
      <c r="G9" s="174">
        <v>5.7767609953415892E-2</v>
      </c>
      <c r="H9" s="479">
        <v>8.4432500938790844E-2</v>
      </c>
      <c r="I9" s="141">
        <v>7.4501054516109347E-2</v>
      </c>
      <c r="J9" s="141">
        <v>4.7569817963369142E-2</v>
      </c>
      <c r="K9" s="141">
        <v>6.123481258967927E-2</v>
      </c>
      <c r="L9" s="427">
        <v>7.2298047670552992E-2</v>
      </c>
      <c r="M9" s="141">
        <v>5.6558388371056208E-2</v>
      </c>
      <c r="N9" s="480">
        <v>6.8226920683958719E-2</v>
      </c>
      <c r="O9" s="427">
        <v>0.38153010224185485</v>
      </c>
      <c r="P9" s="141">
        <v>0.29435002981514607</v>
      </c>
      <c r="Q9" s="141">
        <v>0.35793990550672899</v>
      </c>
      <c r="R9" s="427">
        <v>0.3813958023547766</v>
      </c>
      <c r="S9" s="141">
        <v>0.2998610240619124</v>
      </c>
      <c r="T9" s="141">
        <v>0.36266790180639186</v>
      </c>
      <c r="U9" s="481">
        <v>0.64836509231111439</v>
      </c>
      <c r="V9" s="174">
        <v>0.53871773522064947</v>
      </c>
      <c r="W9" s="174">
        <v>0.32194244604316546</v>
      </c>
      <c r="X9" s="174">
        <v>0.48013124316441852</v>
      </c>
    </row>
    <row r="10" spans="2:24" s="4" customFormat="1" ht="15" customHeight="1" x14ac:dyDescent="0.25">
      <c r="B10" s="59" t="s">
        <v>68</v>
      </c>
      <c r="C10" s="427">
        <v>2.7528672963989649E-2</v>
      </c>
      <c r="D10" s="141">
        <v>3.7118067814420778E-2</v>
      </c>
      <c r="E10" s="141">
        <v>3.0606118190326055E-2</v>
      </c>
      <c r="F10" s="478">
        <v>3.3444433344534154E-2</v>
      </c>
      <c r="G10" s="174">
        <v>4.1945591087680908E-2</v>
      </c>
      <c r="H10" s="479">
        <v>3.6453248216297411E-2</v>
      </c>
      <c r="I10" s="141">
        <v>3.7270871620292821E-2</v>
      </c>
      <c r="J10" s="141">
        <v>5.0706212716020063E-2</v>
      </c>
      <c r="K10" s="141">
        <v>4.388907814010784E-2</v>
      </c>
      <c r="L10" s="427">
        <v>3.6116466923986845E-2</v>
      </c>
      <c r="M10" s="141">
        <v>3.7211375960352101E-2</v>
      </c>
      <c r="N10" s="480">
        <v>3.6399669605887024E-2</v>
      </c>
      <c r="O10" s="427">
        <v>1.25953116682912E-2</v>
      </c>
      <c r="P10" s="141">
        <v>1.1143410852713179E-2</v>
      </c>
      <c r="Q10" s="141">
        <v>1.2202439479429813E-2</v>
      </c>
      <c r="R10" s="427">
        <v>1.0327539835376903E-2</v>
      </c>
      <c r="S10" s="141">
        <v>9.4013134588658478E-3</v>
      </c>
      <c r="T10" s="141">
        <v>1.0114792884593719E-2</v>
      </c>
      <c r="U10" s="481">
        <v>8.1930748127826795E-3</v>
      </c>
      <c r="V10" s="174">
        <v>2.3064113238967527E-2</v>
      </c>
      <c r="W10" s="174">
        <v>2.3156474820143883E-2</v>
      </c>
      <c r="X10" s="174">
        <v>2.3089075221776643E-2</v>
      </c>
    </row>
    <row r="11" spans="2:24" s="4" customFormat="1" ht="15" customHeight="1" x14ac:dyDescent="0.25">
      <c r="B11" s="59" t="s">
        <v>69</v>
      </c>
      <c r="C11" s="427">
        <v>3.4390477817044809E-2</v>
      </c>
      <c r="D11" s="141">
        <v>1.4917282196838071E-2</v>
      </c>
      <c r="E11" s="141">
        <v>2.8141106106146292E-2</v>
      </c>
      <c r="F11" s="478">
        <v>4.3788540654430531E-2</v>
      </c>
      <c r="G11" s="174">
        <v>1.6478506656056761E-2</v>
      </c>
      <c r="H11" s="479">
        <v>3.4122699962448363E-2</v>
      </c>
      <c r="I11" s="141">
        <v>4.831786031560887E-2</v>
      </c>
      <c r="J11" s="141">
        <v>1.648528199611618E-2</v>
      </c>
      <c r="K11" s="141">
        <v>3.2637232940723078E-2</v>
      </c>
      <c r="L11" s="427">
        <v>5.0861130303611286E-2</v>
      </c>
      <c r="M11" s="141">
        <v>1.7553318334041824E-2</v>
      </c>
      <c r="N11" s="480">
        <v>4.2245929072536527E-2</v>
      </c>
      <c r="O11" s="427">
        <v>1.0438485520921905E-2</v>
      </c>
      <c r="P11" s="141">
        <v>5.4598986285032793E-3</v>
      </c>
      <c r="Q11" s="141">
        <v>9.0913216452115503E-3</v>
      </c>
      <c r="R11" s="427">
        <v>8.7430628346699818E-3</v>
      </c>
      <c r="S11" s="141">
        <v>4.0330272229337546E-3</v>
      </c>
      <c r="T11" s="141">
        <v>7.6612045115982122E-3</v>
      </c>
      <c r="U11" s="481">
        <v>7.3033291317565066E-3</v>
      </c>
      <c r="V11" s="174">
        <v>1.3738551207327226E-2</v>
      </c>
      <c r="W11" s="174">
        <v>2.3156474820143883E-2</v>
      </c>
      <c r="X11" s="174">
        <v>1.6283874103779319E-2</v>
      </c>
    </row>
    <row r="12" spans="2:24" s="4" customFormat="1" ht="15" customHeight="1" x14ac:dyDescent="0.25">
      <c r="B12" s="59" t="s">
        <v>70</v>
      </c>
      <c r="C12" s="427">
        <v>0.1163117306252217</v>
      </c>
      <c r="D12" s="141">
        <v>7.1103117172666291E-2</v>
      </c>
      <c r="E12" s="141">
        <v>0.10180330399050037</v>
      </c>
      <c r="F12" s="478">
        <v>9.4789803016955623E-2</v>
      </c>
      <c r="G12" s="174">
        <v>4.8636461597122066E-2</v>
      </c>
      <c r="H12" s="479">
        <v>7.8454750281637245E-2</v>
      </c>
      <c r="I12" s="141">
        <v>5.9256345745654783E-2</v>
      </c>
      <c r="J12" s="141">
        <v>2.9135640341440925E-2</v>
      </c>
      <c r="K12" s="141">
        <v>4.441898155316755E-2</v>
      </c>
      <c r="L12" s="427">
        <v>0.12228014136934369</v>
      </c>
      <c r="M12" s="141">
        <v>7.8061980943296458E-2</v>
      </c>
      <c r="N12" s="480">
        <v>0.11084293407135655</v>
      </c>
      <c r="O12" s="427">
        <v>0.22541598401736521</v>
      </c>
      <c r="P12" s="141">
        <v>0.17419499105545616</v>
      </c>
      <c r="Q12" s="141">
        <v>0.21155601272684182</v>
      </c>
      <c r="R12" s="427">
        <v>0.22772590985544694</v>
      </c>
      <c r="S12" s="141">
        <v>0.16137558928522769</v>
      </c>
      <c r="T12" s="141">
        <v>0.212485760424621</v>
      </c>
      <c r="U12" s="481">
        <v>5.0011121821012826E-2</v>
      </c>
      <c r="V12" s="174">
        <v>8.6594504579517076E-2</v>
      </c>
      <c r="W12" s="174">
        <v>0.35071942446043164</v>
      </c>
      <c r="X12" s="174">
        <v>0.15797788309636651</v>
      </c>
    </row>
    <row r="13" spans="2:24" s="4" customFormat="1" ht="15" customHeight="1" x14ac:dyDescent="0.25">
      <c r="B13" s="59" t="s">
        <v>71</v>
      </c>
      <c r="C13" s="427">
        <v>4.1168201584402958E-2</v>
      </c>
      <c r="D13" s="141">
        <v>3.4276945487702833E-2</v>
      </c>
      <c r="E13" s="141">
        <v>3.8956647726309607E-2</v>
      </c>
      <c r="F13" s="478">
        <v>3.7400441372796543E-2</v>
      </c>
      <c r="G13" s="174">
        <v>3.3905273453689426E-2</v>
      </c>
      <c r="H13" s="479">
        <v>3.6163396545249721E-2</v>
      </c>
      <c r="I13" s="141">
        <v>2.4752307389750511E-2</v>
      </c>
      <c r="J13" s="141">
        <v>2.5000349264449072E-2</v>
      </c>
      <c r="K13" s="141">
        <v>2.4874492032523683E-2</v>
      </c>
      <c r="L13" s="427">
        <v>3.2010678666903006E-2</v>
      </c>
      <c r="M13" s="141">
        <v>4.6905618513411233E-2</v>
      </c>
      <c r="N13" s="480">
        <v>3.5863315526377892E-2</v>
      </c>
      <c r="O13" s="427">
        <v>5.4072737579239166E-2</v>
      </c>
      <c r="P13" s="141">
        <v>3.0448717948717948E-2</v>
      </c>
      <c r="Q13" s="141">
        <v>4.7680275916317488E-2</v>
      </c>
      <c r="R13" s="427">
        <v>4.6616125913105655E-2</v>
      </c>
      <c r="S13" s="141">
        <v>2.5914924925743248E-2</v>
      </c>
      <c r="T13" s="141">
        <v>4.1861222037229445E-2</v>
      </c>
      <c r="U13" s="481">
        <v>3.4125454141024691E-2</v>
      </c>
      <c r="V13" s="174">
        <v>9.0091590341382186E-2</v>
      </c>
      <c r="W13" s="174">
        <v>0.10566546762589928</v>
      </c>
      <c r="X13" s="174">
        <v>9.4300644063677233E-2</v>
      </c>
    </row>
    <row r="14" spans="2:24" s="4" customFormat="1" ht="15" customHeight="1" x14ac:dyDescent="0.25">
      <c r="B14" s="59" t="s">
        <v>72</v>
      </c>
      <c r="C14" s="427">
        <v>0.31986547026288475</v>
      </c>
      <c r="D14" s="141">
        <v>0.37925647105919374</v>
      </c>
      <c r="E14" s="141">
        <v>0.33892533324054969</v>
      </c>
      <c r="F14" s="478">
        <v>0.40420848053328007</v>
      </c>
      <c r="G14" s="174">
        <v>0.43730707382172046</v>
      </c>
      <c r="H14" s="479">
        <v>0.41592306609087493</v>
      </c>
      <c r="I14" s="141">
        <v>0.42894053342917787</v>
      </c>
      <c r="J14" s="141">
        <v>0.392279858617751</v>
      </c>
      <c r="K14" s="141">
        <v>0.41088160099649368</v>
      </c>
      <c r="L14" s="427">
        <v>0.40799597741273841</v>
      </c>
      <c r="M14" s="141">
        <v>0.49438563385830853</v>
      </c>
      <c r="N14" s="480">
        <v>0.4303410139237519</v>
      </c>
      <c r="O14" s="427">
        <v>0.12086521910450237</v>
      </c>
      <c r="P14" s="141">
        <v>8.1078562909958254E-2</v>
      </c>
      <c r="Q14" s="141">
        <v>0.11009928348485536</v>
      </c>
      <c r="R14" s="427">
        <v>0.1289195491959795</v>
      </c>
      <c r="S14" s="141">
        <v>8.2895059541651911E-2</v>
      </c>
      <c r="T14" s="141">
        <v>0.1183480840729567</v>
      </c>
      <c r="U14" s="481">
        <v>4.5414102469044267E-2</v>
      </c>
      <c r="V14" s="174">
        <v>8.3180682764363037E-2</v>
      </c>
      <c r="W14" s="174">
        <v>4.0467625899280574E-2</v>
      </c>
      <c r="X14" s="174">
        <v>7.1636893911775426E-2</v>
      </c>
    </row>
    <row r="15" spans="2:24" s="4" customFormat="1" ht="15" customHeight="1" x14ac:dyDescent="0.25">
      <c r="B15" s="59" t="s">
        <v>73</v>
      </c>
      <c r="C15" s="427">
        <v>2.1367105902754969E-2</v>
      </c>
      <c r="D15" s="141">
        <v>2.3132073268708458E-2</v>
      </c>
      <c r="E15" s="141">
        <v>2.1933522290828601E-2</v>
      </c>
      <c r="F15" s="478">
        <v>2.6956434870267276E-2</v>
      </c>
      <c r="G15" s="174">
        <v>2.6073838298436697E-2</v>
      </c>
      <c r="H15" s="479">
        <v>2.664405745399925E-2</v>
      </c>
      <c r="I15" s="141">
        <v>4.3347054475420622E-2</v>
      </c>
      <c r="J15" s="141">
        <v>3.2111373447519527E-2</v>
      </c>
      <c r="K15" s="141">
        <v>3.7812393546189343E-2</v>
      </c>
      <c r="L15" s="427">
        <v>2.39727390129468E-2</v>
      </c>
      <c r="M15" s="141">
        <v>2.1182179182780536E-2</v>
      </c>
      <c r="N15" s="480">
        <v>2.3250949346720732E-2</v>
      </c>
      <c r="O15" s="427">
        <v>6.6156494327962003E-3</v>
      </c>
      <c r="P15" s="141">
        <v>8.1991651759093613E-3</v>
      </c>
      <c r="Q15" s="141">
        <v>7.0441355176708471E-3</v>
      </c>
      <c r="R15" s="427">
        <v>6.6954310183718075E-3</v>
      </c>
      <c r="S15" s="141">
        <v>8.4748072049486336E-3</v>
      </c>
      <c r="T15" s="141">
        <v>7.104139804464029E-3</v>
      </c>
      <c r="U15" s="481">
        <v>6.8028471861792837E-3</v>
      </c>
      <c r="V15" s="174">
        <v>8.2431307243963359E-3</v>
      </c>
      <c r="W15" s="174">
        <v>3.8219424460431656E-3</v>
      </c>
      <c r="X15" s="174">
        <v>7.0482440150686594E-3</v>
      </c>
    </row>
    <row r="16" spans="2:24" s="4" customFormat="1" ht="15" customHeight="1" x14ac:dyDescent="0.25">
      <c r="B16" s="59" t="s">
        <v>74</v>
      </c>
      <c r="C16" s="427">
        <v>2.5764283931316263E-2</v>
      </c>
      <c r="D16" s="141">
        <v>1.9987934959982429E-2</v>
      </c>
      <c r="E16" s="141">
        <v>2.3910528001484539E-2</v>
      </c>
      <c r="F16" s="478">
        <v>2.8716477009563077E-2</v>
      </c>
      <c r="G16" s="174">
        <v>2.0868354304471079E-2</v>
      </c>
      <c r="H16" s="479">
        <v>2.5938790837401426E-2</v>
      </c>
      <c r="I16" s="141">
        <v>5.0114945646645551E-2</v>
      </c>
      <c r="J16" s="141">
        <v>2.2045572025314687E-2</v>
      </c>
      <c r="K16" s="141">
        <v>3.6288061000829264E-2</v>
      </c>
      <c r="L16" s="427">
        <v>2.5766986568465374E-2</v>
      </c>
      <c r="M16" s="141">
        <v>2.0943711184149137E-2</v>
      </c>
      <c r="N16" s="480">
        <v>2.451942674475982E-2</v>
      </c>
      <c r="O16" s="427">
        <v>1.374285378516076E-2</v>
      </c>
      <c r="P16" s="141">
        <v>1.4311270125223614E-2</v>
      </c>
      <c r="Q16" s="141">
        <v>1.3896662481532466E-2</v>
      </c>
      <c r="R16" s="427">
        <v>1.3252728144374294E-2</v>
      </c>
      <c r="S16" s="141">
        <v>1.4742349510859199E-2</v>
      </c>
      <c r="T16" s="141">
        <v>1.3594882515679181E-2</v>
      </c>
      <c r="U16" s="481">
        <v>2.8138207162452734E-2</v>
      </c>
      <c r="V16" s="174">
        <v>2.4562864279766863E-2</v>
      </c>
      <c r="W16" s="174">
        <v>2.8776978417266189E-2</v>
      </c>
      <c r="X16" s="174">
        <v>2.5701786365293473E-2</v>
      </c>
    </row>
    <row r="17" spans="2:24" s="4" customFormat="1" ht="15" customHeight="1" x14ac:dyDescent="0.25">
      <c r="B17" s="59" t="s">
        <v>75</v>
      </c>
      <c r="C17" s="427">
        <v>3.3773007343957329E-2</v>
      </c>
      <c r="D17" s="141">
        <v>6.5640489607107805E-2</v>
      </c>
      <c r="E17" s="141">
        <v>4.3999975019783442E-2</v>
      </c>
      <c r="F17" s="478">
        <v>3.998873863646684E-2</v>
      </c>
      <c r="G17" s="174">
        <v>6.5930604598730125E-2</v>
      </c>
      <c r="H17" s="479">
        <v>4.9170343597446486E-2</v>
      </c>
      <c r="I17" s="141">
        <v>3.7684540319135228E-2</v>
      </c>
      <c r="J17" s="141">
        <v>9.5314268151273418E-2</v>
      </c>
      <c r="K17" s="141">
        <v>6.6072761932289351E-2</v>
      </c>
      <c r="L17" s="427">
        <v>4.3713079558238888E-2</v>
      </c>
      <c r="M17" s="141">
        <v>3.1633298427148029E-2</v>
      </c>
      <c r="N17" s="480">
        <v>4.0588594966853318E-2</v>
      </c>
      <c r="O17" s="427">
        <v>1.8346848061275983E-2</v>
      </c>
      <c r="P17" s="141">
        <v>6.8966159809183067E-2</v>
      </c>
      <c r="Q17" s="141">
        <v>3.2044009459411764E-2</v>
      </c>
      <c r="R17" s="427">
        <v>1.8639949946777822E-2</v>
      </c>
      <c r="S17" s="141">
        <v>7.2240237621603948E-2</v>
      </c>
      <c r="T17" s="141">
        <v>3.0951516593017286E-2</v>
      </c>
      <c r="U17" s="481">
        <v>1.7794913620523468E-2</v>
      </c>
      <c r="V17" s="174">
        <v>6.411323896752706E-3</v>
      </c>
      <c r="W17" s="174">
        <v>5.8453237410071943E-3</v>
      </c>
      <c r="X17" s="174">
        <v>6.2583545995868271E-3</v>
      </c>
    </row>
    <row r="18" spans="2:24" s="4" customFormat="1" ht="15" customHeight="1" x14ac:dyDescent="0.25">
      <c r="B18" s="59" t="s">
        <v>76</v>
      </c>
      <c r="C18" s="427">
        <v>1.6135685852043564E-2</v>
      </c>
      <c r="D18" s="141">
        <v>4.3612061704061802E-2</v>
      </c>
      <c r="E18" s="141">
        <v>2.4953452042891032E-2</v>
      </c>
      <c r="F18" s="478">
        <v>1.9585690802917055E-2</v>
      </c>
      <c r="G18" s="174">
        <v>4.781750965667015E-2</v>
      </c>
      <c r="H18" s="479">
        <v>2.9577778820878708E-2</v>
      </c>
      <c r="I18" s="141">
        <v>2.8787272566983813E-2</v>
      </c>
      <c r="J18" s="141">
        <v>6.8246273348328418E-2</v>
      </c>
      <c r="K18" s="141">
        <v>4.8224651519687287E-2</v>
      </c>
      <c r="L18" s="427">
        <v>1.9657139549774091E-2</v>
      </c>
      <c r="M18" s="141">
        <v>2.7890387666020384E-2</v>
      </c>
      <c r="N18" s="480">
        <v>2.1786702709660811E-2</v>
      </c>
      <c r="O18" s="427">
        <v>6.2147009823237034E-3</v>
      </c>
      <c r="P18" s="141">
        <v>2.3106738223017294E-2</v>
      </c>
      <c r="Q18" s="141">
        <v>1.0785544647314203E-2</v>
      </c>
      <c r="R18" s="427">
        <v>6.0860167873306847E-3</v>
      </c>
      <c r="S18" s="141">
        <v>2.4116412785786304E-2</v>
      </c>
      <c r="T18" s="141">
        <v>1.0227457656823103E-2</v>
      </c>
      <c r="U18" s="481">
        <v>1.0287684436865129E-2</v>
      </c>
      <c r="V18" s="174">
        <v>3.7468776019983349E-3</v>
      </c>
      <c r="W18" s="174">
        <v>5.8453237410071943E-3</v>
      </c>
      <c r="X18" s="174">
        <v>4.3140114230161624E-3</v>
      </c>
    </row>
    <row r="19" spans="2:24" s="4" customFormat="1" ht="15" customHeight="1" x14ac:dyDescent="0.25">
      <c r="B19" s="59" t="s">
        <v>77</v>
      </c>
      <c r="C19" s="427">
        <v>2.5916680899142109E-2</v>
      </c>
      <c r="D19" s="141">
        <v>4.3823338902526154E-2</v>
      </c>
      <c r="E19" s="141">
        <v>3.1663316641195767E-2</v>
      </c>
      <c r="F19" s="478">
        <v>3.1264814596180218E-2</v>
      </c>
      <c r="G19" s="174">
        <v>4.4548333084663716E-2</v>
      </c>
      <c r="H19" s="479">
        <v>3.5966250469395417E-2</v>
      </c>
      <c r="I19" s="141">
        <v>2.6081472389309714E-2</v>
      </c>
      <c r="J19" s="141">
        <v>5.52256946869892E-2</v>
      </c>
      <c r="K19" s="141">
        <v>4.0437824092712453E-2</v>
      </c>
      <c r="L19" s="427">
        <v>3.9042971505467754E-2</v>
      </c>
      <c r="M19" s="141">
        <v>3.2960424680401043E-2</v>
      </c>
      <c r="N19" s="480">
        <v>3.7469695994507737E-2</v>
      </c>
      <c r="O19" s="427">
        <v>1.2602224572609691E-2</v>
      </c>
      <c r="P19" s="141">
        <v>4.3064251639833039E-2</v>
      </c>
      <c r="Q19" s="141">
        <v>2.0844993722298699E-2</v>
      </c>
      <c r="R19" s="427">
        <v>1.3098343205843877E-2</v>
      </c>
      <c r="S19" s="141">
        <v>4.4935553314984875E-2</v>
      </c>
      <c r="T19" s="141">
        <v>2.0411101235557002E-2</v>
      </c>
      <c r="U19" s="481">
        <v>1.076963001408764E-2</v>
      </c>
      <c r="V19" s="174">
        <v>9.1590341382181521E-3</v>
      </c>
      <c r="W19" s="174">
        <v>3.8219424460431656E-3</v>
      </c>
      <c r="X19" s="174">
        <v>7.7166119820148253E-3</v>
      </c>
    </row>
    <row r="20" spans="2:24" s="4" customFormat="1" ht="15" customHeight="1" x14ac:dyDescent="0.25">
      <c r="B20" s="59" t="s">
        <v>78</v>
      </c>
      <c r="C20" s="427">
        <v>2.4920845540418041E-2</v>
      </c>
      <c r="D20" s="141">
        <v>6.8270334735361413E-2</v>
      </c>
      <c r="E20" s="141">
        <v>3.8832638794097887E-2</v>
      </c>
      <c r="F20" s="478">
        <v>2.7063599458728011E-2</v>
      </c>
      <c r="G20" s="174">
        <v>5.4916198338886953E-2</v>
      </c>
      <c r="H20" s="479">
        <v>3.692147014645137E-2</v>
      </c>
      <c r="I20" s="141">
        <v>3.7949017028231197E-2</v>
      </c>
      <c r="J20" s="141">
        <v>7.462384218835133E-2</v>
      </c>
      <c r="K20" s="141">
        <v>5.6014919877915757E-2</v>
      </c>
      <c r="L20" s="427">
        <v>2.335054026385568E-2</v>
      </c>
      <c r="M20" s="141">
        <v>2.6345529761843046E-2</v>
      </c>
      <c r="N20" s="480">
        <v>2.4125206496320609E-2</v>
      </c>
      <c r="O20" s="427">
        <v>2.3725087621062235E-2</v>
      </c>
      <c r="P20" s="141">
        <v>0.14898255813953487</v>
      </c>
      <c r="Q20" s="141">
        <v>5.7618709062580362E-2</v>
      </c>
      <c r="R20" s="427">
        <v>2.6464828673345847E-2</v>
      </c>
      <c r="S20" s="141">
        <v>0.15630705507262174</v>
      </c>
      <c r="T20" s="141">
        <v>5.6288572036603535E-2</v>
      </c>
      <c r="U20" s="481">
        <v>1.104767553940832E-2</v>
      </c>
      <c r="V20" s="174">
        <v>3.4138218151540385E-3</v>
      </c>
      <c r="W20" s="174">
        <v>0</v>
      </c>
      <c r="X20" s="174">
        <v>2.4911896949811642E-3</v>
      </c>
    </row>
    <row r="21" spans="2:24" s="4" customFormat="1" ht="15" customHeight="1" x14ac:dyDescent="0.25">
      <c r="B21" s="59" t="s">
        <v>79</v>
      </c>
      <c r="C21" s="427">
        <v>9.5918126042802525E-3</v>
      </c>
      <c r="D21" s="141">
        <v>5.4793073443846138E-3</v>
      </c>
      <c r="E21" s="141">
        <v>8.2720202839358468E-3</v>
      </c>
      <c r="F21" s="478">
        <v>9.7755900863673931E-3</v>
      </c>
      <c r="G21" s="174">
        <v>4.9534987815188737E-3</v>
      </c>
      <c r="H21" s="479">
        <v>8.0689072474652655E-3</v>
      </c>
      <c r="I21" s="141">
        <v>9.2770291805969029E-3</v>
      </c>
      <c r="J21" s="141">
        <v>4.5893348607831909E-3</v>
      </c>
      <c r="K21" s="141">
        <v>6.9678857886098294E-3</v>
      </c>
      <c r="L21" s="427">
        <v>1.0172226060722257E-2</v>
      </c>
      <c r="M21" s="141">
        <v>4.4479465831683065E-3</v>
      </c>
      <c r="N21" s="480">
        <v>8.6916178584454315E-3</v>
      </c>
      <c r="O21" s="427">
        <v>9.2356401695044138E-3</v>
      </c>
      <c r="P21" s="141">
        <v>6.8015802027429932E-3</v>
      </c>
      <c r="Q21" s="141">
        <v>8.5770039481446753E-3</v>
      </c>
      <c r="R21" s="427">
        <v>7.5161088495071873E-3</v>
      </c>
      <c r="S21" s="141">
        <v>6.158541570155599E-3</v>
      </c>
      <c r="T21" s="141">
        <v>7.2042862686679272E-3</v>
      </c>
      <c r="U21" s="481">
        <v>7.5628382887224736E-3</v>
      </c>
      <c r="V21" s="174">
        <v>1.4571190674437969E-2</v>
      </c>
      <c r="W21" s="174">
        <v>2.5179856115107913E-2</v>
      </c>
      <c r="X21" s="174">
        <v>1.7438327864868149E-2</v>
      </c>
    </row>
    <row r="22" spans="2:24" s="4" customFormat="1" ht="15" customHeight="1" x14ac:dyDescent="0.25">
      <c r="B22" s="59" t="s">
        <v>80</v>
      </c>
      <c r="C22" s="427">
        <v>7.3006030190364835E-3</v>
      </c>
      <c r="D22" s="141">
        <v>5.6711248008851399E-3</v>
      </c>
      <c r="E22" s="141">
        <v>6.7776680432550295E-3</v>
      </c>
      <c r="F22" s="478">
        <v>7.0892099790211697E-3</v>
      </c>
      <c r="G22" s="174">
        <v>5.1358565010527013E-3</v>
      </c>
      <c r="H22" s="479">
        <v>6.397859556890725E-3</v>
      </c>
      <c r="I22" s="141">
        <v>6.5237588243671207E-3</v>
      </c>
      <c r="J22" s="141">
        <v>4.2470557006943381E-3</v>
      </c>
      <c r="K22" s="141">
        <v>5.4022620682061392E-3</v>
      </c>
      <c r="L22" s="427">
        <v>8.5407630616519369E-3</v>
      </c>
      <c r="M22" s="141">
        <v>6.7393130048004641E-3</v>
      </c>
      <c r="N22" s="480">
        <v>8.0748106670099334E-3</v>
      </c>
      <c r="O22" s="427">
        <v>9.242553073822905E-3</v>
      </c>
      <c r="P22" s="141">
        <v>8.1991651759093613E-3</v>
      </c>
      <c r="Q22" s="141">
        <v>8.9602210557631311E-3</v>
      </c>
      <c r="R22" s="427">
        <v>9.3199749733889111E-3</v>
      </c>
      <c r="S22" s="141">
        <v>7.3302994795214869E-3</v>
      </c>
      <c r="T22" s="141">
        <v>8.8629620820449909E-3</v>
      </c>
      <c r="U22" s="481">
        <v>4.2819010899384589E-3</v>
      </c>
      <c r="V22" s="174">
        <v>7.1606994171523729E-3</v>
      </c>
      <c r="W22" s="174">
        <v>1.1465827338129496E-2</v>
      </c>
      <c r="X22" s="174">
        <v>8.3242192246931589E-3</v>
      </c>
    </row>
    <row r="23" spans="2:24" s="4" customFormat="1" ht="15" customHeight="1" x14ac:dyDescent="0.25">
      <c r="B23" s="59" t="s">
        <v>81</v>
      </c>
      <c r="C23" s="427">
        <v>1.3162631212475531E-2</v>
      </c>
      <c r="D23" s="141">
        <v>1.6490741332769926E-2</v>
      </c>
      <c r="E23" s="141">
        <v>1.4230694084238642E-2</v>
      </c>
      <c r="F23" s="478">
        <v>1.4543506098391622E-2</v>
      </c>
      <c r="G23" s="174">
        <v>1.7264302647502529E-2</v>
      </c>
      <c r="H23" s="479">
        <v>1.5506477656778071E-2</v>
      </c>
      <c r="I23" s="141">
        <v>1.5509185479550526E-2</v>
      </c>
      <c r="J23" s="141">
        <v>9.5768311935064757E-3</v>
      </c>
      <c r="K23" s="141">
        <v>1.2586926525794941E-2</v>
      </c>
      <c r="L23" s="427">
        <v>1.4690401860808352E-2</v>
      </c>
      <c r="M23" s="141">
        <v>2.239525552364462E-2</v>
      </c>
      <c r="N23" s="480">
        <v>1.6683293643131449E-2</v>
      </c>
      <c r="O23" s="427">
        <v>8.9660369010832516E-3</v>
      </c>
      <c r="P23" s="141">
        <v>1.3342277877161598E-2</v>
      </c>
      <c r="Q23" s="141">
        <v>1.0150211021525708E-2</v>
      </c>
      <c r="R23" s="427">
        <v>8.6536820807839501E-3</v>
      </c>
      <c r="S23" s="141">
        <v>1.373409270512576E-2</v>
      </c>
      <c r="T23" s="141">
        <v>9.8206126459947675E-3</v>
      </c>
      <c r="U23" s="481">
        <v>1.1177430117891303E-2</v>
      </c>
      <c r="V23" s="174">
        <v>9.3255620316403005E-3</v>
      </c>
      <c r="W23" s="174">
        <v>2.0233812949640288E-3</v>
      </c>
      <c r="X23" s="174">
        <v>7.3520476364078262E-3</v>
      </c>
    </row>
    <row r="24" spans="2:24" s="4" customFormat="1" ht="15" customHeight="1" x14ac:dyDescent="0.25">
      <c r="B24" s="59" t="s">
        <v>200</v>
      </c>
      <c r="C24" s="427">
        <v>2.4902452802921818E-2</v>
      </c>
      <c r="D24" s="141">
        <v>2.614277334682542E-2</v>
      </c>
      <c r="E24" s="141">
        <v>2.5300498622965562E-2</v>
      </c>
      <c r="F24" s="478">
        <v>2.8992562051021242E-2</v>
      </c>
      <c r="G24" s="174">
        <v>2.7850997165166359E-2</v>
      </c>
      <c r="H24" s="479">
        <v>2.8588527975966956E-2</v>
      </c>
      <c r="I24" s="141">
        <v>2.1008944737930708E-2</v>
      </c>
      <c r="J24" s="141">
        <v>2.7675714944327245E-2</v>
      </c>
      <c r="K24" s="141">
        <v>2.4292974650659455E-2</v>
      </c>
      <c r="L24" s="427">
        <v>2.7322483441193174E-2</v>
      </c>
      <c r="M24" s="141">
        <v>2.5256871507221432E-2</v>
      </c>
      <c r="N24" s="480">
        <v>2.6788204501083435E-2</v>
      </c>
      <c r="O24" s="427">
        <v>1.4150715139951748E-2</v>
      </c>
      <c r="P24" s="141">
        <v>1.7926356589147287E-2</v>
      </c>
      <c r="Q24" s="141">
        <v>1.5172372063472855E-2</v>
      </c>
      <c r="R24" s="427">
        <v>1.3017087975038394E-2</v>
      </c>
      <c r="S24" s="141">
        <v>1.8502874894405538E-2</v>
      </c>
      <c r="T24" s="141">
        <v>1.4277130303068238E-2</v>
      </c>
      <c r="U24" s="481">
        <v>1.5459331207829762E-2</v>
      </c>
      <c r="V24" s="174">
        <v>9.3255620316403005E-3</v>
      </c>
      <c r="W24" s="174">
        <v>9.4424460431654679E-3</v>
      </c>
      <c r="X24" s="174">
        <v>9.3571515372463231E-3</v>
      </c>
    </row>
    <row r="25" spans="2:24" s="4" customFormat="1" ht="15" customHeight="1" x14ac:dyDescent="0.25">
      <c r="B25" s="59" t="s">
        <v>201</v>
      </c>
      <c r="C25" s="427">
        <v>2.9228687415426252E-2</v>
      </c>
      <c r="D25" s="141">
        <v>3.263120731019107E-2</v>
      </c>
      <c r="E25" s="141">
        <v>3.0320630001061659E-2</v>
      </c>
      <c r="F25" s="478">
        <v>2.6842004885978696E-2</v>
      </c>
      <c r="G25" s="174">
        <v>3.3633394671838998E-2</v>
      </c>
      <c r="H25" s="479">
        <v>2.9245681562147952E-2</v>
      </c>
      <c r="I25" s="141">
        <v>3.0265629556289461E-2</v>
      </c>
      <c r="J25" s="141">
        <v>3.5436371002668381E-2</v>
      </c>
      <c r="K25" s="141">
        <v>3.2812720434658438E-2</v>
      </c>
      <c r="L25" s="427">
        <v>2.1932505905461964E-2</v>
      </c>
      <c r="M25" s="141">
        <v>2.8864996008253065E-2</v>
      </c>
      <c r="N25" s="480">
        <v>2.3725622707086311E-2</v>
      </c>
      <c r="O25" s="427">
        <v>4.0537270923633149E-2</v>
      </c>
      <c r="P25" s="141">
        <v>2.8417561121049494E-2</v>
      </c>
      <c r="Q25" s="141">
        <v>3.7257779055168139E-2</v>
      </c>
      <c r="R25" s="427">
        <v>4.3569054757900037E-2</v>
      </c>
      <c r="S25" s="141">
        <v>2.7713437065700192E-2</v>
      </c>
      <c r="T25" s="141">
        <v>3.9927143447291667E-2</v>
      </c>
      <c r="U25" s="481">
        <v>2.6080670275079706E-2</v>
      </c>
      <c r="V25" s="174">
        <v>1.6569525395503746E-2</v>
      </c>
      <c r="W25" s="174">
        <v>1.5512589928057555E-2</v>
      </c>
      <c r="X25" s="174">
        <v>1.6283874103779319E-2</v>
      </c>
    </row>
    <row r="26" spans="2:24" s="4" customFormat="1" ht="15" customHeight="1" x14ac:dyDescent="0.25">
      <c r="B26" s="59" t="s">
        <v>202</v>
      </c>
      <c r="C26" s="427">
        <v>5.0290999382529523E-3</v>
      </c>
      <c r="D26" s="141">
        <v>2.0210332010997534E-3</v>
      </c>
      <c r="E26" s="141">
        <v>4.0637459440603738E-3</v>
      </c>
      <c r="F26" s="478">
        <v>4.6934457047888038E-3</v>
      </c>
      <c r="G26" s="174">
        <v>2.0158816995739463E-3</v>
      </c>
      <c r="H26" s="479">
        <v>3.7457754412316938E-3</v>
      </c>
      <c r="I26" s="141">
        <v>2.4413234685781325E-3</v>
      </c>
      <c r="J26" s="141">
        <v>1.8999986029422037E-3</v>
      </c>
      <c r="K26" s="141">
        <v>2.1746685522969936E-3</v>
      </c>
      <c r="L26" s="427">
        <v>3.7512796674854126E-3</v>
      </c>
      <c r="M26" s="141">
        <v>1.6692759904198074E-3</v>
      </c>
      <c r="N26" s="480">
        <v>3.2127609362596812E-3</v>
      </c>
      <c r="O26" s="427">
        <v>3.629274767207947E-3</v>
      </c>
      <c r="P26" s="141">
        <v>1.5652951699463328E-3</v>
      </c>
      <c r="Q26" s="141">
        <v>3.0707791913110564E-3</v>
      </c>
      <c r="R26" s="427">
        <v>2.7951799397086187E-3</v>
      </c>
      <c r="S26" s="141">
        <v>1.5532604845082704E-3</v>
      </c>
      <c r="T26" s="141">
        <v>2.5099207591101989E-3</v>
      </c>
      <c r="U26" s="481">
        <v>1.0491584488766961E-2</v>
      </c>
      <c r="V26" s="174">
        <v>1.2739383846794338E-2</v>
      </c>
      <c r="W26" s="174">
        <v>7.8687050359712227E-3</v>
      </c>
      <c r="X26" s="174">
        <v>1.1423016162352655E-2</v>
      </c>
    </row>
    <row r="27" spans="2:24" s="4" customFormat="1" ht="15" customHeight="1" x14ac:dyDescent="0.25">
      <c r="B27" s="59" t="s">
        <v>203</v>
      </c>
      <c r="C27" s="427">
        <v>4.8372899615066276E-3</v>
      </c>
      <c r="D27" s="141">
        <v>3.2219772765813125E-3</v>
      </c>
      <c r="E27" s="141">
        <v>4.318901013215427E-3</v>
      </c>
      <c r="F27" s="478">
        <v>2.5283577480905632E-3</v>
      </c>
      <c r="G27" s="174">
        <v>2.4004907080452912E-3</v>
      </c>
      <c r="H27" s="479">
        <v>2.4831017649267744E-3</v>
      </c>
      <c r="I27" s="141">
        <v>2.5023565552925856E-3</v>
      </c>
      <c r="J27" s="141">
        <v>1.96286620377485E-3</v>
      </c>
      <c r="K27" s="141">
        <v>2.2366053148624144E-3</v>
      </c>
      <c r="L27" s="427">
        <v>1.7653080788166647E-3</v>
      </c>
      <c r="M27" s="141">
        <v>2.5505707679706374E-3</v>
      </c>
      <c r="N27" s="480">
        <v>1.9684194717985025E-3</v>
      </c>
      <c r="O27" s="427">
        <v>6.4843042507448656E-3</v>
      </c>
      <c r="P27" s="141">
        <v>7.6214967203339298E-3</v>
      </c>
      <c r="Q27" s="141">
        <v>6.7920189995008089E-3</v>
      </c>
      <c r="R27" s="427">
        <v>6.6304268337274213E-3</v>
      </c>
      <c r="S27" s="141">
        <v>7.9298035261738016E-3</v>
      </c>
      <c r="T27" s="141">
        <v>6.9288834921072068E-3</v>
      </c>
      <c r="U27" s="481">
        <v>2.0167568769926595E-2</v>
      </c>
      <c r="V27" s="174">
        <v>2.1981681931723562E-2</v>
      </c>
      <c r="W27" s="174">
        <v>5.8453237410071943E-3</v>
      </c>
      <c r="X27" s="174">
        <v>1.7620610037671649E-2</v>
      </c>
    </row>
    <row r="28" spans="2:24" s="4" customFormat="1" ht="15" customHeight="1" thickBot="1" x14ac:dyDescent="0.3">
      <c r="B28" s="59" t="s">
        <v>86</v>
      </c>
      <c r="C28" s="427">
        <v>2.0208363440492927E-2</v>
      </c>
      <c r="D28" s="141">
        <v>1.0875215794638564E-2</v>
      </c>
      <c r="E28" s="141">
        <v>1.7213153511460119E-2</v>
      </c>
      <c r="F28" s="478">
        <v>1.9287809573975353E-2</v>
      </c>
      <c r="G28" s="174">
        <v>1.0550222973757066E-2</v>
      </c>
      <c r="H28" s="479">
        <v>1.6195315433721366E-2</v>
      </c>
      <c r="I28" s="141">
        <v>1.5468496755074224E-2</v>
      </c>
      <c r="J28" s="141">
        <v>5.8676427443803353E-3</v>
      </c>
      <c r="K28" s="141">
        <v>1.0739146442593224E-2</v>
      </c>
      <c r="L28" s="427">
        <v>1.4759133117975394E-2</v>
      </c>
      <c r="M28" s="141">
        <v>1.6443923731713134E-2</v>
      </c>
      <c r="N28" s="480">
        <v>1.5194911072493617E-2</v>
      </c>
      <c r="O28" s="427">
        <v>2.1589000186648416E-2</v>
      </c>
      <c r="P28" s="141">
        <v>1.282051282051282E-2</v>
      </c>
      <c r="Q28" s="141">
        <v>1.9216321014920254E-2</v>
      </c>
      <c r="R28" s="427">
        <v>2.0533196824545581E-2</v>
      </c>
      <c r="S28" s="141">
        <v>1.2780336267269803E-2</v>
      </c>
      <c r="T28" s="141">
        <v>1.8752425422179936E-2</v>
      </c>
      <c r="U28" s="481">
        <v>2.6525543115592794E-2</v>
      </c>
      <c r="V28" s="174">
        <v>1.7402164862614488E-2</v>
      </c>
      <c r="W28" s="174">
        <v>9.4424460431654679E-3</v>
      </c>
      <c r="X28" s="174">
        <v>1.5250941791226151E-2</v>
      </c>
    </row>
    <row r="29" spans="2:24" s="4" customFormat="1" ht="15" customHeight="1" thickBot="1" x14ac:dyDescent="0.3">
      <c r="B29" s="482" t="s">
        <v>216</v>
      </c>
      <c r="C29" s="483">
        <v>2.0208363440492927E-2</v>
      </c>
      <c r="D29" s="484">
        <v>1.0875215794638564E-2</v>
      </c>
      <c r="E29" s="484">
        <v>1.7213153511460119E-2</v>
      </c>
      <c r="F29" s="485">
        <v>1.9287809573975353E-2</v>
      </c>
      <c r="G29" s="486">
        <v>1.0550222973757066E-2</v>
      </c>
      <c r="H29" s="487">
        <v>1.6195315433721366E-2</v>
      </c>
      <c r="I29" s="484">
        <v>1.5468496755074224E-2</v>
      </c>
      <c r="J29" s="484">
        <v>5.8676427443803353E-3</v>
      </c>
      <c r="K29" s="484">
        <v>1.0739146442593224E-2</v>
      </c>
      <c r="L29" s="483">
        <v>1.4759133117975394E-2</v>
      </c>
      <c r="M29" s="484">
        <v>1.6443923731713134E-2</v>
      </c>
      <c r="N29" s="488">
        <v>1.5194911072493617E-2</v>
      </c>
      <c r="O29" s="483">
        <v>2.1589000186648416E-2</v>
      </c>
      <c r="P29" s="484">
        <v>1.282051282051282E-2</v>
      </c>
      <c r="Q29" s="484">
        <v>1.9216321014920254E-2</v>
      </c>
      <c r="R29" s="483">
        <v>2.0533196824545581E-2</v>
      </c>
      <c r="S29" s="484">
        <v>1.2780336267269803E-2</v>
      </c>
      <c r="T29" s="484">
        <v>1.8752425422179936E-2</v>
      </c>
      <c r="U29" s="489">
        <v>2.6525543115592794E-2</v>
      </c>
      <c r="V29" s="486">
        <v>1.7402164862614488E-2</v>
      </c>
      <c r="W29" s="486">
        <v>9.4424460431654679E-3</v>
      </c>
      <c r="X29" s="486">
        <v>1.5250941791226151E-2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x14ac:dyDescent="0.25">
      <c r="B32" s="611" t="s">
        <v>161</v>
      </c>
      <c r="C32" s="611"/>
      <c r="D32" s="611"/>
      <c r="E32" s="611"/>
      <c r="F32" s="611"/>
      <c r="G32" s="611"/>
      <c r="H32" s="611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161BBC-54CD-4781-9E77-D45CDEB8907C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5" t="s">
        <v>212</v>
      </c>
      <c r="G6" s="708"/>
      <c r="H6" s="713"/>
      <c r="I6" s="706" t="s">
        <v>171</v>
      </c>
      <c r="J6" s="706"/>
      <c r="K6" s="706"/>
      <c r="L6" s="716" t="s">
        <v>172</v>
      </c>
      <c r="M6" s="706"/>
      <c r="N6" s="714"/>
      <c r="O6" s="706" t="s">
        <v>213</v>
      </c>
      <c r="P6" s="706"/>
      <c r="Q6" s="706"/>
      <c r="R6" s="705" t="s">
        <v>174</v>
      </c>
      <c r="S6" s="706"/>
      <c r="T6" s="706"/>
      <c r="U6" s="490" t="s">
        <v>181</v>
      </c>
      <c r="V6" s="715" t="s">
        <v>214</v>
      </c>
      <c r="W6" s="708"/>
      <c r="X6" s="713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1" t="s">
        <v>163</v>
      </c>
      <c r="G7" s="438" t="s">
        <v>185</v>
      </c>
      <c r="H7" s="492" t="s">
        <v>215</v>
      </c>
      <c r="I7" s="442" t="s">
        <v>163</v>
      </c>
      <c r="J7" s="442" t="s">
        <v>185</v>
      </c>
      <c r="K7" s="442" t="s">
        <v>215</v>
      </c>
      <c r="L7" s="466" t="s">
        <v>163</v>
      </c>
      <c r="M7" s="442" t="s">
        <v>185</v>
      </c>
      <c r="N7" s="470" t="s">
        <v>215</v>
      </c>
      <c r="O7" s="45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93" t="s">
        <v>162</v>
      </c>
      <c r="V7" s="491" t="s">
        <v>163</v>
      </c>
      <c r="W7" s="438" t="s">
        <v>185</v>
      </c>
      <c r="X7" s="492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94">
        <v>0.72330097087378642</v>
      </c>
      <c r="G8" s="474">
        <v>0.8384507821426288</v>
      </c>
      <c r="H8" s="475">
        <v>0.76025504801108412</v>
      </c>
      <c r="I8" s="420">
        <v>0.19372939028075201</v>
      </c>
      <c r="J8" s="420">
        <v>0.39797396286525238</v>
      </c>
      <c r="K8" s="420">
        <v>0.25927591273696637</v>
      </c>
      <c r="L8" s="495">
        <v>0.36317642576559772</v>
      </c>
      <c r="M8" s="420">
        <v>0.26812466466694651</v>
      </c>
      <c r="N8" s="476">
        <v>0.33267224974506798</v>
      </c>
      <c r="O8" s="420">
        <v>0.19004558771365135</v>
      </c>
      <c r="P8" s="420">
        <v>0.14918394182093145</v>
      </c>
      <c r="Q8" s="420">
        <v>0.17693219744720029</v>
      </c>
      <c r="R8" s="419">
        <v>0.1616839864944756</v>
      </c>
      <c r="S8" s="420">
        <v>0.10201630726376568</v>
      </c>
      <c r="T8" s="420">
        <v>0.14253533139379795</v>
      </c>
      <c r="U8" s="419">
        <v>4.8129740107611202E-2</v>
      </c>
      <c r="V8" s="494">
        <v>1.5778341237831235E-2</v>
      </c>
      <c r="W8" s="474">
        <v>1.2365276036439757E-2</v>
      </c>
      <c r="X8" s="475">
        <v>1.4683014434104419E-2</v>
      </c>
    </row>
    <row r="9" spans="2:24" s="4" customFormat="1" ht="15" customHeight="1" x14ac:dyDescent="0.25">
      <c r="B9" s="53" t="s">
        <v>67</v>
      </c>
      <c r="C9" s="427">
        <v>1</v>
      </c>
      <c r="D9" s="141">
        <v>1</v>
      </c>
      <c r="E9" s="141">
        <v>1</v>
      </c>
      <c r="F9" s="496">
        <v>0.36070941878464735</v>
      </c>
      <c r="G9" s="174">
        <v>0.50281377160832297</v>
      </c>
      <c r="H9" s="479">
        <v>0.38720892060468093</v>
      </c>
      <c r="I9" s="141">
        <v>7.2675072436923643E-2</v>
      </c>
      <c r="J9" s="141">
        <v>0.19653112464286746</v>
      </c>
      <c r="K9" s="141">
        <v>9.5771646297163338E-2</v>
      </c>
      <c r="L9" s="497">
        <v>0.13221226995488403</v>
      </c>
      <c r="M9" s="141">
        <v>0.15742691408617357</v>
      </c>
      <c r="N9" s="480">
        <v>0.13691427587357455</v>
      </c>
      <c r="O9" s="141">
        <v>0.36510194091263909</v>
      </c>
      <c r="P9" s="141">
        <v>0.45585985974430754</v>
      </c>
      <c r="Q9" s="141">
        <v>0.38202640232056273</v>
      </c>
      <c r="R9" s="427">
        <v>0.3105063307886694</v>
      </c>
      <c r="S9" s="141">
        <v>0.3175665925947303</v>
      </c>
      <c r="T9" s="141">
        <v>0.31182292255283423</v>
      </c>
      <c r="U9" s="427">
        <v>0.18823896629479542</v>
      </c>
      <c r="V9" s="496">
        <v>4.2800629771244859E-2</v>
      </c>
      <c r="W9" s="174">
        <v>4.1326368647369487E-2</v>
      </c>
      <c r="X9" s="479">
        <v>4.252571077996093E-2</v>
      </c>
    </row>
    <row r="10" spans="2:24" s="4" customFormat="1" ht="15" customHeight="1" x14ac:dyDescent="0.25">
      <c r="B10" s="59" t="s">
        <v>68</v>
      </c>
      <c r="C10" s="427">
        <v>1</v>
      </c>
      <c r="D10" s="141">
        <v>1</v>
      </c>
      <c r="E10" s="141">
        <v>1</v>
      </c>
      <c r="F10" s="496">
        <v>0.87873437052591385</v>
      </c>
      <c r="G10" s="174">
        <v>0.9474985020970641</v>
      </c>
      <c r="H10" s="479">
        <v>0.90549758059814611</v>
      </c>
      <c r="I10" s="141">
        <v>0.26228882313639401</v>
      </c>
      <c r="J10" s="141">
        <v>0.54366387058118637</v>
      </c>
      <c r="K10" s="141">
        <v>0.37180085116306183</v>
      </c>
      <c r="L10" s="497">
        <v>0.4764722725971175</v>
      </c>
      <c r="M10" s="141">
        <v>0.26879868184541644</v>
      </c>
      <c r="N10" s="480">
        <v>0.39564507666297438</v>
      </c>
      <c r="O10" s="141">
        <v>8.6952371862174291E-2</v>
      </c>
      <c r="P10" s="141">
        <v>4.4787297783103655E-2</v>
      </c>
      <c r="Q10" s="141">
        <v>7.0541596222235173E-2</v>
      </c>
      <c r="R10" s="427">
        <v>6.0656676529540897E-2</v>
      </c>
      <c r="S10" s="141">
        <v>2.5838825644098264E-2</v>
      </c>
      <c r="T10" s="141">
        <v>4.7105462601294237E-2</v>
      </c>
      <c r="U10" s="427">
        <v>1.288404360753221E-2</v>
      </c>
      <c r="V10" s="496">
        <v>1.3219433043810251E-2</v>
      </c>
      <c r="W10" s="174">
        <v>7.7142001198322345E-3</v>
      </c>
      <c r="X10" s="479">
        <v>1.1076779572086515E-2</v>
      </c>
    </row>
    <row r="11" spans="2:24" s="4" customFormat="1" ht="15" customHeight="1" x14ac:dyDescent="0.25">
      <c r="B11" s="59" t="s">
        <v>69</v>
      </c>
      <c r="C11" s="427">
        <v>1</v>
      </c>
      <c r="D11" s="141">
        <v>1</v>
      </c>
      <c r="E11" s="141">
        <v>1</v>
      </c>
      <c r="F11" s="496">
        <v>0.92096114910035531</v>
      </c>
      <c r="G11" s="174">
        <v>0.92620201267238167</v>
      </c>
      <c r="H11" s="479">
        <v>0.92185270900041216</v>
      </c>
      <c r="I11" s="141">
        <v>0.2721855063605455</v>
      </c>
      <c r="J11" s="141">
        <v>0.43980618710398806</v>
      </c>
      <c r="K11" s="141">
        <v>0.30070063088482391</v>
      </c>
      <c r="L11" s="497">
        <v>0.53711273255147651</v>
      </c>
      <c r="M11" s="141">
        <v>0.31550503168095417</v>
      </c>
      <c r="N11" s="480">
        <v>0.49941349903306598</v>
      </c>
      <c r="O11" s="141">
        <v>5.7684226611147194E-2</v>
      </c>
      <c r="P11" s="141">
        <v>5.4603056280283266E-2</v>
      </c>
      <c r="Q11" s="141">
        <v>5.7160067209840536E-2</v>
      </c>
      <c r="R11" s="427">
        <v>4.1104786644764489E-2</v>
      </c>
      <c r="S11" s="141">
        <v>2.7581065970928065E-2</v>
      </c>
      <c r="T11" s="141">
        <v>3.8804172082553975E-2</v>
      </c>
      <c r="U11" s="427">
        <v>1.2490885457946296E-2</v>
      </c>
      <c r="V11" s="496">
        <v>6.3032433051915804E-3</v>
      </c>
      <c r="W11" s="174">
        <v>1.9194931047335072E-2</v>
      </c>
      <c r="X11" s="479">
        <v>8.4963383318010337E-3</v>
      </c>
    </row>
    <row r="12" spans="2:24" s="4" customFormat="1" ht="15" customHeight="1" x14ac:dyDescent="0.25">
      <c r="B12" s="59" t="s">
        <v>70</v>
      </c>
      <c r="C12" s="427">
        <v>1</v>
      </c>
      <c r="D12" s="141">
        <v>1</v>
      </c>
      <c r="E12" s="141">
        <v>1</v>
      </c>
      <c r="F12" s="496">
        <v>0.58946381575231832</v>
      </c>
      <c r="G12" s="174">
        <v>0.57352308714861011</v>
      </c>
      <c r="H12" s="479">
        <v>0.58589080711594077</v>
      </c>
      <c r="I12" s="141">
        <v>9.8697660759264907E-2</v>
      </c>
      <c r="J12" s="141">
        <v>0.16307620127458264</v>
      </c>
      <c r="K12" s="141">
        <v>0.11312768381386382</v>
      </c>
      <c r="L12" s="497">
        <v>0.38181243152270905</v>
      </c>
      <c r="M12" s="141">
        <v>0.29436603198185868</v>
      </c>
      <c r="N12" s="480">
        <v>0.36221190079747612</v>
      </c>
      <c r="O12" s="141">
        <v>0.36831463973885442</v>
      </c>
      <c r="P12" s="141">
        <v>0.36548461508386443</v>
      </c>
      <c r="Q12" s="141">
        <v>0.36768030847427918</v>
      </c>
      <c r="R12" s="427">
        <v>0.31655992680695333</v>
      </c>
      <c r="S12" s="141">
        <v>0.2315361457559526</v>
      </c>
      <c r="T12" s="141">
        <v>0.2975024099553063</v>
      </c>
      <c r="U12" s="427">
        <v>2.3643852423100516E-2</v>
      </c>
      <c r="V12" s="496">
        <v>1.174703218009104E-2</v>
      </c>
      <c r="W12" s="174">
        <v>6.0992297767525509E-2</v>
      </c>
      <c r="X12" s="479">
        <v>2.278503198667952E-2</v>
      </c>
    </row>
    <row r="13" spans="2:24" s="4" customFormat="1" ht="15" customHeight="1" x14ac:dyDescent="0.25">
      <c r="B13" s="59" t="s">
        <v>71</v>
      </c>
      <c r="C13" s="427">
        <v>1</v>
      </c>
      <c r="D13" s="141">
        <v>1</v>
      </c>
      <c r="E13" s="141">
        <v>1</v>
      </c>
      <c r="F13" s="496">
        <v>0.65710365075312738</v>
      </c>
      <c r="G13" s="174">
        <v>0.8293592862935929</v>
      </c>
      <c r="H13" s="479">
        <v>0.70574359913891815</v>
      </c>
      <c r="I13" s="141">
        <v>0.11647944855756957</v>
      </c>
      <c r="J13" s="141">
        <v>0.2902676399026764</v>
      </c>
      <c r="K13" s="141">
        <v>0.16555214583428754</v>
      </c>
      <c r="L13" s="497">
        <v>0.28239086035231042</v>
      </c>
      <c r="M13" s="141">
        <v>0.36690997566909977</v>
      </c>
      <c r="N13" s="480">
        <v>0.30625658406998579</v>
      </c>
      <c r="O13" s="141">
        <v>0.24961705386775593</v>
      </c>
      <c r="P13" s="141">
        <v>0.13252230332522302</v>
      </c>
      <c r="Q13" s="141">
        <v>0.21655292447212934</v>
      </c>
      <c r="R13" s="427">
        <v>0.18308016339034977</v>
      </c>
      <c r="S13" s="141">
        <v>7.7128953771289532E-2</v>
      </c>
      <c r="T13" s="141">
        <v>0.15316264370448404</v>
      </c>
      <c r="U13" s="427">
        <v>4.2160949022122474E-2</v>
      </c>
      <c r="V13" s="496">
        <v>3.4528976257339798E-2</v>
      </c>
      <c r="W13" s="174">
        <v>3.8118410381184104E-2</v>
      </c>
      <c r="X13" s="479">
        <v>3.5542527366830029E-2</v>
      </c>
    </row>
    <row r="14" spans="2:24" s="4" customFormat="1" ht="15" customHeight="1" x14ac:dyDescent="0.25">
      <c r="B14" s="59" t="s">
        <v>72</v>
      </c>
      <c r="C14" s="427">
        <v>1</v>
      </c>
      <c r="D14" s="141">
        <v>1</v>
      </c>
      <c r="E14" s="141">
        <v>1</v>
      </c>
      <c r="F14" s="496">
        <v>0.91402296773345604</v>
      </c>
      <c r="G14" s="174">
        <v>0.96678761224115817</v>
      </c>
      <c r="H14" s="479">
        <v>0.9329713053801425</v>
      </c>
      <c r="I14" s="141">
        <v>0.25979168035749489</v>
      </c>
      <c r="J14" s="141">
        <v>0.41164009529045265</v>
      </c>
      <c r="K14" s="141">
        <v>0.31432203992134711</v>
      </c>
      <c r="L14" s="497">
        <v>0.46324012617467308</v>
      </c>
      <c r="M14" s="141">
        <v>0.34951805021073851</v>
      </c>
      <c r="N14" s="480">
        <v>0.42240133509872413</v>
      </c>
      <c r="O14" s="141">
        <v>7.1811132286258794E-2</v>
      </c>
      <c r="P14" s="141">
        <v>3.1892981491662087E-2</v>
      </c>
      <c r="Q14" s="141">
        <v>5.7476105365401674E-2</v>
      </c>
      <c r="R14" s="427">
        <v>6.516560425839521E-2</v>
      </c>
      <c r="S14" s="141">
        <v>2.2297965915338096E-2</v>
      </c>
      <c r="T14" s="141">
        <v>4.9771385401832603E-2</v>
      </c>
      <c r="U14" s="427">
        <v>6.4491164710434668E-3</v>
      </c>
      <c r="V14" s="496">
        <v>4.1031412236314652E-3</v>
      </c>
      <c r="W14" s="174">
        <v>1.3194062671797692E-3</v>
      </c>
      <c r="X14" s="479">
        <v>3.1034727834123462E-3</v>
      </c>
    </row>
    <row r="15" spans="2:24" s="4" customFormat="1" ht="15" customHeight="1" x14ac:dyDescent="0.25">
      <c r="B15" s="59" t="s">
        <v>73</v>
      </c>
      <c r="C15" s="427">
        <v>1</v>
      </c>
      <c r="D15" s="141">
        <v>1</v>
      </c>
      <c r="E15" s="141">
        <v>1</v>
      </c>
      <c r="F15" s="496">
        <v>0.91250614854894241</v>
      </c>
      <c r="G15" s="174">
        <v>0.94507871650042063</v>
      </c>
      <c r="H15" s="479">
        <v>0.92353060809436649</v>
      </c>
      <c r="I15" s="141">
        <v>0.39301524840137725</v>
      </c>
      <c r="J15" s="141">
        <v>0.55245763730320874</v>
      </c>
      <c r="K15" s="141">
        <v>0.44697986577181209</v>
      </c>
      <c r="L15" s="497">
        <v>0.40746433841613378</v>
      </c>
      <c r="M15" s="141">
        <v>0.24552337459439971</v>
      </c>
      <c r="N15" s="480">
        <v>0.35265405735204391</v>
      </c>
      <c r="O15" s="141">
        <v>5.8841613379242499E-2</v>
      </c>
      <c r="P15" s="141">
        <v>5.2878259824540322E-2</v>
      </c>
      <c r="Q15" s="141">
        <v>5.6823266219239374E-2</v>
      </c>
      <c r="R15" s="427">
        <v>5.0664043285784555E-2</v>
      </c>
      <c r="S15" s="141">
        <v>3.7375315466890997E-2</v>
      </c>
      <c r="T15" s="141">
        <v>4.6166361602603213E-2</v>
      </c>
      <c r="U15" s="427">
        <v>1.4927801504982713E-2</v>
      </c>
      <c r="V15" s="496">
        <v>6.0870634530250864E-3</v>
      </c>
      <c r="W15" s="174">
        <v>2.0430236750390578E-3</v>
      </c>
      <c r="X15" s="479">
        <v>4.7183241814114296E-3</v>
      </c>
    </row>
    <row r="16" spans="2:24" s="4" customFormat="1" ht="15" customHeight="1" x14ac:dyDescent="0.25">
      <c r="B16" s="59" t="s">
        <v>74</v>
      </c>
      <c r="C16" s="427">
        <v>1</v>
      </c>
      <c r="D16" s="141">
        <v>1</v>
      </c>
      <c r="E16" s="141">
        <v>1</v>
      </c>
      <c r="F16" s="496">
        <v>0.80618020498699705</v>
      </c>
      <c r="G16" s="174">
        <v>0.87538247566063976</v>
      </c>
      <c r="H16" s="479">
        <v>0.82474534532293575</v>
      </c>
      <c r="I16" s="141">
        <v>0.3768293304777931</v>
      </c>
      <c r="J16" s="141">
        <v>0.43894297635605006</v>
      </c>
      <c r="K16" s="141">
        <v>0.39349278012014477</v>
      </c>
      <c r="L16" s="497">
        <v>0.36321452246188363</v>
      </c>
      <c r="M16" s="141">
        <v>0.28094575799721838</v>
      </c>
      <c r="N16" s="480">
        <v>0.34114398716465805</v>
      </c>
      <c r="O16" s="141">
        <v>0.1013716791596553</v>
      </c>
      <c r="P16" s="141">
        <v>0.10681502086230876</v>
      </c>
      <c r="Q16" s="141">
        <v>0.10283198388119846</v>
      </c>
      <c r="R16" s="427">
        <v>8.3167610014787618E-2</v>
      </c>
      <c r="S16" s="141">
        <v>7.5243393602225317E-2</v>
      </c>
      <c r="T16" s="141">
        <v>8.1041752173426365E-2</v>
      </c>
      <c r="U16" s="427">
        <v>5.6639677623969258E-2</v>
      </c>
      <c r="V16" s="496">
        <v>1.5042578144918668E-2</v>
      </c>
      <c r="W16" s="174">
        <v>1.7802503477051462E-2</v>
      </c>
      <c r="X16" s="479">
        <v>1.5782993171896572E-2</v>
      </c>
    </row>
    <row r="17" spans="2:24" s="4" customFormat="1" ht="15" customHeight="1" x14ac:dyDescent="0.25">
      <c r="B17" s="59" t="s">
        <v>75</v>
      </c>
      <c r="C17" s="427">
        <v>1</v>
      </c>
      <c r="D17" s="141">
        <v>1</v>
      </c>
      <c r="E17" s="141">
        <v>1</v>
      </c>
      <c r="F17" s="496">
        <v>0.85642043023301051</v>
      </c>
      <c r="G17" s="174">
        <v>0.84215653057767237</v>
      </c>
      <c r="H17" s="479">
        <v>0.84959143534945969</v>
      </c>
      <c r="I17" s="141">
        <v>0.21616680281635353</v>
      </c>
      <c r="J17" s="141">
        <v>0.5778841267152296</v>
      </c>
      <c r="K17" s="141">
        <v>0.38934284961171151</v>
      </c>
      <c r="L17" s="497">
        <v>0.47006651884700668</v>
      </c>
      <c r="M17" s="141">
        <v>0.12921395900389632</v>
      </c>
      <c r="N17" s="480">
        <v>0.3068797015349054</v>
      </c>
      <c r="O17" s="141">
        <v>0.10324036254716615</v>
      </c>
      <c r="P17" s="141">
        <v>0.15674233440623411</v>
      </c>
      <c r="Q17" s="141">
        <v>0.12885500517042114</v>
      </c>
      <c r="R17" s="427">
        <v>8.9236394756292067E-2</v>
      </c>
      <c r="S17" s="141">
        <v>0.11227342029476538</v>
      </c>
      <c r="T17" s="141">
        <v>0.10026561771325453</v>
      </c>
      <c r="U17" s="427">
        <v>1.9465114864453861E-2</v>
      </c>
      <c r="V17" s="496">
        <v>2.995293110825845E-3</v>
      </c>
      <c r="W17" s="174">
        <v>1.1011350160935118E-3</v>
      </c>
      <c r="X17" s="479">
        <v>2.0884446156653621E-3</v>
      </c>
    </row>
    <row r="18" spans="2:24" s="4" customFormat="1" ht="15" customHeight="1" x14ac:dyDescent="0.25">
      <c r="B18" s="59" t="s">
        <v>76</v>
      </c>
      <c r="C18" s="427">
        <v>1</v>
      </c>
      <c r="D18" s="141">
        <v>1</v>
      </c>
      <c r="E18" s="141">
        <v>1</v>
      </c>
      <c r="F18" s="496">
        <v>0.87795147370135163</v>
      </c>
      <c r="G18" s="174">
        <v>0.91930137684854663</v>
      </c>
      <c r="H18" s="479">
        <v>0.90114408294601356</v>
      </c>
      <c r="I18" s="141">
        <v>0.34562774792379092</v>
      </c>
      <c r="J18" s="141">
        <v>0.6227689954105049</v>
      </c>
      <c r="K18" s="141">
        <v>0.50107257776188774</v>
      </c>
      <c r="L18" s="497">
        <v>0.44243608532812245</v>
      </c>
      <c r="M18" s="141">
        <v>0.17146863844977053</v>
      </c>
      <c r="N18" s="480">
        <v>0.29045405791919915</v>
      </c>
      <c r="O18" s="141">
        <v>7.3196547793518973E-2</v>
      </c>
      <c r="P18" s="141">
        <v>7.9041305456399799E-2</v>
      </c>
      <c r="Q18" s="141">
        <v>7.6474794422595638E-2</v>
      </c>
      <c r="R18" s="427">
        <v>6.0983553167236609E-2</v>
      </c>
      <c r="S18" s="141">
        <v>5.6412544620091792E-2</v>
      </c>
      <c r="T18" s="141">
        <v>5.8419735430818735E-2</v>
      </c>
      <c r="U18" s="427">
        <v>1.9842688594923132E-2</v>
      </c>
      <c r="V18" s="496">
        <v>3.6638983878847092E-3</v>
      </c>
      <c r="W18" s="174">
        <v>1.6573176950535442E-3</v>
      </c>
      <c r="X18" s="479">
        <v>2.538434036467644E-3</v>
      </c>
    </row>
    <row r="19" spans="2:24" s="4" customFormat="1" ht="15" customHeight="1" x14ac:dyDescent="0.25">
      <c r="B19" s="59" t="s">
        <v>77</v>
      </c>
      <c r="C19" s="427">
        <v>1</v>
      </c>
      <c r="D19" s="141">
        <v>1</v>
      </c>
      <c r="E19" s="141">
        <v>1</v>
      </c>
      <c r="F19" s="496">
        <v>0.87256045014447203</v>
      </c>
      <c r="G19" s="174">
        <v>0.85232174574980968</v>
      </c>
      <c r="H19" s="479">
        <v>0.86357104618072189</v>
      </c>
      <c r="I19" s="141">
        <v>0.1949612206620368</v>
      </c>
      <c r="J19" s="141">
        <v>0.50152245622938341</v>
      </c>
      <c r="K19" s="141">
        <v>0.33112620100870643</v>
      </c>
      <c r="L19" s="497">
        <v>0.54711816292391136</v>
      </c>
      <c r="M19" s="141">
        <v>0.20166201471707687</v>
      </c>
      <c r="N19" s="480">
        <v>0.39367727029387733</v>
      </c>
      <c r="O19" s="141">
        <v>9.2411415826025245E-2</v>
      </c>
      <c r="P19" s="141">
        <v>0.14659984775437707</v>
      </c>
      <c r="Q19" s="141">
        <v>0.11648023442562903</v>
      </c>
      <c r="R19" s="427">
        <v>8.1715415420489684E-2</v>
      </c>
      <c r="S19" s="141">
        <v>0.1046054300938848</v>
      </c>
      <c r="T19" s="141">
        <v>9.1882449071595609E-2</v>
      </c>
      <c r="U19" s="427">
        <v>1.637034741201995E-2</v>
      </c>
      <c r="V19" s="496">
        <v>5.5761139554924722E-3</v>
      </c>
      <c r="W19" s="174">
        <v>1.0784064958132453E-3</v>
      </c>
      <c r="X19" s="479">
        <v>3.5783719816291455E-3</v>
      </c>
    </row>
    <row r="20" spans="2:24" s="4" customFormat="1" ht="15" customHeight="1" x14ac:dyDescent="0.25">
      <c r="B20" s="59" t="s">
        <v>78</v>
      </c>
      <c r="C20" s="427">
        <v>1</v>
      </c>
      <c r="D20" s="141">
        <v>1</v>
      </c>
      <c r="E20" s="141">
        <v>1</v>
      </c>
      <c r="F20" s="496">
        <v>0.7854921187200169</v>
      </c>
      <c r="G20" s="174">
        <v>0.67444417297825554</v>
      </c>
      <c r="H20" s="479">
        <v>0.72283869781974408</v>
      </c>
      <c r="I20" s="141">
        <v>0.29500764405081975</v>
      </c>
      <c r="J20" s="141">
        <v>0.43501099438064988</v>
      </c>
      <c r="K20" s="141">
        <v>0.37399774852390472</v>
      </c>
      <c r="L20" s="497">
        <v>0.34029205545890662</v>
      </c>
      <c r="M20" s="141">
        <v>0.10346933789396531</v>
      </c>
      <c r="N20" s="480">
        <v>0.20667631584993224</v>
      </c>
      <c r="O20" s="141">
        <v>0.18092677526490589</v>
      </c>
      <c r="P20" s="141">
        <v>0.32555582702174446</v>
      </c>
      <c r="Q20" s="141">
        <v>0.2625267075608243</v>
      </c>
      <c r="R20" s="427">
        <v>0.17170119668933523</v>
      </c>
      <c r="S20" s="141">
        <v>0.23356950891766431</v>
      </c>
      <c r="T20" s="141">
        <v>0.2066073931123211</v>
      </c>
      <c r="U20" s="427">
        <v>1.3692650538746066E-2</v>
      </c>
      <c r="V20" s="496">
        <v>2.1614212662765565E-3</v>
      </c>
      <c r="W20" s="174">
        <v>0</v>
      </c>
      <c r="X20" s="479">
        <v>9.4194408068555145E-4</v>
      </c>
    </row>
    <row r="21" spans="2:24" s="4" customFormat="1" ht="15" customHeight="1" x14ac:dyDescent="0.25">
      <c r="B21" s="59" t="s">
        <v>79</v>
      </c>
      <c r="C21" s="427">
        <v>1</v>
      </c>
      <c r="D21" s="141">
        <v>1</v>
      </c>
      <c r="E21" s="141">
        <v>1</v>
      </c>
      <c r="F21" s="496">
        <v>0.73715929324750029</v>
      </c>
      <c r="G21" s="174">
        <v>0.75799086757990863</v>
      </c>
      <c r="H21" s="479">
        <v>0.74158757549611731</v>
      </c>
      <c r="I21" s="141">
        <v>0.18737159293247499</v>
      </c>
      <c r="J21" s="141">
        <v>0.33333333333333331</v>
      </c>
      <c r="K21" s="141">
        <v>0.21839948231233822</v>
      </c>
      <c r="L21" s="497">
        <v>0.38515271880564306</v>
      </c>
      <c r="M21" s="141">
        <v>0.21765601217656011</v>
      </c>
      <c r="N21" s="480">
        <v>0.34954702329594478</v>
      </c>
      <c r="O21" s="141">
        <v>0.18298863169428844</v>
      </c>
      <c r="P21" s="141">
        <v>0.18518518518518517</v>
      </c>
      <c r="Q21" s="141">
        <v>0.18345556514236411</v>
      </c>
      <c r="R21" s="427">
        <v>0.12669497329132995</v>
      </c>
      <c r="S21" s="141">
        <v>0.11466260781329274</v>
      </c>
      <c r="T21" s="141">
        <v>0.12413718723037101</v>
      </c>
      <c r="U21" s="427">
        <v>4.4003451251078518E-2</v>
      </c>
      <c r="V21" s="496">
        <v>2.3969319271332695E-2</v>
      </c>
      <c r="W21" s="174">
        <v>5.6823947234906136E-2</v>
      </c>
      <c r="X21" s="479">
        <v>3.0953408110440034E-2</v>
      </c>
    </row>
    <row r="22" spans="2:24" s="4" customFormat="1" ht="15" customHeight="1" x14ac:dyDescent="0.25">
      <c r="B22" s="59" t="s">
        <v>80</v>
      </c>
      <c r="C22" s="427">
        <v>1</v>
      </c>
      <c r="D22" s="141">
        <v>1</v>
      </c>
      <c r="E22" s="141">
        <v>1</v>
      </c>
      <c r="F22" s="496">
        <v>0.70235738707935935</v>
      </c>
      <c r="G22" s="174">
        <v>0.75931372549019605</v>
      </c>
      <c r="H22" s="479">
        <v>0.71765170462024486</v>
      </c>
      <c r="I22" s="141">
        <v>0.17311499010257334</v>
      </c>
      <c r="J22" s="141">
        <v>0.29803921568627451</v>
      </c>
      <c r="K22" s="141">
        <v>0.20666052389100961</v>
      </c>
      <c r="L22" s="497">
        <v>0.42486953392118049</v>
      </c>
      <c r="M22" s="141">
        <v>0.31862745098039214</v>
      </c>
      <c r="N22" s="480">
        <v>0.3963406607871528</v>
      </c>
      <c r="O22" s="141">
        <v>0.24059744466438726</v>
      </c>
      <c r="P22" s="141">
        <v>0.21568627450980393</v>
      </c>
      <c r="Q22" s="141">
        <v>0.23390812162695801</v>
      </c>
      <c r="R22" s="427">
        <v>0.20640633435306821</v>
      </c>
      <c r="S22" s="141">
        <v>0.13186274509803922</v>
      </c>
      <c r="T22" s="141">
        <v>0.18638936422271948</v>
      </c>
      <c r="U22" s="427">
        <v>3.0406739502435172E-2</v>
      </c>
      <c r="V22" s="496">
        <v>1.5475976246175993E-2</v>
      </c>
      <c r="W22" s="174">
        <v>2.5000000000000001E-2</v>
      </c>
      <c r="X22" s="479">
        <v>1.8033434250361986E-2</v>
      </c>
    </row>
    <row r="23" spans="2:24" s="4" customFormat="1" ht="15" customHeight="1" x14ac:dyDescent="0.25">
      <c r="B23" s="59" t="s">
        <v>81</v>
      </c>
      <c r="C23" s="427">
        <v>1</v>
      </c>
      <c r="D23" s="141">
        <v>1</v>
      </c>
      <c r="E23" s="141">
        <v>1</v>
      </c>
      <c r="F23" s="496">
        <v>0.79918155504541366</v>
      </c>
      <c r="G23" s="174">
        <v>0.8777815239379636</v>
      </c>
      <c r="H23" s="479">
        <v>0.82841201178609492</v>
      </c>
      <c r="I23" s="141">
        <v>0.22826629404132148</v>
      </c>
      <c r="J23" s="141">
        <v>0.23111935266351991</v>
      </c>
      <c r="K23" s="141">
        <v>0.22932731490188704</v>
      </c>
      <c r="L23" s="497">
        <v>0.40532987324084241</v>
      </c>
      <c r="M23" s="141">
        <v>0.36412677006068778</v>
      </c>
      <c r="N23" s="480">
        <v>0.39000689611936556</v>
      </c>
      <c r="O23" s="141">
        <v>0.12945403732907476</v>
      </c>
      <c r="P23" s="141">
        <v>0.12070128118678354</v>
      </c>
      <c r="Q23" s="141">
        <v>0.12619898438969343</v>
      </c>
      <c r="R23" s="427">
        <v>0.10629803373590178</v>
      </c>
      <c r="S23" s="141">
        <v>8.4962913014160479E-2</v>
      </c>
      <c r="T23" s="141">
        <v>9.8363738950536017E-2</v>
      </c>
      <c r="U23" s="427">
        <v>3.7803272522098925E-2</v>
      </c>
      <c r="V23" s="496">
        <v>1.1178760355324883E-2</v>
      </c>
      <c r="W23" s="174">
        <v>1.5171948752528658E-3</v>
      </c>
      <c r="X23" s="479">
        <v>7.5857313021127203E-3</v>
      </c>
    </row>
    <row r="24" spans="2:24" s="4" customFormat="1" ht="15" customHeight="1" x14ac:dyDescent="0.25">
      <c r="B24" s="59" t="s">
        <v>200</v>
      </c>
      <c r="C24" s="427">
        <v>1</v>
      </c>
      <c r="D24" s="141">
        <v>1</v>
      </c>
      <c r="E24" s="141">
        <v>1</v>
      </c>
      <c r="F24" s="496">
        <v>0.84209970983909255</v>
      </c>
      <c r="G24" s="174">
        <v>0.89323692045937897</v>
      </c>
      <c r="H24" s="479">
        <v>0.85905708946013615</v>
      </c>
      <c r="I24" s="141">
        <v>0.16343972566605117</v>
      </c>
      <c r="J24" s="141">
        <v>0.42131008081667376</v>
      </c>
      <c r="K24" s="141">
        <v>0.24895095031559647</v>
      </c>
      <c r="L24" s="497">
        <v>0.3984700606700079</v>
      </c>
      <c r="M24" s="141">
        <v>0.2590387069332199</v>
      </c>
      <c r="N24" s="480">
        <v>0.3522338587397299</v>
      </c>
      <c r="O24" s="141">
        <v>0.10799261408599314</v>
      </c>
      <c r="P24" s="141">
        <v>0.10229689493832411</v>
      </c>
      <c r="Q24" s="141">
        <v>0.10610388236538665</v>
      </c>
      <c r="R24" s="427">
        <v>8.4515958849907674E-2</v>
      </c>
      <c r="S24" s="141">
        <v>7.2203317737133135E-2</v>
      </c>
      <c r="T24" s="141">
        <v>8.0433019499982369E-2</v>
      </c>
      <c r="U24" s="427">
        <v>2.9408653337564795E-2</v>
      </c>
      <c r="V24" s="496">
        <v>5.9087312054866793E-3</v>
      </c>
      <c r="W24" s="174">
        <v>4.4661846022968953E-3</v>
      </c>
      <c r="X24" s="479">
        <v>5.4303748369124438E-3</v>
      </c>
    </row>
    <row r="25" spans="2:24" s="4" customFormat="1" ht="15" customHeight="1" x14ac:dyDescent="0.25">
      <c r="B25" s="59" t="s">
        <v>201</v>
      </c>
      <c r="C25" s="427">
        <v>1</v>
      </c>
      <c r="D25" s="141">
        <v>1</v>
      </c>
      <c r="E25" s="141">
        <v>1</v>
      </c>
      <c r="F25" s="496">
        <v>0.66423948220064721</v>
      </c>
      <c r="G25" s="174">
        <v>0.86420173794513544</v>
      </c>
      <c r="H25" s="479">
        <v>0.73330194786088387</v>
      </c>
      <c r="I25" s="141">
        <v>0.20060230133045667</v>
      </c>
      <c r="J25" s="141">
        <v>0.43218606236156076</v>
      </c>
      <c r="K25" s="141">
        <v>0.28058612369799329</v>
      </c>
      <c r="L25" s="497">
        <v>0.27251887810140235</v>
      </c>
      <c r="M25" s="141">
        <v>0.23717839495655138</v>
      </c>
      <c r="N25" s="480">
        <v>0.26031307008768317</v>
      </c>
      <c r="O25" s="141">
        <v>0.26357425386551603</v>
      </c>
      <c r="P25" s="141">
        <v>0.12991991821434656</v>
      </c>
      <c r="Q25" s="141">
        <v>0.2174130524333549</v>
      </c>
      <c r="R25" s="427">
        <v>0.24101042790363178</v>
      </c>
      <c r="S25" s="141">
        <v>8.6641676605895376E-2</v>
      </c>
      <c r="T25" s="141">
        <v>0.18769493320779143</v>
      </c>
      <c r="U25" s="427">
        <v>4.1399399752839405E-2</v>
      </c>
      <c r="V25" s="496">
        <v>8.9446242358863712E-3</v>
      </c>
      <c r="W25" s="174">
        <v>5.8783438405179758E-3</v>
      </c>
      <c r="X25" s="479">
        <v>7.8855999529217919E-3</v>
      </c>
    </row>
    <row r="26" spans="2:24" s="4" customFormat="1" ht="15" customHeight="1" x14ac:dyDescent="0.25">
      <c r="B26" s="59" t="s">
        <v>202</v>
      </c>
      <c r="C26" s="427">
        <v>1</v>
      </c>
      <c r="D26" s="141">
        <v>1</v>
      </c>
      <c r="E26" s="141">
        <v>1</v>
      </c>
      <c r="F26" s="496">
        <v>0.67502612330198541</v>
      </c>
      <c r="G26" s="174">
        <v>0.8363136176066025</v>
      </c>
      <c r="H26" s="479">
        <v>0.70076838638858396</v>
      </c>
      <c r="I26" s="141">
        <v>9.4043887147335428E-2</v>
      </c>
      <c r="J26" s="141">
        <v>0.37414030261348008</v>
      </c>
      <c r="K26" s="141">
        <v>0.13874862788144895</v>
      </c>
      <c r="L26" s="497">
        <v>0.27089864158829674</v>
      </c>
      <c r="M26" s="141">
        <v>0.22145804676753783</v>
      </c>
      <c r="N26" s="480">
        <v>0.26300768386388584</v>
      </c>
      <c r="O26" s="141">
        <v>0.13714733542319749</v>
      </c>
      <c r="P26" s="141">
        <v>0.1155433287482806</v>
      </c>
      <c r="Q26" s="141">
        <v>0.13369923161361141</v>
      </c>
      <c r="R26" s="427">
        <v>8.9864158829676077E-2</v>
      </c>
      <c r="S26" s="141">
        <v>7.8404401650618988E-2</v>
      </c>
      <c r="T26" s="141">
        <v>8.8035126234906697E-2</v>
      </c>
      <c r="U26" s="427">
        <v>0.12425905598243689</v>
      </c>
      <c r="V26" s="496">
        <v>3.9968652037617555E-2</v>
      </c>
      <c r="W26" s="174">
        <v>4.8143053645116916E-2</v>
      </c>
      <c r="X26" s="479">
        <v>4.1273326015367727E-2</v>
      </c>
    </row>
    <row r="27" spans="2:24" s="4" customFormat="1" ht="15" customHeight="1" x14ac:dyDescent="0.25">
      <c r="B27" s="59" t="s">
        <v>203</v>
      </c>
      <c r="C27" s="427">
        <v>1</v>
      </c>
      <c r="D27" s="141">
        <v>1</v>
      </c>
      <c r="E27" s="141">
        <v>1</v>
      </c>
      <c r="F27" s="496">
        <v>0.37805540467137427</v>
      </c>
      <c r="G27" s="174">
        <v>0.6246764452113891</v>
      </c>
      <c r="H27" s="479">
        <v>0.43709977277422019</v>
      </c>
      <c r="I27" s="141">
        <v>0.1002172732210755</v>
      </c>
      <c r="J27" s="141">
        <v>0.24245038826574633</v>
      </c>
      <c r="K27" s="141">
        <v>0.13426977897128692</v>
      </c>
      <c r="L27" s="497">
        <v>0.1325366648560565</v>
      </c>
      <c r="M27" s="141">
        <v>0.21225194132873165</v>
      </c>
      <c r="N27" s="480">
        <v>0.15162156579219169</v>
      </c>
      <c r="O27" s="141">
        <v>0.25475285171102663</v>
      </c>
      <c r="P27" s="141">
        <v>0.35289042277825711</v>
      </c>
      <c r="Q27" s="141">
        <v>0.2782482958066515</v>
      </c>
      <c r="R27" s="427">
        <v>0.2216186854970125</v>
      </c>
      <c r="S27" s="141">
        <v>0.25107851596203623</v>
      </c>
      <c r="T27" s="141">
        <v>0.22867176203263789</v>
      </c>
      <c r="U27" s="427">
        <v>0.22474695310886181</v>
      </c>
      <c r="V27" s="496">
        <v>7.1700162954915811E-2</v>
      </c>
      <c r="W27" s="174">
        <v>2.2433132010353754E-2</v>
      </c>
      <c r="X27" s="479">
        <v>5.9904978310266477E-2</v>
      </c>
    </row>
    <row r="28" spans="2:24" s="4" customFormat="1" ht="15" customHeight="1" thickBot="1" x14ac:dyDescent="0.3">
      <c r="B28" s="59" t="s">
        <v>86</v>
      </c>
      <c r="C28" s="427">
        <v>1</v>
      </c>
      <c r="D28" s="141">
        <v>1</v>
      </c>
      <c r="E28" s="141">
        <v>1</v>
      </c>
      <c r="F28" s="496">
        <v>0.69035235990118315</v>
      </c>
      <c r="G28" s="174">
        <v>0.81339468302658491</v>
      </c>
      <c r="H28" s="479">
        <v>0.71530009329325184</v>
      </c>
      <c r="I28" s="141">
        <v>0.14829020933558704</v>
      </c>
      <c r="J28" s="141">
        <v>0.21472392638036811</v>
      </c>
      <c r="K28" s="141">
        <v>0.16176013268373587</v>
      </c>
      <c r="L28" s="497">
        <v>0.26524509166558313</v>
      </c>
      <c r="M28" s="141">
        <v>0.40541922290388549</v>
      </c>
      <c r="N28" s="480">
        <v>0.29366642479527316</v>
      </c>
      <c r="O28" s="141">
        <v>0.20302951501755298</v>
      </c>
      <c r="P28" s="141">
        <v>0.17586912065439672</v>
      </c>
      <c r="Q28" s="141">
        <v>0.19752254586918214</v>
      </c>
      <c r="R28" s="427">
        <v>0.16428292809777661</v>
      </c>
      <c r="S28" s="141">
        <v>0.11988752556237219</v>
      </c>
      <c r="T28" s="141">
        <v>0.15528143464289415</v>
      </c>
      <c r="U28" s="427">
        <v>7.4168135171555918E-2</v>
      </c>
      <c r="V28" s="496">
        <v>1.3587309842673255E-2</v>
      </c>
      <c r="W28" s="174">
        <v>1.0736196319018405E-2</v>
      </c>
      <c r="X28" s="479">
        <v>1.3009225666010158E-2</v>
      </c>
    </row>
    <row r="29" spans="2:24" s="4" customFormat="1" ht="15" customHeight="1" thickBot="1" x14ac:dyDescent="0.3">
      <c r="B29" s="482" t="s">
        <v>216</v>
      </c>
      <c r="C29" s="483">
        <v>1</v>
      </c>
      <c r="D29" s="484">
        <v>1</v>
      </c>
      <c r="E29" s="484">
        <v>1</v>
      </c>
      <c r="F29" s="498">
        <v>0.81315532357164866</v>
      </c>
      <c r="G29" s="486">
        <v>0.87422861818830633</v>
      </c>
      <c r="H29" s="487">
        <v>0.83438673040521028</v>
      </c>
      <c r="I29" s="484">
        <v>0.22372804112759917</v>
      </c>
      <c r="J29" s="484">
        <v>0.41944712766022901</v>
      </c>
      <c r="K29" s="484">
        <v>0.29176746125958486</v>
      </c>
      <c r="L29" s="499">
        <v>0.42041199729837836</v>
      </c>
      <c r="M29" s="484">
        <v>0.27992469221634991</v>
      </c>
      <c r="N29" s="488">
        <v>0.37157325120044488</v>
      </c>
      <c r="O29" s="484">
        <v>0.1466646120353309</v>
      </c>
      <c r="P29" s="484">
        <v>0.11649326598290809</v>
      </c>
      <c r="Q29" s="484">
        <v>0.13617590126942367</v>
      </c>
      <c r="R29" s="483">
        <v>0.12480409964524823</v>
      </c>
      <c r="S29" s="484">
        <v>7.903933355072508E-2</v>
      </c>
      <c r="T29" s="484">
        <v>0.10889452126578759</v>
      </c>
      <c r="U29" s="483">
        <v>2.0287251221833658E-2</v>
      </c>
      <c r="V29" s="498">
        <v>9.0819076596219041E-3</v>
      </c>
      <c r="W29" s="486">
        <v>9.2781158287855384E-3</v>
      </c>
      <c r="X29" s="487">
        <v>9.1501171035323556E-3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10D84A-45D0-4148-91DD-5C70C8E8FC4D}">
  <dimension ref="B1:S382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3"/>
      <c r="P4" s="313"/>
      <c r="Q4" s="314"/>
      <c r="R4" s="314"/>
    </row>
    <row r="5" spans="2:19" s="508" customFormat="1" ht="60" customHeight="1" thickBot="1" x14ac:dyDescent="0.3">
      <c r="B5" s="500"/>
      <c r="C5" s="501" t="s">
        <v>55</v>
      </c>
      <c r="D5" s="502" t="s">
        <v>64</v>
      </c>
      <c r="E5" s="503" t="s">
        <v>212</v>
      </c>
      <c r="F5" s="502" t="s">
        <v>64</v>
      </c>
      <c r="G5" s="504" t="s">
        <v>171</v>
      </c>
      <c r="H5" s="502" t="s">
        <v>64</v>
      </c>
      <c r="I5" s="505" t="s">
        <v>172</v>
      </c>
      <c r="J5" s="506" t="s">
        <v>64</v>
      </c>
      <c r="K5" s="503" t="s">
        <v>213</v>
      </c>
      <c r="L5" s="502" t="s">
        <v>64</v>
      </c>
      <c r="M5" s="505" t="s">
        <v>174</v>
      </c>
      <c r="N5" s="502" t="s">
        <v>64</v>
      </c>
      <c r="O5" s="501" t="s">
        <v>181</v>
      </c>
      <c r="P5" s="502" t="s">
        <v>64</v>
      </c>
      <c r="Q5" s="501" t="s">
        <v>214</v>
      </c>
      <c r="R5" s="502" t="s">
        <v>64</v>
      </c>
      <c r="S5" s="507"/>
    </row>
    <row r="6" spans="2:19" s="4" customFormat="1" x14ac:dyDescent="0.25">
      <c r="B6" s="71" t="s">
        <v>93</v>
      </c>
      <c r="C6" s="509">
        <v>9209</v>
      </c>
      <c r="D6" s="510">
        <v>-2.9814580699536464E-2</v>
      </c>
      <c r="E6" s="511">
        <v>7746</v>
      </c>
      <c r="F6" s="510">
        <v>-1.4127529591447141E-2</v>
      </c>
      <c r="G6" s="512">
        <v>2044</v>
      </c>
      <c r="H6" s="510">
        <v>5.5240061951471242E-2</v>
      </c>
      <c r="I6" s="513">
        <v>3725</v>
      </c>
      <c r="J6" s="510">
        <v>-7.1998006975585449E-2</v>
      </c>
      <c r="K6" s="511">
        <v>1048</v>
      </c>
      <c r="L6" s="510">
        <v>1.9120458891013214E-3</v>
      </c>
      <c r="M6" s="513">
        <v>811</v>
      </c>
      <c r="N6" s="510">
        <v>2.1410579345088054E-2</v>
      </c>
      <c r="O6" s="509">
        <v>355</v>
      </c>
      <c r="P6" s="510">
        <v>-0.21978021978021978</v>
      </c>
      <c r="Q6" s="509">
        <v>60</v>
      </c>
      <c r="R6" s="510">
        <v>-0.55223880597014929</v>
      </c>
    </row>
    <row r="7" spans="2:19" s="4" customFormat="1" x14ac:dyDescent="0.25">
      <c r="B7" s="71" t="s">
        <v>94</v>
      </c>
      <c r="C7" s="509">
        <v>5014</v>
      </c>
      <c r="D7" s="510">
        <v>2.7999999999999137E-3</v>
      </c>
      <c r="E7" s="511">
        <v>4105</v>
      </c>
      <c r="F7" s="510">
        <v>5.0409416581371547E-2</v>
      </c>
      <c r="G7" s="512">
        <v>1221</v>
      </c>
      <c r="H7" s="510">
        <v>-1.6908212560386437E-2</v>
      </c>
      <c r="I7" s="513">
        <v>1874</v>
      </c>
      <c r="J7" s="510">
        <v>2.9670329670329565E-2</v>
      </c>
      <c r="K7" s="511">
        <v>686</v>
      </c>
      <c r="L7" s="510">
        <v>-3.2440056417489371E-2</v>
      </c>
      <c r="M7" s="513">
        <v>540</v>
      </c>
      <c r="N7" s="510">
        <v>5.058365758754868E-2</v>
      </c>
      <c r="O7" s="509">
        <v>180</v>
      </c>
      <c r="P7" s="510">
        <v>-0.36395759717314491</v>
      </c>
      <c r="Q7" s="509">
        <v>43</v>
      </c>
      <c r="R7" s="510">
        <v>-0.57000000000000006</v>
      </c>
    </row>
    <row r="8" spans="2:19" s="4" customFormat="1" x14ac:dyDescent="0.25">
      <c r="B8" s="71" t="s">
        <v>95</v>
      </c>
      <c r="C8" s="509">
        <v>1728</v>
      </c>
      <c r="D8" s="510">
        <v>-0.75589772566746716</v>
      </c>
      <c r="E8" s="511">
        <v>1363</v>
      </c>
      <c r="F8" s="510">
        <v>-0.75999295650642718</v>
      </c>
      <c r="G8" s="512">
        <v>393</v>
      </c>
      <c r="H8" s="510">
        <v>-0.7304526748971194</v>
      </c>
      <c r="I8" s="513">
        <v>622</v>
      </c>
      <c r="J8" s="510">
        <v>-0.78236529041287617</v>
      </c>
      <c r="K8" s="511">
        <v>279</v>
      </c>
      <c r="L8" s="510">
        <v>-0.73925233644859811</v>
      </c>
      <c r="M8" s="513">
        <v>218</v>
      </c>
      <c r="N8" s="510">
        <v>-0.74109263657957247</v>
      </c>
      <c r="O8" s="509">
        <v>68</v>
      </c>
      <c r="P8" s="510">
        <v>-0.72908366533864544</v>
      </c>
      <c r="Q8" s="509">
        <v>18</v>
      </c>
      <c r="R8" s="510">
        <v>-0.77215189873417722</v>
      </c>
    </row>
    <row r="9" spans="2:19" s="4" customFormat="1" x14ac:dyDescent="0.25">
      <c r="B9" s="71" t="s">
        <v>96</v>
      </c>
      <c r="C9" s="509" t="s">
        <v>113</v>
      </c>
      <c r="D9" s="510" t="s">
        <v>113</v>
      </c>
      <c r="E9" s="511" t="s">
        <v>113</v>
      </c>
      <c r="F9" s="510" t="s">
        <v>113</v>
      </c>
      <c r="G9" s="512" t="s">
        <v>113</v>
      </c>
      <c r="H9" s="510" t="s">
        <v>113</v>
      </c>
      <c r="I9" s="513" t="s">
        <v>113</v>
      </c>
      <c r="J9" s="510" t="s">
        <v>113</v>
      </c>
      <c r="K9" s="511" t="s">
        <v>113</v>
      </c>
      <c r="L9" s="510" t="s">
        <v>113</v>
      </c>
      <c r="M9" s="513" t="s">
        <v>113</v>
      </c>
      <c r="N9" s="510" t="s">
        <v>113</v>
      </c>
      <c r="O9" s="509" t="s">
        <v>113</v>
      </c>
      <c r="P9" s="510" t="s">
        <v>113</v>
      </c>
      <c r="Q9" s="509" t="s">
        <v>113</v>
      </c>
      <c r="R9" s="510" t="s">
        <v>113</v>
      </c>
    </row>
    <row r="10" spans="2:19" s="4" customFormat="1" x14ac:dyDescent="0.25">
      <c r="B10" s="71" t="s">
        <v>97</v>
      </c>
      <c r="C10" s="509" t="s">
        <v>113</v>
      </c>
      <c r="D10" s="510" t="s">
        <v>113</v>
      </c>
      <c r="E10" s="511" t="s">
        <v>113</v>
      </c>
      <c r="F10" s="510" t="s">
        <v>113</v>
      </c>
      <c r="G10" s="512" t="s">
        <v>113</v>
      </c>
      <c r="H10" s="510" t="s">
        <v>113</v>
      </c>
      <c r="I10" s="513" t="s">
        <v>113</v>
      </c>
      <c r="J10" s="510" t="s">
        <v>113</v>
      </c>
      <c r="K10" s="511" t="s">
        <v>113</v>
      </c>
      <c r="L10" s="510" t="s">
        <v>113</v>
      </c>
      <c r="M10" s="513" t="s">
        <v>113</v>
      </c>
      <c r="N10" s="510" t="s">
        <v>113</v>
      </c>
      <c r="O10" s="509" t="s">
        <v>113</v>
      </c>
      <c r="P10" s="510" t="s">
        <v>113</v>
      </c>
      <c r="Q10" s="509" t="s">
        <v>113</v>
      </c>
      <c r="R10" s="510" t="s">
        <v>113</v>
      </c>
    </row>
    <row r="11" spans="2:19" s="4" customFormat="1" x14ac:dyDescent="0.25">
      <c r="B11" s="71" t="s">
        <v>98</v>
      </c>
      <c r="C11" s="509" t="s">
        <v>113</v>
      </c>
      <c r="D11" s="510" t="s">
        <v>113</v>
      </c>
      <c r="E11" s="511" t="s">
        <v>113</v>
      </c>
      <c r="F11" s="510" t="s">
        <v>113</v>
      </c>
      <c r="G11" s="512" t="s">
        <v>113</v>
      </c>
      <c r="H11" s="510" t="s">
        <v>113</v>
      </c>
      <c r="I11" s="513" t="s">
        <v>113</v>
      </c>
      <c r="J11" s="510" t="s">
        <v>113</v>
      </c>
      <c r="K11" s="511" t="s">
        <v>113</v>
      </c>
      <c r="L11" s="510" t="s">
        <v>113</v>
      </c>
      <c r="M11" s="513" t="s">
        <v>113</v>
      </c>
      <c r="N11" s="510" t="s">
        <v>113</v>
      </c>
      <c r="O11" s="509" t="s">
        <v>113</v>
      </c>
      <c r="P11" s="510" t="s">
        <v>113</v>
      </c>
      <c r="Q11" s="509" t="s">
        <v>113</v>
      </c>
      <c r="R11" s="510" t="s">
        <v>113</v>
      </c>
    </row>
    <row r="12" spans="2:19" s="4" customFormat="1" x14ac:dyDescent="0.25">
      <c r="B12" s="71" t="s">
        <v>99</v>
      </c>
      <c r="C12" s="509" t="s">
        <v>113</v>
      </c>
      <c r="D12" s="510" t="s">
        <v>113</v>
      </c>
      <c r="E12" s="511" t="s">
        <v>113</v>
      </c>
      <c r="F12" s="510" t="s">
        <v>113</v>
      </c>
      <c r="G12" s="512" t="s">
        <v>113</v>
      </c>
      <c r="H12" s="510" t="s">
        <v>113</v>
      </c>
      <c r="I12" s="513" t="s">
        <v>113</v>
      </c>
      <c r="J12" s="510" t="s">
        <v>113</v>
      </c>
      <c r="K12" s="511" t="s">
        <v>113</v>
      </c>
      <c r="L12" s="510" t="s">
        <v>113</v>
      </c>
      <c r="M12" s="513" t="s">
        <v>113</v>
      </c>
      <c r="N12" s="510" t="s">
        <v>113</v>
      </c>
      <c r="O12" s="509" t="s">
        <v>113</v>
      </c>
      <c r="P12" s="510" t="s">
        <v>113</v>
      </c>
      <c r="Q12" s="509" t="s">
        <v>113</v>
      </c>
      <c r="R12" s="510" t="s">
        <v>113</v>
      </c>
    </row>
    <row r="13" spans="2:19" s="4" customFormat="1" x14ac:dyDescent="0.25">
      <c r="B13" s="71" t="s">
        <v>100</v>
      </c>
      <c r="C13" s="509" t="s">
        <v>113</v>
      </c>
      <c r="D13" s="510" t="s">
        <v>113</v>
      </c>
      <c r="E13" s="511" t="s">
        <v>113</v>
      </c>
      <c r="F13" s="510" t="s">
        <v>113</v>
      </c>
      <c r="G13" s="512" t="s">
        <v>113</v>
      </c>
      <c r="H13" s="510" t="s">
        <v>113</v>
      </c>
      <c r="I13" s="513" t="s">
        <v>113</v>
      </c>
      <c r="J13" s="510" t="s">
        <v>113</v>
      </c>
      <c r="K13" s="511" t="s">
        <v>113</v>
      </c>
      <c r="L13" s="510" t="s">
        <v>113</v>
      </c>
      <c r="M13" s="513" t="s">
        <v>113</v>
      </c>
      <c r="N13" s="510" t="s">
        <v>113</v>
      </c>
      <c r="O13" s="509" t="s">
        <v>113</v>
      </c>
      <c r="P13" s="510" t="s">
        <v>113</v>
      </c>
      <c r="Q13" s="509" t="s">
        <v>113</v>
      </c>
      <c r="R13" s="510" t="s">
        <v>113</v>
      </c>
    </row>
    <row r="14" spans="2:19" s="4" customFormat="1" x14ac:dyDescent="0.25">
      <c r="B14" s="71" t="s">
        <v>101</v>
      </c>
      <c r="C14" s="509" t="s">
        <v>113</v>
      </c>
      <c r="D14" s="510" t="s">
        <v>113</v>
      </c>
      <c r="E14" s="511" t="s">
        <v>113</v>
      </c>
      <c r="F14" s="510" t="s">
        <v>113</v>
      </c>
      <c r="G14" s="512" t="s">
        <v>113</v>
      </c>
      <c r="H14" s="510" t="s">
        <v>113</v>
      </c>
      <c r="I14" s="513" t="s">
        <v>113</v>
      </c>
      <c r="J14" s="510" t="s">
        <v>113</v>
      </c>
      <c r="K14" s="511" t="s">
        <v>113</v>
      </c>
      <c r="L14" s="510" t="s">
        <v>113</v>
      </c>
      <c r="M14" s="513" t="s">
        <v>113</v>
      </c>
      <c r="N14" s="510" t="s">
        <v>113</v>
      </c>
      <c r="O14" s="509" t="s">
        <v>113</v>
      </c>
      <c r="P14" s="510" t="s">
        <v>113</v>
      </c>
      <c r="Q14" s="509" t="s">
        <v>113</v>
      </c>
      <c r="R14" s="510" t="s">
        <v>113</v>
      </c>
    </row>
    <row r="15" spans="2:19" s="4" customFormat="1" x14ac:dyDescent="0.25">
      <c r="B15" s="71" t="s">
        <v>102</v>
      </c>
      <c r="C15" s="509" t="s">
        <v>113</v>
      </c>
      <c r="D15" s="510" t="s">
        <v>113</v>
      </c>
      <c r="E15" s="511" t="s">
        <v>113</v>
      </c>
      <c r="F15" s="510" t="s">
        <v>113</v>
      </c>
      <c r="G15" s="512" t="s">
        <v>113</v>
      </c>
      <c r="H15" s="510" t="s">
        <v>113</v>
      </c>
      <c r="I15" s="513" t="s">
        <v>113</v>
      </c>
      <c r="J15" s="510" t="s">
        <v>113</v>
      </c>
      <c r="K15" s="511" t="s">
        <v>113</v>
      </c>
      <c r="L15" s="510" t="s">
        <v>113</v>
      </c>
      <c r="M15" s="513" t="s">
        <v>113</v>
      </c>
      <c r="N15" s="510" t="s">
        <v>113</v>
      </c>
      <c r="O15" s="509" t="s">
        <v>113</v>
      </c>
      <c r="P15" s="510" t="s">
        <v>113</v>
      </c>
      <c r="Q15" s="509" t="s">
        <v>113</v>
      </c>
      <c r="R15" s="510" t="s">
        <v>113</v>
      </c>
    </row>
    <row r="16" spans="2:19" s="4" customFormat="1" x14ac:dyDescent="0.25">
      <c r="B16" s="71" t="s">
        <v>103</v>
      </c>
      <c r="C16" s="509" t="s">
        <v>113</v>
      </c>
      <c r="D16" s="510" t="s">
        <v>113</v>
      </c>
      <c r="E16" s="511" t="s">
        <v>113</v>
      </c>
      <c r="F16" s="510" t="s">
        <v>113</v>
      </c>
      <c r="G16" s="512" t="s">
        <v>113</v>
      </c>
      <c r="H16" s="510" t="s">
        <v>113</v>
      </c>
      <c r="I16" s="513" t="s">
        <v>113</v>
      </c>
      <c r="J16" s="510" t="s">
        <v>113</v>
      </c>
      <c r="K16" s="511" t="s">
        <v>113</v>
      </c>
      <c r="L16" s="510" t="s">
        <v>113</v>
      </c>
      <c r="M16" s="513" t="s">
        <v>113</v>
      </c>
      <c r="N16" s="510" t="s">
        <v>113</v>
      </c>
      <c r="O16" s="509" t="s">
        <v>113</v>
      </c>
      <c r="P16" s="510" t="s">
        <v>113</v>
      </c>
      <c r="Q16" s="509" t="s">
        <v>113</v>
      </c>
      <c r="R16" s="510" t="s">
        <v>113</v>
      </c>
    </row>
    <row r="17" spans="2:18" s="4" customFormat="1" x14ac:dyDescent="0.25">
      <c r="B17" s="71" t="s">
        <v>104</v>
      </c>
      <c r="C17" s="509" t="s">
        <v>113</v>
      </c>
      <c r="D17" s="510" t="s">
        <v>113</v>
      </c>
      <c r="E17" s="511" t="s">
        <v>113</v>
      </c>
      <c r="F17" s="510" t="s">
        <v>113</v>
      </c>
      <c r="G17" s="512" t="s">
        <v>113</v>
      </c>
      <c r="H17" s="510" t="s">
        <v>113</v>
      </c>
      <c r="I17" s="513" t="s">
        <v>113</v>
      </c>
      <c r="J17" s="510" t="s">
        <v>113</v>
      </c>
      <c r="K17" s="511" t="s">
        <v>113</v>
      </c>
      <c r="L17" s="510" t="s">
        <v>113</v>
      </c>
      <c r="M17" s="513" t="s">
        <v>113</v>
      </c>
      <c r="N17" s="510" t="s">
        <v>113</v>
      </c>
      <c r="O17" s="509" t="s">
        <v>113</v>
      </c>
      <c r="P17" s="510" t="s">
        <v>113</v>
      </c>
      <c r="Q17" s="509" t="s">
        <v>113</v>
      </c>
      <c r="R17" s="510" t="s">
        <v>113</v>
      </c>
    </row>
    <row r="18" spans="2:18" s="100" customFormat="1" ht="31.5" customHeight="1" x14ac:dyDescent="0.25">
      <c r="B18" s="97" t="s">
        <v>223</v>
      </c>
      <c r="C18" s="514">
        <v>15951</v>
      </c>
      <c r="D18" s="515">
        <v>-0.26053497751610954</v>
      </c>
      <c r="E18" s="516">
        <v>13214</v>
      </c>
      <c r="F18" s="515">
        <v>-0.24249025452877782</v>
      </c>
      <c r="G18" s="517">
        <v>3658</v>
      </c>
      <c r="H18" s="515">
        <v>-0.21112788440802244</v>
      </c>
      <c r="I18" s="518">
        <v>6221</v>
      </c>
      <c r="J18" s="515">
        <v>-0.28428439944776807</v>
      </c>
      <c r="K18" s="516">
        <v>2013</v>
      </c>
      <c r="L18" s="515">
        <v>-0.2874336283185841</v>
      </c>
      <c r="M18" s="518">
        <v>1569</v>
      </c>
      <c r="N18" s="515">
        <v>-0.27023255813953484</v>
      </c>
      <c r="O18" s="514">
        <v>603</v>
      </c>
      <c r="P18" s="515">
        <v>-0.39029322548028311</v>
      </c>
      <c r="Q18" s="514">
        <v>121</v>
      </c>
      <c r="R18" s="515">
        <v>-0.61341853035143767</v>
      </c>
    </row>
    <row r="19" spans="2:18" s="4" customFormat="1" outlineLevel="1" x14ac:dyDescent="0.25">
      <c r="B19" s="71" t="s">
        <v>93</v>
      </c>
      <c r="C19" s="519">
        <v>9492</v>
      </c>
      <c r="D19" s="510">
        <v>0.18858001502629596</v>
      </c>
      <c r="E19" s="520">
        <v>7857</v>
      </c>
      <c r="F19" s="510">
        <v>0.19807868252516014</v>
      </c>
      <c r="G19" s="521">
        <v>1937</v>
      </c>
      <c r="H19" s="510">
        <v>0.19273399014778314</v>
      </c>
      <c r="I19" s="522">
        <v>4014</v>
      </c>
      <c r="J19" s="523">
        <v>0.1218557853549469</v>
      </c>
      <c r="K19" s="520">
        <v>1046</v>
      </c>
      <c r="L19" s="510">
        <v>0.14692982456140347</v>
      </c>
      <c r="M19" s="522">
        <v>794</v>
      </c>
      <c r="N19" s="510">
        <v>0.19398496240601504</v>
      </c>
      <c r="O19" s="519">
        <v>455</v>
      </c>
      <c r="P19" s="510">
        <v>-6.5502183406113135E-3</v>
      </c>
      <c r="Q19" s="519">
        <v>134</v>
      </c>
      <c r="R19" s="510">
        <v>1.3103448275862069</v>
      </c>
    </row>
    <row r="20" spans="2:18" s="4" customFormat="1" outlineLevel="1" x14ac:dyDescent="0.25">
      <c r="B20" s="71" t="s">
        <v>94</v>
      </c>
      <c r="C20" s="519">
        <v>5000</v>
      </c>
      <c r="D20" s="510">
        <v>0.31406044678055189</v>
      </c>
      <c r="E20" s="520">
        <v>3908</v>
      </c>
      <c r="F20" s="510">
        <v>0.20841063698206552</v>
      </c>
      <c r="G20" s="521">
        <v>1242</v>
      </c>
      <c r="H20" s="510">
        <v>0.31847133757961776</v>
      </c>
      <c r="I20" s="522">
        <v>1820</v>
      </c>
      <c r="J20" s="523">
        <v>6.9958847736625529E-2</v>
      </c>
      <c r="K20" s="520">
        <v>709</v>
      </c>
      <c r="L20" s="510">
        <v>0.86089238845144367</v>
      </c>
      <c r="M20" s="522">
        <v>514</v>
      </c>
      <c r="N20" s="510">
        <v>0.71906354515050164</v>
      </c>
      <c r="O20" s="519">
        <v>283</v>
      </c>
      <c r="P20" s="510">
        <v>0.80254777070063699</v>
      </c>
      <c r="Q20" s="519">
        <v>100</v>
      </c>
      <c r="R20" s="510">
        <v>2.0303030303030303</v>
      </c>
    </row>
    <row r="21" spans="2:18" s="4" customFormat="1" outlineLevel="1" x14ac:dyDescent="0.25">
      <c r="B21" s="71" t="s">
        <v>95</v>
      </c>
      <c r="C21" s="519">
        <v>7079</v>
      </c>
      <c r="D21" s="510">
        <v>0.43010101010101009</v>
      </c>
      <c r="E21" s="520">
        <v>5679</v>
      </c>
      <c r="F21" s="510">
        <v>0.36909353905496634</v>
      </c>
      <c r="G21" s="521">
        <v>1458</v>
      </c>
      <c r="H21" s="510">
        <v>0.29484902309058625</v>
      </c>
      <c r="I21" s="522">
        <v>2858</v>
      </c>
      <c r="J21" s="523">
        <v>0.29909090909090907</v>
      </c>
      <c r="K21" s="520">
        <v>1070</v>
      </c>
      <c r="L21" s="510">
        <v>0.76276771004942345</v>
      </c>
      <c r="M21" s="522">
        <v>842</v>
      </c>
      <c r="N21" s="510">
        <v>0.60994263862332687</v>
      </c>
      <c r="O21" s="519">
        <v>251</v>
      </c>
      <c r="P21" s="510">
        <v>0.88721804511278202</v>
      </c>
      <c r="Q21" s="519">
        <v>79</v>
      </c>
      <c r="R21" s="510">
        <v>0.27419354838709675</v>
      </c>
    </row>
    <row r="22" spans="2:18" s="4" customFormat="1" outlineLevel="1" x14ac:dyDescent="0.25">
      <c r="B22" s="71" t="s">
        <v>96</v>
      </c>
      <c r="C22" s="519">
        <v>9137</v>
      </c>
      <c r="D22" s="510">
        <v>0.35624165058631441</v>
      </c>
      <c r="E22" s="520">
        <v>7874</v>
      </c>
      <c r="F22" s="510">
        <v>0.36511789181692089</v>
      </c>
      <c r="G22" s="521">
        <v>1930</v>
      </c>
      <c r="H22" s="510">
        <v>0.17468046256847236</v>
      </c>
      <c r="I22" s="522">
        <v>4398</v>
      </c>
      <c r="J22" s="523">
        <v>0.41688144329896915</v>
      </c>
      <c r="K22" s="520">
        <v>970</v>
      </c>
      <c r="L22" s="510">
        <v>0.3453536754507629</v>
      </c>
      <c r="M22" s="522">
        <v>796</v>
      </c>
      <c r="N22" s="510">
        <v>0.29430894308943079</v>
      </c>
      <c r="O22" s="519">
        <v>181</v>
      </c>
      <c r="P22" s="510">
        <v>-9.4999999999999973E-2</v>
      </c>
      <c r="Q22" s="519">
        <v>112</v>
      </c>
      <c r="R22" s="510">
        <v>1.3333333333333335</v>
      </c>
    </row>
    <row r="23" spans="2:18" s="4" customFormat="1" outlineLevel="1" x14ac:dyDescent="0.25">
      <c r="B23" s="71" t="s">
        <v>97</v>
      </c>
      <c r="C23" s="519">
        <v>8286</v>
      </c>
      <c r="D23" s="510">
        <v>0.2975258377701222</v>
      </c>
      <c r="E23" s="520">
        <v>7171</v>
      </c>
      <c r="F23" s="510">
        <v>0.30381818181818177</v>
      </c>
      <c r="G23" s="521">
        <v>1673</v>
      </c>
      <c r="H23" s="510">
        <v>2.261613691931541E-2</v>
      </c>
      <c r="I23" s="522">
        <v>3962</v>
      </c>
      <c r="J23" s="523">
        <v>0.37952646239554322</v>
      </c>
      <c r="K23" s="520">
        <v>961</v>
      </c>
      <c r="L23" s="510">
        <v>0.3074829931972789</v>
      </c>
      <c r="M23" s="522">
        <v>697</v>
      </c>
      <c r="N23" s="510">
        <v>0.22495606326889273</v>
      </c>
      <c r="O23" s="519">
        <v>116</v>
      </c>
      <c r="P23" s="510">
        <v>0</v>
      </c>
      <c r="Q23" s="519">
        <v>38</v>
      </c>
      <c r="R23" s="510">
        <v>8.5714285714285632E-2</v>
      </c>
    </row>
    <row r="24" spans="2:18" s="4" customFormat="1" outlineLevel="1" x14ac:dyDescent="0.25">
      <c r="B24" s="71" t="s">
        <v>98</v>
      </c>
      <c r="C24" s="519">
        <v>8596</v>
      </c>
      <c r="D24" s="510">
        <v>0.17255490383303784</v>
      </c>
      <c r="E24" s="520">
        <v>7614</v>
      </c>
      <c r="F24" s="510">
        <v>0.17282809611829952</v>
      </c>
      <c r="G24" s="521">
        <v>1980</v>
      </c>
      <c r="H24" s="510">
        <v>5.6563500533618027E-2</v>
      </c>
      <c r="I24" s="522">
        <v>4186</v>
      </c>
      <c r="J24" s="523">
        <v>0.16960044705224919</v>
      </c>
      <c r="K24" s="520">
        <v>885</v>
      </c>
      <c r="L24" s="510">
        <v>0.17374005305039786</v>
      </c>
      <c r="M24" s="522">
        <v>667</v>
      </c>
      <c r="N24" s="510">
        <v>7.5806451612903336E-2</v>
      </c>
      <c r="O24" s="519">
        <v>41</v>
      </c>
      <c r="P24" s="510">
        <v>-0.47435897435897434</v>
      </c>
      <c r="Q24" s="519">
        <v>56</v>
      </c>
      <c r="R24" s="510">
        <v>7</v>
      </c>
    </row>
    <row r="25" spans="2:18" s="4" customFormat="1" outlineLevel="1" x14ac:dyDescent="0.25">
      <c r="B25" s="71" t="s">
        <v>99</v>
      </c>
      <c r="C25" s="519">
        <v>9415</v>
      </c>
      <c r="D25" s="510">
        <v>0.34788833214030057</v>
      </c>
      <c r="E25" s="520">
        <v>8006</v>
      </c>
      <c r="F25" s="510">
        <v>0.33745405947210161</v>
      </c>
      <c r="G25" s="521">
        <v>2207</v>
      </c>
      <c r="H25" s="510">
        <v>0.18592154755507795</v>
      </c>
      <c r="I25" s="522">
        <v>4316</v>
      </c>
      <c r="J25" s="523">
        <v>0.42067149440421336</v>
      </c>
      <c r="K25" s="520">
        <v>1176</v>
      </c>
      <c r="L25" s="510">
        <v>0.46633416458852861</v>
      </c>
      <c r="M25" s="522">
        <v>896</v>
      </c>
      <c r="N25" s="510">
        <v>0.44051446945337625</v>
      </c>
      <c r="O25" s="519">
        <v>177</v>
      </c>
      <c r="P25" s="510">
        <v>0.35114503816793885</v>
      </c>
      <c r="Q25" s="519">
        <v>56</v>
      </c>
      <c r="R25" s="510">
        <v>-0.15151515151515149</v>
      </c>
    </row>
    <row r="26" spans="2:18" s="4" customFormat="1" outlineLevel="1" x14ac:dyDescent="0.25">
      <c r="B26" s="71" t="s">
        <v>100</v>
      </c>
      <c r="C26" s="519">
        <v>8799</v>
      </c>
      <c r="D26" s="510">
        <v>0.27245119305856824</v>
      </c>
      <c r="E26" s="520">
        <v>7663</v>
      </c>
      <c r="F26" s="510">
        <v>0.3034529681918694</v>
      </c>
      <c r="G26" s="521">
        <v>1891</v>
      </c>
      <c r="H26" s="510">
        <v>5.9383753501400571E-2</v>
      </c>
      <c r="I26" s="522">
        <v>4210</v>
      </c>
      <c r="J26" s="523">
        <v>0.34418901660280965</v>
      </c>
      <c r="K26" s="520">
        <v>972</v>
      </c>
      <c r="L26" s="510">
        <v>8.4821428571428603E-2</v>
      </c>
      <c r="M26" s="522">
        <v>713</v>
      </c>
      <c r="N26" s="510">
        <v>3.0346820809248554E-2</v>
      </c>
      <c r="O26" s="519">
        <v>144</v>
      </c>
      <c r="P26" s="510">
        <v>0.13385826771653542</v>
      </c>
      <c r="Q26" s="519">
        <v>20</v>
      </c>
      <c r="R26" s="510">
        <v>0.53846153846153855</v>
      </c>
    </row>
    <row r="27" spans="2:18" s="4" customFormat="1" outlineLevel="1" x14ac:dyDescent="0.25">
      <c r="B27" s="71" t="s">
        <v>101</v>
      </c>
      <c r="C27" s="519">
        <v>9306</v>
      </c>
      <c r="D27" s="510">
        <v>0.29034941763727118</v>
      </c>
      <c r="E27" s="520">
        <v>7769</v>
      </c>
      <c r="F27" s="510">
        <v>0.26840816326530614</v>
      </c>
      <c r="G27" s="521">
        <v>2015</v>
      </c>
      <c r="H27" s="510">
        <v>0.16406701328711737</v>
      </c>
      <c r="I27" s="522">
        <v>4137</v>
      </c>
      <c r="J27" s="523">
        <v>0.33451612903225802</v>
      </c>
      <c r="K27" s="520">
        <v>1368</v>
      </c>
      <c r="L27" s="510">
        <v>0.39165818921668372</v>
      </c>
      <c r="M27" s="522">
        <v>1082</v>
      </c>
      <c r="N27" s="510">
        <v>0.39074550128534713</v>
      </c>
      <c r="O27" s="519">
        <v>113</v>
      </c>
      <c r="P27" s="510">
        <v>0.22826086956521729</v>
      </c>
      <c r="Q27" s="519">
        <v>56</v>
      </c>
      <c r="R27" s="510">
        <v>3.666666666666667</v>
      </c>
    </row>
    <row r="28" spans="2:18" s="4" customFormat="1" outlineLevel="1" x14ac:dyDescent="0.25">
      <c r="B28" s="71" t="s">
        <v>102</v>
      </c>
      <c r="C28" s="519">
        <v>9939</v>
      </c>
      <c r="D28" s="510">
        <v>0.1312315046665149</v>
      </c>
      <c r="E28" s="520">
        <v>8714</v>
      </c>
      <c r="F28" s="510">
        <v>0.1797996209044137</v>
      </c>
      <c r="G28" s="521">
        <v>2374</v>
      </c>
      <c r="H28" s="510">
        <v>0.17816377171215891</v>
      </c>
      <c r="I28" s="522">
        <v>4596</v>
      </c>
      <c r="J28" s="523">
        <v>0.1570996978851964</v>
      </c>
      <c r="K28" s="520">
        <v>1073</v>
      </c>
      <c r="L28" s="510">
        <v>-0.10434056761268784</v>
      </c>
      <c r="M28" s="522">
        <v>806</v>
      </c>
      <c r="N28" s="510">
        <v>-0.15068493150684936</v>
      </c>
      <c r="O28" s="519">
        <v>110</v>
      </c>
      <c r="P28" s="510">
        <v>-0.24137931034482762</v>
      </c>
      <c r="Q28" s="519">
        <v>42</v>
      </c>
      <c r="R28" s="510">
        <v>-0.26315789473684215</v>
      </c>
    </row>
    <row r="29" spans="2:18" s="4" customFormat="1" outlineLevel="1" x14ac:dyDescent="0.25">
      <c r="B29" s="71" t="s">
        <v>103</v>
      </c>
      <c r="C29" s="519">
        <v>7159</v>
      </c>
      <c r="D29" s="510">
        <v>-5.3042328042328002E-2</v>
      </c>
      <c r="E29" s="520">
        <v>6183</v>
      </c>
      <c r="F29" s="510">
        <v>-6.4315980629539915E-2</v>
      </c>
      <c r="G29" s="521">
        <v>1439</v>
      </c>
      <c r="H29" s="510">
        <v>-0.10952970297029707</v>
      </c>
      <c r="I29" s="522">
        <v>3197</v>
      </c>
      <c r="J29" s="523">
        <v>-9.5103311633172982E-2</v>
      </c>
      <c r="K29" s="520">
        <v>772</v>
      </c>
      <c r="L29" s="510">
        <v>-4.4554455445544594E-2</v>
      </c>
      <c r="M29" s="522">
        <v>577</v>
      </c>
      <c r="N29" s="510">
        <v>-7.9744816586921896E-2</v>
      </c>
      <c r="O29" s="519">
        <v>151</v>
      </c>
      <c r="P29" s="510">
        <v>0.30172413793103448</v>
      </c>
      <c r="Q29" s="519">
        <v>53</v>
      </c>
      <c r="R29" s="510">
        <v>0.89285714285714279</v>
      </c>
    </row>
    <row r="30" spans="2:18" s="4" customFormat="1" outlineLevel="1" x14ac:dyDescent="0.25">
      <c r="B30" s="71" t="s">
        <v>104</v>
      </c>
      <c r="C30" s="519">
        <v>6618</v>
      </c>
      <c r="D30" s="510">
        <v>-0.12610590254852772</v>
      </c>
      <c r="E30" s="520">
        <v>5522</v>
      </c>
      <c r="F30" s="510">
        <v>-0.15836000609663159</v>
      </c>
      <c r="G30" s="521">
        <v>1513</v>
      </c>
      <c r="H30" s="510">
        <v>-0.12845622119815669</v>
      </c>
      <c r="I30" s="522">
        <v>2698</v>
      </c>
      <c r="J30" s="523">
        <v>-0.26142896249657821</v>
      </c>
      <c r="K30" s="520">
        <v>756</v>
      </c>
      <c r="L30" s="510">
        <v>4.5643153526971014E-2</v>
      </c>
      <c r="M30" s="522">
        <v>590</v>
      </c>
      <c r="N30" s="510">
        <v>-2.4793388429752095E-2</v>
      </c>
      <c r="O30" s="519">
        <v>287</v>
      </c>
      <c r="P30" s="510">
        <v>7.0895522388059629E-2</v>
      </c>
      <c r="Q30" s="519">
        <v>53</v>
      </c>
      <c r="R30" s="510">
        <v>1.5238095238095237</v>
      </c>
    </row>
    <row r="31" spans="2:18" s="4" customFormat="1" ht="15.75" x14ac:dyDescent="0.25">
      <c r="B31" s="101">
        <v>2019</v>
      </c>
      <c r="C31" s="524">
        <v>98826</v>
      </c>
      <c r="D31" s="525">
        <v>0.20188261620412029</v>
      </c>
      <c r="E31" s="526">
        <v>83960</v>
      </c>
      <c r="F31" s="525">
        <v>0.19524521318243293</v>
      </c>
      <c r="G31" s="527">
        <v>21659</v>
      </c>
      <c r="H31" s="525">
        <v>0.10567155035989595</v>
      </c>
      <c r="I31" s="528">
        <v>44392</v>
      </c>
      <c r="J31" s="529">
        <v>0.18498745395333938</v>
      </c>
      <c r="K31" s="526">
        <v>11758</v>
      </c>
      <c r="L31" s="525">
        <v>0.23508403361344543</v>
      </c>
      <c r="M31" s="528">
        <v>8974</v>
      </c>
      <c r="N31" s="525">
        <v>0.18640930724484406</v>
      </c>
      <c r="O31" s="524">
        <v>2309</v>
      </c>
      <c r="P31" s="525">
        <v>0.14250371103414161</v>
      </c>
      <c r="Q31" s="524">
        <v>799</v>
      </c>
      <c r="R31" s="525">
        <v>0.81590909090909092</v>
      </c>
    </row>
    <row r="32" spans="2:18" s="4" customFormat="1" hidden="1" outlineLevel="1" x14ac:dyDescent="0.25">
      <c r="B32" s="71" t="s">
        <v>93</v>
      </c>
      <c r="C32" s="519">
        <v>7986</v>
      </c>
      <c r="D32" s="510">
        <v>3.1782945736434032E-2</v>
      </c>
      <c r="E32" s="520">
        <v>6558</v>
      </c>
      <c r="F32" s="510">
        <v>-2.3816612086930644E-2</v>
      </c>
      <c r="G32" s="521">
        <v>1624</v>
      </c>
      <c r="H32" s="510">
        <v>-7.569721115537853E-2</v>
      </c>
      <c r="I32" s="522">
        <v>3578</v>
      </c>
      <c r="J32" s="523">
        <v>1.7344327551890748E-2</v>
      </c>
      <c r="K32" s="520">
        <v>912</v>
      </c>
      <c r="L32" s="510">
        <v>0.23744911804613289</v>
      </c>
      <c r="M32" s="522">
        <v>665</v>
      </c>
      <c r="N32" s="510">
        <v>7.0853462157810077E-2</v>
      </c>
      <c r="O32" s="519">
        <v>458</v>
      </c>
      <c r="P32" s="510">
        <v>0.82470119521912344</v>
      </c>
      <c r="Q32" s="519">
        <v>58</v>
      </c>
      <c r="R32" s="510">
        <v>0.70588235294117641</v>
      </c>
    </row>
    <row r="33" spans="2:18" s="4" customFormat="1" hidden="1" outlineLevel="1" x14ac:dyDescent="0.25">
      <c r="B33" s="71" t="s">
        <v>94</v>
      </c>
      <c r="C33" s="519">
        <v>3805</v>
      </c>
      <c r="D33" s="510">
        <v>-0.10910793725122925</v>
      </c>
      <c r="E33" s="520">
        <v>3234</v>
      </c>
      <c r="F33" s="510">
        <v>-0.10415512465373966</v>
      </c>
      <c r="G33" s="521">
        <v>942</v>
      </c>
      <c r="H33" s="510">
        <v>-2.6859504132231371E-2</v>
      </c>
      <c r="I33" s="522">
        <v>1701</v>
      </c>
      <c r="J33" s="523">
        <v>-0.14736842105263159</v>
      </c>
      <c r="K33" s="520">
        <v>381</v>
      </c>
      <c r="L33" s="510">
        <v>-0.16812227074235808</v>
      </c>
      <c r="M33" s="522">
        <v>299</v>
      </c>
      <c r="N33" s="510">
        <v>-0.10479041916167664</v>
      </c>
      <c r="O33" s="519">
        <v>157</v>
      </c>
      <c r="P33" s="510">
        <v>-0.1179775280898876</v>
      </c>
      <c r="Q33" s="519">
        <v>33</v>
      </c>
      <c r="R33" s="510">
        <v>0.32000000000000006</v>
      </c>
    </row>
    <row r="34" spans="2:18" s="4" customFormat="1" hidden="1" outlineLevel="1" x14ac:dyDescent="0.25">
      <c r="B34" s="71" t="s">
        <v>95</v>
      </c>
      <c r="C34" s="519">
        <v>4950</v>
      </c>
      <c r="D34" s="510">
        <v>-0.14047577704462577</v>
      </c>
      <c r="E34" s="520">
        <v>4148</v>
      </c>
      <c r="F34" s="510">
        <v>-0.16286579212916241</v>
      </c>
      <c r="G34" s="521">
        <v>1126</v>
      </c>
      <c r="H34" s="510">
        <v>-5.8528428093645446E-2</v>
      </c>
      <c r="I34" s="522">
        <v>2200</v>
      </c>
      <c r="J34" s="523">
        <v>-0.19766593727206416</v>
      </c>
      <c r="K34" s="520">
        <v>607</v>
      </c>
      <c r="L34" s="510">
        <v>-7.3282442748091592E-2</v>
      </c>
      <c r="M34" s="522">
        <v>523</v>
      </c>
      <c r="N34" s="510">
        <v>-4.9090909090909074E-2</v>
      </c>
      <c r="O34" s="519">
        <v>133</v>
      </c>
      <c r="P34" s="510">
        <v>0.13675213675213671</v>
      </c>
      <c r="Q34" s="519">
        <v>62</v>
      </c>
      <c r="R34" s="510">
        <v>0.9375</v>
      </c>
    </row>
    <row r="35" spans="2:18" s="4" customFormat="1" hidden="1" outlineLevel="1" x14ac:dyDescent="0.25">
      <c r="B35" s="71" t="s">
        <v>96</v>
      </c>
      <c r="C35" s="519">
        <v>6737</v>
      </c>
      <c r="D35" s="510">
        <v>-4.3175685271978459E-2</v>
      </c>
      <c r="E35" s="520">
        <v>5768</v>
      </c>
      <c r="F35" s="510">
        <v>-7.4008669128270976E-2</v>
      </c>
      <c r="G35" s="521">
        <v>1643</v>
      </c>
      <c r="H35" s="510">
        <v>9.2137592137591096E-3</v>
      </c>
      <c r="I35" s="522">
        <v>3104</v>
      </c>
      <c r="J35" s="523">
        <v>-0.1394510673690047</v>
      </c>
      <c r="K35" s="520">
        <v>721</v>
      </c>
      <c r="L35" s="510">
        <v>0.12480499219968788</v>
      </c>
      <c r="M35" s="522">
        <v>615</v>
      </c>
      <c r="N35" s="510">
        <v>0.10412926391382404</v>
      </c>
      <c r="O35" s="519">
        <v>200</v>
      </c>
      <c r="P35" s="510">
        <v>0.40845070422535201</v>
      </c>
      <c r="Q35" s="519">
        <v>48</v>
      </c>
      <c r="R35" s="510">
        <v>0.65517241379310343</v>
      </c>
    </row>
    <row r="36" spans="2:18" s="4" customFormat="1" hidden="1" outlineLevel="1" x14ac:dyDescent="0.25">
      <c r="B36" s="71" t="s">
        <v>97</v>
      </c>
      <c r="C36" s="519">
        <v>6386</v>
      </c>
      <c r="D36" s="510">
        <v>-0.20155038759689925</v>
      </c>
      <c r="E36" s="520">
        <v>5500</v>
      </c>
      <c r="F36" s="510">
        <v>-0.22447828539199099</v>
      </c>
      <c r="G36" s="521">
        <v>1636</v>
      </c>
      <c r="H36" s="510">
        <v>-0.1932938856015779</v>
      </c>
      <c r="I36" s="522">
        <v>2872</v>
      </c>
      <c r="J36" s="523">
        <v>-0.23146909285523143</v>
      </c>
      <c r="K36" s="520">
        <v>735</v>
      </c>
      <c r="L36" s="510">
        <v>-6.6073697585768754E-2</v>
      </c>
      <c r="M36" s="522">
        <v>569</v>
      </c>
      <c r="N36" s="510">
        <v>-0.12863705972434913</v>
      </c>
      <c r="O36" s="519">
        <v>116</v>
      </c>
      <c r="P36" s="510">
        <v>5.4545454545454453E-2</v>
      </c>
      <c r="Q36" s="519">
        <v>35</v>
      </c>
      <c r="R36" s="510">
        <v>2.8888888888888888</v>
      </c>
    </row>
    <row r="37" spans="2:18" s="4" customFormat="1" hidden="1" outlineLevel="1" x14ac:dyDescent="0.25">
      <c r="B37" s="71" t="s">
        <v>98</v>
      </c>
      <c r="C37" s="519">
        <v>7331</v>
      </c>
      <c r="D37" s="510">
        <v>-0.17276009930038361</v>
      </c>
      <c r="E37" s="520">
        <v>6492</v>
      </c>
      <c r="F37" s="510">
        <v>-0.19001871490954458</v>
      </c>
      <c r="G37" s="521">
        <v>1874</v>
      </c>
      <c r="H37" s="510">
        <v>-9.903846153846152E-2</v>
      </c>
      <c r="I37" s="522">
        <v>3579</v>
      </c>
      <c r="J37" s="523">
        <v>-0.20200668896321072</v>
      </c>
      <c r="K37" s="520">
        <v>754</v>
      </c>
      <c r="L37" s="510">
        <v>6.6755674232310547E-3</v>
      </c>
      <c r="M37" s="522">
        <v>620</v>
      </c>
      <c r="N37" s="510">
        <v>-4.0247678018575872E-2</v>
      </c>
      <c r="O37" s="519">
        <v>78</v>
      </c>
      <c r="P37" s="510">
        <v>-0.17894736842105263</v>
      </c>
      <c r="Q37" s="519">
        <v>7</v>
      </c>
      <c r="R37" s="510">
        <v>1.3333333333333335</v>
      </c>
    </row>
    <row r="38" spans="2:18" s="4" customFormat="1" hidden="1" outlineLevel="1" x14ac:dyDescent="0.25">
      <c r="B38" s="71" t="s">
        <v>99</v>
      </c>
      <c r="C38" s="519">
        <v>6985</v>
      </c>
      <c r="D38" s="510">
        <v>-0.15802796528447449</v>
      </c>
      <c r="E38" s="520">
        <v>5986</v>
      </c>
      <c r="F38" s="510">
        <v>-0.17593612334801767</v>
      </c>
      <c r="G38" s="521">
        <v>1861</v>
      </c>
      <c r="H38" s="510">
        <v>1.6384489350081965E-2</v>
      </c>
      <c r="I38" s="522">
        <v>3038</v>
      </c>
      <c r="J38" s="523">
        <v>-0.23973973973973972</v>
      </c>
      <c r="K38" s="520">
        <v>802</v>
      </c>
      <c r="L38" s="510">
        <v>-0.15400843881856541</v>
      </c>
      <c r="M38" s="522">
        <v>622</v>
      </c>
      <c r="N38" s="510">
        <v>-0.22828784119106704</v>
      </c>
      <c r="O38" s="519">
        <v>131</v>
      </c>
      <c r="P38" s="510">
        <v>0.65822784810126578</v>
      </c>
      <c r="Q38" s="519">
        <v>66</v>
      </c>
      <c r="R38" s="510">
        <v>12.2</v>
      </c>
    </row>
    <row r="39" spans="2:18" s="4" customFormat="1" hidden="1" outlineLevel="1" x14ac:dyDescent="0.25">
      <c r="B39" s="71" t="s">
        <v>100</v>
      </c>
      <c r="C39" s="519">
        <v>6915</v>
      </c>
      <c r="D39" s="510">
        <v>-0.13638066691644812</v>
      </c>
      <c r="E39" s="520">
        <v>5879</v>
      </c>
      <c r="F39" s="510">
        <v>-0.16420244526585159</v>
      </c>
      <c r="G39" s="521">
        <v>1785</v>
      </c>
      <c r="H39" s="510">
        <v>-2.5655021834061098E-2</v>
      </c>
      <c r="I39" s="522">
        <v>3132</v>
      </c>
      <c r="J39" s="523">
        <v>-0.17513826705293656</v>
      </c>
      <c r="K39" s="520">
        <v>896</v>
      </c>
      <c r="L39" s="510">
        <v>4.5507584597432871E-2</v>
      </c>
      <c r="M39" s="522">
        <v>692</v>
      </c>
      <c r="N39" s="510">
        <v>1.6152716593245131E-2</v>
      </c>
      <c r="O39" s="519">
        <v>127</v>
      </c>
      <c r="P39" s="510">
        <v>0.25742574257425743</v>
      </c>
      <c r="Q39" s="519">
        <v>13</v>
      </c>
      <c r="R39" s="510">
        <v>-0.1333333333333333</v>
      </c>
    </row>
    <row r="40" spans="2:18" s="4" customFormat="1" hidden="1" outlineLevel="1" x14ac:dyDescent="0.25">
      <c r="B40" s="71" t="s">
        <v>101</v>
      </c>
      <c r="C40" s="519">
        <v>7212</v>
      </c>
      <c r="D40" s="510">
        <v>-0.13108433734939762</v>
      </c>
      <c r="E40" s="520">
        <v>6125</v>
      </c>
      <c r="F40" s="510">
        <v>-0.1292294569235144</v>
      </c>
      <c r="G40" s="521">
        <v>1731</v>
      </c>
      <c r="H40" s="510">
        <v>-4.0997229916897471E-2</v>
      </c>
      <c r="I40" s="522">
        <v>3100</v>
      </c>
      <c r="J40" s="523">
        <v>-0.20041269022440034</v>
      </c>
      <c r="K40" s="520">
        <v>983</v>
      </c>
      <c r="L40" s="510">
        <v>4.2417815482502563E-2</v>
      </c>
      <c r="M40" s="522">
        <v>778</v>
      </c>
      <c r="N40" s="510">
        <v>-5.4678007290400954E-2</v>
      </c>
      <c r="O40" s="519">
        <v>92</v>
      </c>
      <c r="P40" s="510">
        <v>-0.69636963696369636</v>
      </c>
      <c r="Q40" s="519">
        <v>12</v>
      </c>
      <c r="R40" s="510">
        <v>-0.4</v>
      </c>
    </row>
    <row r="41" spans="2:18" s="4" customFormat="1" hidden="1" outlineLevel="1" x14ac:dyDescent="0.25">
      <c r="B41" s="71" t="s">
        <v>102</v>
      </c>
      <c r="C41" s="519">
        <v>8786</v>
      </c>
      <c r="D41" s="510">
        <v>-5.7711893176417561E-3</v>
      </c>
      <c r="E41" s="520">
        <v>7386</v>
      </c>
      <c r="F41" s="510">
        <v>-3.2739654269250962E-2</v>
      </c>
      <c r="G41" s="521">
        <v>2015</v>
      </c>
      <c r="H41" s="510">
        <v>5.0573514077163706E-2</v>
      </c>
      <c r="I41" s="522">
        <v>3972</v>
      </c>
      <c r="J41" s="523">
        <v>-2.2637795275590511E-2</v>
      </c>
      <c r="K41" s="520">
        <v>1198</v>
      </c>
      <c r="L41" s="510">
        <v>0.17450980392156867</v>
      </c>
      <c r="M41" s="522">
        <v>949</v>
      </c>
      <c r="N41" s="510">
        <v>9.7109826589595327E-2</v>
      </c>
      <c r="O41" s="519">
        <v>145</v>
      </c>
      <c r="P41" s="510">
        <v>0.16935483870967749</v>
      </c>
      <c r="Q41" s="519">
        <v>57</v>
      </c>
      <c r="R41" s="510">
        <v>0</v>
      </c>
    </row>
    <row r="42" spans="2:18" s="4" customFormat="1" hidden="1" outlineLevel="1" x14ac:dyDescent="0.25">
      <c r="B42" s="71" t="s">
        <v>103</v>
      </c>
      <c r="C42" s="519">
        <v>7560</v>
      </c>
      <c r="D42" s="510">
        <v>0.11883972177001634</v>
      </c>
      <c r="E42" s="520">
        <v>6608</v>
      </c>
      <c r="F42" s="510">
        <v>0.12228260869565211</v>
      </c>
      <c r="G42" s="521">
        <v>1616</v>
      </c>
      <c r="H42" s="510">
        <v>0.13244569025928521</v>
      </c>
      <c r="I42" s="522">
        <v>3533</v>
      </c>
      <c r="J42" s="523">
        <v>6.415662650602405E-2</v>
      </c>
      <c r="K42" s="520">
        <v>808</v>
      </c>
      <c r="L42" s="510">
        <v>0.21321321321321318</v>
      </c>
      <c r="M42" s="522">
        <v>627</v>
      </c>
      <c r="N42" s="510">
        <v>0.1611111111111112</v>
      </c>
      <c r="O42" s="519">
        <v>116</v>
      </c>
      <c r="P42" s="510">
        <v>-0.24183006535947715</v>
      </c>
      <c r="Q42" s="519">
        <v>28</v>
      </c>
      <c r="R42" s="510">
        <v>-0.43999999999999995</v>
      </c>
    </row>
    <row r="43" spans="2:18" s="4" customFormat="1" hidden="1" outlineLevel="1" x14ac:dyDescent="0.25">
      <c r="B43" s="71" t="s">
        <v>104</v>
      </c>
      <c r="C43" s="519">
        <v>7573</v>
      </c>
      <c r="D43" s="510">
        <v>0.20627588403950292</v>
      </c>
      <c r="E43" s="520">
        <v>6561</v>
      </c>
      <c r="F43" s="510">
        <v>0.20762009939260073</v>
      </c>
      <c r="G43" s="521">
        <v>1736</v>
      </c>
      <c r="H43" s="510">
        <v>0.28212703101920233</v>
      </c>
      <c r="I43" s="522">
        <v>3653</v>
      </c>
      <c r="J43" s="523">
        <v>0.1723363286264441</v>
      </c>
      <c r="K43" s="520">
        <v>723</v>
      </c>
      <c r="L43" s="510">
        <v>0.21922428330522759</v>
      </c>
      <c r="M43" s="522">
        <v>605</v>
      </c>
      <c r="N43" s="510">
        <v>0.19094488188976388</v>
      </c>
      <c r="O43" s="519">
        <v>268</v>
      </c>
      <c r="P43" s="510">
        <v>0.42553191489361697</v>
      </c>
      <c r="Q43" s="519">
        <v>21</v>
      </c>
      <c r="R43" s="510">
        <v>-0.671875</v>
      </c>
    </row>
    <row r="44" spans="2:18" s="4" customFormat="1" ht="15.75" collapsed="1" x14ac:dyDescent="0.25">
      <c r="B44" s="101">
        <v>2018</v>
      </c>
      <c r="C44" s="524">
        <v>82226</v>
      </c>
      <c r="D44" s="525">
        <v>-6.7161300569509641E-2</v>
      </c>
      <c r="E44" s="526">
        <v>70245</v>
      </c>
      <c r="F44" s="525">
        <v>-8.6635980652207789E-2</v>
      </c>
      <c r="G44" s="527">
        <v>19589</v>
      </c>
      <c r="H44" s="525">
        <v>-1.1854317998385766E-2</v>
      </c>
      <c r="I44" s="528">
        <v>37462</v>
      </c>
      <c r="J44" s="529">
        <v>-0.11338839845691429</v>
      </c>
      <c r="K44" s="526">
        <v>9520</v>
      </c>
      <c r="L44" s="525">
        <v>5.1468963993814842E-2</v>
      </c>
      <c r="M44" s="528">
        <v>7564</v>
      </c>
      <c r="N44" s="525">
        <v>-2.6371308016878148E-3</v>
      </c>
      <c r="O44" s="524">
        <v>2021</v>
      </c>
      <c r="P44" s="525">
        <v>9.7772949483976079E-2</v>
      </c>
      <c r="Q44" s="524">
        <v>440</v>
      </c>
      <c r="R44" s="525">
        <v>0.28279883381924198</v>
      </c>
    </row>
    <row r="45" spans="2:18" s="4" customFormat="1" hidden="1" outlineLevel="1" x14ac:dyDescent="0.25">
      <c r="B45" s="71" t="s">
        <v>93</v>
      </c>
      <c r="C45" s="519">
        <v>7740</v>
      </c>
      <c r="D45" s="510">
        <v>-3.7313432835820892E-2</v>
      </c>
      <c r="E45" s="520">
        <v>6718</v>
      </c>
      <c r="F45" s="510">
        <v>-4.8441926345609065E-2</v>
      </c>
      <c r="G45" s="521">
        <v>1757</v>
      </c>
      <c r="H45" s="510">
        <v>-0.10539714867617112</v>
      </c>
      <c r="I45" s="522">
        <v>3517</v>
      </c>
      <c r="J45" s="523">
        <v>-4.5287291253891526E-3</v>
      </c>
      <c r="K45" s="520">
        <v>737</v>
      </c>
      <c r="L45" s="510">
        <v>2.0775623268697974E-2</v>
      </c>
      <c r="M45" s="522">
        <v>621</v>
      </c>
      <c r="N45" s="510">
        <v>9.3309859154929509E-2</v>
      </c>
      <c r="O45" s="519">
        <v>251</v>
      </c>
      <c r="P45" s="510">
        <v>0.200956937799043</v>
      </c>
      <c r="Q45" s="519">
        <v>34</v>
      </c>
      <c r="R45" s="510">
        <v>-0.30612244897959184</v>
      </c>
    </row>
    <row r="46" spans="2:18" s="4" customFormat="1" hidden="1" outlineLevel="1" x14ac:dyDescent="0.25">
      <c r="B46" s="71" t="s">
        <v>94</v>
      </c>
      <c r="C46" s="519">
        <v>4271</v>
      </c>
      <c r="D46" s="510">
        <v>2.8413195280519998E-2</v>
      </c>
      <c r="E46" s="520">
        <v>3610</v>
      </c>
      <c r="F46" s="510">
        <v>7.2544642857141906E-3</v>
      </c>
      <c r="G46" s="521">
        <v>968</v>
      </c>
      <c r="H46" s="510">
        <v>-7.1017274472168879E-2</v>
      </c>
      <c r="I46" s="522">
        <v>1995</v>
      </c>
      <c r="J46" s="523">
        <v>0.1252115059221659</v>
      </c>
      <c r="K46" s="520">
        <v>458</v>
      </c>
      <c r="L46" s="510">
        <v>0.11707317073170742</v>
      </c>
      <c r="M46" s="522">
        <v>334</v>
      </c>
      <c r="N46" s="510">
        <v>-5.3824362606232246E-2</v>
      </c>
      <c r="O46" s="519">
        <v>178</v>
      </c>
      <c r="P46" s="510">
        <v>0.1558441558441559</v>
      </c>
      <c r="Q46" s="519">
        <v>25</v>
      </c>
      <c r="R46" s="510">
        <v>4</v>
      </c>
    </row>
    <row r="47" spans="2:18" s="4" customFormat="1" hidden="1" outlineLevel="1" x14ac:dyDescent="0.25">
      <c r="B47" s="71" t="s">
        <v>95</v>
      </c>
      <c r="C47" s="519">
        <v>5759</v>
      </c>
      <c r="D47" s="510">
        <v>0.14493041749502988</v>
      </c>
      <c r="E47" s="520">
        <v>4955</v>
      </c>
      <c r="F47" s="510">
        <v>0.11398381294964022</v>
      </c>
      <c r="G47" s="521">
        <v>1196</v>
      </c>
      <c r="H47" s="510">
        <v>-5.8267716535433056E-2</v>
      </c>
      <c r="I47" s="522">
        <v>2742</v>
      </c>
      <c r="J47" s="523">
        <v>0.19425087108013939</v>
      </c>
      <c r="K47" s="520">
        <v>655</v>
      </c>
      <c r="L47" s="510">
        <v>0.68380462724935742</v>
      </c>
      <c r="M47" s="522">
        <v>550</v>
      </c>
      <c r="N47" s="510">
        <v>0.65165165165165173</v>
      </c>
      <c r="O47" s="519">
        <v>117</v>
      </c>
      <c r="P47" s="510">
        <v>-0.29940119760479045</v>
      </c>
      <c r="Q47" s="519">
        <v>32</v>
      </c>
      <c r="R47" s="510">
        <v>0.23076923076923084</v>
      </c>
    </row>
    <row r="48" spans="2:18" s="4" customFormat="1" hidden="1" outlineLevel="1" x14ac:dyDescent="0.25">
      <c r="B48" s="71" t="s">
        <v>96</v>
      </c>
      <c r="C48" s="519">
        <v>7041</v>
      </c>
      <c r="D48" s="510">
        <v>-0.19623287671232881</v>
      </c>
      <c r="E48" s="520">
        <v>6229</v>
      </c>
      <c r="F48" s="510">
        <v>-0.23203057576131181</v>
      </c>
      <c r="G48" s="521">
        <v>1628</v>
      </c>
      <c r="H48" s="510">
        <v>-0.17150127226463108</v>
      </c>
      <c r="I48" s="522">
        <v>3607</v>
      </c>
      <c r="J48" s="523">
        <v>-0.22246173744341458</v>
      </c>
      <c r="K48" s="520">
        <v>641</v>
      </c>
      <c r="L48" s="510">
        <v>0.28200000000000003</v>
      </c>
      <c r="M48" s="522">
        <v>557</v>
      </c>
      <c r="N48" s="510">
        <v>0.24887892376681608</v>
      </c>
      <c r="O48" s="519">
        <v>142</v>
      </c>
      <c r="P48" s="510">
        <v>6.7669172932330879E-2</v>
      </c>
      <c r="Q48" s="519">
        <v>29</v>
      </c>
      <c r="R48" s="510">
        <v>0.8125</v>
      </c>
    </row>
    <row r="49" spans="2:18" s="4" customFormat="1" hidden="1" outlineLevel="1" x14ac:dyDescent="0.25">
      <c r="B49" s="71" t="s">
        <v>97</v>
      </c>
      <c r="C49" s="519">
        <v>7998</v>
      </c>
      <c r="D49" s="510">
        <v>-0.11172812083518435</v>
      </c>
      <c r="E49" s="520">
        <v>7092</v>
      </c>
      <c r="F49" s="510">
        <v>-0.1428571428571429</v>
      </c>
      <c r="G49" s="521">
        <v>2028</v>
      </c>
      <c r="H49" s="510">
        <v>-9.866666666666668E-2</v>
      </c>
      <c r="I49" s="522">
        <v>3737</v>
      </c>
      <c r="J49" s="523">
        <v>-0.1686318131256952</v>
      </c>
      <c r="K49" s="520">
        <v>787</v>
      </c>
      <c r="L49" s="510">
        <v>0.29016393442622945</v>
      </c>
      <c r="M49" s="522">
        <v>653</v>
      </c>
      <c r="N49" s="510">
        <v>0.27290448343079921</v>
      </c>
      <c r="O49" s="519">
        <v>110</v>
      </c>
      <c r="P49" s="510">
        <v>-2.6548672566371723E-2</v>
      </c>
      <c r="Q49" s="519">
        <v>9</v>
      </c>
      <c r="R49" s="510">
        <v>0.28571428571428581</v>
      </c>
    </row>
    <row r="50" spans="2:18" s="4" customFormat="1" hidden="1" outlineLevel="1" x14ac:dyDescent="0.25">
      <c r="B50" s="71" t="s">
        <v>98</v>
      </c>
      <c r="C50" s="519">
        <v>8862</v>
      </c>
      <c r="D50" s="510">
        <v>-8.2133609528741602E-2</v>
      </c>
      <c r="E50" s="520">
        <v>8015</v>
      </c>
      <c r="F50" s="510">
        <v>-0.1099389228206552</v>
      </c>
      <c r="G50" s="521">
        <v>2080</v>
      </c>
      <c r="H50" s="510">
        <v>-0.16566385880465306</v>
      </c>
      <c r="I50" s="522">
        <v>4485</v>
      </c>
      <c r="J50" s="523">
        <v>2.7491408934707806E-2</v>
      </c>
      <c r="K50" s="520">
        <v>749</v>
      </c>
      <c r="L50" s="510">
        <v>0.31634446397188043</v>
      </c>
      <c r="M50" s="522">
        <v>646</v>
      </c>
      <c r="N50" s="510">
        <v>0.35146443514644354</v>
      </c>
      <c r="O50" s="519">
        <v>95</v>
      </c>
      <c r="P50" s="510">
        <v>0.26666666666666661</v>
      </c>
      <c r="Q50" s="519">
        <v>3</v>
      </c>
      <c r="R50" s="510">
        <v>-0.5</v>
      </c>
    </row>
    <row r="51" spans="2:18" s="4" customFormat="1" hidden="1" outlineLevel="1" x14ac:dyDescent="0.25">
      <c r="B51" s="71" t="s">
        <v>99</v>
      </c>
      <c r="C51" s="519">
        <v>8296</v>
      </c>
      <c r="D51" s="510">
        <v>-0.12155866158407458</v>
      </c>
      <c r="E51" s="520">
        <v>7264</v>
      </c>
      <c r="F51" s="510">
        <v>-0.12079399661099011</v>
      </c>
      <c r="G51" s="521">
        <v>1831</v>
      </c>
      <c r="H51" s="510">
        <v>-0.14359214218896166</v>
      </c>
      <c r="I51" s="522">
        <v>3996</v>
      </c>
      <c r="J51" s="523">
        <v>-0.11357586512866014</v>
      </c>
      <c r="K51" s="520">
        <v>948</v>
      </c>
      <c r="L51" s="510">
        <v>0.24409448818897639</v>
      </c>
      <c r="M51" s="522">
        <v>806</v>
      </c>
      <c r="N51" s="510">
        <v>0.21021021021021014</v>
      </c>
      <c r="O51" s="519">
        <v>79</v>
      </c>
      <c r="P51" s="510">
        <v>-0.80200501253132828</v>
      </c>
      <c r="Q51" s="519">
        <v>5</v>
      </c>
      <c r="R51" s="510">
        <v>-0.76190476190476186</v>
      </c>
    </row>
    <row r="52" spans="2:18" s="4" customFormat="1" hidden="1" outlineLevel="1" x14ac:dyDescent="0.25">
      <c r="B52" s="71" t="s">
        <v>100</v>
      </c>
      <c r="C52" s="519">
        <v>8007</v>
      </c>
      <c r="D52" s="510">
        <v>-1.282209345333496E-2</v>
      </c>
      <c r="E52" s="520">
        <v>7034</v>
      </c>
      <c r="F52" s="510">
        <v>-3.8808417600437295E-2</v>
      </c>
      <c r="G52" s="521">
        <v>1832</v>
      </c>
      <c r="H52" s="510">
        <v>-0.11795859412614351</v>
      </c>
      <c r="I52" s="522">
        <v>3797</v>
      </c>
      <c r="J52" s="523">
        <v>4.0273972602739683E-2</v>
      </c>
      <c r="K52" s="520">
        <v>857</v>
      </c>
      <c r="L52" s="510">
        <v>0.28293413173652704</v>
      </c>
      <c r="M52" s="522">
        <v>681</v>
      </c>
      <c r="N52" s="510">
        <v>0.23593466424682386</v>
      </c>
      <c r="O52" s="519">
        <v>101</v>
      </c>
      <c r="P52" s="510">
        <v>2.020202020202011E-2</v>
      </c>
      <c r="Q52" s="519">
        <v>15</v>
      </c>
      <c r="R52" s="510">
        <v>-0.42307692307692313</v>
      </c>
    </row>
    <row r="53" spans="2:18" s="4" customFormat="1" hidden="1" outlineLevel="1" x14ac:dyDescent="0.25">
      <c r="B53" s="71" t="s">
        <v>101</v>
      </c>
      <c r="C53" s="519">
        <v>8300</v>
      </c>
      <c r="D53" s="510">
        <v>-0.11767832465185502</v>
      </c>
      <c r="E53" s="520">
        <v>7034</v>
      </c>
      <c r="F53" s="510">
        <v>-0.1654010441385857</v>
      </c>
      <c r="G53" s="521">
        <v>1805</v>
      </c>
      <c r="H53" s="510">
        <v>-0.20554577464788737</v>
      </c>
      <c r="I53" s="522">
        <v>3877</v>
      </c>
      <c r="J53" s="523">
        <v>-0.141116526362428</v>
      </c>
      <c r="K53" s="520">
        <v>943</v>
      </c>
      <c r="L53" s="510">
        <v>0.10292397660818708</v>
      </c>
      <c r="M53" s="522">
        <v>823</v>
      </c>
      <c r="N53" s="510">
        <v>0.10916442048517516</v>
      </c>
      <c r="O53" s="519">
        <v>303</v>
      </c>
      <c r="P53" s="510">
        <v>1.5249999999999999</v>
      </c>
      <c r="Q53" s="519">
        <v>20</v>
      </c>
      <c r="R53" s="510">
        <v>4</v>
      </c>
    </row>
    <row r="54" spans="2:18" s="4" customFormat="1" hidden="1" outlineLevel="1" x14ac:dyDescent="0.25">
      <c r="B54" s="71" t="s">
        <v>102</v>
      </c>
      <c r="C54" s="519">
        <v>8837</v>
      </c>
      <c r="D54" s="510">
        <v>-1.8111111111111078E-2</v>
      </c>
      <c r="E54" s="520">
        <v>7636</v>
      </c>
      <c r="F54" s="510">
        <v>-3.3662363958491537E-2</v>
      </c>
      <c r="G54" s="521">
        <v>1918</v>
      </c>
      <c r="H54" s="510">
        <v>-5.002476473501738E-2</v>
      </c>
      <c r="I54" s="522">
        <v>4064</v>
      </c>
      <c r="J54" s="523">
        <v>-8.447848614552822E-2</v>
      </c>
      <c r="K54" s="520">
        <v>1020</v>
      </c>
      <c r="L54" s="510">
        <v>5.5900621118012417E-2</v>
      </c>
      <c r="M54" s="522">
        <v>865</v>
      </c>
      <c r="N54" s="510">
        <v>4.0914560770156427E-2</v>
      </c>
      <c r="O54" s="519">
        <v>124</v>
      </c>
      <c r="P54" s="510">
        <v>5.0847457627118731E-2</v>
      </c>
      <c r="Q54" s="519">
        <v>57</v>
      </c>
      <c r="R54" s="510">
        <v>3.0714285714285712</v>
      </c>
    </row>
    <row r="55" spans="2:18" s="4" customFormat="1" hidden="1" outlineLevel="1" x14ac:dyDescent="0.25">
      <c r="B55" s="71" t="s">
        <v>103</v>
      </c>
      <c r="C55" s="519">
        <v>6757</v>
      </c>
      <c r="D55" s="510">
        <v>-3.9926115373685733E-2</v>
      </c>
      <c r="E55" s="520">
        <v>5888</v>
      </c>
      <c r="F55" s="510">
        <v>-4.4000649456080509E-2</v>
      </c>
      <c r="G55" s="521">
        <v>1427</v>
      </c>
      <c r="H55" s="510">
        <v>2.2939068100358506E-2</v>
      </c>
      <c r="I55" s="522">
        <v>3320</v>
      </c>
      <c r="J55" s="523">
        <v>-8.6657496561210468E-2</v>
      </c>
      <c r="K55" s="520">
        <v>666</v>
      </c>
      <c r="L55" s="510">
        <v>6.0509554140127486E-2</v>
      </c>
      <c r="M55" s="522">
        <v>540</v>
      </c>
      <c r="N55" s="510">
        <v>6.0903732809430178E-2</v>
      </c>
      <c r="O55" s="519">
        <v>153</v>
      </c>
      <c r="P55" s="510">
        <v>-0.3169642857142857</v>
      </c>
      <c r="Q55" s="519">
        <v>50</v>
      </c>
      <c r="R55" s="510">
        <v>0.85185185185185186</v>
      </c>
    </row>
    <row r="56" spans="2:18" s="4" customFormat="1" hidden="1" outlineLevel="1" x14ac:dyDescent="0.25">
      <c r="B56" s="71" t="s">
        <v>104</v>
      </c>
      <c r="C56" s="519">
        <v>6278</v>
      </c>
      <c r="D56" s="510">
        <v>-0.12404074229105622</v>
      </c>
      <c r="E56" s="520">
        <v>5433</v>
      </c>
      <c r="F56" s="510">
        <v>-0.14184173116411314</v>
      </c>
      <c r="G56" s="521">
        <v>1354</v>
      </c>
      <c r="H56" s="510">
        <v>-0.15056461731493098</v>
      </c>
      <c r="I56" s="522">
        <v>3116</v>
      </c>
      <c r="J56" s="523">
        <v>-9.9161607400982898E-2</v>
      </c>
      <c r="K56" s="520">
        <v>593</v>
      </c>
      <c r="L56" s="510">
        <v>-3.4201954397394152E-2</v>
      </c>
      <c r="M56" s="522">
        <v>508</v>
      </c>
      <c r="N56" s="510">
        <v>-1.1673151750972721E-2</v>
      </c>
      <c r="O56" s="519">
        <v>188</v>
      </c>
      <c r="P56" s="510">
        <v>-6.4676616915422924E-2</v>
      </c>
      <c r="Q56" s="519">
        <v>64</v>
      </c>
      <c r="R56" s="510">
        <v>2.0476190476190474</v>
      </c>
    </row>
    <row r="57" spans="2:18" s="4" customFormat="1" ht="15.75" collapsed="1" x14ac:dyDescent="0.25">
      <c r="B57" s="101">
        <v>2017</v>
      </c>
      <c r="C57" s="524">
        <v>88146</v>
      </c>
      <c r="D57" s="525">
        <v>-7.0278138151441349E-2</v>
      </c>
      <c r="E57" s="526">
        <v>76908</v>
      </c>
      <c r="F57" s="525">
        <v>-9.3942178553756972E-2</v>
      </c>
      <c r="G57" s="527">
        <v>19824</v>
      </c>
      <c r="H57" s="525">
        <v>-0.11811023622047245</v>
      </c>
      <c r="I57" s="528">
        <v>42253</v>
      </c>
      <c r="J57" s="529">
        <v>-6.7386218160950029E-2</v>
      </c>
      <c r="K57" s="526">
        <v>9054</v>
      </c>
      <c r="L57" s="525">
        <v>0.17691407773300405</v>
      </c>
      <c r="M57" s="528">
        <v>7584</v>
      </c>
      <c r="N57" s="525">
        <v>0.16605166051660514</v>
      </c>
      <c r="O57" s="524">
        <v>1841</v>
      </c>
      <c r="P57" s="525">
        <v>-8.499005964214712E-2</v>
      </c>
      <c r="Q57" s="524">
        <v>343</v>
      </c>
      <c r="R57" s="525">
        <v>0.54504504504504503</v>
      </c>
    </row>
    <row r="58" spans="2:18" s="4" customFormat="1" hidden="1" outlineLevel="1" x14ac:dyDescent="0.25">
      <c r="B58" s="71" t="s">
        <v>93</v>
      </c>
      <c r="C58" s="519">
        <v>8040</v>
      </c>
      <c r="D58" s="510">
        <v>-0.23805913570887038</v>
      </c>
      <c r="E58" s="520">
        <v>7060</v>
      </c>
      <c r="F58" s="510">
        <v>-0.24556529172900188</v>
      </c>
      <c r="G58" s="521">
        <v>1964</v>
      </c>
      <c r="H58" s="510">
        <v>-0.26137645731477999</v>
      </c>
      <c r="I58" s="522">
        <v>3533</v>
      </c>
      <c r="J58" s="523">
        <v>-0.27661752661752659</v>
      </c>
      <c r="K58" s="520">
        <v>722</v>
      </c>
      <c r="L58" s="510">
        <v>-0.221143473570658</v>
      </c>
      <c r="M58" s="522">
        <v>568</v>
      </c>
      <c r="N58" s="510">
        <v>-0.29528535980148884</v>
      </c>
      <c r="O58" s="519">
        <v>209</v>
      </c>
      <c r="P58" s="510">
        <v>-0.14693877551020407</v>
      </c>
      <c r="Q58" s="519">
        <v>49</v>
      </c>
      <c r="R58" s="510">
        <v>1.2272727272727271</v>
      </c>
    </row>
    <row r="59" spans="2:18" s="4" customFormat="1" hidden="1" outlineLevel="1" x14ac:dyDescent="0.25">
      <c r="B59" s="71" t="s">
        <v>94</v>
      </c>
      <c r="C59" s="519">
        <v>4153</v>
      </c>
      <c r="D59" s="510">
        <v>-6.221584111031353E-3</v>
      </c>
      <c r="E59" s="520">
        <v>3584</v>
      </c>
      <c r="F59" s="510">
        <v>5.9101654846335672E-2</v>
      </c>
      <c r="G59" s="521">
        <v>1042</v>
      </c>
      <c r="H59" s="510">
        <v>6.7622950819672178E-2</v>
      </c>
      <c r="I59" s="522">
        <v>1773</v>
      </c>
      <c r="J59" s="523">
        <v>0.10329807093963916</v>
      </c>
      <c r="K59" s="520">
        <v>410</v>
      </c>
      <c r="L59" s="510">
        <v>-0.38345864661654139</v>
      </c>
      <c r="M59" s="522">
        <v>353</v>
      </c>
      <c r="N59" s="510">
        <v>-0.42880258899676371</v>
      </c>
      <c r="O59" s="519">
        <v>154</v>
      </c>
      <c r="P59" s="510">
        <v>0.24193548387096775</v>
      </c>
      <c r="Q59" s="519">
        <v>5</v>
      </c>
      <c r="R59" s="510">
        <v>-0.16666666666666663</v>
      </c>
    </row>
    <row r="60" spans="2:18" s="4" customFormat="1" hidden="1" outlineLevel="1" x14ac:dyDescent="0.25">
      <c r="B60" s="71" t="s">
        <v>95</v>
      </c>
      <c r="C60" s="519">
        <v>5030</v>
      </c>
      <c r="D60" s="510">
        <v>3.5192426425190382E-2</v>
      </c>
      <c r="E60" s="520">
        <v>4448</v>
      </c>
      <c r="F60" s="510">
        <v>5.1977401129943424E-3</v>
      </c>
      <c r="G60" s="521">
        <v>1270</v>
      </c>
      <c r="H60" s="510">
        <v>-1.5503875968992276E-2</v>
      </c>
      <c r="I60" s="522">
        <v>2296</v>
      </c>
      <c r="J60" s="523">
        <v>-2.0059752454118618E-2</v>
      </c>
      <c r="K60" s="520">
        <v>389</v>
      </c>
      <c r="L60" s="510">
        <v>0.25080385852090026</v>
      </c>
      <c r="M60" s="522">
        <v>333</v>
      </c>
      <c r="N60" s="510">
        <v>0.39330543933054396</v>
      </c>
      <c r="O60" s="519">
        <v>167</v>
      </c>
      <c r="P60" s="510">
        <v>0.35772357723577231</v>
      </c>
      <c r="Q60" s="519">
        <v>26</v>
      </c>
      <c r="R60" s="510" t="e">
        <v>#DIV/0!</v>
      </c>
    </row>
    <row r="61" spans="2:18" s="4" customFormat="1" hidden="1" outlineLevel="1" x14ac:dyDescent="0.25">
      <c r="B61" s="71" t="s">
        <v>96</v>
      </c>
      <c r="C61" s="519">
        <v>8760</v>
      </c>
      <c r="D61" s="510">
        <v>0.40362121454895039</v>
      </c>
      <c r="E61" s="520">
        <v>8111</v>
      </c>
      <c r="F61" s="510">
        <v>0.4355752212389381</v>
      </c>
      <c r="G61" s="521">
        <v>1965</v>
      </c>
      <c r="H61" s="510">
        <v>0.1640995260663507</v>
      </c>
      <c r="I61" s="522">
        <v>4639</v>
      </c>
      <c r="J61" s="523">
        <v>0.39351156503454487</v>
      </c>
      <c r="K61" s="520">
        <v>500</v>
      </c>
      <c r="L61" s="510">
        <v>0.11111111111111116</v>
      </c>
      <c r="M61" s="522">
        <v>446</v>
      </c>
      <c r="N61" s="510">
        <v>7.2115384615384581E-2</v>
      </c>
      <c r="O61" s="519">
        <v>133</v>
      </c>
      <c r="P61" s="510">
        <v>0.11764705882352944</v>
      </c>
      <c r="Q61" s="519">
        <v>16</v>
      </c>
      <c r="R61" s="510">
        <v>-0.27272727272727271</v>
      </c>
    </row>
    <row r="62" spans="2:18" s="4" customFormat="1" hidden="1" outlineLevel="1" x14ac:dyDescent="0.25">
      <c r="B62" s="71" t="s">
        <v>97</v>
      </c>
      <c r="C62" s="519">
        <v>9004</v>
      </c>
      <c r="D62" s="510">
        <v>4.7220283786927109E-2</v>
      </c>
      <c r="E62" s="520">
        <v>8274</v>
      </c>
      <c r="F62" s="510">
        <v>4.0492957746478764E-2</v>
      </c>
      <c r="G62" s="521">
        <v>2250</v>
      </c>
      <c r="H62" s="510">
        <v>-9.6022498995580574E-2</v>
      </c>
      <c r="I62" s="522">
        <v>4495</v>
      </c>
      <c r="J62" s="523">
        <v>-2.7056277056277112E-2</v>
      </c>
      <c r="K62" s="520">
        <v>610</v>
      </c>
      <c r="L62" s="510">
        <v>7.9646017699114946E-2</v>
      </c>
      <c r="M62" s="522">
        <v>513</v>
      </c>
      <c r="N62" s="510">
        <v>7.8585461689586467E-3</v>
      </c>
      <c r="O62" s="519">
        <v>113</v>
      </c>
      <c r="P62" s="510">
        <v>0.48684210526315796</v>
      </c>
      <c r="Q62" s="519">
        <v>7</v>
      </c>
      <c r="R62" s="510">
        <v>0.39999999999999991</v>
      </c>
    </row>
    <row r="63" spans="2:18" s="4" customFormat="1" hidden="1" outlineLevel="1" x14ac:dyDescent="0.25">
      <c r="B63" s="71" t="s">
        <v>98</v>
      </c>
      <c r="C63" s="519">
        <v>9655</v>
      </c>
      <c r="D63" s="510">
        <v>0.19330119886293406</v>
      </c>
      <c r="E63" s="520">
        <v>9005</v>
      </c>
      <c r="F63" s="510">
        <v>0.22383799945637395</v>
      </c>
      <c r="G63" s="521">
        <v>2493</v>
      </c>
      <c r="H63" s="510">
        <v>0.25655241935483875</v>
      </c>
      <c r="I63" s="522">
        <v>4365</v>
      </c>
      <c r="J63" s="523">
        <v>1.2291280148422956E-2</v>
      </c>
      <c r="K63" s="520">
        <v>569</v>
      </c>
      <c r="L63" s="510">
        <v>-0.12461538461538457</v>
      </c>
      <c r="M63" s="522">
        <v>478</v>
      </c>
      <c r="N63" s="510">
        <v>-7.1844660194174792E-2</v>
      </c>
      <c r="O63" s="519">
        <v>75</v>
      </c>
      <c r="P63" s="510">
        <v>-2.5974025974025983E-2</v>
      </c>
      <c r="Q63" s="519">
        <v>6</v>
      </c>
      <c r="R63" s="510">
        <v>0</v>
      </c>
    </row>
    <row r="64" spans="2:18" s="4" customFormat="1" hidden="1" outlineLevel="1" x14ac:dyDescent="0.25">
      <c r="B64" s="71" t="s">
        <v>99</v>
      </c>
      <c r="C64" s="519">
        <v>9444</v>
      </c>
      <c r="D64" s="510">
        <v>8.1786941580755945E-2</v>
      </c>
      <c r="E64" s="520">
        <v>8262</v>
      </c>
      <c r="F64" s="510">
        <v>4.8078142839020677E-2</v>
      </c>
      <c r="G64" s="521">
        <v>2138</v>
      </c>
      <c r="H64" s="510">
        <v>-7.0030448020878655E-2</v>
      </c>
      <c r="I64" s="522">
        <v>4508</v>
      </c>
      <c r="J64" s="523">
        <v>-1.3134851138353776E-2</v>
      </c>
      <c r="K64" s="520">
        <v>762</v>
      </c>
      <c r="L64" s="510">
        <v>0.10434782608695659</v>
      </c>
      <c r="M64" s="522">
        <v>666</v>
      </c>
      <c r="N64" s="510">
        <v>0.14629948364888135</v>
      </c>
      <c r="O64" s="519">
        <v>399</v>
      </c>
      <c r="P64" s="510">
        <v>1.85</v>
      </c>
      <c r="Q64" s="519">
        <v>21</v>
      </c>
      <c r="R64" s="510">
        <v>0.23529411764705888</v>
      </c>
    </row>
    <row r="65" spans="2:18" s="4" customFormat="1" hidden="1" outlineLevel="1" x14ac:dyDescent="0.25">
      <c r="B65" s="71" t="s">
        <v>100</v>
      </c>
      <c r="C65" s="519">
        <v>8111</v>
      </c>
      <c r="D65" s="510">
        <v>2.3599192327107499E-2</v>
      </c>
      <c r="E65" s="520">
        <v>7318</v>
      </c>
      <c r="F65" s="510">
        <v>1.035482534861254E-2</v>
      </c>
      <c r="G65" s="521">
        <v>2077</v>
      </c>
      <c r="H65" s="510">
        <v>0.11188436830835125</v>
      </c>
      <c r="I65" s="522">
        <v>3650</v>
      </c>
      <c r="J65" s="523">
        <v>-0.12364945978391362</v>
      </c>
      <c r="K65" s="520">
        <v>668</v>
      </c>
      <c r="L65" s="510">
        <v>0.19073083778966127</v>
      </c>
      <c r="M65" s="522">
        <v>551</v>
      </c>
      <c r="N65" s="510">
        <v>0.16985138004246281</v>
      </c>
      <c r="O65" s="519">
        <v>99</v>
      </c>
      <c r="P65" s="510">
        <v>-4.8076923076923128E-2</v>
      </c>
      <c r="Q65" s="519">
        <v>26</v>
      </c>
      <c r="R65" s="510">
        <v>0.625</v>
      </c>
    </row>
    <row r="66" spans="2:18" s="4" customFormat="1" hidden="1" outlineLevel="1" x14ac:dyDescent="0.25">
      <c r="B66" s="71" t="s">
        <v>101</v>
      </c>
      <c r="C66" s="519">
        <v>9407</v>
      </c>
      <c r="D66" s="510">
        <v>0.18670367099785534</v>
      </c>
      <c r="E66" s="520">
        <v>8428</v>
      </c>
      <c r="F66" s="510">
        <v>0.18854886475814414</v>
      </c>
      <c r="G66" s="521">
        <v>2272</v>
      </c>
      <c r="H66" s="510">
        <v>9.758454106280201E-2</v>
      </c>
      <c r="I66" s="522">
        <v>4514</v>
      </c>
      <c r="J66" s="523">
        <v>0.17920585161964464</v>
      </c>
      <c r="K66" s="520">
        <v>855</v>
      </c>
      <c r="L66" s="510">
        <v>0.13848202396804266</v>
      </c>
      <c r="M66" s="522">
        <v>742</v>
      </c>
      <c r="N66" s="510">
        <v>0.17219589257503953</v>
      </c>
      <c r="O66" s="519">
        <v>120</v>
      </c>
      <c r="P66" s="510">
        <v>0.57894736842105265</v>
      </c>
      <c r="Q66" s="519">
        <v>4</v>
      </c>
      <c r="R66" s="510">
        <v>-0.55555555555555558</v>
      </c>
    </row>
    <row r="67" spans="2:18" s="4" customFormat="1" hidden="1" outlineLevel="1" x14ac:dyDescent="0.25">
      <c r="B67" s="71" t="s">
        <v>102</v>
      </c>
      <c r="C67" s="519">
        <v>9000</v>
      </c>
      <c r="D67" s="510">
        <v>-9.5386471002110729E-2</v>
      </c>
      <c r="E67" s="520">
        <v>7902</v>
      </c>
      <c r="F67" s="510">
        <v>-0.12170723574524844</v>
      </c>
      <c r="G67" s="521">
        <v>2019</v>
      </c>
      <c r="H67" s="510">
        <v>-0.13421955403087482</v>
      </c>
      <c r="I67" s="522">
        <v>4439</v>
      </c>
      <c r="J67" s="523">
        <v>-0.11731954662954858</v>
      </c>
      <c r="K67" s="520">
        <v>966</v>
      </c>
      <c r="L67" s="510">
        <v>0.17948717948717952</v>
      </c>
      <c r="M67" s="522">
        <v>831</v>
      </c>
      <c r="N67" s="510">
        <v>0.113941018766756</v>
      </c>
      <c r="O67" s="519">
        <v>118</v>
      </c>
      <c r="P67" s="510">
        <v>0.31111111111111112</v>
      </c>
      <c r="Q67" s="519">
        <v>14</v>
      </c>
      <c r="R67" s="510">
        <v>-0.67441860465116277</v>
      </c>
    </row>
    <row r="68" spans="2:18" s="4" customFormat="1" hidden="1" outlineLevel="1" x14ac:dyDescent="0.25">
      <c r="B68" s="71" t="s">
        <v>103</v>
      </c>
      <c r="C68" s="519">
        <v>7038</v>
      </c>
      <c r="D68" s="510">
        <v>4.9351423885492851E-2</v>
      </c>
      <c r="E68" s="520">
        <v>6159</v>
      </c>
      <c r="F68" s="510">
        <v>4.2484766418415809E-2</v>
      </c>
      <c r="G68" s="521">
        <v>1395</v>
      </c>
      <c r="H68" s="510">
        <v>-7.1633237822354978E-4</v>
      </c>
      <c r="I68" s="522">
        <v>3635</v>
      </c>
      <c r="J68" s="523">
        <v>0.16543764026931718</v>
      </c>
      <c r="K68" s="520">
        <v>628</v>
      </c>
      <c r="L68" s="510">
        <v>-1.5673981191222541E-2</v>
      </c>
      <c r="M68" s="522">
        <v>509</v>
      </c>
      <c r="N68" s="510">
        <v>-8.2882882882882924E-2</v>
      </c>
      <c r="O68" s="519">
        <v>224</v>
      </c>
      <c r="P68" s="510">
        <v>0.48344370860927155</v>
      </c>
      <c r="Q68" s="519">
        <v>27</v>
      </c>
      <c r="R68" s="510">
        <v>1.7000000000000002</v>
      </c>
    </row>
    <row r="69" spans="2:18" s="4" customFormat="1" hidden="1" outlineLevel="1" x14ac:dyDescent="0.25">
      <c r="B69" s="71" t="s">
        <v>104</v>
      </c>
      <c r="C69" s="519">
        <v>7167</v>
      </c>
      <c r="D69" s="510">
        <v>0.11896955503512885</v>
      </c>
      <c r="E69" s="520">
        <v>6331</v>
      </c>
      <c r="F69" s="510">
        <v>0.10817433922632591</v>
      </c>
      <c r="G69" s="521">
        <v>1594</v>
      </c>
      <c r="H69" s="510">
        <v>8.5091899251191316E-2</v>
      </c>
      <c r="I69" s="522">
        <v>3459</v>
      </c>
      <c r="J69" s="523">
        <v>0.24022947292936547</v>
      </c>
      <c r="K69" s="520">
        <v>614</v>
      </c>
      <c r="L69" s="510">
        <v>0.17850287907869489</v>
      </c>
      <c r="M69" s="522">
        <v>514</v>
      </c>
      <c r="N69" s="510">
        <v>0.18706697459584287</v>
      </c>
      <c r="O69" s="519">
        <v>201</v>
      </c>
      <c r="P69" s="510">
        <v>0.32236842105263164</v>
      </c>
      <c r="Q69" s="519">
        <v>21</v>
      </c>
      <c r="R69" s="510">
        <v>0.10526315789473695</v>
      </c>
    </row>
    <row r="70" spans="2:18" s="4" customFormat="1" ht="15.75" collapsed="1" x14ac:dyDescent="0.25">
      <c r="B70" s="101">
        <v>2016</v>
      </c>
      <c r="C70" s="524">
        <v>94809</v>
      </c>
      <c r="D70" s="525">
        <v>5.1540560324748741E-2</v>
      </c>
      <c r="E70" s="526">
        <v>84882</v>
      </c>
      <c r="F70" s="525">
        <v>4.8417776240705424E-2</v>
      </c>
      <c r="G70" s="527">
        <v>22479</v>
      </c>
      <c r="H70" s="525">
        <v>-1.8206039076376079E-3</v>
      </c>
      <c r="I70" s="528">
        <v>45306</v>
      </c>
      <c r="J70" s="529">
        <v>1.5989056578386673E-2</v>
      </c>
      <c r="K70" s="526">
        <v>7693</v>
      </c>
      <c r="L70" s="525">
        <v>1.9210386857445583E-2</v>
      </c>
      <c r="M70" s="528">
        <v>6504</v>
      </c>
      <c r="N70" s="525">
        <v>-2.7598896044158661E-3</v>
      </c>
      <c r="O70" s="524">
        <v>2012</v>
      </c>
      <c r="P70" s="525">
        <v>0.36222071767095465</v>
      </c>
      <c r="Q70" s="524">
        <v>222</v>
      </c>
      <c r="R70" s="525">
        <v>0.26857142857142846</v>
      </c>
    </row>
    <row r="71" spans="2:18" s="4" customFormat="1" hidden="1" outlineLevel="1" x14ac:dyDescent="0.25">
      <c r="B71" s="71" t="s">
        <v>93</v>
      </c>
      <c r="C71" s="519">
        <v>10552</v>
      </c>
      <c r="D71" s="510">
        <v>-0.35646764652070506</v>
      </c>
      <c r="E71" s="520">
        <v>9358</v>
      </c>
      <c r="F71" s="510">
        <v>-0.36791624451198923</v>
      </c>
      <c r="G71" s="521">
        <v>2659</v>
      </c>
      <c r="H71" s="510">
        <v>-0.21354628808044962</v>
      </c>
      <c r="I71" s="522">
        <v>4884</v>
      </c>
      <c r="J71" s="523">
        <v>-0.41099855282199715</v>
      </c>
      <c r="K71" s="520">
        <v>927</v>
      </c>
      <c r="L71" s="510">
        <v>-0.19039301310043666</v>
      </c>
      <c r="M71" s="522">
        <v>806</v>
      </c>
      <c r="N71" s="510">
        <v>-0.19560878243512969</v>
      </c>
      <c r="O71" s="519">
        <v>245</v>
      </c>
      <c r="P71" s="510">
        <v>-0.40389294403892939</v>
      </c>
      <c r="Q71" s="519">
        <v>22</v>
      </c>
      <c r="R71" s="510">
        <v>-0.38888888888888884</v>
      </c>
    </row>
    <row r="72" spans="2:18" s="4" customFormat="1" hidden="1" outlineLevel="1" x14ac:dyDescent="0.25">
      <c r="B72" s="71" t="s">
        <v>94</v>
      </c>
      <c r="C72" s="519">
        <v>4179</v>
      </c>
      <c r="D72" s="510">
        <v>-0.5159833217512162</v>
      </c>
      <c r="E72" s="520">
        <v>3384</v>
      </c>
      <c r="F72" s="510">
        <v>-0.54331983805668016</v>
      </c>
      <c r="G72" s="521">
        <v>976</v>
      </c>
      <c r="H72" s="510">
        <v>-0.45777777777777773</v>
      </c>
      <c r="I72" s="522">
        <v>1607</v>
      </c>
      <c r="J72" s="523">
        <v>-0.60900243309002433</v>
      </c>
      <c r="K72" s="520">
        <v>665</v>
      </c>
      <c r="L72" s="510">
        <v>-0.19296116504854366</v>
      </c>
      <c r="M72" s="522">
        <v>618</v>
      </c>
      <c r="N72" s="510">
        <v>-0.20258064516129037</v>
      </c>
      <c r="O72" s="519">
        <v>124</v>
      </c>
      <c r="P72" s="510">
        <v>-0.66933333333333334</v>
      </c>
      <c r="Q72" s="519">
        <v>6</v>
      </c>
      <c r="R72" s="510">
        <v>-0.76</v>
      </c>
    </row>
    <row r="73" spans="2:18" s="4" customFormat="1" hidden="1" outlineLevel="1" x14ac:dyDescent="0.25">
      <c r="B73" s="71" t="s">
        <v>95</v>
      </c>
      <c r="C73" s="519">
        <v>4859</v>
      </c>
      <c r="D73" s="510">
        <v>-0.53908176816543352</v>
      </c>
      <c r="E73" s="520">
        <v>4425</v>
      </c>
      <c r="F73" s="510">
        <v>-0.53154774507728142</v>
      </c>
      <c r="G73" s="521">
        <v>1290</v>
      </c>
      <c r="H73" s="510">
        <v>-0.4613778705636743</v>
      </c>
      <c r="I73" s="522">
        <v>2343</v>
      </c>
      <c r="J73" s="523">
        <v>-0.56586992773763201</v>
      </c>
      <c r="K73" s="520">
        <v>311</v>
      </c>
      <c r="L73" s="510">
        <v>-0.63454759106933012</v>
      </c>
      <c r="M73" s="522">
        <v>239</v>
      </c>
      <c r="N73" s="510">
        <v>-0.69708491761723701</v>
      </c>
      <c r="O73" s="519">
        <v>123</v>
      </c>
      <c r="P73" s="510">
        <v>-0.45333333333333337</v>
      </c>
      <c r="Q73" s="519">
        <v>0</v>
      </c>
      <c r="R73" s="510">
        <v>-1</v>
      </c>
    </row>
    <row r="74" spans="2:18" s="4" customFormat="1" hidden="1" outlineLevel="1" x14ac:dyDescent="0.25">
      <c r="B74" s="71" t="s">
        <v>96</v>
      </c>
      <c r="C74" s="519">
        <v>6241</v>
      </c>
      <c r="D74" s="510">
        <v>-0.4828471992045078</v>
      </c>
      <c r="E74" s="520">
        <v>5650</v>
      </c>
      <c r="F74" s="510">
        <v>-0.49218047815926658</v>
      </c>
      <c r="G74" s="521">
        <v>1688</v>
      </c>
      <c r="H74" s="510">
        <v>-0.45932094811018576</v>
      </c>
      <c r="I74" s="522">
        <v>3329</v>
      </c>
      <c r="J74" s="523">
        <v>-0.48973022685469036</v>
      </c>
      <c r="K74" s="520">
        <v>450</v>
      </c>
      <c r="L74" s="510">
        <v>-0.39678284182305634</v>
      </c>
      <c r="M74" s="522">
        <v>416</v>
      </c>
      <c r="N74" s="510">
        <v>-0.37631184407796103</v>
      </c>
      <c r="O74" s="519">
        <v>119</v>
      </c>
      <c r="P74" s="510">
        <v>-0.28742514970059885</v>
      </c>
      <c r="Q74" s="519">
        <v>22</v>
      </c>
      <c r="R74" s="510">
        <v>-0.24137931034482762</v>
      </c>
    </row>
    <row r="75" spans="2:18" s="4" customFormat="1" hidden="1" outlineLevel="1" x14ac:dyDescent="0.25">
      <c r="B75" s="71" t="s">
        <v>97</v>
      </c>
      <c r="C75" s="519">
        <v>8598</v>
      </c>
      <c r="D75" s="510">
        <v>-0.46232255643799636</v>
      </c>
      <c r="E75" s="520">
        <v>7952</v>
      </c>
      <c r="F75" s="510">
        <v>-0.47120627743050936</v>
      </c>
      <c r="G75" s="521">
        <v>2489</v>
      </c>
      <c r="H75" s="510">
        <v>-0.2255756067205974</v>
      </c>
      <c r="I75" s="522">
        <v>4620</v>
      </c>
      <c r="J75" s="523">
        <v>-0.52702702702702697</v>
      </c>
      <c r="K75" s="520">
        <v>565</v>
      </c>
      <c r="L75" s="510">
        <v>-0.31515151515151518</v>
      </c>
      <c r="M75" s="522">
        <v>509</v>
      </c>
      <c r="N75" s="510">
        <v>-0.28611500701262271</v>
      </c>
      <c r="O75" s="519">
        <v>76</v>
      </c>
      <c r="P75" s="510">
        <v>-0.3613445378151261</v>
      </c>
      <c r="Q75" s="519">
        <v>5</v>
      </c>
      <c r="R75" s="510">
        <v>-0.44444444444444442</v>
      </c>
    </row>
    <row r="76" spans="2:18" s="4" customFormat="1" hidden="1" outlineLevel="1" x14ac:dyDescent="0.25">
      <c r="B76" s="71" t="s">
        <v>98</v>
      </c>
      <c r="C76" s="519">
        <v>8091</v>
      </c>
      <c r="D76" s="510">
        <v>-0.56387451487710227</v>
      </c>
      <c r="E76" s="520">
        <v>7358</v>
      </c>
      <c r="F76" s="510">
        <v>-0.58097949886104783</v>
      </c>
      <c r="G76" s="521">
        <v>1984</v>
      </c>
      <c r="H76" s="510">
        <v>-0.51879699248120303</v>
      </c>
      <c r="I76" s="522">
        <v>4312</v>
      </c>
      <c r="J76" s="523">
        <v>-0.62274715660542435</v>
      </c>
      <c r="K76" s="520">
        <v>650</v>
      </c>
      <c r="L76" s="510">
        <v>-0.2919389978213508</v>
      </c>
      <c r="M76" s="522">
        <v>515</v>
      </c>
      <c r="N76" s="510">
        <v>-0.37347931873479323</v>
      </c>
      <c r="O76" s="519">
        <v>77</v>
      </c>
      <c r="P76" s="510">
        <v>0.18461538461538463</v>
      </c>
      <c r="Q76" s="519">
        <v>6</v>
      </c>
      <c r="R76" s="510">
        <v>-0.33333333333333337</v>
      </c>
    </row>
    <row r="77" spans="2:18" s="4" customFormat="1" hidden="1" outlineLevel="1" x14ac:dyDescent="0.25">
      <c r="B77" s="71" t="s">
        <v>99</v>
      </c>
      <c r="C77" s="519">
        <v>8730</v>
      </c>
      <c r="D77" s="510">
        <v>-0.53182817611412025</v>
      </c>
      <c r="E77" s="520">
        <v>7883</v>
      </c>
      <c r="F77" s="510">
        <v>-0.54682379994251229</v>
      </c>
      <c r="G77" s="521">
        <v>2299</v>
      </c>
      <c r="H77" s="510">
        <v>-0.50367012089810015</v>
      </c>
      <c r="I77" s="522">
        <v>4568</v>
      </c>
      <c r="J77" s="523">
        <v>-0.58191469888339742</v>
      </c>
      <c r="K77" s="520">
        <v>690</v>
      </c>
      <c r="L77" s="510">
        <v>-0.40259740259740262</v>
      </c>
      <c r="M77" s="522">
        <v>581</v>
      </c>
      <c r="N77" s="510">
        <v>-0.42131474103585653</v>
      </c>
      <c r="O77" s="519">
        <v>140</v>
      </c>
      <c r="P77" s="510">
        <v>0.4893617021276595</v>
      </c>
      <c r="Q77" s="519">
        <v>17</v>
      </c>
      <c r="R77" s="510">
        <v>4.666666666666667</v>
      </c>
    </row>
    <row r="78" spans="2:18" s="4" customFormat="1" hidden="1" outlineLevel="1" x14ac:dyDescent="0.25">
      <c r="B78" s="71" t="s">
        <v>100</v>
      </c>
      <c r="C78" s="519">
        <v>7924</v>
      </c>
      <c r="D78" s="510">
        <v>-0.58347350714886459</v>
      </c>
      <c r="E78" s="520">
        <v>7243</v>
      </c>
      <c r="F78" s="510">
        <v>-0.59219638533866337</v>
      </c>
      <c r="G78" s="521">
        <v>1868</v>
      </c>
      <c r="H78" s="510">
        <v>-0.59724018973695558</v>
      </c>
      <c r="I78" s="522">
        <v>4165</v>
      </c>
      <c r="J78" s="523">
        <v>-0.60792619787254076</v>
      </c>
      <c r="K78" s="520">
        <v>561</v>
      </c>
      <c r="L78" s="510">
        <v>-0.50397877984084882</v>
      </c>
      <c r="M78" s="522">
        <v>471</v>
      </c>
      <c r="N78" s="510">
        <v>-0.50473186119873814</v>
      </c>
      <c r="O78" s="519">
        <v>104</v>
      </c>
      <c r="P78" s="510">
        <v>-0.1333333333333333</v>
      </c>
      <c r="Q78" s="519">
        <v>16</v>
      </c>
      <c r="R78" s="510">
        <v>0.33333333333333326</v>
      </c>
    </row>
    <row r="79" spans="2:18" s="4" customFormat="1" hidden="1" outlineLevel="1" x14ac:dyDescent="0.25">
      <c r="B79" s="71" t="s">
        <v>101</v>
      </c>
      <c r="C79" s="519">
        <v>7927</v>
      </c>
      <c r="D79" s="510">
        <v>-0.53944922147339058</v>
      </c>
      <c r="E79" s="520">
        <v>7091</v>
      </c>
      <c r="F79" s="510">
        <v>-0.56016623247736019</v>
      </c>
      <c r="G79" s="521">
        <v>2070</v>
      </c>
      <c r="H79" s="510">
        <v>-0.59945820433436525</v>
      </c>
      <c r="I79" s="522">
        <v>3828</v>
      </c>
      <c r="J79" s="523">
        <v>-0.57920193470374848</v>
      </c>
      <c r="K79" s="520">
        <v>751</v>
      </c>
      <c r="L79" s="510">
        <v>-0.21113445378151263</v>
      </c>
      <c r="M79" s="522">
        <v>633</v>
      </c>
      <c r="N79" s="510">
        <v>-0.1692913385826772</v>
      </c>
      <c r="O79" s="519">
        <v>76</v>
      </c>
      <c r="P79" s="510">
        <v>-0.41538461538461535</v>
      </c>
      <c r="Q79" s="519">
        <v>9</v>
      </c>
      <c r="R79" s="510">
        <v>0.125</v>
      </c>
    </row>
    <row r="80" spans="2:18" s="4" customFormat="1" hidden="1" outlineLevel="1" x14ac:dyDescent="0.25">
      <c r="B80" s="71" t="s">
        <v>102</v>
      </c>
      <c r="C80" s="519">
        <v>9949</v>
      </c>
      <c r="D80" s="510">
        <v>-0.41835720549546918</v>
      </c>
      <c r="E80" s="520">
        <v>8997</v>
      </c>
      <c r="F80" s="510">
        <v>-0.4200348095146007</v>
      </c>
      <c r="G80" s="521">
        <v>2332</v>
      </c>
      <c r="H80" s="510">
        <v>-0.43246532002920424</v>
      </c>
      <c r="I80" s="522">
        <v>5029</v>
      </c>
      <c r="J80" s="523">
        <v>-0.43954084475649169</v>
      </c>
      <c r="K80" s="520">
        <v>819</v>
      </c>
      <c r="L80" s="510">
        <v>-0.43360995850622408</v>
      </c>
      <c r="M80" s="522">
        <v>746</v>
      </c>
      <c r="N80" s="510">
        <v>-0.42304717710750195</v>
      </c>
      <c r="O80" s="519">
        <v>90</v>
      </c>
      <c r="P80" s="510">
        <v>-0.22413793103448276</v>
      </c>
      <c r="Q80" s="519">
        <v>43</v>
      </c>
      <c r="R80" s="510">
        <v>0.43333333333333335</v>
      </c>
    </row>
    <row r="81" spans="2:18" s="4" customFormat="1" hidden="1" outlineLevel="1" x14ac:dyDescent="0.25">
      <c r="B81" s="71" t="s">
        <v>103</v>
      </c>
      <c r="C81" s="519">
        <v>6707</v>
      </c>
      <c r="D81" s="510">
        <v>-0.3012813834774456</v>
      </c>
      <c r="E81" s="520">
        <v>5908</v>
      </c>
      <c r="F81" s="510">
        <v>-0.29101164046561867</v>
      </c>
      <c r="G81" s="521">
        <v>1396</v>
      </c>
      <c r="H81" s="510">
        <v>-0.37483206448723694</v>
      </c>
      <c r="I81" s="522">
        <v>3119</v>
      </c>
      <c r="J81" s="523">
        <v>-0.33297690333618479</v>
      </c>
      <c r="K81" s="520">
        <v>638</v>
      </c>
      <c r="L81" s="510">
        <v>-0.38416988416988418</v>
      </c>
      <c r="M81" s="522">
        <v>555</v>
      </c>
      <c r="N81" s="510">
        <v>-0.40514469453376201</v>
      </c>
      <c r="O81" s="519">
        <v>151</v>
      </c>
      <c r="P81" s="510">
        <v>-0.24875621890547261</v>
      </c>
      <c r="Q81" s="519">
        <v>10</v>
      </c>
      <c r="R81" s="510">
        <v>-0.65517241379310343</v>
      </c>
    </row>
    <row r="82" spans="2:18" s="4" customFormat="1" hidden="1" outlineLevel="1" x14ac:dyDescent="0.25">
      <c r="B82" s="71" t="s">
        <v>104</v>
      </c>
      <c r="C82" s="519">
        <v>6405</v>
      </c>
      <c r="D82" s="510">
        <v>-0.22532656023222064</v>
      </c>
      <c r="E82" s="520">
        <v>5713</v>
      </c>
      <c r="F82" s="510">
        <v>-0.23046875</v>
      </c>
      <c r="G82" s="521">
        <v>1469</v>
      </c>
      <c r="H82" s="510">
        <v>-0.33408884859474164</v>
      </c>
      <c r="I82" s="522">
        <v>2789</v>
      </c>
      <c r="J82" s="523">
        <v>-0.23210352422907488</v>
      </c>
      <c r="K82" s="520">
        <v>521</v>
      </c>
      <c r="L82" s="510">
        <v>-7.6241134751773076E-2</v>
      </c>
      <c r="M82" s="522">
        <v>433</v>
      </c>
      <c r="N82" s="510">
        <v>-0.154296875</v>
      </c>
      <c r="O82" s="519">
        <v>152</v>
      </c>
      <c r="P82" s="510">
        <v>-0.42641509433962266</v>
      </c>
      <c r="Q82" s="519">
        <v>19</v>
      </c>
      <c r="R82" s="510">
        <v>0.26666666666666661</v>
      </c>
    </row>
    <row r="83" spans="2:18" s="4" customFormat="1" ht="15.75" collapsed="1" x14ac:dyDescent="0.25">
      <c r="B83" s="101">
        <v>2015</v>
      </c>
      <c r="C83" s="524">
        <v>90162</v>
      </c>
      <c r="D83" s="525">
        <v>-0.47592115741198215</v>
      </c>
      <c r="E83" s="526">
        <v>80962</v>
      </c>
      <c r="F83" s="525">
        <v>-0.48736489524038673</v>
      </c>
      <c r="G83" s="527">
        <v>22520</v>
      </c>
      <c r="H83" s="525">
        <v>-0.45101289583384119</v>
      </c>
      <c r="I83" s="528">
        <v>44593</v>
      </c>
      <c r="J83" s="529">
        <v>-0.52280412635904461</v>
      </c>
      <c r="K83" s="526">
        <v>7548</v>
      </c>
      <c r="L83" s="525">
        <v>-0.34891745018545672</v>
      </c>
      <c r="M83" s="528">
        <v>6522</v>
      </c>
      <c r="N83" s="525">
        <v>-0.36202680230852002</v>
      </c>
      <c r="O83" s="524">
        <v>1477</v>
      </c>
      <c r="P83" s="525">
        <v>-0.35445804195804198</v>
      </c>
      <c r="Q83" s="524">
        <v>175</v>
      </c>
      <c r="R83" s="525">
        <v>-0.22222222222222221</v>
      </c>
    </row>
    <row r="84" spans="2:18" s="4" customFormat="1" hidden="1" outlineLevel="1" x14ac:dyDescent="0.25">
      <c r="B84" s="71" t="s">
        <v>93</v>
      </c>
      <c r="C84" s="519">
        <v>16397</v>
      </c>
      <c r="D84" s="510">
        <v>0.29784707930979892</v>
      </c>
      <c r="E84" s="520">
        <v>14805</v>
      </c>
      <c r="F84" s="510">
        <v>0.26549277716044117</v>
      </c>
      <c r="G84" s="521">
        <v>3381</v>
      </c>
      <c r="H84" s="510">
        <v>0.19301340860973881</v>
      </c>
      <c r="I84" s="522">
        <v>8292</v>
      </c>
      <c r="J84" s="523">
        <v>0.28458559256390403</v>
      </c>
      <c r="K84" s="520">
        <v>1145</v>
      </c>
      <c r="L84" s="510">
        <v>0.97074010327022364</v>
      </c>
      <c r="M84" s="522">
        <v>1002</v>
      </c>
      <c r="N84" s="510">
        <v>0.93810444874274657</v>
      </c>
      <c r="O84" s="519">
        <v>411</v>
      </c>
      <c r="P84" s="510">
        <v>0.20527859237536661</v>
      </c>
      <c r="Q84" s="519">
        <v>36</v>
      </c>
      <c r="R84" s="510">
        <v>1.7692307692307692</v>
      </c>
    </row>
    <row r="85" spans="2:18" s="4" customFormat="1" hidden="1" outlineLevel="1" x14ac:dyDescent="0.25">
      <c r="B85" s="71" t="s">
        <v>94</v>
      </c>
      <c r="C85" s="519">
        <v>8634</v>
      </c>
      <c r="D85" s="510">
        <v>9.8613055096068214E-2</v>
      </c>
      <c r="E85" s="520">
        <v>7410</v>
      </c>
      <c r="F85" s="510">
        <v>2.6315789473684292E-2</v>
      </c>
      <c r="G85" s="521">
        <v>1800</v>
      </c>
      <c r="H85" s="510">
        <v>-0.11023232822540785</v>
      </c>
      <c r="I85" s="522">
        <v>4110</v>
      </c>
      <c r="J85" s="523">
        <v>5.1150895140664954E-2</v>
      </c>
      <c r="K85" s="520">
        <v>824</v>
      </c>
      <c r="L85" s="510">
        <v>0.64471057884231531</v>
      </c>
      <c r="M85" s="522">
        <v>775</v>
      </c>
      <c r="N85" s="510">
        <v>0.65598290598290587</v>
      </c>
      <c r="O85" s="519">
        <v>375</v>
      </c>
      <c r="P85" s="510">
        <v>1.7777777777777777</v>
      </c>
      <c r="Q85" s="519">
        <v>25</v>
      </c>
      <c r="R85" s="510">
        <v>7.3333333333333339</v>
      </c>
    </row>
    <row r="86" spans="2:18" s="4" customFormat="1" hidden="1" outlineLevel="1" x14ac:dyDescent="0.25">
      <c r="B86" s="71" t="s">
        <v>95</v>
      </c>
      <c r="C86" s="519">
        <v>10542</v>
      </c>
      <c r="D86" s="510">
        <v>-0.13689209104306532</v>
      </c>
      <c r="E86" s="520">
        <v>9446</v>
      </c>
      <c r="F86" s="510">
        <v>-0.17882291576110576</v>
      </c>
      <c r="G86" s="521">
        <v>2395</v>
      </c>
      <c r="H86" s="510">
        <v>-0.19603893924135618</v>
      </c>
      <c r="I86" s="522">
        <v>5397</v>
      </c>
      <c r="J86" s="523">
        <v>-0.2260146278502797</v>
      </c>
      <c r="K86" s="520">
        <v>851</v>
      </c>
      <c r="L86" s="510">
        <v>0.45470085470085464</v>
      </c>
      <c r="M86" s="522">
        <v>789</v>
      </c>
      <c r="N86" s="510">
        <v>0.46382189239332106</v>
      </c>
      <c r="O86" s="519">
        <v>225</v>
      </c>
      <c r="P86" s="510">
        <v>0.90677966101694918</v>
      </c>
      <c r="Q86" s="519">
        <v>20</v>
      </c>
      <c r="R86" s="510">
        <v>1.5</v>
      </c>
    </row>
    <row r="87" spans="2:18" s="4" customFormat="1" hidden="1" outlineLevel="1" x14ac:dyDescent="0.25">
      <c r="B87" s="71" t="s">
        <v>96</v>
      </c>
      <c r="C87" s="519">
        <v>12068</v>
      </c>
      <c r="D87" s="510">
        <v>-0.1711538461538461</v>
      </c>
      <c r="E87" s="520">
        <v>11126</v>
      </c>
      <c r="F87" s="510">
        <v>-0.1914244186046512</v>
      </c>
      <c r="G87" s="521">
        <v>3122</v>
      </c>
      <c r="H87" s="510">
        <v>-0.13181312569521686</v>
      </c>
      <c r="I87" s="522">
        <v>6524</v>
      </c>
      <c r="J87" s="523">
        <v>-0.2225002979382672</v>
      </c>
      <c r="K87" s="520">
        <v>746</v>
      </c>
      <c r="L87" s="510">
        <v>0.22094926350245503</v>
      </c>
      <c r="M87" s="522">
        <v>667</v>
      </c>
      <c r="N87" s="510">
        <v>0.2329020332717191</v>
      </c>
      <c r="O87" s="519">
        <v>167</v>
      </c>
      <c r="P87" s="510">
        <v>0.16783216783216792</v>
      </c>
      <c r="Q87" s="519">
        <v>29</v>
      </c>
      <c r="R87" s="510">
        <v>-0.36956521739130432</v>
      </c>
    </row>
    <row r="88" spans="2:18" s="4" customFormat="1" hidden="1" outlineLevel="1" x14ac:dyDescent="0.25">
      <c r="B88" s="71" t="s">
        <v>97</v>
      </c>
      <c r="C88" s="519">
        <v>15991</v>
      </c>
      <c r="D88" s="510">
        <v>-2.8198116074141577E-2</v>
      </c>
      <c r="E88" s="520">
        <v>15038</v>
      </c>
      <c r="F88" s="510">
        <v>-4.0576751307898395E-2</v>
      </c>
      <c r="G88" s="521">
        <v>3214</v>
      </c>
      <c r="H88" s="510">
        <v>-0.12710483432916897</v>
      </c>
      <c r="I88" s="522">
        <v>9768</v>
      </c>
      <c r="J88" s="523">
        <v>-4.6373132871229128E-2</v>
      </c>
      <c r="K88" s="520">
        <v>825</v>
      </c>
      <c r="L88" s="510">
        <v>0.24060150375939848</v>
      </c>
      <c r="M88" s="522">
        <v>713</v>
      </c>
      <c r="N88" s="510">
        <v>0.25307557117750434</v>
      </c>
      <c r="O88" s="519">
        <v>119</v>
      </c>
      <c r="P88" s="510">
        <v>0.18999999999999995</v>
      </c>
      <c r="Q88" s="519">
        <v>9</v>
      </c>
      <c r="R88" s="510">
        <v>-0.4375</v>
      </c>
    </row>
    <row r="89" spans="2:18" s="4" customFormat="1" hidden="1" outlineLevel="1" x14ac:dyDescent="0.25">
      <c r="B89" s="71" t="s">
        <v>98</v>
      </c>
      <c r="C89" s="519">
        <v>18552</v>
      </c>
      <c r="D89" s="510">
        <v>-7.8613829616557274E-3</v>
      </c>
      <c r="E89" s="520">
        <v>17560</v>
      </c>
      <c r="F89" s="510">
        <v>-5.7188154691126813E-3</v>
      </c>
      <c r="G89" s="521">
        <v>4123</v>
      </c>
      <c r="H89" s="510">
        <v>-0.12851405622489964</v>
      </c>
      <c r="I89" s="522">
        <v>11430</v>
      </c>
      <c r="J89" s="523">
        <v>3.0751194877806753E-2</v>
      </c>
      <c r="K89" s="520">
        <v>918</v>
      </c>
      <c r="L89" s="510">
        <v>2.2271714922049046E-2</v>
      </c>
      <c r="M89" s="522">
        <v>822</v>
      </c>
      <c r="N89" s="510">
        <v>1.2315270935960632E-2</v>
      </c>
      <c r="O89" s="519">
        <v>65</v>
      </c>
      <c r="P89" s="510">
        <v>-0.45378151260504207</v>
      </c>
      <c r="Q89" s="519">
        <v>9</v>
      </c>
      <c r="R89" s="510">
        <v>-0.5714285714285714</v>
      </c>
    </row>
    <row r="90" spans="2:18" s="4" customFormat="1" hidden="1" outlineLevel="1" x14ac:dyDescent="0.25">
      <c r="B90" s="71" t="s">
        <v>99</v>
      </c>
      <c r="C90" s="519">
        <v>18647</v>
      </c>
      <c r="D90" s="510">
        <v>-5.2874847622917498E-2</v>
      </c>
      <c r="E90" s="520">
        <v>17395</v>
      </c>
      <c r="F90" s="510">
        <v>-5.5440920938314542E-2</v>
      </c>
      <c r="G90" s="521">
        <v>4632</v>
      </c>
      <c r="H90" s="510">
        <v>-0.20027624309392267</v>
      </c>
      <c r="I90" s="522">
        <v>10926</v>
      </c>
      <c r="J90" s="523">
        <v>-2.7449903925336194E-4</v>
      </c>
      <c r="K90" s="520">
        <v>1155</v>
      </c>
      <c r="L90" s="510">
        <v>8.4507042253521236E-2</v>
      </c>
      <c r="M90" s="522">
        <v>1004</v>
      </c>
      <c r="N90" s="510">
        <v>1.9960079840319889E-3</v>
      </c>
      <c r="O90" s="519">
        <v>94</v>
      </c>
      <c r="P90" s="510">
        <v>-0.51041666666666674</v>
      </c>
      <c r="Q90" s="519">
        <v>3</v>
      </c>
      <c r="R90" s="510">
        <v>-0.8</v>
      </c>
    </row>
    <row r="91" spans="2:18" s="4" customFormat="1" hidden="1" outlineLevel="1" x14ac:dyDescent="0.25">
      <c r="B91" s="71" t="s">
        <v>100</v>
      </c>
      <c r="C91" s="519">
        <v>19024</v>
      </c>
      <c r="D91" s="510">
        <v>-3.1758957654723141E-2</v>
      </c>
      <c r="E91" s="520">
        <v>17761</v>
      </c>
      <c r="F91" s="510">
        <v>-3.6247219056921187E-2</v>
      </c>
      <c r="G91" s="521">
        <v>4638</v>
      </c>
      <c r="H91" s="510">
        <v>-2.0071836044791902E-2</v>
      </c>
      <c r="I91" s="522">
        <v>10623</v>
      </c>
      <c r="J91" s="523">
        <v>-9.0574437120109597E-2</v>
      </c>
      <c r="K91" s="520">
        <v>1131</v>
      </c>
      <c r="L91" s="510">
        <v>9.5930232558139483E-2</v>
      </c>
      <c r="M91" s="522">
        <v>951</v>
      </c>
      <c r="N91" s="510">
        <v>7.5791855203619862E-2</v>
      </c>
      <c r="O91" s="519">
        <v>120</v>
      </c>
      <c r="P91" s="510">
        <v>-0.28143712574850299</v>
      </c>
      <c r="Q91" s="519">
        <v>12</v>
      </c>
      <c r="R91" s="510">
        <v>-0.4</v>
      </c>
    </row>
    <row r="92" spans="2:18" s="4" customFormat="1" hidden="1" outlineLevel="1" x14ac:dyDescent="0.25">
      <c r="B92" s="71" t="s">
        <v>101</v>
      </c>
      <c r="C92" s="519">
        <v>17212</v>
      </c>
      <c r="D92" s="510">
        <v>-2.9106498194945818E-2</v>
      </c>
      <c r="E92" s="520">
        <v>16122</v>
      </c>
      <c r="F92" s="510">
        <v>-1.755027422303479E-2</v>
      </c>
      <c r="G92" s="521">
        <v>5168</v>
      </c>
      <c r="H92" s="510">
        <v>0.18804597701149417</v>
      </c>
      <c r="I92" s="522">
        <v>9097</v>
      </c>
      <c r="J92" s="523">
        <v>-7.2586400244673221E-2</v>
      </c>
      <c r="K92" s="520">
        <v>952</v>
      </c>
      <c r="L92" s="510">
        <v>-3.153611393692779E-2</v>
      </c>
      <c r="M92" s="522">
        <v>762</v>
      </c>
      <c r="N92" s="510">
        <v>-0.15521064301552101</v>
      </c>
      <c r="O92" s="519">
        <v>130</v>
      </c>
      <c r="P92" s="510">
        <v>-0.5859872611464968</v>
      </c>
      <c r="Q92" s="519">
        <v>8</v>
      </c>
      <c r="R92" s="510">
        <v>-0.61904761904761907</v>
      </c>
    </row>
    <row r="93" spans="2:18" s="4" customFormat="1" hidden="1" outlineLevel="1" x14ac:dyDescent="0.25">
      <c r="B93" s="71" t="s">
        <v>102</v>
      </c>
      <c r="C93" s="519">
        <v>17105</v>
      </c>
      <c r="D93" s="510">
        <v>3.1081398076471256E-3</v>
      </c>
      <c r="E93" s="520">
        <v>15513</v>
      </c>
      <c r="F93" s="510">
        <v>-1.404601499936442E-2</v>
      </c>
      <c r="G93" s="521">
        <v>4109</v>
      </c>
      <c r="H93" s="510">
        <v>0.11084076777507423</v>
      </c>
      <c r="I93" s="522">
        <v>8973</v>
      </c>
      <c r="J93" s="523">
        <v>-0.10822898032200357</v>
      </c>
      <c r="K93" s="520">
        <v>1446</v>
      </c>
      <c r="L93" s="510">
        <v>0.28533333333333344</v>
      </c>
      <c r="M93" s="522">
        <v>1293</v>
      </c>
      <c r="N93" s="510">
        <v>0.31536113936927768</v>
      </c>
      <c r="O93" s="519">
        <v>116</v>
      </c>
      <c r="P93" s="510">
        <v>-0.348314606741573</v>
      </c>
      <c r="Q93" s="519">
        <v>30</v>
      </c>
      <c r="R93" s="510">
        <v>1</v>
      </c>
    </row>
    <row r="94" spans="2:18" s="4" customFormat="1" hidden="1" outlineLevel="1" x14ac:dyDescent="0.25">
      <c r="B94" s="71" t="s">
        <v>103</v>
      </c>
      <c r="C94" s="519">
        <v>9599</v>
      </c>
      <c r="D94" s="510">
        <v>-0.38154758069712003</v>
      </c>
      <c r="E94" s="520">
        <v>8333</v>
      </c>
      <c r="F94" s="510">
        <v>-0.42344150003459491</v>
      </c>
      <c r="G94" s="521">
        <v>2233</v>
      </c>
      <c r="H94" s="510">
        <v>-0.25591469510163278</v>
      </c>
      <c r="I94" s="522">
        <v>4676</v>
      </c>
      <c r="J94" s="523">
        <v>-0.47537305060024682</v>
      </c>
      <c r="K94" s="520">
        <v>1036</v>
      </c>
      <c r="L94" s="510">
        <v>0.29177057356608471</v>
      </c>
      <c r="M94" s="522">
        <v>933</v>
      </c>
      <c r="N94" s="510">
        <v>0.29944289693593307</v>
      </c>
      <c r="O94" s="519">
        <v>201</v>
      </c>
      <c r="P94" s="510">
        <v>-9.8654708520179324E-2</v>
      </c>
      <c r="Q94" s="519">
        <v>29</v>
      </c>
      <c r="R94" s="510">
        <v>-0.32558139534883723</v>
      </c>
    </row>
    <row r="95" spans="2:18" s="4" customFormat="1" hidden="1" outlineLevel="1" x14ac:dyDescent="0.25">
      <c r="B95" s="71" t="s">
        <v>104</v>
      </c>
      <c r="C95" s="519">
        <v>8268</v>
      </c>
      <c r="D95" s="510">
        <v>-0.36487939775695188</v>
      </c>
      <c r="E95" s="520">
        <v>7424</v>
      </c>
      <c r="F95" s="510">
        <v>-0.37660592828952888</v>
      </c>
      <c r="G95" s="521">
        <v>2206</v>
      </c>
      <c r="H95" s="510">
        <v>-0.19694211867491807</v>
      </c>
      <c r="I95" s="522">
        <v>3632</v>
      </c>
      <c r="J95" s="523">
        <v>-0.44071450569756698</v>
      </c>
      <c r="K95" s="520">
        <v>564</v>
      </c>
      <c r="L95" s="510">
        <v>-0.37402885682574916</v>
      </c>
      <c r="M95" s="522">
        <v>512</v>
      </c>
      <c r="N95" s="510">
        <v>-0.38014527845036317</v>
      </c>
      <c r="O95" s="519">
        <v>265</v>
      </c>
      <c r="P95" s="510">
        <v>0.35897435897435903</v>
      </c>
      <c r="Q95" s="519">
        <v>15</v>
      </c>
      <c r="R95" s="510">
        <v>0.15384615384615374</v>
      </c>
    </row>
    <row r="96" spans="2:18" s="4" customFormat="1" ht="15.75" collapsed="1" x14ac:dyDescent="0.25">
      <c r="B96" s="101">
        <v>2014</v>
      </c>
      <c r="C96" s="524">
        <v>172039</v>
      </c>
      <c r="D96" s="525">
        <v>-7.0441332209470686E-2</v>
      </c>
      <c r="E96" s="526">
        <v>157933</v>
      </c>
      <c r="F96" s="525">
        <v>-8.6395399958349772E-2</v>
      </c>
      <c r="G96" s="527">
        <v>41021</v>
      </c>
      <c r="H96" s="525">
        <v>-7.1229651096972879E-2</v>
      </c>
      <c r="I96" s="528">
        <v>93448</v>
      </c>
      <c r="J96" s="529">
        <v>-0.10958656109157783</v>
      </c>
      <c r="K96" s="526">
        <v>11593</v>
      </c>
      <c r="L96" s="525">
        <v>0.189147604882552</v>
      </c>
      <c r="M96" s="528">
        <v>10223</v>
      </c>
      <c r="N96" s="525">
        <v>0.16687592740554735</v>
      </c>
      <c r="O96" s="524">
        <v>2288</v>
      </c>
      <c r="P96" s="525">
        <v>2.8314606741572934E-2</v>
      </c>
      <c r="Q96" s="524">
        <v>225</v>
      </c>
      <c r="R96" s="525">
        <v>-3.8461538461538436E-2</v>
      </c>
    </row>
    <row r="97" spans="2:18" s="4" customFormat="1" hidden="1" outlineLevel="1" x14ac:dyDescent="0.25">
      <c r="B97" s="71" t="s">
        <v>93</v>
      </c>
      <c r="C97" s="519">
        <v>12634</v>
      </c>
      <c r="D97" s="510">
        <v>0.20140737923164709</v>
      </c>
      <c r="E97" s="520">
        <v>11699</v>
      </c>
      <c r="F97" s="510">
        <v>0.19658381916743384</v>
      </c>
      <c r="G97" s="521">
        <v>2834</v>
      </c>
      <c r="H97" s="510">
        <v>0.34312796208530805</v>
      </c>
      <c r="I97" s="522">
        <v>6455</v>
      </c>
      <c r="J97" s="523">
        <v>9.7229304776474512E-2</v>
      </c>
      <c r="K97" s="520">
        <v>581</v>
      </c>
      <c r="L97" s="510">
        <v>5.444646098003636E-2</v>
      </c>
      <c r="M97" s="522">
        <v>517</v>
      </c>
      <c r="N97" s="510">
        <v>0.19399538106235559</v>
      </c>
      <c r="O97" s="519">
        <v>341</v>
      </c>
      <c r="P97" s="510">
        <v>0.97109826589595372</v>
      </c>
      <c r="Q97" s="519">
        <v>13</v>
      </c>
      <c r="R97" s="510">
        <v>-0.1333333333333333</v>
      </c>
    </row>
    <row r="98" spans="2:18" s="4" customFormat="1" hidden="1" outlineLevel="1" x14ac:dyDescent="0.25">
      <c r="B98" s="71" t="s">
        <v>94</v>
      </c>
      <c r="C98" s="519">
        <v>7859</v>
      </c>
      <c r="D98" s="510">
        <v>0.40817057874932816</v>
      </c>
      <c r="E98" s="520">
        <v>7220</v>
      </c>
      <c r="F98" s="510">
        <v>0.38712776176753128</v>
      </c>
      <c r="G98" s="521">
        <v>2023</v>
      </c>
      <c r="H98" s="510">
        <v>0.63145161290322571</v>
      </c>
      <c r="I98" s="522">
        <v>3910</v>
      </c>
      <c r="J98" s="523">
        <v>0.24641377111890339</v>
      </c>
      <c r="K98" s="520">
        <v>501</v>
      </c>
      <c r="L98" s="510">
        <v>1.0283400809716601</v>
      </c>
      <c r="M98" s="522">
        <v>468</v>
      </c>
      <c r="N98" s="510">
        <v>1.5714285714285716</v>
      </c>
      <c r="O98" s="519">
        <v>135</v>
      </c>
      <c r="P98" s="510">
        <v>5.46875E-2</v>
      </c>
      <c r="Q98" s="519">
        <v>3</v>
      </c>
      <c r="R98" s="510">
        <v>2</v>
      </c>
    </row>
    <row r="99" spans="2:18" s="4" customFormat="1" hidden="1" outlineLevel="1" x14ac:dyDescent="0.25">
      <c r="B99" s="71" t="s">
        <v>95</v>
      </c>
      <c r="C99" s="519">
        <v>12214</v>
      </c>
      <c r="D99" s="510">
        <v>0.3079888627115015</v>
      </c>
      <c r="E99" s="520">
        <v>11503</v>
      </c>
      <c r="F99" s="510">
        <v>0.28081505400289508</v>
      </c>
      <c r="G99" s="521">
        <v>2979</v>
      </c>
      <c r="H99" s="510">
        <v>0.49473156046161559</v>
      </c>
      <c r="I99" s="522">
        <v>6973</v>
      </c>
      <c r="J99" s="523">
        <v>0.27128532360984514</v>
      </c>
      <c r="K99" s="520">
        <v>585</v>
      </c>
      <c r="L99" s="510">
        <v>0.9370860927152318</v>
      </c>
      <c r="M99" s="522">
        <v>539</v>
      </c>
      <c r="N99" s="510">
        <v>1.0572519083969465</v>
      </c>
      <c r="O99" s="519">
        <v>118</v>
      </c>
      <c r="P99" s="510">
        <v>1.1454545454545455</v>
      </c>
      <c r="Q99" s="519">
        <v>8</v>
      </c>
      <c r="R99" s="510" t="e">
        <v>#DIV/0!</v>
      </c>
    </row>
    <row r="100" spans="2:18" s="4" customFormat="1" hidden="1" outlineLevel="1" x14ac:dyDescent="0.25">
      <c r="B100" s="71" t="s">
        <v>96</v>
      </c>
      <c r="C100" s="519">
        <v>14560</v>
      </c>
      <c r="D100" s="510">
        <v>0.31159355013061885</v>
      </c>
      <c r="E100" s="520">
        <v>13760</v>
      </c>
      <c r="F100" s="510">
        <v>0.32205995388162956</v>
      </c>
      <c r="G100" s="521">
        <v>3596</v>
      </c>
      <c r="H100" s="510">
        <v>0.40468750000000009</v>
      </c>
      <c r="I100" s="522">
        <v>8391</v>
      </c>
      <c r="J100" s="523">
        <v>0.28145998778252901</v>
      </c>
      <c r="K100" s="520">
        <v>611</v>
      </c>
      <c r="L100" s="510">
        <v>0.46875</v>
      </c>
      <c r="M100" s="522">
        <v>541</v>
      </c>
      <c r="N100" s="510">
        <v>0.72292993630573243</v>
      </c>
      <c r="O100" s="519">
        <v>143</v>
      </c>
      <c r="P100" s="510">
        <v>-0.43700787401574803</v>
      </c>
      <c r="Q100" s="519">
        <v>46</v>
      </c>
      <c r="R100" s="510">
        <v>1</v>
      </c>
    </row>
    <row r="101" spans="2:18" s="4" customFormat="1" hidden="1" outlineLevel="1" x14ac:dyDescent="0.25">
      <c r="B101" s="71" t="s">
        <v>97</v>
      </c>
      <c r="C101" s="519">
        <v>16455</v>
      </c>
      <c r="D101" s="510">
        <v>0.5989699737634826</v>
      </c>
      <c r="E101" s="520">
        <v>15674</v>
      </c>
      <c r="F101" s="510">
        <v>0.58675845312816355</v>
      </c>
      <c r="G101" s="521">
        <v>3682</v>
      </c>
      <c r="H101" s="510">
        <v>0.52463768115942022</v>
      </c>
      <c r="I101" s="522">
        <v>10243</v>
      </c>
      <c r="J101" s="523">
        <v>0.72586352148272959</v>
      </c>
      <c r="K101" s="520">
        <v>665</v>
      </c>
      <c r="L101" s="510">
        <v>0.8679775280898876</v>
      </c>
      <c r="M101" s="522">
        <v>569</v>
      </c>
      <c r="N101" s="510">
        <v>0.82958199356913176</v>
      </c>
      <c r="O101" s="519">
        <v>100</v>
      </c>
      <c r="P101" s="510">
        <v>1.0408163265306123</v>
      </c>
      <c r="Q101" s="519">
        <v>16</v>
      </c>
      <c r="R101" s="510">
        <v>1</v>
      </c>
    </row>
    <row r="102" spans="2:18" s="4" customFormat="1" hidden="1" outlineLevel="1" x14ac:dyDescent="0.25">
      <c r="B102" s="71" t="s">
        <v>98</v>
      </c>
      <c r="C102" s="519">
        <v>18699</v>
      </c>
      <c r="D102" s="510">
        <v>0.22343627322690396</v>
      </c>
      <c r="E102" s="520">
        <v>17661</v>
      </c>
      <c r="F102" s="510">
        <v>0.1954108569107893</v>
      </c>
      <c r="G102" s="521">
        <v>4731</v>
      </c>
      <c r="H102" s="510">
        <v>0.27554596926395258</v>
      </c>
      <c r="I102" s="522">
        <v>11089</v>
      </c>
      <c r="J102" s="523">
        <v>0.16603575184016828</v>
      </c>
      <c r="K102" s="520">
        <v>898</v>
      </c>
      <c r="L102" s="510">
        <v>0.94793926247288507</v>
      </c>
      <c r="M102" s="522">
        <v>812</v>
      </c>
      <c r="N102" s="510">
        <v>0.87528868360277134</v>
      </c>
      <c r="O102" s="519">
        <v>119</v>
      </c>
      <c r="P102" s="510">
        <v>2.2162162162162162</v>
      </c>
      <c r="Q102" s="519">
        <v>21</v>
      </c>
      <c r="R102" s="510">
        <v>0.75</v>
      </c>
    </row>
    <row r="103" spans="2:18" s="4" customFormat="1" hidden="1" outlineLevel="1" x14ac:dyDescent="0.25">
      <c r="B103" s="71" t="s">
        <v>99</v>
      </c>
      <c r="C103" s="519">
        <v>19688</v>
      </c>
      <c r="D103" s="510">
        <v>0.37861494293116738</v>
      </c>
      <c r="E103" s="520">
        <v>18416</v>
      </c>
      <c r="F103" s="510">
        <v>0.35991729434352382</v>
      </c>
      <c r="G103" s="521">
        <v>5792</v>
      </c>
      <c r="H103" s="510">
        <v>0.53511794328120854</v>
      </c>
      <c r="I103" s="522">
        <v>10929</v>
      </c>
      <c r="J103" s="523">
        <v>0.40656370656370666</v>
      </c>
      <c r="K103" s="520">
        <v>1065</v>
      </c>
      <c r="L103" s="510">
        <v>0.75164473684210531</v>
      </c>
      <c r="M103" s="522">
        <v>1002</v>
      </c>
      <c r="N103" s="510">
        <v>1.4320388349514563</v>
      </c>
      <c r="O103" s="519">
        <v>192</v>
      </c>
      <c r="P103" s="510">
        <v>0.84615384615384626</v>
      </c>
      <c r="Q103" s="519">
        <v>15</v>
      </c>
      <c r="R103" s="510">
        <v>-0.44444444444444442</v>
      </c>
    </row>
    <row r="104" spans="2:18" s="4" customFormat="1" hidden="1" outlineLevel="1" x14ac:dyDescent="0.25">
      <c r="B104" s="71" t="s">
        <v>100</v>
      </c>
      <c r="C104" s="519">
        <v>19648</v>
      </c>
      <c r="D104" s="510">
        <v>0.24693786888367075</v>
      </c>
      <c r="E104" s="520">
        <v>18429</v>
      </c>
      <c r="F104" s="510">
        <v>0.22281202309070403</v>
      </c>
      <c r="G104" s="521">
        <v>4733</v>
      </c>
      <c r="H104" s="510">
        <v>0.3794812008160886</v>
      </c>
      <c r="I104" s="522">
        <v>11681</v>
      </c>
      <c r="J104" s="523">
        <v>0.20858768753233314</v>
      </c>
      <c r="K104" s="520">
        <v>1032</v>
      </c>
      <c r="L104" s="510">
        <v>0.67260940032414918</v>
      </c>
      <c r="M104" s="522">
        <v>884</v>
      </c>
      <c r="N104" s="510">
        <v>0.58422939068100366</v>
      </c>
      <c r="O104" s="519">
        <v>167</v>
      </c>
      <c r="P104" s="510">
        <v>1.4925373134328357</v>
      </c>
      <c r="Q104" s="519">
        <v>20</v>
      </c>
      <c r="R104" s="510">
        <v>9</v>
      </c>
    </row>
    <row r="105" spans="2:18" s="4" customFormat="1" hidden="1" outlineLevel="1" x14ac:dyDescent="0.25">
      <c r="B105" s="71" t="s">
        <v>101</v>
      </c>
      <c r="C105" s="519">
        <v>17728</v>
      </c>
      <c r="D105" s="510">
        <v>0.4583744652846331</v>
      </c>
      <c r="E105" s="520">
        <v>16410</v>
      </c>
      <c r="F105" s="510">
        <v>0.43206213456671616</v>
      </c>
      <c r="G105" s="521">
        <v>4350</v>
      </c>
      <c r="H105" s="510">
        <v>0.35009310986964626</v>
      </c>
      <c r="I105" s="522">
        <v>9809</v>
      </c>
      <c r="J105" s="523">
        <v>0.44292438952633129</v>
      </c>
      <c r="K105" s="520">
        <v>983</v>
      </c>
      <c r="L105" s="510">
        <v>0.61677631578947367</v>
      </c>
      <c r="M105" s="522">
        <v>902</v>
      </c>
      <c r="N105" s="510">
        <v>0.68913857677902612</v>
      </c>
      <c r="O105" s="519">
        <v>314</v>
      </c>
      <c r="P105" s="510">
        <v>2.8765432098765431</v>
      </c>
      <c r="Q105" s="519">
        <v>21</v>
      </c>
      <c r="R105" s="510">
        <v>1.625</v>
      </c>
    </row>
    <row r="106" spans="2:18" s="4" customFormat="1" hidden="1" outlineLevel="1" x14ac:dyDescent="0.25">
      <c r="B106" s="71" t="s">
        <v>102</v>
      </c>
      <c r="C106" s="519">
        <v>17052</v>
      </c>
      <c r="D106" s="510">
        <v>0.36198083067092646</v>
      </c>
      <c r="E106" s="520">
        <v>15734</v>
      </c>
      <c r="F106" s="510">
        <v>0.3461670088980151</v>
      </c>
      <c r="G106" s="521">
        <v>3699</v>
      </c>
      <c r="H106" s="510">
        <v>0.23176823176823169</v>
      </c>
      <c r="I106" s="522">
        <v>10062</v>
      </c>
      <c r="J106" s="523">
        <v>0.40963855421686746</v>
      </c>
      <c r="K106" s="520">
        <v>1125</v>
      </c>
      <c r="L106" s="510">
        <v>0.66666666666666674</v>
      </c>
      <c r="M106" s="522">
        <v>983</v>
      </c>
      <c r="N106" s="510">
        <v>0.71853146853146854</v>
      </c>
      <c r="O106" s="519">
        <v>178</v>
      </c>
      <c r="P106" s="510">
        <v>0.23611111111111116</v>
      </c>
      <c r="Q106" s="519">
        <v>15</v>
      </c>
      <c r="R106" s="510">
        <v>0.15384615384615374</v>
      </c>
    </row>
    <row r="107" spans="2:18" s="4" customFormat="1" hidden="1" outlineLevel="1" x14ac:dyDescent="0.25">
      <c r="B107" s="71" t="s">
        <v>103</v>
      </c>
      <c r="C107" s="519">
        <v>15521</v>
      </c>
      <c r="D107" s="510">
        <v>0.17654639175257736</v>
      </c>
      <c r="E107" s="520">
        <v>14453</v>
      </c>
      <c r="F107" s="510">
        <v>0.15716573258606892</v>
      </c>
      <c r="G107" s="521">
        <v>3001</v>
      </c>
      <c r="H107" s="510">
        <v>6.4561901383469289E-2</v>
      </c>
      <c r="I107" s="522">
        <v>8913</v>
      </c>
      <c r="J107" s="523">
        <v>0.19109982627288513</v>
      </c>
      <c r="K107" s="520">
        <v>802</v>
      </c>
      <c r="L107" s="510">
        <v>0.56031128404669261</v>
      </c>
      <c r="M107" s="522">
        <v>718</v>
      </c>
      <c r="N107" s="510">
        <v>0.58498896247240628</v>
      </c>
      <c r="O107" s="519">
        <v>223</v>
      </c>
      <c r="P107" s="510">
        <v>0.28901734104046239</v>
      </c>
      <c r="Q107" s="519">
        <v>43</v>
      </c>
      <c r="R107" s="510">
        <v>1.8666666666666667</v>
      </c>
    </row>
    <row r="108" spans="2:18" s="4" customFormat="1" hidden="1" outlineLevel="1" x14ac:dyDescent="0.25">
      <c r="B108" s="71" t="s">
        <v>104</v>
      </c>
      <c r="C108" s="519">
        <v>13018</v>
      </c>
      <c r="D108" s="510">
        <v>0.27166161961512159</v>
      </c>
      <c r="E108" s="520">
        <v>11909</v>
      </c>
      <c r="F108" s="510">
        <v>0.24910845395426895</v>
      </c>
      <c r="G108" s="521">
        <v>2747</v>
      </c>
      <c r="H108" s="510">
        <v>0.35453648915187386</v>
      </c>
      <c r="I108" s="522">
        <v>6494</v>
      </c>
      <c r="J108" s="523">
        <v>0.12625737079431154</v>
      </c>
      <c r="K108" s="520">
        <v>901</v>
      </c>
      <c r="L108" s="510">
        <v>0.60892857142857149</v>
      </c>
      <c r="M108" s="522">
        <v>826</v>
      </c>
      <c r="N108" s="510">
        <v>0.72442588726513568</v>
      </c>
      <c r="O108" s="519">
        <v>195</v>
      </c>
      <c r="P108" s="510">
        <v>0.5</v>
      </c>
      <c r="Q108" s="519">
        <v>13</v>
      </c>
      <c r="R108" s="510">
        <v>0</v>
      </c>
    </row>
    <row r="109" spans="2:18" s="4" customFormat="1" ht="15.75" collapsed="1" x14ac:dyDescent="0.25">
      <c r="B109" s="101">
        <v>2013</v>
      </c>
      <c r="C109" s="524">
        <v>185076</v>
      </c>
      <c r="D109" s="525">
        <v>0.31957733825773249</v>
      </c>
      <c r="E109" s="526">
        <v>172868</v>
      </c>
      <c r="F109" s="525">
        <v>0.30164825649250426</v>
      </c>
      <c r="G109" s="527">
        <v>44167</v>
      </c>
      <c r="H109" s="525">
        <v>0.36727238956134101</v>
      </c>
      <c r="I109" s="528">
        <v>104949</v>
      </c>
      <c r="J109" s="529">
        <v>0.29378189797578846</v>
      </c>
      <c r="K109" s="526">
        <v>9749</v>
      </c>
      <c r="L109" s="525">
        <v>0.64818258664412509</v>
      </c>
      <c r="M109" s="528">
        <v>8761</v>
      </c>
      <c r="N109" s="525">
        <v>0.77240542180861826</v>
      </c>
      <c r="O109" s="524">
        <v>2225</v>
      </c>
      <c r="P109" s="525">
        <v>0.59498207885304666</v>
      </c>
      <c r="Q109" s="524">
        <v>234</v>
      </c>
      <c r="R109" s="525">
        <v>0.70802919708029188</v>
      </c>
    </row>
    <row r="110" spans="2:18" s="4" customFormat="1" hidden="1" outlineLevel="1" x14ac:dyDescent="0.25">
      <c r="B110" s="71" t="s">
        <v>93</v>
      </c>
      <c r="C110" s="519">
        <v>10516</v>
      </c>
      <c r="D110" s="510">
        <v>0.35550399587522552</v>
      </c>
      <c r="E110" s="520">
        <v>9777</v>
      </c>
      <c r="F110" s="510">
        <v>0.30918585966791645</v>
      </c>
      <c r="G110" s="521">
        <v>2110</v>
      </c>
      <c r="H110" s="510">
        <v>0.1128691983122363</v>
      </c>
      <c r="I110" s="522">
        <v>5883</v>
      </c>
      <c r="J110" s="523">
        <v>0.29382010116560364</v>
      </c>
      <c r="K110" s="520">
        <v>551</v>
      </c>
      <c r="L110" s="510">
        <v>1.375</v>
      </c>
      <c r="M110" s="522">
        <v>433</v>
      </c>
      <c r="N110" s="510">
        <v>1.1019417475728157</v>
      </c>
      <c r="O110" s="519">
        <v>173</v>
      </c>
      <c r="P110" s="510">
        <v>3.0232558139534884</v>
      </c>
      <c r="Q110" s="519">
        <v>15</v>
      </c>
      <c r="R110" s="510">
        <v>0</v>
      </c>
    </row>
    <row r="111" spans="2:18" s="4" customFormat="1" hidden="1" outlineLevel="1" x14ac:dyDescent="0.25">
      <c r="B111" s="71" t="s">
        <v>94</v>
      </c>
      <c r="C111" s="519">
        <v>5581</v>
      </c>
      <c r="D111" s="510">
        <v>0.25981941309255085</v>
      </c>
      <c r="E111" s="520">
        <v>5205</v>
      </c>
      <c r="F111" s="510">
        <v>0.27106227106227099</v>
      </c>
      <c r="G111" s="521">
        <v>1240</v>
      </c>
      <c r="H111" s="510">
        <v>4.9069373942470351E-2</v>
      </c>
      <c r="I111" s="522">
        <v>3137</v>
      </c>
      <c r="J111" s="523">
        <v>0.37406920718353054</v>
      </c>
      <c r="K111" s="520">
        <v>247</v>
      </c>
      <c r="L111" s="510">
        <v>-0.1453287197231834</v>
      </c>
      <c r="M111" s="522">
        <v>182</v>
      </c>
      <c r="N111" s="510">
        <v>8.3333333333333259E-2</v>
      </c>
      <c r="O111" s="519">
        <v>128</v>
      </c>
      <c r="P111" s="510">
        <v>1.7826086956521738</v>
      </c>
      <c r="Q111" s="519">
        <v>1</v>
      </c>
      <c r="R111" s="510" t="e">
        <v>#DIV/0!</v>
      </c>
    </row>
    <row r="112" spans="2:18" s="4" customFormat="1" hidden="1" outlineLevel="1" x14ac:dyDescent="0.25">
      <c r="B112" s="71" t="s">
        <v>95</v>
      </c>
      <c r="C112" s="519">
        <v>9338</v>
      </c>
      <c r="D112" s="510">
        <v>0.23682119205298013</v>
      </c>
      <c r="E112" s="520">
        <v>8981</v>
      </c>
      <c r="F112" s="510">
        <v>0.23399285517999457</v>
      </c>
      <c r="G112" s="521">
        <v>1993</v>
      </c>
      <c r="H112" s="510">
        <v>4.6743697478991653E-2</v>
      </c>
      <c r="I112" s="522">
        <v>5485</v>
      </c>
      <c r="J112" s="523">
        <v>0.27885287945908144</v>
      </c>
      <c r="K112" s="520">
        <v>302</v>
      </c>
      <c r="L112" s="510">
        <v>0.7558139534883721</v>
      </c>
      <c r="M112" s="522">
        <v>262</v>
      </c>
      <c r="N112" s="510">
        <v>1.0629921259842519</v>
      </c>
      <c r="O112" s="519">
        <v>55</v>
      </c>
      <c r="P112" s="510">
        <v>-0.44999999999999996</v>
      </c>
      <c r="Q112" s="519">
        <v>0</v>
      </c>
      <c r="R112" s="510" t="e">
        <v>#DIV/0!</v>
      </c>
    </row>
    <row r="113" spans="2:18" s="4" customFormat="1" hidden="1" outlineLevel="1" x14ac:dyDescent="0.25">
      <c r="B113" s="71" t="s">
        <v>96</v>
      </c>
      <c r="C113" s="519">
        <v>11101</v>
      </c>
      <c r="D113" s="510">
        <v>0.17620258529349431</v>
      </c>
      <c r="E113" s="520">
        <v>10408</v>
      </c>
      <c r="F113" s="510">
        <v>0.16564004927763465</v>
      </c>
      <c r="G113" s="521">
        <v>2560</v>
      </c>
      <c r="H113" s="510">
        <v>-1.3107170393215073E-2</v>
      </c>
      <c r="I113" s="522">
        <v>6548</v>
      </c>
      <c r="J113" s="523">
        <v>0.24795121021536115</v>
      </c>
      <c r="K113" s="520">
        <v>416</v>
      </c>
      <c r="L113" s="510">
        <v>9.1863517060367439E-2</v>
      </c>
      <c r="M113" s="522">
        <v>314</v>
      </c>
      <c r="N113" s="510">
        <v>-6.2686567164179086E-2</v>
      </c>
      <c r="O113" s="519">
        <v>254</v>
      </c>
      <c r="P113" s="510">
        <v>0.984375</v>
      </c>
      <c r="Q113" s="519">
        <v>23</v>
      </c>
      <c r="R113" s="510" t="e">
        <v>#DIV/0!</v>
      </c>
    </row>
    <row r="114" spans="2:18" s="4" customFormat="1" hidden="1" outlineLevel="1" x14ac:dyDescent="0.25">
      <c r="B114" s="71" t="s">
        <v>97</v>
      </c>
      <c r="C114" s="519">
        <v>10291</v>
      </c>
      <c r="D114" s="510">
        <v>0.20899906015037595</v>
      </c>
      <c r="E114" s="520">
        <v>9878</v>
      </c>
      <c r="F114" s="510">
        <v>0.22891266484200057</v>
      </c>
      <c r="G114" s="521">
        <v>2415</v>
      </c>
      <c r="H114" s="510">
        <v>7.509386733416834E-3</v>
      </c>
      <c r="I114" s="522">
        <v>5935</v>
      </c>
      <c r="J114" s="523">
        <v>0.26088803909071601</v>
      </c>
      <c r="K114" s="520">
        <v>356</v>
      </c>
      <c r="L114" s="510">
        <v>-0.17592592592592593</v>
      </c>
      <c r="M114" s="522">
        <v>311</v>
      </c>
      <c r="N114" s="510">
        <v>-0.17066666666666663</v>
      </c>
      <c r="O114" s="519">
        <v>49</v>
      </c>
      <c r="P114" s="510">
        <v>0.6333333333333333</v>
      </c>
      <c r="Q114" s="519">
        <v>8</v>
      </c>
      <c r="R114" s="510">
        <v>-0.33333333333333337</v>
      </c>
    </row>
    <row r="115" spans="2:18" s="4" customFormat="1" hidden="1" outlineLevel="1" x14ac:dyDescent="0.25">
      <c r="B115" s="71" t="s">
        <v>98</v>
      </c>
      <c r="C115" s="519">
        <v>15284</v>
      </c>
      <c r="D115" s="510">
        <v>0.48230045582387748</v>
      </c>
      <c r="E115" s="520">
        <v>14774</v>
      </c>
      <c r="F115" s="510">
        <v>0.50847457627118642</v>
      </c>
      <c r="G115" s="521">
        <v>3709</v>
      </c>
      <c r="H115" s="510">
        <v>0.32606363961387208</v>
      </c>
      <c r="I115" s="522">
        <v>9510</v>
      </c>
      <c r="J115" s="523">
        <v>0.72563962983124664</v>
      </c>
      <c r="K115" s="520">
        <v>461</v>
      </c>
      <c r="L115" s="510">
        <v>-3.3542976939203384E-2</v>
      </c>
      <c r="M115" s="522">
        <v>433</v>
      </c>
      <c r="N115" s="510">
        <v>1.4051522248243575E-2</v>
      </c>
      <c r="O115" s="519">
        <v>37</v>
      </c>
      <c r="P115" s="510">
        <v>0.42307692307692313</v>
      </c>
      <c r="Q115" s="519">
        <v>12</v>
      </c>
      <c r="R115" s="510">
        <v>-0.1428571428571429</v>
      </c>
    </row>
    <row r="116" spans="2:18" s="4" customFormat="1" hidden="1" outlineLevel="1" x14ac:dyDescent="0.25">
      <c r="B116" s="71" t="s">
        <v>99</v>
      </c>
      <c r="C116" s="519">
        <v>14281</v>
      </c>
      <c r="D116" s="510">
        <v>0.10980727385763123</v>
      </c>
      <c r="E116" s="520">
        <v>13542</v>
      </c>
      <c r="F116" s="510">
        <v>0.11972879113610047</v>
      </c>
      <c r="G116" s="521">
        <v>3773</v>
      </c>
      <c r="H116" s="510">
        <v>6.4916737228337462E-2</v>
      </c>
      <c r="I116" s="522">
        <v>7770</v>
      </c>
      <c r="J116" s="523">
        <v>0.13034623217922614</v>
      </c>
      <c r="K116" s="520">
        <v>608</v>
      </c>
      <c r="L116" s="510">
        <v>-0.11756168359941943</v>
      </c>
      <c r="M116" s="522">
        <v>412</v>
      </c>
      <c r="N116" s="510">
        <v>-0.35524256651017216</v>
      </c>
      <c r="O116" s="519">
        <v>104</v>
      </c>
      <c r="P116" s="510">
        <v>0.30000000000000004</v>
      </c>
      <c r="Q116" s="519">
        <v>27</v>
      </c>
      <c r="R116" s="510">
        <v>4.4000000000000004</v>
      </c>
    </row>
    <row r="117" spans="2:18" s="4" customFormat="1" hidden="1" outlineLevel="1" x14ac:dyDescent="0.25">
      <c r="B117" s="71" t="s">
        <v>100</v>
      </c>
      <c r="C117" s="519">
        <v>15757</v>
      </c>
      <c r="D117" s="510">
        <v>0.49596506218551228</v>
      </c>
      <c r="E117" s="520">
        <v>15071</v>
      </c>
      <c r="F117" s="510">
        <v>0.54495130702203998</v>
      </c>
      <c r="G117" s="521">
        <v>3431</v>
      </c>
      <c r="H117" s="510">
        <v>0.26278984173721009</v>
      </c>
      <c r="I117" s="522">
        <v>9665</v>
      </c>
      <c r="J117" s="523">
        <v>0.81775437276659768</v>
      </c>
      <c r="K117" s="520">
        <v>617</v>
      </c>
      <c r="L117" s="510">
        <v>-0.14779005524861877</v>
      </c>
      <c r="M117" s="522">
        <v>558</v>
      </c>
      <c r="N117" s="510">
        <v>-8.6743044189852681E-2</v>
      </c>
      <c r="O117" s="519">
        <v>67</v>
      </c>
      <c r="P117" s="510">
        <v>0.59523809523809534</v>
      </c>
      <c r="Q117" s="519">
        <v>2</v>
      </c>
      <c r="R117" s="510">
        <v>-0.83333333333333337</v>
      </c>
    </row>
    <row r="118" spans="2:18" s="4" customFormat="1" hidden="1" outlineLevel="1" x14ac:dyDescent="0.25">
      <c r="B118" s="71" t="s">
        <v>101</v>
      </c>
      <c r="C118" s="519">
        <v>12156</v>
      </c>
      <c r="D118" s="510">
        <v>0.17381228273464666</v>
      </c>
      <c r="E118" s="520">
        <v>11459</v>
      </c>
      <c r="F118" s="510">
        <v>0.18574089403973515</v>
      </c>
      <c r="G118" s="521">
        <v>3222</v>
      </c>
      <c r="H118" s="510">
        <v>0.12815126050420167</v>
      </c>
      <c r="I118" s="522">
        <v>6798</v>
      </c>
      <c r="J118" s="523">
        <v>0.22134387351778662</v>
      </c>
      <c r="K118" s="520">
        <v>608</v>
      </c>
      <c r="L118" s="510">
        <v>-4.7021943573667735E-2</v>
      </c>
      <c r="M118" s="522">
        <v>534</v>
      </c>
      <c r="N118" s="510">
        <v>-7.7720207253886064E-2</v>
      </c>
      <c r="O118" s="519">
        <v>81</v>
      </c>
      <c r="P118" s="510">
        <v>0.84090909090909083</v>
      </c>
      <c r="Q118" s="519">
        <v>8</v>
      </c>
      <c r="R118" s="510">
        <v>-0.19999999999999996</v>
      </c>
    </row>
    <row r="119" spans="2:18" s="4" customFormat="1" hidden="1" outlineLevel="1" x14ac:dyDescent="0.25">
      <c r="B119" s="71" t="s">
        <v>102</v>
      </c>
      <c r="C119" s="519">
        <v>12520</v>
      </c>
      <c r="D119" s="510">
        <v>0.18493280333144058</v>
      </c>
      <c r="E119" s="520">
        <v>11688</v>
      </c>
      <c r="F119" s="510">
        <v>0.20718859739723205</v>
      </c>
      <c r="G119" s="521">
        <v>3003</v>
      </c>
      <c r="H119" s="510">
        <v>0.16125290023201866</v>
      </c>
      <c r="I119" s="522">
        <v>7138</v>
      </c>
      <c r="J119" s="523">
        <v>0.31503316138540893</v>
      </c>
      <c r="K119" s="520">
        <v>675</v>
      </c>
      <c r="L119" s="510">
        <v>-0.17582417582417587</v>
      </c>
      <c r="M119" s="522">
        <v>572</v>
      </c>
      <c r="N119" s="510">
        <v>-0.20223152022315205</v>
      </c>
      <c r="O119" s="519">
        <v>144</v>
      </c>
      <c r="P119" s="510">
        <v>1.8235294117647061</v>
      </c>
      <c r="Q119" s="519">
        <v>13</v>
      </c>
      <c r="R119" s="510">
        <v>-7.1428571428571397E-2</v>
      </c>
    </row>
    <row r="120" spans="2:18" s="4" customFormat="1" hidden="1" outlineLevel="1" x14ac:dyDescent="0.25">
      <c r="B120" s="71" t="s">
        <v>103</v>
      </c>
      <c r="C120" s="519">
        <v>13192</v>
      </c>
      <c r="D120" s="510">
        <v>0.47726763717805154</v>
      </c>
      <c r="E120" s="520">
        <v>12490</v>
      </c>
      <c r="F120" s="510">
        <v>0.47044972922062622</v>
      </c>
      <c r="G120" s="521">
        <v>2819</v>
      </c>
      <c r="H120" s="510">
        <v>0.56959910913140321</v>
      </c>
      <c r="I120" s="522">
        <v>7483</v>
      </c>
      <c r="J120" s="523">
        <v>0.51692681937968787</v>
      </c>
      <c r="K120" s="520">
        <v>514</v>
      </c>
      <c r="L120" s="510">
        <v>0.5718654434250765</v>
      </c>
      <c r="M120" s="522">
        <v>453</v>
      </c>
      <c r="N120" s="510">
        <v>0.64727272727272722</v>
      </c>
      <c r="O120" s="519">
        <v>173</v>
      </c>
      <c r="P120" s="510">
        <v>0.61682242990654212</v>
      </c>
      <c r="Q120" s="519">
        <v>15</v>
      </c>
      <c r="R120" s="510">
        <v>6.5</v>
      </c>
    </row>
    <row r="121" spans="2:18" s="4" customFormat="1" hidden="1" outlineLevel="1" x14ac:dyDescent="0.25">
      <c r="B121" s="71" t="s">
        <v>104</v>
      </c>
      <c r="C121" s="519">
        <v>10237</v>
      </c>
      <c r="D121" s="510">
        <v>-2.7825261158594516E-2</v>
      </c>
      <c r="E121" s="520">
        <v>9534</v>
      </c>
      <c r="F121" s="510">
        <v>-3.2670454545454586E-2</v>
      </c>
      <c r="G121" s="521">
        <v>2028</v>
      </c>
      <c r="H121" s="510">
        <v>2.7876330461226617E-2</v>
      </c>
      <c r="I121" s="522">
        <v>5766</v>
      </c>
      <c r="J121" s="523">
        <v>-8.9818468823993691E-2</v>
      </c>
      <c r="K121" s="520">
        <v>560</v>
      </c>
      <c r="L121" s="510">
        <v>1.6333938294010864E-2</v>
      </c>
      <c r="M121" s="522">
        <v>479</v>
      </c>
      <c r="N121" s="510">
        <v>-5.8939096267190516E-2</v>
      </c>
      <c r="O121" s="519">
        <v>130</v>
      </c>
      <c r="P121" s="510">
        <v>0.15044247787610621</v>
      </c>
      <c r="Q121" s="519">
        <v>13</v>
      </c>
      <c r="R121" s="510">
        <v>0.30000000000000004</v>
      </c>
    </row>
    <row r="122" spans="2:18" s="4" customFormat="1" ht="15.75" collapsed="1" x14ac:dyDescent="0.25">
      <c r="B122" s="101">
        <v>2012</v>
      </c>
      <c r="C122" s="524">
        <v>140254</v>
      </c>
      <c r="D122" s="525">
        <v>0.25471006065377244</v>
      </c>
      <c r="E122" s="526">
        <v>132807</v>
      </c>
      <c r="F122" s="525">
        <v>0.26306028702673401</v>
      </c>
      <c r="G122" s="527">
        <v>32303</v>
      </c>
      <c r="H122" s="525">
        <v>0.14383343366028112</v>
      </c>
      <c r="I122" s="528">
        <v>81118</v>
      </c>
      <c r="J122" s="529">
        <v>0.32899716565361992</v>
      </c>
      <c r="K122" s="526">
        <v>5915</v>
      </c>
      <c r="L122" s="525">
        <v>3.2106089687663486E-2</v>
      </c>
      <c r="M122" s="528">
        <v>4943</v>
      </c>
      <c r="N122" s="525">
        <v>-5.0322061191626632E-3</v>
      </c>
      <c r="O122" s="524">
        <v>1395</v>
      </c>
      <c r="P122" s="525">
        <v>0.72222222222222232</v>
      </c>
      <c r="Q122" s="524">
        <v>137</v>
      </c>
      <c r="R122" s="525">
        <v>0.45744680851063824</v>
      </c>
    </row>
    <row r="123" spans="2:18" s="4" customFormat="1" hidden="1" outlineLevel="1" x14ac:dyDescent="0.25">
      <c r="B123" s="71" t="s">
        <v>93</v>
      </c>
      <c r="C123" s="519">
        <v>7758</v>
      </c>
      <c r="D123" s="510">
        <v>0.26806145799280801</v>
      </c>
      <c r="E123" s="520">
        <v>7468</v>
      </c>
      <c r="F123" s="510">
        <v>0.25914685550497385</v>
      </c>
      <c r="G123" s="521">
        <v>1896</v>
      </c>
      <c r="H123" s="510">
        <v>0.2828146143437078</v>
      </c>
      <c r="I123" s="522">
        <v>4547</v>
      </c>
      <c r="J123" s="523">
        <v>0.25503726193762066</v>
      </c>
      <c r="K123" s="520">
        <v>232</v>
      </c>
      <c r="L123" s="510">
        <v>0.56756756756756754</v>
      </c>
      <c r="M123" s="522">
        <v>206</v>
      </c>
      <c r="N123" s="510">
        <v>0.56060606060606055</v>
      </c>
      <c r="O123" s="519">
        <v>43</v>
      </c>
      <c r="P123" s="510">
        <v>0.13157894736842102</v>
      </c>
      <c r="Q123" s="519">
        <v>15</v>
      </c>
      <c r="R123" s="510">
        <v>14</v>
      </c>
    </row>
    <row r="124" spans="2:18" s="4" customFormat="1" hidden="1" outlineLevel="1" x14ac:dyDescent="0.25">
      <c r="B124" s="71" t="s">
        <v>94</v>
      </c>
      <c r="C124" s="519">
        <v>4430</v>
      </c>
      <c r="D124" s="510">
        <v>0.23158187378370854</v>
      </c>
      <c r="E124" s="520">
        <v>4095</v>
      </c>
      <c r="F124" s="510">
        <v>0.19075312590869431</v>
      </c>
      <c r="G124" s="521">
        <v>1182</v>
      </c>
      <c r="H124" s="510">
        <v>0.84687500000000004</v>
      </c>
      <c r="I124" s="522">
        <v>2283</v>
      </c>
      <c r="J124" s="523">
        <v>-3.0567685589519833E-3</v>
      </c>
      <c r="K124" s="520">
        <v>289</v>
      </c>
      <c r="L124" s="510">
        <v>3.070422535211268</v>
      </c>
      <c r="M124" s="522">
        <v>168</v>
      </c>
      <c r="N124" s="510">
        <v>1.847457627118644</v>
      </c>
      <c r="O124" s="519">
        <v>46</v>
      </c>
      <c r="P124" s="510">
        <v>-0.36111111111111116</v>
      </c>
      <c r="Q124" s="519">
        <v>0</v>
      </c>
      <c r="R124" s="510">
        <v>-1</v>
      </c>
    </row>
    <row r="125" spans="2:18" s="4" customFormat="1" hidden="1" outlineLevel="1" x14ac:dyDescent="0.25">
      <c r="B125" s="71" t="s">
        <v>95</v>
      </c>
      <c r="C125" s="519">
        <v>7550</v>
      </c>
      <c r="D125" s="510">
        <v>0.61601027397260277</v>
      </c>
      <c r="E125" s="520">
        <v>7278</v>
      </c>
      <c r="F125" s="510">
        <v>0.6202137132680321</v>
      </c>
      <c r="G125" s="521">
        <v>1904</v>
      </c>
      <c r="H125" s="510">
        <v>1.4663212435233159</v>
      </c>
      <c r="I125" s="522">
        <v>4289</v>
      </c>
      <c r="J125" s="523">
        <v>0.42161087172688094</v>
      </c>
      <c r="K125" s="520">
        <v>172</v>
      </c>
      <c r="L125" s="510">
        <v>0.24637681159420288</v>
      </c>
      <c r="M125" s="522">
        <v>127</v>
      </c>
      <c r="N125" s="510">
        <v>4.9586776859504189E-2</v>
      </c>
      <c r="O125" s="519">
        <v>100</v>
      </c>
      <c r="P125" s="510">
        <v>1.4390243902439024</v>
      </c>
      <c r="Q125" s="519">
        <v>0</v>
      </c>
      <c r="R125" s="510">
        <v>-1</v>
      </c>
    </row>
    <row r="126" spans="2:18" s="4" customFormat="1" hidden="1" outlineLevel="1" x14ac:dyDescent="0.25">
      <c r="B126" s="71" t="s">
        <v>96</v>
      </c>
      <c r="C126" s="519">
        <v>9438</v>
      </c>
      <c r="D126" s="510">
        <v>0.35779024600776865</v>
      </c>
      <c r="E126" s="520">
        <v>8929</v>
      </c>
      <c r="F126" s="510">
        <v>0.31386109476162449</v>
      </c>
      <c r="G126" s="521">
        <v>2594</v>
      </c>
      <c r="H126" s="510">
        <v>0.68880208333333326</v>
      </c>
      <c r="I126" s="522">
        <v>5247</v>
      </c>
      <c r="J126" s="523">
        <v>0.14040425994349048</v>
      </c>
      <c r="K126" s="520">
        <v>381</v>
      </c>
      <c r="L126" s="510">
        <v>2.1749999999999998</v>
      </c>
      <c r="M126" s="522">
        <v>335</v>
      </c>
      <c r="N126" s="510">
        <v>2.284313725490196</v>
      </c>
      <c r="O126" s="519">
        <v>128</v>
      </c>
      <c r="P126" s="510">
        <v>3</v>
      </c>
      <c r="Q126" s="519">
        <v>0</v>
      </c>
      <c r="R126" s="510">
        <v>-1</v>
      </c>
    </row>
    <row r="127" spans="2:18" s="4" customFormat="1" hidden="1" outlineLevel="1" x14ac:dyDescent="0.25">
      <c r="B127" s="71" t="s">
        <v>97</v>
      </c>
      <c r="C127" s="519">
        <v>8512</v>
      </c>
      <c r="D127" s="510">
        <v>0.51002306191236468</v>
      </c>
      <c r="E127" s="520">
        <v>8038</v>
      </c>
      <c r="F127" s="510">
        <v>0.46678832116788316</v>
      </c>
      <c r="G127" s="521">
        <v>2397</v>
      </c>
      <c r="H127" s="510">
        <v>0.66805845511482254</v>
      </c>
      <c r="I127" s="522">
        <v>4707</v>
      </c>
      <c r="J127" s="523">
        <v>0.32741116751269028</v>
      </c>
      <c r="K127" s="520">
        <v>432</v>
      </c>
      <c r="L127" s="510">
        <v>2.4838709677419355</v>
      </c>
      <c r="M127" s="522">
        <v>375</v>
      </c>
      <c r="N127" s="510">
        <v>2.7128712871287131</v>
      </c>
      <c r="O127" s="519">
        <v>30</v>
      </c>
      <c r="P127" s="510">
        <v>-9.0909090909090939E-2</v>
      </c>
      <c r="Q127" s="519">
        <v>12</v>
      </c>
      <c r="R127" s="510" t="e">
        <v>#DIV/0!</v>
      </c>
    </row>
    <row r="128" spans="2:18" s="4" customFormat="1" hidden="1" outlineLevel="1" x14ac:dyDescent="0.25">
      <c r="B128" s="71" t="s">
        <v>98</v>
      </c>
      <c r="C128" s="519">
        <v>10311</v>
      </c>
      <c r="D128" s="510">
        <v>0.48852317020355129</v>
      </c>
      <c r="E128" s="520">
        <v>9794</v>
      </c>
      <c r="F128" s="510">
        <v>0.44881656804733727</v>
      </c>
      <c r="G128" s="521">
        <v>2797</v>
      </c>
      <c r="H128" s="510">
        <v>0.66290130796670632</v>
      </c>
      <c r="I128" s="522">
        <v>5511</v>
      </c>
      <c r="J128" s="523">
        <v>0.32539682539682535</v>
      </c>
      <c r="K128" s="520">
        <v>477</v>
      </c>
      <c r="L128" s="510">
        <v>2.4565217391304346</v>
      </c>
      <c r="M128" s="522">
        <v>427</v>
      </c>
      <c r="N128" s="510">
        <v>3.1057692307692308</v>
      </c>
      <c r="O128" s="519">
        <v>26</v>
      </c>
      <c r="P128" s="510">
        <v>0.625</v>
      </c>
      <c r="Q128" s="519">
        <v>14</v>
      </c>
      <c r="R128" s="510">
        <v>7.6923076923076872E-2</v>
      </c>
    </row>
    <row r="129" spans="2:18" s="4" customFormat="1" hidden="1" outlineLevel="1" x14ac:dyDescent="0.25">
      <c r="B129" s="71" t="s">
        <v>99</v>
      </c>
      <c r="C129" s="519">
        <v>12868</v>
      </c>
      <c r="D129" s="510">
        <v>0.27431174489998011</v>
      </c>
      <c r="E129" s="520">
        <v>12094</v>
      </c>
      <c r="F129" s="510">
        <v>0.22993999796603282</v>
      </c>
      <c r="G129" s="521">
        <v>3543</v>
      </c>
      <c r="H129" s="510">
        <v>0.36584425597532766</v>
      </c>
      <c r="I129" s="522">
        <v>6874</v>
      </c>
      <c r="J129" s="523">
        <v>7.4734208880550268E-2</v>
      </c>
      <c r="K129" s="520">
        <v>689</v>
      </c>
      <c r="L129" s="510">
        <v>1.7450199203187249</v>
      </c>
      <c r="M129" s="522">
        <v>639</v>
      </c>
      <c r="N129" s="510">
        <v>2.1019417475728157</v>
      </c>
      <c r="O129" s="519">
        <v>80</v>
      </c>
      <c r="P129" s="510">
        <v>4.7142857142857144</v>
      </c>
      <c r="Q129" s="519">
        <v>5</v>
      </c>
      <c r="R129" s="510" t="e">
        <v>#DIV/0!</v>
      </c>
    </row>
    <row r="130" spans="2:18" s="4" customFormat="1" hidden="1" outlineLevel="1" x14ac:dyDescent="0.25">
      <c r="B130" s="71" t="s">
        <v>100</v>
      </c>
      <c r="C130" s="519">
        <v>10533</v>
      </c>
      <c r="D130" s="510">
        <v>0.17111407605070039</v>
      </c>
      <c r="E130" s="520">
        <v>9755</v>
      </c>
      <c r="F130" s="510">
        <v>0.11638818951705199</v>
      </c>
      <c r="G130" s="521">
        <v>2717</v>
      </c>
      <c r="H130" s="510">
        <v>0.21078431372549011</v>
      </c>
      <c r="I130" s="522">
        <v>5317</v>
      </c>
      <c r="J130" s="523">
        <v>-2.0449521002210758E-2</v>
      </c>
      <c r="K130" s="520">
        <v>724</v>
      </c>
      <c r="L130" s="510">
        <v>2.3831775700934581</v>
      </c>
      <c r="M130" s="522">
        <v>611</v>
      </c>
      <c r="N130" s="510">
        <v>2.6369047619047619</v>
      </c>
      <c r="O130" s="519">
        <v>42</v>
      </c>
      <c r="P130" s="510">
        <v>0.3125</v>
      </c>
      <c r="Q130" s="519">
        <v>12</v>
      </c>
      <c r="R130" s="510">
        <v>0.19999999999999996</v>
      </c>
    </row>
    <row r="131" spans="2:18" s="4" customFormat="1" hidden="1" outlineLevel="1" x14ac:dyDescent="0.25">
      <c r="B131" s="71" t="s">
        <v>101</v>
      </c>
      <c r="C131" s="519">
        <v>10356</v>
      </c>
      <c r="D131" s="510">
        <v>0.40974680098012528</v>
      </c>
      <c r="E131" s="520">
        <v>9664</v>
      </c>
      <c r="F131" s="510">
        <v>0.35539971949509108</v>
      </c>
      <c r="G131" s="521">
        <v>2856</v>
      </c>
      <c r="H131" s="510">
        <v>0.6319999999999999</v>
      </c>
      <c r="I131" s="522">
        <v>5566</v>
      </c>
      <c r="J131" s="523">
        <v>0.18149012948418597</v>
      </c>
      <c r="K131" s="520">
        <v>638</v>
      </c>
      <c r="L131" s="510">
        <v>2.1121951219512196</v>
      </c>
      <c r="M131" s="522">
        <v>579</v>
      </c>
      <c r="N131" s="510">
        <v>2.1129032258064515</v>
      </c>
      <c r="O131" s="519">
        <v>44</v>
      </c>
      <c r="P131" s="510">
        <v>4.5</v>
      </c>
      <c r="Q131" s="519">
        <v>10</v>
      </c>
      <c r="R131" s="510">
        <v>2.3333333333333335</v>
      </c>
    </row>
    <row r="132" spans="2:18" s="4" customFormat="1" hidden="1" outlineLevel="1" x14ac:dyDescent="0.25">
      <c r="B132" s="71" t="s">
        <v>102</v>
      </c>
      <c r="C132" s="519">
        <v>10566</v>
      </c>
      <c r="D132" s="510">
        <v>0.24878855927195365</v>
      </c>
      <c r="E132" s="520">
        <v>9682</v>
      </c>
      <c r="F132" s="510">
        <v>0.19031226948610769</v>
      </c>
      <c r="G132" s="521">
        <v>2586</v>
      </c>
      <c r="H132" s="510">
        <v>0.45526167698368036</v>
      </c>
      <c r="I132" s="522">
        <v>5428</v>
      </c>
      <c r="J132" s="523">
        <v>3.5680213699675667E-2</v>
      </c>
      <c r="K132" s="520">
        <v>819</v>
      </c>
      <c r="L132" s="510">
        <v>2.5764192139737991</v>
      </c>
      <c r="M132" s="522">
        <v>717</v>
      </c>
      <c r="N132" s="510">
        <v>2.4637681159420288</v>
      </c>
      <c r="O132" s="519">
        <v>51</v>
      </c>
      <c r="P132" s="510">
        <v>-8.9285714285714302E-2</v>
      </c>
      <c r="Q132" s="519">
        <v>14</v>
      </c>
      <c r="R132" s="510">
        <v>-0.66666666666666674</v>
      </c>
    </row>
    <row r="133" spans="2:18" s="4" customFormat="1" hidden="1" outlineLevel="1" x14ac:dyDescent="0.25">
      <c r="B133" s="71" t="s">
        <v>103</v>
      </c>
      <c r="C133" s="519">
        <v>8930</v>
      </c>
      <c r="D133" s="510">
        <v>0.35467233009708732</v>
      </c>
      <c r="E133" s="520">
        <v>8494</v>
      </c>
      <c r="F133" s="510">
        <v>0.33742717682254764</v>
      </c>
      <c r="G133" s="521">
        <v>1796</v>
      </c>
      <c r="H133" s="510">
        <v>0.38473400154201998</v>
      </c>
      <c r="I133" s="522">
        <v>4933</v>
      </c>
      <c r="J133" s="523">
        <v>7.1226927252985961E-2</v>
      </c>
      <c r="K133" s="520">
        <v>327</v>
      </c>
      <c r="L133" s="510">
        <v>0.72105263157894739</v>
      </c>
      <c r="M133" s="522">
        <v>275</v>
      </c>
      <c r="N133" s="510">
        <v>0.45502645502645511</v>
      </c>
      <c r="O133" s="519">
        <v>107</v>
      </c>
      <c r="P133" s="510">
        <v>1.5476190476190474</v>
      </c>
      <c r="Q133" s="519">
        <v>2</v>
      </c>
      <c r="R133" s="510">
        <v>-0.77777777777777779</v>
      </c>
    </row>
    <row r="134" spans="2:18" s="4" customFormat="1" hidden="1" outlineLevel="1" x14ac:dyDescent="0.25">
      <c r="B134" s="71" t="s">
        <v>104</v>
      </c>
      <c r="C134" s="519">
        <v>10530</v>
      </c>
      <c r="D134" s="510">
        <v>0.59569631762388231</v>
      </c>
      <c r="E134" s="520">
        <v>9856</v>
      </c>
      <c r="F134" s="510">
        <v>0.55090479937057446</v>
      </c>
      <c r="G134" s="521">
        <v>1973</v>
      </c>
      <c r="H134" s="510">
        <v>0.44542124542124539</v>
      </c>
      <c r="I134" s="522">
        <v>6335</v>
      </c>
      <c r="J134" s="523">
        <v>0.56962338949454905</v>
      </c>
      <c r="K134" s="520">
        <v>551</v>
      </c>
      <c r="L134" s="510">
        <v>2.4873417721518987</v>
      </c>
      <c r="M134" s="522">
        <v>509</v>
      </c>
      <c r="N134" s="510">
        <v>2.885496183206107</v>
      </c>
      <c r="O134" s="519">
        <v>113</v>
      </c>
      <c r="P134" s="510">
        <v>1.9736842105263159</v>
      </c>
      <c r="Q134" s="519">
        <v>10</v>
      </c>
      <c r="R134" s="510">
        <v>-0.79166666666666663</v>
      </c>
    </row>
    <row r="135" spans="2:18" s="4" customFormat="1" ht="15.75" collapsed="1" x14ac:dyDescent="0.25">
      <c r="B135" s="101">
        <v>2011</v>
      </c>
      <c r="C135" s="524">
        <v>111782</v>
      </c>
      <c r="D135" s="525">
        <v>0.36332812957361704</v>
      </c>
      <c r="E135" s="526">
        <v>105147</v>
      </c>
      <c r="F135" s="525">
        <v>0.32361938090862163</v>
      </c>
      <c r="G135" s="527">
        <v>28241</v>
      </c>
      <c r="H135" s="525">
        <v>0.52062244238638811</v>
      </c>
      <c r="I135" s="528">
        <v>61037</v>
      </c>
      <c r="J135" s="529">
        <v>0.18169673971966227</v>
      </c>
      <c r="K135" s="526">
        <v>5731</v>
      </c>
      <c r="L135" s="525">
        <v>1.8856998992950653</v>
      </c>
      <c r="M135" s="528">
        <v>4968</v>
      </c>
      <c r="N135" s="525">
        <v>1.9120750293083235</v>
      </c>
      <c r="O135" s="524">
        <v>810</v>
      </c>
      <c r="P135" s="525">
        <v>0.91943127962085303</v>
      </c>
      <c r="Q135" s="524">
        <v>94</v>
      </c>
      <c r="R135" s="525">
        <v>-0.35172413793103452</v>
      </c>
    </row>
    <row r="136" spans="2:18" s="4" customFormat="1" hidden="1" outlineLevel="1" x14ac:dyDescent="0.25">
      <c r="B136" s="71" t="s">
        <v>93</v>
      </c>
      <c r="C136" s="519">
        <v>6118</v>
      </c>
      <c r="D136" s="510">
        <v>-6.9930069930069894E-2</v>
      </c>
      <c r="E136" s="520">
        <v>5931</v>
      </c>
      <c r="F136" s="510">
        <v>-6.7306180217015288E-2</v>
      </c>
      <c r="G136" s="521">
        <v>1478</v>
      </c>
      <c r="H136" s="510">
        <v>9.4004441154700302E-2</v>
      </c>
      <c r="I136" s="522">
        <v>3623</v>
      </c>
      <c r="J136" s="523">
        <v>-6.479091378420232E-2</v>
      </c>
      <c r="K136" s="520">
        <v>148</v>
      </c>
      <c r="L136" s="510">
        <v>2.7777777777777679E-2</v>
      </c>
      <c r="M136" s="522">
        <v>132</v>
      </c>
      <c r="N136" s="510">
        <v>4.7619047619047672E-2</v>
      </c>
      <c r="O136" s="519">
        <v>38</v>
      </c>
      <c r="P136" s="510">
        <v>-0.43283582089552242</v>
      </c>
      <c r="Q136" s="519">
        <v>1</v>
      </c>
      <c r="R136" s="510">
        <v>-0.875</v>
      </c>
    </row>
    <row r="137" spans="2:18" s="4" customFormat="1" hidden="1" outlineLevel="1" x14ac:dyDescent="0.25">
      <c r="B137" s="71" t="s">
        <v>94</v>
      </c>
      <c r="C137" s="519">
        <v>3597</v>
      </c>
      <c r="D137" s="510">
        <v>0.13006597549481613</v>
      </c>
      <c r="E137" s="520">
        <v>3439</v>
      </c>
      <c r="F137" s="510">
        <v>0.1122250970245795</v>
      </c>
      <c r="G137" s="521">
        <v>640</v>
      </c>
      <c r="H137" s="510">
        <v>-3.6144578313253017E-2</v>
      </c>
      <c r="I137" s="522">
        <v>2290</v>
      </c>
      <c r="J137" s="523">
        <v>0.22854077253218885</v>
      </c>
      <c r="K137" s="520">
        <v>71</v>
      </c>
      <c r="L137" s="510">
        <v>9.2307692307692202E-2</v>
      </c>
      <c r="M137" s="522">
        <v>59</v>
      </c>
      <c r="N137" s="510">
        <v>5.3571428571428603E-2</v>
      </c>
      <c r="O137" s="519">
        <v>72</v>
      </c>
      <c r="P137" s="510">
        <v>2.2727272727272729</v>
      </c>
      <c r="Q137" s="519">
        <v>15</v>
      </c>
      <c r="R137" s="510">
        <v>2.75</v>
      </c>
    </row>
    <row r="138" spans="2:18" s="4" customFormat="1" hidden="1" outlineLevel="1" x14ac:dyDescent="0.25">
      <c r="B138" s="71" t="s">
        <v>95</v>
      </c>
      <c r="C138" s="519">
        <v>4672</v>
      </c>
      <c r="D138" s="510">
        <v>7.3307460112117528E-3</v>
      </c>
      <c r="E138" s="520">
        <v>4492</v>
      </c>
      <c r="F138" s="510">
        <v>-2.8856825749167259E-3</v>
      </c>
      <c r="G138" s="521">
        <v>772</v>
      </c>
      <c r="H138" s="510">
        <v>-6.3106796116504826E-2</v>
      </c>
      <c r="I138" s="522">
        <v>3017</v>
      </c>
      <c r="J138" s="523">
        <v>7.3665480427046237E-2</v>
      </c>
      <c r="K138" s="520">
        <v>138</v>
      </c>
      <c r="L138" s="510">
        <v>0.46808510638297873</v>
      </c>
      <c r="M138" s="522">
        <v>121</v>
      </c>
      <c r="N138" s="510">
        <v>0.45783132530120474</v>
      </c>
      <c r="O138" s="519">
        <v>41</v>
      </c>
      <c r="P138" s="510">
        <v>0.13888888888888884</v>
      </c>
      <c r="Q138" s="519">
        <v>1</v>
      </c>
      <c r="R138" s="510">
        <v>-0.66666666666666674</v>
      </c>
    </row>
    <row r="139" spans="2:18" s="4" customFormat="1" hidden="1" outlineLevel="1" x14ac:dyDescent="0.25">
      <c r="B139" s="71" t="s">
        <v>96</v>
      </c>
      <c r="C139" s="519">
        <v>6951</v>
      </c>
      <c r="D139" s="510">
        <v>0.29973821989528804</v>
      </c>
      <c r="E139" s="520">
        <v>6796</v>
      </c>
      <c r="F139" s="510">
        <v>0.31935546495826062</v>
      </c>
      <c r="G139" s="521">
        <v>1536</v>
      </c>
      <c r="H139" s="510">
        <v>0.11790393013100431</v>
      </c>
      <c r="I139" s="522">
        <v>4601</v>
      </c>
      <c r="J139" s="523">
        <v>0.5522941970310391</v>
      </c>
      <c r="K139" s="520">
        <v>120</v>
      </c>
      <c r="L139" s="510">
        <v>-0.11764705882352944</v>
      </c>
      <c r="M139" s="522">
        <v>102</v>
      </c>
      <c r="N139" s="510">
        <v>-0.17073170731707321</v>
      </c>
      <c r="O139" s="519">
        <v>32</v>
      </c>
      <c r="P139" s="510">
        <v>-0.33333333333333337</v>
      </c>
      <c r="Q139" s="519">
        <v>3</v>
      </c>
      <c r="R139" s="510">
        <v>-0.76923076923076916</v>
      </c>
    </row>
    <row r="140" spans="2:18" s="4" customFormat="1" hidden="1" outlineLevel="1" x14ac:dyDescent="0.25">
      <c r="B140" s="71" t="s">
        <v>97</v>
      </c>
      <c r="C140" s="519">
        <v>5637</v>
      </c>
      <c r="D140" s="510">
        <v>-0.24396459227467815</v>
      </c>
      <c r="E140" s="520">
        <v>5480</v>
      </c>
      <c r="F140" s="510">
        <v>-0.25095680699835976</v>
      </c>
      <c r="G140" s="521">
        <v>1437</v>
      </c>
      <c r="H140" s="510">
        <v>-0.1390053924505692</v>
      </c>
      <c r="I140" s="522">
        <v>3546</v>
      </c>
      <c r="J140" s="523">
        <v>-0.21042084168336672</v>
      </c>
      <c r="K140" s="520">
        <v>124</v>
      </c>
      <c r="L140" s="510">
        <v>0.3052631578947369</v>
      </c>
      <c r="M140" s="522">
        <v>101</v>
      </c>
      <c r="N140" s="510">
        <v>0.23170731707317072</v>
      </c>
      <c r="O140" s="519">
        <v>33</v>
      </c>
      <c r="P140" s="510">
        <v>-0.13157894736842102</v>
      </c>
      <c r="Q140" s="519">
        <v>0</v>
      </c>
      <c r="R140" s="510">
        <v>-1</v>
      </c>
    </row>
    <row r="141" spans="2:18" s="4" customFormat="1" hidden="1" outlineLevel="1" x14ac:dyDescent="0.25">
      <c r="B141" s="71" t="s">
        <v>98</v>
      </c>
      <c r="C141" s="519">
        <v>6927</v>
      </c>
      <c r="D141" s="510">
        <v>0.10337687161516396</v>
      </c>
      <c r="E141" s="520">
        <v>6760</v>
      </c>
      <c r="F141" s="510">
        <v>0.10403397027600847</v>
      </c>
      <c r="G141" s="521">
        <v>1682</v>
      </c>
      <c r="H141" s="510">
        <v>0.16562716562716573</v>
      </c>
      <c r="I141" s="522">
        <v>4158</v>
      </c>
      <c r="J141" s="523">
        <v>0.14861878453038679</v>
      </c>
      <c r="K141" s="520">
        <v>138</v>
      </c>
      <c r="L141" s="510">
        <v>6.9767441860465018E-2</v>
      </c>
      <c r="M141" s="522">
        <v>104</v>
      </c>
      <c r="N141" s="510">
        <v>-0.16800000000000004</v>
      </c>
      <c r="O141" s="519">
        <v>16</v>
      </c>
      <c r="P141" s="510">
        <v>-0.36</v>
      </c>
      <c r="Q141" s="519">
        <v>13</v>
      </c>
      <c r="R141" s="510">
        <v>12</v>
      </c>
    </row>
    <row r="142" spans="2:18" s="4" customFormat="1" hidden="1" outlineLevel="1" x14ac:dyDescent="0.25">
      <c r="B142" s="71" t="s">
        <v>99</v>
      </c>
      <c r="C142" s="519">
        <v>10098</v>
      </c>
      <c r="D142" s="510">
        <v>0.40406006674082318</v>
      </c>
      <c r="E142" s="520">
        <v>9833</v>
      </c>
      <c r="F142" s="510">
        <v>0.40211036646228426</v>
      </c>
      <c r="G142" s="521">
        <v>2594</v>
      </c>
      <c r="H142" s="510">
        <v>0.65539246968730058</v>
      </c>
      <c r="I142" s="522">
        <v>6396</v>
      </c>
      <c r="J142" s="523">
        <v>0.52249464413234947</v>
      </c>
      <c r="K142" s="520">
        <v>251</v>
      </c>
      <c r="L142" s="510">
        <v>0.60897435897435903</v>
      </c>
      <c r="M142" s="522">
        <v>206</v>
      </c>
      <c r="N142" s="510">
        <v>0.48201438848920852</v>
      </c>
      <c r="O142" s="519">
        <v>14</v>
      </c>
      <c r="P142" s="510">
        <v>-0.30000000000000004</v>
      </c>
      <c r="Q142" s="519">
        <v>0</v>
      </c>
      <c r="R142" s="510">
        <v>-1</v>
      </c>
    </row>
    <row r="143" spans="2:18" s="4" customFormat="1" hidden="1" outlineLevel="1" x14ac:dyDescent="0.25">
      <c r="B143" s="71" t="s">
        <v>100</v>
      </c>
      <c r="C143" s="519">
        <v>8994</v>
      </c>
      <c r="D143" s="510">
        <v>0.41704742397983297</v>
      </c>
      <c r="E143" s="520">
        <v>8738</v>
      </c>
      <c r="F143" s="510">
        <v>0.4312858312858312</v>
      </c>
      <c r="G143" s="521">
        <v>2244</v>
      </c>
      <c r="H143" s="510">
        <v>0.39378881987577641</v>
      </c>
      <c r="I143" s="522">
        <v>5428</v>
      </c>
      <c r="J143" s="523">
        <v>0.47982551799345696</v>
      </c>
      <c r="K143" s="520">
        <v>214</v>
      </c>
      <c r="L143" s="510">
        <v>1.4218009478673022E-2</v>
      </c>
      <c r="M143" s="522">
        <v>168</v>
      </c>
      <c r="N143" s="510">
        <v>-0.11578947368421055</v>
      </c>
      <c r="O143" s="519">
        <v>32</v>
      </c>
      <c r="P143" s="510">
        <v>0.10344827586206895</v>
      </c>
      <c r="Q143" s="519">
        <v>10</v>
      </c>
      <c r="R143" s="510">
        <v>4</v>
      </c>
    </row>
    <row r="144" spans="2:18" s="4" customFormat="1" hidden="1" outlineLevel="1" x14ac:dyDescent="0.25">
      <c r="B144" s="71" t="s">
        <v>101</v>
      </c>
      <c r="C144" s="519">
        <v>7346</v>
      </c>
      <c r="D144" s="510">
        <v>0.37462574850299402</v>
      </c>
      <c r="E144" s="520">
        <v>7130</v>
      </c>
      <c r="F144" s="510">
        <v>0.38581146744412043</v>
      </c>
      <c r="G144" s="521">
        <v>1750</v>
      </c>
      <c r="H144" s="510">
        <v>0.36825645035183729</v>
      </c>
      <c r="I144" s="522">
        <v>4711</v>
      </c>
      <c r="J144" s="523">
        <v>0.59316875211362863</v>
      </c>
      <c r="K144" s="520">
        <v>205</v>
      </c>
      <c r="L144" s="510">
        <v>0.17142857142857149</v>
      </c>
      <c r="M144" s="522">
        <v>186</v>
      </c>
      <c r="N144" s="510">
        <v>0.19230769230769229</v>
      </c>
      <c r="O144" s="519">
        <v>8</v>
      </c>
      <c r="P144" s="510">
        <v>-0.63636363636363635</v>
      </c>
      <c r="Q144" s="519">
        <v>3</v>
      </c>
      <c r="R144" s="510">
        <v>0.5</v>
      </c>
    </row>
    <row r="145" spans="2:18" s="4" customFormat="1" hidden="1" outlineLevel="1" x14ac:dyDescent="0.25">
      <c r="B145" s="71" t="s">
        <v>102</v>
      </c>
      <c r="C145" s="519">
        <v>8461</v>
      </c>
      <c r="D145" s="510">
        <v>0.27616892911010549</v>
      </c>
      <c r="E145" s="520">
        <v>8134</v>
      </c>
      <c r="F145" s="510">
        <v>0.25563445507872795</v>
      </c>
      <c r="G145" s="521">
        <v>1777</v>
      </c>
      <c r="H145" s="510">
        <v>7.696969696969691E-2</v>
      </c>
      <c r="I145" s="522">
        <v>5241</v>
      </c>
      <c r="J145" s="523">
        <v>0.35636645962732927</v>
      </c>
      <c r="K145" s="520">
        <v>229</v>
      </c>
      <c r="L145" s="510">
        <v>1.1203703703703702</v>
      </c>
      <c r="M145" s="522">
        <v>207</v>
      </c>
      <c r="N145" s="510">
        <v>1.3522727272727271</v>
      </c>
      <c r="O145" s="519">
        <v>56</v>
      </c>
      <c r="P145" s="510">
        <v>0.30232558139534893</v>
      </c>
      <c r="Q145" s="519">
        <v>42</v>
      </c>
      <c r="R145" s="510">
        <v>41</v>
      </c>
    </row>
    <row r="146" spans="2:18" s="4" customFormat="1" hidden="1" outlineLevel="1" x14ac:dyDescent="0.25">
      <c r="B146" s="71" t="s">
        <v>103</v>
      </c>
      <c r="C146" s="519">
        <v>6592</v>
      </c>
      <c r="D146" s="510">
        <v>0.4268398268398268</v>
      </c>
      <c r="E146" s="520">
        <v>6351</v>
      </c>
      <c r="F146" s="510">
        <v>0.41070635273211908</v>
      </c>
      <c r="G146" s="521">
        <v>1297</v>
      </c>
      <c r="H146" s="510">
        <v>0.45566778900112226</v>
      </c>
      <c r="I146" s="522">
        <v>4605</v>
      </c>
      <c r="J146" s="523">
        <v>0.65886167146974062</v>
      </c>
      <c r="K146" s="520">
        <v>190</v>
      </c>
      <c r="L146" s="510">
        <v>1.3456790123456792</v>
      </c>
      <c r="M146" s="522">
        <v>189</v>
      </c>
      <c r="N146" s="510">
        <v>1.7391304347826089</v>
      </c>
      <c r="O146" s="519">
        <v>42</v>
      </c>
      <c r="P146" s="510">
        <v>0.23529411764705888</v>
      </c>
      <c r="Q146" s="519">
        <v>9</v>
      </c>
      <c r="R146" s="510">
        <v>2</v>
      </c>
    </row>
    <row r="147" spans="2:18" s="4" customFormat="1" hidden="1" outlineLevel="1" x14ac:dyDescent="0.25">
      <c r="B147" s="71" t="s">
        <v>104</v>
      </c>
      <c r="C147" s="519">
        <v>6599</v>
      </c>
      <c r="D147" s="510">
        <v>0.50903270066316031</v>
      </c>
      <c r="E147" s="520">
        <v>6355</v>
      </c>
      <c r="F147" s="510">
        <v>0.5239808153477219</v>
      </c>
      <c r="G147" s="521">
        <v>1365</v>
      </c>
      <c r="H147" s="510">
        <v>0.51162790697674421</v>
      </c>
      <c r="I147" s="522">
        <v>4036</v>
      </c>
      <c r="J147" s="523">
        <v>0.49647756766777906</v>
      </c>
      <c r="K147" s="520">
        <v>158</v>
      </c>
      <c r="L147" s="510">
        <v>-0.10734463276836159</v>
      </c>
      <c r="M147" s="522">
        <v>131</v>
      </c>
      <c r="N147" s="510">
        <v>-0.15483870967741931</v>
      </c>
      <c r="O147" s="519">
        <v>38</v>
      </c>
      <c r="P147" s="510">
        <v>0.80952380952380953</v>
      </c>
      <c r="Q147" s="519">
        <v>48</v>
      </c>
      <c r="R147" s="510">
        <v>8.6</v>
      </c>
    </row>
    <row r="148" spans="2:18" s="4" customFormat="1" ht="15.75" collapsed="1" x14ac:dyDescent="0.25">
      <c r="B148" s="101">
        <v>2010</v>
      </c>
      <c r="C148" s="524">
        <v>81992</v>
      </c>
      <c r="D148" s="525">
        <v>0.20599526380043254</v>
      </c>
      <c r="E148" s="526">
        <v>79439</v>
      </c>
      <c r="F148" s="525">
        <v>0.20436938097909296</v>
      </c>
      <c r="G148" s="527">
        <v>18572</v>
      </c>
      <c r="H148" s="525">
        <v>0.2198357963875206</v>
      </c>
      <c r="I148" s="528">
        <v>51652</v>
      </c>
      <c r="J148" s="529">
        <v>0.29824561403508776</v>
      </c>
      <c r="K148" s="526">
        <v>1986</v>
      </c>
      <c r="L148" s="525">
        <v>0.26416295353278163</v>
      </c>
      <c r="M148" s="528">
        <v>1706</v>
      </c>
      <c r="N148" s="525">
        <v>0.22557471264367823</v>
      </c>
      <c r="O148" s="524">
        <v>422</v>
      </c>
      <c r="P148" s="525">
        <v>4.1975308641975406E-2</v>
      </c>
      <c r="Q148" s="524">
        <v>145</v>
      </c>
      <c r="R148" s="525">
        <v>1.7884615384615383</v>
      </c>
    </row>
    <row r="149" spans="2:18" s="4" customFormat="1" hidden="1" outlineLevel="1" x14ac:dyDescent="0.25">
      <c r="B149" s="71" t="s">
        <v>93</v>
      </c>
      <c r="C149" s="519">
        <v>6578</v>
      </c>
      <c r="D149" s="530">
        <v>-8.7782554430730797E-2</v>
      </c>
      <c r="E149" s="520">
        <v>6359</v>
      </c>
      <c r="F149" s="530">
        <v>-8.8576752185753227E-2</v>
      </c>
      <c r="G149" s="521">
        <v>1351</v>
      </c>
      <c r="H149" s="530">
        <v>-0.18220338983050843</v>
      </c>
      <c r="I149" s="522">
        <v>3874</v>
      </c>
      <c r="J149" s="531">
        <v>-0.2048440065681445</v>
      </c>
      <c r="K149" s="520">
        <v>144</v>
      </c>
      <c r="L149" s="530">
        <v>-0.21739130434782605</v>
      </c>
      <c r="M149" s="522">
        <v>126</v>
      </c>
      <c r="N149" s="530">
        <v>-0.23636363636363633</v>
      </c>
      <c r="O149" s="519">
        <v>67</v>
      </c>
      <c r="P149" s="530">
        <v>0.36734693877551017</v>
      </c>
      <c r="Q149" s="519">
        <v>8</v>
      </c>
      <c r="R149" s="530">
        <v>7</v>
      </c>
    </row>
    <row r="150" spans="2:18" s="4" customFormat="1" hidden="1" outlineLevel="1" x14ac:dyDescent="0.25">
      <c r="B150" s="71" t="s">
        <v>94</v>
      </c>
      <c r="C150" s="519">
        <v>3183</v>
      </c>
      <c r="D150" s="530">
        <v>-0.37280788177339896</v>
      </c>
      <c r="E150" s="520">
        <v>3092</v>
      </c>
      <c r="F150" s="530">
        <v>-0.36207963688879719</v>
      </c>
      <c r="G150" s="521">
        <v>664</v>
      </c>
      <c r="H150" s="530">
        <v>-0.34645669291338588</v>
      </c>
      <c r="I150" s="522">
        <v>1864</v>
      </c>
      <c r="J150" s="531">
        <v>-0.42646153846153845</v>
      </c>
      <c r="K150" s="520">
        <v>65</v>
      </c>
      <c r="L150" s="530">
        <v>-0.65968586387434547</v>
      </c>
      <c r="M150" s="522">
        <v>56</v>
      </c>
      <c r="N150" s="530">
        <v>-0.67999999999999994</v>
      </c>
      <c r="O150" s="519">
        <v>22</v>
      </c>
      <c r="P150" s="530">
        <v>-0.38888888888888884</v>
      </c>
      <c r="Q150" s="519">
        <v>4</v>
      </c>
      <c r="R150" s="530">
        <v>3</v>
      </c>
    </row>
    <row r="151" spans="2:18" s="4" customFormat="1" hidden="1" outlineLevel="1" x14ac:dyDescent="0.25">
      <c r="B151" s="71" t="s">
        <v>95</v>
      </c>
      <c r="C151" s="519">
        <v>4638</v>
      </c>
      <c r="D151" s="530">
        <v>-0.14899082568807342</v>
      </c>
      <c r="E151" s="520">
        <v>4505</v>
      </c>
      <c r="F151" s="530">
        <v>-0.15000000000000002</v>
      </c>
      <c r="G151" s="521">
        <v>824</v>
      </c>
      <c r="H151" s="530">
        <v>-0.31618257261410787</v>
      </c>
      <c r="I151" s="522">
        <v>2810</v>
      </c>
      <c r="J151" s="531">
        <v>-0.18926716676283906</v>
      </c>
      <c r="K151" s="520">
        <v>94</v>
      </c>
      <c r="L151" s="530">
        <v>-0.18965517241379315</v>
      </c>
      <c r="M151" s="522">
        <v>83</v>
      </c>
      <c r="N151" s="530">
        <v>-0.22429906542056077</v>
      </c>
      <c r="O151" s="519">
        <v>36</v>
      </c>
      <c r="P151" s="530">
        <v>0.28571428571428581</v>
      </c>
      <c r="Q151" s="519">
        <v>3</v>
      </c>
      <c r="R151" s="530">
        <v>-0.5</v>
      </c>
    </row>
    <row r="152" spans="2:18" s="4" customFormat="1" hidden="1" outlineLevel="1" x14ac:dyDescent="0.25">
      <c r="B152" s="71" t="s">
        <v>96</v>
      </c>
      <c r="C152" s="519">
        <v>5348</v>
      </c>
      <c r="D152" s="530">
        <v>-0.2343593414459556</v>
      </c>
      <c r="E152" s="520">
        <v>5151</v>
      </c>
      <c r="F152" s="530">
        <v>-0.23643640675956124</v>
      </c>
      <c r="G152" s="521">
        <v>1374</v>
      </c>
      <c r="H152" s="530">
        <v>-0.21034482758620687</v>
      </c>
      <c r="I152" s="522">
        <v>2964</v>
      </c>
      <c r="J152" s="531">
        <v>-0.35170603674540679</v>
      </c>
      <c r="K152" s="520">
        <v>136</v>
      </c>
      <c r="L152" s="530">
        <v>-0.28042328042328046</v>
      </c>
      <c r="M152" s="522">
        <v>123</v>
      </c>
      <c r="N152" s="530">
        <v>-0.29714285714285715</v>
      </c>
      <c r="O152" s="519">
        <v>48</v>
      </c>
      <c r="P152" s="530">
        <v>2.1276595744680771E-2</v>
      </c>
      <c r="Q152" s="519">
        <v>13</v>
      </c>
      <c r="R152" s="530">
        <v>3.333333333333333</v>
      </c>
    </row>
    <row r="153" spans="2:18" s="4" customFormat="1" hidden="1" outlineLevel="1" x14ac:dyDescent="0.25">
      <c r="B153" s="71" t="s">
        <v>97</v>
      </c>
      <c r="C153" s="519">
        <v>7456</v>
      </c>
      <c r="D153" s="530">
        <v>-0.10792055515673604</v>
      </c>
      <c r="E153" s="520">
        <v>7316</v>
      </c>
      <c r="F153" s="530">
        <v>-0.10354123269207205</v>
      </c>
      <c r="G153" s="521">
        <v>1669</v>
      </c>
      <c r="H153" s="530">
        <v>-7.4320576816417128E-2</v>
      </c>
      <c r="I153" s="522">
        <v>4491</v>
      </c>
      <c r="J153" s="531">
        <v>-0.21677711893965823</v>
      </c>
      <c r="K153" s="520">
        <v>95</v>
      </c>
      <c r="L153" s="530">
        <v>-0.39490445859872614</v>
      </c>
      <c r="M153" s="522">
        <v>82</v>
      </c>
      <c r="N153" s="530">
        <v>-0.359375</v>
      </c>
      <c r="O153" s="519">
        <v>38</v>
      </c>
      <c r="P153" s="530">
        <v>-5.0000000000000044E-2</v>
      </c>
      <c r="Q153" s="519">
        <v>7</v>
      </c>
      <c r="R153" s="530" t="e">
        <v>#DIV/0!</v>
      </c>
    </row>
    <row r="154" spans="2:18" s="4" customFormat="1" hidden="1" outlineLevel="1" x14ac:dyDescent="0.25">
      <c r="B154" s="71" t="s">
        <v>98</v>
      </c>
      <c r="C154" s="519">
        <v>6278</v>
      </c>
      <c r="D154" s="530">
        <v>-0.14011779208327624</v>
      </c>
      <c r="E154" s="520">
        <v>6123</v>
      </c>
      <c r="F154" s="530">
        <v>-0.14351657574485943</v>
      </c>
      <c r="G154" s="521">
        <v>1443</v>
      </c>
      <c r="H154" s="530">
        <v>0.17988552739165975</v>
      </c>
      <c r="I154" s="522">
        <v>3620</v>
      </c>
      <c r="J154" s="531">
        <v>-0.29186228482003129</v>
      </c>
      <c r="K154" s="520">
        <v>129</v>
      </c>
      <c r="L154" s="530">
        <v>-2.2727272727272707E-2</v>
      </c>
      <c r="M154" s="522">
        <v>125</v>
      </c>
      <c r="N154" s="530">
        <v>0.12612612612612617</v>
      </c>
      <c r="O154" s="519">
        <v>25</v>
      </c>
      <c r="P154" s="530">
        <v>0.5625</v>
      </c>
      <c r="Q154" s="519">
        <v>1</v>
      </c>
      <c r="R154" s="530">
        <v>-0.75</v>
      </c>
    </row>
    <row r="155" spans="2:18" s="4" customFormat="1" hidden="1" outlineLevel="1" x14ac:dyDescent="0.25">
      <c r="B155" s="71" t="s">
        <v>99</v>
      </c>
      <c r="C155" s="519">
        <v>7192</v>
      </c>
      <c r="D155" s="530">
        <v>-0.18235561618917695</v>
      </c>
      <c r="E155" s="520">
        <v>7013</v>
      </c>
      <c r="F155" s="530">
        <v>-0.17919007490636707</v>
      </c>
      <c r="G155" s="521">
        <v>1567</v>
      </c>
      <c r="H155" s="530">
        <v>-0.26500938086303938</v>
      </c>
      <c r="I155" s="522">
        <v>4201</v>
      </c>
      <c r="J155" s="531">
        <v>-0.16063936063936068</v>
      </c>
      <c r="K155" s="520">
        <v>156</v>
      </c>
      <c r="L155" s="530">
        <v>-0.25714285714285712</v>
      </c>
      <c r="M155" s="522">
        <v>139</v>
      </c>
      <c r="N155" s="530">
        <v>-0.27604166666666663</v>
      </c>
      <c r="O155" s="519">
        <v>20</v>
      </c>
      <c r="P155" s="530">
        <v>-0.51219512195121952</v>
      </c>
      <c r="Q155" s="519">
        <v>3</v>
      </c>
      <c r="R155" s="530">
        <v>2</v>
      </c>
    </row>
    <row r="156" spans="2:18" s="4" customFormat="1" hidden="1" outlineLevel="1" x14ac:dyDescent="0.25">
      <c r="B156" s="71" t="s">
        <v>100</v>
      </c>
      <c r="C156" s="519">
        <v>6347</v>
      </c>
      <c r="D156" s="530">
        <v>-0.36005242992538822</v>
      </c>
      <c r="E156" s="520">
        <v>6105</v>
      </c>
      <c r="F156" s="530">
        <v>-0.34635974304068518</v>
      </c>
      <c r="G156" s="521">
        <v>1610</v>
      </c>
      <c r="H156" s="530">
        <v>-0.45772987537891541</v>
      </c>
      <c r="I156" s="522">
        <v>3668</v>
      </c>
      <c r="J156" s="531">
        <v>-0.33029030491144784</v>
      </c>
      <c r="K156" s="520">
        <v>211</v>
      </c>
      <c r="L156" s="530">
        <v>0.14673913043478271</v>
      </c>
      <c r="M156" s="522">
        <v>190</v>
      </c>
      <c r="N156" s="530">
        <v>0.19496855345911945</v>
      </c>
      <c r="O156" s="519">
        <v>29</v>
      </c>
      <c r="P156" s="530">
        <v>-0.92487046632124348</v>
      </c>
      <c r="Q156" s="519">
        <v>2</v>
      </c>
      <c r="R156" s="530">
        <v>-0.75</v>
      </c>
    </row>
    <row r="157" spans="2:18" s="4" customFormat="1" hidden="1" outlineLevel="1" x14ac:dyDescent="0.25">
      <c r="B157" s="71" t="s">
        <v>101</v>
      </c>
      <c r="C157" s="519">
        <v>5344</v>
      </c>
      <c r="D157" s="530">
        <v>-0.27440597420230817</v>
      </c>
      <c r="E157" s="520">
        <v>5145</v>
      </c>
      <c r="F157" s="530">
        <v>-0.2799160251924423</v>
      </c>
      <c r="G157" s="521">
        <v>1279</v>
      </c>
      <c r="H157" s="530">
        <v>-0.43556928508384818</v>
      </c>
      <c r="I157" s="522">
        <v>2957</v>
      </c>
      <c r="J157" s="531">
        <v>-0.2700567761046655</v>
      </c>
      <c r="K157" s="520">
        <v>175</v>
      </c>
      <c r="L157" s="530">
        <v>-4.8913043478260865E-2</v>
      </c>
      <c r="M157" s="522">
        <v>156</v>
      </c>
      <c r="N157" s="530">
        <v>-3.105590062111796E-2</v>
      </c>
      <c r="O157" s="519">
        <v>22</v>
      </c>
      <c r="P157" s="530">
        <v>-0.3125</v>
      </c>
      <c r="Q157" s="519">
        <v>2</v>
      </c>
      <c r="R157" s="530">
        <v>-0.5</v>
      </c>
    </row>
    <row r="158" spans="2:18" s="4" customFormat="1" hidden="1" outlineLevel="1" x14ac:dyDescent="0.25">
      <c r="B158" s="71" t="s">
        <v>102</v>
      </c>
      <c r="C158" s="519">
        <v>6630</v>
      </c>
      <c r="D158" s="530">
        <v>-0.55084343879140985</v>
      </c>
      <c r="E158" s="520">
        <v>6478</v>
      </c>
      <c r="F158" s="530">
        <v>-0.55135397188170931</v>
      </c>
      <c r="G158" s="521">
        <v>1650</v>
      </c>
      <c r="H158" s="530">
        <v>-0.4126023495906016</v>
      </c>
      <c r="I158" s="522">
        <v>3864</v>
      </c>
      <c r="J158" s="531">
        <v>-0.6068376068376069</v>
      </c>
      <c r="K158" s="520">
        <v>108</v>
      </c>
      <c r="L158" s="530">
        <v>-0.5731225296442688</v>
      </c>
      <c r="M158" s="522">
        <v>88</v>
      </c>
      <c r="N158" s="530">
        <v>-0.56218905472636815</v>
      </c>
      <c r="O158" s="519">
        <v>43</v>
      </c>
      <c r="P158" s="530">
        <v>-0.35820895522388063</v>
      </c>
      <c r="Q158" s="519">
        <v>1</v>
      </c>
      <c r="R158" s="530">
        <v>-0.5</v>
      </c>
    </row>
    <row r="159" spans="2:18" s="4" customFormat="1" hidden="1" outlineLevel="1" x14ac:dyDescent="0.25">
      <c r="B159" s="71" t="s">
        <v>103</v>
      </c>
      <c r="C159" s="519">
        <v>4620</v>
      </c>
      <c r="D159" s="530">
        <v>-0.23963133640552992</v>
      </c>
      <c r="E159" s="520">
        <v>4502</v>
      </c>
      <c r="F159" s="530">
        <v>-0.22339140934966362</v>
      </c>
      <c r="G159" s="521">
        <v>891</v>
      </c>
      <c r="H159" s="530">
        <v>-0.17500000000000004</v>
      </c>
      <c r="I159" s="522">
        <v>2776</v>
      </c>
      <c r="J159" s="531">
        <v>-0.29863567458312279</v>
      </c>
      <c r="K159" s="520">
        <v>81</v>
      </c>
      <c r="L159" s="530">
        <v>-0.53714285714285714</v>
      </c>
      <c r="M159" s="522">
        <v>69</v>
      </c>
      <c r="N159" s="530">
        <v>-0.54605263157894735</v>
      </c>
      <c r="O159" s="519">
        <v>34</v>
      </c>
      <c r="P159" s="530">
        <v>-0.67307692307692313</v>
      </c>
      <c r="Q159" s="519">
        <v>3</v>
      </c>
      <c r="R159" s="530" t="e">
        <v>#DIV/0!</v>
      </c>
    </row>
    <row r="160" spans="2:18" s="4" customFormat="1" hidden="1" outlineLevel="1" x14ac:dyDescent="0.25">
      <c r="B160" s="71" t="s">
        <v>104</v>
      </c>
      <c r="C160" s="519">
        <v>4373</v>
      </c>
      <c r="D160" s="530">
        <v>-0.19864394355873194</v>
      </c>
      <c r="E160" s="520">
        <v>4170</v>
      </c>
      <c r="F160" s="530">
        <v>-0.19013400660322388</v>
      </c>
      <c r="G160" s="521">
        <v>903</v>
      </c>
      <c r="H160" s="530">
        <v>-0.1723189734188818</v>
      </c>
      <c r="I160" s="522">
        <v>2697</v>
      </c>
      <c r="J160" s="531">
        <v>-0.19612518628912068</v>
      </c>
      <c r="K160" s="520">
        <v>177</v>
      </c>
      <c r="L160" s="530">
        <v>-0.10606060606060608</v>
      </c>
      <c r="M160" s="522">
        <v>155</v>
      </c>
      <c r="N160" s="530">
        <v>-0.13888888888888884</v>
      </c>
      <c r="O160" s="519">
        <v>21</v>
      </c>
      <c r="P160" s="530">
        <v>-0.78350515463917525</v>
      </c>
      <c r="Q160" s="519">
        <v>5</v>
      </c>
      <c r="R160" s="530">
        <v>-0.61538461538461542</v>
      </c>
    </row>
    <row r="161" spans="2:18" s="4" customFormat="1" ht="15.75" collapsed="1" x14ac:dyDescent="0.25">
      <c r="B161" s="101">
        <v>2009</v>
      </c>
      <c r="C161" s="524">
        <v>67987</v>
      </c>
      <c r="D161" s="525">
        <v>-0.2670102314749927</v>
      </c>
      <c r="E161" s="526">
        <v>65959</v>
      </c>
      <c r="F161" s="525">
        <v>-0.26380114739826332</v>
      </c>
      <c r="G161" s="527">
        <v>15225</v>
      </c>
      <c r="H161" s="525">
        <v>-0.27451634422948634</v>
      </c>
      <c r="I161" s="528">
        <v>39786</v>
      </c>
      <c r="J161" s="529">
        <v>-0.32198364008179958</v>
      </c>
      <c r="K161" s="526">
        <v>1571</v>
      </c>
      <c r="L161" s="525">
        <v>-0.27703635526921311</v>
      </c>
      <c r="M161" s="528">
        <v>1392</v>
      </c>
      <c r="N161" s="525">
        <v>-0.26967471143756561</v>
      </c>
      <c r="O161" s="524">
        <v>405</v>
      </c>
      <c r="P161" s="525">
        <v>-0.57051961823966058</v>
      </c>
      <c r="Q161" s="524">
        <v>52</v>
      </c>
      <c r="R161" s="525">
        <v>0.20930232558139528</v>
      </c>
    </row>
    <row r="162" spans="2:18" s="4" customFormat="1" hidden="1" outlineLevel="1" x14ac:dyDescent="0.25">
      <c r="B162" s="71" t="s">
        <v>93</v>
      </c>
      <c r="C162" s="519">
        <v>7211</v>
      </c>
      <c r="D162" s="530">
        <v>8.0461492358405717E-2</v>
      </c>
      <c r="E162" s="520">
        <v>6977</v>
      </c>
      <c r="F162" s="530">
        <v>8.8116032439176539E-2</v>
      </c>
      <c r="G162" s="521">
        <v>1652</v>
      </c>
      <c r="H162" s="530">
        <v>-0.29881154499151108</v>
      </c>
      <c r="I162" s="522">
        <v>4872</v>
      </c>
      <c r="J162" s="531">
        <v>0.36165455561766358</v>
      </c>
      <c r="K162" s="520">
        <v>184</v>
      </c>
      <c r="L162" s="530">
        <v>-0.19999999999999996</v>
      </c>
      <c r="M162" s="522">
        <v>165</v>
      </c>
      <c r="N162" s="530">
        <v>-0.2567567567567568</v>
      </c>
      <c r="O162" s="519">
        <v>49</v>
      </c>
      <c r="P162" s="530">
        <v>1.0416666666666665</v>
      </c>
      <c r="Q162" s="519">
        <v>1</v>
      </c>
      <c r="R162" s="530">
        <v>-0.875</v>
      </c>
    </row>
    <row r="163" spans="2:18" s="4" customFormat="1" hidden="1" outlineLevel="1" x14ac:dyDescent="0.25">
      <c r="B163" s="71" t="s">
        <v>94</v>
      </c>
      <c r="C163" s="519">
        <v>5075</v>
      </c>
      <c r="D163" s="530">
        <v>0.45875251509054316</v>
      </c>
      <c r="E163" s="520">
        <v>4847</v>
      </c>
      <c r="F163" s="530">
        <v>0.4417013682331945</v>
      </c>
      <c r="G163" s="521">
        <v>1016</v>
      </c>
      <c r="H163" s="530">
        <v>0.22409638554216871</v>
      </c>
      <c r="I163" s="522">
        <v>3250</v>
      </c>
      <c r="J163" s="531">
        <v>0.50812064965197212</v>
      </c>
      <c r="K163" s="520">
        <v>191</v>
      </c>
      <c r="L163" s="530">
        <v>1.0319148936170213</v>
      </c>
      <c r="M163" s="522">
        <v>175</v>
      </c>
      <c r="N163" s="530">
        <v>1.0114942528735633</v>
      </c>
      <c r="O163" s="519">
        <v>36</v>
      </c>
      <c r="P163" s="530">
        <v>0.71428571428571419</v>
      </c>
      <c r="Q163" s="519">
        <v>1</v>
      </c>
      <c r="R163" s="530">
        <v>-0.5</v>
      </c>
    </row>
    <row r="164" spans="2:18" s="4" customFormat="1" hidden="1" outlineLevel="1" x14ac:dyDescent="0.25">
      <c r="B164" s="71" t="s">
        <v>95</v>
      </c>
      <c r="C164" s="519">
        <v>5450</v>
      </c>
      <c r="D164" s="530">
        <v>0.12347969490826638</v>
      </c>
      <c r="E164" s="520">
        <v>5300</v>
      </c>
      <c r="F164" s="530">
        <v>0.14396719188430818</v>
      </c>
      <c r="G164" s="521">
        <v>1205</v>
      </c>
      <c r="H164" s="530">
        <v>0.31406761177753539</v>
      </c>
      <c r="I164" s="522">
        <v>3466</v>
      </c>
      <c r="J164" s="531">
        <v>9.8573692551505498E-2</v>
      </c>
      <c r="K164" s="520">
        <v>116</v>
      </c>
      <c r="L164" s="530">
        <v>-0.30952380952380953</v>
      </c>
      <c r="M164" s="522">
        <v>107</v>
      </c>
      <c r="N164" s="530">
        <v>-0.3141025641025641</v>
      </c>
      <c r="O164" s="519">
        <v>28</v>
      </c>
      <c r="P164" s="530">
        <v>-0.4285714285714286</v>
      </c>
      <c r="Q164" s="519">
        <v>6</v>
      </c>
      <c r="R164" s="530">
        <v>5</v>
      </c>
    </row>
    <row r="165" spans="2:18" s="4" customFormat="1" hidden="1" outlineLevel="1" x14ac:dyDescent="0.25">
      <c r="B165" s="71" t="s">
        <v>96</v>
      </c>
      <c r="C165" s="519">
        <v>6985</v>
      </c>
      <c r="D165" s="530">
        <v>0.22910434629597054</v>
      </c>
      <c r="E165" s="520">
        <v>6746</v>
      </c>
      <c r="F165" s="530">
        <v>0.23825256975036702</v>
      </c>
      <c r="G165" s="521">
        <v>1740</v>
      </c>
      <c r="H165" s="530">
        <v>8.6820737039350337E-2</v>
      </c>
      <c r="I165" s="522">
        <v>4572</v>
      </c>
      <c r="J165" s="531">
        <v>0.29116068907088399</v>
      </c>
      <c r="K165" s="520">
        <v>189</v>
      </c>
      <c r="L165" s="530">
        <v>-4.5454545454545414E-2</v>
      </c>
      <c r="M165" s="522">
        <v>175</v>
      </c>
      <c r="N165" s="530">
        <v>-4.3715846994535568E-2</v>
      </c>
      <c r="O165" s="519">
        <v>47</v>
      </c>
      <c r="P165" s="530">
        <v>0.34285714285714275</v>
      </c>
      <c r="Q165" s="519">
        <v>3</v>
      </c>
      <c r="R165" s="530">
        <v>0.5</v>
      </c>
    </row>
    <row r="166" spans="2:18" s="4" customFormat="1" hidden="1" outlineLevel="1" x14ac:dyDescent="0.25">
      <c r="B166" s="71" t="s">
        <v>97</v>
      </c>
      <c r="C166" s="519">
        <v>8358</v>
      </c>
      <c r="D166" s="530">
        <v>0.71130221130221138</v>
      </c>
      <c r="E166" s="520">
        <v>8161</v>
      </c>
      <c r="F166" s="530">
        <v>0.74082764505119458</v>
      </c>
      <c r="G166" s="521">
        <v>1803</v>
      </c>
      <c r="H166" s="530">
        <v>0.52151898734177204</v>
      </c>
      <c r="I166" s="522">
        <v>5734</v>
      </c>
      <c r="J166" s="531">
        <v>0.92158176943699721</v>
      </c>
      <c r="K166" s="520">
        <v>157</v>
      </c>
      <c r="L166" s="530">
        <v>-7.1005917159763343E-2</v>
      </c>
      <c r="M166" s="522">
        <v>128</v>
      </c>
      <c r="N166" s="530">
        <v>-0.11724137931034484</v>
      </c>
      <c r="O166" s="519">
        <v>40</v>
      </c>
      <c r="P166" s="530">
        <v>0.4814814814814814</v>
      </c>
      <c r="Q166" s="519">
        <v>0</v>
      </c>
      <c r="R166" s="530" t="e">
        <v>#DIV/0!</v>
      </c>
    </row>
    <row r="167" spans="2:18" s="4" customFormat="1" hidden="1" outlineLevel="1" x14ac:dyDescent="0.25">
      <c r="B167" s="71" t="s">
        <v>98</v>
      </c>
      <c r="C167" s="519">
        <v>7301</v>
      </c>
      <c r="D167" s="530">
        <v>7.7320348236682879E-2</v>
      </c>
      <c r="E167" s="520">
        <v>7149</v>
      </c>
      <c r="F167" s="530">
        <v>7.9583207490184327E-2</v>
      </c>
      <c r="G167" s="521">
        <v>1223</v>
      </c>
      <c r="H167" s="530">
        <v>-0.23848069738480693</v>
      </c>
      <c r="I167" s="522">
        <v>5112</v>
      </c>
      <c r="J167" s="531">
        <v>0.15708465368945235</v>
      </c>
      <c r="K167" s="520">
        <v>132</v>
      </c>
      <c r="L167" s="530">
        <v>-0.13725490196078427</v>
      </c>
      <c r="M167" s="522">
        <v>111</v>
      </c>
      <c r="N167" s="530">
        <v>-0.23972602739726023</v>
      </c>
      <c r="O167" s="519">
        <v>16</v>
      </c>
      <c r="P167" s="530">
        <v>7</v>
      </c>
      <c r="Q167" s="519">
        <v>4</v>
      </c>
      <c r="R167" s="530" t="e">
        <v>#DIV/0!</v>
      </c>
    </row>
    <row r="168" spans="2:18" s="4" customFormat="1" hidden="1" outlineLevel="1" x14ac:dyDescent="0.25">
      <c r="B168" s="71" t="s">
        <v>99</v>
      </c>
      <c r="C168" s="519">
        <v>8796</v>
      </c>
      <c r="D168" s="530">
        <v>0.28671737858396718</v>
      </c>
      <c r="E168" s="520">
        <v>8544</v>
      </c>
      <c r="F168" s="530">
        <v>0.28577878103837473</v>
      </c>
      <c r="G168" s="521">
        <v>2132</v>
      </c>
      <c r="H168" s="530">
        <v>0.27283582089552239</v>
      </c>
      <c r="I168" s="522">
        <v>5005</v>
      </c>
      <c r="J168" s="531">
        <v>9.9033816425120769E-2</v>
      </c>
      <c r="K168" s="520">
        <v>210</v>
      </c>
      <c r="L168" s="530">
        <v>0.15384615384615374</v>
      </c>
      <c r="M168" s="522">
        <v>192</v>
      </c>
      <c r="N168" s="530">
        <v>0.14970059880239517</v>
      </c>
      <c r="O168" s="519">
        <v>41</v>
      </c>
      <c r="P168" s="530">
        <v>4.125</v>
      </c>
      <c r="Q168" s="519">
        <v>1</v>
      </c>
      <c r="R168" s="530">
        <v>0</v>
      </c>
    </row>
    <row r="169" spans="2:18" s="4" customFormat="1" hidden="1" outlineLevel="1" x14ac:dyDescent="0.25">
      <c r="B169" s="71" t="s">
        <v>100</v>
      </c>
      <c r="C169" s="519">
        <v>9918</v>
      </c>
      <c r="D169" s="530">
        <v>0.24974798387096775</v>
      </c>
      <c r="E169" s="520">
        <v>9340</v>
      </c>
      <c r="F169" s="530">
        <v>0.20283322601416609</v>
      </c>
      <c r="G169" s="521">
        <v>2969</v>
      </c>
      <c r="H169" s="530">
        <v>0.44899951195705223</v>
      </c>
      <c r="I169" s="522">
        <v>5477</v>
      </c>
      <c r="J169" s="531">
        <v>7.8786685050226568E-2</v>
      </c>
      <c r="K169" s="520">
        <v>184</v>
      </c>
      <c r="L169" s="530">
        <v>0.2689655172413794</v>
      </c>
      <c r="M169" s="522">
        <v>159</v>
      </c>
      <c r="N169" s="530">
        <v>0.26190476190476186</v>
      </c>
      <c r="O169" s="519">
        <v>386</v>
      </c>
      <c r="P169" s="530">
        <v>20.444444444444443</v>
      </c>
      <c r="Q169" s="519">
        <v>8</v>
      </c>
      <c r="R169" s="530">
        <v>0</v>
      </c>
    </row>
    <row r="170" spans="2:18" s="4" customFormat="1" hidden="1" outlineLevel="1" x14ac:dyDescent="0.25">
      <c r="B170" s="71" t="s">
        <v>101</v>
      </c>
      <c r="C170" s="519">
        <v>7365</v>
      </c>
      <c r="D170" s="530">
        <v>-8.8817117480823882E-3</v>
      </c>
      <c r="E170" s="520">
        <v>7145</v>
      </c>
      <c r="F170" s="530">
        <v>-1.9217570350034352E-2</v>
      </c>
      <c r="G170" s="521">
        <v>2266</v>
      </c>
      <c r="H170" s="530">
        <v>0.71666666666666656</v>
      </c>
      <c r="I170" s="522">
        <v>4051</v>
      </c>
      <c r="J170" s="531">
        <v>-0.24463919448070115</v>
      </c>
      <c r="K170" s="520">
        <v>184</v>
      </c>
      <c r="L170" s="530">
        <v>0.42635658914728691</v>
      </c>
      <c r="M170" s="522">
        <v>161</v>
      </c>
      <c r="N170" s="530">
        <v>0.30894308943089421</v>
      </c>
      <c r="O170" s="519">
        <v>32</v>
      </c>
      <c r="P170" s="530">
        <v>1.9090909090909092</v>
      </c>
      <c r="Q170" s="519">
        <v>4</v>
      </c>
      <c r="R170" s="530">
        <v>-0.33333333333333337</v>
      </c>
    </row>
    <row r="171" spans="2:18" s="4" customFormat="1" hidden="1" outlineLevel="1" x14ac:dyDescent="0.25">
      <c r="B171" s="71" t="s">
        <v>102</v>
      </c>
      <c r="C171" s="519">
        <v>14761</v>
      </c>
      <c r="D171" s="530">
        <v>1.0492850201305011</v>
      </c>
      <c r="E171" s="520">
        <v>14439</v>
      </c>
      <c r="F171" s="530">
        <v>1.0751652773785572</v>
      </c>
      <c r="G171" s="521">
        <v>2809</v>
      </c>
      <c r="H171" s="530">
        <v>0.91609822646657579</v>
      </c>
      <c r="I171" s="522">
        <v>9828</v>
      </c>
      <c r="J171" s="531">
        <v>0.98907103825136611</v>
      </c>
      <c r="K171" s="520">
        <v>253</v>
      </c>
      <c r="L171" s="530">
        <v>0.13452914798206272</v>
      </c>
      <c r="M171" s="522">
        <v>201</v>
      </c>
      <c r="N171" s="530">
        <v>-1.4705882352941124E-2</v>
      </c>
      <c r="O171" s="519">
        <v>67</v>
      </c>
      <c r="P171" s="530">
        <v>3.1875</v>
      </c>
      <c r="Q171" s="519">
        <v>2</v>
      </c>
      <c r="R171" s="530">
        <v>-0.66666666666666674</v>
      </c>
    </row>
    <row r="172" spans="2:18" s="4" customFormat="1" hidden="1" outlineLevel="1" x14ac:dyDescent="0.25">
      <c r="B172" s="71" t="s">
        <v>103</v>
      </c>
      <c r="C172" s="519">
        <v>6076</v>
      </c>
      <c r="D172" s="530">
        <v>-0.21892274071217377</v>
      </c>
      <c r="E172" s="520">
        <v>5797</v>
      </c>
      <c r="F172" s="530">
        <v>-0.23603057459146015</v>
      </c>
      <c r="G172" s="521">
        <v>1080</v>
      </c>
      <c r="H172" s="530">
        <v>-0.28476821192052981</v>
      </c>
      <c r="I172" s="522">
        <v>3958</v>
      </c>
      <c r="J172" s="531">
        <v>-0.19273913930246789</v>
      </c>
      <c r="K172" s="520">
        <v>175</v>
      </c>
      <c r="L172" s="530">
        <v>0</v>
      </c>
      <c r="M172" s="522">
        <v>152</v>
      </c>
      <c r="N172" s="530">
        <v>-0.10059171597633132</v>
      </c>
      <c r="O172" s="519">
        <v>104</v>
      </c>
      <c r="P172" s="530">
        <v>5.5</v>
      </c>
      <c r="Q172" s="519">
        <v>0</v>
      </c>
      <c r="R172" s="530" t="e">
        <v>#DIV/0!</v>
      </c>
    </row>
    <row r="173" spans="2:18" s="4" customFormat="1" hidden="1" outlineLevel="1" x14ac:dyDescent="0.25">
      <c r="B173" s="71" t="s">
        <v>104</v>
      </c>
      <c r="C173" s="519">
        <v>5457</v>
      </c>
      <c r="D173" s="530">
        <v>4.5001914975105306E-2</v>
      </c>
      <c r="E173" s="520">
        <v>5149</v>
      </c>
      <c r="F173" s="530">
        <v>3.9781906300484726E-2</v>
      </c>
      <c r="G173" s="521">
        <v>1091</v>
      </c>
      <c r="H173" s="530">
        <v>-0.13412698412698409</v>
      </c>
      <c r="I173" s="522">
        <v>3355</v>
      </c>
      <c r="J173" s="531">
        <v>-9.7402597402597157E-3</v>
      </c>
      <c r="K173" s="520">
        <v>198</v>
      </c>
      <c r="L173" s="530">
        <v>-0.13913043478260867</v>
      </c>
      <c r="M173" s="522">
        <v>180</v>
      </c>
      <c r="N173" s="530">
        <v>-0.13875598086124397</v>
      </c>
      <c r="O173" s="519">
        <v>97</v>
      </c>
      <c r="P173" s="530">
        <v>1.5526315789473686</v>
      </c>
      <c r="Q173" s="519">
        <v>13</v>
      </c>
      <c r="R173" s="530">
        <v>5.5</v>
      </c>
    </row>
    <row r="174" spans="2:18" s="4" customFormat="1" ht="15.75" collapsed="1" x14ac:dyDescent="0.25">
      <c r="B174" s="101">
        <v>2008</v>
      </c>
      <c r="C174" s="524">
        <v>92753</v>
      </c>
      <c r="D174" s="525">
        <v>0.24075981539696345</v>
      </c>
      <c r="E174" s="526">
        <v>89594</v>
      </c>
      <c r="F174" s="525">
        <v>0.23820448326377175</v>
      </c>
      <c r="G174" s="527">
        <v>20986</v>
      </c>
      <c r="H174" s="525">
        <v>0.18064697609001401</v>
      </c>
      <c r="I174" s="528">
        <v>58680</v>
      </c>
      <c r="J174" s="529">
        <v>0.22105000312129341</v>
      </c>
      <c r="K174" s="526">
        <v>2173</v>
      </c>
      <c r="L174" s="525">
        <v>3.67366412213741E-2</v>
      </c>
      <c r="M174" s="528">
        <v>1906</v>
      </c>
      <c r="N174" s="525">
        <v>-1.6004130098089875E-2</v>
      </c>
      <c r="O174" s="524">
        <v>943</v>
      </c>
      <c r="P174" s="525">
        <v>2.5584905660377357</v>
      </c>
      <c r="Q174" s="524">
        <v>43</v>
      </c>
      <c r="R174" s="525">
        <v>0.19444444444444442</v>
      </c>
    </row>
    <row r="175" spans="2:18" s="4" customFormat="1" hidden="1" outlineLevel="1" x14ac:dyDescent="0.25">
      <c r="B175" s="71" t="s">
        <v>93</v>
      </c>
      <c r="C175" s="519">
        <v>6674</v>
      </c>
      <c r="D175" s="530">
        <v>0.34529328764362033</v>
      </c>
      <c r="E175" s="520">
        <v>6412</v>
      </c>
      <c r="F175" s="530">
        <v>0.33333333333333326</v>
      </c>
      <c r="G175" s="521">
        <v>2356</v>
      </c>
      <c r="H175" s="530">
        <v>0.8624505928853754</v>
      </c>
      <c r="I175" s="522">
        <v>3578</v>
      </c>
      <c r="J175" s="531">
        <v>0.16623207301173393</v>
      </c>
      <c r="K175" s="520">
        <v>230</v>
      </c>
      <c r="L175" s="530">
        <v>0.72932330827067671</v>
      </c>
      <c r="M175" s="522">
        <v>222</v>
      </c>
      <c r="N175" s="530">
        <v>0.81967213114754101</v>
      </c>
      <c r="O175" s="519">
        <v>24</v>
      </c>
      <c r="P175" s="530">
        <v>0.33333333333333326</v>
      </c>
      <c r="Q175" s="519">
        <v>8</v>
      </c>
      <c r="R175" s="530">
        <v>7</v>
      </c>
    </row>
    <row r="176" spans="2:18" s="4" customFormat="1" hidden="1" outlineLevel="1" x14ac:dyDescent="0.25">
      <c r="B176" s="71" t="s">
        <v>94</v>
      </c>
      <c r="C176" s="519">
        <v>3479</v>
      </c>
      <c r="D176" s="530">
        <v>0.19430140748369373</v>
      </c>
      <c r="E176" s="520">
        <v>3362</v>
      </c>
      <c r="F176" s="530">
        <v>0.19814682822523166</v>
      </c>
      <c r="G176" s="521">
        <v>830</v>
      </c>
      <c r="H176" s="530">
        <v>0.43598615916955019</v>
      </c>
      <c r="I176" s="522">
        <v>2155</v>
      </c>
      <c r="J176" s="531">
        <v>0.12473903966597066</v>
      </c>
      <c r="K176" s="520">
        <v>94</v>
      </c>
      <c r="L176" s="530">
        <v>0.27027027027027017</v>
      </c>
      <c r="M176" s="522">
        <v>87</v>
      </c>
      <c r="N176" s="530">
        <v>0.26086956521739135</v>
      </c>
      <c r="O176" s="519">
        <v>21</v>
      </c>
      <c r="P176" s="530">
        <v>-0.36363636363636365</v>
      </c>
      <c r="Q176" s="519">
        <v>2</v>
      </c>
      <c r="R176" s="530" t="e">
        <v>#DIV/0!</v>
      </c>
    </row>
    <row r="177" spans="2:18" s="4" customFormat="1" hidden="1" outlineLevel="1" x14ac:dyDescent="0.25">
      <c r="B177" s="71" t="s">
        <v>95</v>
      </c>
      <c r="C177" s="519">
        <v>4851</v>
      </c>
      <c r="D177" s="530">
        <v>8.2570854719928644E-2</v>
      </c>
      <c r="E177" s="520">
        <v>4633</v>
      </c>
      <c r="F177" s="530">
        <v>6.60377358490567E-2</v>
      </c>
      <c r="G177" s="521">
        <v>917</v>
      </c>
      <c r="H177" s="530">
        <v>-8.9374379344587918E-2</v>
      </c>
      <c r="I177" s="522">
        <v>3155</v>
      </c>
      <c r="J177" s="531">
        <v>7.8263841421736258E-2</v>
      </c>
      <c r="K177" s="520">
        <v>168</v>
      </c>
      <c r="L177" s="530">
        <v>0.69696969696969702</v>
      </c>
      <c r="M177" s="522">
        <v>156</v>
      </c>
      <c r="N177" s="530">
        <v>0.69565217391304346</v>
      </c>
      <c r="O177" s="519">
        <v>49</v>
      </c>
      <c r="P177" s="530">
        <v>0.53125</v>
      </c>
      <c r="Q177" s="519">
        <v>1</v>
      </c>
      <c r="R177" s="530">
        <v>-0.75</v>
      </c>
    </row>
    <row r="178" spans="2:18" s="4" customFormat="1" hidden="1" outlineLevel="1" x14ac:dyDescent="0.25">
      <c r="B178" s="71" t="s">
        <v>96</v>
      </c>
      <c r="C178" s="519">
        <v>5683</v>
      </c>
      <c r="D178" s="530">
        <v>-0.10546198646308835</v>
      </c>
      <c r="E178" s="520">
        <v>5448</v>
      </c>
      <c r="F178" s="530">
        <v>-0.11255904870500077</v>
      </c>
      <c r="G178" s="521">
        <v>1601</v>
      </c>
      <c r="H178" s="530">
        <v>-0.11790633608815426</v>
      </c>
      <c r="I178" s="522">
        <v>3541</v>
      </c>
      <c r="J178" s="531">
        <v>-8.5721662793699971E-2</v>
      </c>
      <c r="K178" s="520">
        <v>198</v>
      </c>
      <c r="L178" s="530">
        <v>0.25316455696202533</v>
      </c>
      <c r="M178" s="522">
        <v>183</v>
      </c>
      <c r="N178" s="530">
        <v>0.19607843137254899</v>
      </c>
      <c r="O178" s="519">
        <v>35</v>
      </c>
      <c r="P178" s="530">
        <v>-0.32692307692307687</v>
      </c>
      <c r="Q178" s="519">
        <v>2</v>
      </c>
      <c r="R178" s="530">
        <v>-0.5</v>
      </c>
    </row>
    <row r="179" spans="2:18" s="4" customFormat="1" hidden="1" outlineLevel="1" x14ac:dyDescent="0.25">
      <c r="B179" s="71" t="s">
        <v>97</v>
      </c>
      <c r="C179" s="519">
        <v>4884</v>
      </c>
      <c r="D179" s="530">
        <v>-1.4312001635656824E-3</v>
      </c>
      <c r="E179" s="520">
        <v>4688</v>
      </c>
      <c r="F179" s="530">
        <v>-1.8219895287958088E-2</v>
      </c>
      <c r="G179" s="521">
        <v>1185</v>
      </c>
      <c r="H179" s="530">
        <v>6.1827956989247257E-2</v>
      </c>
      <c r="I179" s="522">
        <v>2984</v>
      </c>
      <c r="J179" s="531">
        <v>-0.11820330969267134</v>
      </c>
      <c r="K179" s="520">
        <v>169</v>
      </c>
      <c r="L179" s="530">
        <v>1.3150684931506849</v>
      </c>
      <c r="M179" s="522">
        <v>145</v>
      </c>
      <c r="N179" s="530">
        <v>1.1323529411764706</v>
      </c>
      <c r="O179" s="519">
        <v>27</v>
      </c>
      <c r="P179" s="530">
        <v>-0.3571428571428571</v>
      </c>
      <c r="Q179" s="519">
        <v>0</v>
      </c>
      <c r="R179" s="530">
        <v>-1</v>
      </c>
    </row>
    <row r="180" spans="2:18" s="4" customFormat="1" hidden="1" outlineLevel="1" x14ac:dyDescent="0.25">
      <c r="B180" s="71" t="s">
        <v>98</v>
      </c>
      <c r="C180" s="519">
        <v>6777</v>
      </c>
      <c r="D180" s="530">
        <v>6.1393891934220735E-2</v>
      </c>
      <c r="E180" s="520">
        <v>6622</v>
      </c>
      <c r="F180" s="530">
        <v>5.9520000000000017E-2</v>
      </c>
      <c r="G180" s="521">
        <v>1606</v>
      </c>
      <c r="H180" s="530">
        <v>0.10075394105551738</v>
      </c>
      <c r="I180" s="522">
        <v>4418</v>
      </c>
      <c r="J180" s="531">
        <v>3.7332707208264759E-2</v>
      </c>
      <c r="K180" s="520">
        <v>153</v>
      </c>
      <c r="L180" s="530">
        <v>0.30769230769230771</v>
      </c>
      <c r="M180" s="522">
        <v>146</v>
      </c>
      <c r="N180" s="530">
        <v>0.3035714285714286</v>
      </c>
      <c r="O180" s="519">
        <v>2</v>
      </c>
      <c r="P180" s="530">
        <v>-0.88235294117647056</v>
      </c>
      <c r="Q180" s="519">
        <v>0</v>
      </c>
      <c r="R180" s="530">
        <v>-1</v>
      </c>
    </row>
    <row r="181" spans="2:18" s="4" customFormat="1" hidden="1" outlineLevel="1" x14ac:dyDescent="0.25">
      <c r="B181" s="71" t="s">
        <v>99</v>
      </c>
      <c r="C181" s="519">
        <v>6836</v>
      </c>
      <c r="D181" s="530">
        <v>0.15181128896377416</v>
      </c>
      <c r="E181" s="520">
        <v>6645</v>
      </c>
      <c r="F181" s="530">
        <v>0.15045013850415523</v>
      </c>
      <c r="G181" s="521">
        <v>1675</v>
      </c>
      <c r="H181" s="530">
        <v>-2.3892773892773889E-2</v>
      </c>
      <c r="I181" s="522">
        <v>4554</v>
      </c>
      <c r="J181" s="531">
        <v>0.3123919308357348</v>
      </c>
      <c r="K181" s="520">
        <v>182</v>
      </c>
      <c r="L181" s="530">
        <v>0.35820895522388052</v>
      </c>
      <c r="M181" s="522">
        <v>167</v>
      </c>
      <c r="N181" s="530">
        <v>0.34677419354838701</v>
      </c>
      <c r="O181" s="519">
        <v>8</v>
      </c>
      <c r="P181" s="530">
        <v>-0.65217391304347827</v>
      </c>
      <c r="Q181" s="519">
        <v>1</v>
      </c>
      <c r="R181" s="530">
        <v>-0.5</v>
      </c>
    </row>
    <row r="182" spans="2:18" s="4" customFormat="1" hidden="1" outlineLevel="1" x14ac:dyDescent="0.25">
      <c r="B182" s="71" t="s">
        <v>100</v>
      </c>
      <c r="C182" s="519">
        <v>7936</v>
      </c>
      <c r="D182" s="530">
        <v>0.18165574746873148</v>
      </c>
      <c r="E182" s="520">
        <v>7765</v>
      </c>
      <c r="F182" s="530">
        <v>0.18858105005357406</v>
      </c>
      <c r="G182" s="521">
        <v>2049</v>
      </c>
      <c r="H182" s="530">
        <v>0.10398706896551735</v>
      </c>
      <c r="I182" s="522">
        <v>5077</v>
      </c>
      <c r="J182" s="531">
        <v>0.29317371370351508</v>
      </c>
      <c r="K182" s="520">
        <v>145</v>
      </c>
      <c r="L182" s="530">
        <v>-8.2278481012658222E-2</v>
      </c>
      <c r="M182" s="522">
        <v>126</v>
      </c>
      <c r="N182" s="530">
        <v>-0.14864864864864868</v>
      </c>
      <c r="O182" s="519">
        <v>18</v>
      </c>
      <c r="P182" s="530">
        <v>1</v>
      </c>
      <c r="Q182" s="519">
        <v>8</v>
      </c>
      <c r="R182" s="530">
        <v>-0.5</v>
      </c>
    </row>
    <row r="183" spans="2:18" s="4" customFormat="1" hidden="1" outlineLevel="1" x14ac:dyDescent="0.25">
      <c r="B183" s="71" t="s">
        <v>101</v>
      </c>
      <c r="C183" s="519">
        <v>7431</v>
      </c>
      <c r="D183" s="530">
        <v>0.1061327776123846</v>
      </c>
      <c r="E183" s="520">
        <v>7285</v>
      </c>
      <c r="F183" s="530">
        <v>0.10882800608828003</v>
      </c>
      <c r="G183" s="521">
        <v>1320</v>
      </c>
      <c r="H183" s="530">
        <v>-6.1833688699360345E-2</v>
      </c>
      <c r="I183" s="522">
        <v>5363</v>
      </c>
      <c r="J183" s="531">
        <v>0.23315704759714873</v>
      </c>
      <c r="K183" s="520">
        <v>129</v>
      </c>
      <c r="L183" s="530">
        <v>-7.8571428571428625E-2</v>
      </c>
      <c r="M183" s="522">
        <v>123</v>
      </c>
      <c r="N183" s="530">
        <v>0</v>
      </c>
      <c r="O183" s="519">
        <v>11</v>
      </c>
      <c r="P183" s="530">
        <v>0.83333333333333326</v>
      </c>
      <c r="Q183" s="519">
        <v>6</v>
      </c>
      <c r="R183" s="530">
        <v>2</v>
      </c>
    </row>
    <row r="184" spans="2:18" s="4" customFormat="1" hidden="1" outlineLevel="1" x14ac:dyDescent="0.25">
      <c r="B184" s="71" t="s">
        <v>102</v>
      </c>
      <c r="C184" s="519">
        <v>7203</v>
      </c>
      <c r="D184" s="530">
        <v>0.24490148634635323</v>
      </c>
      <c r="E184" s="520">
        <v>6958</v>
      </c>
      <c r="F184" s="530">
        <v>0.22672778561354012</v>
      </c>
      <c r="G184" s="521">
        <v>1466</v>
      </c>
      <c r="H184" s="530">
        <v>5.6957462148522042E-2</v>
      </c>
      <c r="I184" s="522">
        <v>4941</v>
      </c>
      <c r="J184" s="531">
        <v>0.33576642335766427</v>
      </c>
      <c r="K184" s="520">
        <v>223</v>
      </c>
      <c r="L184" s="530">
        <v>1.23</v>
      </c>
      <c r="M184" s="522">
        <v>204</v>
      </c>
      <c r="N184" s="530">
        <v>1.5499999999999998</v>
      </c>
      <c r="O184" s="519">
        <v>16</v>
      </c>
      <c r="P184" s="530">
        <v>0.14285714285714279</v>
      </c>
      <c r="Q184" s="519">
        <v>6</v>
      </c>
      <c r="R184" s="530" t="e">
        <v>#DIV/0!</v>
      </c>
    </row>
    <row r="185" spans="2:18" s="4" customFormat="1" hidden="1" outlineLevel="1" x14ac:dyDescent="0.25">
      <c r="B185" s="71" t="s">
        <v>103</v>
      </c>
      <c r="C185" s="519">
        <v>7779</v>
      </c>
      <c r="D185" s="530">
        <v>0.35569884977344013</v>
      </c>
      <c r="E185" s="520">
        <v>7588</v>
      </c>
      <c r="F185" s="530">
        <v>0.37140791613952651</v>
      </c>
      <c r="G185" s="521">
        <v>1510</v>
      </c>
      <c r="H185" s="530">
        <v>4.2817679558011079E-2</v>
      </c>
      <c r="I185" s="522">
        <v>4903</v>
      </c>
      <c r="J185" s="531">
        <v>0.37454443509952351</v>
      </c>
      <c r="K185" s="520">
        <v>175</v>
      </c>
      <c r="L185" s="530">
        <v>-1.6853932584269704E-2</v>
      </c>
      <c r="M185" s="522">
        <v>169</v>
      </c>
      <c r="N185" s="530">
        <v>7.6433121019108263E-2</v>
      </c>
      <c r="O185" s="519">
        <v>16</v>
      </c>
      <c r="P185" s="530">
        <v>-0.40740740740740744</v>
      </c>
      <c r="Q185" s="519">
        <v>0</v>
      </c>
      <c r="R185" s="530" t="e">
        <v>#DIV/0!</v>
      </c>
    </row>
    <row r="186" spans="2:18" s="4" customFormat="1" hidden="1" outlineLevel="1" x14ac:dyDescent="0.25">
      <c r="B186" s="71" t="s">
        <v>104</v>
      </c>
      <c r="C186" s="519">
        <v>5222</v>
      </c>
      <c r="D186" s="530">
        <v>-0.11686115339083381</v>
      </c>
      <c r="E186" s="520">
        <v>4952</v>
      </c>
      <c r="F186" s="530">
        <v>-0.12755461592670891</v>
      </c>
      <c r="G186" s="521">
        <v>1260</v>
      </c>
      <c r="H186" s="530">
        <v>0.43671607753705821</v>
      </c>
      <c r="I186" s="522">
        <v>3388</v>
      </c>
      <c r="J186" s="531">
        <v>-0.1728515625</v>
      </c>
      <c r="K186" s="520">
        <v>230</v>
      </c>
      <c r="L186" s="530">
        <v>0.28491620111731852</v>
      </c>
      <c r="M186" s="522">
        <v>209</v>
      </c>
      <c r="N186" s="530">
        <v>0.29012345679012341</v>
      </c>
      <c r="O186" s="519">
        <v>38</v>
      </c>
      <c r="P186" s="530">
        <v>-0.34482758620689657</v>
      </c>
      <c r="Q186" s="519">
        <v>2</v>
      </c>
      <c r="R186" s="530" t="e">
        <v>#DIV/0!</v>
      </c>
    </row>
    <row r="187" spans="2:18" s="4" customFormat="1" ht="15.75" collapsed="1" x14ac:dyDescent="0.25">
      <c r="B187" s="101">
        <v>2007</v>
      </c>
      <c r="C187" s="524">
        <v>74755</v>
      </c>
      <c r="D187" s="525">
        <v>0.11925437939811356</v>
      </c>
      <c r="E187" s="526">
        <v>72358</v>
      </c>
      <c r="F187" s="525">
        <v>0.11517299838175243</v>
      </c>
      <c r="G187" s="527">
        <v>17775</v>
      </c>
      <c r="H187" s="525">
        <v>0.115749168288243</v>
      </c>
      <c r="I187" s="528">
        <v>48057</v>
      </c>
      <c r="J187" s="529">
        <v>0.12987562598452973</v>
      </c>
      <c r="K187" s="526">
        <v>2096</v>
      </c>
      <c r="L187" s="525">
        <v>0.35839274141283206</v>
      </c>
      <c r="M187" s="528">
        <v>1937</v>
      </c>
      <c r="N187" s="525">
        <v>0.37375886524822688</v>
      </c>
      <c r="O187" s="524">
        <v>265</v>
      </c>
      <c r="P187" s="525">
        <v>-0.19939577039274925</v>
      </c>
      <c r="Q187" s="524">
        <v>36</v>
      </c>
      <c r="R187" s="525">
        <v>0.16129032258064524</v>
      </c>
    </row>
    <row r="188" spans="2:18" s="4" customFormat="1" hidden="1" outlineLevel="1" x14ac:dyDescent="0.25">
      <c r="B188" s="71" t="s">
        <v>93</v>
      </c>
      <c r="C188" s="519">
        <v>4961</v>
      </c>
      <c r="D188" s="530">
        <v>0.20295829291949574</v>
      </c>
      <c r="E188" s="520">
        <v>4809</v>
      </c>
      <c r="F188" s="530">
        <v>0.19686411149825789</v>
      </c>
      <c r="G188" s="521">
        <v>1265</v>
      </c>
      <c r="H188" s="532"/>
      <c r="I188" s="522">
        <v>3068</v>
      </c>
      <c r="J188" s="533"/>
      <c r="K188" s="520">
        <v>133</v>
      </c>
      <c r="L188" s="530">
        <v>0.82191780821917804</v>
      </c>
      <c r="M188" s="522">
        <v>122</v>
      </c>
      <c r="N188" s="534"/>
      <c r="O188" s="519">
        <v>18</v>
      </c>
      <c r="P188" s="530">
        <v>-0.45454545454545459</v>
      </c>
      <c r="Q188" s="519">
        <v>1</v>
      </c>
      <c r="R188" s="530" t="e">
        <v>#DIV/0!</v>
      </c>
    </row>
    <row r="189" spans="2:18" s="4" customFormat="1" hidden="1" outlineLevel="1" x14ac:dyDescent="0.25">
      <c r="B189" s="71" t="s">
        <v>94</v>
      </c>
      <c r="C189" s="519">
        <v>2913</v>
      </c>
      <c r="D189" s="530">
        <v>2.8601694915254328E-2</v>
      </c>
      <c r="E189" s="520">
        <v>2806</v>
      </c>
      <c r="F189" s="530">
        <v>1.6298442593263296E-2</v>
      </c>
      <c r="G189" s="521">
        <v>578</v>
      </c>
      <c r="H189" s="532"/>
      <c r="I189" s="522">
        <v>1916</v>
      </c>
      <c r="J189" s="533"/>
      <c r="K189" s="520">
        <v>74</v>
      </c>
      <c r="L189" s="530">
        <v>0.85000000000000009</v>
      </c>
      <c r="M189" s="522">
        <v>69</v>
      </c>
      <c r="N189" s="534"/>
      <c r="O189" s="519">
        <v>33</v>
      </c>
      <c r="P189" s="530">
        <v>0.26923076923076916</v>
      </c>
      <c r="Q189" s="519">
        <v>0</v>
      </c>
      <c r="R189" s="530">
        <v>-1</v>
      </c>
    </row>
    <row r="190" spans="2:18" s="4" customFormat="1" hidden="1" outlineLevel="1" x14ac:dyDescent="0.25">
      <c r="B190" s="71" t="s">
        <v>95</v>
      </c>
      <c r="C190" s="519">
        <v>4481</v>
      </c>
      <c r="D190" s="530">
        <v>0.21700162954915814</v>
      </c>
      <c r="E190" s="520">
        <v>4346</v>
      </c>
      <c r="F190" s="530">
        <v>0.2072222222222222</v>
      </c>
      <c r="G190" s="521">
        <v>1007</v>
      </c>
      <c r="H190" s="532"/>
      <c r="I190" s="522">
        <v>2926</v>
      </c>
      <c r="J190" s="533"/>
      <c r="K190" s="520">
        <v>99</v>
      </c>
      <c r="L190" s="530">
        <v>0.35616438356164393</v>
      </c>
      <c r="M190" s="522">
        <v>92</v>
      </c>
      <c r="N190" s="534"/>
      <c r="O190" s="519">
        <v>32</v>
      </c>
      <c r="P190" s="530">
        <v>7</v>
      </c>
      <c r="Q190" s="519">
        <v>4</v>
      </c>
      <c r="R190" s="530">
        <v>-0.19999999999999996</v>
      </c>
    </row>
    <row r="191" spans="2:18" s="4" customFormat="1" hidden="1" outlineLevel="1" x14ac:dyDescent="0.25">
      <c r="B191" s="71" t="s">
        <v>96</v>
      </c>
      <c r="C191" s="519">
        <v>6353</v>
      </c>
      <c r="D191" s="530">
        <v>0.33888303477344572</v>
      </c>
      <c r="E191" s="520">
        <v>6139</v>
      </c>
      <c r="F191" s="530">
        <v>0.32792558944408401</v>
      </c>
      <c r="G191" s="521">
        <v>1815</v>
      </c>
      <c r="H191" s="532"/>
      <c r="I191" s="522">
        <v>3873</v>
      </c>
      <c r="J191" s="533"/>
      <c r="K191" s="520">
        <v>158</v>
      </c>
      <c r="L191" s="530">
        <v>0.92682926829268286</v>
      </c>
      <c r="M191" s="522">
        <v>153</v>
      </c>
      <c r="N191" s="534"/>
      <c r="O191" s="519">
        <v>52</v>
      </c>
      <c r="P191" s="530">
        <v>0.44444444444444442</v>
      </c>
      <c r="Q191" s="519">
        <v>4</v>
      </c>
      <c r="R191" s="530">
        <v>0</v>
      </c>
    </row>
    <row r="192" spans="2:18" s="4" customFormat="1" hidden="1" outlineLevel="1" x14ac:dyDescent="0.25">
      <c r="B192" s="71" t="s">
        <v>97</v>
      </c>
      <c r="C192" s="519">
        <v>4891</v>
      </c>
      <c r="D192" s="530">
        <v>0.2133465641280079</v>
      </c>
      <c r="E192" s="520">
        <v>4775</v>
      </c>
      <c r="F192" s="530">
        <v>0.21501272264631033</v>
      </c>
      <c r="G192" s="521">
        <v>1116</v>
      </c>
      <c r="H192" s="532"/>
      <c r="I192" s="522">
        <v>3384</v>
      </c>
      <c r="J192" s="533"/>
      <c r="K192" s="520">
        <v>73</v>
      </c>
      <c r="L192" s="530">
        <v>-0.12048192771084343</v>
      </c>
      <c r="M192" s="522">
        <v>68</v>
      </c>
      <c r="N192" s="534"/>
      <c r="O192" s="519">
        <v>42</v>
      </c>
      <c r="P192" s="530">
        <v>1.625</v>
      </c>
      <c r="Q192" s="519">
        <v>1</v>
      </c>
      <c r="R192" s="530">
        <v>-0.5</v>
      </c>
    </row>
    <row r="193" spans="2:18" s="4" customFormat="1" hidden="1" outlineLevel="1" x14ac:dyDescent="0.25">
      <c r="B193" s="71" t="s">
        <v>98</v>
      </c>
      <c r="C193" s="519">
        <v>6385</v>
      </c>
      <c r="D193" s="530">
        <v>0.43033154121863793</v>
      </c>
      <c r="E193" s="520">
        <v>6250</v>
      </c>
      <c r="F193" s="530">
        <v>0.42759250799451798</v>
      </c>
      <c r="G193" s="521">
        <v>1459</v>
      </c>
      <c r="H193" s="532"/>
      <c r="I193" s="522">
        <v>4259</v>
      </c>
      <c r="J193" s="533"/>
      <c r="K193" s="520">
        <v>117</v>
      </c>
      <c r="L193" s="530">
        <v>0.91803278688524581</v>
      </c>
      <c r="M193" s="522">
        <v>112</v>
      </c>
      <c r="N193" s="534"/>
      <c r="O193" s="519">
        <v>17</v>
      </c>
      <c r="P193" s="530">
        <v>-0.31999999999999995</v>
      </c>
      <c r="Q193" s="519">
        <v>1</v>
      </c>
      <c r="R193" s="530" t="e">
        <v>#DIV/0!</v>
      </c>
    </row>
    <row r="194" spans="2:18" s="4" customFormat="1" hidden="1" outlineLevel="1" x14ac:dyDescent="0.25">
      <c r="B194" s="71" t="s">
        <v>99</v>
      </c>
      <c r="C194" s="519">
        <v>5935</v>
      </c>
      <c r="D194" s="530">
        <v>3.3972125435540068E-2</v>
      </c>
      <c r="E194" s="520">
        <v>5776</v>
      </c>
      <c r="F194" s="530">
        <v>2.7209674550951357E-2</v>
      </c>
      <c r="G194" s="521">
        <v>1716</v>
      </c>
      <c r="H194" s="532"/>
      <c r="I194" s="522">
        <v>3470</v>
      </c>
      <c r="J194" s="533"/>
      <c r="K194" s="520">
        <v>134</v>
      </c>
      <c r="L194" s="530">
        <v>0.36734693877551017</v>
      </c>
      <c r="M194" s="522">
        <v>124</v>
      </c>
      <c r="N194" s="534"/>
      <c r="O194" s="519">
        <v>23</v>
      </c>
      <c r="P194" s="530">
        <v>0.21052631578947367</v>
      </c>
      <c r="Q194" s="519">
        <v>2</v>
      </c>
      <c r="R194" s="530" t="e">
        <v>#DIV/0!</v>
      </c>
    </row>
    <row r="195" spans="2:18" s="4" customFormat="1" hidden="1" outlineLevel="1" x14ac:dyDescent="0.25">
      <c r="B195" s="71" t="s">
        <v>100</v>
      </c>
      <c r="C195" s="519">
        <v>6716</v>
      </c>
      <c r="D195" s="530">
        <v>0.41777496305678707</v>
      </c>
      <c r="E195" s="520">
        <v>6533</v>
      </c>
      <c r="F195" s="530">
        <v>0.4034371643394199</v>
      </c>
      <c r="G195" s="521">
        <v>1856</v>
      </c>
      <c r="H195" s="532"/>
      <c r="I195" s="522">
        <v>3926</v>
      </c>
      <c r="J195" s="533"/>
      <c r="K195" s="520">
        <v>158</v>
      </c>
      <c r="L195" s="530">
        <v>1.2898550724637681</v>
      </c>
      <c r="M195" s="522">
        <v>148</v>
      </c>
      <c r="N195" s="534"/>
      <c r="O195" s="519">
        <v>9</v>
      </c>
      <c r="P195" s="530">
        <v>-0.30769230769230771</v>
      </c>
      <c r="Q195" s="519">
        <v>16</v>
      </c>
      <c r="R195" s="530" t="e">
        <v>#DIV/0!</v>
      </c>
    </row>
    <row r="196" spans="2:18" s="4" customFormat="1" hidden="1" outlineLevel="1" x14ac:dyDescent="0.25">
      <c r="B196" s="71" t="s">
        <v>101</v>
      </c>
      <c r="C196" s="519">
        <v>6718</v>
      </c>
      <c r="D196" s="530">
        <v>0.289443378119002</v>
      </c>
      <c r="E196" s="520">
        <v>6570</v>
      </c>
      <c r="F196" s="530">
        <v>0.28295254833040429</v>
      </c>
      <c r="G196" s="521">
        <v>1407</v>
      </c>
      <c r="H196" s="532"/>
      <c r="I196" s="522">
        <v>4349</v>
      </c>
      <c r="J196" s="533"/>
      <c r="K196" s="520">
        <v>140</v>
      </c>
      <c r="L196" s="530">
        <v>0.84210526315789469</v>
      </c>
      <c r="M196" s="522">
        <v>123</v>
      </c>
      <c r="N196" s="534"/>
      <c r="O196" s="519">
        <v>6</v>
      </c>
      <c r="P196" s="530">
        <v>-0.5</v>
      </c>
      <c r="Q196" s="519">
        <v>2</v>
      </c>
      <c r="R196" s="530">
        <v>1</v>
      </c>
    </row>
    <row r="197" spans="2:18" s="4" customFormat="1" hidden="1" outlineLevel="1" x14ac:dyDescent="0.25">
      <c r="B197" s="71" t="s">
        <v>102</v>
      </c>
      <c r="C197" s="519">
        <v>5786</v>
      </c>
      <c r="D197" s="530">
        <v>6.1456613465419085E-2</v>
      </c>
      <c r="E197" s="520">
        <v>5672</v>
      </c>
      <c r="F197" s="530">
        <v>6.1973413218498363E-2</v>
      </c>
      <c r="G197" s="521">
        <v>1387</v>
      </c>
      <c r="H197" s="532"/>
      <c r="I197" s="522">
        <v>3699</v>
      </c>
      <c r="J197" s="533"/>
      <c r="K197" s="520">
        <v>100</v>
      </c>
      <c r="L197" s="530">
        <v>0.17647058823529416</v>
      </c>
      <c r="M197" s="522">
        <v>80</v>
      </c>
      <c r="N197" s="534"/>
      <c r="O197" s="519">
        <v>14</v>
      </c>
      <c r="P197" s="530">
        <v>-0.43999999999999995</v>
      </c>
      <c r="Q197" s="519">
        <v>0</v>
      </c>
      <c r="R197" s="530" t="e">
        <v>#DIV/0!</v>
      </c>
    </row>
    <row r="198" spans="2:18" s="4" customFormat="1" hidden="1" outlineLevel="1" x14ac:dyDescent="0.25">
      <c r="B198" s="71" t="s">
        <v>103</v>
      </c>
      <c r="C198" s="519">
        <v>5738</v>
      </c>
      <c r="D198" s="530">
        <v>0.11244668476153552</v>
      </c>
      <c r="E198" s="520">
        <v>5533</v>
      </c>
      <c r="F198" s="530">
        <v>9.1967633708308627E-2</v>
      </c>
      <c r="G198" s="521">
        <v>1448</v>
      </c>
      <c r="H198" s="532"/>
      <c r="I198" s="522">
        <v>3567</v>
      </c>
      <c r="J198" s="533"/>
      <c r="K198" s="520">
        <v>178</v>
      </c>
      <c r="L198" s="530">
        <v>1.4054054054054053</v>
      </c>
      <c r="M198" s="522">
        <v>157</v>
      </c>
      <c r="N198" s="534"/>
      <c r="O198" s="519">
        <v>27</v>
      </c>
      <c r="P198" s="530">
        <v>0.58823529411764697</v>
      </c>
      <c r="Q198" s="519">
        <v>0</v>
      </c>
      <c r="R198" s="530" t="e">
        <v>#DIV/0!</v>
      </c>
    </row>
    <row r="199" spans="2:18" s="4" customFormat="1" hidden="1" outlineLevel="1" x14ac:dyDescent="0.25">
      <c r="B199" s="71" t="s">
        <v>104</v>
      </c>
      <c r="C199" s="519">
        <v>5913</v>
      </c>
      <c r="D199" s="530">
        <v>0.20821413976297509</v>
      </c>
      <c r="E199" s="520">
        <v>5676</v>
      </c>
      <c r="F199" s="530">
        <v>0.22301228183581134</v>
      </c>
      <c r="G199" s="521">
        <v>877</v>
      </c>
      <c r="H199" s="532"/>
      <c r="I199" s="522">
        <v>4096</v>
      </c>
      <c r="J199" s="533"/>
      <c r="K199" s="520">
        <v>179</v>
      </c>
      <c r="L199" s="530">
        <v>0.7047619047619047</v>
      </c>
      <c r="M199" s="522">
        <v>162</v>
      </c>
      <c r="N199" s="534"/>
      <c r="O199" s="519">
        <v>58</v>
      </c>
      <c r="P199" s="530">
        <v>-0.60544217687074831</v>
      </c>
      <c r="Q199" s="519">
        <v>0</v>
      </c>
      <c r="R199" s="530">
        <v>-1</v>
      </c>
    </row>
    <row r="200" spans="2:18" s="4" customFormat="1" ht="15.75" collapsed="1" x14ac:dyDescent="0.25">
      <c r="B200" s="101">
        <v>2006</v>
      </c>
      <c r="C200" s="524">
        <v>66790</v>
      </c>
      <c r="D200" s="525">
        <v>0.21286409530035599</v>
      </c>
      <c r="E200" s="526">
        <v>64885</v>
      </c>
      <c r="F200" s="525">
        <v>0.2069831466944454</v>
      </c>
      <c r="G200" s="527">
        <v>15931</v>
      </c>
      <c r="H200" s="535"/>
      <c r="I200" s="528">
        <v>42533</v>
      </c>
      <c r="J200" s="536"/>
      <c r="K200" s="526">
        <v>1543</v>
      </c>
      <c r="L200" s="525">
        <v>0.67899891186071826</v>
      </c>
      <c r="M200" s="528">
        <v>1410</v>
      </c>
      <c r="N200" s="537"/>
      <c r="O200" s="524">
        <v>331</v>
      </c>
      <c r="P200" s="525">
        <v>-0.11260053619302945</v>
      </c>
      <c r="Q200" s="524">
        <v>31</v>
      </c>
      <c r="R200" s="525">
        <v>0.72222222222222232</v>
      </c>
    </row>
    <row r="201" spans="2:18" s="4" customFormat="1" hidden="1" outlineLevel="1" x14ac:dyDescent="0.25">
      <c r="B201" s="71" t="s">
        <v>93</v>
      </c>
      <c r="C201" s="519">
        <v>4124</v>
      </c>
      <c r="D201" s="530">
        <v>-0.231314072693383</v>
      </c>
      <c r="E201" s="520">
        <v>4018</v>
      </c>
      <c r="F201" s="530">
        <v>-0.23786039453717756</v>
      </c>
      <c r="G201" s="521"/>
      <c r="H201" s="532"/>
      <c r="I201" s="522"/>
      <c r="J201" s="533"/>
      <c r="K201" s="520">
        <v>73</v>
      </c>
      <c r="L201" s="530">
        <v>0.37735849056603765</v>
      </c>
      <c r="M201" s="522"/>
      <c r="N201" s="534"/>
      <c r="O201" s="519">
        <v>33</v>
      </c>
      <c r="P201" s="530">
        <v>0.43478260869565211</v>
      </c>
      <c r="Q201" s="519">
        <v>0</v>
      </c>
      <c r="R201" s="530">
        <v>-1</v>
      </c>
    </row>
    <row r="202" spans="2:18" s="4" customFormat="1" hidden="1" outlineLevel="1" x14ac:dyDescent="0.25">
      <c r="B202" s="71" t="s">
        <v>94</v>
      </c>
      <c r="C202" s="519">
        <v>2832</v>
      </c>
      <c r="D202" s="530">
        <v>-0.16998827667057448</v>
      </c>
      <c r="E202" s="520">
        <v>2761</v>
      </c>
      <c r="F202" s="530">
        <v>-0.16307972112761437</v>
      </c>
      <c r="G202" s="521"/>
      <c r="H202" s="532"/>
      <c r="I202" s="522"/>
      <c r="J202" s="533"/>
      <c r="K202" s="520">
        <v>40</v>
      </c>
      <c r="L202" s="530">
        <v>0.60000000000000009</v>
      </c>
      <c r="M202" s="522"/>
      <c r="N202" s="534"/>
      <c r="O202" s="519">
        <v>26</v>
      </c>
      <c r="P202" s="530">
        <v>0.30000000000000004</v>
      </c>
      <c r="Q202" s="519">
        <v>5</v>
      </c>
      <c r="R202" s="530">
        <v>-0.92647058823529416</v>
      </c>
    </row>
    <row r="203" spans="2:18" s="4" customFormat="1" hidden="1" outlineLevel="1" x14ac:dyDescent="0.25">
      <c r="B203" s="71" t="s">
        <v>95</v>
      </c>
      <c r="C203" s="519">
        <v>3682</v>
      </c>
      <c r="D203" s="530">
        <v>5.9263521288837717E-2</v>
      </c>
      <c r="E203" s="520">
        <v>3600</v>
      </c>
      <c r="F203" s="530">
        <v>5.2939455981281025E-2</v>
      </c>
      <c r="G203" s="521"/>
      <c r="H203" s="532"/>
      <c r="I203" s="522"/>
      <c r="J203" s="533"/>
      <c r="K203" s="520">
        <v>73</v>
      </c>
      <c r="L203" s="530">
        <v>1.8076923076923075</v>
      </c>
      <c r="M203" s="522"/>
      <c r="N203" s="534"/>
      <c r="O203" s="519">
        <v>4</v>
      </c>
      <c r="P203" s="530">
        <v>-0.87096774193548387</v>
      </c>
      <c r="Q203" s="519">
        <v>5</v>
      </c>
      <c r="R203" s="530" t="e">
        <v>#DIV/0!</v>
      </c>
    </row>
    <row r="204" spans="2:18" s="4" customFormat="1" hidden="1" outlineLevel="1" x14ac:dyDescent="0.25">
      <c r="B204" s="71" t="s">
        <v>96</v>
      </c>
      <c r="C204" s="519">
        <v>4745</v>
      </c>
      <c r="D204" s="530">
        <v>-7.3423159539152461E-2</v>
      </c>
      <c r="E204" s="520">
        <v>4623</v>
      </c>
      <c r="F204" s="530">
        <v>-8.6724614776768072E-2</v>
      </c>
      <c r="G204" s="521"/>
      <c r="H204" s="532"/>
      <c r="I204" s="522"/>
      <c r="J204" s="533"/>
      <c r="K204" s="520">
        <v>82</v>
      </c>
      <c r="L204" s="530">
        <v>0.49090909090909096</v>
      </c>
      <c r="M204" s="522"/>
      <c r="N204" s="534"/>
      <c r="O204" s="519">
        <v>36</v>
      </c>
      <c r="P204" s="530">
        <v>8</v>
      </c>
      <c r="Q204" s="519">
        <v>4</v>
      </c>
      <c r="R204" s="530" t="e">
        <v>#DIV/0!</v>
      </c>
    </row>
    <row r="205" spans="2:18" s="4" customFormat="1" hidden="1" outlineLevel="1" x14ac:dyDescent="0.25">
      <c r="B205" s="71" t="s">
        <v>97</v>
      </c>
      <c r="C205" s="519">
        <v>4031</v>
      </c>
      <c r="D205" s="530">
        <v>0.16100230414746552</v>
      </c>
      <c r="E205" s="520">
        <v>3930</v>
      </c>
      <c r="F205" s="530">
        <v>0.15384615384615374</v>
      </c>
      <c r="G205" s="521"/>
      <c r="H205" s="532"/>
      <c r="I205" s="522"/>
      <c r="J205" s="533"/>
      <c r="K205" s="520">
        <v>83</v>
      </c>
      <c r="L205" s="530">
        <v>0.69387755102040827</v>
      </c>
      <c r="M205" s="522"/>
      <c r="N205" s="534"/>
      <c r="O205" s="519">
        <v>16</v>
      </c>
      <c r="P205" s="530">
        <v>4.333333333333333</v>
      </c>
      <c r="Q205" s="519">
        <v>2</v>
      </c>
      <c r="R205" s="530">
        <v>-0.85714285714285721</v>
      </c>
    </row>
    <row r="206" spans="2:18" s="4" customFormat="1" hidden="1" outlineLevel="1" x14ac:dyDescent="0.25">
      <c r="B206" s="71" t="s">
        <v>98</v>
      </c>
      <c r="C206" s="519">
        <v>4464</v>
      </c>
      <c r="D206" s="530">
        <v>7.800048297512685E-2</v>
      </c>
      <c r="E206" s="520">
        <v>4378</v>
      </c>
      <c r="F206" s="530">
        <v>7.0677427243824864E-2</v>
      </c>
      <c r="G206" s="521"/>
      <c r="H206" s="532"/>
      <c r="I206" s="522"/>
      <c r="J206" s="533"/>
      <c r="K206" s="520">
        <v>61</v>
      </c>
      <c r="L206" s="530">
        <v>0.32608695652173902</v>
      </c>
      <c r="M206" s="522"/>
      <c r="N206" s="534"/>
      <c r="O206" s="519">
        <v>25</v>
      </c>
      <c r="P206" s="530">
        <v>5.25</v>
      </c>
      <c r="Q206" s="519">
        <v>0</v>
      </c>
      <c r="R206" s="530">
        <v>-1</v>
      </c>
    </row>
    <row r="207" spans="2:18" s="4" customFormat="1" hidden="1" outlineLevel="1" x14ac:dyDescent="0.25">
      <c r="B207" s="71" t="s">
        <v>99</v>
      </c>
      <c r="C207" s="519">
        <v>5740</v>
      </c>
      <c r="D207" s="530">
        <v>-2.4804621134896343E-2</v>
      </c>
      <c r="E207" s="520">
        <v>5623</v>
      </c>
      <c r="F207" s="530">
        <v>-3.3018056749785085E-2</v>
      </c>
      <c r="G207" s="521"/>
      <c r="H207" s="532"/>
      <c r="I207" s="522"/>
      <c r="J207" s="533"/>
      <c r="K207" s="520">
        <v>98</v>
      </c>
      <c r="L207" s="530">
        <v>1.1777777777777776</v>
      </c>
      <c r="M207" s="522"/>
      <c r="N207" s="534"/>
      <c r="O207" s="519">
        <v>19</v>
      </c>
      <c r="P207" s="530">
        <v>0.26666666666666661</v>
      </c>
      <c r="Q207" s="519">
        <v>0</v>
      </c>
      <c r="R207" s="530">
        <v>-1</v>
      </c>
    </row>
    <row r="208" spans="2:18" s="4" customFormat="1" hidden="1" outlineLevel="1" x14ac:dyDescent="0.25">
      <c r="B208" s="71" t="s">
        <v>100</v>
      </c>
      <c r="C208" s="519">
        <v>4737</v>
      </c>
      <c r="D208" s="530">
        <v>-0.10521344918775977</v>
      </c>
      <c r="E208" s="520">
        <v>4655</v>
      </c>
      <c r="F208" s="530">
        <v>-0.10738255033557043</v>
      </c>
      <c r="G208" s="521"/>
      <c r="H208" s="532"/>
      <c r="I208" s="522"/>
      <c r="J208" s="533"/>
      <c r="K208" s="520">
        <v>69</v>
      </c>
      <c r="L208" s="530">
        <v>0.32692307692307687</v>
      </c>
      <c r="M208" s="522"/>
      <c r="N208" s="534"/>
      <c r="O208" s="519">
        <v>13</v>
      </c>
      <c r="P208" s="530">
        <v>-0.27777777777777779</v>
      </c>
      <c r="Q208" s="519">
        <v>0</v>
      </c>
      <c r="R208" s="530">
        <v>-1</v>
      </c>
    </row>
    <row r="209" spans="2:18" s="4" customFormat="1" hidden="1" outlineLevel="1" x14ac:dyDescent="0.25">
      <c r="B209" s="71" t="s">
        <v>101</v>
      </c>
      <c r="C209" s="519">
        <v>5210</v>
      </c>
      <c r="D209" s="530">
        <v>-0.10218852317766669</v>
      </c>
      <c r="E209" s="520">
        <v>5121</v>
      </c>
      <c r="F209" s="530">
        <v>-0.1110918243360528</v>
      </c>
      <c r="G209" s="521"/>
      <c r="H209" s="532"/>
      <c r="I209" s="522"/>
      <c r="J209" s="533"/>
      <c r="K209" s="520">
        <v>76</v>
      </c>
      <c r="L209" s="530">
        <v>2.4545454545454546</v>
      </c>
      <c r="M209" s="522"/>
      <c r="N209" s="534"/>
      <c r="O209" s="519">
        <v>12</v>
      </c>
      <c r="P209" s="530">
        <v>-0.4</v>
      </c>
      <c r="Q209" s="519">
        <v>1</v>
      </c>
      <c r="R209" s="530" t="e">
        <v>#DIV/0!</v>
      </c>
    </row>
    <row r="210" spans="2:18" s="4" customFormat="1" hidden="1" outlineLevel="1" x14ac:dyDescent="0.25">
      <c r="B210" s="71" t="s">
        <v>102</v>
      </c>
      <c r="C210" s="519">
        <v>5451</v>
      </c>
      <c r="D210" s="530">
        <v>-4.7027972027972043E-2</v>
      </c>
      <c r="E210" s="520">
        <v>5341</v>
      </c>
      <c r="F210" s="530">
        <v>-5.0657660860291553E-2</v>
      </c>
      <c r="G210" s="521"/>
      <c r="H210" s="532"/>
      <c r="I210" s="522"/>
      <c r="J210" s="533"/>
      <c r="K210" s="520">
        <v>85</v>
      </c>
      <c r="L210" s="530">
        <v>0.1333333333333333</v>
      </c>
      <c r="M210" s="522"/>
      <c r="N210" s="534"/>
      <c r="O210" s="519">
        <v>25</v>
      </c>
      <c r="P210" s="530">
        <v>0.5625</v>
      </c>
      <c r="Q210" s="519">
        <v>0</v>
      </c>
      <c r="R210" s="530">
        <v>-1</v>
      </c>
    </row>
    <row r="211" spans="2:18" s="4" customFormat="1" hidden="1" outlineLevel="1" x14ac:dyDescent="0.25">
      <c r="B211" s="71" t="s">
        <v>103</v>
      </c>
      <c r="C211" s="519">
        <v>5158</v>
      </c>
      <c r="D211" s="530">
        <v>0.35416119716461014</v>
      </c>
      <c r="E211" s="520">
        <v>5067</v>
      </c>
      <c r="F211" s="530">
        <v>0.36982968369829683</v>
      </c>
      <c r="G211" s="521"/>
      <c r="H211" s="532"/>
      <c r="I211" s="522"/>
      <c r="J211" s="533"/>
      <c r="K211" s="520">
        <v>74</v>
      </c>
      <c r="L211" s="530">
        <v>0.85000000000000009</v>
      </c>
      <c r="M211" s="522"/>
      <c r="N211" s="534"/>
      <c r="O211" s="519">
        <v>17</v>
      </c>
      <c r="P211" s="530">
        <v>-0.75</v>
      </c>
      <c r="Q211" s="519">
        <v>0</v>
      </c>
      <c r="R211" s="530">
        <v>-1</v>
      </c>
    </row>
    <row r="212" spans="2:18" s="4" customFormat="1" hidden="1" outlineLevel="1" x14ac:dyDescent="0.25">
      <c r="B212" s="71" t="s">
        <v>104</v>
      </c>
      <c r="C212" s="519">
        <v>4894</v>
      </c>
      <c r="D212" s="530">
        <v>6.345067362016521E-2</v>
      </c>
      <c r="E212" s="520">
        <v>4641</v>
      </c>
      <c r="F212" s="530">
        <v>3.6400178651183612E-2</v>
      </c>
      <c r="G212" s="521"/>
      <c r="H212" s="532"/>
      <c r="I212" s="522"/>
      <c r="J212" s="533"/>
      <c r="K212" s="520">
        <v>105</v>
      </c>
      <c r="L212" s="530">
        <v>0.41891891891891886</v>
      </c>
      <c r="M212" s="522"/>
      <c r="N212" s="534"/>
      <c r="O212" s="519">
        <v>147</v>
      </c>
      <c r="P212" s="530">
        <v>2</v>
      </c>
      <c r="Q212" s="519">
        <v>1</v>
      </c>
      <c r="R212" s="530">
        <v>0</v>
      </c>
    </row>
    <row r="213" spans="2:18" s="4" customFormat="1" ht="15.75" collapsed="1" x14ac:dyDescent="0.25">
      <c r="B213" s="101">
        <v>2005</v>
      </c>
      <c r="C213" s="524">
        <v>55068</v>
      </c>
      <c r="D213" s="525">
        <v>-1.8413219015703808E-2</v>
      </c>
      <c r="E213" s="526">
        <v>53758</v>
      </c>
      <c r="F213" s="525">
        <v>-2.5081155582960091E-2</v>
      </c>
      <c r="G213" s="527"/>
      <c r="H213" s="535"/>
      <c r="I213" s="528"/>
      <c r="J213" s="536"/>
      <c r="K213" s="526">
        <v>919</v>
      </c>
      <c r="L213" s="525">
        <v>0.63523131672597866</v>
      </c>
      <c r="M213" s="528"/>
      <c r="N213" s="537"/>
      <c r="O213" s="524">
        <v>373</v>
      </c>
      <c r="P213" s="525">
        <v>0.37638376383763839</v>
      </c>
      <c r="Q213" s="524">
        <v>18</v>
      </c>
      <c r="R213" s="525">
        <v>-0.8582677165354331</v>
      </c>
    </row>
    <row r="214" spans="2:18" s="4" customFormat="1" hidden="1" outlineLevel="1" x14ac:dyDescent="0.25">
      <c r="B214" s="71" t="s">
        <v>93</v>
      </c>
      <c r="C214" s="519">
        <v>5365</v>
      </c>
      <c r="D214" s="530">
        <v>0.2662261033750295</v>
      </c>
      <c r="E214" s="520">
        <v>5272</v>
      </c>
      <c r="F214" s="530">
        <v>0.25913541915452587</v>
      </c>
      <c r="G214" s="521"/>
      <c r="H214" s="532"/>
      <c r="I214" s="522"/>
      <c r="J214" s="533"/>
      <c r="K214" s="520">
        <v>53</v>
      </c>
      <c r="L214" s="530">
        <v>0.26190476190476186</v>
      </c>
      <c r="M214" s="522"/>
      <c r="N214" s="534"/>
      <c r="O214" s="519">
        <v>23</v>
      </c>
      <c r="P214" s="530">
        <v>1.875</v>
      </c>
      <c r="Q214" s="519">
        <v>17</v>
      </c>
      <c r="R214" s="530" t="e">
        <v>#DIV/0!</v>
      </c>
    </row>
    <row r="215" spans="2:18" s="4" customFormat="1" hidden="1" outlineLevel="1" x14ac:dyDescent="0.25">
      <c r="B215" s="71" t="s">
        <v>94</v>
      </c>
      <c r="C215" s="519">
        <v>3412</v>
      </c>
      <c r="D215" s="530">
        <v>0.58109360518999065</v>
      </c>
      <c r="E215" s="520">
        <v>3299</v>
      </c>
      <c r="F215" s="530">
        <v>0.55466540999057501</v>
      </c>
      <c r="G215" s="521"/>
      <c r="H215" s="532"/>
      <c r="I215" s="522"/>
      <c r="J215" s="533"/>
      <c r="K215" s="520">
        <v>25</v>
      </c>
      <c r="L215" s="530">
        <v>8.6956521739130377E-2</v>
      </c>
      <c r="M215" s="522"/>
      <c r="N215" s="534"/>
      <c r="O215" s="519">
        <v>20</v>
      </c>
      <c r="P215" s="530">
        <v>0.53846153846153855</v>
      </c>
      <c r="Q215" s="519">
        <v>68</v>
      </c>
      <c r="R215" s="530" t="e">
        <v>#DIV/0!</v>
      </c>
    </row>
    <row r="216" spans="2:18" s="4" customFormat="1" hidden="1" outlineLevel="1" x14ac:dyDescent="0.25">
      <c r="B216" s="71" t="s">
        <v>95</v>
      </c>
      <c r="C216" s="519">
        <v>3476</v>
      </c>
      <c r="D216" s="530">
        <v>0.23657061543934543</v>
      </c>
      <c r="E216" s="520">
        <v>3419</v>
      </c>
      <c r="F216" s="530">
        <v>0.23831944947482797</v>
      </c>
      <c r="G216" s="521"/>
      <c r="H216" s="532"/>
      <c r="I216" s="522"/>
      <c r="J216" s="533"/>
      <c r="K216" s="520">
        <v>26</v>
      </c>
      <c r="L216" s="530">
        <v>-0.16129032258064513</v>
      </c>
      <c r="M216" s="522"/>
      <c r="N216" s="534"/>
      <c r="O216" s="519">
        <v>31</v>
      </c>
      <c r="P216" s="530">
        <v>3.4285714285714288</v>
      </c>
      <c r="Q216" s="519">
        <v>0</v>
      </c>
      <c r="R216" s="530">
        <v>-1</v>
      </c>
    </row>
    <row r="217" spans="2:18" s="4" customFormat="1" hidden="1" outlineLevel="1" x14ac:dyDescent="0.25">
      <c r="B217" s="71" t="s">
        <v>96</v>
      </c>
      <c r="C217" s="519">
        <v>5121</v>
      </c>
      <c r="D217" s="530">
        <v>0.33359374999999991</v>
      </c>
      <c r="E217" s="520">
        <v>5062</v>
      </c>
      <c r="F217" s="530">
        <v>0.34234950941394859</v>
      </c>
      <c r="G217" s="521"/>
      <c r="H217" s="532"/>
      <c r="I217" s="522"/>
      <c r="J217" s="533"/>
      <c r="K217" s="520">
        <v>55</v>
      </c>
      <c r="L217" s="530">
        <v>0.17021276595744683</v>
      </c>
      <c r="M217" s="522"/>
      <c r="N217" s="534"/>
      <c r="O217" s="519">
        <v>4</v>
      </c>
      <c r="P217" s="530">
        <v>-0.81818181818181812</v>
      </c>
      <c r="Q217" s="519">
        <v>0</v>
      </c>
      <c r="R217" s="530" t="e">
        <v>#DIV/0!</v>
      </c>
    </row>
    <row r="218" spans="2:18" s="4" customFormat="1" hidden="1" outlineLevel="1" x14ac:dyDescent="0.25">
      <c r="B218" s="71" t="s">
        <v>97</v>
      </c>
      <c r="C218" s="519">
        <v>3472</v>
      </c>
      <c r="D218" s="530">
        <v>-0.27303182579564489</v>
      </c>
      <c r="E218" s="520">
        <v>3406</v>
      </c>
      <c r="F218" s="530">
        <v>-0.27423822714681445</v>
      </c>
      <c r="G218" s="521"/>
      <c r="H218" s="532"/>
      <c r="I218" s="522"/>
      <c r="J218" s="533"/>
      <c r="K218" s="520">
        <v>49</v>
      </c>
      <c r="L218" s="530">
        <v>8.8888888888888795E-2</v>
      </c>
      <c r="M218" s="522"/>
      <c r="N218" s="534"/>
      <c r="O218" s="519">
        <v>3</v>
      </c>
      <c r="P218" s="530">
        <v>-0.92105263157894735</v>
      </c>
      <c r="Q218" s="519">
        <v>14</v>
      </c>
      <c r="R218" s="530" t="e">
        <v>#DIV/0!</v>
      </c>
    </row>
    <row r="219" spans="2:18" s="4" customFormat="1" hidden="1" outlineLevel="1" x14ac:dyDescent="0.25">
      <c r="B219" s="71" t="s">
        <v>98</v>
      </c>
      <c r="C219" s="519">
        <v>4141</v>
      </c>
      <c r="D219" s="530">
        <v>0.28006182380216393</v>
      </c>
      <c r="E219" s="520">
        <v>4089</v>
      </c>
      <c r="F219" s="530">
        <v>0.29891994917407883</v>
      </c>
      <c r="G219" s="521"/>
      <c r="H219" s="532"/>
      <c r="I219" s="522"/>
      <c r="J219" s="533"/>
      <c r="K219" s="520">
        <v>46</v>
      </c>
      <c r="L219" s="530">
        <v>0.21052631578947367</v>
      </c>
      <c r="M219" s="522"/>
      <c r="N219" s="534"/>
      <c r="O219" s="519">
        <v>4</v>
      </c>
      <c r="P219" s="530">
        <v>-0.88235294117647056</v>
      </c>
      <c r="Q219" s="519">
        <v>2</v>
      </c>
      <c r="R219" s="530">
        <v>-0.8666666666666667</v>
      </c>
    </row>
    <row r="220" spans="2:18" s="4" customFormat="1" hidden="1" outlineLevel="1" x14ac:dyDescent="0.25">
      <c r="B220" s="71" t="s">
        <v>99</v>
      </c>
      <c r="C220" s="519">
        <v>5886</v>
      </c>
      <c r="D220" s="530">
        <v>0.5181841630126387</v>
      </c>
      <c r="E220" s="520">
        <v>5815</v>
      </c>
      <c r="F220" s="530">
        <v>0.52865404837013674</v>
      </c>
      <c r="G220" s="521"/>
      <c r="H220" s="532"/>
      <c r="I220" s="522"/>
      <c r="J220" s="533"/>
      <c r="K220" s="520">
        <v>45</v>
      </c>
      <c r="L220" s="530">
        <v>-0.15094339622641506</v>
      </c>
      <c r="M220" s="522"/>
      <c r="N220" s="534"/>
      <c r="O220" s="519">
        <v>15</v>
      </c>
      <c r="P220" s="530">
        <v>0.15384615384615374</v>
      </c>
      <c r="Q220" s="519">
        <v>11</v>
      </c>
      <c r="R220" s="530">
        <v>0.5714285714285714</v>
      </c>
    </row>
    <row r="221" spans="2:18" s="4" customFormat="1" hidden="1" outlineLevel="1" x14ac:dyDescent="0.25">
      <c r="B221" s="71" t="s">
        <v>100</v>
      </c>
      <c r="C221" s="519">
        <v>5294</v>
      </c>
      <c r="D221" s="530">
        <v>6.1772964300040201E-2</v>
      </c>
      <c r="E221" s="520">
        <v>5215</v>
      </c>
      <c r="F221" s="530">
        <v>5.545436146529048E-2</v>
      </c>
      <c r="G221" s="521"/>
      <c r="H221" s="532"/>
      <c r="I221" s="522"/>
      <c r="J221" s="533"/>
      <c r="K221" s="520">
        <v>52</v>
      </c>
      <c r="L221" s="530">
        <v>0.44444444444444442</v>
      </c>
      <c r="M221" s="522"/>
      <c r="N221" s="534"/>
      <c r="O221" s="519">
        <v>18</v>
      </c>
      <c r="P221" s="530">
        <v>1</v>
      </c>
      <c r="Q221" s="519">
        <v>9</v>
      </c>
      <c r="R221" s="530" t="e">
        <v>#DIV/0!</v>
      </c>
    </row>
    <row r="222" spans="2:18" s="4" customFormat="1" hidden="1" outlineLevel="1" x14ac:dyDescent="0.25">
      <c r="B222" s="71" t="s">
        <v>101</v>
      </c>
      <c r="C222" s="519">
        <v>5803</v>
      </c>
      <c r="D222" s="530">
        <v>0.4254482928027512</v>
      </c>
      <c r="E222" s="520">
        <v>5761</v>
      </c>
      <c r="F222" s="530">
        <v>0.4256372185102697</v>
      </c>
      <c r="G222" s="521"/>
      <c r="H222" s="532"/>
      <c r="I222" s="522"/>
      <c r="J222" s="533"/>
      <c r="K222" s="520">
        <v>22</v>
      </c>
      <c r="L222" s="530">
        <v>0.15789473684210531</v>
      </c>
      <c r="M222" s="522"/>
      <c r="N222" s="534"/>
      <c r="O222" s="519">
        <v>20</v>
      </c>
      <c r="P222" s="530">
        <v>0.81818181818181812</v>
      </c>
      <c r="Q222" s="519">
        <v>0</v>
      </c>
      <c r="R222" s="530" t="e">
        <v>#DIV/0!</v>
      </c>
    </row>
    <row r="223" spans="2:18" s="4" customFormat="1" hidden="1" outlineLevel="1" x14ac:dyDescent="0.25">
      <c r="B223" s="71" t="s">
        <v>102</v>
      </c>
      <c r="C223" s="519">
        <v>5720</v>
      </c>
      <c r="D223" s="530">
        <v>0.13312202852614896</v>
      </c>
      <c r="E223" s="520">
        <v>5626</v>
      </c>
      <c r="F223" s="530">
        <v>0.129718875502008</v>
      </c>
      <c r="G223" s="521"/>
      <c r="H223" s="532"/>
      <c r="I223" s="522"/>
      <c r="J223" s="533"/>
      <c r="K223" s="520">
        <v>75</v>
      </c>
      <c r="L223" s="530">
        <v>0.25</v>
      </c>
      <c r="M223" s="522"/>
      <c r="N223" s="534"/>
      <c r="O223" s="519">
        <v>16</v>
      </c>
      <c r="P223" s="530">
        <v>1</v>
      </c>
      <c r="Q223" s="519">
        <v>3</v>
      </c>
      <c r="R223" s="530" t="e">
        <v>#DIV/0!</v>
      </c>
    </row>
    <row r="224" spans="2:18" s="4" customFormat="1" hidden="1" outlineLevel="1" x14ac:dyDescent="0.25">
      <c r="B224" s="71" t="s">
        <v>103</v>
      </c>
      <c r="C224" s="519">
        <v>3809</v>
      </c>
      <c r="D224" s="530">
        <v>-0.20496764767271969</v>
      </c>
      <c r="E224" s="520">
        <v>3699</v>
      </c>
      <c r="F224" s="530">
        <v>-0.21448290507538759</v>
      </c>
      <c r="G224" s="521"/>
      <c r="H224" s="532"/>
      <c r="I224" s="522"/>
      <c r="J224" s="533"/>
      <c r="K224" s="520">
        <v>40</v>
      </c>
      <c r="L224" s="530">
        <v>0.25</v>
      </c>
      <c r="M224" s="522"/>
      <c r="N224" s="534"/>
      <c r="O224" s="519">
        <v>68</v>
      </c>
      <c r="P224" s="530">
        <v>0.38775510204081631</v>
      </c>
      <c r="Q224" s="519">
        <v>2</v>
      </c>
      <c r="R224" s="530">
        <v>1</v>
      </c>
    </row>
    <row r="225" spans="2:18" s="4" customFormat="1" hidden="1" outlineLevel="1" x14ac:dyDescent="0.25">
      <c r="B225" s="71" t="s">
        <v>104</v>
      </c>
      <c r="C225" s="519">
        <v>4602</v>
      </c>
      <c r="D225" s="530">
        <v>0.150787696924231</v>
      </c>
      <c r="E225" s="520">
        <v>4478</v>
      </c>
      <c r="F225" s="530">
        <v>0.15890269151138714</v>
      </c>
      <c r="G225" s="521"/>
      <c r="H225" s="532"/>
      <c r="I225" s="522"/>
      <c r="J225" s="533"/>
      <c r="K225" s="520">
        <v>74</v>
      </c>
      <c r="L225" s="530">
        <v>-0.33333333333333337</v>
      </c>
      <c r="M225" s="522"/>
      <c r="N225" s="534"/>
      <c r="O225" s="519">
        <v>49</v>
      </c>
      <c r="P225" s="530">
        <v>1.2272727272727271</v>
      </c>
      <c r="Q225" s="519">
        <v>1</v>
      </c>
      <c r="R225" s="530">
        <v>-0.5</v>
      </c>
    </row>
    <row r="226" spans="2:18" s="4" customFormat="1" ht="15.75" collapsed="1" x14ac:dyDescent="0.25">
      <c r="B226" s="101">
        <v>2004</v>
      </c>
      <c r="C226" s="524">
        <v>56101</v>
      </c>
      <c r="D226" s="525">
        <v>0.1729494658052646</v>
      </c>
      <c r="E226" s="526">
        <v>55141</v>
      </c>
      <c r="F226" s="525">
        <v>0.17268879862189235</v>
      </c>
      <c r="G226" s="527"/>
      <c r="H226" s="535"/>
      <c r="I226" s="528"/>
      <c r="J226" s="536"/>
      <c r="K226" s="526">
        <v>562</v>
      </c>
      <c r="L226" s="525">
        <v>4.6554934823091143E-2</v>
      </c>
      <c r="M226" s="528"/>
      <c r="N226" s="537"/>
      <c r="O226" s="524">
        <v>271</v>
      </c>
      <c r="P226" s="525">
        <v>0.15811965811965822</v>
      </c>
      <c r="Q226" s="524">
        <v>127</v>
      </c>
      <c r="R226" s="525">
        <v>2.4324324324324325</v>
      </c>
    </row>
    <row r="227" spans="2:18" s="4" customFormat="1" hidden="1" outlineLevel="1" x14ac:dyDescent="0.25">
      <c r="B227" s="71" t="s">
        <v>93</v>
      </c>
      <c r="C227" s="519">
        <v>4237</v>
      </c>
      <c r="D227" s="530">
        <v>-4.8292902066486953E-2</v>
      </c>
      <c r="E227" s="520">
        <v>4187</v>
      </c>
      <c r="F227" s="530">
        <v>-4.7759836251989984E-2</v>
      </c>
      <c r="G227" s="521"/>
      <c r="H227" s="532"/>
      <c r="I227" s="522"/>
      <c r="J227" s="533"/>
      <c r="K227" s="520">
        <v>42</v>
      </c>
      <c r="L227" s="530">
        <v>0.75</v>
      </c>
      <c r="M227" s="522"/>
      <c r="N227" s="534"/>
      <c r="O227" s="519">
        <v>8</v>
      </c>
      <c r="P227" s="530">
        <v>-0.74193548387096775</v>
      </c>
      <c r="Q227" s="519">
        <v>0</v>
      </c>
      <c r="R227" s="530" t="e">
        <v>#DIV/0!</v>
      </c>
    </row>
    <row r="228" spans="2:18" s="4" customFormat="1" hidden="1" outlineLevel="1" x14ac:dyDescent="0.25">
      <c r="B228" s="71" t="s">
        <v>94</v>
      </c>
      <c r="C228" s="519">
        <v>2158</v>
      </c>
      <c r="D228" s="530">
        <v>-0.35735556879094699</v>
      </c>
      <c r="E228" s="520">
        <v>2122</v>
      </c>
      <c r="F228" s="530">
        <v>-0.35794251134644484</v>
      </c>
      <c r="G228" s="521"/>
      <c r="H228" s="532"/>
      <c r="I228" s="522"/>
      <c r="J228" s="533"/>
      <c r="K228" s="520">
        <v>23</v>
      </c>
      <c r="L228" s="530">
        <v>-0.43902439024390238</v>
      </c>
      <c r="M228" s="522"/>
      <c r="N228" s="534"/>
      <c r="O228" s="519">
        <v>13</v>
      </c>
      <c r="P228" s="530">
        <v>8.3333333333333259E-2</v>
      </c>
      <c r="Q228" s="519">
        <v>0</v>
      </c>
      <c r="R228" s="530" t="e">
        <v>#DIV/0!</v>
      </c>
    </row>
    <row r="229" spans="2:18" s="4" customFormat="1" hidden="1" outlineLevel="1" x14ac:dyDescent="0.25">
      <c r="B229" s="71" t="s">
        <v>95</v>
      </c>
      <c r="C229" s="519">
        <v>2811</v>
      </c>
      <c r="D229" s="530">
        <v>-6.7042814470627321E-2</v>
      </c>
      <c r="E229" s="520">
        <v>2761</v>
      </c>
      <c r="F229" s="530">
        <v>-6.5335138794854419E-2</v>
      </c>
      <c r="G229" s="521"/>
      <c r="H229" s="532"/>
      <c r="I229" s="522"/>
      <c r="J229" s="533"/>
      <c r="K229" s="520">
        <v>31</v>
      </c>
      <c r="L229" s="530">
        <v>0.55000000000000004</v>
      </c>
      <c r="M229" s="522"/>
      <c r="N229" s="534"/>
      <c r="O229" s="519">
        <v>7</v>
      </c>
      <c r="P229" s="530">
        <v>-0.63157894736842102</v>
      </c>
      <c r="Q229" s="519">
        <v>12</v>
      </c>
      <c r="R229" s="530">
        <v>-0.4</v>
      </c>
    </row>
    <row r="230" spans="2:18" s="4" customFormat="1" hidden="1" outlineLevel="1" x14ac:dyDescent="0.25">
      <c r="B230" s="71" t="s">
        <v>96</v>
      </c>
      <c r="C230" s="519">
        <v>3840</v>
      </c>
      <c r="D230" s="530">
        <v>0.14319738017267047</v>
      </c>
      <c r="E230" s="520">
        <v>3771</v>
      </c>
      <c r="F230" s="530">
        <v>0.1403084366495313</v>
      </c>
      <c r="G230" s="521"/>
      <c r="H230" s="532"/>
      <c r="I230" s="522"/>
      <c r="J230" s="533"/>
      <c r="K230" s="520">
        <v>47</v>
      </c>
      <c r="L230" s="530">
        <v>9.3023255813953432E-2</v>
      </c>
      <c r="M230" s="522"/>
      <c r="N230" s="534"/>
      <c r="O230" s="519">
        <v>22</v>
      </c>
      <c r="P230" s="530">
        <v>2.1428571428571428</v>
      </c>
      <c r="Q230" s="519">
        <v>0</v>
      </c>
      <c r="R230" s="530">
        <v>-1</v>
      </c>
    </row>
    <row r="231" spans="2:18" s="4" customFormat="1" hidden="1" outlineLevel="1" x14ac:dyDescent="0.25">
      <c r="B231" s="71" t="s">
        <v>97</v>
      </c>
      <c r="C231" s="519">
        <v>4776</v>
      </c>
      <c r="D231" s="530">
        <v>0.37320299022426684</v>
      </c>
      <c r="E231" s="520">
        <v>4693</v>
      </c>
      <c r="F231" s="530">
        <v>0.35989568241089542</v>
      </c>
      <c r="G231" s="521"/>
      <c r="H231" s="532"/>
      <c r="I231" s="522"/>
      <c r="J231" s="533"/>
      <c r="K231" s="520">
        <v>45</v>
      </c>
      <c r="L231" s="530">
        <v>0.8</v>
      </c>
      <c r="M231" s="522"/>
      <c r="N231" s="534"/>
      <c r="O231" s="519">
        <v>38</v>
      </c>
      <c r="P231" s="530">
        <v>18</v>
      </c>
      <c r="Q231" s="519">
        <v>0</v>
      </c>
      <c r="R231" s="530" t="e">
        <v>#DIV/0!</v>
      </c>
    </row>
    <row r="232" spans="2:18" s="4" customFormat="1" hidden="1" outlineLevel="1" x14ac:dyDescent="0.25">
      <c r="B232" s="71" t="s">
        <v>98</v>
      </c>
      <c r="C232" s="519">
        <v>3235</v>
      </c>
      <c r="D232" s="530">
        <v>0.25436215587436983</v>
      </c>
      <c r="E232" s="520">
        <v>3148</v>
      </c>
      <c r="F232" s="530">
        <v>0.24377716317661013</v>
      </c>
      <c r="G232" s="521"/>
      <c r="H232" s="532"/>
      <c r="I232" s="522"/>
      <c r="J232" s="533"/>
      <c r="K232" s="520">
        <v>38</v>
      </c>
      <c r="L232" s="530">
        <v>2.7027027027026973E-2</v>
      </c>
      <c r="M232" s="522"/>
      <c r="N232" s="534"/>
      <c r="O232" s="519">
        <v>34</v>
      </c>
      <c r="P232" s="530">
        <v>3.8571428571428568</v>
      </c>
      <c r="Q232" s="519">
        <v>15</v>
      </c>
      <c r="R232" s="530">
        <v>2.75</v>
      </c>
    </row>
    <row r="233" spans="2:18" s="4" customFormat="1" hidden="1" outlineLevel="1" x14ac:dyDescent="0.25">
      <c r="B233" s="71" t="s">
        <v>99</v>
      </c>
      <c r="C233" s="519">
        <v>3877</v>
      </c>
      <c r="D233" s="530">
        <v>0.21383844708829058</v>
      </c>
      <c r="E233" s="520">
        <v>3804</v>
      </c>
      <c r="F233" s="530">
        <v>0.22472633612363158</v>
      </c>
      <c r="G233" s="521"/>
      <c r="H233" s="532"/>
      <c r="I233" s="522"/>
      <c r="J233" s="533"/>
      <c r="K233" s="520">
        <v>53</v>
      </c>
      <c r="L233" s="530">
        <v>-0.32051282051282048</v>
      </c>
      <c r="M233" s="522"/>
      <c r="N233" s="534"/>
      <c r="O233" s="519">
        <v>13</v>
      </c>
      <c r="P233" s="530">
        <v>0.30000000000000004</v>
      </c>
      <c r="Q233" s="519">
        <v>7</v>
      </c>
      <c r="R233" s="530" t="e">
        <v>#DIV/0!</v>
      </c>
    </row>
    <row r="234" spans="2:18" s="4" customFormat="1" hidden="1" outlineLevel="1" x14ac:dyDescent="0.25">
      <c r="B234" s="71" t="s">
        <v>100</v>
      </c>
      <c r="C234" s="519">
        <v>4986</v>
      </c>
      <c r="D234" s="530">
        <v>0.28770661157024802</v>
      </c>
      <c r="E234" s="520">
        <v>4941</v>
      </c>
      <c r="F234" s="530">
        <v>0.29108962633916913</v>
      </c>
      <c r="G234" s="521"/>
      <c r="H234" s="532"/>
      <c r="I234" s="522"/>
      <c r="J234" s="533"/>
      <c r="K234" s="520">
        <v>36</v>
      </c>
      <c r="L234" s="530">
        <v>0.43999999999999995</v>
      </c>
      <c r="M234" s="522"/>
      <c r="N234" s="534"/>
      <c r="O234" s="519">
        <v>9</v>
      </c>
      <c r="P234" s="530">
        <v>-0.47058823529411764</v>
      </c>
      <c r="Q234" s="519">
        <v>0</v>
      </c>
      <c r="R234" s="530">
        <v>-1</v>
      </c>
    </row>
    <row r="235" spans="2:18" s="4" customFormat="1" hidden="1" outlineLevel="1" x14ac:dyDescent="0.25">
      <c r="B235" s="71" t="s">
        <v>101</v>
      </c>
      <c r="C235" s="519">
        <v>4071</v>
      </c>
      <c r="D235" s="530">
        <v>0.54732041049030777</v>
      </c>
      <c r="E235" s="520">
        <v>4041</v>
      </c>
      <c r="F235" s="530">
        <v>0.57851562500000009</v>
      </c>
      <c r="G235" s="521"/>
      <c r="H235" s="532"/>
      <c r="I235" s="522"/>
      <c r="J235" s="533"/>
      <c r="K235" s="520">
        <v>19</v>
      </c>
      <c r="L235" s="530">
        <v>-0.4242424242424242</v>
      </c>
      <c r="M235" s="522"/>
      <c r="N235" s="534"/>
      <c r="O235" s="519">
        <v>11</v>
      </c>
      <c r="P235" s="530">
        <v>0.22222222222222232</v>
      </c>
      <c r="Q235" s="519">
        <v>0</v>
      </c>
      <c r="R235" s="530">
        <v>-1</v>
      </c>
    </row>
    <row r="236" spans="2:18" s="4" customFormat="1" hidden="1" outlineLevel="1" x14ac:dyDescent="0.25">
      <c r="B236" s="71" t="s">
        <v>102</v>
      </c>
      <c r="C236" s="519">
        <v>5048</v>
      </c>
      <c r="D236" s="530">
        <v>0.6304909560723515</v>
      </c>
      <c r="E236" s="520">
        <v>4980</v>
      </c>
      <c r="F236" s="530">
        <v>0.654485049833887</v>
      </c>
      <c r="G236" s="521"/>
      <c r="H236" s="532"/>
      <c r="I236" s="522"/>
      <c r="J236" s="533"/>
      <c r="K236" s="520">
        <v>60</v>
      </c>
      <c r="L236" s="530">
        <v>0.22448979591836737</v>
      </c>
      <c r="M236" s="522"/>
      <c r="N236" s="534"/>
      <c r="O236" s="519">
        <v>8</v>
      </c>
      <c r="P236" s="530">
        <v>-0.78378378378378377</v>
      </c>
      <c r="Q236" s="519">
        <v>0</v>
      </c>
      <c r="R236" s="530" t="e">
        <v>#DIV/0!</v>
      </c>
    </row>
    <row r="237" spans="2:18" s="4" customFormat="1" hidden="1" outlineLevel="1" x14ac:dyDescent="0.25">
      <c r="B237" s="71" t="s">
        <v>103</v>
      </c>
      <c r="C237" s="519">
        <v>4791</v>
      </c>
      <c r="D237" s="530">
        <v>0.34957746478873242</v>
      </c>
      <c r="E237" s="520">
        <v>4709</v>
      </c>
      <c r="F237" s="530">
        <v>0.3461978273299029</v>
      </c>
      <c r="G237" s="521"/>
      <c r="H237" s="532"/>
      <c r="I237" s="522"/>
      <c r="J237" s="533"/>
      <c r="K237" s="520">
        <v>32</v>
      </c>
      <c r="L237" s="530">
        <v>0.18518518518518512</v>
      </c>
      <c r="M237" s="522"/>
      <c r="N237" s="534"/>
      <c r="O237" s="519">
        <v>49</v>
      </c>
      <c r="P237" s="530">
        <v>1.0416666666666665</v>
      </c>
      <c r="Q237" s="519">
        <v>1</v>
      </c>
      <c r="R237" s="530">
        <v>0</v>
      </c>
    </row>
    <row r="238" spans="2:18" s="4" customFormat="1" hidden="1" outlineLevel="1" x14ac:dyDescent="0.25">
      <c r="B238" s="71" t="s">
        <v>104</v>
      </c>
      <c r="C238" s="519">
        <v>3999</v>
      </c>
      <c r="D238" s="530">
        <v>0.29083279535183992</v>
      </c>
      <c r="E238" s="520">
        <v>3864</v>
      </c>
      <c r="F238" s="530">
        <v>0.2807424593967518</v>
      </c>
      <c r="G238" s="521"/>
      <c r="H238" s="532"/>
      <c r="I238" s="522"/>
      <c r="J238" s="533"/>
      <c r="K238" s="520">
        <v>111</v>
      </c>
      <c r="L238" s="530">
        <v>1.3125</v>
      </c>
      <c r="M238" s="522"/>
      <c r="N238" s="534"/>
      <c r="O238" s="519">
        <v>22</v>
      </c>
      <c r="P238" s="530">
        <v>-0.26666666666666672</v>
      </c>
      <c r="Q238" s="519">
        <v>2</v>
      </c>
      <c r="R238" s="530">
        <v>-0.33333333333333337</v>
      </c>
    </row>
    <row r="239" spans="2:18" s="4" customFormat="1" ht="15.75" collapsed="1" x14ac:dyDescent="0.25">
      <c r="B239" s="101">
        <v>2003</v>
      </c>
      <c r="C239" s="524">
        <v>47829</v>
      </c>
      <c r="D239" s="525">
        <v>0.20536794354838706</v>
      </c>
      <c r="E239" s="526">
        <v>47021</v>
      </c>
      <c r="F239" s="525">
        <v>0.20681159048327902</v>
      </c>
      <c r="G239" s="527"/>
      <c r="H239" s="535"/>
      <c r="I239" s="528"/>
      <c r="J239" s="536"/>
      <c r="K239" s="526">
        <v>537</v>
      </c>
      <c r="L239" s="525">
        <v>0.19333333333333336</v>
      </c>
      <c r="M239" s="528"/>
      <c r="N239" s="537"/>
      <c r="O239" s="524">
        <v>234</v>
      </c>
      <c r="P239" s="525">
        <v>0.14146341463414625</v>
      </c>
      <c r="Q239" s="524">
        <v>37</v>
      </c>
      <c r="R239" s="525">
        <v>-0.40322580645161288</v>
      </c>
    </row>
    <row r="240" spans="2:18" s="4" customFormat="1" hidden="1" outlineLevel="1" x14ac:dyDescent="0.25">
      <c r="B240" s="71" t="s">
        <v>93</v>
      </c>
      <c r="C240" s="519">
        <v>4452</v>
      </c>
      <c r="D240" s="530">
        <v>0.35814521049420378</v>
      </c>
      <c r="E240" s="520">
        <v>4397</v>
      </c>
      <c r="F240" s="530">
        <v>0.35375615763546797</v>
      </c>
      <c r="G240" s="521"/>
      <c r="H240" s="532"/>
      <c r="I240" s="522"/>
      <c r="J240" s="533"/>
      <c r="K240" s="520">
        <v>24</v>
      </c>
      <c r="L240" s="530">
        <v>0.26315789473684204</v>
      </c>
      <c r="M240" s="522"/>
      <c r="N240" s="534"/>
      <c r="O240" s="519">
        <v>31</v>
      </c>
      <c r="P240" s="530">
        <v>1.8181818181818183</v>
      </c>
      <c r="Q240" s="519">
        <v>0</v>
      </c>
      <c r="R240" s="530" t="e">
        <v>#DIV/0!</v>
      </c>
    </row>
    <row r="241" spans="2:18" s="4" customFormat="1" hidden="1" outlineLevel="1" x14ac:dyDescent="0.25">
      <c r="B241" s="71" t="s">
        <v>94</v>
      </c>
      <c r="C241" s="519">
        <v>3358</v>
      </c>
      <c r="D241" s="530">
        <v>0.538250114521301</v>
      </c>
      <c r="E241" s="520">
        <v>3305</v>
      </c>
      <c r="F241" s="530">
        <v>0.53649465364946547</v>
      </c>
      <c r="G241" s="521"/>
      <c r="H241" s="532"/>
      <c r="I241" s="522"/>
      <c r="J241" s="533"/>
      <c r="K241" s="520">
        <v>41</v>
      </c>
      <c r="L241" s="530">
        <v>0.5185185185185186</v>
      </c>
      <c r="M241" s="522"/>
      <c r="N241" s="534"/>
      <c r="O241" s="519">
        <v>12</v>
      </c>
      <c r="P241" s="530">
        <v>2</v>
      </c>
      <c r="Q241" s="519">
        <v>0</v>
      </c>
      <c r="R241" s="530">
        <v>-1</v>
      </c>
    </row>
    <row r="242" spans="2:18" s="4" customFormat="1" hidden="1" outlineLevel="1" x14ac:dyDescent="0.25">
      <c r="B242" s="71" t="s">
        <v>95</v>
      </c>
      <c r="C242" s="519">
        <v>3013</v>
      </c>
      <c r="D242" s="530">
        <v>-0.32969966629588432</v>
      </c>
      <c r="E242" s="520">
        <v>2954</v>
      </c>
      <c r="F242" s="530">
        <v>-0.33378439332431209</v>
      </c>
      <c r="G242" s="521"/>
      <c r="H242" s="532"/>
      <c r="I242" s="522"/>
      <c r="J242" s="533"/>
      <c r="K242" s="520">
        <v>20</v>
      </c>
      <c r="L242" s="530">
        <v>-0.62962962962962965</v>
      </c>
      <c r="M242" s="522"/>
      <c r="N242" s="534"/>
      <c r="O242" s="519">
        <v>19</v>
      </c>
      <c r="P242" s="530">
        <v>1.7142857142857144</v>
      </c>
      <c r="Q242" s="519">
        <v>20</v>
      </c>
      <c r="R242" s="530" t="e">
        <v>#DIV/0!</v>
      </c>
    </row>
    <row r="243" spans="2:18" s="4" customFormat="1" hidden="1" outlineLevel="1" x14ac:dyDescent="0.25">
      <c r="B243" s="71" t="s">
        <v>96</v>
      </c>
      <c r="C243" s="519">
        <v>3359</v>
      </c>
      <c r="D243" s="530">
        <v>-0.13739085772984083</v>
      </c>
      <c r="E243" s="520">
        <v>3307</v>
      </c>
      <c r="F243" s="530">
        <v>-0.14237551867219922</v>
      </c>
      <c r="G243" s="521"/>
      <c r="H243" s="532"/>
      <c r="I243" s="522"/>
      <c r="J243" s="533"/>
      <c r="K243" s="520">
        <v>43</v>
      </c>
      <c r="L243" s="530">
        <v>0.48275862068965525</v>
      </c>
      <c r="M243" s="522"/>
      <c r="N243" s="534"/>
      <c r="O243" s="519">
        <v>7</v>
      </c>
      <c r="P243" s="530">
        <v>-0.22222222222222221</v>
      </c>
      <c r="Q243" s="519">
        <v>2</v>
      </c>
      <c r="R243" s="530" t="e">
        <v>#DIV/0!</v>
      </c>
    </row>
    <row r="244" spans="2:18" s="4" customFormat="1" hidden="1" outlineLevel="1" x14ac:dyDescent="0.25">
      <c r="B244" s="71" t="s">
        <v>97</v>
      </c>
      <c r="C244" s="519">
        <v>3478</v>
      </c>
      <c r="D244" s="530">
        <v>2.595870206489681E-2</v>
      </c>
      <c r="E244" s="520">
        <v>3451</v>
      </c>
      <c r="F244" s="530">
        <v>4.4491525423728806E-2</v>
      </c>
      <c r="G244" s="521"/>
      <c r="H244" s="532"/>
      <c r="I244" s="522"/>
      <c r="J244" s="533"/>
      <c r="K244" s="520">
        <v>25</v>
      </c>
      <c r="L244" s="530">
        <v>-0.59677419354838712</v>
      </c>
      <c r="M244" s="522"/>
      <c r="N244" s="534"/>
      <c r="O244" s="519">
        <v>2</v>
      </c>
      <c r="P244" s="530">
        <v>-0.7142857142857143</v>
      </c>
      <c r="Q244" s="519">
        <v>0</v>
      </c>
      <c r="R244" s="530">
        <v>-1</v>
      </c>
    </row>
    <row r="245" spans="2:18" s="4" customFormat="1" hidden="1" outlineLevel="1" x14ac:dyDescent="0.25">
      <c r="B245" s="71" t="s">
        <v>98</v>
      </c>
      <c r="C245" s="519">
        <v>2579</v>
      </c>
      <c r="D245" s="530">
        <v>-0.29323102219786246</v>
      </c>
      <c r="E245" s="520">
        <v>2531</v>
      </c>
      <c r="F245" s="530">
        <v>-0.28684136376444069</v>
      </c>
      <c r="G245" s="521"/>
      <c r="H245" s="532"/>
      <c r="I245" s="522"/>
      <c r="J245" s="533"/>
      <c r="K245" s="520">
        <v>37</v>
      </c>
      <c r="L245" s="530">
        <v>-0.43076923076923079</v>
      </c>
      <c r="M245" s="522"/>
      <c r="N245" s="534"/>
      <c r="O245" s="519">
        <v>7</v>
      </c>
      <c r="P245" s="530">
        <v>-0.58823529411764708</v>
      </c>
      <c r="Q245" s="519">
        <v>4</v>
      </c>
      <c r="R245" s="530">
        <v>-0.77777777777777779</v>
      </c>
    </row>
    <row r="246" spans="2:18" s="4" customFormat="1" hidden="1" outlineLevel="1" x14ac:dyDescent="0.25">
      <c r="B246" s="71" t="s">
        <v>99</v>
      </c>
      <c r="C246" s="519">
        <v>3194</v>
      </c>
      <c r="D246" s="530">
        <v>-0.1491742141715503</v>
      </c>
      <c r="E246" s="520">
        <v>3106</v>
      </c>
      <c r="F246" s="530">
        <v>-0.16099405726634253</v>
      </c>
      <c r="G246" s="521"/>
      <c r="H246" s="532"/>
      <c r="I246" s="522"/>
      <c r="J246" s="533"/>
      <c r="K246" s="520">
        <v>78</v>
      </c>
      <c r="L246" s="530">
        <v>0.625</v>
      </c>
      <c r="M246" s="522"/>
      <c r="N246" s="534"/>
      <c r="O246" s="519">
        <v>10</v>
      </c>
      <c r="P246" s="530">
        <v>1.5</v>
      </c>
      <c r="Q246" s="519">
        <v>0</v>
      </c>
      <c r="R246" s="530" t="e">
        <v>#DIV/0!</v>
      </c>
    </row>
    <row r="247" spans="2:18" s="4" customFormat="1" hidden="1" outlineLevel="1" x14ac:dyDescent="0.25">
      <c r="B247" s="71" t="s">
        <v>100</v>
      </c>
      <c r="C247" s="519">
        <v>3872</v>
      </c>
      <c r="D247" s="530">
        <v>-0.13203317641784351</v>
      </c>
      <c r="E247" s="520">
        <v>3827</v>
      </c>
      <c r="F247" s="530">
        <v>-0.1143253876417496</v>
      </c>
      <c r="G247" s="521"/>
      <c r="H247" s="532"/>
      <c r="I247" s="522"/>
      <c r="J247" s="533"/>
      <c r="K247" s="520">
        <v>25</v>
      </c>
      <c r="L247" s="530">
        <v>-0.52830188679245282</v>
      </c>
      <c r="M247" s="522"/>
      <c r="N247" s="534"/>
      <c r="O247" s="519">
        <v>17</v>
      </c>
      <c r="P247" s="530">
        <v>-0.52777777777777779</v>
      </c>
      <c r="Q247" s="519">
        <v>3</v>
      </c>
      <c r="R247" s="530">
        <v>-0.94117647058823528</v>
      </c>
    </row>
    <row r="248" spans="2:18" s="4" customFormat="1" hidden="1" outlineLevel="1" x14ac:dyDescent="0.25">
      <c r="B248" s="71" t="s">
        <v>101</v>
      </c>
      <c r="C248" s="519">
        <v>2631</v>
      </c>
      <c r="D248" s="530">
        <v>-0.31909937888198758</v>
      </c>
      <c r="E248" s="520">
        <v>2560</v>
      </c>
      <c r="F248" s="530">
        <v>-0.3153249531960417</v>
      </c>
      <c r="G248" s="521"/>
      <c r="H248" s="532"/>
      <c r="I248" s="522"/>
      <c r="J248" s="533"/>
      <c r="K248" s="520">
        <v>33</v>
      </c>
      <c r="L248" s="530">
        <v>-0.62068965517241381</v>
      </c>
      <c r="M248" s="522"/>
      <c r="N248" s="534"/>
      <c r="O248" s="519">
        <v>9</v>
      </c>
      <c r="P248" s="530">
        <v>-0.18181818181818177</v>
      </c>
      <c r="Q248" s="519">
        <v>29</v>
      </c>
      <c r="R248" s="530">
        <v>7.4074074074074181E-2</v>
      </c>
    </row>
    <row r="249" spans="2:18" s="4" customFormat="1" hidden="1" outlineLevel="1" x14ac:dyDescent="0.25">
      <c r="B249" s="71" t="s">
        <v>102</v>
      </c>
      <c r="C249" s="519">
        <v>3096</v>
      </c>
      <c r="D249" s="530">
        <v>-0.30426966292134827</v>
      </c>
      <c r="E249" s="520">
        <v>3010</v>
      </c>
      <c r="F249" s="530">
        <v>-0.3152866242038217</v>
      </c>
      <c r="G249" s="521"/>
      <c r="H249" s="532"/>
      <c r="I249" s="522"/>
      <c r="J249" s="533"/>
      <c r="K249" s="520">
        <v>49</v>
      </c>
      <c r="L249" s="530">
        <v>0.19512195121951215</v>
      </c>
      <c r="M249" s="522"/>
      <c r="N249" s="534"/>
      <c r="O249" s="519">
        <v>37</v>
      </c>
      <c r="P249" s="530">
        <v>3.625</v>
      </c>
      <c r="Q249" s="519">
        <v>0</v>
      </c>
      <c r="R249" s="530">
        <v>-1</v>
      </c>
    </row>
    <row r="250" spans="2:18" s="4" customFormat="1" hidden="1" outlineLevel="1" x14ac:dyDescent="0.25">
      <c r="B250" s="71" t="s">
        <v>103</v>
      </c>
      <c r="C250" s="519">
        <v>3550</v>
      </c>
      <c r="D250" s="530">
        <v>-0.39911983750846314</v>
      </c>
      <c r="E250" s="520">
        <v>3498</v>
      </c>
      <c r="F250" s="530">
        <v>-0.4</v>
      </c>
      <c r="G250" s="521"/>
      <c r="H250" s="532"/>
      <c r="I250" s="522"/>
      <c r="J250" s="533"/>
      <c r="K250" s="520">
        <v>27</v>
      </c>
      <c r="L250" s="530">
        <v>-0.5423728813559322</v>
      </c>
      <c r="M250" s="522"/>
      <c r="N250" s="534"/>
      <c r="O250" s="519">
        <v>24</v>
      </c>
      <c r="P250" s="530">
        <v>2</v>
      </c>
      <c r="Q250" s="519">
        <v>1</v>
      </c>
      <c r="R250" s="530">
        <v>-0.90909090909090906</v>
      </c>
    </row>
    <row r="251" spans="2:18" s="4" customFormat="1" hidden="1" outlineLevel="1" x14ac:dyDescent="0.25">
      <c r="B251" s="71" t="s">
        <v>104</v>
      </c>
      <c r="C251" s="519">
        <v>3098</v>
      </c>
      <c r="D251" s="530">
        <v>-0.12436404748445451</v>
      </c>
      <c r="E251" s="520">
        <v>3017</v>
      </c>
      <c r="F251" s="530">
        <v>-0.12929292929292935</v>
      </c>
      <c r="G251" s="521"/>
      <c r="H251" s="532"/>
      <c r="I251" s="522"/>
      <c r="J251" s="533"/>
      <c r="K251" s="520">
        <v>48</v>
      </c>
      <c r="L251" s="530">
        <v>9.0909090909090828E-2</v>
      </c>
      <c r="M251" s="522"/>
      <c r="N251" s="534"/>
      <c r="O251" s="519">
        <v>30</v>
      </c>
      <c r="P251" s="530">
        <v>1.5</v>
      </c>
      <c r="Q251" s="519">
        <v>3</v>
      </c>
      <c r="R251" s="530">
        <v>-0.82352941176470584</v>
      </c>
    </row>
    <row r="252" spans="2:18" s="4" customFormat="1" ht="15.75" collapsed="1" x14ac:dyDescent="0.25">
      <c r="B252" s="101">
        <v>2002</v>
      </c>
      <c r="C252" s="524">
        <v>39680</v>
      </c>
      <c r="D252" s="525">
        <v>-0.15329463980880842</v>
      </c>
      <c r="E252" s="526">
        <v>38963</v>
      </c>
      <c r="F252" s="525">
        <v>-0.1528861832807914</v>
      </c>
      <c r="G252" s="527"/>
      <c r="H252" s="535"/>
      <c r="I252" s="528"/>
      <c r="J252" s="536"/>
      <c r="K252" s="526">
        <v>450</v>
      </c>
      <c r="L252" s="525">
        <v>-0.23469387755102045</v>
      </c>
      <c r="M252" s="528"/>
      <c r="N252" s="537"/>
      <c r="O252" s="524">
        <v>205</v>
      </c>
      <c r="P252" s="525">
        <v>0.5298507462686568</v>
      </c>
      <c r="Q252" s="524">
        <v>62</v>
      </c>
      <c r="R252" s="525">
        <v>-0.57823129251700678</v>
      </c>
    </row>
    <row r="253" spans="2:18" s="4" customFormat="1" hidden="1" outlineLevel="1" x14ac:dyDescent="0.25">
      <c r="B253" s="71" t="s">
        <v>93</v>
      </c>
      <c r="C253" s="519">
        <v>3278</v>
      </c>
      <c r="D253" s="530">
        <v>0.18811163465023562</v>
      </c>
      <c r="E253" s="520">
        <v>3248</v>
      </c>
      <c r="F253" s="530">
        <v>0.22059376174370526</v>
      </c>
      <c r="G253" s="521"/>
      <c r="H253" s="532"/>
      <c r="I253" s="522"/>
      <c r="J253" s="533"/>
      <c r="K253" s="520">
        <v>19</v>
      </c>
      <c r="L253" s="530">
        <v>-0.75641025641025639</v>
      </c>
      <c r="M253" s="522"/>
      <c r="N253" s="534"/>
      <c r="O253" s="519">
        <v>11</v>
      </c>
      <c r="P253" s="530">
        <v>-8.333333333333337E-2</v>
      </c>
      <c r="Q253" s="519">
        <v>0</v>
      </c>
      <c r="R253" s="530">
        <v>-1</v>
      </c>
    </row>
    <row r="254" spans="2:18" s="4" customFormat="1" hidden="1" outlineLevel="1" x14ac:dyDescent="0.25">
      <c r="B254" s="71" t="s">
        <v>94</v>
      </c>
      <c r="C254" s="519">
        <v>2183</v>
      </c>
      <c r="D254" s="530">
        <v>0.29631828978622332</v>
      </c>
      <c r="E254" s="520">
        <v>2151</v>
      </c>
      <c r="F254" s="530">
        <v>0.31398900427611487</v>
      </c>
      <c r="G254" s="521"/>
      <c r="H254" s="532"/>
      <c r="I254" s="522"/>
      <c r="J254" s="533"/>
      <c r="K254" s="520">
        <v>27</v>
      </c>
      <c r="L254" s="530">
        <v>-0.15625</v>
      </c>
      <c r="M254" s="522"/>
      <c r="N254" s="534"/>
      <c r="O254" s="519">
        <v>4</v>
      </c>
      <c r="P254" s="530">
        <v>-0.73333333333333339</v>
      </c>
      <c r="Q254" s="519">
        <v>1</v>
      </c>
      <c r="R254" s="530" t="e">
        <v>#DIV/0!</v>
      </c>
    </row>
    <row r="255" spans="2:18" s="4" customFormat="1" hidden="1" outlineLevel="1" x14ac:dyDescent="0.25">
      <c r="B255" s="71" t="s">
        <v>95</v>
      </c>
      <c r="C255" s="519">
        <v>4495</v>
      </c>
      <c r="D255" s="530">
        <v>1.1841593780369291</v>
      </c>
      <c r="E255" s="520">
        <v>4434</v>
      </c>
      <c r="F255" s="530">
        <v>1.1724644781969622</v>
      </c>
      <c r="G255" s="521"/>
      <c r="H255" s="532"/>
      <c r="I255" s="522"/>
      <c r="J255" s="533"/>
      <c r="K255" s="520">
        <v>54</v>
      </c>
      <c r="L255" s="530">
        <v>5</v>
      </c>
      <c r="M255" s="522"/>
      <c r="N255" s="534"/>
      <c r="O255" s="519">
        <v>7</v>
      </c>
      <c r="P255" s="530">
        <v>0.75</v>
      </c>
      <c r="Q255" s="519">
        <v>0</v>
      </c>
      <c r="R255" s="530">
        <v>-1</v>
      </c>
    </row>
    <row r="256" spans="2:18" s="4" customFormat="1" hidden="1" outlineLevel="1" x14ac:dyDescent="0.25">
      <c r="B256" s="71" t="s">
        <v>96</v>
      </c>
      <c r="C256" s="519">
        <v>3894</v>
      </c>
      <c r="D256" s="530">
        <v>0.23384030418250945</v>
      </c>
      <c r="E256" s="520">
        <v>3856</v>
      </c>
      <c r="F256" s="530">
        <v>0.24547803617571051</v>
      </c>
      <c r="G256" s="521"/>
      <c r="H256" s="532"/>
      <c r="I256" s="522"/>
      <c r="J256" s="533"/>
      <c r="K256" s="520">
        <v>29</v>
      </c>
      <c r="L256" s="530">
        <v>2.625</v>
      </c>
      <c r="M256" s="522"/>
      <c r="N256" s="534"/>
      <c r="O256" s="519">
        <v>9</v>
      </c>
      <c r="P256" s="530">
        <v>-0.82692307692307687</v>
      </c>
      <c r="Q256" s="519">
        <v>0</v>
      </c>
      <c r="R256" s="530" t="e">
        <v>#DIV/0!</v>
      </c>
    </row>
    <row r="257" spans="2:18" s="4" customFormat="1" hidden="1" outlineLevel="1" x14ac:dyDescent="0.25">
      <c r="B257" s="71" t="s">
        <v>97</v>
      </c>
      <c r="C257" s="519">
        <v>3390</v>
      </c>
      <c r="D257" s="530">
        <v>1.0178571428571428</v>
      </c>
      <c r="E257" s="520">
        <v>3304</v>
      </c>
      <c r="F257" s="530">
        <v>1.0024242424242424</v>
      </c>
      <c r="G257" s="521"/>
      <c r="H257" s="532"/>
      <c r="I257" s="522"/>
      <c r="J257" s="533"/>
      <c r="K257" s="520">
        <v>62</v>
      </c>
      <c r="L257" s="530">
        <v>2.263157894736842</v>
      </c>
      <c r="M257" s="522"/>
      <c r="N257" s="534"/>
      <c r="O257" s="519">
        <v>7</v>
      </c>
      <c r="P257" s="530">
        <v>-0.30000000000000004</v>
      </c>
      <c r="Q257" s="519">
        <v>17</v>
      </c>
      <c r="R257" s="530">
        <v>16</v>
      </c>
    </row>
    <row r="258" spans="2:18" s="4" customFormat="1" hidden="1" outlineLevel="1" x14ac:dyDescent="0.25">
      <c r="B258" s="71" t="s">
        <v>98</v>
      </c>
      <c r="C258" s="519">
        <v>3649</v>
      </c>
      <c r="D258" s="530">
        <v>0.42483404919953149</v>
      </c>
      <c r="E258" s="520">
        <v>3549</v>
      </c>
      <c r="F258" s="530">
        <v>0.44268292682926824</v>
      </c>
      <c r="G258" s="521"/>
      <c r="H258" s="532"/>
      <c r="I258" s="522"/>
      <c r="J258" s="533"/>
      <c r="K258" s="520">
        <v>65</v>
      </c>
      <c r="L258" s="530">
        <v>-4.4117647058823484E-2</v>
      </c>
      <c r="M258" s="522"/>
      <c r="N258" s="534"/>
      <c r="O258" s="519">
        <v>17</v>
      </c>
      <c r="P258" s="530">
        <v>6.25E-2</v>
      </c>
      <c r="Q258" s="519">
        <v>18</v>
      </c>
      <c r="R258" s="530">
        <v>5.8823529411764719E-2</v>
      </c>
    </row>
    <row r="259" spans="2:18" s="4" customFormat="1" hidden="1" outlineLevel="1" x14ac:dyDescent="0.25">
      <c r="B259" s="71" t="s">
        <v>99</v>
      </c>
      <c r="C259" s="519">
        <v>3754</v>
      </c>
      <c r="D259" s="530">
        <v>0.38575119970468807</v>
      </c>
      <c r="E259" s="520">
        <v>3702</v>
      </c>
      <c r="F259" s="530">
        <v>0.41947852760736204</v>
      </c>
      <c r="G259" s="521"/>
      <c r="H259" s="532"/>
      <c r="I259" s="522"/>
      <c r="J259" s="533"/>
      <c r="K259" s="520">
        <v>48</v>
      </c>
      <c r="L259" s="530">
        <v>-0.42168674698795183</v>
      </c>
      <c r="M259" s="522"/>
      <c r="N259" s="534"/>
      <c r="O259" s="519">
        <v>4</v>
      </c>
      <c r="P259" s="530">
        <v>-0.66666666666666674</v>
      </c>
      <c r="Q259" s="519">
        <v>0</v>
      </c>
      <c r="R259" s="530">
        <v>-1</v>
      </c>
    </row>
    <row r="260" spans="2:18" s="4" customFormat="1" hidden="1" outlineLevel="1" x14ac:dyDescent="0.25">
      <c r="B260" s="71" t="s">
        <v>100</v>
      </c>
      <c r="C260" s="519">
        <v>4461</v>
      </c>
      <c r="D260" s="530">
        <v>0.54199792602834429</v>
      </c>
      <c r="E260" s="520">
        <v>4321</v>
      </c>
      <c r="F260" s="530">
        <v>0.54819061268362601</v>
      </c>
      <c r="G260" s="521"/>
      <c r="H260" s="532"/>
      <c r="I260" s="522"/>
      <c r="J260" s="533"/>
      <c r="K260" s="520">
        <v>53</v>
      </c>
      <c r="L260" s="530">
        <v>0.29268292682926833</v>
      </c>
      <c r="M260" s="522"/>
      <c r="N260" s="534"/>
      <c r="O260" s="519">
        <v>36</v>
      </c>
      <c r="P260" s="530">
        <v>0.71428571428571419</v>
      </c>
      <c r="Q260" s="519">
        <v>51</v>
      </c>
      <c r="R260" s="530">
        <v>0.27499999999999991</v>
      </c>
    </row>
    <row r="261" spans="2:18" s="4" customFormat="1" hidden="1" outlineLevel="1" x14ac:dyDescent="0.25">
      <c r="B261" s="71" t="s">
        <v>101</v>
      </c>
      <c r="C261" s="519">
        <v>3864</v>
      </c>
      <c r="D261" s="530">
        <v>0.33103685842232178</v>
      </c>
      <c r="E261" s="520">
        <v>3739</v>
      </c>
      <c r="F261" s="530">
        <v>0.31933662667607621</v>
      </c>
      <c r="G261" s="521"/>
      <c r="H261" s="532"/>
      <c r="I261" s="522"/>
      <c r="J261" s="533"/>
      <c r="K261" s="520">
        <v>87</v>
      </c>
      <c r="L261" s="530">
        <v>0.8125</v>
      </c>
      <c r="M261" s="522"/>
      <c r="N261" s="534"/>
      <c r="O261" s="519">
        <v>11</v>
      </c>
      <c r="P261" s="530">
        <v>-0.38888888888888884</v>
      </c>
      <c r="Q261" s="519">
        <v>27</v>
      </c>
      <c r="R261" s="530">
        <v>8</v>
      </c>
    </row>
    <row r="262" spans="2:18" s="4" customFormat="1" hidden="1" outlineLevel="1" x14ac:dyDescent="0.25">
      <c r="B262" s="71" t="s">
        <v>102</v>
      </c>
      <c r="C262" s="519">
        <v>4450</v>
      </c>
      <c r="D262" s="530">
        <v>0.58419366322534705</v>
      </c>
      <c r="E262" s="520">
        <v>4396</v>
      </c>
      <c r="F262" s="530">
        <v>0.58872425009035045</v>
      </c>
      <c r="G262" s="521"/>
      <c r="H262" s="532"/>
      <c r="I262" s="522"/>
      <c r="J262" s="533"/>
      <c r="K262" s="520">
        <v>41</v>
      </c>
      <c r="L262" s="530">
        <v>0.4137931034482758</v>
      </c>
      <c r="M262" s="522"/>
      <c r="N262" s="534"/>
      <c r="O262" s="519">
        <v>8</v>
      </c>
      <c r="P262" s="530">
        <v>-0.11111111111111116</v>
      </c>
      <c r="Q262" s="519">
        <v>5</v>
      </c>
      <c r="R262" s="530">
        <v>0.25</v>
      </c>
    </row>
    <row r="263" spans="2:18" s="4" customFormat="1" hidden="1" outlineLevel="1" x14ac:dyDescent="0.25">
      <c r="B263" s="71" t="s">
        <v>103</v>
      </c>
      <c r="C263" s="519">
        <v>5908</v>
      </c>
      <c r="D263" s="530">
        <v>0.99459824442943967</v>
      </c>
      <c r="E263" s="520">
        <v>5830</v>
      </c>
      <c r="F263" s="530">
        <v>0.99589181787059222</v>
      </c>
      <c r="G263" s="521"/>
      <c r="H263" s="532"/>
      <c r="I263" s="522"/>
      <c r="J263" s="533"/>
      <c r="K263" s="520">
        <v>59</v>
      </c>
      <c r="L263" s="530">
        <v>0.78787878787878785</v>
      </c>
      <c r="M263" s="522"/>
      <c r="N263" s="534"/>
      <c r="O263" s="519">
        <v>8</v>
      </c>
      <c r="P263" s="530">
        <v>0</v>
      </c>
      <c r="Q263" s="519">
        <v>11</v>
      </c>
      <c r="R263" s="530" t="e">
        <v>#DIV/0!</v>
      </c>
    </row>
    <row r="264" spans="2:18" s="4" customFormat="1" hidden="1" outlineLevel="1" x14ac:dyDescent="0.25">
      <c r="B264" s="71" t="s">
        <v>104</v>
      </c>
      <c r="C264" s="519">
        <v>3538</v>
      </c>
      <c r="D264" s="530">
        <v>6.5021071643588169E-2</v>
      </c>
      <c r="E264" s="520">
        <v>3465</v>
      </c>
      <c r="F264" s="530">
        <v>6.5498154981549872E-2</v>
      </c>
      <c r="G264" s="521"/>
      <c r="H264" s="532"/>
      <c r="I264" s="522"/>
      <c r="J264" s="533"/>
      <c r="K264" s="520">
        <v>44</v>
      </c>
      <c r="L264" s="530">
        <v>-0.26666666666666672</v>
      </c>
      <c r="M264" s="522"/>
      <c r="N264" s="534"/>
      <c r="O264" s="519">
        <v>12</v>
      </c>
      <c r="P264" s="530">
        <v>0.5</v>
      </c>
      <c r="Q264" s="519">
        <v>17</v>
      </c>
      <c r="R264" s="530">
        <v>7.5</v>
      </c>
    </row>
    <row r="265" spans="2:18" s="4" customFormat="1" ht="15.75" collapsed="1" x14ac:dyDescent="0.25">
      <c r="B265" s="101">
        <v>2001</v>
      </c>
      <c r="C265" s="524">
        <v>46864</v>
      </c>
      <c r="D265" s="525">
        <v>0.48793497586995183</v>
      </c>
      <c r="E265" s="526">
        <v>45995</v>
      </c>
      <c r="F265" s="525">
        <v>0.49733055537469895</v>
      </c>
      <c r="G265" s="527"/>
      <c r="H265" s="535"/>
      <c r="I265" s="528"/>
      <c r="J265" s="536"/>
      <c r="K265" s="526">
        <v>588</v>
      </c>
      <c r="L265" s="525">
        <v>0.15748031496062986</v>
      </c>
      <c r="M265" s="528"/>
      <c r="N265" s="537"/>
      <c r="O265" s="524">
        <v>134</v>
      </c>
      <c r="P265" s="525">
        <v>-0.27567567567567564</v>
      </c>
      <c r="Q265" s="524">
        <v>147</v>
      </c>
      <c r="R265" s="525">
        <v>0.72941176470588243</v>
      </c>
    </row>
    <row r="266" spans="2:18" s="4" customFormat="1" hidden="1" outlineLevel="1" x14ac:dyDescent="0.25">
      <c r="B266" s="71" t="s">
        <v>93</v>
      </c>
      <c r="C266" s="519">
        <v>2759</v>
      </c>
      <c r="D266" s="530">
        <v>-7.9719813208805834E-2</v>
      </c>
      <c r="E266" s="520">
        <v>2661</v>
      </c>
      <c r="F266" s="530">
        <v>-8.6508753861997967E-2</v>
      </c>
      <c r="G266" s="521"/>
      <c r="H266" s="532"/>
      <c r="I266" s="522"/>
      <c r="J266" s="533"/>
      <c r="K266" s="520">
        <v>78</v>
      </c>
      <c r="L266" s="530">
        <v>8.3333333333333259E-2</v>
      </c>
      <c r="M266" s="522"/>
      <c r="N266" s="534"/>
      <c r="O266" s="519">
        <v>12</v>
      </c>
      <c r="P266" s="530">
        <v>-7.6923076923076872E-2</v>
      </c>
      <c r="Q266" s="519">
        <v>8</v>
      </c>
      <c r="R266" s="530" t="e">
        <v>#DIV/0!</v>
      </c>
    </row>
    <row r="267" spans="2:18" s="4" customFormat="1" hidden="1" outlineLevel="1" x14ac:dyDescent="0.25">
      <c r="B267" s="71" t="s">
        <v>94</v>
      </c>
      <c r="C267" s="519">
        <v>1684</v>
      </c>
      <c r="D267" s="530">
        <v>0.1565934065934067</v>
      </c>
      <c r="E267" s="520">
        <v>1637</v>
      </c>
      <c r="F267" s="530">
        <v>0.19227967953386749</v>
      </c>
      <c r="G267" s="521"/>
      <c r="H267" s="532"/>
      <c r="I267" s="522"/>
      <c r="J267" s="533"/>
      <c r="K267" s="520">
        <v>32</v>
      </c>
      <c r="L267" s="530">
        <v>-0.54929577464788726</v>
      </c>
      <c r="M267" s="522"/>
      <c r="N267" s="534"/>
      <c r="O267" s="519">
        <v>15</v>
      </c>
      <c r="P267" s="530">
        <v>0.25</v>
      </c>
      <c r="Q267" s="519">
        <v>0</v>
      </c>
      <c r="R267" s="530" t="e">
        <v>#DIV/0!</v>
      </c>
    </row>
    <row r="268" spans="2:18" s="4" customFormat="1" hidden="1" outlineLevel="1" x14ac:dyDescent="0.25">
      <c r="B268" s="71" t="s">
        <v>95</v>
      </c>
      <c r="C268" s="519">
        <v>2058</v>
      </c>
      <c r="D268" s="530">
        <v>9.2356687898089262E-2</v>
      </c>
      <c r="E268" s="520">
        <v>2041</v>
      </c>
      <c r="F268" s="530">
        <v>9.7311827956989339E-2</v>
      </c>
      <c r="G268" s="521"/>
      <c r="H268" s="532"/>
      <c r="I268" s="522"/>
      <c r="J268" s="533"/>
      <c r="K268" s="520">
        <v>9</v>
      </c>
      <c r="L268" s="530">
        <v>-0.5714285714285714</v>
      </c>
      <c r="M268" s="522"/>
      <c r="N268" s="534"/>
      <c r="O268" s="519">
        <v>4</v>
      </c>
      <c r="P268" s="530">
        <v>0.33333333333333326</v>
      </c>
      <c r="Q268" s="519">
        <v>4</v>
      </c>
      <c r="R268" s="530" t="e">
        <v>#DIV/0!</v>
      </c>
    </row>
    <row r="269" spans="2:18" s="4" customFormat="1" hidden="1" outlineLevel="1" x14ac:dyDescent="0.25">
      <c r="B269" s="71" t="s">
        <v>96</v>
      </c>
      <c r="C269" s="519">
        <v>3156</v>
      </c>
      <c r="D269" s="530">
        <v>0.23136948888021847</v>
      </c>
      <c r="E269" s="520">
        <v>3096</v>
      </c>
      <c r="F269" s="530">
        <v>0.23790483806477414</v>
      </c>
      <c r="G269" s="521"/>
      <c r="H269" s="532"/>
      <c r="I269" s="522"/>
      <c r="J269" s="533"/>
      <c r="K269" s="520">
        <v>8</v>
      </c>
      <c r="L269" s="530">
        <v>-0.85185185185185186</v>
      </c>
      <c r="M269" s="522"/>
      <c r="N269" s="534"/>
      <c r="O269" s="519">
        <v>52</v>
      </c>
      <c r="P269" s="530">
        <v>9.4</v>
      </c>
      <c r="Q269" s="519">
        <v>0</v>
      </c>
      <c r="R269" s="530">
        <v>-1</v>
      </c>
    </row>
    <row r="270" spans="2:18" s="4" customFormat="1" hidden="1" outlineLevel="1" x14ac:dyDescent="0.25">
      <c r="B270" s="71" t="s">
        <v>97</v>
      </c>
      <c r="C270" s="519">
        <v>1680</v>
      </c>
      <c r="D270" s="530">
        <v>-6.6147859922178975E-2</v>
      </c>
      <c r="E270" s="520">
        <v>1650</v>
      </c>
      <c r="F270" s="530">
        <v>-7.1991001124859344E-2</v>
      </c>
      <c r="G270" s="521"/>
      <c r="H270" s="532"/>
      <c r="I270" s="522"/>
      <c r="J270" s="533"/>
      <c r="K270" s="520">
        <v>19</v>
      </c>
      <c r="L270" s="530">
        <v>0.26666666666666661</v>
      </c>
      <c r="M270" s="522"/>
      <c r="N270" s="534"/>
      <c r="O270" s="519">
        <v>10</v>
      </c>
      <c r="P270" s="530">
        <v>9</v>
      </c>
      <c r="Q270" s="519">
        <v>1</v>
      </c>
      <c r="R270" s="530">
        <v>-0.8</v>
      </c>
    </row>
    <row r="271" spans="2:18" s="4" customFormat="1" hidden="1" outlineLevel="1" x14ac:dyDescent="0.25">
      <c r="B271" s="71" t="s">
        <v>98</v>
      </c>
      <c r="C271" s="519">
        <v>2561</v>
      </c>
      <c r="D271" s="530">
        <v>0.55873402312842368</v>
      </c>
      <c r="E271" s="520">
        <v>2460</v>
      </c>
      <c r="F271" s="530">
        <v>0.52889993784959599</v>
      </c>
      <c r="G271" s="521"/>
      <c r="H271" s="532"/>
      <c r="I271" s="522"/>
      <c r="J271" s="533"/>
      <c r="K271" s="520">
        <v>68</v>
      </c>
      <c r="L271" s="530">
        <v>2.2380952380952381</v>
      </c>
      <c r="M271" s="522"/>
      <c r="N271" s="534"/>
      <c r="O271" s="519">
        <v>16</v>
      </c>
      <c r="P271" s="530" t="e">
        <v>#DIV/0!</v>
      </c>
      <c r="Q271" s="519">
        <v>17</v>
      </c>
      <c r="R271" s="530">
        <v>0.30769230769230771</v>
      </c>
    </row>
    <row r="272" spans="2:18" s="4" customFormat="1" hidden="1" outlineLevel="1" x14ac:dyDescent="0.25">
      <c r="B272" s="71" t="s">
        <v>99</v>
      </c>
      <c r="C272" s="519">
        <v>2709</v>
      </c>
      <c r="D272" s="530">
        <v>0.44249201277955263</v>
      </c>
      <c r="E272" s="520">
        <v>2608</v>
      </c>
      <c r="F272" s="530">
        <v>0.40668824163969797</v>
      </c>
      <c r="G272" s="521"/>
      <c r="H272" s="532"/>
      <c r="I272" s="522"/>
      <c r="J272" s="533"/>
      <c r="K272" s="520">
        <v>83</v>
      </c>
      <c r="L272" s="530">
        <v>9.375</v>
      </c>
      <c r="M272" s="522"/>
      <c r="N272" s="534"/>
      <c r="O272" s="519">
        <v>12</v>
      </c>
      <c r="P272" s="530">
        <v>-0.25</v>
      </c>
      <c r="Q272" s="519">
        <v>6</v>
      </c>
      <c r="R272" s="530" t="e">
        <v>#DIV/0!</v>
      </c>
    </row>
    <row r="273" spans="2:18" s="4" customFormat="1" hidden="1" outlineLevel="1" x14ac:dyDescent="0.25">
      <c r="B273" s="71" t="s">
        <v>100</v>
      </c>
      <c r="C273" s="519">
        <v>2893</v>
      </c>
      <c r="D273" s="530">
        <v>0.18081632653061219</v>
      </c>
      <c r="E273" s="520">
        <v>2791</v>
      </c>
      <c r="F273" s="530">
        <v>0.16194837635303916</v>
      </c>
      <c r="G273" s="521"/>
      <c r="H273" s="532"/>
      <c r="I273" s="522"/>
      <c r="J273" s="533"/>
      <c r="K273" s="520">
        <v>41</v>
      </c>
      <c r="L273" s="530">
        <v>0.28125</v>
      </c>
      <c r="M273" s="522"/>
      <c r="N273" s="534"/>
      <c r="O273" s="519">
        <v>21</v>
      </c>
      <c r="P273" s="530">
        <v>0.3125</v>
      </c>
      <c r="Q273" s="519">
        <v>40</v>
      </c>
      <c r="R273" s="530" t="e">
        <v>#DIV/0!</v>
      </c>
    </row>
    <row r="274" spans="2:18" s="4" customFormat="1" hidden="1" outlineLevel="1" x14ac:dyDescent="0.25">
      <c r="B274" s="71" t="s">
        <v>101</v>
      </c>
      <c r="C274" s="519">
        <v>2903</v>
      </c>
      <c r="D274" s="530">
        <v>0.67706528018486423</v>
      </c>
      <c r="E274" s="520">
        <v>2834</v>
      </c>
      <c r="F274" s="530">
        <v>0.65634132086499131</v>
      </c>
      <c r="G274" s="521"/>
      <c r="H274" s="532"/>
      <c r="I274" s="522"/>
      <c r="J274" s="533"/>
      <c r="K274" s="520">
        <v>48</v>
      </c>
      <c r="L274" s="530">
        <v>1.6666666666666665</v>
      </c>
      <c r="M274" s="522"/>
      <c r="N274" s="534"/>
      <c r="O274" s="519">
        <v>18</v>
      </c>
      <c r="P274" s="530">
        <v>8</v>
      </c>
      <c r="Q274" s="519">
        <v>3</v>
      </c>
      <c r="R274" s="530" t="e">
        <v>#DIV/0!</v>
      </c>
    </row>
    <row r="275" spans="2:18" s="4" customFormat="1" hidden="1" outlineLevel="1" x14ac:dyDescent="0.25">
      <c r="B275" s="71" t="s">
        <v>102</v>
      </c>
      <c r="C275" s="519">
        <v>2809</v>
      </c>
      <c r="D275" s="530">
        <v>0.28089375284997731</v>
      </c>
      <c r="E275" s="520">
        <v>2767</v>
      </c>
      <c r="F275" s="530">
        <v>0.28817504655493487</v>
      </c>
      <c r="G275" s="521"/>
      <c r="H275" s="532"/>
      <c r="I275" s="522"/>
      <c r="J275" s="533"/>
      <c r="K275" s="520">
        <v>29</v>
      </c>
      <c r="L275" s="530">
        <v>-0.30952380952380953</v>
      </c>
      <c r="M275" s="522"/>
      <c r="N275" s="534"/>
      <c r="O275" s="519">
        <v>9</v>
      </c>
      <c r="P275" s="530">
        <v>2</v>
      </c>
      <c r="Q275" s="519">
        <v>4</v>
      </c>
      <c r="R275" s="530" t="e">
        <v>#DIV/0!</v>
      </c>
    </row>
    <row r="276" spans="2:18" s="4" customFormat="1" hidden="1" outlineLevel="1" x14ac:dyDescent="0.25">
      <c r="B276" s="71" t="s">
        <v>103</v>
      </c>
      <c r="C276" s="519">
        <v>2962</v>
      </c>
      <c r="D276" s="530">
        <v>0.74543311726576311</v>
      </c>
      <c r="E276" s="520">
        <v>2921</v>
      </c>
      <c r="F276" s="530">
        <v>0.77784540474741326</v>
      </c>
      <c r="G276" s="521"/>
      <c r="H276" s="532"/>
      <c r="I276" s="522"/>
      <c r="J276" s="533"/>
      <c r="K276" s="520">
        <v>33</v>
      </c>
      <c r="L276" s="530">
        <v>-0.10810810810810811</v>
      </c>
      <c r="M276" s="522"/>
      <c r="N276" s="534"/>
      <c r="O276" s="519">
        <v>8</v>
      </c>
      <c r="P276" s="530">
        <v>-0.52941176470588236</v>
      </c>
      <c r="Q276" s="519">
        <v>0</v>
      </c>
      <c r="R276" s="530" t="e">
        <v>#DIV/0!</v>
      </c>
    </row>
    <row r="277" spans="2:18" s="4" customFormat="1" hidden="1" outlineLevel="1" x14ac:dyDescent="0.25">
      <c r="B277" s="71" t="s">
        <v>104</v>
      </c>
      <c r="C277" s="519">
        <v>3322</v>
      </c>
      <c r="D277" s="530">
        <v>0.19884518224467707</v>
      </c>
      <c r="E277" s="520">
        <v>3252</v>
      </c>
      <c r="F277" s="530">
        <v>0.22809667673716016</v>
      </c>
      <c r="G277" s="521"/>
      <c r="H277" s="532"/>
      <c r="I277" s="522"/>
      <c r="J277" s="533"/>
      <c r="K277" s="520">
        <v>60</v>
      </c>
      <c r="L277" s="530">
        <v>-0.36170212765957444</v>
      </c>
      <c r="M277" s="522"/>
      <c r="N277" s="534"/>
      <c r="O277" s="519">
        <v>8</v>
      </c>
      <c r="P277" s="530">
        <v>-0.72413793103448276</v>
      </c>
      <c r="Q277" s="519">
        <v>2</v>
      </c>
      <c r="R277" s="530" t="e">
        <v>#DIV/0!</v>
      </c>
    </row>
    <row r="278" spans="2:18" s="4" customFormat="1" ht="15.75" collapsed="1" x14ac:dyDescent="0.25">
      <c r="B278" s="101">
        <v>2000</v>
      </c>
      <c r="C278" s="524">
        <v>31496</v>
      </c>
      <c r="D278" s="525">
        <v>0.256673183577385</v>
      </c>
      <c r="E278" s="526">
        <v>30718</v>
      </c>
      <c r="F278" s="525">
        <v>0.25687397708674298</v>
      </c>
      <c r="G278" s="527"/>
      <c r="H278" s="535"/>
      <c r="I278" s="528"/>
      <c r="J278" s="536"/>
      <c r="K278" s="526">
        <v>508</v>
      </c>
      <c r="L278" s="525">
        <v>4.7422680412371188E-2</v>
      </c>
      <c r="M278" s="528"/>
      <c r="N278" s="537"/>
      <c r="O278" s="524">
        <v>185</v>
      </c>
      <c r="P278" s="525">
        <v>0.58119658119658113</v>
      </c>
      <c r="Q278" s="524">
        <v>85</v>
      </c>
      <c r="R278" s="525">
        <v>3.0476190476190474</v>
      </c>
    </row>
    <row r="279" spans="2:18" s="4" customFormat="1" hidden="1" outlineLevel="1" x14ac:dyDescent="0.25">
      <c r="B279" s="71" t="s">
        <v>93</v>
      </c>
      <c r="C279" s="519">
        <v>0</v>
      </c>
      <c r="D279" s="538" t="s">
        <v>232</v>
      </c>
      <c r="E279" s="520">
        <v>0</v>
      </c>
      <c r="F279" s="538" t="s">
        <v>232</v>
      </c>
      <c r="G279" s="521"/>
      <c r="H279" s="532"/>
      <c r="I279" s="522"/>
      <c r="J279" s="533"/>
      <c r="K279" s="520">
        <v>0</v>
      </c>
      <c r="L279" s="538" t="s">
        <v>232</v>
      </c>
      <c r="M279" s="522"/>
      <c r="N279" s="534"/>
      <c r="O279" s="519">
        <v>0</v>
      </c>
      <c r="P279" s="538" t="s">
        <v>232</v>
      </c>
      <c r="Q279" s="519">
        <v>0</v>
      </c>
      <c r="R279" s="538" t="s">
        <v>232</v>
      </c>
    </row>
    <row r="280" spans="2:18" s="4" customFormat="1" hidden="1" outlineLevel="1" x14ac:dyDescent="0.25">
      <c r="B280" s="71" t="s">
        <v>94</v>
      </c>
      <c r="C280" s="519">
        <v>0</v>
      </c>
      <c r="D280" s="538" t="s">
        <v>232</v>
      </c>
      <c r="E280" s="520">
        <v>0</v>
      </c>
      <c r="F280" s="538" t="s">
        <v>232</v>
      </c>
      <c r="G280" s="521"/>
      <c r="H280" s="532"/>
      <c r="I280" s="522"/>
      <c r="J280" s="533"/>
      <c r="K280" s="520">
        <v>0</v>
      </c>
      <c r="L280" s="538" t="s">
        <v>232</v>
      </c>
      <c r="M280" s="522"/>
      <c r="N280" s="534"/>
      <c r="O280" s="519">
        <v>0</v>
      </c>
      <c r="P280" s="538" t="s">
        <v>232</v>
      </c>
      <c r="Q280" s="519">
        <v>0</v>
      </c>
      <c r="R280" s="538" t="s">
        <v>232</v>
      </c>
    </row>
    <row r="281" spans="2:18" s="4" customFormat="1" hidden="1" outlineLevel="1" x14ac:dyDescent="0.25">
      <c r="B281" s="71" t="s">
        <v>95</v>
      </c>
      <c r="C281" s="519">
        <v>0</v>
      </c>
      <c r="D281" s="538" t="s">
        <v>232</v>
      </c>
      <c r="E281" s="520">
        <v>0</v>
      </c>
      <c r="F281" s="538" t="s">
        <v>232</v>
      </c>
      <c r="G281" s="521"/>
      <c r="H281" s="532"/>
      <c r="I281" s="522"/>
      <c r="J281" s="533"/>
      <c r="K281" s="520">
        <v>0</v>
      </c>
      <c r="L281" s="538" t="s">
        <v>232</v>
      </c>
      <c r="M281" s="522"/>
      <c r="N281" s="534"/>
      <c r="O281" s="519">
        <v>0</v>
      </c>
      <c r="P281" s="538" t="s">
        <v>232</v>
      </c>
      <c r="Q281" s="519">
        <v>0</v>
      </c>
      <c r="R281" s="538" t="s">
        <v>232</v>
      </c>
    </row>
    <row r="282" spans="2:18" s="4" customFormat="1" hidden="1" outlineLevel="1" x14ac:dyDescent="0.25">
      <c r="B282" s="71" t="s">
        <v>96</v>
      </c>
      <c r="C282" s="519">
        <v>0</v>
      </c>
      <c r="D282" s="538" t="s">
        <v>232</v>
      </c>
      <c r="E282" s="520">
        <v>0</v>
      </c>
      <c r="F282" s="538" t="s">
        <v>232</v>
      </c>
      <c r="G282" s="521"/>
      <c r="H282" s="532"/>
      <c r="I282" s="522"/>
      <c r="J282" s="533"/>
      <c r="K282" s="520">
        <v>0</v>
      </c>
      <c r="L282" s="538" t="s">
        <v>232</v>
      </c>
      <c r="M282" s="522"/>
      <c r="N282" s="534"/>
      <c r="O282" s="519">
        <v>0</v>
      </c>
      <c r="P282" s="538" t="s">
        <v>232</v>
      </c>
      <c r="Q282" s="519">
        <v>0</v>
      </c>
      <c r="R282" s="538" t="s">
        <v>232</v>
      </c>
    </row>
    <row r="283" spans="2:18" s="4" customFormat="1" hidden="1" outlineLevel="1" x14ac:dyDescent="0.25">
      <c r="B283" s="71" t="s">
        <v>97</v>
      </c>
      <c r="C283" s="519">
        <v>0</v>
      </c>
      <c r="D283" s="538" t="s">
        <v>232</v>
      </c>
      <c r="E283" s="520">
        <v>0</v>
      </c>
      <c r="F283" s="538" t="s">
        <v>232</v>
      </c>
      <c r="G283" s="521"/>
      <c r="H283" s="532"/>
      <c r="I283" s="522"/>
      <c r="J283" s="533"/>
      <c r="K283" s="520">
        <v>0</v>
      </c>
      <c r="L283" s="538" t="s">
        <v>232</v>
      </c>
      <c r="M283" s="522"/>
      <c r="N283" s="534"/>
      <c r="O283" s="519">
        <v>0</v>
      </c>
      <c r="P283" s="538" t="s">
        <v>232</v>
      </c>
      <c r="Q283" s="519">
        <v>0</v>
      </c>
      <c r="R283" s="538" t="s">
        <v>232</v>
      </c>
    </row>
    <row r="284" spans="2:18" s="4" customFormat="1" hidden="1" outlineLevel="1" x14ac:dyDescent="0.25">
      <c r="B284" s="71" t="s">
        <v>98</v>
      </c>
      <c r="C284" s="519">
        <v>0</v>
      </c>
      <c r="D284" s="538" t="s">
        <v>232</v>
      </c>
      <c r="E284" s="520">
        <v>0</v>
      </c>
      <c r="F284" s="538" t="s">
        <v>232</v>
      </c>
      <c r="G284" s="521"/>
      <c r="H284" s="532"/>
      <c r="I284" s="522"/>
      <c r="J284" s="533"/>
      <c r="K284" s="520">
        <v>0</v>
      </c>
      <c r="L284" s="538" t="s">
        <v>232</v>
      </c>
      <c r="M284" s="522"/>
      <c r="N284" s="534"/>
      <c r="O284" s="519">
        <v>0</v>
      </c>
      <c r="P284" s="538" t="s">
        <v>232</v>
      </c>
      <c r="Q284" s="519">
        <v>0</v>
      </c>
      <c r="R284" s="538" t="s">
        <v>232</v>
      </c>
    </row>
    <row r="285" spans="2:18" s="4" customFormat="1" hidden="1" outlineLevel="1" x14ac:dyDescent="0.25">
      <c r="B285" s="71" t="s">
        <v>99</v>
      </c>
      <c r="C285" s="519">
        <v>0</v>
      </c>
      <c r="D285" s="538" t="s">
        <v>232</v>
      </c>
      <c r="E285" s="520">
        <v>0</v>
      </c>
      <c r="F285" s="538" t="s">
        <v>232</v>
      </c>
      <c r="G285" s="521"/>
      <c r="H285" s="532"/>
      <c r="I285" s="522"/>
      <c r="J285" s="533"/>
      <c r="K285" s="520">
        <v>0</v>
      </c>
      <c r="L285" s="538" t="s">
        <v>232</v>
      </c>
      <c r="M285" s="522"/>
      <c r="N285" s="534"/>
      <c r="O285" s="519">
        <v>0</v>
      </c>
      <c r="P285" s="538" t="s">
        <v>232</v>
      </c>
      <c r="Q285" s="519">
        <v>0</v>
      </c>
      <c r="R285" s="538" t="s">
        <v>232</v>
      </c>
    </row>
    <row r="286" spans="2:18" s="4" customFormat="1" hidden="1" outlineLevel="1" x14ac:dyDescent="0.25">
      <c r="B286" s="71" t="s">
        <v>100</v>
      </c>
      <c r="C286" s="519">
        <v>0</v>
      </c>
      <c r="D286" s="538" t="s">
        <v>232</v>
      </c>
      <c r="E286" s="520">
        <v>0</v>
      </c>
      <c r="F286" s="538" t="s">
        <v>232</v>
      </c>
      <c r="G286" s="521"/>
      <c r="H286" s="532"/>
      <c r="I286" s="522"/>
      <c r="J286" s="533"/>
      <c r="K286" s="520">
        <v>0</v>
      </c>
      <c r="L286" s="538" t="s">
        <v>232</v>
      </c>
      <c r="M286" s="522"/>
      <c r="N286" s="534"/>
      <c r="O286" s="519">
        <v>0</v>
      </c>
      <c r="P286" s="538" t="s">
        <v>232</v>
      </c>
      <c r="Q286" s="519">
        <v>0</v>
      </c>
      <c r="R286" s="538" t="s">
        <v>232</v>
      </c>
    </row>
    <row r="287" spans="2:18" s="4" customFormat="1" hidden="1" outlineLevel="1" x14ac:dyDescent="0.25">
      <c r="B287" s="71" t="s">
        <v>101</v>
      </c>
      <c r="C287" s="519">
        <v>0</v>
      </c>
      <c r="D287" s="538" t="s">
        <v>232</v>
      </c>
      <c r="E287" s="520">
        <v>0</v>
      </c>
      <c r="F287" s="538" t="s">
        <v>232</v>
      </c>
      <c r="G287" s="521"/>
      <c r="H287" s="532"/>
      <c r="I287" s="522"/>
      <c r="J287" s="533"/>
      <c r="K287" s="520">
        <v>0</v>
      </c>
      <c r="L287" s="538" t="s">
        <v>232</v>
      </c>
      <c r="M287" s="522"/>
      <c r="N287" s="534"/>
      <c r="O287" s="519">
        <v>0</v>
      </c>
      <c r="P287" s="538" t="s">
        <v>232</v>
      </c>
      <c r="Q287" s="519">
        <v>0</v>
      </c>
      <c r="R287" s="538" t="s">
        <v>232</v>
      </c>
    </row>
    <row r="288" spans="2:18" s="4" customFormat="1" hidden="1" outlineLevel="1" x14ac:dyDescent="0.25">
      <c r="B288" s="71" t="s">
        <v>102</v>
      </c>
      <c r="C288" s="519">
        <v>0</v>
      </c>
      <c r="D288" s="538" t="s">
        <v>232</v>
      </c>
      <c r="E288" s="520">
        <v>0</v>
      </c>
      <c r="F288" s="538" t="s">
        <v>232</v>
      </c>
      <c r="G288" s="521"/>
      <c r="H288" s="532"/>
      <c r="I288" s="522"/>
      <c r="J288" s="533"/>
      <c r="K288" s="520">
        <v>0</v>
      </c>
      <c r="L288" s="538" t="s">
        <v>232</v>
      </c>
      <c r="M288" s="522"/>
      <c r="N288" s="534"/>
      <c r="O288" s="519">
        <v>0</v>
      </c>
      <c r="P288" s="538" t="s">
        <v>232</v>
      </c>
      <c r="Q288" s="519">
        <v>0</v>
      </c>
      <c r="R288" s="538" t="s">
        <v>232</v>
      </c>
    </row>
    <row r="289" spans="2:18" s="4" customFormat="1" hidden="1" outlineLevel="1" x14ac:dyDescent="0.25">
      <c r="B289" s="71" t="s">
        <v>103</v>
      </c>
      <c r="C289" s="519">
        <v>0</v>
      </c>
      <c r="D289" s="538" t="s">
        <v>232</v>
      </c>
      <c r="E289" s="520">
        <v>0</v>
      </c>
      <c r="F289" s="538" t="s">
        <v>232</v>
      </c>
      <c r="G289" s="521"/>
      <c r="H289" s="532"/>
      <c r="I289" s="522"/>
      <c r="J289" s="533"/>
      <c r="K289" s="520">
        <v>0</v>
      </c>
      <c r="L289" s="538" t="s">
        <v>232</v>
      </c>
      <c r="M289" s="522"/>
      <c r="N289" s="534"/>
      <c r="O289" s="519">
        <v>0</v>
      </c>
      <c r="P289" s="538" t="s">
        <v>232</v>
      </c>
      <c r="Q289" s="519">
        <v>0</v>
      </c>
      <c r="R289" s="538" t="s">
        <v>232</v>
      </c>
    </row>
    <row r="290" spans="2:18" s="4" customFormat="1" hidden="1" outlineLevel="1" x14ac:dyDescent="0.25">
      <c r="B290" s="71" t="s">
        <v>104</v>
      </c>
      <c r="C290" s="519">
        <v>0</v>
      </c>
      <c r="D290" s="538" t="s">
        <v>232</v>
      </c>
      <c r="E290" s="520">
        <v>0</v>
      </c>
      <c r="F290" s="538" t="s">
        <v>232</v>
      </c>
      <c r="G290" s="521"/>
      <c r="H290" s="532"/>
      <c r="I290" s="522"/>
      <c r="J290" s="533"/>
      <c r="K290" s="520">
        <v>0</v>
      </c>
      <c r="L290" s="538" t="s">
        <v>232</v>
      </c>
      <c r="M290" s="522"/>
      <c r="N290" s="534"/>
      <c r="O290" s="519">
        <v>0</v>
      </c>
      <c r="P290" s="538" t="s">
        <v>232</v>
      </c>
      <c r="Q290" s="519">
        <v>0</v>
      </c>
      <c r="R290" s="538" t="s">
        <v>232</v>
      </c>
    </row>
    <row r="291" spans="2:18" s="4" customFormat="1" ht="16.5" collapsed="1" thickBot="1" x14ac:dyDescent="0.3">
      <c r="B291" s="101">
        <v>1978</v>
      </c>
      <c r="C291" s="539">
        <v>0</v>
      </c>
      <c r="D291" s="540" t="s">
        <v>232</v>
      </c>
      <c r="E291" s="541">
        <v>0</v>
      </c>
      <c r="F291" s="540" t="s">
        <v>232</v>
      </c>
      <c r="G291" s="542"/>
      <c r="H291" s="543"/>
      <c r="I291" s="544"/>
      <c r="J291" s="545"/>
      <c r="K291" s="541">
        <v>0</v>
      </c>
      <c r="L291" s="540" t="s">
        <v>232</v>
      </c>
      <c r="M291" s="544"/>
      <c r="N291" s="546"/>
      <c r="O291" s="539">
        <v>0</v>
      </c>
      <c r="P291" s="540" t="s">
        <v>232</v>
      </c>
      <c r="Q291" s="539">
        <v>0</v>
      </c>
      <c r="R291" s="540" t="s">
        <v>232</v>
      </c>
    </row>
    <row r="292" spans="2:18" s="4" customFormat="1" ht="6" customHeight="1" x14ac:dyDescent="0.25">
      <c r="B292" s="71"/>
      <c r="C292" s="71"/>
      <c r="D292" s="71"/>
      <c r="E292" s="72"/>
      <c r="F292" s="72"/>
      <c r="G292" s="72"/>
      <c r="H292" s="72"/>
      <c r="I292" s="72"/>
      <c r="J292" s="72"/>
      <c r="K292" s="72"/>
      <c r="L292" s="72"/>
      <c r="M292" s="72"/>
      <c r="N292" s="72"/>
      <c r="O292" s="72"/>
      <c r="P292" s="72"/>
      <c r="Q292" s="72"/>
      <c r="R292" s="72"/>
    </row>
    <row r="293" spans="2:18" s="4" customFormat="1" x14ac:dyDescent="0.25">
      <c r="B293" s="620" t="s">
        <v>177</v>
      </c>
      <c r="C293" s="620"/>
      <c r="D293" s="620"/>
      <c r="E293" s="620"/>
      <c r="F293" s="620"/>
      <c r="G293" s="620"/>
      <c r="H293" s="620"/>
      <c r="I293" s="463"/>
      <c r="J293" s="463"/>
      <c r="K293" s="463"/>
      <c r="L293" s="463"/>
      <c r="M293" s="463"/>
      <c r="N293" s="463"/>
      <c r="O293" s="147"/>
      <c r="P293" s="147"/>
      <c r="Q293" s="463"/>
      <c r="R293" s="463"/>
    </row>
    <row r="294" spans="2:18" x14ac:dyDescent="0.25">
      <c r="B294" s="611" t="s">
        <v>161</v>
      </c>
      <c r="C294" s="611"/>
      <c r="D294" s="611"/>
      <c r="E294" s="611"/>
      <c r="F294" s="611"/>
      <c r="G294" s="611"/>
      <c r="H294" s="611"/>
      <c r="I294" s="79"/>
      <c r="J294" s="79"/>
      <c r="K294" s="79"/>
      <c r="L294" s="79"/>
      <c r="M294" s="79"/>
      <c r="N294" s="79"/>
      <c r="O294" s="79"/>
      <c r="P294" s="79"/>
      <c r="Q294" s="79"/>
      <c r="R294" s="79"/>
    </row>
    <row r="295" spans="2:18" x14ac:dyDescent="0.25">
      <c r="B295" s="205"/>
      <c r="C295" s="205"/>
      <c r="D295" s="205"/>
      <c r="E295" s="79"/>
      <c r="F295" s="79"/>
      <c r="G295" s="79"/>
      <c r="H295" s="79"/>
      <c r="I295" s="79"/>
      <c r="J295" s="79"/>
      <c r="K295" s="79"/>
      <c r="L295" s="79"/>
      <c r="M295" s="79"/>
      <c r="N295" s="79"/>
      <c r="O295" s="79"/>
      <c r="P295" s="79"/>
      <c r="Q295" s="79"/>
      <c r="R295" s="79"/>
    </row>
    <row r="296" spans="2:18" x14ac:dyDescent="0.25">
      <c r="B296" s="205"/>
      <c r="C296" s="205"/>
      <c r="D296" s="205"/>
      <c r="E296" s="79"/>
      <c r="F296" s="79"/>
      <c r="G296" s="79"/>
      <c r="H296" s="79"/>
      <c r="I296" s="79"/>
      <c r="J296" s="79"/>
      <c r="K296" s="79"/>
      <c r="L296" s="79"/>
      <c r="M296" s="79"/>
      <c r="N296" s="79"/>
      <c r="O296" s="79"/>
      <c r="P296" s="79"/>
      <c r="Q296" s="79"/>
      <c r="R296" s="79"/>
    </row>
    <row r="297" spans="2:18" x14ac:dyDescent="0.25">
      <c r="B297" s="205"/>
      <c r="C297" s="205"/>
      <c r="D297" s="205"/>
      <c r="E297" s="79"/>
      <c r="F297" s="79"/>
      <c r="G297" s="79"/>
      <c r="H297" s="79"/>
      <c r="I297" s="79"/>
      <c r="J297" s="79"/>
      <c r="K297" s="79"/>
      <c r="L297" s="79"/>
      <c r="M297" s="79"/>
      <c r="N297" s="79"/>
      <c r="O297" s="79"/>
      <c r="P297" s="79"/>
      <c r="Q297" s="79"/>
      <c r="R297" s="79"/>
    </row>
    <row r="298" spans="2:18" x14ac:dyDescent="0.25">
      <c r="B298" s="205"/>
      <c r="C298" s="205"/>
      <c r="D298" s="205"/>
      <c r="E298" s="79"/>
      <c r="F298" s="79"/>
      <c r="G298" s="79"/>
      <c r="H298" s="79"/>
      <c r="I298" s="79"/>
      <c r="J298" s="79"/>
      <c r="K298" s="79"/>
      <c r="L298" s="79"/>
      <c r="M298" s="79"/>
      <c r="N298" s="79"/>
      <c r="O298" s="79"/>
      <c r="P298" s="79"/>
      <c r="Q298" s="79"/>
      <c r="R298" s="79"/>
    </row>
    <row r="299" spans="2:18" x14ac:dyDescent="0.25">
      <c r="B299" s="205"/>
      <c r="C299" s="205"/>
      <c r="D299" s="205"/>
      <c r="E299" s="79"/>
      <c r="F299" s="79"/>
      <c r="G299" s="79"/>
      <c r="H299" s="79"/>
      <c r="I299" s="79"/>
      <c r="J299" s="79"/>
      <c r="K299" s="79"/>
      <c r="L299" s="79"/>
      <c r="M299" s="79"/>
      <c r="N299" s="79"/>
      <c r="O299" s="79"/>
      <c r="P299" s="79"/>
      <c r="Q299" s="79"/>
      <c r="R299" s="79"/>
    </row>
    <row r="300" spans="2:18" x14ac:dyDescent="0.25">
      <c r="B300" s="205"/>
      <c r="C300" s="205"/>
      <c r="D300" s="205"/>
      <c r="E300" s="79"/>
      <c r="F300" s="79"/>
      <c r="G300" s="79"/>
      <c r="H300" s="79"/>
      <c r="I300" s="79"/>
      <c r="J300" s="79"/>
      <c r="K300" s="79"/>
      <c r="L300" s="79"/>
      <c r="M300" s="79"/>
      <c r="N300" s="79"/>
      <c r="O300" s="79"/>
      <c r="P300" s="79"/>
      <c r="Q300" s="79"/>
      <c r="R300" s="79"/>
    </row>
    <row r="301" spans="2:18" x14ac:dyDescent="0.25">
      <c r="B301" s="205"/>
      <c r="C301" s="205"/>
      <c r="D301" s="205"/>
      <c r="E301" s="79"/>
      <c r="F301" s="79"/>
      <c r="G301" s="79"/>
      <c r="H301" s="79"/>
      <c r="I301" s="79"/>
      <c r="J301" s="79"/>
      <c r="K301" s="79"/>
      <c r="L301" s="79"/>
      <c r="M301" s="79"/>
      <c r="N301" s="79"/>
      <c r="O301" s="79"/>
      <c r="P301" s="79"/>
      <c r="Q301" s="79"/>
      <c r="R301" s="79"/>
    </row>
    <row r="302" spans="2:18" x14ac:dyDescent="0.25">
      <c r="B302" s="205"/>
      <c r="C302" s="205"/>
      <c r="D302" s="205"/>
      <c r="E302" s="79"/>
      <c r="F302" s="79"/>
      <c r="G302" s="79"/>
      <c r="H302" s="79"/>
      <c r="I302" s="79"/>
      <c r="J302" s="79"/>
      <c r="K302" s="79"/>
      <c r="L302" s="79"/>
      <c r="M302" s="79"/>
      <c r="N302" s="79"/>
      <c r="O302" s="79"/>
      <c r="P302" s="79"/>
      <c r="Q302" s="79"/>
      <c r="R302" s="79"/>
    </row>
    <row r="303" spans="2:18" x14ac:dyDescent="0.25">
      <c r="B303" s="205"/>
      <c r="C303" s="205"/>
      <c r="D303" s="205"/>
      <c r="E303" s="79"/>
      <c r="F303" s="79"/>
      <c r="G303" s="79"/>
      <c r="H303" s="79"/>
      <c r="I303" s="79"/>
      <c r="J303" s="79"/>
      <c r="K303" s="79"/>
      <c r="L303" s="79"/>
      <c r="M303" s="79"/>
      <c r="N303" s="79"/>
      <c r="O303" s="79"/>
      <c r="P303" s="79"/>
      <c r="Q303" s="79"/>
      <c r="R303" s="79"/>
    </row>
    <row r="304" spans="2:18" ht="15.75" x14ac:dyDescent="0.25">
      <c r="B304" s="105"/>
      <c r="C304" s="105"/>
      <c r="D304" s="105"/>
      <c r="E304" s="74"/>
      <c r="F304" s="74"/>
      <c r="G304" s="74"/>
      <c r="H304" s="74"/>
      <c r="I304" s="74"/>
      <c r="J304" s="74"/>
      <c r="K304" s="74"/>
      <c r="L304" s="74"/>
      <c r="M304" s="74"/>
      <c r="N304" s="74"/>
      <c r="O304" s="74"/>
      <c r="P304" s="74"/>
      <c r="Q304" s="74"/>
      <c r="R304" s="74"/>
    </row>
    <row r="305" spans="2:18" x14ac:dyDescent="0.25">
      <c r="B305" s="205"/>
      <c r="C305" s="205"/>
      <c r="D305" s="205"/>
      <c r="E305" s="79"/>
      <c r="F305" s="79"/>
      <c r="G305" s="79"/>
      <c r="H305" s="79"/>
      <c r="I305" s="79"/>
      <c r="J305" s="79"/>
      <c r="K305" s="79"/>
      <c r="L305" s="79"/>
      <c r="M305" s="79"/>
      <c r="N305" s="79"/>
      <c r="O305" s="79"/>
      <c r="P305" s="79"/>
      <c r="Q305" s="79"/>
      <c r="R305" s="79"/>
    </row>
    <row r="306" spans="2:18" x14ac:dyDescent="0.25">
      <c r="B306" s="205"/>
      <c r="C306" s="205"/>
      <c r="D306" s="205"/>
      <c r="E306" s="79"/>
      <c r="F306" s="79"/>
      <c r="G306" s="79"/>
      <c r="H306" s="79"/>
      <c r="I306" s="79"/>
      <c r="J306" s="79"/>
      <c r="K306" s="79"/>
      <c r="L306" s="79"/>
      <c r="M306" s="79"/>
      <c r="N306" s="79"/>
      <c r="O306" s="79"/>
      <c r="P306" s="79"/>
      <c r="Q306" s="79"/>
      <c r="R306" s="79"/>
    </row>
    <row r="307" spans="2:18" x14ac:dyDescent="0.25">
      <c r="B307" s="205"/>
      <c r="C307" s="205"/>
      <c r="D307" s="205"/>
      <c r="E307" s="79"/>
      <c r="F307" s="79"/>
      <c r="G307" s="79"/>
      <c r="H307" s="79"/>
      <c r="I307" s="79"/>
      <c r="J307" s="79"/>
      <c r="K307" s="79"/>
      <c r="L307" s="79"/>
      <c r="M307" s="79"/>
      <c r="N307" s="79"/>
      <c r="O307" s="79"/>
      <c r="P307" s="79"/>
      <c r="Q307" s="79"/>
      <c r="R307" s="79"/>
    </row>
    <row r="308" spans="2:18" x14ac:dyDescent="0.25">
      <c r="B308" s="205"/>
      <c r="C308" s="205"/>
      <c r="D308" s="205"/>
      <c r="E308" s="79"/>
      <c r="F308" s="79"/>
      <c r="G308" s="79"/>
      <c r="H308" s="79"/>
      <c r="I308" s="79"/>
      <c r="J308" s="79"/>
      <c r="K308" s="79"/>
      <c r="L308" s="79"/>
      <c r="M308" s="79"/>
      <c r="N308" s="79"/>
      <c r="O308" s="79"/>
      <c r="P308" s="79"/>
      <c r="Q308" s="79"/>
      <c r="R308" s="79"/>
    </row>
    <row r="309" spans="2:18" x14ac:dyDescent="0.25">
      <c r="B309" s="205"/>
      <c r="C309" s="205"/>
      <c r="D309" s="205"/>
      <c r="E309" s="79"/>
      <c r="F309" s="79"/>
      <c r="G309" s="79"/>
      <c r="H309" s="79"/>
      <c r="I309" s="79"/>
      <c r="J309" s="79"/>
      <c r="K309" s="79"/>
      <c r="L309" s="79"/>
      <c r="M309" s="79"/>
      <c r="N309" s="79"/>
      <c r="O309" s="79"/>
      <c r="P309" s="79"/>
      <c r="Q309" s="79"/>
      <c r="R309" s="79"/>
    </row>
    <row r="310" spans="2:18" x14ac:dyDescent="0.25">
      <c r="B310" s="205"/>
      <c r="C310" s="205"/>
      <c r="D310" s="205"/>
      <c r="E310" s="79"/>
      <c r="F310" s="79"/>
      <c r="G310" s="79"/>
      <c r="H310" s="79"/>
      <c r="I310" s="79"/>
      <c r="J310" s="79"/>
      <c r="K310" s="79"/>
      <c r="L310" s="79"/>
      <c r="M310" s="79"/>
      <c r="N310" s="79"/>
      <c r="O310" s="79"/>
      <c r="P310" s="79"/>
      <c r="Q310" s="79"/>
      <c r="R310" s="79"/>
    </row>
    <row r="311" spans="2:18" x14ac:dyDescent="0.25">
      <c r="B311" s="205"/>
      <c r="C311" s="205"/>
      <c r="D311" s="205"/>
      <c r="E311" s="79"/>
      <c r="F311" s="79"/>
      <c r="G311" s="79"/>
      <c r="H311" s="79"/>
      <c r="I311" s="79"/>
      <c r="J311" s="79"/>
      <c r="K311" s="79"/>
      <c r="L311" s="79"/>
      <c r="M311" s="79"/>
      <c r="N311" s="79"/>
      <c r="O311" s="79"/>
      <c r="P311" s="79"/>
      <c r="Q311" s="79"/>
      <c r="R311" s="79"/>
    </row>
    <row r="312" spans="2:18" x14ac:dyDescent="0.25">
      <c r="B312" s="205"/>
      <c r="C312" s="205"/>
      <c r="D312" s="205"/>
      <c r="E312" s="79"/>
      <c r="F312" s="79"/>
      <c r="G312" s="79"/>
      <c r="H312" s="79"/>
      <c r="I312" s="79"/>
      <c r="J312" s="79"/>
      <c r="K312" s="79"/>
      <c r="L312" s="79"/>
      <c r="M312" s="79"/>
      <c r="N312" s="79"/>
      <c r="O312" s="79"/>
      <c r="P312" s="79"/>
      <c r="Q312" s="79"/>
      <c r="R312" s="79"/>
    </row>
    <row r="313" spans="2:18" x14ac:dyDescent="0.25">
      <c r="B313" s="205"/>
      <c r="C313" s="205"/>
      <c r="D313" s="205"/>
      <c r="E313" s="79"/>
      <c r="F313" s="79"/>
      <c r="G313" s="79"/>
      <c r="H313" s="79"/>
      <c r="I313" s="79"/>
      <c r="J313" s="79"/>
      <c r="K313" s="79"/>
      <c r="L313" s="79"/>
      <c r="M313" s="79"/>
      <c r="N313" s="79"/>
      <c r="O313" s="79"/>
      <c r="P313" s="79"/>
      <c r="Q313" s="79"/>
      <c r="R313" s="79"/>
    </row>
    <row r="314" spans="2:18" x14ac:dyDescent="0.25">
      <c r="B314" s="205"/>
      <c r="C314" s="205"/>
      <c r="D314" s="205"/>
      <c r="E314" s="79"/>
      <c r="F314" s="79"/>
      <c r="G314" s="79"/>
      <c r="H314" s="79"/>
      <c r="I314" s="79"/>
      <c r="J314" s="79"/>
      <c r="K314" s="79"/>
      <c r="L314" s="79"/>
      <c r="M314" s="79"/>
      <c r="N314" s="79"/>
      <c r="O314" s="79"/>
      <c r="P314" s="79"/>
      <c r="Q314" s="79"/>
      <c r="R314" s="79"/>
    </row>
    <row r="315" spans="2:18" x14ac:dyDescent="0.25">
      <c r="B315" s="205"/>
      <c r="C315" s="205"/>
      <c r="D315" s="205"/>
      <c r="E315" s="79"/>
      <c r="F315" s="79"/>
      <c r="G315" s="79"/>
      <c r="H315" s="79"/>
      <c r="I315" s="79"/>
      <c r="J315" s="79"/>
      <c r="K315" s="79"/>
      <c r="L315" s="79"/>
      <c r="M315" s="79"/>
      <c r="N315" s="79"/>
      <c r="O315" s="79"/>
      <c r="P315" s="79"/>
      <c r="Q315" s="79"/>
      <c r="R315" s="79"/>
    </row>
    <row r="316" spans="2:18" x14ac:dyDescent="0.25">
      <c r="B316" s="205"/>
      <c r="C316" s="205"/>
      <c r="D316" s="205"/>
      <c r="E316" s="79"/>
      <c r="F316" s="79"/>
      <c r="G316" s="79"/>
      <c r="H316" s="79"/>
      <c r="I316" s="79"/>
      <c r="J316" s="79"/>
      <c r="K316" s="79"/>
      <c r="L316" s="79"/>
      <c r="M316" s="79"/>
      <c r="N316" s="79"/>
      <c r="O316" s="79"/>
      <c r="P316" s="79"/>
      <c r="Q316" s="79"/>
      <c r="R316" s="79"/>
    </row>
    <row r="317" spans="2:18" ht="15.75" x14ac:dyDescent="0.25">
      <c r="B317" s="105"/>
      <c r="C317" s="105"/>
      <c r="D317" s="105"/>
      <c r="E317" s="74"/>
      <c r="F317" s="74"/>
      <c r="G317" s="74"/>
      <c r="H317" s="74"/>
      <c r="I317" s="74"/>
      <c r="J317" s="74"/>
      <c r="K317" s="74"/>
      <c r="L317" s="74"/>
      <c r="M317" s="74"/>
      <c r="N317" s="74"/>
      <c r="O317" s="74"/>
      <c r="P317" s="74"/>
      <c r="Q317" s="74"/>
      <c r="R317" s="74"/>
    </row>
    <row r="318" spans="2:18" x14ac:dyDescent="0.25">
      <c r="B318" s="205"/>
      <c r="C318" s="205"/>
      <c r="D318" s="205"/>
      <c r="E318" s="79"/>
      <c r="F318" s="79"/>
      <c r="G318" s="79"/>
      <c r="H318" s="79"/>
      <c r="I318" s="79"/>
      <c r="J318" s="79"/>
      <c r="K318" s="79"/>
      <c r="L318" s="79"/>
      <c r="M318" s="79"/>
      <c r="N318" s="79"/>
      <c r="O318" s="79"/>
      <c r="P318" s="79"/>
      <c r="Q318" s="79"/>
      <c r="R318" s="79"/>
    </row>
    <row r="319" spans="2:18" x14ac:dyDescent="0.25">
      <c r="B319" s="205"/>
      <c r="C319" s="205"/>
      <c r="D319" s="205"/>
      <c r="E319" s="79"/>
      <c r="F319" s="79"/>
      <c r="G319" s="79"/>
      <c r="H319" s="79"/>
      <c r="I319" s="79"/>
      <c r="J319" s="79"/>
      <c r="K319" s="79"/>
      <c r="L319" s="79"/>
      <c r="M319" s="79"/>
      <c r="N319" s="79"/>
      <c r="O319" s="79"/>
      <c r="P319" s="79"/>
      <c r="Q319" s="79"/>
      <c r="R319" s="79"/>
    </row>
    <row r="320" spans="2:18" x14ac:dyDescent="0.25">
      <c r="B320" s="205"/>
      <c r="C320" s="205"/>
      <c r="D320" s="205"/>
      <c r="E320" s="79"/>
      <c r="F320" s="79"/>
      <c r="G320" s="79"/>
      <c r="H320" s="79"/>
      <c r="I320" s="79"/>
      <c r="J320" s="79"/>
      <c r="K320" s="79"/>
      <c r="L320" s="79"/>
      <c r="M320" s="79"/>
      <c r="N320" s="79"/>
      <c r="O320" s="79"/>
      <c r="P320" s="79"/>
      <c r="Q320" s="79"/>
      <c r="R320" s="79"/>
    </row>
    <row r="321" spans="2:18" x14ac:dyDescent="0.25">
      <c r="B321" s="205"/>
      <c r="C321" s="205"/>
      <c r="D321" s="205"/>
      <c r="E321" s="79"/>
      <c r="F321" s="79"/>
      <c r="G321" s="79"/>
      <c r="H321" s="79"/>
      <c r="I321" s="79"/>
      <c r="J321" s="79"/>
      <c r="K321" s="79"/>
      <c r="L321" s="79"/>
      <c r="M321" s="79"/>
      <c r="N321" s="79"/>
      <c r="O321" s="79"/>
      <c r="P321" s="79"/>
      <c r="Q321" s="79"/>
      <c r="R321" s="79"/>
    </row>
    <row r="322" spans="2:18" x14ac:dyDescent="0.25">
      <c r="B322" s="205"/>
      <c r="C322" s="205"/>
      <c r="D322" s="205"/>
      <c r="E322" s="79"/>
      <c r="F322" s="79"/>
      <c r="G322" s="79"/>
      <c r="H322" s="79"/>
      <c r="I322" s="79"/>
      <c r="J322" s="79"/>
      <c r="K322" s="79"/>
      <c r="L322" s="79"/>
      <c r="M322" s="79"/>
      <c r="N322" s="79"/>
      <c r="O322" s="79"/>
      <c r="P322" s="79"/>
      <c r="Q322" s="79"/>
      <c r="R322" s="79"/>
    </row>
    <row r="323" spans="2:18" x14ac:dyDescent="0.25">
      <c r="B323" s="205"/>
      <c r="C323" s="205"/>
      <c r="D323" s="205"/>
      <c r="E323" s="79"/>
      <c r="F323" s="79"/>
      <c r="G323" s="79"/>
      <c r="H323" s="79"/>
      <c r="I323" s="79"/>
      <c r="J323" s="79"/>
      <c r="K323" s="79"/>
      <c r="L323" s="79"/>
      <c r="M323" s="79"/>
      <c r="N323" s="79"/>
      <c r="O323" s="79"/>
      <c r="P323" s="79"/>
      <c r="Q323" s="79"/>
      <c r="R323" s="79"/>
    </row>
    <row r="324" spans="2:18" x14ac:dyDescent="0.25">
      <c r="B324" s="205"/>
      <c r="C324" s="205"/>
      <c r="D324" s="205"/>
      <c r="E324" s="79"/>
      <c r="F324" s="79"/>
      <c r="G324" s="79"/>
      <c r="H324" s="79"/>
      <c r="I324" s="79"/>
      <c r="J324" s="79"/>
      <c r="K324" s="79"/>
      <c r="L324" s="79"/>
      <c r="M324" s="79"/>
      <c r="N324" s="79"/>
      <c r="O324" s="79"/>
      <c r="P324" s="79"/>
      <c r="Q324" s="79"/>
      <c r="R324" s="79"/>
    </row>
    <row r="325" spans="2:18" x14ac:dyDescent="0.25">
      <c r="B325" s="205"/>
      <c r="C325" s="205"/>
      <c r="D325" s="205"/>
      <c r="E325" s="79"/>
      <c r="F325" s="79"/>
      <c r="G325" s="79"/>
      <c r="H325" s="79"/>
      <c r="I325" s="79"/>
      <c r="J325" s="79"/>
      <c r="K325" s="79"/>
      <c r="L325" s="79"/>
      <c r="M325" s="79"/>
      <c r="N325" s="79"/>
      <c r="O325" s="79"/>
      <c r="P325" s="79"/>
      <c r="Q325" s="79"/>
      <c r="R325" s="79"/>
    </row>
    <row r="326" spans="2:18" x14ac:dyDescent="0.25">
      <c r="B326" s="205"/>
      <c r="C326" s="205"/>
      <c r="D326" s="205"/>
      <c r="E326" s="79"/>
      <c r="F326" s="79"/>
      <c r="G326" s="79"/>
      <c r="H326" s="79"/>
      <c r="I326" s="79"/>
      <c r="J326" s="79"/>
      <c r="K326" s="79"/>
      <c r="L326" s="79"/>
      <c r="M326" s="79"/>
      <c r="N326" s="79"/>
      <c r="O326" s="79"/>
      <c r="P326" s="79"/>
      <c r="Q326" s="79"/>
      <c r="R326" s="79"/>
    </row>
    <row r="327" spans="2:18" x14ac:dyDescent="0.25">
      <c r="B327" s="205"/>
      <c r="C327" s="205"/>
      <c r="D327" s="205"/>
      <c r="E327" s="79"/>
      <c r="F327" s="79"/>
      <c r="G327" s="79"/>
      <c r="H327" s="79"/>
      <c r="I327" s="79"/>
      <c r="J327" s="79"/>
      <c r="K327" s="79"/>
      <c r="L327" s="79"/>
      <c r="M327" s="79"/>
      <c r="N327" s="79"/>
      <c r="O327" s="79"/>
      <c r="P327" s="79"/>
      <c r="Q327" s="79"/>
      <c r="R327" s="79"/>
    </row>
    <row r="328" spans="2:18" x14ac:dyDescent="0.25">
      <c r="B328" s="205"/>
      <c r="C328" s="205"/>
      <c r="D328" s="205"/>
      <c r="E328" s="79"/>
      <c r="F328" s="79"/>
      <c r="G328" s="79"/>
      <c r="H328" s="79"/>
      <c r="I328" s="79"/>
      <c r="J328" s="79"/>
      <c r="K328" s="79"/>
      <c r="L328" s="79"/>
      <c r="M328" s="79"/>
      <c r="N328" s="79"/>
      <c r="O328" s="79"/>
      <c r="P328" s="79"/>
      <c r="Q328" s="79"/>
      <c r="R328" s="79"/>
    </row>
    <row r="329" spans="2:18" x14ac:dyDescent="0.25">
      <c r="B329" s="205"/>
      <c r="C329" s="205"/>
      <c r="D329" s="205"/>
      <c r="E329" s="79"/>
      <c r="F329" s="79"/>
      <c r="G329" s="79"/>
      <c r="H329" s="79"/>
      <c r="I329" s="79"/>
      <c r="J329" s="79"/>
      <c r="K329" s="79"/>
      <c r="L329" s="79"/>
      <c r="M329" s="79"/>
      <c r="N329" s="79"/>
      <c r="O329" s="79"/>
      <c r="P329" s="79"/>
      <c r="Q329" s="79"/>
      <c r="R329" s="79"/>
    </row>
    <row r="330" spans="2:18" ht="15.75" x14ac:dyDescent="0.25">
      <c r="B330" s="105"/>
      <c r="C330" s="105"/>
      <c r="D330" s="105"/>
      <c r="E330" s="74"/>
      <c r="F330" s="74"/>
      <c r="G330" s="74"/>
      <c r="H330" s="74"/>
      <c r="I330" s="74"/>
      <c r="J330" s="74"/>
      <c r="K330" s="74"/>
      <c r="L330" s="74"/>
      <c r="M330" s="74"/>
      <c r="N330" s="74"/>
      <c r="O330" s="74"/>
      <c r="P330" s="74"/>
      <c r="Q330" s="74"/>
      <c r="R330" s="74"/>
    </row>
    <row r="331" spans="2:18" x14ac:dyDescent="0.25">
      <c r="B331" s="205"/>
      <c r="C331" s="205"/>
      <c r="D331" s="205"/>
      <c r="E331" s="79"/>
      <c r="F331" s="79"/>
      <c r="G331" s="79"/>
      <c r="H331" s="79"/>
      <c r="I331" s="79"/>
      <c r="J331" s="79"/>
      <c r="K331" s="79"/>
      <c r="L331" s="79"/>
      <c r="M331" s="79"/>
      <c r="N331" s="79"/>
      <c r="O331" s="79"/>
      <c r="P331" s="79"/>
      <c r="Q331" s="79"/>
      <c r="R331" s="79"/>
    </row>
    <row r="332" spans="2:18" x14ac:dyDescent="0.25">
      <c r="B332" s="205"/>
      <c r="C332" s="205"/>
      <c r="D332" s="205"/>
      <c r="E332" s="79"/>
      <c r="F332" s="79"/>
      <c r="G332" s="79"/>
      <c r="H332" s="79"/>
      <c r="I332" s="79"/>
      <c r="J332" s="79"/>
      <c r="K332" s="79"/>
      <c r="L332" s="79"/>
      <c r="M332" s="79"/>
      <c r="N332" s="79"/>
      <c r="O332" s="79"/>
      <c r="P332" s="79"/>
      <c r="Q332" s="79"/>
      <c r="R332" s="79"/>
    </row>
    <row r="333" spans="2:18" x14ac:dyDescent="0.25">
      <c r="B333" s="205"/>
      <c r="C333" s="205"/>
      <c r="D333" s="205"/>
      <c r="E333" s="79"/>
      <c r="F333" s="79"/>
      <c r="G333" s="79"/>
      <c r="H333" s="79"/>
      <c r="I333" s="79"/>
      <c r="J333" s="79"/>
      <c r="K333" s="79"/>
      <c r="L333" s="79"/>
      <c r="M333" s="79"/>
      <c r="N333" s="79"/>
      <c r="O333" s="79"/>
      <c r="P333" s="79"/>
      <c r="Q333" s="79"/>
      <c r="R333" s="79"/>
    </row>
    <row r="334" spans="2:18" x14ac:dyDescent="0.25">
      <c r="B334" s="205"/>
      <c r="C334" s="205"/>
      <c r="D334" s="205"/>
      <c r="E334" s="79"/>
      <c r="F334" s="79"/>
      <c r="G334" s="79"/>
      <c r="H334" s="79"/>
      <c r="I334" s="79"/>
      <c r="J334" s="79"/>
      <c r="K334" s="79"/>
      <c r="L334" s="79"/>
      <c r="M334" s="79"/>
      <c r="N334" s="79"/>
      <c r="O334" s="79"/>
      <c r="P334" s="79"/>
      <c r="Q334" s="79"/>
      <c r="R334" s="79"/>
    </row>
    <row r="335" spans="2:18" x14ac:dyDescent="0.25">
      <c r="B335" s="205"/>
      <c r="C335" s="205"/>
      <c r="D335" s="205"/>
      <c r="E335" s="79"/>
      <c r="F335" s="79"/>
      <c r="G335" s="79"/>
      <c r="H335" s="79"/>
      <c r="I335" s="79"/>
      <c r="J335" s="79"/>
      <c r="K335" s="79"/>
      <c r="L335" s="79"/>
      <c r="M335" s="79"/>
      <c r="N335" s="79"/>
      <c r="O335" s="79"/>
      <c r="P335" s="79"/>
      <c r="Q335" s="79"/>
      <c r="R335" s="79"/>
    </row>
    <row r="336" spans="2:18" x14ac:dyDescent="0.25">
      <c r="B336" s="205"/>
      <c r="C336" s="205"/>
      <c r="D336" s="205"/>
      <c r="E336" s="79"/>
      <c r="F336" s="79"/>
      <c r="G336" s="79"/>
      <c r="H336" s="79"/>
      <c r="I336" s="79"/>
      <c r="J336" s="79"/>
      <c r="K336" s="79"/>
      <c r="L336" s="79"/>
      <c r="M336" s="79"/>
      <c r="N336" s="79"/>
      <c r="O336" s="79"/>
      <c r="P336" s="79"/>
      <c r="Q336" s="79"/>
      <c r="R336" s="79"/>
    </row>
    <row r="337" spans="2:18" x14ac:dyDescent="0.25">
      <c r="B337" s="205"/>
      <c r="C337" s="205"/>
      <c r="D337" s="205"/>
      <c r="E337" s="79"/>
      <c r="F337" s="79"/>
      <c r="G337" s="79"/>
      <c r="H337" s="79"/>
      <c r="I337" s="79"/>
      <c r="J337" s="79"/>
      <c r="K337" s="79"/>
      <c r="L337" s="79"/>
      <c r="M337" s="79"/>
      <c r="N337" s="79"/>
      <c r="O337" s="79"/>
      <c r="P337" s="79"/>
      <c r="Q337" s="79"/>
      <c r="R337" s="79"/>
    </row>
    <row r="338" spans="2:18" x14ac:dyDescent="0.25">
      <c r="B338" s="205"/>
      <c r="C338" s="205"/>
      <c r="D338" s="205"/>
      <c r="E338" s="79"/>
      <c r="F338" s="79"/>
      <c r="G338" s="79"/>
      <c r="H338" s="79"/>
      <c r="I338" s="79"/>
      <c r="J338" s="79"/>
      <c r="K338" s="79"/>
      <c r="L338" s="79"/>
      <c r="M338" s="79"/>
      <c r="N338" s="79"/>
      <c r="O338" s="79"/>
      <c r="P338" s="79"/>
      <c r="Q338" s="79"/>
      <c r="R338" s="79"/>
    </row>
    <row r="339" spans="2:18" x14ac:dyDescent="0.25">
      <c r="B339" s="205"/>
      <c r="C339" s="205"/>
      <c r="D339" s="205"/>
      <c r="E339" s="79"/>
      <c r="F339" s="79"/>
      <c r="G339" s="79"/>
      <c r="H339" s="79"/>
      <c r="I339" s="79"/>
      <c r="J339" s="79"/>
      <c r="K339" s="79"/>
      <c r="L339" s="79"/>
      <c r="M339" s="79"/>
      <c r="N339" s="79"/>
      <c r="O339" s="79"/>
      <c r="P339" s="79"/>
      <c r="Q339" s="79"/>
      <c r="R339" s="79"/>
    </row>
    <row r="340" spans="2:18" x14ac:dyDescent="0.25">
      <c r="B340" s="205"/>
      <c r="C340" s="205"/>
      <c r="D340" s="205"/>
      <c r="E340" s="79"/>
      <c r="F340" s="79"/>
      <c r="G340" s="79"/>
      <c r="H340" s="79"/>
      <c r="I340" s="79"/>
      <c r="J340" s="79"/>
      <c r="K340" s="79"/>
      <c r="L340" s="79"/>
      <c r="M340" s="79"/>
      <c r="N340" s="79"/>
      <c r="O340" s="79"/>
      <c r="P340" s="79"/>
      <c r="Q340" s="79"/>
      <c r="R340" s="79"/>
    </row>
    <row r="341" spans="2:18" x14ac:dyDescent="0.25">
      <c r="B341" s="205"/>
      <c r="C341" s="205"/>
      <c r="D341" s="205"/>
      <c r="E341" s="79"/>
      <c r="F341" s="79"/>
      <c r="G341" s="79"/>
      <c r="H341" s="79"/>
      <c r="I341" s="79"/>
      <c r="J341" s="79"/>
      <c r="K341" s="79"/>
      <c r="L341" s="79"/>
      <c r="M341" s="79"/>
      <c r="N341" s="79"/>
      <c r="O341" s="79"/>
      <c r="P341" s="79"/>
      <c r="Q341" s="79"/>
      <c r="R341" s="79"/>
    </row>
    <row r="342" spans="2:18" x14ac:dyDescent="0.25">
      <c r="B342" s="205"/>
      <c r="C342" s="205"/>
      <c r="D342" s="205"/>
      <c r="E342" s="79"/>
      <c r="F342" s="79"/>
      <c r="G342" s="79"/>
      <c r="H342" s="79"/>
      <c r="I342" s="79"/>
      <c r="J342" s="79"/>
      <c r="K342" s="79"/>
      <c r="L342" s="79"/>
      <c r="M342" s="79"/>
      <c r="N342" s="79"/>
      <c r="O342" s="79"/>
      <c r="P342" s="79"/>
      <c r="Q342" s="79"/>
      <c r="R342" s="79"/>
    </row>
    <row r="343" spans="2:18" ht="15.75" x14ac:dyDescent="0.25">
      <c r="B343" s="105"/>
      <c r="C343" s="105"/>
      <c r="D343" s="105"/>
      <c r="E343" s="74"/>
      <c r="F343" s="74"/>
      <c r="G343" s="74"/>
      <c r="H343" s="74"/>
      <c r="I343" s="74"/>
      <c r="J343" s="74"/>
      <c r="K343" s="74"/>
      <c r="L343" s="74"/>
      <c r="M343" s="74"/>
      <c r="N343" s="74"/>
      <c r="O343" s="74"/>
      <c r="P343" s="74"/>
      <c r="Q343" s="74"/>
      <c r="R343" s="74"/>
    </row>
    <row r="344" spans="2:18" x14ac:dyDescent="0.25">
      <c r="B344" s="205"/>
      <c r="C344" s="205"/>
      <c r="D344" s="205"/>
      <c r="E344" s="79"/>
      <c r="F344" s="79"/>
      <c r="G344" s="79"/>
      <c r="H344" s="79"/>
      <c r="I344" s="79"/>
      <c r="J344" s="79"/>
      <c r="K344" s="79"/>
      <c r="L344" s="79"/>
      <c r="M344" s="79"/>
      <c r="N344" s="79"/>
      <c r="O344" s="79"/>
      <c r="P344" s="79"/>
      <c r="Q344" s="79"/>
      <c r="R344" s="79"/>
    </row>
    <row r="345" spans="2:18" x14ac:dyDescent="0.25">
      <c r="B345" s="205"/>
      <c r="C345" s="205"/>
      <c r="D345" s="205"/>
      <c r="E345" s="79"/>
      <c r="F345" s="79"/>
      <c r="G345" s="79"/>
      <c r="H345" s="79"/>
      <c r="I345" s="79"/>
      <c r="J345" s="79"/>
      <c r="K345" s="79"/>
      <c r="L345" s="79"/>
      <c r="M345" s="79"/>
      <c r="N345" s="79"/>
      <c r="O345" s="79"/>
      <c r="P345" s="79"/>
      <c r="Q345" s="79"/>
      <c r="R345" s="79"/>
    </row>
    <row r="346" spans="2:18" x14ac:dyDescent="0.25">
      <c r="B346" s="205"/>
      <c r="C346" s="205"/>
      <c r="D346" s="205"/>
      <c r="E346" s="79"/>
      <c r="F346" s="79"/>
      <c r="G346" s="79"/>
      <c r="H346" s="79"/>
      <c r="I346" s="79"/>
      <c r="J346" s="79"/>
      <c r="K346" s="79"/>
      <c r="L346" s="79"/>
      <c r="M346" s="79"/>
      <c r="N346" s="79"/>
      <c r="O346" s="79"/>
      <c r="P346" s="79"/>
      <c r="Q346" s="79"/>
      <c r="R346" s="79"/>
    </row>
    <row r="347" spans="2:18" x14ac:dyDescent="0.25">
      <c r="B347" s="205"/>
      <c r="C347" s="205"/>
      <c r="D347" s="205"/>
      <c r="E347" s="79"/>
      <c r="F347" s="79"/>
      <c r="G347" s="79"/>
      <c r="H347" s="79"/>
      <c r="I347" s="79"/>
      <c r="J347" s="79"/>
      <c r="K347" s="79"/>
      <c r="L347" s="79"/>
      <c r="M347" s="79"/>
      <c r="N347" s="79"/>
      <c r="O347" s="79"/>
      <c r="P347" s="79"/>
      <c r="Q347" s="79"/>
      <c r="R347" s="79"/>
    </row>
    <row r="348" spans="2:18" x14ac:dyDescent="0.25">
      <c r="B348" s="205"/>
      <c r="C348" s="205"/>
      <c r="D348" s="205"/>
      <c r="E348" s="79"/>
      <c r="F348" s="79"/>
      <c r="G348" s="79"/>
      <c r="H348" s="79"/>
      <c r="I348" s="79"/>
      <c r="J348" s="79"/>
      <c r="K348" s="79"/>
      <c r="L348" s="79"/>
      <c r="M348" s="79"/>
      <c r="N348" s="79"/>
      <c r="O348" s="79"/>
      <c r="P348" s="79"/>
      <c r="Q348" s="79"/>
      <c r="R348" s="79"/>
    </row>
    <row r="349" spans="2:18" x14ac:dyDescent="0.25">
      <c r="B349" s="205"/>
      <c r="C349" s="205"/>
      <c r="D349" s="205"/>
      <c r="E349" s="79"/>
      <c r="F349" s="79"/>
      <c r="G349" s="79"/>
      <c r="H349" s="79"/>
      <c r="I349" s="79"/>
      <c r="J349" s="79"/>
      <c r="K349" s="79"/>
      <c r="L349" s="79"/>
      <c r="M349" s="79"/>
      <c r="N349" s="79"/>
      <c r="O349" s="79"/>
      <c r="P349" s="79"/>
      <c r="Q349" s="79"/>
      <c r="R349" s="79"/>
    </row>
    <row r="350" spans="2:18" x14ac:dyDescent="0.25">
      <c r="B350" s="205"/>
      <c r="C350" s="205"/>
      <c r="D350" s="205"/>
      <c r="E350" s="79"/>
      <c r="F350" s="79"/>
      <c r="G350" s="79"/>
      <c r="H350" s="79"/>
      <c r="I350" s="79"/>
      <c r="J350" s="79"/>
      <c r="K350" s="79"/>
      <c r="L350" s="79"/>
      <c r="M350" s="79"/>
      <c r="N350" s="79"/>
      <c r="O350" s="79"/>
      <c r="P350" s="79"/>
      <c r="Q350" s="79"/>
      <c r="R350" s="79"/>
    </row>
    <row r="351" spans="2:18" x14ac:dyDescent="0.25">
      <c r="B351" s="205"/>
      <c r="C351" s="205"/>
      <c r="D351" s="205"/>
      <c r="E351" s="79"/>
      <c r="F351" s="79"/>
      <c r="G351" s="79"/>
      <c r="H351" s="79"/>
      <c r="I351" s="79"/>
      <c r="J351" s="79"/>
      <c r="K351" s="79"/>
      <c r="L351" s="79"/>
      <c r="M351" s="79"/>
      <c r="N351" s="79"/>
      <c r="O351" s="79"/>
      <c r="P351" s="79"/>
      <c r="Q351" s="79"/>
      <c r="R351" s="79"/>
    </row>
    <row r="352" spans="2:18" x14ac:dyDescent="0.25">
      <c r="B352" s="205"/>
      <c r="C352" s="205"/>
      <c r="D352" s="205"/>
      <c r="E352" s="79"/>
      <c r="F352" s="79"/>
      <c r="G352" s="79"/>
      <c r="H352" s="79"/>
      <c r="I352" s="79"/>
      <c r="J352" s="79"/>
      <c r="K352" s="79"/>
      <c r="L352" s="79"/>
      <c r="M352" s="79"/>
      <c r="N352" s="79"/>
      <c r="O352" s="79"/>
      <c r="P352" s="79"/>
      <c r="Q352" s="79"/>
      <c r="R352" s="79"/>
    </row>
    <row r="353" spans="2:18" x14ac:dyDescent="0.25">
      <c r="B353" s="205"/>
      <c r="C353" s="205"/>
      <c r="D353" s="205"/>
      <c r="E353" s="79"/>
      <c r="F353" s="79"/>
      <c r="G353" s="79"/>
      <c r="H353" s="79"/>
      <c r="I353" s="79"/>
      <c r="J353" s="79"/>
      <c r="K353" s="79"/>
      <c r="L353" s="79"/>
      <c r="M353" s="79"/>
      <c r="N353" s="79"/>
      <c r="O353" s="79"/>
      <c r="P353" s="79"/>
      <c r="Q353" s="79"/>
      <c r="R353" s="79"/>
    </row>
    <row r="354" spans="2:18" x14ac:dyDescent="0.25">
      <c r="B354" s="205"/>
      <c r="C354" s="205"/>
      <c r="D354" s="205"/>
      <c r="E354" s="79"/>
      <c r="F354" s="79"/>
      <c r="G354" s="79"/>
      <c r="H354" s="79"/>
      <c r="I354" s="79"/>
      <c r="J354" s="79"/>
      <c r="K354" s="79"/>
      <c r="L354" s="79"/>
      <c r="M354" s="79"/>
      <c r="N354" s="79"/>
      <c r="O354" s="79"/>
      <c r="P354" s="79"/>
      <c r="Q354" s="79"/>
      <c r="R354" s="79"/>
    </row>
    <row r="355" spans="2:18" x14ac:dyDescent="0.25">
      <c r="B355" s="205"/>
      <c r="C355" s="205"/>
      <c r="D355" s="205"/>
      <c r="E355" s="79"/>
      <c r="F355" s="79"/>
      <c r="G355" s="79"/>
      <c r="H355" s="79"/>
      <c r="I355" s="79"/>
      <c r="J355" s="79"/>
      <c r="K355" s="79"/>
      <c r="L355" s="79"/>
      <c r="M355" s="79"/>
      <c r="N355" s="79"/>
      <c r="O355" s="79"/>
      <c r="P355" s="79"/>
      <c r="Q355" s="79"/>
      <c r="R355" s="79"/>
    </row>
    <row r="356" spans="2:18" ht="15.75" x14ac:dyDescent="0.25">
      <c r="B356" s="105"/>
      <c r="C356" s="105"/>
      <c r="D356" s="105"/>
      <c r="E356" s="74"/>
      <c r="F356" s="74"/>
      <c r="G356" s="74"/>
      <c r="H356" s="74"/>
      <c r="I356" s="74"/>
      <c r="J356" s="74"/>
      <c r="K356" s="74"/>
      <c r="L356" s="74"/>
      <c r="M356" s="74"/>
      <c r="N356" s="74"/>
      <c r="O356" s="74"/>
      <c r="P356" s="74"/>
      <c r="Q356" s="74"/>
      <c r="R356" s="74"/>
    </row>
    <row r="357" spans="2:18" x14ac:dyDescent="0.25">
      <c r="B357" s="205"/>
      <c r="C357" s="205"/>
      <c r="D357" s="205"/>
      <c r="E357" s="79"/>
      <c r="F357" s="79"/>
      <c r="G357" s="79"/>
      <c r="H357" s="79"/>
      <c r="I357" s="79"/>
      <c r="J357" s="79"/>
      <c r="K357" s="79"/>
      <c r="L357" s="79"/>
      <c r="M357" s="79"/>
      <c r="N357" s="79"/>
      <c r="O357" s="79"/>
      <c r="P357" s="79"/>
      <c r="Q357" s="79"/>
      <c r="R357" s="79"/>
    </row>
    <row r="358" spans="2:18" x14ac:dyDescent="0.25">
      <c r="B358" s="205"/>
      <c r="C358" s="205"/>
      <c r="D358" s="205"/>
      <c r="E358" s="79"/>
      <c r="F358" s="79"/>
      <c r="G358" s="79"/>
      <c r="H358" s="79"/>
      <c r="I358" s="79"/>
      <c r="J358" s="79"/>
      <c r="K358" s="79"/>
      <c r="L358" s="79"/>
      <c r="M358" s="79"/>
      <c r="N358" s="79"/>
      <c r="O358" s="79"/>
      <c r="P358" s="79"/>
      <c r="Q358" s="79"/>
      <c r="R358" s="79"/>
    </row>
    <row r="359" spans="2:18" x14ac:dyDescent="0.25">
      <c r="B359" s="205"/>
      <c r="C359" s="205"/>
      <c r="D359" s="205"/>
      <c r="E359" s="79"/>
      <c r="F359" s="79"/>
      <c r="G359" s="79"/>
      <c r="H359" s="79"/>
      <c r="I359" s="79"/>
      <c r="J359" s="79"/>
      <c r="K359" s="79"/>
      <c r="L359" s="79"/>
      <c r="M359" s="79"/>
      <c r="N359" s="79"/>
      <c r="O359" s="79"/>
      <c r="P359" s="79"/>
      <c r="Q359" s="79"/>
      <c r="R359" s="79"/>
    </row>
    <row r="360" spans="2:18" x14ac:dyDescent="0.25">
      <c r="B360" s="205"/>
      <c r="C360" s="205"/>
      <c r="D360" s="205"/>
      <c r="E360" s="79"/>
      <c r="F360" s="79"/>
      <c r="G360" s="79"/>
      <c r="H360" s="79"/>
      <c r="I360" s="79"/>
      <c r="J360" s="79"/>
      <c r="K360" s="79"/>
      <c r="L360" s="79"/>
      <c r="M360" s="79"/>
      <c r="N360" s="79"/>
      <c r="O360" s="79"/>
      <c r="P360" s="79"/>
      <c r="Q360" s="79"/>
      <c r="R360" s="79"/>
    </row>
    <row r="361" spans="2:18" x14ac:dyDescent="0.25">
      <c r="B361" s="205"/>
      <c r="C361" s="205"/>
      <c r="D361" s="205"/>
      <c r="E361" s="79"/>
      <c r="F361" s="79"/>
      <c r="G361" s="79"/>
      <c r="H361" s="79"/>
      <c r="I361" s="79"/>
      <c r="J361" s="79"/>
      <c r="K361" s="79"/>
      <c r="L361" s="79"/>
      <c r="M361" s="79"/>
      <c r="N361" s="79"/>
      <c r="O361" s="79"/>
      <c r="P361" s="79"/>
      <c r="Q361" s="79"/>
      <c r="R361" s="79"/>
    </row>
    <row r="362" spans="2:18" x14ac:dyDescent="0.25">
      <c r="B362" s="205"/>
      <c r="C362" s="205"/>
      <c r="D362" s="205"/>
      <c r="E362" s="79"/>
      <c r="F362" s="79"/>
      <c r="G362" s="79"/>
      <c r="H362" s="79"/>
      <c r="I362" s="79"/>
      <c r="J362" s="79"/>
      <c r="K362" s="79"/>
      <c r="L362" s="79"/>
      <c r="M362" s="79"/>
      <c r="N362" s="79"/>
      <c r="O362" s="79"/>
      <c r="P362" s="79"/>
      <c r="Q362" s="79"/>
      <c r="R362" s="79"/>
    </row>
    <row r="363" spans="2:18" x14ac:dyDescent="0.25">
      <c r="B363" s="205"/>
      <c r="C363" s="205"/>
      <c r="D363" s="205"/>
      <c r="E363" s="79"/>
      <c r="F363" s="79"/>
      <c r="G363" s="79"/>
      <c r="H363" s="79"/>
      <c r="I363" s="79"/>
      <c r="J363" s="79"/>
      <c r="K363" s="79"/>
      <c r="L363" s="79"/>
      <c r="M363" s="79"/>
      <c r="N363" s="79"/>
      <c r="O363" s="79"/>
      <c r="P363" s="79"/>
      <c r="Q363" s="79"/>
      <c r="R363" s="79"/>
    </row>
    <row r="364" spans="2:18" x14ac:dyDescent="0.25">
      <c r="B364" s="205"/>
      <c r="C364" s="205"/>
      <c r="D364" s="205"/>
      <c r="E364" s="79"/>
      <c r="F364" s="79"/>
      <c r="G364" s="79"/>
      <c r="H364" s="79"/>
      <c r="I364" s="79"/>
      <c r="J364" s="79"/>
      <c r="K364" s="79"/>
      <c r="L364" s="79"/>
      <c r="M364" s="79"/>
      <c r="N364" s="79"/>
      <c r="O364" s="79"/>
      <c r="P364" s="79"/>
      <c r="Q364" s="79"/>
      <c r="R364" s="79"/>
    </row>
    <row r="365" spans="2:18" x14ac:dyDescent="0.25">
      <c r="B365" s="205"/>
      <c r="C365" s="205"/>
      <c r="D365" s="205"/>
      <c r="E365" s="79"/>
      <c r="F365" s="79"/>
      <c r="G365" s="79"/>
      <c r="H365" s="79"/>
      <c r="I365" s="79"/>
      <c r="J365" s="79"/>
      <c r="K365" s="79"/>
      <c r="L365" s="79"/>
      <c r="M365" s="79"/>
      <c r="N365" s="79"/>
      <c r="O365" s="79"/>
      <c r="P365" s="79"/>
      <c r="Q365" s="79"/>
      <c r="R365" s="79"/>
    </row>
    <row r="366" spans="2:18" x14ac:dyDescent="0.25">
      <c r="B366" s="205"/>
      <c r="C366" s="205"/>
      <c r="D366" s="205"/>
      <c r="E366" s="79"/>
      <c r="F366" s="79"/>
      <c r="G366" s="79"/>
      <c r="H366" s="79"/>
      <c r="I366" s="79"/>
      <c r="J366" s="79"/>
      <c r="K366" s="79"/>
      <c r="L366" s="79"/>
      <c r="M366" s="79"/>
      <c r="N366" s="79"/>
      <c r="O366" s="79"/>
      <c r="P366" s="79"/>
      <c r="Q366" s="79"/>
      <c r="R366" s="79"/>
    </row>
    <row r="367" spans="2:18" x14ac:dyDescent="0.25">
      <c r="B367" s="205"/>
      <c r="C367" s="205"/>
      <c r="D367" s="205"/>
      <c r="E367" s="79"/>
      <c r="F367" s="79"/>
      <c r="G367" s="79"/>
      <c r="H367" s="79"/>
      <c r="I367" s="79"/>
      <c r="J367" s="79"/>
      <c r="K367" s="79"/>
      <c r="L367" s="79"/>
      <c r="M367" s="79"/>
      <c r="N367" s="79"/>
      <c r="O367" s="79"/>
      <c r="P367" s="79"/>
      <c r="Q367" s="79"/>
      <c r="R367" s="79"/>
    </row>
    <row r="368" spans="2:18" x14ac:dyDescent="0.25">
      <c r="B368" s="205"/>
      <c r="C368" s="205"/>
      <c r="D368" s="205"/>
      <c r="E368" s="79"/>
      <c r="F368" s="79"/>
      <c r="G368" s="79"/>
      <c r="H368" s="79"/>
      <c r="I368" s="79"/>
      <c r="J368" s="79"/>
      <c r="K368" s="79"/>
      <c r="L368" s="79"/>
      <c r="M368" s="79"/>
      <c r="N368" s="79"/>
      <c r="O368" s="79"/>
      <c r="P368" s="79"/>
      <c r="Q368" s="79"/>
      <c r="R368" s="79"/>
    </row>
    <row r="369" spans="2:18" ht="15.75" x14ac:dyDescent="0.25">
      <c r="B369" s="105"/>
      <c r="C369" s="105"/>
      <c r="D369" s="105"/>
      <c r="E369" s="74"/>
      <c r="F369" s="74"/>
      <c r="G369" s="74"/>
      <c r="H369" s="74"/>
      <c r="I369" s="74"/>
      <c r="J369" s="74"/>
      <c r="K369" s="74"/>
      <c r="L369" s="74"/>
      <c r="M369" s="74"/>
      <c r="N369" s="74"/>
      <c r="O369" s="74"/>
      <c r="P369" s="74"/>
      <c r="Q369" s="74"/>
      <c r="R369" s="74"/>
    </row>
    <row r="370" spans="2:18" x14ac:dyDescent="0.25">
      <c r="B370" s="205"/>
      <c r="C370" s="205"/>
      <c r="D370" s="205"/>
      <c r="E370" s="79"/>
      <c r="F370" s="79"/>
      <c r="G370" s="79"/>
      <c r="H370" s="79"/>
      <c r="I370" s="79"/>
      <c r="J370" s="79"/>
      <c r="K370" s="79"/>
      <c r="L370" s="79"/>
      <c r="M370" s="79"/>
      <c r="N370" s="79"/>
      <c r="O370" s="79"/>
      <c r="P370" s="79"/>
      <c r="Q370" s="79"/>
      <c r="R370" s="79"/>
    </row>
    <row r="371" spans="2:18" x14ac:dyDescent="0.25">
      <c r="B371" s="205"/>
      <c r="C371" s="205"/>
      <c r="D371" s="205"/>
      <c r="E371" s="79"/>
      <c r="F371" s="79"/>
      <c r="G371" s="79"/>
      <c r="H371" s="79"/>
      <c r="I371" s="79"/>
      <c r="J371" s="79"/>
      <c r="K371" s="79"/>
      <c r="L371" s="79"/>
      <c r="M371" s="79"/>
      <c r="N371" s="79"/>
      <c r="O371" s="79"/>
      <c r="P371" s="79"/>
      <c r="Q371" s="79"/>
      <c r="R371" s="79"/>
    </row>
    <row r="372" spans="2:18" x14ac:dyDescent="0.25">
      <c r="B372" s="205"/>
      <c r="C372" s="205"/>
      <c r="D372" s="205"/>
      <c r="E372" s="79"/>
      <c r="F372" s="79"/>
      <c r="G372" s="79"/>
      <c r="H372" s="79"/>
      <c r="I372" s="79"/>
      <c r="J372" s="79"/>
      <c r="K372" s="79"/>
      <c r="L372" s="79"/>
      <c r="M372" s="79"/>
      <c r="N372" s="79"/>
      <c r="O372" s="79"/>
      <c r="P372" s="79"/>
      <c r="Q372" s="79"/>
      <c r="R372" s="79"/>
    </row>
    <row r="373" spans="2:18" x14ac:dyDescent="0.25">
      <c r="B373" s="205"/>
      <c r="C373" s="205"/>
      <c r="D373" s="205"/>
      <c r="E373" s="79"/>
      <c r="F373" s="79"/>
      <c r="G373" s="79"/>
      <c r="H373" s="79"/>
      <c r="I373" s="79"/>
      <c r="J373" s="79"/>
      <c r="K373" s="79"/>
      <c r="L373" s="79"/>
      <c r="M373" s="79"/>
      <c r="N373" s="79"/>
      <c r="O373" s="79"/>
      <c r="P373" s="79"/>
      <c r="Q373" s="79"/>
      <c r="R373" s="79"/>
    </row>
    <row r="374" spans="2:18" x14ac:dyDescent="0.25">
      <c r="B374" s="205"/>
      <c r="C374" s="205"/>
      <c r="D374" s="205"/>
      <c r="E374" s="79"/>
      <c r="F374" s="79"/>
      <c r="G374" s="79"/>
      <c r="H374" s="79"/>
      <c r="I374" s="79"/>
      <c r="J374" s="79"/>
      <c r="K374" s="79"/>
      <c r="L374" s="79"/>
      <c r="M374" s="79"/>
      <c r="N374" s="79"/>
      <c r="O374" s="79"/>
      <c r="P374" s="79"/>
      <c r="Q374" s="79"/>
      <c r="R374" s="79"/>
    </row>
    <row r="375" spans="2:18" x14ac:dyDescent="0.25">
      <c r="B375" s="205"/>
      <c r="C375" s="205"/>
      <c r="D375" s="205"/>
      <c r="E375" s="79"/>
      <c r="F375" s="79"/>
      <c r="G375" s="79"/>
      <c r="H375" s="79"/>
      <c r="I375" s="79"/>
      <c r="J375" s="79"/>
      <c r="K375" s="79"/>
      <c r="L375" s="79"/>
      <c r="M375" s="79"/>
      <c r="N375" s="79"/>
      <c r="O375" s="79"/>
      <c r="P375" s="79"/>
      <c r="Q375" s="79"/>
      <c r="R375" s="79"/>
    </row>
    <row r="376" spans="2:18" x14ac:dyDescent="0.25">
      <c r="B376" s="205"/>
      <c r="C376" s="205"/>
      <c r="D376" s="205"/>
      <c r="E376" s="79"/>
      <c r="F376" s="79"/>
      <c r="G376" s="79"/>
      <c r="H376" s="79"/>
      <c r="I376" s="79"/>
      <c r="J376" s="79"/>
      <c r="K376" s="79"/>
      <c r="L376" s="79"/>
      <c r="M376" s="79"/>
      <c r="N376" s="79"/>
      <c r="O376" s="79"/>
      <c r="P376" s="79"/>
      <c r="Q376" s="79"/>
      <c r="R376" s="79"/>
    </row>
    <row r="377" spans="2:18" x14ac:dyDescent="0.25">
      <c r="B377" s="205"/>
      <c r="C377" s="205"/>
      <c r="D377" s="205"/>
      <c r="E377" s="79"/>
      <c r="F377" s="79"/>
      <c r="G377" s="79"/>
      <c r="H377" s="79"/>
      <c r="I377" s="79"/>
      <c r="J377" s="79"/>
      <c r="K377" s="79"/>
      <c r="L377" s="79"/>
      <c r="M377" s="79"/>
      <c r="N377" s="79"/>
      <c r="O377" s="79"/>
      <c r="P377" s="79"/>
      <c r="Q377" s="79"/>
      <c r="R377" s="79"/>
    </row>
    <row r="378" spans="2:18" x14ac:dyDescent="0.25">
      <c r="B378" s="205"/>
      <c r="C378" s="205"/>
      <c r="D378" s="205"/>
      <c r="E378" s="79"/>
      <c r="F378" s="79"/>
      <c r="G378" s="79"/>
      <c r="H378" s="79"/>
      <c r="I378" s="79"/>
      <c r="J378" s="79"/>
      <c r="K378" s="79"/>
      <c r="L378" s="79"/>
      <c r="M378" s="79"/>
      <c r="N378" s="79"/>
      <c r="O378" s="79"/>
      <c r="P378" s="79"/>
      <c r="Q378" s="79"/>
      <c r="R378" s="79"/>
    </row>
    <row r="379" spans="2:18" x14ac:dyDescent="0.25">
      <c r="B379" s="205"/>
      <c r="C379" s="205"/>
      <c r="D379" s="205"/>
      <c r="E379" s="79"/>
      <c r="F379" s="79"/>
      <c r="G379" s="79"/>
      <c r="H379" s="79"/>
      <c r="I379" s="79"/>
      <c r="J379" s="79"/>
      <c r="K379" s="79"/>
      <c r="L379" s="79"/>
      <c r="M379" s="79"/>
      <c r="N379" s="79"/>
      <c r="O379" s="79"/>
      <c r="P379" s="79"/>
      <c r="Q379" s="79"/>
      <c r="R379" s="79"/>
    </row>
    <row r="380" spans="2:18" x14ac:dyDescent="0.25">
      <c r="B380" s="205"/>
      <c r="C380" s="205"/>
      <c r="D380" s="205"/>
      <c r="E380" s="79"/>
      <c r="F380" s="79"/>
      <c r="G380" s="79"/>
      <c r="H380" s="79"/>
      <c r="I380" s="79"/>
      <c r="J380" s="79"/>
      <c r="K380" s="79"/>
      <c r="L380" s="79"/>
      <c r="M380" s="79"/>
      <c r="N380" s="79"/>
      <c r="O380" s="79"/>
      <c r="P380" s="79"/>
      <c r="Q380" s="79"/>
      <c r="R380" s="79"/>
    </row>
    <row r="381" spans="2:18" x14ac:dyDescent="0.25">
      <c r="B381" s="205"/>
      <c r="C381" s="205"/>
      <c r="D381" s="205"/>
      <c r="E381" s="79"/>
      <c r="F381" s="79"/>
      <c r="G381" s="79"/>
      <c r="H381" s="79"/>
      <c r="I381" s="79"/>
      <c r="J381" s="79"/>
      <c r="K381" s="79"/>
      <c r="L381" s="79"/>
      <c r="M381" s="79"/>
      <c r="N381" s="79"/>
      <c r="O381" s="79"/>
      <c r="P381" s="79"/>
      <c r="Q381" s="79"/>
      <c r="R381" s="79"/>
    </row>
    <row r="382" spans="2:18" ht="15.75" x14ac:dyDescent="0.25">
      <c r="B382" s="105"/>
      <c r="C382" s="105"/>
      <c r="D382" s="105"/>
      <c r="E382" s="74"/>
      <c r="F382" s="74"/>
      <c r="G382" s="74"/>
      <c r="H382" s="74"/>
      <c r="I382" s="74"/>
      <c r="J382" s="74"/>
      <c r="K382" s="74"/>
      <c r="L382" s="74"/>
      <c r="M382" s="74"/>
      <c r="N382" s="74"/>
      <c r="O382" s="74"/>
      <c r="P382" s="74"/>
      <c r="Q382" s="74"/>
      <c r="R382" s="74"/>
    </row>
  </sheetData>
  <mergeCells count="2">
    <mergeCell ref="B293:H293"/>
    <mergeCell ref="B294:H294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rusos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246ECC7-9C14-4A3A-9A02-04DA76077B5A}">
  <dimension ref="B1:K382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4"/>
      <c r="E4" s="314"/>
      <c r="F4" s="314"/>
      <c r="G4" s="314"/>
      <c r="H4" s="314"/>
      <c r="I4" s="313"/>
      <c r="J4" s="314"/>
    </row>
    <row r="5" spans="2:11" s="508" customFormat="1" ht="60" customHeight="1" thickBot="1" x14ac:dyDescent="0.3">
      <c r="B5" s="500"/>
      <c r="C5" s="547" t="s">
        <v>55</v>
      </c>
      <c r="D5" s="503" t="s">
        <v>212</v>
      </c>
      <c r="E5" s="504" t="s">
        <v>171</v>
      </c>
      <c r="F5" s="505" t="s">
        <v>172</v>
      </c>
      <c r="G5" s="503" t="s">
        <v>213</v>
      </c>
      <c r="H5" s="505" t="s">
        <v>174</v>
      </c>
      <c r="I5" s="501" t="s">
        <v>181</v>
      </c>
      <c r="J5" s="501" t="s">
        <v>214</v>
      </c>
      <c r="K5" s="507"/>
    </row>
    <row r="6" spans="2:11" s="4" customFormat="1" x14ac:dyDescent="0.25">
      <c r="B6" s="71" t="s">
        <v>93</v>
      </c>
      <c r="C6" s="548">
        <v>1</v>
      </c>
      <c r="D6" s="549">
        <v>0.84113367358019331</v>
      </c>
      <c r="E6" s="550">
        <v>0.22195678140949071</v>
      </c>
      <c r="F6" s="551">
        <v>0.40449560212835267</v>
      </c>
      <c r="G6" s="549">
        <v>0.11380171571288956</v>
      </c>
      <c r="H6" s="551">
        <v>8.8066022369421224E-2</v>
      </c>
      <c r="I6" s="282">
        <v>3.8549245303507437E-2</v>
      </c>
      <c r="J6" s="282">
        <v>6.5153654034097079E-3</v>
      </c>
    </row>
    <row r="7" spans="2:11" s="4" customFormat="1" x14ac:dyDescent="0.25">
      <c r="B7" s="71" t="s">
        <v>94</v>
      </c>
      <c r="C7" s="548">
        <v>1</v>
      </c>
      <c r="D7" s="549">
        <v>0.81870761866773034</v>
      </c>
      <c r="E7" s="550">
        <v>0.24351814918228959</v>
      </c>
      <c r="F7" s="551">
        <v>0.37375349022736337</v>
      </c>
      <c r="G7" s="549">
        <v>0.13681691264459514</v>
      </c>
      <c r="H7" s="551">
        <v>0.10769844435580375</v>
      </c>
      <c r="I7" s="282">
        <v>3.5899481451934584E-2</v>
      </c>
      <c r="J7" s="282">
        <v>8.5759872357399278E-3</v>
      </c>
    </row>
    <row r="8" spans="2:11" s="4" customFormat="1" x14ac:dyDescent="0.25">
      <c r="B8" s="71" t="s">
        <v>95</v>
      </c>
      <c r="C8" s="548">
        <v>1</v>
      </c>
      <c r="D8" s="549">
        <v>0.78877314814814814</v>
      </c>
      <c r="E8" s="550">
        <v>0.22743055555555555</v>
      </c>
      <c r="F8" s="551">
        <v>0.35995370370370372</v>
      </c>
      <c r="G8" s="549">
        <v>0.16145833333333334</v>
      </c>
      <c r="H8" s="551">
        <v>0.12615740740740741</v>
      </c>
      <c r="I8" s="282">
        <v>3.9351851851851853E-2</v>
      </c>
      <c r="J8" s="282">
        <v>1.0416666666666666E-2</v>
      </c>
    </row>
    <row r="9" spans="2:11" s="4" customFormat="1" x14ac:dyDescent="0.25">
      <c r="B9" s="71" t="s">
        <v>96</v>
      </c>
      <c r="C9" s="548" t="s">
        <v>113</v>
      </c>
      <c r="D9" s="549" t="s">
        <v>113</v>
      </c>
      <c r="E9" s="550" t="s">
        <v>113</v>
      </c>
      <c r="F9" s="551" t="s">
        <v>113</v>
      </c>
      <c r="G9" s="549" t="s">
        <v>113</v>
      </c>
      <c r="H9" s="551" t="s">
        <v>113</v>
      </c>
      <c r="I9" s="282" t="s">
        <v>113</v>
      </c>
      <c r="J9" s="282" t="s">
        <v>113</v>
      </c>
    </row>
    <row r="10" spans="2:11" s="4" customFormat="1" x14ac:dyDescent="0.25">
      <c r="B10" s="71" t="s">
        <v>97</v>
      </c>
      <c r="C10" s="548" t="s">
        <v>113</v>
      </c>
      <c r="D10" s="549" t="s">
        <v>113</v>
      </c>
      <c r="E10" s="550" t="s">
        <v>113</v>
      </c>
      <c r="F10" s="551" t="s">
        <v>113</v>
      </c>
      <c r="G10" s="549" t="s">
        <v>113</v>
      </c>
      <c r="H10" s="551" t="s">
        <v>113</v>
      </c>
      <c r="I10" s="282" t="s">
        <v>113</v>
      </c>
      <c r="J10" s="282" t="s">
        <v>113</v>
      </c>
    </row>
    <row r="11" spans="2:11" s="4" customFormat="1" x14ac:dyDescent="0.25">
      <c r="B11" s="71" t="s">
        <v>98</v>
      </c>
      <c r="C11" s="548" t="s">
        <v>113</v>
      </c>
      <c r="D11" s="549" t="s">
        <v>113</v>
      </c>
      <c r="E11" s="550" t="s">
        <v>113</v>
      </c>
      <c r="F11" s="551" t="s">
        <v>113</v>
      </c>
      <c r="G11" s="549" t="s">
        <v>113</v>
      </c>
      <c r="H11" s="551" t="s">
        <v>113</v>
      </c>
      <c r="I11" s="282" t="s">
        <v>113</v>
      </c>
      <c r="J11" s="282" t="s">
        <v>113</v>
      </c>
    </row>
    <row r="12" spans="2:11" s="4" customFormat="1" x14ac:dyDescent="0.25">
      <c r="B12" s="71" t="s">
        <v>99</v>
      </c>
      <c r="C12" s="548" t="s">
        <v>113</v>
      </c>
      <c r="D12" s="549" t="s">
        <v>113</v>
      </c>
      <c r="E12" s="550" t="s">
        <v>113</v>
      </c>
      <c r="F12" s="551" t="s">
        <v>113</v>
      </c>
      <c r="G12" s="549" t="s">
        <v>113</v>
      </c>
      <c r="H12" s="551" t="s">
        <v>113</v>
      </c>
      <c r="I12" s="282" t="s">
        <v>113</v>
      </c>
      <c r="J12" s="282" t="s">
        <v>113</v>
      </c>
    </row>
    <row r="13" spans="2:11" s="4" customFormat="1" x14ac:dyDescent="0.25">
      <c r="B13" s="71" t="s">
        <v>100</v>
      </c>
      <c r="C13" s="548" t="s">
        <v>113</v>
      </c>
      <c r="D13" s="549" t="s">
        <v>113</v>
      </c>
      <c r="E13" s="550" t="s">
        <v>113</v>
      </c>
      <c r="F13" s="551" t="s">
        <v>113</v>
      </c>
      <c r="G13" s="549" t="s">
        <v>113</v>
      </c>
      <c r="H13" s="551" t="s">
        <v>113</v>
      </c>
      <c r="I13" s="282" t="s">
        <v>113</v>
      </c>
      <c r="J13" s="282" t="s">
        <v>113</v>
      </c>
    </row>
    <row r="14" spans="2:11" s="4" customFormat="1" x14ac:dyDescent="0.25">
      <c r="B14" s="71" t="s">
        <v>101</v>
      </c>
      <c r="C14" s="548" t="s">
        <v>113</v>
      </c>
      <c r="D14" s="549" t="s">
        <v>113</v>
      </c>
      <c r="E14" s="550" t="s">
        <v>113</v>
      </c>
      <c r="F14" s="551" t="s">
        <v>113</v>
      </c>
      <c r="G14" s="549" t="s">
        <v>113</v>
      </c>
      <c r="H14" s="551" t="s">
        <v>113</v>
      </c>
      <c r="I14" s="282" t="s">
        <v>113</v>
      </c>
      <c r="J14" s="282" t="s">
        <v>113</v>
      </c>
    </row>
    <row r="15" spans="2:11" s="4" customFormat="1" x14ac:dyDescent="0.25">
      <c r="B15" s="71" t="s">
        <v>102</v>
      </c>
      <c r="C15" s="548" t="s">
        <v>113</v>
      </c>
      <c r="D15" s="549" t="s">
        <v>113</v>
      </c>
      <c r="E15" s="550" t="s">
        <v>113</v>
      </c>
      <c r="F15" s="551" t="s">
        <v>113</v>
      </c>
      <c r="G15" s="549" t="s">
        <v>113</v>
      </c>
      <c r="H15" s="551" t="s">
        <v>113</v>
      </c>
      <c r="I15" s="282" t="s">
        <v>113</v>
      </c>
      <c r="J15" s="282" t="s">
        <v>113</v>
      </c>
    </row>
    <row r="16" spans="2:11" s="4" customFormat="1" x14ac:dyDescent="0.25">
      <c r="B16" s="71" t="s">
        <v>103</v>
      </c>
      <c r="C16" s="548" t="s">
        <v>113</v>
      </c>
      <c r="D16" s="549" t="s">
        <v>113</v>
      </c>
      <c r="E16" s="550" t="s">
        <v>113</v>
      </c>
      <c r="F16" s="551" t="s">
        <v>113</v>
      </c>
      <c r="G16" s="549" t="s">
        <v>113</v>
      </c>
      <c r="H16" s="551" t="s">
        <v>113</v>
      </c>
      <c r="I16" s="282" t="s">
        <v>113</v>
      </c>
      <c r="J16" s="282" t="s">
        <v>113</v>
      </c>
    </row>
    <row r="17" spans="2:10" s="4" customFormat="1" x14ac:dyDescent="0.25">
      <c r="B17" s="71" t="s">
        <v>104</v>
      </c>
      <c r="C17" s="548" t="s">
        <v>113</v>
      </c>
      <c r="D17" s="549" t="s">
        <v>113</v>
      </c>
      <c r="E17" s="550" t="s">
        <v>113</v>
      </c>
      <c r="F17" s="551" t="s">
        <v>113</v>
      </c>
      <c r="G17" s="549" t="s">
        <v>113</v>
      </c>
      <c r="H17" s="551" t="s">
        <v>113</v>
      </c>
      <c r="I17" s="282" t="s">
        <v>113</v>
      </c>
      <c r="J17" s="282" t="s">
        <v>113</v>
      </c>
    </row>
    <row r="18" spans="2:10" s="100" customFormat="1" ht="33.75" customHeight="1" x14ac:dyDescent="0.25">
      <c r="B18" s="97" t="s">
        <v>223</v>
      </c>
      <c r="C18" s="552">
        <v>1</v>
      </c>
      <c r="D18" s="553">
        <v>0.82841201178609492</v>
      </c>
      <c r="E18" s="554">
        <v>0.22932731490188704</v>
      </c>
      <c r="F18" s="555">
        <v>0.39000689611936556</v>
      </c>
      <c r="G18" s="553">
        <v>0.12619898438969343</v>
      </c>
      <c r="H18" s="555">
        <v>9.8363738950536017E-2</v>
      </c>
      <c r="I18" s="285">
        <v>3.7803272522098925E-2</v>
      </c>
      <c r="J18" s="285">
        <v>7.5857313021127203E-3</v>
      </c>
    </row>
    <row r="19" spans="2:10" s="4" customFormat="1" ht="15" customHeight="1" outlineLevel="1" x14ac:dyDescent="0.25">
      <c r="B19" s="71" t="s">
        <v>93</v>
      </c>
      <c r="C19" s="556">
        <v>1</v>
      </c>
      <c r="D19" s="557">
        <v>0.8277496839443742</v>
      </c>
      <c r="E19" s="558">
        <v>0.20406658238516645</v>
      </c>
      <c r="F19" s="559">
        <v>0.42288242730720604</v>
      </c>
      <c r="G19" s="557">
        <v>0.11019806152549515</v>
      </c>
      <c r="H19" s="559">
        <v>8.3649388959123466E-2</v>
      </c>
      <c r="I19" s="288">
        <v>4.7935103244837761E-2</v>
      </c>
      <c r="J19" s="288">
        <v>1.4117151285292878E-2</v>
      </c>
    </row>
    <row r="20" spans="2:10" s="4" customFormat="1" ht="15" customHeight="1" outlineLevel="1" x14ac:dyDescent="0.25">
      <c r="B20" s="71" t="s">
        <v>94</v>
      </c>
      <c r="C20" s="556">
        <v>1</v>
      </c>
      <c r="D20" s="557">
        <v>0.78159999999999996</v>
      </c>
      <c r="E20" s="558">
        <v>0.24840000000000001</v>
      </c>
      <c r="F20" s="559">
        <v>0.36399999999999999</v>
      </c>
      <c r="G20" s="557">
        <v>0.14180000000000001</v>
      </c>
      <c r="H20" s="559">
        <v>0.1028</v>
      </c>
      <c r="I20" s="288">
        <v>5.6599999999999998E-2</v>
      </c>
      <c r="J20" s="288">
        <v>0.02</v>
      </c>
    </row>
    <row r="21" spans="2:10" s="4" customFormat="1" ht="15" customHeight="1" outlineLevel="1" x14ac:dyDescent="0.25">
      <c r="B21" s="71" t="s">
        <v>95</v>
      </c>
      <c r="C21" s="556">
        <v>1</v>
      </c>
      <c r="D21" s="557">
        <v>0.80223195366577205</v>
      </c>
      <c r="E21" s="558">
        <v>0.20596129396807458</v>
      </c>
      <c r="F21" s="559">
        <v>0.40372934030230256</v>
      </c>
      <c r="G21" s="557">
        <v>0.15115129255544568</v>
      </c>
      <c r="H21" s="559">
        <v>0.11894335358101427</v>
      </c>
      <c r="I21" s="288">
        <v>3.5456985449922304E-2</v>
      </c>
      <c r="J21" s="288">
        <v>1.1159768328860009E-2</v>
      </c>
    </row>
    <row r="22" spans="2:10" s="4" customFormat="1" ht="15" customHeight="1" outlineLevel="1" x14ac:dyDescent="0.25">
      <c r="B22" s="71" t="s">
        <v>96</v>
      </c>
      <c r="C22" s="556">
        <v>1</v>
      </c>
      <c r="D22" s="557">
        <v>0.86177082193280075</v>
      </c>
      <c r="E22" s="558">
        <v>0.21122906862208601</v>
      </c>
      <c r="F22" s="559">
        <v>0.48133960818649446</v>
      </c>
      <c r="G22" s="557">
        <v>0.10616175987742148</v>
      </c>
      <c r="H22" s="559">
        <v>8.711831016745103E-2</v>
      </c>
      <c r="I22" s="288">
        <v>1.9809565502900296E-2</v>
      </c>
      <c r="J22" s="288">
        <v>1.225785268687753E-2</v>
      </c>
    </row>
    <row r="23" spans="2:10" s="4" customFormat="1" ht="15" customHeight="1" outlineLevel="1" x14ac:dyDescent="0.25">
      <c r="B23" s="71" t="s">
        <v>97</v>
      </c>
      <c r="C23" s="556">
        <v>1</v>
      </c>
      <c r="D23" s="557">
        <v>0.86543567463190929</v>
      </c>
      <c r="E23" s="558">
        <v>0.20190683079893798</v>
      </c>
      <c r="F23" s="559">
        <v>0.47815592565773596</v>
      </c>
      <c r="G23" s="557">
        <v>0.11597875935312575</v>
      </c>
      <c r="H23" s="559">
        <v>8.4117789041757179E-2</v>
      </c>
      <c r="I23" s="288">
        <v>1.3999517258025585E-2</v>
      </c>
      <c r="J23" s="288">
        <v>4.5860487569394162E-3</v>
      </c>
    </row>
    <row r="24" spans="2:10" s="4" customFormat="1" ht="15" customHeight="1" outlineLevel="1" x14ac:dyDescent="0.25">
      <c r="B24" s="71" t="s">
        <v>98</v>
      </c>
      <c r="C24" s="556">
        <v>1</v>
      </c>
      <c r="D24" s="557">
        <v>0.88576081898557468</v>
      </c>
      <c r="E24" s="558">
        <v>0.23033969288040948</v>
      </c>
      <c r="F24" s="559">
        <v>0.48697068403908794</v>
      </c>
      <c r="G24" s="557">
        <v>0.1029548627268497</v>
      </c>
      <c r="H24" s="559">
        <v>7.7594229874360168E-2</v>
      </c>
      <c r="I24" s="288">
        <v>4.7696603071195904E-3</v>
      </c>
      <c r="J24" s="288">
        <v>6.5146579804560263E-3</v>
      </c>
    </row>
    <row r="25" spans="2:10" s="4" customFormat="1" ht="15" customHeight="1" outlineLevel="1" x14ac:dyDescent="0.25">
      <c r="B25" s="71" t="s">
        <v>99</v>
      </c>
      <c r="C25" s="556">
        <v>1</v>
      </c>
      <c r="D25" s="557">
        <v>0.8503451938396176</v>
      </c>
      <c r="E25" s="558">
        <v>0.23441317047265003</v>
      </c>
      <c r="F25" s="559">
        <v>0.45841741901221456</v>
      </c>
      <c r="G25" s="557">
        <v>0.12490706319702602</v>
      </c>
      <c r="H25" s="559">
        <v>9.5167286245353158E-2</v>
      </c>
      <c r="I25" s="288">
        <v>1.8799787573021774E-2</v>
      </c>
      <c r="J25" s="288">
        <v>5.9479553903345724E-3</v>
      </c>
    </row>
    <row r="26" spans="2:10" s="4" customFormat="1" ht="15" customHeight="1" outlineLevel="1" x14ac:dyDescent="0.25">
      <c r="B26" s="71" t="s">
        <v>100</v>
      </c>
      <c r="C26" s="556">
        <v>1</v>
      </c>
      <c r="D26" s="557">
        <v>0.87089441982043414</v>
      </c>
      <c r="E26" s="558">
        <v>0.21491078531651325</v>
      </c>
      <c r="F26" s="559">
        <v>0.47846346175701782</v>
      </c>
      <c r="G26" s="557">
        <v>0.11046709853392431</v>
      </c>
      <c r="H26" s="559">
        <v>8.1031935447209907E-2</v>
      </c>
      <c r="I26" s="288">
        <v>1.6365496079099897E-2</v>
      </c>
      <c r="J26" s="288">
        <v>2.2729855665416525E-3</v>
      </c>
    </row>
    <row r="27" spans="2:10" s="4" customFormat="1" ht="15" customHeight="1" outlineLevel="1" x14ac:dyDescent="0.25">
      <c r="B27" s="71" t="s">
        <v>101</v>
      </c>
      <c r="C27" s="556">
        <v>1</v>
      </c>
      <c r="D27" s="557">
        <v>0.83483773909305825</v>
      </c>
      <c r="E27" s="558">
        <v>0.21652697184612077</v>
      </c>
      <c r="F27" s="559">
        <v>0.44455190199871053</v>
      </c>
      <c r="G27" s="557">
        <v>0.14700193423597679</v>
      </c>
      <c r="H27" s="559">
        <v>0.11626907371588223</v>
      </c>
      <c r="I27" s="288">
        <v>1.2142703632065334E-2</v>
      </c>
      <c r="J27" s="288">
        <v>6.017623038899635E-3</v>
      </c>
    </row>
    <row r="28" spans="2:10" s="4" customFormat="1" ht="15" customHeight="1" outlineLevel="1" x14ac:dyDescent="0.25">
      <c r="B28" s="71" t="s">
        <v>102</v>
      </c>
      <c r="C28" s="556">
        <v>1</v>
      </c>
      <c r="D28" s="557">
        <v>0.87674816379917497</v>
      </c>
      <c r="E28" s="558">
        <v>0.23885702787000704</v>
      </c>
      <c r="F28" s="559">
        <v>0.46242076667672805</v>
      </c>
      <c r="G28" s="557">
        <v>0.10795854713753898</v>
      </c>
      <c r="H28" s="559">
        <v>8.1094677532951007E-2</v>
      </c>
      <c r="I28" s="288">
        <v>1.1067511822114901E-2</v>
      </c>
      <c r="J28" s="288">
        <v>4.2257772411711438E-3</v>
      </c>
    </row>
    <row r="29" spans="2:10" s="4" customFormat="1" ht="15" customHeight="1" outlineLevel="1" x14ac:dyDescent="0.25">
      <c r="B29" s="71" t="s">
        <v>103</v>
      </c>
      <c r="C29" s="556">
        <v>1</v>
      </c>
      <c r="D29" s="557">
        <v>0.863668110071239</v>
      </c>
      <c r="E29" s="558">
        <v>0.20100572705685152</v>
      </c>
      <c r="F29" s="559">
        <v>0.44657075010476321</v>
      </c>
      <c r="G29" s="557">
        <v>0.10783628998463472</v>
      </c>
      <c r="H29" s="559">
        <v>8.0597848861572841E-2</v>
      </c>
      <c r="I29" s="288">
        <v>2.1092331331191507E-2</v>
      </c>
      <c r="J29" s="288">
        <v>7.4032686129347674E-3</v>
      </c>
    </row>
    <row r="30" spans="2:10" s="4" customFormat="1" ht="15" customHeight="1" outlineLevel="1" x14ac:dyDescent="0.25">
      <c r="B30" s="71" t="s">
        <v>104</v>
      </c>
      <c r="C30" s="556">
        <v>1</v>
      </c>
      <c r="D30" s="557">
        <v>0.83439105469930497</v>
      </c>
      <c r="E30" s="558">
        <v>0.22861891810214566</v>
      </c>
      <c r="F30" s="559">
        <v>0.4076760350559081</v>
      </c>
      <c r="G30" s="557">
        <v>0.11423390752493201</v>
      </c>
      <c r="H30" s="559">
        <v>8.9150800846177089E-2</v>
      </c>
      <c r="I30" s="288">
        <v>4.3366576004835296E-2</v>
      </c>
      <c r="J30" s="288">
        <v>8.0084617709277727E-3</v>
      </c>
    </row>
    <row r="31" spans="2:10" s="4" customFormat="1" ht="15.75" x14ac:dyDescent="0.25">
      <c r="B31" s="101">
        <v>2019</v>
      </c>
      <c r="C31" s="560">
        <v>1</v>
      </c>
      <c r="D31" s="561">
        <v>0.84957399874526951</v>
      </c>
      <c r="E31" s="562">
        <v>0.21916297330661971</v>
      </c>
      <c r="F31" s="563">
        <v>0.44919353206646023</v>
      </c>
      <c r="G31" s="561">
        <v>0.11897678748507477</v>
      </c>
      <c r="H31" s="563">
        <v>9.0806063181753785E-2</v>
      </c>
      <c r="I31" s="291">
        <v>2.3364296844959827E-2</v>
      </c>
      <c r="J31" s="291">
        <v>8.0849169246959302E-3</v>
      </c>
    </row>
    <row r="32" spans="2:10" s="4" customFormat="1" ht="15" hidden="1" customHeight="1" outlineLevel="1" x14ac:dyDescent="0.25">
      <c r="B32" s="71" t="s">
        <v>93</v>
      </c>
      <c r="C32" s="556">
        <v>1</v>
      </c>
      <c r="D32" s="557">
        <v>0.82118707738542451</v>
      </c>
      <c r="E32" s="558">
        <v>0.20335587277736039</v>
      </c>
      <c r="F32" s="559">
        <v>0.44803405960430753</v>
      </c>
      <c r="G32" s="557">
        <v>0.11419984973703982</v>
      </c>
      <c r="H32" s="559">
        <v>8.3270723766591531E-2</v>
      </c>
      <c r="I32" s="288">
        <v>5.7350363135487102E-2</v>
      </c>
      <c r="J32" s="288">
        <v>7.2627097420485849E-3</v>
      </c>
    </row>
    <row r="33" spans="2:10" s="4" customFormat="1" ht="15" hidden="1" customHeight="1" outlineLevel="1" x14ac:dyDescent="0.25">
      <c r="B33" s="71" t="s">
        <v>94</v>
      </c>
      <c r="C33" s="556">
        <v>1</v>
      </c>
      <c r="D33" s="557">
        <v>0.84993429697766099</v>
      </c>
      <c r="E33" s="558">
        <v>0.24756898817345599</v>
      </c>
      <c r="F33" s="559">
        <v>0.44704336399474376</v>
      </c>
      <c r="G33" s="557">
        <v>0.10013140604467806</v>
      </c>
      <c r="H33" s="559">
        <v>7.8580814717477007E-2</v>
      </c>
      <c r="I33" s="288">
        <v>4.1261498028909327E-2</v>
      </c>
      <c r="J33" s="288">
        <v>8.6727989487516421E-3</v>
      </c>
    </row>
    <row r="34" spans="2:10" s="4" customFormat="1" ht="15" hidden="1" customHeight="1" outlineLevel="1" x14ac:dyDescent="0.25">
      <c r="B34" s="71" t="s">
        <v>95</v>
      </c>
      <c r="C34" s="556">
        <v>1</v>
      </c>
      <c r="D34" s="557">
        <v>0.83797979797979794</v>
      </c>
      <c r="E34" s="558">
        <v>0.22747474747474747</v>
      </c>
      <c r="F34" s="559">
        <v>0.44444444444444442</v>
      </c>
      <c r="G34" s="557">
        <v>0.12262626262626262</v>
      </c>
      <c r="H34" s="559">
        <v>0.10565656565656566</v>
      </c>
      <c r="I34" s="288">
        <v>2.6868686868686868E-2</v>
      </c>
      <c r="J34" s="288">
        <v>1.2525252525252526E-2</v>
      </c>
    </row>
    <row r="35" spans="2:10" s="4" customFormat="1" ht="15" hidden="1" customHeight="1" outlineLevel="1" x14ac:dyDescent="0.25">
      <c r="B35" s="71" t="s">
        <v>96</v>
      </c>
      <c r="C35" s="556">
        <v>1</v>
      </c>
      <c r="D35" s="557">
        <v>0.85616743357577552</v>
      </c>
      <c r="E35" s="558">
        <v>0.24387709663054771</v>
      </c>
      <c r="F35" s="559">
        <v>0.4607392014249666</v>
      </c>
      <c r="G35" s="557">
        <v>0.10702092919697194</v>
      </c>
      <c r="H35" s="559">
        <v>9.1286922962743058E-2</v>
      </c>
      <c r="I35" s="288">
        <v>2.9686804215526198E-2</v>
      </c>
      <c r="J35" s="288">
        <v>7.124833011726288E-3</v>
      </c>
    </row>
    <row r="36" spans="2:10" s="4" customFormat="1" ht="15" hidden="1" customHeight="1" outlineLevel="1" x14ac:dyDescent="0.25">
      <c r="B36" s="71" t="s">
        <v>97</v>
      </c>
      <c r="C36" s="556">
        <v>1</v>
      </c>
      <c r="D36" s="557">
        <v>0.86125900407140621</v>
      </c>
      <c r="E36" s="558">
        <v>0.25618540557469466</v>
      </c>
      <c r="F36" s="559">
        <v>0.44973379267146885</v>
      </c>
      <c r="G36" s="557">
        <v>0.11509552145317883</v>
      </c>
      <c r="H36" s="559">
        <v>8.9101158784841844E-2</v>
      </c>
      <c r="I36" s="288">
        <v>1.8164735358596931E-2</v>
      </c>
      <c r="J36" s="288">
        <v>5.4807391168180397E-3</v>
      </c>
    </row>
    <row r="37" spans="2:10" s="4" customFormat="1" ht="15" hidden="1" customHeight="1" outlineLevel="1" x14ac:dyDescent="0.25">
      <c r="B37" s="71" t="s">
        <v>98</v>
      </c>
      <c r="C37" s="556">
        <v>1</v>
      </c>
      <c r="D37" s="557">
        <v>0.88555449461192193</v>
      </c>
      <c r="E37" s="558">
        <v>0.25562679034238167</v>
      </c>
      <c r="F37" s="559">
        <v>0.48820079116082388</v>
      </c>
      <c r="G37" s="557">
        <v>0.10285090710680671</v>
      </c>
      <c r="H37" s="559">
        <v>8.4572363933978989E-2</v>
      </c>
      <c r="I37" s="288">
        <v>1.0639749011048969E-2</v>
      </c>
      <c r="J37" s="288">
        <v>9.5484927022234344E-4</v>
      </c>
    </row>
    <row r="38" spans="2:10" s="4" customFormat="1" ht="15" hidden="1" customHeight="1" outlineLevel="1" x14ac:dyDescent="0.25">
      <c r="B38" s="71" t="s">
        <v>99</v>
      </c>
      <c r="C38" s="556">
        <v>1</v>
      </c>
      <c r="D38" s="557">
        <v>0.85697924123120972</v>
      </c>
      <c r="E38" s="558">
        <v>0.26642806012884751</v>
      </c>
      <c r="F38" s="559">
        <v>0.43493199713672154</v>
      </c>
      <c r="G38" s="557">
        <v>0.11481746599856836</v>
      </c>
      <c r="H38" s="559">
        <v>8.9047959914101651E-2</v>
      </c>
      <c r="I38" s="288">
        <v>1.875447387258411E-2</v>
      </c>
      <c r="J38" s="288">
        <v>9.4488188976377951E-3</v>
      </c>
    </row>
    <row r="39" spans="2:10" s="4" customFormat="1" ht="15" hidden="1" customHeight="1" outlineLevel="1" x14ac:dyDescent="0.25">
      <c r="B39" s="71" t="s">
        <v>100</v>
      </c>
      <c r="C39" s="556">
        <v>1</v>
      </c>
      <c r="D39" s="557">
        <v>0.85018076644974694</v>
      </c>
      <c r="E39" s="558">
        <v>0.25813449023861174</v>
      </c>
      <c r="F39" s="559">
        <v>0.45292841648590021</v>
      </c>
      <c r="G39" s="557">
        <v>0.12957339117859726</v>
      </c>
      <c r="H39" s="559">
        <v>0.10007230657989877</v>
      </c>
      <c r="I39" s="288">
        <v>1.8365871294287781E-2</v>
      </c>
      <c r="J39" s="288">
        <v>1.8799710773680404E-3</v>
      </c>
    </row>
    <row r="40" spans="2:10" s="4" customFormat="1" ht="15" hidden="1" customHeight="1" outlineLevel="1" x14ac:dyDescent="0.25">
      <c r="B40" s="71" t="s">
        <v>101</v>
      </c>
      <c r="C40" s="556">
        <v>1</v>
      </c>
      <c r="D40" s="557">
        <v>0.84927897947864672</v>
      </c>
      <c r="E40" s="558">
        <v>0.24001663893510816</v>
      </c>
      <c r="F40" s="559">
        <v>0.42983915696062119</v>
      </c>
      <c r="G40" s="557">
        <v>0.13630061009428729</v>
      </c>
      <c r="H40" s="559">
        <v>0.10787576261785913</v>
      </c>
      <c r="I40" s="288">
        <v>1.2756516916250694E-2</v>
      </c>
      <c r="J40" s="288">
        <v>1.6638935108153079E-3</v>
      </c>
    </row>
    <row r="41" spans="2:10" s="4" customFormat="1" ht="15" hidden="1" customHeight="1" outlineLevel="1" x14ac:dyDescent="0.25">
      <c r="B41" s="71" t="s">
        <v>102</v>
      </c>
      <c r="C41" s="556">
        <v>1</v>
      </c>
      <c r="D41" s="557">
        <v>0.8406555884361484</v>
      </c>
      <c r="E41" s="558">
        <v>0.22934213521511496</v>
      </c>
      <c r="F41" s="559">
        <v>0.45208285909401319</v>
      </c>
      <c r="G41" s="557">
        <v>0.13635328932392443</v>
      </c>
      <c r="H41" s="559">
        <v>0.10801274755292511</v>
      </c>
      <c r="I41" s="288">
        <v>1.6503528340541772E-2</v>
      </c>
      <c r="J41" s="288">
        <v>6.4875938993853854E-3</v>
      </c>
    </row>
    <row r="42" spans="2:10" s="4" customFormat="1" ht="15" hidden="1" customHeight="1" outlineLevel="1" x14ac:dyDescent="0.25">
      <c r="B42" s="71" t="s">
        <v>103</v>
      </c>
      <c r="C42" s="556">
        <v>1</v>
      </c>
      <c r="D42" s="557">
        <v>0.87407407407407411</v>
      </c>
      <c r="E42" s="558">
        <v>0.21375661375661376</v>
      </c>
      <c r="F42" s="559">
        <v>0.46732804232804231</v>
      </c>
      <c r="G42" s="557">
        <v>0.10687830687830688</v>
      </c>
      <c r="H42" s="559">
        <v>8.2936507936507933E-2</v>
      </c>
      <c r="I42" s="288">
        <v>1.5343915343915344E-2</v>
      </c>
      <c r="J42" s="288">
        <v>3.7037037037037038E-3</v>
      </c>
    </row>
    <row r="43" spans="2:10" s="4" customFormat="1" ht="15" hidden="1" customHeight="1" outlineLevel="1" x14ac:dyDescent="0.25">
      <c r="B43" s="71" t="s">
        <v>104</v>
      </c>
      <c r="C43" s="556">
        <v>1</v>
      </c>
      <c r="D43" s="557">
        <v>0.86636735771820939</v>
      </c>
      <c r="E43" s="558">
        <v>0.22923544170077909</v>
      </c>
      <c r="F43" s="559">
        <v>0.4823715832563053</v>
      </c>
      <c r="G43" s="557">
        <v>9.5470751353492672E-2</v>
      </c>
      <c r="H43" s="559">
        <v>7.9889079624983497E-2</v>
      </c>
      <c r="I43" s="288">
        <v>3.5388881552885249E-2</v>
      </c>
      <c r="J43" s="288">
        <v>2.7730093754126501E-3</v>
      </c>
    </row>
    <row r="44" spans="2:10" s="4" customFormat="1" ht="15.75" collapsed="1" x14ac:dyDescent="0.25">
      <c r="B44" s="101">
        <v>2018</v>
      </c>
      <c r="C44" s="560">
        <v>1</v>
      </c>
      <c r="D44" s="561">
        <v>0.85429182983484542</v>
      </c>
      <c r="E44" s="562">
        <v>0.23823364872424779</v>
      </c>
      <c r="F44" s="563">
        <v>0.45559798603847929</v>
      </c>
      <c r="G44" s="561">
        <v>0.11577846423272445</v>
      </c>
      <c r="H44" s="563">
        <v>9.1990368010118451E-2</v>
      </c>
      <c r="I44" s="291">
        <v>2.4578600442682362E-2</v>
      </c>
      <c r="J44" s="291">
        <v>5.3511054897477685E-3</v>
      </c>
    </row>
    <row r="45" spans="2:10" s="4" customFormat="1" ht="15" hidden="1" customHeight="1" outlineLevel="1" x14ac:dyDescent="0.25">
      <c r="B45" s="71" t="s">
        <v>93</v>
      </c>
      <c r="C45" s="556">
        <v>1</v>
      </c>
      <c r="D45" s="557">
        <v>0.86795865633074931</v>
      </c>
      <c r="E45" s="558">
        <v>0.22700258397932815</v>
      </c>
      <c r="F45" s="559">
        <v>0.45439276485788116</v>
      </c>
      <c r="G45" s="557">
        <v>9.5219638242894061E-2</v>
      </c>
      <c r="H45" s="559">
        <v>8.0232558139534879E-2</v>
      </c>
      <c r="I45" s="288">
        <v>3.2428940568475451E-2</v>
      </c>
      <c r="J45" s="288">
        <v>4.3927648578811372E-3</v>
      </c>
    </row>
    <row r="46" spans="2:10" s="4" customFormat="1" ht="15" hidden="1" customHeight="1" outlineLevel="1" x14ac:dyDescent="0.25">
      <c r="B46" s="71" t="s">
        <v>94</v>
      </c>
      <c r="C46" s="556">
        <v>1</v>
      </c>
      <c r="D46" s="557">
        <v>0.84523530789042378</v>
      </c>
      <c r="E46" s="558">
        <v>0.2266448138609225</v>
      </c>
      <c r="F46" s="559">
        <v>0.46710372278154999</v>
      </c>
      <c r="G46" s="557">
        <v>0.10723483961601499</v>
      </c>
      <c r="H46" s="559">
        <v>7.8201826270194327E-2</v>
      </c>
      <c r="I46" s="288">
        <v>4.1676422383516744E-2</v>
      </c>
      <c r="J46" s="288">
        <v>5.8534301100444863E-3</v>
      </c>
    </row>
    <row r="47" spans="2:10" s="4" customFormat="1" ht="15" hidden="1" customHeight="1" outlineLevel="1" x14ac:dyDescent="0.25">
      <c r="B47" s="71" t="s">
        <v>95</v>
      </c>
      <c r="C47" s="556">
        <v>1</v>
      </c>
      <c r="D47" s="557">
        <v>0.86039242924118775</v>
      </c>
      <c r="E47" s="558">
        <v>0.20767494356659141</v>
      </c>
      <c r="F47" s="559">
        <v>0.47612432714012848</v>
      </c>
      <c r="G47" s="557">
        <v>0.11373502344156972</v>
      </c>
      <c r="H47" s="559">
        <v>9.5502691439486018E-2</v>
      </c>
      <c r="I47" s="288">
        <v>2.0316027088036117E-2</v>
      </c>
      <c r="J47" s="288">
        <v>5.5565202292064591E-3</v>
      </c>
    </row>
    <row r="48" spans="2:10" s="4" customFormat="1" ht="15" hidden="1" customHeight="1" outlineLevel="1" x14ac:dyDescent="0.25">
      <c r="B48" s="71" t="s">
        <v>96</v>
      </c>
      <c r="C48" s="556">
        <v>1</v>
      </c>
      <c r="D48" s="557">
        <v>0.88467547223405762</v>
      </c>
      <c r="E48" s="558">
        <v>0.2312171566538844</v>
      </c>
      <c r="F48" s="559">
        <v>0.51228518676324386</v>
      </c>
      <c r="G48" s="557">
        <v>9.1038204800454478E-2</v>
      </c>
      <c r="H48" s="559">
        <v>7.9108081238460443E-2</v>
      </c>
      <c r="I48" s="288">
        <v>2.0167589830989915E-2</v>
      </c>
      <c r="J48" s="288">
        <v>4.1187331344979409E-3</v>
      </c>
    </row>
    <row r="49" spans="2:10" s="4" customFormat="1" ht="15" hidden="1" customHeight="1" outlineLevel="1" x14ac:dyDescent="0.25">
      <c r="B49" s="71" t="s">
        <v>97</v>
      </c>
      <c r="C49" s="556">
        <v>1</v>
      </c>
      <c r="D49" s="557">
        <v>0.88672168042010502</v>
      </c>
      <c r="E49" s="558">
        <v>0.2535633908477119</v>
      </c>
      <c r="F49" s="559">
        <v>0.46724181045261315</v>
      </c>
      <c r="G49" s="557">
        <v>9.8399599899974988E-2</v>
      </c>
      <c r="H49" s="559">
        <v>8.1645411352838204E-2</v>
      </c>
      <c r="I49" s="288">
        <v>1.3753438359589898E-2</v>
      </c>
      <c r="J49" s="288">
        <v>1.1252813203300824E-3</v>
      </c>
    </row>
    <row r="50" spans="2:10" s="4" customFormat="1" ht="15" hidden="1" customHeight="1" outlineLevel="1" x14ac:dyDescent="0.25">
      <c r="B50" s="71" t="s">
        <v>98</v>
      </c>
      <c r="C50" s="556">
        <v>1</v>
      </c>
      <c r="D50" s="557">
        <v>0.90442338072669826</v>
      </c>
      <c r="E50" s="558">
        <v>0.23470999774317311</v>
      </c>
      <c r="F50" s="559">
        <v>0.50609343263371698</v>
      </c>
      <c r="G50" s="557">
        <v>8.4518167456556076E-2</v>
      </c>
      <c r="H50" s="559">
        <v>7.2895508914466264E-2</v>
      </c>
      <c r="I50" s="288">
        <v>1.0719927781539155E-2</v>
      </c>
      <c r="J50" s="288">
        <v>3.3852403520649965E-4</v>
      </c>
    </row>
    <row r="51" spans="2:10" s="4" customFormat="1" ht="15" hidden="1" customHeight="1" outlineLevel="1" x14ac:dyDescent="0.25">
      <c r="B51" s="71" t="s">
        <v>99</v>
      </c>
      <c r="C51" s="556">
        <v>1</v>
      </c>
      <c r="D51" s="557">
        <v>0.87560270009643204</v>
      </c>
      <c r="E51" s="558">
        <v>0.22070877531340405</v>
      </c>
      <c r="F51" s="559">
        <v>0.48167791706846674</v>
      </c>
      <c r="G51" s="557">
        <v>0.11427193828351012</v>
      </c>
      <c r="H51" s="559">
        <v>9.7155255544840891E-2</v>
      </c>
      <c r="I51" s="288">
        <v>9.522661523625844E-3</v>
      </c>
      <c r="J51" s="288">
        <v>6.0270009643201543E-4</v>
      </c>
    </row>
    <row r="52" spans="2:10" s="4" customFormat="1" ht="15" hidden="1" customHeight="1" outlineLevel="1" x14ac:dyDescent="0.25">
      <c r="B52" s="71" t="s">
        <v>100</v>
      </c>
      <c r="C52" s="556">
        <v>1</v>
      </c>
      <c r="D52" s="557">
        <v>0.87848132883726737</v>
      </c>
      <c r="E52" s="558">
        <v>0.228799800174847</v>
      </c>
      <c r="F52" s="559">
        <v>0.47421006619208195</v>
      </c>
      <c r="G52" s="557">
        <v>0.10703134757087548</v>
      </c>
      <c r="H52" s="559">
        <v>8.5050580741850887E-2</v>
      </c>
      <c r="I52" s="288">
        <v>1.2613962782565255E-2</v>
      </c>
      <c r="J52" s="288">
        <v>1.8733608092918695E-3</v>
      </c>
    </row>
    <row r="53" spans="2:10" s="4" customFormat="1" ht="15" hidden="1" customHeight="1" outlineLevel="1" x14ac:dyDescent="0.25">
      <c r="B53" s="71" t="s">
        <v>101</v>
      </c>
      <c r="C53" s="556">
        <v>1</v>
      </c>
      <c r="D53" s="557">
        <v>0.84746987951807229</v>
      </c>
      <c r="E53" s="558">
        <v>0.21746987951807228</v>
      </c>
      <c r="F53" s="559">
        <v>0.46710843373493977</v>
      </c>
      <c r="G53" s="557">
        <v>0.1136144578313253</v>
      </c>
      <c r="H53" s="559">
        <v>9.9156626506024095E-2</v>
      </c>
      <c r="I53" s="288">
        <v>3.6506024096385543E-2</v>
      </c>
      <c r="J53" s="288">
        <v>2.4096385542168677E-3</v>
      </c>
    </row>
    <row r="54" spans="2:10" s="4" customFormat="1" ht="15" hidden="1" customHeight="1" outlineLevel="1" x14ac:dyDescent="0.25">
      <c r="B54" s="71" t="s">
        <v>102</v>
      </c>
      <c r="C54" s="556">
        <v>1</v>
      </c>
      <c r="D54" s="557">
        <v>0.86409414959828001</v>
      </c>
      <c r="E54" s="558">
        <v>0.21704198257327148</v>
      </c>
      <c r="F54" s="559">
        <v>0.45988457621364714</v>
      </c>
      <c r="G54" s="557">
        <v>0.11542378635283468</v>
      </c>
      <c r="H54" s="559">
        <v>9.7883897250198026E-2</v>
      </c>
      <c r="I54" s="288">
        <v>1.4031911282109313E-2</v>
      </c>
      <c r="J54" s="288">
        <v>6.4501527667760556E-3</v>
      </c>
    </row>
    <row r="55" spans="2:10" s="4" customFormat="1" ht="15" hidden="1" customHeight="1" outlineLevel="1" x14ac:dyDescent="0.25">
      <c r="B55" s="71" t="s">
        <v>103</v>
      </c>
      <c r="C55" s="556">
        <v>1</v>
      </c>
      <c r="D55" s="557">
        <v>0.87139262986532484</v>
      </c>
      <c r="E55" s="558">
        <v>0.21118839721770016</v>
      </c>
      <c r="F55" s="559">
        <v>0.49134231167677961</v>
      </c>
      <c r="G55" s="557">
        <v>9.8564451679739526E-2</v>
      </c>
      <c r="H55" s="559">
        <v>7.9917122983572592E-2</v>
      </c>
      <c r="I55" s="288">
        <v>2.2643184845345568E-2</v>
      </c>
      <c r="J55" s="288">
        <v>7.399733609590055E-3</v>
      </c>
    </row>
    <row r="56" spans="2:10" s="4" customFormat="1" ht="15" hidden="1" customHeight="1" outlineLevel="1" x14ac:dyDescent="0.25">
      <c r="B56" s="71" t="s">
        <v>104</v>
      </c>
      <c r="C56" s="556">
        <v>1</v>
      </c>
      <c r="D56" s="557">
        <v>0.86540299458426251</v>
      </c>
      <c r="E56" s="558">
        <v>0.21567378145906341</v>
      </c>
      <c r="F56" s="559">
        <v>0.49633641287034086</v>
      </c>
      <c r="G56" s="557">
        <v>9.4456833386428796E-2</v>
      </c>
      <c r="H56" s="559">
        <v>8.0917489646384205E-2</v>
      </c>
      <c r="I56" s="288">
        <v>2.9945842625039822E-2</v>
      </c>
      <c r="J56" s="288">
        <v>1.0194329404268876E-2</v>
      </c>
    </row>
    <row r="57" spans="2:10" s="4" customFormat="1" ht="15.75" collapsed="1" x14ac:dyDescent="0.25">
      <c r="B57" s="101">
        <v>2017</v>
      </c>
      <c r="C57" s="560">
        <v>1</v>
      </c>
      <c r="D57" s="561">
        <v>0.8725069770607855</v>
      </c>
      <c r="E57" s="562">
        <v>0.22489959839357429</v>
      </c>
      <c r="F57" s="563">
        <v>0.47935243800058991</v>
      </c>
      <c r="G57" s="561">
        <v>0.1027159485399224</v>
      </c>
      <c r="H57" s="563">
        <v>8.6039071540398887E-2</v>
      </c>
      <c r="I57" s="291">
        <v>2.0885803099403261E-2</v>
      </c>
      <c r="J57" s="291">
        <v>3.8912712998888208E-3</v>
      </c>
    </row>
    <row r="58" spans="2:10" s="4" customFormat="1" ht="15" hidden="1" customHeight="1" outlineLevel="1" x14ac:dyDescent="0.25">
      <c r="B58" s="71" t="s">
        <v>93</v>
      </c>
      <c r="C58" s="556">
        <v>1</v>
      </c>
      <c r="D58" s="557">
        <v>0.87810945273631846</v>
      </c>
      <c r="E58" s="558">
        <v>0.24427860696517412</v>
      </c>
      <c r="F58" s="559">
        <v>0.4394278606965174</v>
      </c>
      <c r="G58" s="557">
        <v>8.9800995024875624E-2</v>
      </c>
      <c r="H58" s="559">
        <v>7.0646766169154232E-2</v>
      </c>
      <c r="I58" s="288">
        <v>2.5995024875621889E-2</v>
      </c>
      <c r="J58" s="288">
        <v>6.0945273631840798E-3</v>
      </c>
    </row>
    <row r="59" spans="2:10" s="4" customFormat="1" ht="15" hidden="1" customHeight="1" outlineLevel="1" x14ac:dyDescent="0.25">
      <c r="B59" s="71" t="s">
        <v>94</v>
      </c>
      <c r="C59" s="556">
        <v>1</v>
      </c>
      <c r="D59" s="557">
        <v>0.86299060919816994</v>
      </c>
      <c r="E59" s="558">
        <v>0.25090296171442333</v>
      </c>
      <c r="F59" s="559">
        <v>0.42692029857934022</v>
      </c>
      <c r="G59" s="557">
        <v>9.8723814110281721E-2</v>
      </c>
      <c r="H59" s="559">
        <v>8.4998796051047432E-2</v>
      </c>
      <c r="I59" s="288">
        <v>3.7081627738983866E-2</v>
      </c>
      <c r="J59" s="288">
        <v>1.2039489525644113E-3</v>
      </c>
    </row>
    <row r="60" spans="2:10" s="4" customFormat="1" ht="15" hidden="1" customHeight="1" outlineLevel="1" x14ac:dyDescent="0.25">
      <c r="B60" s="71" t="s">
        <v>95</v>
      </c>
      <c r="C60" s="556">
        <v>1</v>
      </c>
      <c r="D60" s="557">
        <v>0.88429423459244538</v>
      </c>
      <c r="E60" s="558">
        <v>0.25248508946322068</v>
      </c>
      <c r="F60" s="559">
        <v>0.45646123260437377</v>
      </c>
      <c r="G60" s="557">
        <v>7.733598409542744E-2</v>
      </c>
      <c r="H60" s="559">
        <v>6.6202783300198811E-2</v>
      </c>
      <c r="I60" s="288">
        <v>3.3200795228628233E-2</v>
      </c>
      <c r="J60" s="288">
        <v>5.1689860834990059E-3</v>
      </c>
    </row>
    <row r="61" spans="2:10" s="4" customFormat="1" ht="15" hidden="1" customHeight="1" outlineLevel="1" x14ac:dyDescent="0.25">
      <c r="B61" s="71" t="s">
        <v>96</v>
      </c>
      <c r="C61" s="556">
        <v>1</v>
      </c>
      <c r="D61" s="557">
        <v>0.92591324200913239</v>
      </c>
      <c r="E61" s="558">
        <v>0.22431506849315069</v>
      </c>
      <c r="F61" s="559">
        <v>0.52956621004566207</v>
      </c>
      <c r="G61" s="557">
        <v>5.7077625570776253E-2</v>
      </c>
      <c r="H61" s="559">
        <v>5.0913242009132421E-2</v>
      </c>
      <c r="I61" s="288">
        <v>1.5182648401826484E-2</v>
      </c>
      <c r="J61" s="288">
        <v>1.8264840182648401E-3</v>
      </c>
    </row>
    <row r="62" spans="2:10" s="4" customFormat="1" ht="15" hidden="1" customHeight="1" outlineLevel="1" x14ac:dyDescent="0.25">
      <c r="B62" s="71" t="s">
        <v>97</v>
      </c>
      <c r="C62" s="556">
        <v>1</v>
      </c>
      <c r="D62" s="557">
        <v>0.9189249222567748</v>
      </c>
      <c r="E62" s="558">
        <v>0.24988893824966682</v>
      </c>
      <c r="F62" s="559">
        <v>0.49922256774766771</v>
      </c>
      <c r="G62" s="557">
        <v>6.7747667703243003E-2</v>
      </c>
      <c r="H62" s="559">
        <v>5.6974677920924033E-2</v>
      </c>
      <c r="I62" s="288">
        <v>1.2549977787649933E-2</v>
      </c>
      <c r="J62" s="288">
        <v>7.7743225233229676E-4</v>
      </c>
    </row>
    <row r="63" spans="2:10" s="4" customFormat="1" ht="15" hidden="1" customHeight="1" outlineLevel="1" x14ac:dyDescent="0.25">
      <c r="B63" s="71" t="s">
        <v>98</v>
      </c>
      <c r="C63" s="556">
        <v>1</v>
      </c>
      <c r="D63" s="557">
        <v>0.93267736923873645</v>
      </c>
      <c r="E63" s="558">
        <v>0.25820818228896947</v>
      </c>
      <c r="F63" s="559">
        <v>0.45209735888140862</v>
      </c>
      <c r="G63" s="557">
        <v>5.8933195235629204E-2</v>
      </c>
      <c r="H63" s="559">
        <v>4.9508026929052304E-2</v>
      </c>
      <c r="I63" s="288">
        <v>7.7679958570688766E-3</v>
      </c>
      <c r="J63" s="288">
        <v>6.2143966856551013E-4</v>
      </c>
    </row>
    <row r="64" spans="2:10" s="4" customFormat="1" ht="15" hidden="1" customHeight="1" outlineLevel="1" x14ac:dyDescent="0.25">
      <c r="B64" s="71" t="s">
        <v>99</v>
      </c>
      <c r="C64" s="556">
        <v>1</v>
      </c>
      <c r="D64" s="557">
        <v>0.87484116899618802</v>
      </c>
      <c r="E64" s="558">
        <v>0.22638712409995765</v>
      </c>
      <c r="F64" s="559">
        <v>0.47734011012282929</v>
      </c>
      <c r="G64" s="557">
        <v>8.0686149936467597E-2</v>
      </c>
      <c r="H64" s="559">
        <v>7.0520965692503171E-2</v>
      </c>
      <c r="I64" s="288">
        <v>4.224904701397713E-2</v>
      </c>
      <c r="J64" s="288">
        <v>2.2236340533672173E-3</v>
      </c>
    </row>
    <row r="65" spans="2:10" s="4" customFormat="1" ht="15" hidden="1" customHeight="1" outlineLevel="1" x14ac:dyDescent="0.25">
      <c r="B65" s="71" t="s">
        <v>100</v>
      </c>
      <c r="C65" s="556">
        <v>1</v>
      </c>
      <c r="D65" s="557">
        <v>0.90223153741832085</v>
      </c>
      <c r="E65" s="558">
        <v>0.25607200098631488</v>
      </c>
      <c r="F65" s="559">
        <v>0.4500061644680064</v>
      </c>
      <c r="G65" s="557">
        <v>8.235729256565158E-2</v>
      </c>
      <c r="H65" s="559">
        <v>6.7932437430649736E-2</v>
      </c>
      <c r="I65" s="288">
        <v>1.2205646652693872E-2</v>
      </c>
      <c r="J65" s="288">
        <v>3.2055233633337442E-3</v>
      </c>
    </row>
    <row r="66" spans="2:10" s="4" customFormat="1" ht="15" hidden="1" customHeight="1" outlineLevel="1" x14ac:dyDescent="0.25">
      <c r="B66" s="71" t="s">
        <v>101</v>
      </c>
      <c r="C66" s="556">
        <v>1</v>
      </c>
      <c r="D66" s="557">
        <v>0.89592856383544173</v>
      </c>
      <c r="E66" s="558">
        <v>0.24152227064951631</v>
      </c>
      <c r="F66" s="559">
        <v>0.47985542680982246</v>
      </c>
      <c r="G66" s="557">
        <v>9.0889762942489641E-2</v>
      </c>
      <c r="H66" s="559">
        <v>7.8877431699798023E-2</v>
      </c>
      <c r="I66" s="288">
        <v>1.2756457956840651E-2</v>
      </c>
      <c r="J66" s="288">
        <v>4.2521526522802167E-4</v>
      </c>
    </row>
    <row r="67" spans="2:10" s="4" customFormat="1" ht="15" hidden="1" customHeight="1" outlineLevel="1" x14ac:dyDescent="0.25">
      <c r="B67" s="71" t="s">
        <v>102</v>
      </c>
      <c r="C67" s="556">
        <v>1</v>
      </c>
      <c r="D67" s="557">
        <v>0.878</v>
      </c>
      <c r="E67" s="558">
        <v>0.22433333333333333</v>
      </c>
      <c r="F67" s="559">
        <v>0.49322222222222223</v>
      </c>
      <c r="G67" s="557">
        <v>0.10733333333333334</v>
      </c>
      <c r="H67" s="559">
        <v>9.2333333333333337E-2</v>
      </c>
      <c r="I67" s="288">
        <v>1.3111111111111112E-2</v>
      </c>
      <c r="J67" s="288">
        <v>1.5555555555555555E-3</v>
      </c>
    </row>
    <row r="68" spans="2:10" s="4" customFormat="1" ht="15" hidden="1" customHeight="1" outlineLevel="1" x14ac:dyDescent="0.25">
      <c r="B68" s="71" t="s">
        <v>103</v>
      </c>
      <c r="C68" s="556">
        <v>1</v>
      </c>
      <c r="D68" s="557">
        <v>0.87510656436487644</v>
      </c>
      <c r="E68" s="558">
        <v>0.19820971867007672</v>
      </c>
      <c r="F68" s="559">
        <v>0.51648195510088091</v>
      </c>
      <c r="G68" s="557">
        <v>8.9229894856493325E-2</v>
      </c>
      <c r="H68" s="559">
        <v>7.2321682296106846E-2</v>
      </c>
      <c r="I68" s="288">
        <v>3.1827223643080424E-2</v>
      </c>
      <c r="J68" s="288">
        <v>3.8363171355498722E-3</v>
      </c>
    </row>
    <row r="69" spans="2:10" s="4" customFormat="1" ht="15" hidden="1" customHeight="1" outlineLevel="1" x14ac:dyDescent="0.25">
      <c r="B69" s="71" t="s">
        <v>104</v>
      </c>
      <c r="C69" s="556">
        <v>1</v>
      </c>
      <c r="D69" s="557">
        <v>0.88335426259243754</v>
      </c>
      <c r="E69" s="558">
        <v>0.22240826008092646</v>
      </c>
      <c r="F69" s="559">
        <v>0.48262871494349102</v>
      </c>
      <c r="G69" s="557">
        <v>8.5670433933305423E-2</v>
      </c>
      <c r="H69" s="559">
        <v>7.1717594530486956E-2</v>
      </c>
      <c r="I69" s="288">
        <v>2.8045207199665131E-2</v>
      </c>
      <c r="J69" s="288">
        <v>2.9300962745918793E-3</v>
      </c>
    </row>
    <row r="70" spans="2:10" s="4" customFormat="1" ht="15.75" collapsed="1" x14ac:dyDescent="0.25">
      <c r="B70" s="101">
        <v>2016</v>
      </c>
      <c r="C70" s="560">
        <v>1</v>
      </c>
      <c r="D70" s="561">
        <v>0.89529475049837037</v>
      </c>
      <c r="E70" s="562">
        <v>0.23709774388507421</v>
      </c>
      <c r="F70" s="563">
        <v>0.47786602537733758</v>
      </c>
      <c r="G70" s="561">
        <v>8.1142085666972549E-2</v>
      </c>
      <c r="H70" s="563">
        <v>6.8601082175742803E-2</v>
      </c>
      <c r="I70" s="291">
        <v>2.1221613981794979E-2</v>
      </c>
      <c r="J70" s="291">
        <v>2.3415498528620701E-3</v>
      </c>
    </row>
    <row r="71" spans="2:10" s="4" customFormat="1" hidden="1" outlineLevel="1" x14ac:dyDescent="0.25">
      <c r="B71" s="71" t="s">
        <v>93</v>
      </c>
      <c r="C71" s="556">
        <v>1</v>
      </c>
      <c r="D71" s="557">
        <v>0.88684609552691429</v>
      </c>
      <c r="E71" s="558">
        <v>0.2519901440485216</v>
      </c>
      <c r="F71" s="559">
        <v>0.46285064442759666</v>
      </c>
      <c r="G71" s="557">
        <v>8.7850644427596658E-2</v>
      </c>
      <c r="H71" s="559">
        <v>7.6383623957543598E-2</v>
      </c>
      <c r="I71" s="288">
        <v>2.3218347232752085E-2</v>
      </c>
      <c r="J71" s="288">
        <v>2.084912812736922E-3</v>
      </c>
    </row>
    <row r="72" spans="2:10" s="4" customFormat="1" hidden="1" outlineLevel="1" x14ac:dyDescent="0.25">
      <c r="B72" s="71" t="s">
        <v>94</v>
      </c>
      <c r="C72" s="556">
        <v>1</v>
      </c>
      <c r="D72" s="557">
        <v>0.80976310122038764</v>
      </c>
      <c r="E72" s="558">
        <v>0.23354869586025365</v>
      </c>
      <c r="F72" s="559">
        <v>0.38454175640105287</v>
      </c>
      <c r="G72" s="557">
        <v>0.15912897822445563</v>
      </c>
      <c r="H72" s="559">
        <v>0.14788226848528357</v>
      </c>
      <c r="I72" s="288">
        <v>2.9672170375687965E-2</v>
      </c>
      <c r="J72" s="288">
        <v>1.4357501794687725E-3</v>
      </c>
    </row>
    <row r="73" spans="2:10" s="4" customFormat="1" hidden="1" outlineLevel="1" x14ac:dyDescent="0.25">
      <c r="B73" s="71" t="s">
        <v>95</v>
      </c>
      <c r="C73" s="556">
        <v>1</v>
      </c>
      <c r="D73" s="557">
        <v>0.91068121012554026</v>
      </c>
      <c r="E73" s="558">
        <v>0.26548672566371684</v>
      </c>
      <c r="F73" s="559">
        <v>0.48219798312409962</v>
      </c>
      <c r="G73" s="557">
        <v>6.4004939287919324E-2</v>
      </c>
      <c r="H73" s="559">
        <v>4.9187075529944432E-2</v>
      </c>
      <c r="I73" s="288">
        <v>2.531385058654044E-2</v>
      </c>
      <c r="J73" s="288">
        <v>0</v>
      </c>
    </row>
    <row r="74" spans="2:10" s="4" customFormat="1" hidden="1" outlineLevel="1" x14ac:dyDescent="0.25">
      <c r="B74" s="71" t="s">
        <v>96</v>
      </c>
      <c r="C74" s="556">
        <v>1</v>
      </c>
      <c r="D74" s="557">
        <v>0.90530363723762219</v>
      </c>
      <c r="E74" s="558">
        <v>0.27046947604550553</v>
      </c>
      <c r="F74" s="559">
        <v>0.53340810767505209</v>
      </c>
      <c r="G74" s="557">
        <v>7.2103829514500881E-2</v>
      </c>
      <c r="H74" s="559">
        <v>6.6655984617849703E-2</v>
      </c>
      <c r="I74" s="288">
        <v>1.906745713827912E-2</v>
      </c>
      <c r="J74" s="288">
        <v>3.5250761095978207E-3</v>
      </c>
    </row>
    <row r="75" spans="2:10" s="4" customFormat="1" hidden="1" outlineLevel="1" x14ac:dyDescent="0.25">
      <c r="B75" s="71" t="s">
        <v>97</v>
      </c>
      <c r="C75" s="556">
        <v>1</v>
      </c>
      <c r="D75" s="557">
        <v>0.9248662479646429</v>
      </c>
      <c r="E75" s="558">
        <v>0.28948592695975811</v>
      </c>
      <c r="F75" s="559">
        <v>0.537334263782275</v>
      </c>
      <c r="G75" s="557">
        <v>6.5712956501511974E-2</v>
      </c>
      <c r="H75" s="559">
        <v>5.9199813910211674E-2</v>
      </c>
      <c r="I75" s="288">
        <v>8.8392649453361248E-3</v>
      </c>
      <c r="J75" s="288">
        <v>5.8153058850895557E-4</v>
      </c>
    </row>
    <row r="76" spans="2:10" s="4" customFormat="1" hidden="1" outlineLevel="1" x14ac:dyDescent="0.25">
      <c r="B76" s="71" t="s">
        <v>98</v>
      </c>
      <c r="C76" s="556">
        <v>1</v>
      </c>
      <c r="D76" s="557">
        <v>0.90940551229761468</v>
      </c>
      <c r="E76" s="558">
        <v>0.24521072796934865</v>
      </c>
      <c r="F76" s="559">
        <v>0.53293783215918922</v>
      </c>
      <c r="G76" s="557">
        <v>8.0336175998022494E-2</v>
      </c>
      <c r="H76" s="559">
        <v>6.3650970213817826E-2</v>
      </c>
      <c r="I76" s="288">
        <v>9.5167470028426644E-3</v>
      </c>
      <c r="J76" s="288">
        <v>7.415647015202076E-4</v>
      </c>
    </row>
    <row r="77" spans="2:10" s="4" customFormat="1" hidden="1" outlineLevel="1" x14ac:dyDescent="0.25">
      <c r="B77" s="71" t="s">
        <v>99</v>
      </c>
      <c r="C77" s="556">
        <v>1</v>
      </c>
      <c r="D77" s="557">
        <v>0.9029782359679267</v>
      </c>
      <c r="E77" s="558">
        <v>0.26334478808705614</v>
      </c>
      <c r="F77" s="559">
        <v>0.5232531500572738</v>
      </c>
      <c r="G77" s="557">
        <v>7.903780068728522E-2</v>
      </c>
      <c r="H77" s="559">
        <v>6.6552119129438717E-2</v>
      </c>
      <c r="I77" s="288">
        <v>1.6036655211912942E-2</v>
      </c>
      <c r="J77" s="288">
        <v>1.9473081328751432E-3</v>
      </c>
    </row>
    <row r="78" spans="2:10" s="4" customFormat="1" hidden="1" outlineLevel="1" x14ac:dyDescent="0.25">
      <c r="B78" s="71" t="s">
        <v>100</v>
      </c>
      <c r="C78" s="556">
        <v>1</v>
      </c>
      <c r="D78" s="557">
        <v>0.91405855628470467</v>
      </c>
      <c r="E78" s="558">
        <v>0.23573952549217567</v>
      </c>
      <c r="F78" s="559">
        <v>0.52561837455830385</v>
      </c>
      <c r="G78" s="557">
        <v>7.0797576981322566E-2</v>
      </c>
      <c r="H78" s="559">
        <v>5.9439676930843011E-2</v>
      </c>
      <c r="I78" s="288">
        <v>1.3124684502776375E-2</v>
      </c>
      <c r="J78" s="288">
        <v>2.0191822311963654E-3</v>
      </c>
    </row>
    <row r="79" spans="2:10" s="4" customFormat="1" hidden="1" outlineLevel="1" x14ac:dyDescent="0.25">
      <c r="B79" s="71" t="s">
        <v>101</v>
      </c>
      <c r="C79" s="556">
        <v>1</v>
      </c>
      <c r="D79" s="557">
        <v>0.89453765611202218</v>
      </c>
      <c r="E79" s="558">
        <v>0.2611328371388924</v>
      </c>
      <c r="F79" s="559">
        <v>0.48290652201337203</v>
      </c>
      <c r="G79" s="557">
        <v>9.4739497918506374E-2</v>
      </c>
      <c r="H79" s="559">
        <v>7.9853664690298976E-2</v>
      </c>
      <c r="I79" s="288">
        <v>9.5874858079979808E-3</v>
      </c>
      <c r="J79" s="288">
        <v>1.1353601614734453E-3</v>
      </c>
    </row>
    <row r="80" spans="2:10" s="4" customFormat="1" hidden="1" outlineLevel="1" x14ac:dyDescent="0.25">
      <c r="B80" s="71" t="s">
        <v>102</v>
      </c>
      <c r="C80" s="556">
        <v>1</v>
      </c>
      <c r="D80" s="557">
        <v>0.90431199115488992</v>
      </c>
      <c r="E80" s="558">
        <v>0.23439541662478641</v>
      </c>
      <c r="F80" s="559">
        <v>0.50547793748115388</v>
      </c>
      <c r="G80" s="557">
        <v>8.231983113880792E-2</v>
      </c>
      <c r="H80" s="559">
        <v>7.4982410292491711E-2</v>
      </c>
      <c r="I80" s="288">
        <v>9.0461352899788919E-3</v>
      </c>
      <c r="J80" s="288">
        <v>4.3220424163232483E-3</v>
      </c>
    </row>
    <row r="81" spans="2:10" s="4" customFormat="1" hidden="1" outlineLevel="1" x14ac:dyDescent="0.25">
      <c r="B81" s="71" t="s">
        <v>103</v>
      </c>
      <c r="C81" s="556">
        <v>1</v>
      </c>
      <c r="D81" s="557">
        <v>0.88087073207097066</v>
      </c>
      <c r="E81" s="558">
        <v>0.20814074847174593</v>
      </c>
      <c r="F81" s="559">
        <v>0.46503652899955272</v>
      </c>
      <c r="G81" s="557">
        <v>9.5124496794393915E-2</v>
      </c>
      <c r="H81" s="559">
        <v>8.2749366333681226E-2</v>
      </c>
      <c r="I81" s="288">
        <v>2.2513791561055613E-2</v>
      </c>
      <c r="J81" s="288">
        <v>1.490979573579842E-3</v>
      </c>
    </row>
    <row r="82" spans="2:10" s="4" customFormat="1" hidden="1" outlineLevel="1" x14ac:dyDescent="0.25">
      <c r="B82" s="71" t="s">
        <v>104</v>
      </c>
      <c r="C82" s="556">
        <v>1</v>
      </c>
      <c r="D82" s="557">
        <v>0.89195940671350504</v>
      </c>
      <c r="E82" s="558">
        <v>0.22935206869633099</v>
      </c>
      <c r="F82" s="559">
        <v>0.43544106167056984</v>
      </c>
      <c r="G82" s="557">
        <v>8.1342701014832167E-2</v>
      </c>
      <c r="H82" s="559">
        <v>6.7603434816549568E-2</v>
      </c>
      <c r="I82" s="288">
        <v>2.3731459797033568E-2</v>
      </c>
      <c r="J82" s="288">
        <v>2.9664324746291959E-3</v>
      </c>
    </row>
    <row r="83" spans="2:10" s="4" customFormat="1" ht="15.75" collapsed="1" x14ac:dyDescent="0.25">
      <c r="B83" s="101">
        <v>2015</v>
      </c>
      <c r="C83" s="560">
        <v>1</v>
      </c>
      <c r="D83" s="561">
        <v>0.89796144717286663</v>
      </c>
      <c r="E83" s="562">
        <v>0.24977263148554824</v>
      </c>
      <c r="F83" s="563">
        <v>0.49458752024134334</v>
      </c>
      <c r="G83" s="561">
        <v>8.3715977906435077E-2</v>
      </c>
      <c r="H83" s="563">
        <v>7.2336461036800428E-2</v>
      </c>
      <c r="I83" s="291">
        <v>1.6381624187573478E-2</v>
      </c>
      <c r="J83" s="291">
        <v>1.9409507331248198E-3</v>
      </c>
    </row>
    <row r="84" spans="2:10" s="4" customFormat="1" hidden="1" outlineLevel="1" x14ac:dyDescent="0.25">
      <c r="B84" s="71" t="s">
        <v>93</v>
      </c>
      <c r="C84" s="556">
        <v>1</v>
      </c>
      <c r="D84" s="557">
        <v>0.9029090687320851</v>
      </c>
      <c r="E84" s="558">
        <v>0.20619625541257547</v>
      </c>
      <c r="F84" s="559">
        <v>0.50570226260901385</v>
      </c>
      <c r="G84" s="557">
        <v>6.9829846923217656E-2</v>
      </c>
      <c r="H84" s="559">
        <v>6.1108739403549432E-2</v>
      </c>
      <c r="I84" s="288">
        <v>2.5065560773312193E-2</v>
      </c>
      <c r="J84" s="288">
        <v>2.1955235713850096E-3</v>
      </c>
    </row>
    <row r="85" spans="2:10" s="4" customFormat="1" hidden="1" outlineLevel="1" x14ac:dyDescent="0.25">
      <c r="B85" s="71" t="s">
        <v>94</v>
      </c>
      <c r="C85" s="556">
        <v>1</v>
      </c>
      <c r="D85" s="557">
        <v>0.85823488533703962</v>
      </c>
      <c r="E85" s="558">
        <v>0.20847810979847117</v>
      </c>
      <c r="F85" s="559">
        <v>0.47602501737317582</v>
      </c>
      <c r="G85" s="557">
        <v>9.5436645818855692E-2</v>
      </c>
      <c r="H85" s="559">
        <v>8.9761408385452865E-2</v>
      </c>
      <c r="I85" s="288">
        <v>4.3432939541348158E-2</v>
      </c>
      <c r="J85" s="288">
        <v>2.8955293027565438E-3</v>
      </c>
    </row>
    <row r="86" spans="2:10" s="4" customFormat="1" hidden="1" outlineLevel="1" x14ac:dyDescent="0.25">
      <c r="B86" s="71" t="s">
        <v>95</v>
      </c>
      <c r="C86" s="556">
        <v>1</v>
      </c>
      <c r="D86" s="557">
        <v>0.89603490798709917</v>
      </c>
      <c r="E86" s="558">
        <v>0.22718649212673117</v>
      </c>
      <c r="F86" s="559">
        <v>0.51195219123505975</v>
      </c>
      <c r="G86" s="557">
        <v>8.0724720166951244E-2</v>
      </c>
      <c r="H86" s="559">
        <v>7.4843483210017075E-2</v>
      </c>
      <c r="I86" s="288">
        <v>2.1343198634035287E-2</v>
      </c>
      <c r="J86" s="288">
        <v>1.8971732119142477E-3</v>
      </c>
    </row>
    <row r="87" spans="2:10" s="4" customFormat="1" hidden="1" outlineLevel="1" x14ac:dyDescent="0.25">
      <c r="B87" s="71" t="s">
        <v>96</v>
      </c>
      <c r="C87" s="556">
        <v>1</v>
      </c>
      <c r="D87" s="557">
        <v>0.92194232681471655</v>
      </c>
      <c r="E87" s="558">
        <v>0.25870069605568446</v>
      </c>
      <c r="F87" s="559">
        <v>0.54060324825986084</v>
      </c>
      <c r="G87" s="557">
        <v>6.1816373881339079E-2</v>
      </c>
      <c r="H87" s="559">
        <v>5.5270135896586012E-2</v>
      </c>
      <c r="I87" s="288">
        <v>1.3838249917136228E-2</v>
      </c>
      <c r="J87" s="288">
        <v>2.4030493868080877E-3</v>
      </c>
    </row>
    <row r="88" spans="2:10" s="4" customFormat="1" hidden="1" outlineLevel="1" x14ac:dyDescent="0.25">
      <c r="B88" s="71" t="s">
        <v>97</v>
      </c>
      <c r="C88" s="556">
        <v>1</v>
      </c>
      <c r="D88" s="557">
        <v>0.94040397723719593</v>
      </c>
      <c r="E88" s="558">
        <v>0.20098805578137702</v>
      </c>
      <c r="F88" s="559">
        <v>0.61084359952473266</v>
      </c>
      <c r="G88" s="557">
        <v>5.1591520230129445E-2</v>
      </c>
      <c r="H88" s="559">
        <v>4.4587580514039146E-2</v>
      </c>
      <c r="I88" s="288">
        <v>7.4416859483459443E-3</v>
      </c>
      <c r="J88" s="288">
        <v>5.6281658432868488E-4</v>
      </c>
    </row>
    <row r="89" spans="2:10" s="4" customFormat="1" hidden="1" outlineLevel="1" x14ac:dyDescent="0.25">
      <c r="B89" s="71" t="s">
        <v>98</v>
      </c>
      <c r="C89" s="556">
        <v>1</v>
      </c>
      <c r="D89" s="557">
        <v>0.94652867615351444</v>
      </c>
      <c r="E89" s="558">
        <v>0.22224018973695558</v>
      </c>
      <c r="F89" s="559">
        <v>0.61610608020698576</v>
      </c>
      <c r="G89" s="557">
        <v>4.9482535575679172E-2</v>
      </c>
      <c r="H89" s="559">
        <v>4.4307891332470893E-2</v>
      </c>
      <c r="I89" s="288">
        <v>3.503665373005606E-3</v>
      </c>
      <c r="J89" s="288">
        <v>4.8512289780077621E-4</v>
      </c>
    </row>
    <row r="90" spans="2:10" s="4" customFormat="1" hidden="1" outlineLevel="1" x14ac:dyDescent="0.25">
      <c r="B90" s="71" t="s">
        <v>99</v>
      </c>
      <c r="C90" s="556">
        <v>1</v>
      </c>
      <c r="D90" s="557">
        <v>0.93285783235909259</v>
      </c>
      <c r="E90" s="558">
        <v>0.24840456909958705</v>
      </c>
      <c r="F90" s="559">
        <v>0.58593875690459596</v>
      </c>
      <c r="G90" s="557">
        <v>6.1940258486619833E-2</v>
      </c>
      <c r="H90" s="559">
        <v>5.3842441143347457E-2</v>
      </c>
      <c r="I90" s="288">
        <v>5.0410253660106187E-3</v>
      </c>
      <c r="J90" s="288">
        <v>1.6088378827693462E-4</v>
      </c>
    </row>
    <row r="91" spans="2:10" s="4" customFormat="1" hidden="1" outlineLevel="1" x14ac:dyDescent="0.25">
      <c r="B91" s="71" t="s">
        <v>100</v>
      </c>
      <c r="C91" s="556">
        <v>1</v>
      </c>
      <c r="D91" s="557">
        <v>0.93361017661900758</v>
      </c>
      <c r="E91" s="558">
        <v>0.2437973086627418</v>
      </c>
      <c r="F91" s="559">
        <v>0.5583999158957107</v>
      </c>
      <c r="G91" s="557">
        <v>5.9451219512195119E-2</v>
      </c>
      <c r="H91" s="559">
        <v>4.9989486963835157E-2</v>
      </c>
      <c r="I91" s="288">
        <v>6.3078216989066443E-3</v>
      </c>
      <c r="J91" s="288">
        <v>6.3078216989066445E-4</v>
      </c>
    </row>
    <row r="92" spans="2:10" s="4" customFormat="1" hidden="1" outlineLevel="1" x14ac:dyDescent="0.25">
      <c r="B92" s="71" t="s">
        <v>101</v>
      </c>
      <c r="C92" s="556">
        <v>1</v>
      </c>
      <c r="D92" s="557">
        <v>0.93667208924006506</v>
      </c>
      <c r="E92" s="558">
        <v>0.30025563560306762</v>
      </c>
      <c r="F92" s="559">
        <v>0.52852660934231932</v>
      </c>
      <c r="G92" s="557">
        <v>5.5310248663722986E-2</v>
      </c>
      <c r="H92" s="559">
        <v>4.4271438531257264E-2</v>
      </c>
      <c r="I92" s="288">
        <v>7.5528700906344415E-3</v>
      </c>
      <c r="J92" s="288">
        <v>4.6479200557750407E-4</v>
      </c>
    </row>
    <row r="93" spans="2:10" s="4" customFormat="1" hidden="1" outlineLevel="1" x14ac:dyDescent="0.25">
      <c r="B93" s="71" t="s">
        <v>102</v>
      </c>
      <c r="C93" s="556">
        <v>1</v>
      </c>
      <c r="D93" s="557">
        <v>0.90692779888921371</v>
      </c>
      <c r="E93" s="558">
        <v>0.2402221572639579</v>
      </c>
      <c r="F93" s="559">
        <v>0.52458345513007898</v>
      </c>
      <c r="G93" s="557">
        <v>8.4536685179772003E-2</v>
      </c>
      <c r="H93" s="559">
        <v>7.5591932183572061E-2</v>
      </c>
      <c r="I93" s="288">
        <v>6.7816427945045308E-3</v>
      </c>
      <c r="J93" s="288">
        <v>1.7538731365097924E-3</v>
      </c>
    </row>
    <row r="94" spans="2:10" s="4" customFormat="1" hidden="1" outlineLevel="1" x14ac:dyDescent="0.25">
      <c r="B94" s="71" t="s">
        <v>103</v>
      </c>
      <c r="C94" s="556">
        <v>1</v>
      </c>
      <c r="D94" s="557">
        <v>0.86811126158974894</v>
      </c>
      <c r="E94" s="558">
        <v>0.23262839879154079</v>
      </c>
      <c r="F94" s="559">
        <v>0.48713407646629858</v>
      </c>
      <c r="G94" s="557">
        <v>0.10792790915720388</v>
      </c>
      <c r="H94" s="559">
        <v>9.7197624752578399E-2</v>
      </c>
      <c r="I94" s="288">
        <v>2.0939681216793415E-2</v>
      </c>
      <c r="J94" s="288">
        <v>3.0211480362537764E-3</v>
      </c>
    </row>
    <row r="95" spans="2:10" s="4" customFormat="1" hidden="1" outlineLevel="1" x14ac:dyDescent="0.25">
      <c r="B95" s="71" t="s">
        <v>104</v>
      </c>
      <c r="C95" s="556">
        <v>1</v>
      </c>
      <c r="D95" s="557">
        <v>0.89791969037252051</v>
      </c>
      <c r="E95" s="558">
        <v>0.26681180454765363</v>
      </c>
      <c r="F95" s="559">
        <v>0.43928398645379779</v>
      </c>
      <c r="G95" s="557">
        <v>6.8214804063860671E-2</v>
      </c>
      <c r="H95" s="559">
        <v>6.1925495887760036E-2</v>
      </c>
      <c r="I95" s="288">
        <v>3.2051282051282048E-2</v>
      </c>
      <c r="J95" s="288">
        <v>1.8142235123367199E-3</v>
      </c>
    </row>
    <row r="96" spans="2:10" s="4" customFormat="1" ht="15.75" collapsed="1" x14ac:dyDescent="0.25">
      <c r="B96" s="101">
        <v>2014</v>
      </c>
      <c r="C96" s="560">
        <v>1</v>
      </c>
      <c r="D96" s="561">
        <v>0.91800696353733746</v>
      </c>
      <c r="E96" s="562">
        <v>0.23844012113532398</v>
      </c>
      <c r="F96" s="563">
        <v>0.54317916286423429</v>
      </c>
      <c r="G96" s="561">
        <v>6.738588343340754E-2</v>
      </c>
      <c r="H96" s="563">
        <v>5.9422572788728138E-2</v>
      </c>
      <c r="I96" s="291">
        <v>1.3299310040165312E-2</v>
      </c>
      <c r="J96" s="291">
        <v>1.3078429890896832E-3</v>
      </c>
    </row>
    <row r="97" spans="2:10" s="4" customFormat="1" hidden="1" outlineLevel="1" x14ac:dyDescent="0.25">
      <c r="B97" s="71" t="s">
        <v>93</v>
      </c>
      <c r="C97" s="556">
        <v>1</v>
      </c>
      <c r="D97" s="557">
        <v>0.92599335127433913</v>
      </c>
      <c r="E97" s="558">
        <v>0.22431533955991767</v>
      </c>
      <c r="F97" s="559">
        <v>0.51092290644293181</v>
      </c>
      <c r="G97" s="557">
        <v>4.5987019154662023E-2</v>
      </c>
      <c r="H97" s="559">
        <v>4.0921323413012509E-2</v>
      </c>
      <c r="I97" s="288">
        <v>2.6990660123476333E-2</v>
      </c>
      <c r="J97" s="288">
        <v>1.0289694475225581E-3</v>
      </c>
    </row>
    <row r="98" spans="2:10" s="4" customFormat="1" hidden="1" outlineLevel="1" x14ac:dyDescent="0.25">
      <c r="B98" s="71" t="s">
        <v>94</v>
      </c>
      <c r="C98" s="556">
        <v>1</v>
      </c>
      <c r="D98" s="557">
        <v>0.91869194554014511</v>
      </c>
      <c r="E98" s="558">
        <v>0.25741188446367225</v>
      </c>
      <c r="F98" s="559">
        <v>0.49751876829113117</v>
      </c>
      <c r="G98" s="557">
        <v>6.3748568520167956E-2</v>
      </c>
      <c r="H98" s="559">
        <v>5.9549561012851505E-2</v>
      </c>
      <c r="I98" s="288">
        <v>1.7177757984476398E-2</v>
      </c>
      <c r="J98" s="288">
        <v>3.8172795521058657E-4</v>
      </c>
    </row>
    <row r="99" spans="2:10" s="4" customFormat="1" hidden="1" outlineLevel="1" x14ac:dyDescent="0.25">
      <c r="B99" s="71" t="s">
        <v>95</v>
      </c>
      <c r="C99" s="556">
        <v>1</v>
      </c>
      <c r="D99" s="557">
        <v>0.94178811200261991</v>
      </c>
      <c r="E99" s="558">
        <v>0.24390044211560505</v>
      </c>
      <c r="F99" s="559">
        <v>0.57090224332732931</v>
      </c>
      <c r="G99" s="557">
        <v>4.7895857213034222E-2</v>
      </c>
      <c r="H99" s="559">
        <v>4.4129687244146065E-2</v>
      </c>
      <c r="I99" s="288">
        <v>9.6610447028000652E-3</v>
      </c>
      <c r="J99" s="288">
        <v>6.5498608154576719E-4</v>
      </c>
    </row>
    <row r="100" spans="2:10" s="4" customFormat="1" hidden="1" outlineLevel="1" x14ac:dyDescent="0.25">
      <c r="B100" s="71" t="s">
        <v>96</v>
      </c>
      <c r="C100" s="556">
        <v>1</v>
      </c>
      <c r="D100" s="557">
        <v>0.94505494505494503</v>
      </c>
      <c r="E100" s="558">
        <v>0.24697802197802199</v>
      </c>
      <c r="F100" s="559">
        <v>0.57630494505494501</v>
      </c>
      <c r="G100" s="557">
        <v>4.1964285714285711E-2</v>
      </c>
      <c r="H100" s="559">
        <v>3.7156593406593406E-2</v>
      </c>
      <c r="I100" s="288">
        <v>9.8214285714285712E-3</v>
      </c>
      <c r="J100" s="288">
        <v>3.1593406593406594E-3</v>
      </c>
    </row>
    <row r="101" spans="2:10" s="4" customFormat="1" hidden="1" outlineLevel="1" x14ac:dyDescent="0.25">
      <c r="B101" s="71" t="s">
        <v>97</v>
      </c>
      <c r="C101" s="556">
        <v>1</v>
      </c>
      <c r="D101" s="557">
        <v>0.95253722272865393</v>
      </c>
      <c r="E101" s="558">
        <v>0.223761774536615</v>
      </c>
      <c r="F101" s="559">
        <v>0.62248556669705257</v>
      </c>
      <c r="G101" s="557">
        <v>4.0413248252810695E-2</v>
      </c>
      <c r="H101" s="559">
        <v>3.4579155271953814E-2</v>
      </c>
      <c r="I101" s="288">
        <v>6.077180188392586E-3</v>
      </c>
      <c r="J101" s="288">
        <v>9.723488301428137E-4</v>
      </c>
    </row>
    <row r="102" spans="2:10" s="4" customFormat="1" hidden="1" outlineLevel="1" x14ac:dyDescent="0.25">
      <c r="B102" s="71" t="s">
        <v>98</v>
      </c>
      <c r="C102" s="556">
        <v>1</v>
      </c>
      <c r="D102" s="557">
        <v>0.94448901010749242</v>
      </c>
      <c r="E102" s="558">
        <v>0.25300818225573563</v>
      </c>
      <c r="F102" s="559">
        <v>0.59302636504625916</v>
      </c>
      <c r="G102" s="557">
        <v>4.8023958500454572E-2</v>
      </c>
      <c r="H102" s="559">
        <v>4.3424782073907695E-2</v>
      </c>
      <c r="I102" s="288">
        <v>6.3639766832450937E-3</v>
      </c>
      <c r="J102" s="288">
        <v>1.1230547088079577E-3</v>
      </c>
    </row>
    <row r="103" spans="2:10" s="4" customFormat="1" hidden="1" outlineLevel="1" x14ac:dyDescent="0.25">
      <c r="B103" s="71" t="s">
        <v>99</v>
      </c>
      <c r="C103" s="556">
        <v>1</v>
      </c>
      <c r="D103" s="557">
        <v>0.93539211702559932</v>
      </c>
      <c r="E103" s="558">
        <v>0.29418935392117024</v>
      </c>
      <c r="F103" s="559">
        <v>0.55510971149939048</v>
      </c>
      <c r="G103" s="557">
        <v>5.4093864282811863E-2</v>
      </c>
      <c r="H103" s="559">
        <v>5.0893945550589188E-2</v>
      </c>
      <c r="I103" s="288">
        <v>9.7521332791548152E-3</v>
      </c>
      <c r="J103" s="288">
        <v>7.6188541243396991E-4</v>
      </c>
    </row>
    <row r="104" spans="2:10" s="4" customFormat="1" hidden="1" outlineLevel="1" x14ac:dyDescent="0.25">
      <c r="B104" s="71" t="s">
        <v>100</v>
      </c>
      <c r="C104" s="556">
        <v>1</v>
      </c>
      <c r="D104" s="557">
        <v>0.93795806188925079</v>
      </c>
      <c r="E104" s="558">
        <v>0.24088965798045603</v>
      </c>
      <c r="F104" s="559">
        <v>0.59451343648208466</v>
      </c>
      <c r="G104" s="557">
        <v>5.2524429967426713E-2</v>
      </c>
      <c r="H104" s="559">
        <v>4.4991856677524429E-2</v>
      </c>
      <c r="I104" s="288">
        <v>8.4995928338762218E-3</v>
      </c>
      <c r="J104" s="288">
        <v>1.0179153094462541E-3</v>
      </c>
    </row>
    <row r="105" spans="2:10" s="4" customFormat="1" hidden="1" outlineLevel="1" x14ac:dyDescent="0.25">
      <c r="B105" s="71" t="s">
        <v>101</v>
      </c>
      <c r="C105" s="556">
        <v>1</v>
      </c>
      <c r="D105" s="557">
        <v>0.92565433212996395</v>
      </c>
      <c r="E105" s="558">
        <v>0.24537454873646208</v>
      </c>
      <c r="F105" s="559">
        <v>0.55330550541516244</v>
      </c>
      <c r="G105" s="557">
        <v>5.5449007220216603E-2</v>
      </c>
      <c r="H105" s="559">
        <v>5.0879963898916969E-2</v>
      </c>
      <c r="I105" s="288">
        <v>1.7712093862815883E-2</v>
      </c>
      <c r="J105" s="288">
        <v>1.18456678700361E-3</v>
      </c>
    </row>
    <row r="106" spans="2:10" s="4" customFormat="1" hidden="1" outlineLevel="1" x14ac:dyDescent="0.25">
      <c r="B106" s="71" t="s">
        <v>102</v>
      </c>
      <c r="C106" s="556">
        <v>1</v>
      </c>
      <c r="D106" s="557">
        <v>0.92270701384001874</v>
      </c>
      <c r="E106" s="558">
        <v>0.21692470091484869</v>
      </c>
      <c r="F106" s="559">
        <v>0.59007741027445459</v>
      </c>
      <c r="G106" s="557">
        <v>6.5974665728360304E-2</v>
      </c>
      <c r="H106" s="559">
        <v>5.7647196809758383E-2</v>
      </c>
      <c r="I106" s="288">
        <v>1.0438658221909453E-2</v>
      </c>
      <c r="J106" s="288">
        <v>8.7966220971147076E-4</v>
      </c>
    </row>
    <row r="107" spans="2:10" s="4" customFormat="1" hidden="1" outlineLevel="1" x14ac:dyDescent="0.25">
      <c r="B107" s="71" t="s">
        <v>103</v>
      </c>
      <c r="C107" s="556">
        <v>1</v>
      </c>
      <c r="D107" s="557">
        <v>0.93119000064428836</v>
      </c>
      <c r="E107" s="558">
        <v>0.19335094388248181</v>
      </c>
      <c r="F107" s="559">
        <v>0.57425423619612137</v>
      </c>
      <c r="G107" s="557">
        <v>5.1671928355131756E-2</v>
      </c>
      <c r="H107" s="559">
        <v>4.6259905933896013E-2</v>
      </c>
      <c r="I107" s="288">
        <v>1.4367630951613943E-2</v>
      </c>
      <c r="J107" s="288">
        <v>2.7704400489659171E-3</v>
      </c>
    </row>
    <row r="108" spans="2:10" s="4" customFormat="1" hidden="1" outlineLevel="1" x14ac:dyDescent="0.25">
      <c r="B108" s="71" t="s">
        <v>104</v>
      </c>
      <c r="C108" s="556">
        <v>1</v>
      </c>
      <c r="D108" s="557">
        <v>0.91481026271316634</v>
      </c>
      <c r="E108" s="558">
        <v>0.21101551697649409</v>
      </c>
      <c r="F108" s="559">
        <v>0.49884774927024123</v>
      </c>
      <c r="G108" s="557">
        <v>6.9211860500844991E-2</v>
      </c>
      <c r="H108" s="559">
        <v>6.3450606852051006E-2</v>
      </c>
      <c r="I108" s="288">
        <v>1.4979259486864342E-2</v>
      </c>
      <c r="J108" s="288">
        <v>9.9861729912428939E-4</v>
      </c>
    </row>
    <row r="109" spans="2:10" s="4" customFormat="1" ht="15.75" collapsed="1" x14ac:dyDescent="0.25">
      <c r="B109" s="101">
        <v>2013</v>
      </c>
      <c r="C109" s="560">
        <v>1</v>
      </c>
      <c r="D109" s="561">
        <v>0.93403790875099957</v>
      </c>
      <c r="E109" s="562">
        <v>0.23864250362013442</v>
      </c>
      <c r="F109" s="563">
        <v>0.56705893794981521</v>
      </c>
      <c r="G109" s="561">
        <v>5.2675657567701914E-2</v>
      </c>
      <c r="H109" s="563">
        <v>4.7337310078021999E-2</v>
      </c>
      <c r="I109" s="291">
        <v>1.2022088223216409E-2</v>
      </c>
      <c r="J109" s="291">
        <v>1.2643454580820851E-3</v>
      </c>
    </row>
    <row r="110" spans="2:10" s="4" customFormat="1" hidden="1" outlineLevel="1" x14ac:dyDescent="0.25">
      <c r="B110" s="71" t="s">
        <v>93</v>
      </c>
      <c r="C110" s="556">
        <v>1</v>
      </c>
      <c r="D110" s="557">
        <v>0.92972613160897677</v>
      </c>
      <c r="E110" s="558">
        <v>0.20064663370102701</v>
      </c>
      <c r="F110" s="559">
        <v>0.55943324457968813</v>
      </c>
      <c r="G110" s="557">
        <v>5.2396348421453021E-2</v>
      </c>
      <c r="H110" s="559">
        <v>4.117535184480791E-2</v>
      </c>
      <c r="I110" s="288">
        <v>1.6451122099657666E-2</v>
      </c>
      <c r="J110" s="288">
        <v>1.4263978699125142E-3</v>
      </c>
    </row>
    <row r="111" spans="2:10" s="4" customFormat="1" hidden="1" outlineLevel="1" x14ac:dyDescent="0.25">
      <c r="B111" s="71" t="s">
        <v>94</v>
      </c>
      <c r="C111" s="556">
        <v>1</v>
      </c>
      <c r="D111" s="557">
        <v>0.9326285611897509</v>
      </c>
      <c r="E111" s="558">
        <v>0.22218240458699157</v>
      </c>
      <c r="F111" s="559">
        <v>0.5620856477333811</v>
      </c>
      <c r="G111" s="557">
        <v>4.4257301558860422E-2</v>
      </c>
      <c r="H111" s="559">
        <v>3.2610643253897148E-2</v>
      </c>
      <c r="I111" s="288">
        <v>2.2934957892850744E-2</v>
      </c>
      <c r="J111" s="288">
        <v>1.7917935853789643E-4</v>
      </c>
    </row>
    <row r="112" spans="2:10" s="4" customFormat="1" hidden="1" outlineLevel="1" x14ac:dyDescent="0.25">
      <c r="B112" s="71" t="s">
        <v>95</v>
      </c>
      <c r="C112" s="556">
        <v>1</v>
      </c>
      <c r="D112" s="557">
        <v>0.96176911544227883</v>
      </c>
      <c r="E112" s="558">
        <v>0.21342899978582139</v>
      </c>
      <c r="F112" s="559">
        <v>0.58738487898907688</v>
      </c>
      <c r="G112" s="557">
        <v>3.2340972370957378E-2</v>
      </c>
      <c r="H112" s="559">
        <v>2.8057399871492826E-2</v>
      </c>
      <c r="I112" s="288">
        <v>5.8899121867637613E-3</v>
      </c>
      <c r="J112" s="288">
        <v>0</v>
      </c>
    </row>
    <row r="113" spans="2:10" s="4" customFormat="1" hidden="1" outlineLevel="1" x14ac:dyDescent="0.25">
      <c r="B113" s="71" t="s">
        <v>96</v>
      </c>
      <c r="C113" s="556">
        <v>1</v>
      </c>
      <c r="D113" s="557">
        <v>0.93757319160435992</v>
      </c>
      <c r="E113" s="558">
        <v>0.23060985496802089</v>
      </c>
      <c r="F113" s="559">
        <v>0.58985676966039091</v>
      </c>
      <c r="G113" s="557">
        <v>3.7474101432303397E-2</v>
      </c>
      <c r="H113" s="559">
        <v>2.8285740023421314E-2</v>
      </c>
      <c r="I113" s="288">
        <v>2.2880821547608322E-2</v>
      </c>
      <c r="J113" s="288">
        <v>2.0718854157283128E-3</v>
      </c>
    </row>
    <row r="114" spans="2:10" s="4" customFormat="1" hidden="1" outlineLevel="1" x14ac:dyDescent="0.25">
      <c r="B114" s="71" t="s">
        <v>97</v>
      </c>
      <c r="C114" s="556">
        <v>1</v>
      </c>
      <c r="D114" s="557">
        <v>0.95986784569040906</v>
      </c>
      <c r="E114" s="558">
        <v>0.23467107181031971</v>
      </c>
      <c r="F114" s="559">
        <v>0.5767175201632494</v>
      </c>
      <c r="G114" s="557">
        <v>3.4593333981148576E-2</v>
      </c>
      <c r="H114" s="559">
        <v>3.0220581090273053E-2</v>
      </c>
      <c r="I114" s="288">
        <v>4.7614420367311245E-3</v>
      </c>
      <c r="J114" s="288">
        <v>7.7737829171120392E-4</v>
      </c>
    </row>
    <row r="115" spans="2:10" s="4" customFormat="1" hidden="1" outlineLevel="1" x14ac:dyDescent="0.25">
      <c r="B115" s="71" t="s">
        <v>98</v>
      </c>
      <c r="C115" s="556">
        <v>1</v>
      </c>
      <c r="D115" s="557">
        <v>0.96663177178749016</v>
      </c>
      <c r="E115" s="558">
        <v>0.24267207537293903</v>
      </c>
      <c r="F115" s="559">
        <v>0.62221931431562416</v>
      </c>
      <c r="G115" s="557">
        <v>3.0162261188170635E-2</v>
      </c>
      <c r="H115" s="559">
        <v>2.8330280031405392E-2</v>
      </c>
      <c r="I115" s="288">
        <v>2.420832242868359E-3</v>
      </c>
      <c r="J115" s="288">
        <v>7.851347814708192E-4</v>
      </c>
    </row>
    <row r="116" spans="2:10" s="4" customFormat="1" hidden="1" outlineLevel="1" x14ac:dyDescent="0.25">
      <c r="B116" s="71" t="s">
        <v>99</v>
      </c>
      <c r="C116" s="556">
        <v>1</v>
      </c>
      <c r="D116" s="557">
        <v>0.94825292346474332</v>
      </c>
      <c r="E116" s="558">
        <v>0.26419718507107348</v>
      </c>
      <c r="F116" s="559">
        <v>0.54407954625026256</v>
      </c>
      <c r="G116" s="557">
        <v>4.2574049436313981E-2</v>
      </c>
      <c r="H116" s="559">
        <v>2.8849520341712766E-2</v>
      </c>
      <c r="I116" s="288">
        <v>7.2824031930537074E-3</v>
      </c>
      <c r="J116" s="288">
        <v>1.8906239058889434E-3</v>
      </c>
    </row>
    <row r="117" spans="2:10" s="4" customFormat="1" hidden="1" outlineLevel="1" x14ac:dyDescent="0.25">
      <c r="B117" s="71" t="s">
        <v>100</v>
      </c>
      <c r="C117" s="556">
        <v>1</v>
      </c>
      <c r="D117" s="557">
        <v>0.9564637938693914</v>
      </c>
      <c r="E117" s="558">
        <v>0.21774449451037634</v>
      </c>
      <c r="F117" s="559">
        <v>0.61337818112584885</v>
      </c>
      <c r="G117" s="557">
        <v>3.9157199974614455E-2</v>
      </c>
      <c r="H117" s="559">
        <v>3.5412832391952781E-2</v>
      </c>
      <c r="I117" s="288">
        <v>4.2520784413276639E-3</v>
      </c>
      <c r="J117" s="288">
        <v>1.2692771466649744E-4</v>
      </c>
    </row>
    <row r="118" spans="2:10" s="4" customFormat="1" hidden="1" outlineLevel="1" x14ac:dyDescent="0.25">
      <c r="B118" s="71" t="s">
        <v>101</v>
      </c>
      <c r="C118" s="556">
        <v>1</v>
      </c>
      <c r="D118" s="557">
        <v>0.94266205988812113</v>
      </c>
      <c r="E118" s="558">
        <v>0.26505429417571569</v>
      </c>
      <c r="F118" s="559">
        <v>0.55923000987166827</v>
      </c>
      <c r="G118" s="557">
        <v>5.0016452780519909E-2</v>
      </c>
      <c r="H118" s="559">
        <v>4.3928923988153998E-2</v>
      </c>
      <c r="I118" s="288">
        <v>6.6633761105626852E-3</v>
      </c>
      <c r="J118" s="288">
        <v>6.5811122079631457E-4</v>
      </c>
    </row>
    <row r="119" spans="2:10" s="4" customFormat="1" hidden="1" outlineLevel="1" x14ac:dyDescent="0.25">
      <c r="B119" s="71" t="s">
        <v>102</v>
      </c>
      <c r="C119" s="556">
        <v>1</v>
      </c>
      <c r="D119" s="557">
        <v>0.93354632587859421</v>
      </c>
      <c r="E119" s="558">
        <v>0.23985623003194889</v>
      </c>
      <c r="F119" s="559">
        <v>0.57012779552715653</v>
      </c>
      <c r="G119" s="557">
        <v>5.3913738019169329E-2</v>
      </c>
      <c r="H119" s="559">
        <v>4.5686900958466455E-2</v>
      </c>
      <c r="I119" s="288">
        <v>1.1501597444089457E-2</v>
      </c>
      <c r="J119" s="288">
        <v>1.0383386581469649E-3</v>
      </c>
    </row>
    <row r="120" spans="2:10" s="4" customFormat="1" hidden="1" outlineLevel="1" x14ac:dyDescent="0.25">
      <c r="B120" s="71" t="s">
        <v>103</v>
      </c>
      <c r="C120" s="556">
        <v>1</v>
      </c>
      <c r="D120" s="557">
        <v>0.9467859308671922</v>
      </c>
      <c r="E120" s="558">
        <v>0.21369011522134626</v>
      </c>
      <c r="F120" s="559">
        <v>0.5672377198302001</v>
      </c>
      <c r="G120" s="557">
        <v>3.8963007883565798E-2</v>
      </c>
      <c r="H120" s="559">
        <v>3.4338993329290482E-2</v>
      </c>
      <c r="I120" s="288">
        <v>1.3114008489993936E-2</v>
      </c>
      <c r="J120" s="288">
        <v>1.1370527592480292E-3</v>
      </c>
    </row>
    <row r="121" spans="2:10" s="4" customFormat="1" hidden="1" outlineLevel="1" x14ac:dyDescent="0.25">
      <c r="B121" s="71" t="s">
        <v>104</v>
      </c>
      <c r="C121" s="556">
        <v>1</v>
      </c>
      <c r="D121" s="557">
        <v>0.93132753736446228</v>
      </c>
      <c r="E121" s="558">
        <v>0.19810491354889129</v>
      </c>
      <c r="F121" s="559">
        <v>0.56325095242746903</v>
      </c>
      <c r="G121" s="557">
        <v>5.4703526423756962E-2</v>
      </c>
      <c r="H121" s="559">
        <v>4.6791052066034969E-2</v>
      </c>
      <c r="I121" s="288">
        <v>1.2699032919800722E-2</v>
      </c>
      <c r="J121" s="288">
        <v>1.2699032919800722E-3</v>
      </c>
    </row>
    <row r="122" spans="2:10" s="4" customFormat="1" ht="15.75" collapsed="1" x14ac:dyDescent="0.25">
      <c r="B122" s="101">
        <v>2012</v>
      </c>
      <c r="C122" s="560">
        <v>1</v>
      </c>
      <c r="D122" s="561">
        <v>0.9469034751237041</v>
      </c>
      <c r="E122" s="562">
        <v>0.23031785189727208</v>
      </c>
      <c r="F122" s="563">
        <v>0.57836496641807011</v>
      </c>
      <c r="G122" s="561">
        <v>4.2173485248192567E-2</v>
      </c>
      <c r="H122" s="563">
        <v>3.5243201619918146E-2</v>
      </c>
      <c r="I122" s="291">
        <v>9.9462403924308745E-3</v>
      </c>
      <c r="J122" s="291">
        <v>9.7679923567242297E-4</v>
      </c>
    </row>
    <row r="123" spans="2:10" s="4" customFormat="1" hidden="1" outlineLevel="1" x14ac:dyDescent="0.25">
      <c r="B123" s="71" t="s">
        <v>93</v>
      </c>
      <c r="C123" s="556">
        <v>1</v>
      </c>
      <c r="D123" s="557">
        <v>0.96261923176076314</v>
      </c>
      <c r="E123" s="558">
        <v>0.24439288476411447</v>
      </c>
      <c r="F123" s="559">
        <v>0.58610466615106982</v>
      </c>
      <c r="G123" s="557">
        <v>2.9904614591389534E-2</v>
      </c>
      <c r="H123" s="559">
        <v>2.6553235369940708E-2</v>
      </c>
      <c r="I123" s="288">
        <v>5.54266563547306E-3</v>
      </c>
      <c r="J123" s="288">
        <v>1.9334880123743233E-3</v>
      </c>
    </row>
    <row r="124" spans="2:10" s="4" customFormat="1" hidden="1" outlineLevel="1" x14ac:dyDescent="0.25">
      <c r="B124" s="71" t="s">
        <v>94</v>
      </c>
      <c r="C124" s="556">
        <v>1</v>
      </c>
      <c r="D124" s="557">
        <v>0.92437923250564336</v>
      </c>
      <c r="E124" s="558">
        <v>0.26681715575620768</v>
      </c>
      <c r="F124" s="559">
        <v>0.51534988713318286</v>
      </c>
      <c r="G124" s="557">
        <v>6.5237020316027086E-2</v>
      </c>
      <c r="H124" s="559">
        <v>3.7923250564334085E-2</v>
      </c>
      <c r="I124" s="288">
        <v>1.038374717832957E-2</v>
      </c>
      <c r="J124" s="288">
        <v>0</v>
      </c>
    </row>
    <row r="125" spans="2:10" s="4" customFormat="1" hidden="1" outlineLevel="1" x14ac:dyDescent="0.25">
      <c r="B125" s="71" t="s">
        <v>95</v>
      </c>
      <c r="C125" s="556">
        <v>1</v>
      </c>
      <c r="D125" s="557">
        <v>0.96397350993377484</v>
      </c>
      <c r="E125" s="558">
        <v>0.25218543046357617</v>
      </c>
      <c r="F125" s="559">
        <v>0.56807947019867555</v>
      </c>
      <c r="G125" s="557">
        <v>2.2781456953642386E-2</v>
      </c>
      <c r="H125" s="559">
        <v>1.6821192052980133E-2</v>
      </c>
      <c r="I125" s="288">
        <v>1.3245033112582781E-2</v>
      </c>
      <c r="J125" s="288">
        <v>0</v>
      </c>
    </row>
    <row r="126" spans="2:10" s="4" customFormat="1" hidden="1" outlineLevel="1" x14ac:dyDescent="0.25">
      <c r="B126" s="71" t="s">
        <v>96</v>
      </c>
      <c r="C126" s="556">
        <v>1</v>
      </c>
      <c r="D126" s="557">
        <v>0.94606908243271881</v>
      </c>
      <c r="E126" s="558">
        <v>0.27484636575545668</v>
      </c>
      <c r="F126" s="559">
        <v>0.55594405594405594</v>
      </c>
      <c r="G126" s="557">
        <v>4.0368722186904002E-2</v>
      </c>
      <c r="H126" s="559">
        <v>3.5494808222080947E-2</v>
      </c>
      <c r="I126" s="288">
        <v>1.3562195380377199E-2</v>
      </c>
      <c r="J126" s="288">
        <v>0</v>
      </c>
    </row>
    <row r="127" spans="2:10" s="4" customFormat="1" hidden="1" outlineLevel="1" x14ac:dyDescent="0.25">
      <c r="B127" s="71" t="s">
        <v>97</v>
      </c>
      <c r="C127" s="556">
        <v>1</v>
      </c>
      <c r="D127" s="557">
        <v>0.94431390977443608</v>
      </c>
      <c r="E127" s="558">
        <v>0.28160244360902253</v>
      </c>
      <c r="F127" s="559">
        <v>0.55298402255639101</v>
      </c>
      <c r="G127" s="557">
        <v>5.0751879699248117E-2</v>
      </c>
      <c r="H127" s="559">
        <v>4.4055451127819549E-2</v>
      </c>
      <c r="I127" s="288">
        <v>3.5244360902255637E-3</v>
      </c>
      <c r="J127" s="288">
        <v>1.4097744360902255E-3</v>
      </c>
    </row>
    <row r="128" spans="2:10" s="4" customFormat="1" hidden="1" outlineLevel="1" x14ac:dyDescent="0.25">
      <c r="B128" s="71" t="s">
        <v>98</v>
      </c>
      <c r="C128" s="556">
        <v>1</v>
      </c>
      <c r="D128" s="557">
        <v>0.94985937348462812</v>
      </c>
      <c r="E128" s="558">
        <v>0.27126369896227331</v>
      </c>
      <c r="F128" s="559">
        <v>0.5344777422170498</v>
      </c>
      <c r="G128" s="557">
        <v>4.626127436718068E-2</v>
      </c>
      <c r="H128" s="559">
        <v>4.1412084181941616E-2</v>
      </c>
      <c r="I128" s="288">
        <v>2.5215788963243138E-3</v>
      </c>
      <c r="J128" s="288">
        <v>1.3577732518669382E-3</v>
      </c>
    </row>
    <row r="129" spans="2:10" s="4" customFormat="1" hidden="1" outlineLevel="1" x14ac:dyDescent="0.25">
      <c r="B129" s="71" t="s">
        <v>99</v>
      </c>
      <c r="C129" s="556">
        <v>1</v>
      </c>
      <c r="D129" s="557">
        <v>0.93985079266397265</v>
      </c>
      <c r="E129" s="558">
        <v>0.27533416226297791</v>
      </c>
      <c r="F129" s="559">
        <v>0.53419334783960215</v>
      </c>
      <c r="G129" s="557">
        <v>5.3543674230649672E-2</v>
      </c>
      <c r="H129" s="559">
        <v>4.9658066521603976E-2</v>
      </c>
      <c r="I129" s="288">
        <v>6.2169723344731118E-3</v>
      </c>
      <c r="J129" s="288">
        <v>3.8856077090456949E-4</v>
      </c>
    </row>
    <row r="130" spans="2:10" s="4" customFormat="1" hidden="1" outlineLevel="1" x14ac:dyDescent="0.25">
      <c r="B130" s="71" t="s">
        <v>100</v>
      </c>
      <c r="C130" s="556">
        <v>1</v>
      </c>
      <c r="D130" s="557">
        <v>0.92613690306655272</v>
      </c>
      <c r="E130" s="558">
        <v>0.25795120098737301</v>
      </c>
      <c r="F130" s="559">
        <v>0.50479445552074431</v>
      </c>
      <c r="G130" s="557">
        <v>6.8736352416215701E-2</v>
      </c>
      <c r="H130" s="559">
        <v>5.800816481534226E-2</v>
      </c>
      <c r="I130" s="288">
        <v>3.9874679578467669E-3</v>
      </c>
      <c r="J130" s="288">
        <v>1.1392765593847907E-3</v>
      </c>
    </row>
    <row r="131" spans="2:10" s="4" customFormat="1" hidden="1" outlineLevel="1" x14ac:dyDescent="0.25">
      <c r="B131" s="71" t="s">
        <v>101</v>
      </c>
      <c r="C131" s="556">
        <v>1</v>
      </c>
      <c r="D131" s="557">
        <v>0.93317883352645814</v>
      </c>
      <c r="E131" s="558">
        <v>0.27578215527230593</v>
      </c>
      <c r="F131" s="559">
        <v>0.53746620316724603</v>
      </c>
      <c r="G131" s="557">
        <v>6.160679799150251E-2</v>
      </c>
      <c r="H131" s="559">
        <v>5.5909617612977983E-2</v>
      </c>
      <c r="I131" s="288">
        <v>4.248744689069139E-3</v>
      </c>
      <c r="J131" s="288">
        <v>9.6562379297025877E-4</v>
      </c>
    </row>
    <row r="132" spans="2:10" s="4" customFormat="1" hidden="1" outlineLevel="1" x14ac:dyDescent="0.25">
      <c r="B132" s="71" t="s">
        <v>102</v>
      </c>
      <c r="C132" s="556">
        <v>1</v>
      </c>
      <c r="D132" s="557">
        <v>0.91633541548362674</v>
      </c>
      <c r="E132" s="558">
        <v>0.2447473026689381</v>
      </c>
      <c r="F132" s="559">
        <v>0.51372326329736895</v>
      </c>
      <c r="G132" s="557">
        <v>7.7512776831345831E-2</v>
      </c>
      <c r="H132" s="559">
        <v>6.7859170925610446E-2</v>
      </c>
      <c r="I132" s="288">
        <v>4.8268029528676891E-3</v>
      </c>
      <c r="J132" s="288">
        <v>1.3250047321597578E-3</v>
      </c>
    </row>
    <row r="133" spans="2:10" s="4" customFormat="1" hidden="1" outlineLevel="1" x14ac:dyDescent="0.25">
      <c r="B133" s="71" t="s">
        <v>103</v>
      </c>
      <c r="C133" s="556">
        <v>1</v>
      </c>
      <c r="D133" s="557">
        <v>0.95117581187010081</v>
      </c>
      <c r="E133" s="558">
        <v>0.20111982082866742</v>
      </c>
      <c r="F133" s="559">
        <v>0.55240761478163491</v>
      </c>
      <c r="G133" s="557">
        <v>3.6618141097424409E-2</v>
      </c>
      <c r="H133" s="559">
        <v>3.0795072788353865E-2</v>
      </c>
      <c r="I133" s="288">
        <v>1.1982082866741321E-2</v>
      </c>
      <c r="J133" s="288">
        <v>2.2396416573348266E-4</v>
      </c>
    </row>
    <row r="134" spans="2:10" s="4" customFormat="1" hidden="1" outlineLevel="1" x14ac:dyDescent="0.25">
      <c r="B134" s="71" t="s">
        <v>104</v>
      </c>
      <c r="C134" s="556">
        <v>1</v>
      </c>
      <c r="D134" s="557">
        <v>0.93599240265906936</v>
      </c>
      <c r="E134" s="558">
        <v>0.18736942070275403</v>
      </c>
      <c r="F134" s="559">
        <v>0.60161443494776823</v>
      </c>
      <c r="G134" s="557">
        <v>5.2326685660018996E-2</v>
      </c>
      <c r="H134" s="559">
        <v>4.8338081671415005E-2</v>
      </c>
      <c r="I134" s="288">
        <v>1.0731244064577398E-2</v>
      </c>
      <c r="J134" s="288">
        <v>9.4966761633428305E-4</v>
      </c>
    </row>
    <row r="135" spans="2:10" s="4" customFormat="1" ht="15.75" collapsed="1" x14ac:dyDescent="0.25">
      <c r="B135" s="101">
        <v>2011</v>
      </c>
      <c r="C135" s="560">
        <v>1</v>
      </c>
      <c r="D135" s="561">
        <v>0.9406433951799037</v>
      </c>
      <c r="E135" s="562">
        <v>0.25264353831565012</v>
      </c>
      <c r="F135" s="563">
        <v>0.54603603442414705</v>
      </c>
      <c r="G135" s="561">
        <v>5.1269435150560913E-2</v>
      </c>
      <c r="H135" s="563">
        <v>4.4443649245853534E-2</v>
      </c>
      <c r="I135" s="291">
        <v>7.2462471596500327E-3</v>
      </c>
      <c r="J135" s="291">
        <v>8.4092250988531249E-4</v>
      </c>
    </row>
    <row r="136" spans="2:10" s="4" customFormat="1" hidden="1" outlineLevel="1" x14ac:dyDescent="0.25">
      <c r="B136" s="71" t="s">
        <v>93</v>
      </c>
      <c r="C136" s="556">
        <v>1</v>
      </c>
      <c r="D136" s="557">
        <v>0.96943445570447861</v>
      </c>
      <c r="E136" s="558">
        <v>0.24158221641059169</v>
      </c>
      <c r="F136" s="559">
        <v>0.59218698921216084</v>
      </c>
      <c r="G136" s="557">
        <v>2.4190912062765611E-2</v>
      </c>
      <c r="H136" s="559">
        <v>2.157567832625041E-2</v>
      </c>
      <c r="I136" s="288">
        <v>6.2111801242236021E-3</v>
      </c>
      <c r="J136" s="288">
        <v>1.6345210853220007E-4</v>
      </c>
    </row>
    <row r="137" spans="2:10" s="4" customFormat="1" hidden="1" outlineLevel="1" x14ac:dyDescent="0.25">
      <c r="B137" s="71" t="s">
        <v>94</v>
      </c>
      <c r="C137" s="556">
        <v>1</v>
      </c>
      <c r="D137" s="557">
        <v>0.95607450653322212</v>
      </c>
      <c r="E137" s="558">
        <v>0.17792604948568252</v>
      </c>
      <c r="F137" s="559">
        <v>0.63664164581595772</v>
      </c>
      <c r="G137" s="557">
        <v>1.9738671114817904E-2</v>
      </c>
      <c r="H137" s="559">
        <v>1.6402557686961357E-2</v>
      </c>
      <c r="I137" s="288">
        <v>2.0016680567139282E-2</v>
      </c>
      <c r="J137" s="288">
        <v>4.1701417848206837E-3</v>
      </c>
    </row>
    <row r="138" spans="2:10" s="4" customFormat="1" hidden="1" outlineLevel="1" x14ac:dyDescent="0.25">
      <c r="B138" s="71" t="s">
        <v>95</v>
      </c>
      <c r="C138" s="556">
        <v>1</v>
      </c>
      <c r="D138" s="557">
        <v>0.96147260273972601</v>
      </c>
      <c r="E138" s="558">
        <v>0.16523972602739725</v>
      </c>
      <c r="F138" s="559">
        <v>0.64576198630136983</v>
      </c>
      <c r="G138" s="557">
        <v>2.9537671232876712E-2</v>
      </c>
      <c r="H138" s="559">
        <v>2.5898972602739725E-2</v>
      </c>
      <c r="I138" s="288">
        <v>8.7756849315068497E-3</v>
      </c>
      <c r="J138" s="288">
        <v>2.1404109589041095E-4</v>
      </c>
    </row>
    <row r="139" spans="2:10" s="4" customFormat="1" hidden="1" outlineLevel="1" x14ac:dyDescent="0.25">
      <c r="B139" s="71" t="s">
        <v>96</v>
      </c>
      <c r="C139" s="556">
        <v>1</v>
      </c>
      <c r="D139" s="557">
        <v>0.9777010502086031</v>
      </c>
      <c r="E139" s="558">
        <v>0.22097539922313336</v>
      </c>
      <c r="F139" s="559">
        <v>0.66191914832398213</v>
      </c>
      <c r="G139" s="557">
        <v>1.7263703064307294E-2</v>
      </c>
      <c r="H139" s="559">
        <v>1.46741476046612E-2</v>
      </c>
      <c r="I139" s="288">
        <v>4.603654150481945E-3</v>
      </c>
      <c r="J139" s="288">
        <v>4.3159257660768235E-4</v>
      </c>
    </row>
    <row r="140" spans="2:10" s="4" customFormat="1" hidden="1" outlineLevel="1" x14ac:dyDescent="0.25">
      <c r="B140" s="71" t="s">
        <v>97</v>
      </c>
      <c r="C140" s="556">
        <v>1</v>
      </c>
      <c r="D140" s="557">
        <v>0.97214830583643785</v>
      </c>
      <c r="E140" s="558">
        <v>0.25492283129324106</v>
      </c>
      <c r="F140" s="559">
        <v>0.62905800957956359</v>
      </c>
      <c r="G140" s="557">
        <v>2.1997516409437645E-2</v>
      </c>
      <c r="H140" s="559">
        <v>1.7917331914138725E-2</v>
      </c>
      <c r="I140" s="288">
        <v>5.854177754124534E-3</v>
      </c>
      <c r="J140" s="288">
        <v>0</v>
      </c>
    </row>
    <row r="141" spans="2:10" s="4" customFormat="1" hidden="1" outlineLevel="1" x14ac:dyDescent="0.25">
      <c r="B141" s="71" t="s">
        <v>98</v>
      </c>
      <c r="C141" s="556">
        <v>1</v>
      </c>
      <c r="D141" s="557">
        <v>0.97589143929551037</v>
      </c>
      <c r="E141" s="558">
        <v>0.24281795871228526</v>
      </c>
      <c r="F141" s="559">
        <v>0.60025985275010829</v>
      </c>
      <c r="G141" s="557">
        <v>1.992204417496752E-2</v>
      </c>
      <c r="H141" s="559">
        <v>1.5013714450700159E-2</v>
      </c>
      <c r="I141" s="288">
        <v>2.3098022231846397E-3</v>
      </c>
      <c r="J141" s="288">
        <v>1.8767143063375198E-3</v>
      </c>
    </row>
    <row r="142" spans="2:10" s="4" customFormat="1" hidden="1" outlineLevel="1" x14ac:dyDescent="0.25">
      <c r="B142" s="71" t="s">
        <v>99</v>
      </c>
      <c r="C142" s="556">
        <v>1</v>
      </c>
      <c r="D142" s="557">
        <v>0.97375717963953257</v>
      </c>
      <c r="E142" s="558">
        <v>0.25688255100019808</v>
      </c>
      <c r="F142" s="559">
        <v>0.63339275103980985</v>
      </c>
      <c r="G142" s="557">
        <v>2.4856407209348386E-2</v>
      </c>
      <c r="H142" s="559">
        <v>2.0400079223608637E-2</v>
      </c>
      <c r="I142" s="288">
        <v>1.3864131511190335E-3</v>
      </c>
      <c r="J142" s="288">
        <v>0</v>
      </c>
    </row>
    <row r="143" spans="2:10" s="4" customFormat="1" hidden="1" outlineLevel="1" x14ac:dyDescent="0.25">
      <c r="B143" s="71" t="s">
        <v>100</v>
      </c>
      <c r="C143" s="556">
        <v>1</v>
      </c>
      <c r="D143" s="557">
        <v>0.97153657994218368</v>
      </c>
      <c r="E143" s="558">
        <v>0.24949966644429619</v>
      </c>
      <c r="F143" s="559">
        <v>0.60351345341338669</v>
      </c>
      <c r="G143" s="557">
        <v>2.3793640204580833E-2</v>
      </c>
      <c r="H143" s="559">
        <v>1.8679119412941963E-2</v>
      </c>
      <c r="I143" s="288">
        <v>3.5579275072270401E-3</v>
      </c>
      <c r="J143" s="288">
        <v>1.1118523460084502E-3</v>
      </c>
    </row>
    <row r="144" spans="2:10" s="4" customFormat="1" hidden="1" outlineLevel="1" x14ac:dyDescent="0.25">
      <c r="B144" s="71" t="s">
        <v>101</v>
      </c>
      <c r="C144" s="556">
        <v>1</v>
      </c>
      <c r="D144" s="557">
        <v>0.97059624285325352</v>
      </c>
      <c r="E144" s="558">
        <v>0.23822488429077049</v>
      </c>
      <c r="F144" s="559">
        <v>0.64130138851075413</v>
      </c>
      <c r="G144" s="557">
        <v>2.7906343588347399E-2</v>
      </c>
      <c r="H144" s="559">
        <v>2.5319901987476176E-2</v>
      </c>
      <c r="I144" s="288">
        <v>1.0890280424720937E-3</v>
      </c>
      <c r="J144" s="288">
        <v>4.0838551592703513E-4</v>
      </c>
    </row>
    <row r="145" spans="2:10" s="4" customFormat="1" hidden="1" outlineLevel="1" x14ac:dyDescent="0.25">
      <c r="B145" s="71" t="s">
        <v>102</v>
      </c>
      <c r="C145" s="556">
        <v>1</v>
      </c>
      <c r="D145" s="557">
        <v>0.96135208604183897</v>
      </c>
      <c r="E145" s="558">
        <v>0.21002245597447111</v>
      </c>
      <c r="F145" s="559">
        <v>0.6194303273844699</v>
      </c>
      <c r="G145" s="557">
        <v>2.706535870464484E-2</v>
      </c>
      <c r="H145" s="559">
        <v>2.4465193239569791E-2</v>
      </c>
      <c r="I145" s="288">
        <v>6.618603002009219E-3</v>
      </c>
      <c r="J145" s="288">
        <v>4.963952251506914E-3</v>
      </c>
    </row>
    <row r="146" spans="2:10" s="4" customFormat="1" hidden="1" outlineLevel="1" x14ac:dyDescent="0.25">
      <c r="B146" s="71" t="s">
        <v>103</v>
      </c>
      <c r="C146" s="556">
        <v>1</v>
      </c>
      <c r="D146" s="557">
        <v>0.96344053398058249</v>
      </c>
      <c r="E146" s="558">
        <v>0.19675364077669902</v>
      </c>
      <c r="F146" s="559">
        <v>0.69857402912621358</v>
      </c>
      <c r="G146" s="557">
        <v>2.8822815533980584E-2</v>
      </c>
      <c r="H146" s="559">
        <v>2.867111650485437E-2</v>
      </c>
      <c r="I146" s="288">
        <v>6.3713592233009706E-3</v>
      </c>
      <c r="J146" s="288">
        <v>1.3652912621359224E-3</v>
      </c>
    </row>
    <row r="147" spans="2:10" s="4" customFormat="1" hidden="1" outlineLevel="1" x14ac:dyDescent="0.25">
      <c r="B147" s="71" t="s">
        <v>104</v>
      </c>
      <c r="C147" s="556">
        <v>1</v>
      </c>
      <c r="D147" s="557">
        <v>0.96302470071222912</v>
      </c>
      <c r="E147" s="558">
        <v>0.20684952265494772</v>
      </c>
      <c r="F147" s="559">
        <v>0.61160781936657072</v>
      </c>
      <c r="G147" s="557">
        <v>2.3943021669949993E-2</v>
      </c>
      <c r="H147" s="559">
        <v>1.9851492650401575E-2</v>
      </c>
      <c r="I147" s="288">
        <v>5.7584482497348086E-3</v>
      </c>
      <c r="J147" s="288">
        <v>7.2738293680860737E-3</v>
      </c>
    </row>
    <row r="148" spans="2:10" s="4" customFormat="1" ht="15.75" collapsed="1" x14ac:dyDescent="0.25">
      <c r="B148" s="101">
        <v>2010</v>
      </c>
      <c r="C148" s="560">
        <v>1</v>
      </c>
      <c r="D148" s="561">
        <v>0.96886281588447654</v>
      </c>
      <c r="E148" s="562">
        <v>0.22650990340521027</v>
      </c>
      <c r="F148" s="563">
        <v>0.62996389891696747</v>
      </c>
      <c r="G148" s="561">
        <v>2.4221875304907797E-2</v>
      </c>
      <c r="H148" s="563">
        <v>2.0806907991023516E-2</v>
      </c>
      <c r="I148" s="291">
        <v>5.1468435944970244E-3</v>
      </c>
      <c r="J148" s="291">
        <v>1.7684652161186456E-3</v>
      </c>
    </row>
    <row r="149" spans="2:10" s="4" customFormat="1" hidden="1" outlineLevel="1" x14ac:dyDescent="0.25">
      <c r="B149" s="71" t="s">
        <v>93</v>
      </c>
      <c r="C149" s="556">
        <v>1</v>
      </c>
      <c r="D149" s="557">
        <v>0.96670720583764058</v>
      </c>
      <c r="E149" s="558">
        <v>0.20538157494679235</v>
      </c>
      <c r="F149" s="559">
        <v>0.58893280632411071</v>
      </c>
      <c r="G149" s="557">
        <v>2.1891152325934936E-2</v>
      </c>
      <c r="H149" s="559">
        <v>1.9154758285193068E-2</v>
      </c>
      <c r="I149" s="288">
        <v>1.0185466707205838E-2</v>
      </c>
      <c r="J149" s="288">
        <v>1.2161751292186075E-3</v>
      </c>
    </row>
    <row r="150" spans="2:10" s="4" customFormat="1" hidden="1" outlineLevel="1" x14ac:dyDescent="0.25">
      <c r="B150" s="71" t="s">
        <v>94</v>
      </c>
      <c r="C150" s="556">
        <v>1</v>
      </c>
      <c r="D150" s="557">
        <v>0.9714106189129752</v>
      </c>
      <c r="E150" s="558">
        <v>0.20860823122840089</v>
      </c>
      <c r="F150" s="559">
        <v>0.58561105874960728</v>
      </c>
      <c r="G150" s="557">
        <v>2.0420986490732013E-2</v>
      </c>
      <c r="H150" s="559">
        <v>1.7593465284322967E-2</v>
      </c>
      <c r="I150" s="288">
        <v>6.9117185045554511E-3</v>
      </c>
      <c r="J150" s="288">
        <v>1.2566760917373547E-3</v>
      </c>
    </row>
    <row r="151" spans="2:10" s="4" customFormat="1" hidden="1" outlineLevel="1" x14ac:dyDescent="0.25">
      <c r="B151" s="71" t="s">
        <v>95</v>
      </c>
      <c r="C151" s="556">
        <v>1</v>
      </c>
      <c r="D151" s="557">
        <v>0.97132384648555414</v>
      </c>
      <c r="E151" s="558">
        <v>0.17766278568348426</v>
      </c>
      <c r="F151" s="559">
        <v>0.60586459680896942</v>
      </c>
      <c r="G151" s="557">
        <v>2.0267356619232429E-2</v>
      </c>
      <c r="H151" s="559">
        <v>1.7895644674428633E-2</v>
      </c>
      <c r="I151" s="288">
        <v>7.7619663648124193E-3</v>
      </c>
      <c r="J151" s="288">
        <v>6.4683053040103498E-4</v>
      </c>
    </row>
    <row r="152" spans="2:10" s="4" customFormat="1" hidden="1" outlineLevel="1" x14ac:dyDescent="0.25">
      <c r="B152" s="71" t="s">
        <v>96</v>
      </c>
      <c r="C152" s="556">
        <v>1</v>
      </c>
      <c r="D152" s="557">
        <v>0.9631637995512341</v>
      </c>
      <c r="E152" s="558">
        <v>0.25691847419596109</v>
      </c>
      <c r="F152" s="559">
        <v>0.55422587883320873</v>
      </c>
      <c r="G152" s="557">
        <v>2.5430067314884067E-2</v>
      </c>
      <c r="H152" s="559">
        <v>2.299925205684368E-2</v>
      </c>
      <c r="I152" s="288">
        <v>8.9753178758414359E-3</v>
      </c>
      <c r="J152" s="288">
        <v>2.4308152580403888E-3</v>
      </c>
    </row>
    <row r="153" spans="2:10" s="4" customFormat="1" hidden="1" outlineLevel="1" x14ac:dyDescent="0.25">
      <c r="B153" s="71" t="s">
        <v>97</v>
      </c>
      <c r="C153" s="556">
        <v>1</v>
      </c>
      <c r="D153" s="557">
        <v>0.98122317596566522</v>
      </c>
      <c r="E153" s="558">
        <v>0.22384656652360516</v>
      </c>
      <c r="F153" s="559">
        <v>0.60233369098712441</v>
      </c>
      <c r="G153" s="557">
        <v>1.2741416309012876E-2</v>
      </c>
      <c r="H153" s="559">
        <v>1.0997854077253219E-2</v>
      </c>
      <c r="I153" s="288">
        <v>5.09656652360515E-3</v>
      </c>
      <c r="J153" s="288">
        <v>9.3884120171673819E-4</v>
      </c>
    </row>
    <row r="154" spans="2:10" s="4" customFormat="1" hidden="1" outlineLevel="1" x14ac:dyDescent="0.25">
      <c r="B154" s="71" t="s">
        <v>98</v>
      </c>
      <c r="C154" s="556">
        <v>1</v>
      </c>
      <c r="D154" s="557">
        <v>0.97531060847403628</v>
      </c>
      <c r="E154" s="558">
        <v>0.22985027078687481</v>
      </c>
      <c r="F154" s="559">
        <v>0.57661675692895831</v>
      </c>
      <c r="G154" s="557">
        <v>2.0547945205479451E-2</v>
      </c>
      <c r="H154" s="559">
        <v>1.9910799617712648E-2</v>
      </c>
      <c r="I154" s="288">
        <v>3.9821599235425297E-3</v>
      </c>
      <c r="J154" s="288">
        <v>1.5928639694170118E-4</v>
      </c>
    </row>
    <row r="155" spans="2:10" s="4" customFormat="1" hidden="1" outlineLevel="1" x14ac:dyDescent="0.25">
      <c r="B155" s="71" t="s">
        <v>99</v>
      </c>
      <c r="C155" s="556">
        <v>1</v>
      </c>
      <c r="D155" s="557">
        <v>0.97511123470522798</v>
      </c>
      <c r="E155" s="558">
        <v>0.217880978865406</v>
      </c>
      <c r="F155" s="559">
        <v>0.58412124582869851</v>
      </c>
      <c r="G155" s="557">
        <v>2.1690767519466074E-2</v>
      </c>
      <c r="H155" s="559">
        <v>1.9327030033370413E-2</v>
      </c>
      <c r="I155" s="288">
        <v>2.7808676307007787E-3</v>
      </c>
      <c r="J155" s="288">
        <v>4.1713014460511682E-4</v>
      </c>
    </row>
    <row r="156" spans="2:10" s="4" customFormat="1" hidden="1" outlineLevel="1" x14ac:dyDescent="0.25">
      <c r="B156" s="71" t="s">
        <v>100</v>
      </c>
      <c r="C156" s="556">
        <v>1</v>
      </c>
      <c r="D156" s="557">
        <v>0.96187175043327555</v>
      </c>
      <c r="E156" s="558">
        <v>0.25366314794391048</v>
      </c>
      <c r="F156" s="559">
        <v>0.57791082401134397</v>
      </c>
      <c r="G156" s="557">
        <v>3.3244052308177091E-2</v>
      </c>
      <c r="H156" s="559">
        <v>2.9935402552386955E-2</v>
      </c>
      <c r="I156" s="288">
        <v>4.5690877579959033E-3</v>
      </c>
      <c r="J156" s="288">
        <v>3.1510950055144165E-4</v>
      </c>
    </row>
    <row r="157" spans="2:10" s="4" customFormat="1" hidden="1" outlineLevel="1" x14ac:dyDescent="0.25">
      <c r="B157" s="71" t="s">
        <v>101</v>
      </c>
      <c r="C157" s="556">
        <v>1</v>
      </c>
      <c r="D157" s="557">
        <v>0.96276197604790414</v>
      </c>
      <c r="E157" s="558">
        <v>0.23933383233532934</v>
      </c>
      <c r="F157" s="559">
        <v>0.55333083832335328</v>
      </c>
      <c r="G157" s="557">
        <v>3.274700598802395E-2</v>
      </c>
      <c r="H157" s="559">
        <v>2.9191616766467067E-2</v>
      </c>
      <c r="I157" s="288">
        <v>4.1167664670658686E-3</v>
      </c>
      <c r="J157" s="288">
        <v>3.7425149700598805E-4</v>
      </c>
    </row>
    <row r="158" spans="2:10" s="4" customFormat="1" hidden="1" outlineLevel="1" x14ac:dyDescent="0.25">
      <c r="B158" s="71" t="s">
        <v>102</v>
      </c>
      <c r="C158" s="556">
        <v>1</v>
      </c>
      <c r="D158" s="557">
        <v>0.97707390648567116</v>
      </c>
      <c r="E158" s="558">
        <v>0.24886877828054299</v>
      </c>
      <c r="F158" s="559">
        <v>0.58280542986425343</v>
      </c>
      <c r="G158" s="557">
        <v>1.6289592760180997E-2</v>
      </c>
      <c r="H158" s="559">
        <v>1.3273001508295626E-2</v>
      </c>
      <c r="I158" s="288">
        <v>6.4856711915535449E-3</v>
      </c>
      <c r="J158" s="288">
        <v>1.5082956259426848E-4</v>
      </c>
    </row>
    <row r="159" spans="2:10" s="4" customFormat="1" hidden="1" outlineLevel="1" x14ac:dyDescent="0.25">
      <c r="B159" s="71" t="s">
        <v>103</v>
      </c>
      <c r="C159" s="556">
        <v>1</v>
      </c>
      <c r="D159" s="557">
        <v>0.97445887445887447</v>
      </c>
      <c r="E159" s="558">
        <v>0.19285714285714287</v>
      </c>
      <c r="F159" s="559">
        <v>0.60086580086580088</v>
      </c>
      <c r="G159" s="557">
        <v>1.7532467532467531E-2</v>
      </c>
      <c r="H159" s="559">
        <v>1.4935064935064935E-2</v>
      </c>
      <c r="I159" s="288">
        <v>7.3593073593073597E-3</v>
      </c>
      <c r="J159" s="288">
        <v>6.4935064935064935E-4</v>
      </c>
    </row>
    <row r="160" spans="2:10" s="4" customFormat="1" hidden="1" outlineLevel="1" x14ac:dyDescent="0.25">
      <c r="B160" s="71" t="s">
        <v>104</v>
      </c>
      <c r="C160" s="556">
        <v>1</v>
      </c>
      <c r="D160" s="557">
        <v>0.9535787788703407</v>
      </c>
      <c r="E160" s="558">
        <v>0.20649439743882919</v>
      </c>
      <c r="F160" s="559">
        <v>0.61673908072261607</v>
      </c>
      <c r="G160" s="557">
        <v>4.0475646009604391E-2</v>
      </c>
      <c r="H160" s="559">
        <v>3.5444774754173333E-2</v>
      </c>
      <c r="I160" s="288">
        <v>4.8021952892750974E-3</v>
      </c>
      <c r="J160" s="288">
        <v>1.1433798307797849E-3</v>
      </c>
    </row>
    <row r="161" spans="2:10" s="4" customFormat="1" ht="15.75" collapsed="1" x14ac:dyDescent="0.25">
      <c r="B161" s="101">
        <v>2009</v>
      </c>
      <c r="C161" s="560">
        <v>1</v>
      </c>
      <c r="D161" s="561">
        <v>0.97017076794092993</v>
      </c>
      <c r="E161" s="562">
        <v>0.22393987085766395</v>
      </c>
      <c r="F161" s="563">
        <v>0.58520011178607678</v>
      </c>
      <c r="G161" s="561">
        <v>2.3107358759762896E-2</v>
      </c>
      <c r="H161" s="563">
        <v>2.047450247841499E-2</v>
      </c>
      <c r="I161" s="291">
        <v>5.9570211952284999E-3</v>
      </c>
      <c r="J161" s="291">
        <v>7.648521040787209E-4</v>
      </c>
    </row>
    <row r="162" spans="2:10" s="4" customFormat="1" hidden="1" outlineLevel="1" x14ac:dyDescent="0.25">
      <c r="B162" s="71" t="s">
        <v>93</v>
      </c>
      <c r="C162" s="556">
        <v>1</v>
      </c>
      <c r="D162" s="557">
        <v>0.96754957703508526</v>
      </c>
      <c r="E162" s="558">
        <v>0.22909443905144916</v>
      </c>
      <c r="F162" s="559">
        <v>0.67563444737207046</v>
      </c>
      <c r="G162" s="557">
        <v>2.5516571904035501E-2</v>
      </c>
      <c r="H162" s="559">
        <v>2.2881708500901401E-2</v>
      </c>
      <c r="I162" s="288">
        <v>6.7951740396616283E-3</v>
      </c>
      <c r="J162" s="288">
        <v>1.3867702121758425E-4</v>
      </c>
    </row>
    <row r="163" spans="2:10" s="4" customFormat="1" hidden="1" outlineLevel="1" x14ac:dyDescent="0.25">
      <c r="B163" s="71" t="s">
        <v>94</v>
      </c>
      <c r="C163" s="556">
        <v>1</v>
      </c>
      <c r="D163" s="557">
        <v>0.95507389162561573</v>
      </c>
      <c r="E163" s="558">
        <v>0.20019704433497537</v>
      </c>
      <c r="F163" s="559">
        <v>0.64039408866995073</v>
      </c>
      <c r="G163" s="557">
        <v>3.7635467980295566E-2</v>
      </c>
      <c r="H163" s="559">
        <v>3.4482758620689655E-2</v>
      </c>
      <c r="I163" s="288">
        <v>7.0935960591133008E-3</v>
      </c>
      <c r="J163" s="288">
        <v>1.9704433497536947E-4</v>
      </c>
    </row>
    <row r="164" spans="2:10" s="4" customFormat="1" hidden="1" outlineLevel="1" x14ac:dyDescent="0.25">
      <c r="B164" s="71" t="s">
        <v>95</v>
      </c>
      <c r="C164" s="556">
        <v>1</v>
      </c>
      <c r="D164" s="557">
        <v>0.97247706422018354</v>
      </c>
      <c r="E164" s="558">
        <v>0.22110091743119267</v>
      </c>
      <c r="F164" s="559">
        <v>0.63596330275229362</v>
      </c>
      <c r="G164" s="557">
        <v>2.1284403669724769E-2</v>
      </c>
      <c r="H164" s="559">
        <v>1.9633027522935779E-2</v>
      </c>
      <c r="I164" s="288">
        <v>5.1376146788990823E-3</v>
      </c>
      <c r="J164" s="288">
        <v>1.1009174311926607E-3</v>
      </c>
    </row>
    <row r="165" spans="2:10" s="4" customFormat="1" hidden="1" outlineLevel="1" x14ac:dyDescent="0.25">
      <c r="B165" s="71" t="s">
        <v>96</v>
      </c>
      <c r="C165" s="556">
        <v>1</v>
      </c>
      <c r="D165" s="557">
        <v>0.96578382247673589</v>
      </c>
      <c r="E165" s="558">
        <v>0.24910522548317823</v>
      </c>
      <c r="F165" s="559">
        <v>0.65454545454545454</v>
      </c>
      <c r="G165" s="557">
        <v>2.7057981388690051E-2</v>
      </c>
      <c r="H165" s="559">
        <v>2.5053686471009307E-2</v>
      </c>
      <c r="I165" s="288">
        <v>6.7287043664996417E-3</v>
      </c>
      <c r="J165" s="288">
        <v>4.2949176807444524E-4</v>
      </c>
    </row>
    <row r="166" spans="2:10" s="4" customFormat="1" hidden="1" outlineLevel="1" x14ac:dyDescent="0.25">
      <c r="B166" s="71" t="s">
        <v>97</v>
      </c>
      <c r="C166" s="556">
        <v>1</v>
      </c>
      <c r="D166" s="557">
        <v>0.97642976788705427</v>
      </c>
      <c r="E166" s="558">
        <v>0.21572146446518306</v>
      </c>
      <c r="F166" s="559">
        <v>0.68604929408949511</v>
      </c>
      <c r="G166" s="557">
        <v>1.8784398181383107E-2</v>
      </c>
      <c r="H166" s="559">
        <v>1.5314668581000239E-2</v>
      </c>
      <c r="I166" s="288">
        <v>4.7858339315625751E-3</v>
      </c>
      <c r="J166" s="288">
        <v>0</v>
      </c>
    </row>
    <row r="167" spans="2:10" s="4" customFormat="1" hidden="1" outlineLevel="1" x14ac:dyDescent="0.25">
      <c r="B167" s="71" t="s">
        <v>98</v>
      </c>
      <c r="C167" s="556">
        <v>1</v>
      </c>
      <c r="D167" s="557">
        <v>0.97918093411861384</v>
      </c>
      <c r="E167" s="558">
        <v>0.16751129982194221</v>
      </c>
      <c r="F167" s="559">
        <v>0.70017805780030129</v>
      </c>
      <c r="G167" s="557">
        <v>1.8079715107519517E-2</v>
      </c>
      <c r="H167" s="559">
        <v>1.5203396794959594E-2</v>
      </c>
      <c r="I167" s="288">
        <v>2.1914806190932749E-3</v>
      </c>
      <c r="J167" s="288">
        <v>5.4787015477331872E-4</v>
      </c>
    </row>
    <row r="168" spans="2:10" s="4" customFormat="1" hidden="1" outlineLevel="1" x14ac:dyDescent="0.25">
      <c r="B168" s="71" t="s">
        <v>99</v>
      </c>
      <c r="C168" s="556">
        <v>1</v>
      </c>
      <c r="D168" s="557">
        <v>0.97135061391541611</v>
      </c>
      <c r="E168" s="558">
        <v>0.24238290131878126</v>
      </c>
      <c r="F168" s="559">
        <v>0.56900864029104137</v>
      </c>
      <c r="G168" s="557">
        <v>2.3874488403819918E-2</v>
      </c>
      <c r="H168" s="559">
        <v>2.1828103683492497E-2</v>
      </c>
      <c r="I168" s="288">
        <v>4.6612096407457936E-3</v>
      </c>
      <c r="J168" s="288">
        <v>1.1368804001819008E-4</v>
      </c>
    </row>
    <row r="169" spans="2:10" s="4" customFormat="1" hidden="1" outlineLevel="1" x14ac:dyDescent="0.25">
      <c r="B169" s="71" t="s">
        <v>100</v>
      </c>
      <c r="C169" s="556">
        <v>1</v>
      </c>
      <c r="D169" s="557">
        <v>0.94172212139544265</v>
      </c>
      <c r="E169" s="558">
        <v>0.29935470861060698</v>
      </c>
      <c r="F169" s="559">
        <v>0.55222827182899781</v>
      </c>
      <c r="G169" s="557">
        <v>1.8552127445049405E-2</v>
      </c>
      <c r="H169" s="559">
        <v>1.6031457955232909E-2</v>
      </c>
      <c r="I169" s="288">
        <v>3.8919136922766689E-2</v>
      </c>
      <c r="J169" s="288">
        <v>8.0661423674127848E-4</v>
      </c>
    </row>
    <row r="170" spans="2:10" s="4" customFormat="1" hidden="1" outlineLevel="1" x14ac:dyDescent="0.25">
      <c r="B170" s="71" t="s">
        <v>101</v>
      </c>
      <c r="C170" s="556">
        <v>1</v>
      </c>
      <c r="D170" s="557">
        <v>0.97012898845892737</v>
      </c>
      <c r="E170" s="558">
        <v>0.30767141887304822</v>
      </c>
      <c r="F170" s="559">
        <v>0.55003394433129671</v>
      </c>
      <c r="G170" s="557">
        <v>2.4983027834351662E-2</v>
      </c>
      <c r="H170" s="559">
        <v>2.1860149355057704E-2</v>
      </c>
      <c r="I170" s="288">
        <v>4.3448744059742025E-3</v>
      </c>
      <c r="J170" s="288">
        <v>5.4310930074677531E-4</v>
      </c>
    </row>
    <row r="171" spans="2:10" s="4" customFormat="1" hidden="1" outlineLevel="1" x14ac:dyDescent="0.25">
      <c r="B171" s="71" t="s">
        <v>102</v>
      </c>
      <c r="C171" s="556">
        <v>1</v>
      </c>
      <c r="D171" s="557">
        <v>0.9781857597723731</v>
      </c>
      <c r="E171" s="558">
        <v>0.19029876024659576</v>
      </c>
      <c r="F171" s="559">
        <v>0.66580854955626312</v>
      </c>
      <c r="G171" s="557">
        <v>1.7139760178849672E-2</v>
      </c>
      <c r="H171" s="559">
        <v>1.3616963620350924E-2</v>
      </c>
      <c r="I171" s="288">
        <v>4.5389878734503081E-3</v>
      </c>
      <c r="J171" s="288">
        <v>1.3549217532687487E-4</v>
      </c>
    </row>
    <row r="172" spans="2:10" s="4" customFormat="1" hidden="1" outlineLevel="1" x14ac:dyDescent="0.25">
      <c r="B172" s="71" t="s">
        <v>103</v>
      </c>
      <c r="C172" s="556">
        <v>1</v>
      </c>
      <c r="D172" s="557">
        <v>0.95408163265306123</v>
      </c>
      <c r="E172" s="558">
        <v>0.17774851876234365</v>
      </c>
      <c r="F172" s="559">
        <v>0.65141540487162608</v>
      </c>
      <c r="G172" s="557">
        <v>2.880184331797235E-2</v>
      </c>
      <c r="H172" s="559">
        <v>2.5016458196181698E-2</v>
      </c>
      <c r="I172" s="288">
        <v>1.7116524028966424E-2</v>
      </c>
      <c r="J172" s="288">
        <v>0</v>
      </c>
    </row>
    <row r="173" spans="2:10" s="4" customFormat="1" hidden="1" outlineLevel="1" x14ac:dyDescent="0.25">
      <c r="B173" s="71" t="s">
        <v>104</v>
      </c>
      <c r="C173" s="556">
        <v>1</v>
      </c>
      <c r="D173" s="557">
        <v>0.94355873190397654</v>
      </c>
      <c r="E173" s="558">
        <v>0.19992669965182336</v>
      </c>
      <c r="F173" s="559">
        <v>0.61480667033168412</v>
      </c>
      <c r="G173" s="557">
        <v>3.6283672347443653E-2</v>
      </c>
      <c r="H173" s="559">
        <v>3.2985156679494226E-2</v>
      </c>
      <c r="I173" s="288">
        <v>1.7775334432838557E-2</v>
      </c>
      <c r="J173" s="288">
        <v>2.3822613157412497E-3</v>
      </c>
    </row>
    <row r="174" spans="2:10" s="4" customFormat="1" ht="15.75" collapsed="1" x14ac:dyDescent="0.25">
      <c r="B174" s="101">
        <v>2008</v>
      </c>
      <c r="C174" s="560">
        <v>1</v>
      </c>
      <c r="D174" s="561">
        <v>0.96594180242148497</v>
      </c>
      <c r="E174" s="562">
        <v>0.22625683266309446</v>
      </c>
      <c r="F174" s="563">
        <v>0.63264800060375403</v>
      </c>
      <c r="G174" s="561">
        <v>2.3427813655622999E-2</v>
      </c>
      <c r="H174" s="563">
        <v>2.0549200564941295E-2</v>
      </c>
      <c r="I174" s="291">
        <v>1.0166787058100547E-2</v>
      </c>
      <c r="J174" s="291">
        <v>4.6359686479143533E-4</v>
      </c>
    </row>
    <row r="175" spans="2:10" s="4" customFormat="1" hidden="1" outlineLevel="1" x14ac:dyDescent="0.25">
      <c r="B175" s="71" t="s">
        <v>93</v>
      </c>
      <c r="C175" s="556">
        <v>1</v>
      </c>
      <c r="D175" s="557">
        <v>0.96074318249925084</v>
      </c>
      <c r="E175" s="558">
        <v>0.35301168714414144</v>
      </c>
      <c r="F175" s="559">
        <v>0.53611027869343719</v>
      </c>
      <c r="G175" s="557">
        <v>3.4462091699130955E-2</v>
      </c>
      <c r="H175" s="559">
        <v>3.3263410248726401E-2</v>
      </c>
      <c r="I175" s="288">
        <v>3.596044351213665E-3</v>
      </c>
      <c r="J175" s="288">
        <v>1.1986814504045551E-3</v>
      </c>
    </row>
    <row r="176" spans="2:10" s="4" customFormat="1" hidden="1" outlineLevel="1" x14ac:dyDescent="0.25">
      <c r="B176" s="71" t="s">
        <v>94</v>
      </c>
      <c r="C176" s="556">
        <v>1</v>
      </c>
      <c r="D176" s="557">
        <v>0.96636964645012935</v>
      </c>
      <c r="E176" s="558">
        <v>0.23857430296062088</v>
      </c>
      <c r="F176" s="559">
        <v>0.61943087093992522</v>
      </c>
      <c r="G176" s="557">
        <v>2.7019258407588388E-2</v>
      </c>
      <c r="H176" s="559">
        <v>2.5007185972980742E-2</v>
      </c>
      <c r="I176" s="288">
        <v>6.0362173038229373E-3</v>
      </c>
      <c r="J176" s="288">
        <v>5.7487783845932736E-4</v>
      </c>
    </row>
    <row r="177" spans="2:10" s="4" customFormat="1" hidden="1" outlineLevel="1" x14ac:dyDescent="0.25">
      <c r="B177" s="71" t="s">
        <v>95</v>
      </c>
      <c r="C177" s="556">
        <v>1</v>
      </c>
      <c r="D177" s="557">
        <v>0.95506081220366934</v>
      </c>
      <c r="E177" s="558">
        <v>0.18903318903318903</v>
      </c>
      <c r="F177" s="559">
        <v>0.65038136466707896</v>
      </c>
      <c r="G177" s="557">
        <v>3.4632034632034632E-2</v>
      </c>
      <c r="H177" s="559">
        <v>3.2158317872603585E-2</v>
      </c>
      <c r="I177" s="288">
        <v>1.0101010101010102E-2</v>
      </c>
      <c r="J177" s="288">
        <v>2.0614306328592042E-4</v>
      </c>
    </row>
    <row r="178" spans="2:10" s="4" customFormat="1" hidden="1" outlineLevel="1" x14ac:dyDescent="0.25">
      <c r="B178" s="71" t="s">
        <v>96</v>
      </c>
      <c r="C178" s="556">
        <v>1</v>
      </c>
      <c r="D178" s="557">
        <v>0.95864860109097305</v>
      </c>
      <c r="E178" s="558">
        <v>0.28171740278022173</v>
      </c>
      <c r="F178" s="559">
        <v>0.62308639802920995</v>
      </c>
      <c r="G178" s="557">
        <v>3.4840753123350346E-2</v>
      </c>
      <c r="H178" s="559">
        <v>3.2201302129157137E-2</v>
      </c>
      <c r="I178" s="288">
        <v>6.1587189864508183E-3</v>
      </c>
      <c r="J178" s="288">
        <v>3.5192679922576106E-4</v>
      </c>
    </row>
    <row r="179" spans="2:10" s="4" customFormat="1" hidden="1" outlineLevel="1" x14ac:dyDescent="0.25">
      <c r="B179" s="71" t="s">
        <v>97</v>
      </c>
      <c r="C179" s="556">
        <v>1</v>
      </c>
      <c r="D179" s="557">
        <v>0.95986895986895981</v>
      </c>
      <c r="E179" s="558">
        <v>0.24262899262899262</v>
      </c>
      <c r="F179" s="559">
        <v>0.61097461097461092</v>
      </c>
      <c r="G179" s="557">
        <v>3.4602784602784604E-2</v>
      </c>
      <c r="H179" s="559">
        <v>2.9688779688779688E-2</v>
      </c>
      <c r="I179" s="288">
        <v>5.528255528255528E-3</v>
      </c>
      <c r="J179" s="288">
        <v>0</v>
      </c>
    </row>
    <row r="180" spans="2:10" s="4" customFormat="1" hidden="1" outlineLevel="1" x14ac:dyDescent="0.25">
      <c r="B180" s="71" t="s">
        <v>98</v>
      </c>
      <c r="C180" s="556">
        <v>1</v>
      </c>
      <c r="D180" s="557">
        <v>0.97712852294525598</v>
      </c>
      <c r="E180" s="558">
        <v>0.23697801387044415</v>
      </c>
      <c r="F180" s="559">
        <v>0.65191087501844469</v>
      </c>
      <c r="G180" s="557">
        <v>2.2576361221779549E-2</v>
      </c>
      <c r="H180" s="559">
        <v>2.1543455806404013E-2</v>
      </c>
      <c r="I180" s="288">
        <v>2.9511583296443856E-4</v>
      </c>
      <c r="J180" s="288">
        <v>0</v>
      </c>
    </row>
    <row r="181" spans="2:10" s="4" customFormat="1" hidden="1" outlineLevel="1" x14ac:dyDescent="0.25">
      <c r="B181" s="71" t="s">
        <v>99</v>
      </c>
      <c r="C181" s="556">
        <v>1</v>
      </c>
      <c r="D181" s="557">
        <v>0.97205968402574605</v>
      </c>
      <c r="E181" s="558">
        <v>0.24502633118782913</v>
      </c>
      <c r="F181" s="559">
        <v>0.66617905207723815</v>
      </c>
      <c r="G181" s="557">
        <v>2.6623756582796958E-2</v>
      </c>
      <c r="H181" s="559">
        <v>2.4429490930368638E-2</v>
      </c>
      <c r="I181" s="288">
        <v>1.1702750146284377E-3</v>
      </c>
      <c r="J181" s="288">
        <v>1.4628437682855471E-4</v>
      </c>
    </row>
    <row r="182" spans="2:10" s="4" customFormat="1" hidden="1" outlineLevel="1" x14ac:dyDescent="0.25">
      <c r="B182" s="71" t="s">
        <v>100</v>
      </c>
      <c r="C182" s="556">
        <v>1</v>
      </c>
      <c r="D182" s="557">
        <v>0.97845262096774188</v>
      </c>
      <c r="E182" s="558">
        <v>0.25819052419354838</v>
      </c>
      <c r="F182" s="559">
        <v>0.63974294354838712</v>
      </c>
      <c r="G182" s="557">
        <v>1.8271169354838711E-2</v>
      </c>
      <c r="H182" s="559">
        <v>1.5877016129032258E-2</v>
      </c>
      <c r="I182" s="288">
        <v>2.2681451612903227E-3</v>
      </c>
      <c r="J182" s="288">
        <v>1.0080645161290322E-3</v>
      </c>
    </row>
    <row r="183" spans="2:10" s="4" customFormat="1" hidden="1" outlineLevel="1" x14ac:dyDescent="0.25">
      <c r="B183" s="71" t="s">
        <v>101</v>
      </c>
      <c r="C183" s="556">
        <v>1</v>
      </c>
      <c r="D183" s="557">
        <v>0.98035257704212087</v>
      </c>
      <c r="E183" s="558">
        <v>0.17763423496164715</v>
      </c>
      <c r="F183" s="559">
        <v>0.7217063652267528</v>
      </c>
      <c r="G183" s="557">
        <v>1.7359709325797335E-2</v>
      </c>
      <c r="H183" s="559">
        <v>1.6552280985062576E-2</v>
      </c>
      <c r="I183" s="288">
        <v>1.4802852913470596E-3</v>
      </c>
      <c r="J183" s="288">
        <v>8.0742834073475975E-4</v>
      </c>
    </row>
    <row r="184" spans="2:10" s="4" customFormat="1" hidden="1" outlineLevel="1" x14ac:dyDescent="0.25">
      <c r="B184" s="71" t="s">
        <v>102</v>
      </c>
      <c r="C184" s="556">
        <v>1</v>
      </c>
      <c r="D184" s="557">
        <v>0.96598639455782309</v>
      </c>
      <c r="E184" s="558">
        <v>0.20352630848257672</v>
      </c>
      <c r="F184" s="559">
        <v>0.6859641815910037</v>
      </c>
      <c r="G184" s="557">
        <v>3.0959322504512009E-2</v>
      </c>
      <c r="H184" s="559">
        <v>2.8321532694710536E-2</v>
      </c>
      <c r="I184" s="288">
        <v>2.2212966819380813E-3</v>
      </c>
      <c r="J184" s="288">
        <v>8.3298625572678054E-4</v>
      </c>
    </row>
    <row r="185" spans="2:10" s="4" customFormat="1" hidden="1" outlineLevel="1" x14ac:dyDescent="0.25">
      <c r="B185" s="71" t="s">
        <v>103</v>
      </c>
      <c r="C185" s="556">
        <v>1</v>
      </c>
      <c r="D185" s="557">
        <v>0.97544671551613316</v>
      </c>
      <c r="E185" s="558">
        <v>0.19411235377297853</v>
      </c>
      <c r="F185" s="559">
        <v>0.63028666923769117</v>
      </c>
      <c r="G185" s="557">
        <v>2.2496464841239235E-2</v>
      </c>
      <c r="H185" s="559">
        <v>2.172515747525389E-2</v>
      </c>
      <c r="I185" s="288">
        <v>2.0568196426275871E-3</v>
      </c>
      <c r="J185" s="288">
        <v>0</v>
      </c>
    </row>
    <row r="186" spans="2:10" s="4" customFormat="1" hidden="1" outlineLevel="1" x14ac:dyDescent="0.25">
      <c r="B186" s="71" t="s">
        <v>104</v>
      </c>
      <c r="C186" s="556">
        <v>1</v>
      </c>
      <c r="D186" s="557">
        <v>0.94829567215626198</v>
      </c>
      <c r="E186" s="558">
        <v>0.24128686327077747</v>
      </c>
      <c r="F186" s="559">
        <v>0.6487935656836461</v>
      </c>
      <c r="G186" s="557">
        <v>4.4044427422443508E-2</v>
      </c>
      <c r="H186" s="559">
        <v>4.002297970126388E-2</v>
      </c>
      <c r="I186" s="288">
        <v>7.2769054002297974E-3</v>
      </c>
      <c r="J186" s="288">
        <v>3.8299502106472615E-4</v>
      </c>
    </row>
    <row r="187" spans="2:10" s="4" customFormat="1" ht="15.75" collapsed="1" x14ac:dyDescent="0.25">
      <c r="B187" s="101">
        <v>2007</v>
      </c>
      <c r="C187" s="560">
        <v>1</v>
      </c>
      <c r="D187" s="561">
        <v>0.96793525516687851</v>
      </c>
      <c r="E187" s="562">
        <v>0.23777673734198382</v>
      </c>
      <c r="F187" s="563">
        <v>0.64286000936392218</v>
      </c>
      <c r="G187" s="561">
        <v>2.8038258310480905E-2</v>
      </c>
      <c r="H187" s="563">
        <v>2.5911310280248814E-2</v>
      </c>
      <c r="I187" s="291">
        <v>3.5449133837201527E-3</v>
      </c>
      <c r="J187" s="291">
        <v>4.8157313892047355E-4</v>
      </c>
    </row>
    <row r="188" spans="2:10" s="4" customFormat="1" hidden="1" outlineLevel="1" x14ac:dyDescent="0.25">
      <c r="B188" s="71" t="s">
        <v>93</v>
      </c>
      <c r="C188" s="556">
        <v>1</v>
      </c>
      <c r="D188" s="557">
        <v>0.96936101592420887</v>
      </c>
      <c r="E188" s="558">
        <v>0.25498891352549891</v>
      </c>
      <c r="F188" s="559">
        <v>0.61842370489820597</v>
      </c>
      <c r="G188" s="557">
        <v>2.6809111066317275E-2</v>
      </c>
      <c r="H188" s="559">
        <v>2.4591816166095546E-2</v>
      </c>
      <c r="I188" s="288">
        <v>3.6283007458173754E-3</v>
      </c>
      <c r="J188" s="288">
        <v>2.0157226365652087E-4</v>
      </c>
    </row>
    <row r="189" spans="2:10" s="4" customFormat="1" hidden="1" outlineLevel="1" x14ac:dyDescent="0.25">
      <c r="B189" s="71" t="s">
        <v>94</v>
      </c>
      <c r="C189" s="556">
        <v>1</v>
      </c>
      <c r="D189" s="557">
        <v>0.96326810847923106</v>
      </c>
      <c r="E189" s="558">
        <v>0.19842087195331273</v>
      </c>
      <c r="F189" s="559">
        <v>0.65774116031582563</v>
      </c>
      <c r="G189" s="557">
        <v>2.5403364229316855E-2</v>
      </c>
      <c r="H189" s="559">
        <v>2.368692070030896E-2</v>
      </c>
      <c r="I189" s="288">
        <v>1.132852729145211E-2</v>
      </c>
      <c r="J189" s="288">
        <v>0</v>
      </c>
    </row>
    <row r="190" spans="2:10" s="4" customFormat="1" hidden="1" outlineLevel="1" x14ac:dyDescent="0.25">
      <c r="B190" s="71" t="s">
        <v>95</v>
      </c>
      <c r="C190" s="556">
        <v>1</v>
      </c>
      <c r="D190" s="557">
        <v>0.96987279625083689</v>
      </c>
      <c r="E190" s="558">
        <v>0.22472662352153538</v>
      </c>
      <c r="F190" s="559">
        <v>0.65297924570408394</v>
      </c>
      <c r="G190" s="557">
        <v>2.2093282749386298E-2</v>
      </c>
      <c r="H190" s="559">
        <v>2.0531131443874136E-2</v>
      </c>
      <c r="I190" s="288">
        <v>7.1412631109127427E-3</v>
      </c>
      <c r="J190" s="288">
        <v>8.9265788886409283E-4</v>
      </c>
    </row>
    <row r="191" spans="2:10" s="4" customFormat="1" hidden="1" outlineLevel="1" x14ac:dyDescent="0.25">
      <c r="B191" s="71" t="s">
        <v>96</v>
      </c>
      <c r="C191" s="556">
        <v>1</v>
      </c>
      <c r="D191" s="557">
        <v>0.96631512671178965</v>
      </c>
      <c r="E191" s="558">
        <v>0.28569179915000786</v>
      </c>
      <c r="F191" s="559">
        <v>0.60963324413662834</v>
      </c>
      <c r="G191" s="557">
        <v>2.4870140091295449E-2</v>
      </c>
      <c r="H191" s="559">
        <v>2.4083110341570912E-2</v>
      </c>
      <c r="I191" s="288">
        <v>8.1851093971352113E-3</v>
      </c>
      <c r="J191" s="288">
        <v>6.2962379977963168E-4</v>
      </c>
    </row>
    <row r="192" spans="2:10" s="4" customFormat="1" hidden="1" outlineLevel="1" x14ac:dyDescent="0.25">
      <c r="B192" s="71" t="s">
        <v>97</v>
      </c>
      <c r="C192" s="556">
        <v>1</v>
      </c>
      <c r="D192" s="557">
        <v>0.97628296871805353</v>
      </c>
      <c r="E192" s="558">
        <v>0.22817419750562257</v>
      </c>
      <c r="F192" s="559">
        <v>0.69188305050092003</v>
      </c>
      <c r="G192" s="557">
        <v>1.4925373134328358E-2</v>
      </c>
      <c r="H192" s="559">
        <v>1.3903087303209978E-2</v>
      </c>
      <c r="I192" s="288">
        <v>8.5872009813943977E-3</v>
      </c>
      <c r="J192" s="288">
        <v>2.0445716622367614E-4</v>
      </c>
    </row>
    <row r="193" spans="2:10" s="4" customFormat="1" hidden="1" outlineLevel="1" x14ac:dyDescent="0.25">
      <c r="B193" s="71" t="s">
        <v>98</v>
      </c>
      <c r="C193" s="556">
        <v>1</v>
      </c>
      <c r="D193" s="557">
        <v>0.97885669537979636</v>
      </c>
      <c r="E193" s="558">
        <v>0.22850430696945967</v>
      </c>
      <c r="F193" s="559">
        <v>0.66703210649960842</v>
      </c>
      <c r="G193" s="557">
        <v>1.8324197337509788E-2</v>
      </c>
      <c r="H193" s="559">
        <v>1.7541111981205951E-2</v>
      </c>
      <c r="I193" s="288">
        <v>2.6624902114330464E-3</v>
      </c>
      <c r="J193" s="288">
        <v>1.5661707126076742E-4</v>
      </c>
    </row>
    <row r="194" spans="2:10" s="4" customFormat="1" hidden="1" outlineLevel="1" x14ac:dyDescent="0.25">
      <c r="B194" s="71" t="s">
        <v>99</v>
      </c>
      <c r="C194" s="556">
        <v>1</v>
      </c>
      <c r="D194" s="557">
        <v>0.97320977253580454</v>
      </c>
      <c r="E194" s="558">
        <v>0.28913226621735466</v>
      </c>
      <c r="F194" s="559">
        <v>0.58466722830665541</v>
      </c>
      <c r="G194" s="557">
        <v>2.257792754844145E-2</v>
      </c>
      <c r="H194" s="559">
        <v>2.0893007582139848E-2</v>
      </c>
      <c r="I194" s="288">
        <v>3.8753159224936815E-3</v>
      </c>
      <c r="J194" s="288">
        <v>3.3698399326032014E-4</v>
      </c>
    </row>
    <row r="195" spans="2:10" s="4" customFormat="1" hidden="1" outlineLevel="1" x14ac:dyDescent="0.25">
      <c r="B195" s="71" t="s">
        <v>100</v>
      </c>
      <c r="C195" s="556">
        <v>1</v>
      </c>
      <c r="D195" s="557">
        <v>0.97275163787969032</v>
      </c>
      <c r="E195" s="558">
        <v>0.27635497319833235</v>
      </c>
      <c r="F195" s="559">
        <v>0.58457415128052415</v>
      </c>
      <c r="G195" s="557">
        <v>2.3525908278737344E-2</v>
      </c>
      <c r="H195" s="559">
        <v>2.2036926742108397E-2</v>
      </c>
      <c r="I195" s="288">
        <v>1.3400833829660512E-3</v>
      </c>
      <c r="J195" s="288">
        <v>2.3823704586063135E-3</v>
      </c>
    </row>
    <row r="196" spans="2:10" s="4" customFormat="1" hidden="1" outlineLevel="1" x14ac:dyDescent="0.25">
      <c r="B196" s="71" t="s">
        <v>101</v>
      </c>
      <c r="C196" s="556">
        <v>1</v>
      </c>
      <c r="D196" s="557">
        <v>0.97796963381958912</v>
      </c>
      <c r="E196" s="558">
        <v>0.20943733253944627</v>
      </c>
      <c r="F196" s="559">
        <v>0.64736528728788334</v>
      </c>
      <c r="G196" s="557">
        <v>2.0839535576064303E-2</v>
      </c>
      <c r="H196" s="559">
        <v>1.8309020541827925E-2</v>
      </c>
      <c r="I196" s="288">
        <v>8.9312295325989874E-4</v>
      </c>
      <c r="J196" s="288">
        <v>2.9770765108663293E-4</v>
      </c>
    </row>
    <row r="197" spans="2:10" s="4" customFormat="1" hidden="1" outlineLevel="1" x14ac:dyDescent="0.25">
      <c r="B197" s="71" t="s">
        <v>102</v>
      </c>
      <c r="C197" s="556">
        <v>1</v>
      </c>
      <c r="D197" s="557">
        <v>0.9802972692706533</v>
      </c>
      <c r="E197" s="558">
        <v>0.23971655720705151</v>
      </c>
      <c r="F197" s="559">
        <v>0.63930176287590734</v>
      </c>
      <c r="G197" s="557">
        <v>1.7283097131005877E-2</v>
      </c>
      <c r="H197" s="559">
        <v>1.3826477704804701E-2</v>
      </c>
      <c r="I197" s="288">
        <v>2.4196335983408227E-3</v>
      </c>
      <c r="J197" s="288">
        <v>0</v>
      </c>
    </row>
    <row r="198" spans="2:10" s="4" customFormat="1" hidden="1" outlineLevel="1" x14ac:dyDescent="0.25">
      <c r="B198" s="71" t="s">
        <v>103</v>
      </c>
      <c r="C198" s="556">
        <v>1</v>
      </c>
      <c r="D198" s="557">
        <v>0.96427326594632279</v>
      </c>
      <c r="E198" s="558">
        <v>0.25235273614499826</v>
      </c>
      <c r="F198" s="559">
        <v>0.62164517253398399</v>
      </c>
      <c r="G198" s="557">
        <v>3.1021261763680724E-2</v>
      </c>
      <c r="H198" s="559">
        <v>2.7361449982572325E-2</v>
      </c>
      <c r="I198" s="288">
        <v>4.7054722899965143E-3</v>
      </c>
      <c r="J198" s="288">
        <v>0</v>
      </c>
    </row>
    <row r="199" spans="2:10" s="4" customFormat="1" hidden="1" outlineLevel="1" x14ac:dyDescent="0.25">
      <c r="B199" s="71" t="s">
        <v>104</v>
      </c>
      <c r="C199" s="556">
        <v>1</v>
      </c>
      <c r="D199" s="557">
        <v>0.95991882293252151</v>
      </c>
      <c r="E199" s="558">
        <v>0.14831726703872822</v>
      </c>
      <c r="F199" s="559">
        <v>0.69271097581599861</v>
      </c>
      <c r="G199" s="557">
        <v>3.0272281413833924E-2</v>
      </c>
      <c r="H199" s="559">
        <v>2.7397260273972601E-2</v>
      </c>
      <c r="I199" s="288">
        <v>9.8088956536445115E-3</v>
      </c>
      <c r="J199" s="288">
        <v>0</v>
      </c>
    </row>
    <row r="200" spans="2:10" s="4" customFormat="1" ht="15.75" collapsed="1" x14ac:dyDescent="0.25">
      <c r="B200" s="101">
        <v>2006</v>
      </c>
      <c r="C200" s="560">
        <v>1</v>
      </c>
      <c r="D200" s="561">
        <v>0.97147776613265457</v>
      </c>
      <c r="E200" s="562">
        <v>0.23852373109746969</v>
      </c>
      <c r="F200" s="563">
        <v>0.63681688875580178</v>
      </c>
      <c r="G200" s="561">
        <v>2.3102260817487646E-2</v>
      </c>
      <c r="H200" s="563">
        <v>2.1110944752208413E-2</v>
      </c>
      <c r="I200" s="291">
        <v>4.9558317113340324E-3</v>
      </c>
      <c r="J200" s="291">
        <v>4.6414133852373107E-4</v>
      </c>
    </row>
    <row r="201" spans="2:10" s="4" customFormat="1" hidden="1" outlineLevel="1" x14ac:dyDescent="0.25">
      <c r="B201" s="71" t="s">
        <v>93</v>
      </c>
      <c r="C201" s="556">
        <v>1</v>
      </c>
      <c r="D201" s="557">
        <v>0.97429679922405432</v>
      </c>
      <c r="E201" s="558"/>
      <c r="F201" s="559"/>
      <c r="G201" s="557">
        <v>1.770126091173618E-2</v>
      </c>
      <c r="H201" s="559"/>
      <c r="I201" s="288">
        <v>8.0019398642095056E-3</v>
      </c>
      <c r="J201" s="288">
        <v>0</v>
      </c>
    </row>
    <row r="202" spans="2:10" s="4" customFormat="1" hidden="1" outlineLevel="1" x14ac:dyDescent="0.25">
      <c r="B202" s="71" t="s">
        <v>94</v>
      </c>
      <c r="C202" s="556">
        <v>1</v>
      </c>
      <c r="D202" s="557">
        <v>0.97492937853107342</v>
      </c>
      <c r="E202" s="558"/>
      <c r="F202" s="559"/>
      <c r="G202" s="557">
        <v>1.4124293785310734E-2</v>
      </c>
      <c r="H202" s="559"/>
      <c r="I202" s="288">
        <v>9.1807909604519778E-3</v>
      </c>
      <c r="J202" s="288">
        <v>1.7655367231638418E-3</v>
      </c>
    </row>
    <row r="203" spans="2:10" s="4" customFormat="1" hidden="1" outlineLevel="1" x14ac:dyDescent="0.25">
      <c r="B203" s="71" t="s">
        <v>95</v>
      </c>
      <c r="C203" s="556">
        <v>1</v>
      </c>
      <c r="D203" s="557">
        <v>0.97772949483976102</v>
      </c>
      <c r="E203" s="558"/>
      <c r="F203" s="559"/>
      <c r="G203" s="557">
        <v>1.9826181423139598E-2</v>
      </c>
      <c r="H203" s="559"/>
      <c r="I203" s="288">
        <v>1.0863661053775121E-3</v>
      </c>
      <c r="J203" s="288">
        <v>1.3579576317218902E-3</v>
      </c>
    </row>
    <row r="204" spans="2:10" s="4" customFormat="1" hidden="1" outlineLevel="1" x14ac:dyDescent="0.25">
      <c r="B204" s="71" t="s">
        <v>96</v>
      </c>
      <c r="C204" s="556">
        <v>1</v>
      </c>
      <c r="D204" s="557">
        <v>0.97428872497365648</v>
      </c>
      <c r="E204" s="558"/>
      <c r="F204" s="559"/>
      <c r="G204" s="557">
        <v>1.7281348788198102E-2</v>
      </c>
      <c r="H204" s="559"/>
      <c r="I204" s="288">
        <v>7.5869336143308749E-3</v>
      </c>
      <c r="J204" s="288">
        <v>8.4299262381454167E-4</v>
      </c>
    </row>
    <row r="205" spans="2:10" s="4" customFormat="1" hidden="1" outlineLevel="1" x14ac:dyDescent="0.25">
      <c r="B205" s="71" t="s">
        <v>97</v>
      </c>
      <c r="C205" s="556">
        <v>1</v>
      </c>
      <c r="D205" s="557">
        <v>0.97494418258496651</v>
      </c>
      <c r="E205" s="558"/>
      <c r="F205" s="559"/>
      <c r="G205" s="557">
        <v>2.0590424212354255E-2</v>
      </c>
      <c r="H205" s="559"/>
      <c r="I205" s="288">
        <v>3.9692384023815429E-3</v>
      </c>
      <c r="J205" s="288">
        <v>4.9615480029769287E-4</v>
      </c>
    </row>
    <row r="206" spans="2:10" s="4" customFormat="1" hidden="1" outlineLevel="1" x14ac:dyDescent="0.25">
      <c r="B206" s="71" t="s">
        <v>98</v>
      </c>
      <c r="C206" s="556">
        <v>1</v>
      </c>
      <c r="D206" s="557">
        <v>0.98073476702508966</v>
      </c>
      <c r="E206" s="558"/>
      <c r="F206" s="559"/>
      <c r="G206" s="557">
        <v>1.3664874551971327E-2</v>
      </c>
      <c r="H206" s="559"/>
      <c r="I206" s="288">
        <v>5.600358422939068E-3</v>
      </c>
      <c r="J206" s="288">
        <v>0</v>
      </c>
    </row>
    <row r="207" spans="2:10" s="4" customFormat="1" hidden="1" outlineLevel="1" x14ac:dyDescent="0.25">
      <c r="B207" s="71" t="s">
        <v>99</v>
      </c>
      <c r="C207" s="556">
        <v>1</v>
      </c>
      <c r="D207" s="557">
        <v>0.979616724738676</v>
      </c>
      <c r="E207" s="558"/>
      <c r="F207" s="559"/>
      <c r="G207" s="557">
        <v>1.7073170731707318E-2</v>
      </c>
      <c r="H207" s="559"/>
      <c r="I207" s="288">
        <v>3.310104529616725E-3</v>
      </c>
      <c r="J207" s="288">
        <v>0</v>
      </c>
    </row>
    <row r="208" spans="2:10" s="4" customFormat="1" hidden="1" outlineLevel="1" x14ac:dyDescent="0.25">
      <c r="B208" s="71" t="s">
        <v>100</v>
      </c>
      <c r="C208" s="556">
        <v>1</v>
      </c>
      <c r="D208" s="557">
        <v>0.98268946590669204</v>
      </c>
      <c r="E208" s="558"/>
      <c r="F208" s="559"/>
      <c r="G208" s="557">
        <v>1.4566181127295756E-2</v>
      </c>
      <c r="H208" s="559"/>
      <c r="I208" s="288">
        <v>2.744352966012244E-3</v>
      </c>
      <c r="J208" s="288">
        <v>0</v>
      </c>
    </row>
    <row r="209" spans="2:10" s="4" customFormat="1" hidden="1" outlineLevel="1" x14ac:dyDescent="0.25">
      <c r="B209" s="71" t="s">
        <v>101</v>
      </c>
      <c r="C209" s="556">
        <v>1</v>
      </c>
      <c r="D209" s="557">
        <v>0.98291746641074851</v>
      </c>
      <c r="E209" s="558"/>
      <c r="F209" s="559"/>
      <c r="G209" s="557">
        <v>1.4587332053742802E-2</v>
      </c>
      <c r="H209" s="559"/>
      <c r="I209" s="288">
        <v>2.3032629558541267E-3</v>
      </c>
      <c r="J209" s="288">
        <v>1.9193857965451057E-4</v>
      </c>
    </row>
    <row r="210" spans="2:10" s="4" customFormat="1" hidden="1" outlineLevel="1" x14ac:dyDescent="0.25">
      <c r="B210" s="71" t="s">
        <v>102</v>
      </c>
      <c r="C210" s="556">
        <v>1</v>
      </c>
      <c r="D210" s="557">
        <v>0.97982021647404149</v>
      </c>
      <c r="E210" s="558"/>
      <c r="F210" s="559"/>
      <c r="G210" s="557">
        <v>1.5593469088240689E-2</v>
      </c>
      <c r="H210" s="559"/>
      <c r="I210" s="288">
        <v>4.58631443771785E-3</v>
      </c>
      <c r="J210" s="288">
        <v>0</v>
      </c>
    </row>
    <row r="211" spans="2:10" s="4" customFormat="1" hidden="1" outlineLevel="1" x14ac:dyDescent="0.25">
      <c r="B211" s="71" t="s">
        <v>103</v>
      </c>
      <c r="C211" s="556">
        <v>1</v>
      </c>
      <c r="D211" s="557">
        <v>0.98235750290810386</v>
      </c>
      <c r="E211" s="558"/>
      <c r="F211" s="559"/>
      <c r="G211" s="557">
        <v>1.4346645986816595E-2</v>
      </c>
      <c r="H211" s="559"/>
      <c r="I211" s="288">
        <v>3.2958511050794883E-3</v>
      </c>
      <c r="J211" s="288">
        <v>0</v>
      </c>
    </row>
    <row r="212" spans="2:10" s="4" customFormat="1" hidden="1" outlineLevel="1" x14ac:dyDescent="0.25">
      <c r="B212" s="71" t="s">
        <v>104</v>
      </c>
      <c r="C212" s="556">
        <v>1</v>
      </c>
      <c r="D212" s="557">
        <v>0.94830404577033101</v>
      </c>
      <c r="E212" s="558"/>
      <c r="F212" s="559"/>
      <c r="G212" s="557">
        <v>2.1454842664487127E-2</v>
      </c>
      <c r="H212" s="559"/>
      <c r="I212" s="288">
        <v>3.0036779730281977E-2</v>
      </c>
      <c r="J212" s="288">
        <v>2.043318348998774E-4</v>
      </c>
    </row>
    <row r="213" spans="2:10" s="4" customFormat="1" ht="15.75" collapsed="1" x14ac:dyDescent="0.25">
      <c r="B213" s="101">
        <v>2005</v>
      </c>
      <c r="C213" s="560">
        <v>1</v>
      </c>
      <c r="D213" s="561">
        <v>0.97621122975230623</v>
      </c>
      <c r="E213" s="562"/>
      <c r="F213" s="563"/>
      <c r="G213" s="561">
        <v>1.6688457906588218E-2</v>
      </c>
      <c r="H213" s="563"/>
      <c r="I213" s="291">
        <v>6.7734437422822692E-3</v>
      </c>
      <c r="J213" s="291">
        <v>3.2686859882327305E-4</v>
      </c>
    </row>
    <row r="214" spans="2:10" s="4" customFormat="1" hidden="1" outlineLevel="1" x14ac:dyDescent="0.25">
      <c r="B214" s="71" t="s">
        <v>93</v>
      </c>
      <c r="C214" s="556">
        <v>1</v>
      </c>
      <c r="D214" s="557">
        <v>0.98266542404473434</v>
      </c>
      <c r="E214" s="558"/>
      <c r="F214" s="559"/>
      <c r="G214" s="557">
        <v>9.8788443616029831E-3</v>
      </c>
      <c r="H214" s="559"/>
      <c r="I214" s="288">
        <v>4.2870456663560109E-3</v>
      </c>
      <c r="J214" s="288">
        <v>3.168685927306617E-3</v>
      </c>
    </row>
    <row r="215" spans="2:10" s="4" customFormat="1" hidden="1" outlineLevel="1" x14ac:dyDescent="0.25">
      <c r="B215" s="71" t="s">
        <v>94</v>
      </c>
      <c r="C215" s="556">
        <v>1</v>
      </c>
      <c r="D215" s="557">
        <v>0.96688159437280186</v>
      </c>
      <c r="E215" s="558"/>
      <c r="F215" s="559"/>
      <c r="G215" s="557">
        <v>7.3270808909730364E-3</v>
      </c>
      <c r="H215" s="559"/>
      <c r="I215" s="288">
        <v>5.8616647127784291E-3</v>
      </c>
      <c r="J215" s="288">
        <v>1.992966002344666E-2</v>
      </c>
    </row>
    <row r="216" spans="2:10" s="4" customFormat="1" hidden="1" outlineLevel="1" x14ac:dyDescent="0.25">
      <c r="B216" s="71" t="s">
        <v>95</v>
      </c>
      <c r="C216" s="556">
        <v>1</v>
      </c>
      <c r="D216" s="557">
        <v>0.98360184119677796</v>
      </c>
      <c r="E216" s="558"/>
      <c r="F216" s="559"/>
      <c r="G216" s="557">
        <v>7.4798619102416572E-3</v>
      </c>
      <c r="H216" s="559"/>
      <c r="I216" s="288">
        <v>8.918296892980437E-3</v>
      </c>
      <c r="J216" s="288">
        <v>0</v>
      </c>
    </row>
    <row r="217" spans="2:10" s="4" customFormat="1" hidden="1" outlineLevel="1" x14ac:dyDescent="0.25">
      <c r="B217" s="71" t="s">
        <v>96</v>
      </c>
      <c r="C217" s="556">
        <v>1</v>
      </c>
      <c r="D217" s="557">
        <v>0.98847881273188831</v>
      </c>
      <c r="E217" s="558"/>
      <c r="F217" s="559"/>
      <c r="G217" s="557">
        <v>1.0740089826205819E-2</v>
      </c>
      <c r="H217" s="559"/>
      <c r="I217" s="288">
        <v>7.810974419058778E-4</v>
      </c>
      <c r="J217" s="288">
        <v>0</v>
      </c>
    </row>
    <row r="218" spans="2:10" s="4" customFormat="1" hidden="1" outlineLevel="1" x14ac:dyDescent="0.25">
      <c r="B218" s="71" t="s">
        <v>97</v>
      </c>
      <c r="C218" s="556">
        <v>1</v>
      </c>
      <c r="D218" s="557">
        <v>0.98099078341013823</v>
      </c>
      <c r="E218" s="558"/>
      <c r="F218" s="559"/>
      <c r="G218" s="557">
        <v>1.4112903225806451E-2</v>
      </c>
      <c r="H218" s="559"/>
      <c r="I218" s="288">
        <v>8.6405529953917056E-4</v>
      </c>
      <c r="J218" s="288">
        <v>4.0322580645161289E-3</v>
      </c>
    </row>
    <row r="219" spans="2:10" s="4" customFormat="1" hidden="1" outlineLevel="1" x14ac:dyDescent="0.25">
      <c r="B219" s="71" t="s">
        <v>98</v>
      </c>
      <c r="C219" s="556">
        <v>1</v>
      </c>
      <c r="D219" s="557">
        <v>0.98744264670369475</v>
      </c>
      <c r="E219" s="558"/>
      <c r="F219" s="559"/>
      <c r="G219" s="557">
        <v>1.1108427915962327E-2</v>
      </c>
      <c r="H219" s="559"/>
      <c r="I219" s="288">
        <v>9.6595025356194155E-4</v>
      </c>
      <c r="J219" s="288">
        <v>4.8297512678097078E-4</v>
      </c>
    </row>
    <row r="220" spans="2:10" s="4" customFormat="1" hidden="1" outlineLevel="1" x14ac:dyDescent="0.25">
      <c r="B220" s="71" t="s">
        <v>99</v>
      </c>
      <c r="C220" s="556">
        <v>1</v>
      </c>
      <c r="D220" s="557">
        <v>0.98793747876316684</v>
      </c>
      <c r="E220" s="558"/>
      <c r="F220" s="559"/>
      <c r="G220" s="557">
        <v>7.6452599388379203E-3</v>
      </c>
      <c r="H220" s="559"/>
      <c r="I220" s="288">
        <v>2.5484199796126403E-3</v>
      </c>
      <c r="J220" s="288">
        <v>1.8688413183826028E-3</v>
      </c>
    </row>
    <row r="221" spans="2:10" s="4" customFormat="1" hidden="1" outlineLevel="1" x14ac:dyDescent="0.25">
      <c r="B221" s="71" t="s">
        <v>100</v>
      </c>
      <c r="C221" s="556">
        <v>1</v>
      </c>
      <c r="D221" s="557">
        <v>0.98507744616547033</v>
      </c>
      <c r="E221" s="558"/>
      <c r="F221" s="559"/>
      <c r="G221" s="557">
        <v>9.8224404986777484E-3</v>
      </c>
      <c r="H221" s="559"/>
      <c r="I221" s="288">
        <v>3.400075557234605E-3</v>
      </c>
      <c r="J221" s="288">
        <v>1.7000377786173025E-3</v>
      </c>
    </row>
    <row r="222" spans="2:10" s="4" customFormat="1" hidden="1" outlineLevel="1" x14ac:dyDescent="0.25">
      <c r="B222" s="71" t="s">
        <v>101</v>
      </c>
      <c r="C222" s="556">
        <v>1</v>
      </c>
      <c r="D222" s="557">
        <v>0.99276236429433051</v>
      </c>
      <c r="E222" s="558"/>
      <c r="F222" s="559"/>
      <c r="G222" s="557">
        <v>3.791142512493538E-3</v>
      </c>
      <c r="H222" s="559"/>
      <c r="I222" s="288">
        <v>3.4464931931759437E-3</v>
      </c>
      <c r="J222" s="288">
        <v>0</v>
      </c>
    </row>
    <row r="223" spans="2:10" s="4" customFormat="1" hidden="1" outlineLevel="1" x14ac:dyDescent="0.25">
      <c r="B223" s="71" t="s">
        <v>102</v>
      </c>
      <c r="C223" s="556">
        <v>1</v>
      </c>
      <c r="D223" s="557">
        <v>0.98356643356643358</v>
      </c>
      <c r="E223" s="558"/>
      <c r="F223" s="559"/>
      <c r="G223" s="557">
        <v>1.3111888111888112E-2</v>
      </c>
      <c r="H223" s="559"/>
      <c r="I223" s="288">
        <v>2.7972027972027972E-3</v>
      </c>
      <c r="J223" s="288">
        <v>5.2447552447552448E-4</v>
      </c>
    </row>
    <row r="224" spans="2:10" s="4" customFormat="1" hidden="1" outlineLevel="1" x14ac:dyDescent="0.25">
      <c r="B224" s="71" t="s">
        <v>103</v>
      </c>
      <c r="C224" s="556">
        <v>1</v>
      </c>
      <c r="D224" s="557">
        <v>0.971121029141507</v>
      </c>
      <c r="E224" s="558"/>
      <c r="F224" s="559"/>
      <c r="G224" s="557">
        <v>1.0501443948542924E-2</v>
      </c>
      <c r="H224" s="559"/>
      <c r="I224" s="288">
        <v>1.7852454712522971E-2</v>
      </c>
      <c r="J224" s="288">
        <v>5.2507219742714626E-4</v>
      </c>
    </row>
    <row r="225" spans="2:10" s="4" customFormat="1" hidden="1" outlineLevel="1" x14ac:dyDescent="0.25">
      <c r="B225" s="71" t="s">
        <v>104</v>
      </c>
      <c r="C225" s="556">
        <v>1</v>
      </c>
      <c r="D225" s="557">
        <v>0.97305519339417645</v>
      </c>
      <c r="E225" s="558"/>
      <c r="F225" s="559"/>
      <c r="G225" s="557">
        <v>1.6079965232507605E-2</v>
      </c>
      <c r="H225" s="559"/>
      <c r="I225" s="288">
        <v>1.0647544545849631E-2</v>
      </c>
      <c r="J225" s="288">
        <v>2.17296827466319E-4</v>
      </c>
    </row>
    <row r="226" spans="2:10" s="4" customFormat="1" ht="15.75" collapsed="1" x14ac:dyDescent="0.25">
      <c r="B226" s="101">
        <v>2004</v>
      </c>
      <c r="C226" s="560">
        <v>1</v>
      </c>
      <c r="D226" s="561">
        <v>0.98288800556139821</v>
      </c>
      <c r="E226" s="562"/>
      <c r="F226" s="563"/>
      <c r="G226" s="561">
        <v>1.0017646744264808E-2</v>
      </c>
      <c r="H226" s="563"/>
      <c r="I226" s="291">
        <v>4.8305734300636352E-3</v>
      </c>
      <c r="J226" s="291">
        <v>2.2637742642733641E-3</v>
      </c>
    </row>
    <row r="227" spans="2:10" s="4" customFormat="1" hidden="1" outlineLevel="1" x14ac:dyDescent="0.25">
      <c r="B227" s="71" t="s">
        <v>93</v>
      </c>
      <c r="C227" s="556">
        <v>1</v>
      </c>
      <c r="D227" s="557">
        <v>0.98819919754543306</v>
      </c>
      <c r="E227" s="558"/>
      <c r="F227" s="559"/>
      <c r="G227" s="557">
        <v>9.9126740618362044E-3</v>
      </c>
      <c r="H227" s="559"/>
      <c r="I227" s="288">
        <v>1.8881283927307056E-3</v>
      </c>
      <c r="J227" s="288">
        <v>0</v>
      </c>
    </row>
    <row r="228" spans="2:10" s="4" customFormat="1" hidden="1" outlineLevel="1" x14ac:dyDescent="0.25">
      <c r="B228" s="71" t="s">
        <v>94</v>
      </c>
      <c r="C228" s="556">
        <v>1</v>
      </c>
      <c r="D228" s="557">
        <v>0.98331788693234479</v>
      </c>
      <c r="E228" s="558"/>
      <c r="F228" s="559"/>
      <c r="G228" s="557">
        <v>1.0658016682113068E-2</v>
      </c>
      <c r="H228" s="559"/>
      <c r="I228" s="288">
        <v>6.024096385542169E-3</v>
      </c>
      <c r="J228" s="288">
        <v>0</v>
      </c>
    </row>
    <row r="229" spans="2:10" s="4" customFormat="1" hidden="1" outlineLevel="1" x14ac:dyDescent="0.25">
      <c r="B229" s="71" t="s">
        <v>95</v>
      </c>
      <c r="C229" s="556">
        <v>1</v>
      </c>
      <c r="D229" s="557">
        <v>0.98221273568125222</v>
      </c>
      <c r="E229" s="558"/>
      <c r="F229" s="559"/>
      <c r="G229" s="557">
        <v>1.1028103877623622E-2</v>
      </c>
      <c r="H229" s="559"/>
      <c r="I229" s="288">
        <v>2.4902170046246885E-3</v>
      </c>
      <c r="J229" s="288">
        <v>4.2689434364994666E-3</v>
      </c>
    </row>
    <row r="230" spans="2:10" s="4" customFormat="1" hidden="1" outlineLevel="1" x14ac:dyDescent="0.25">
      <c r="B230" s="71" t="s">
        <v>96</v>
      </c>
      <c r="C230" s="556">
        <v>1</v>
      </c>
      <c r="D230" s="557">
        <v>0.98203125000000002</v>
      </c>
      <c r="E230" s="558"/>
      <c r="F230" s="559"/>
      <c r="G230" s="557">
        <v>1.2239583333333333E-2</v>
      </c>
      <c r="H230" s="559"/>
      <c r="I230" s="288">
        <v>5.7291666666666663E-3</v>
      </c>
      <c r="J230" s="288">
        <v>0</v>
      </c>
    </row>
    <row r="231" spans="2:10" s="4" customFormat="1" hidden="1" outlineLevel="1" x14ac:dyDescent="0.25">
      <c r="B231" s="71" t="s">
        <v>97</v>
      </c>
      <c r="C231" s="556">
        <v>1</v>
      </c>
      <c r="D231" s="557">
        <v>0.98262144053601341</v>
      </c>
      <c r="E231" s="558"/>
      <c r="F231" s="559"/>
      <c r="G231" s="557">
        <v>9.4221105527638183E-3</v>
      </c>
      <c r="H231" s="559"/>
      <c r="I231" s="288">
        <v>7.9564489112227809E-3</v>
      </c>
      <c r="J231" s="288">
        <v>0</v>
      </c>
    </row>
    <row r="232" spans="2:10" s="4" customFormat="1" hidden="1" outlineLevel="1" x14ac:dyDescent="0.25">
      <c r="B232" s="71" t="s">
        <v>98</v>
      </c>
      <c r="C232" s="556">
        <v>1</v>
      </c>
      <c r="D232" s="557">
        <v>0.97310664605873265</v>
      </c>
      <c r="E232" s="558"/>
      <c r="F232" s="559"/>
      <c r="G232" s="557">
        <v>1.1746522411128285E-2</v>
      </c>
      <c r="H232" s="559"/>
      <c r="I232" s="288">
        <v>1.0510046367851623E-2</v>
      </c>
      <c r="J232" s="288">
        <v>4.6367851622874804E-3</v>
      </c>
    </row>
    <row r="233" spans="2:10" s="4" customFormat="1" hidden="1" outlineLevel="1" x14ac:dyDescent="0.25">
      <c r="B233" s="71" t="s">
        <v>99</v>
      </c>
      <c r="C233" s="556">
        <v>1</v>
      </c>
      <c r="D233" s="557">
        <v>0.98117100851173589</v>
      </c>
      <c r="E233" s="558"/>
      <c r="F233" s="559"/>
      <c r="G233" s="557">
        <v>1.3670363683260254E-2</v>
      </c>
      <c r="H233" s="559"/>
      <c r="I233" s="288">
        <v>3.3531080732525148E-3</v>
      </c>
      <c r="J233" s="288">
        <v>1.8055197317513542E-3</v>
      </c>
    </row>
    <row r="234" spans="2:10" s="4" customFormat="1" hidden="1" outlineLevel="1" x14ac:dyDescent="0.25">
      <c r="B234" s="71" t="s">
        <v>100</v>
      </c>
      <c r="C234" s="556">
        <v>1</v>
      </c>
      <c r="D234" s="557">
        <v>0.99097472924187724</v>
      </c>
      <c r="E234" s="558"/>
      <c r="F234" s="559"/>
      <c r="G234" s="557">
        <v>7.2202166064981952E-3</v>
      </c>
      <c r="H234" s="559"/>
      <c r="I234" s="288">
        <v>1.8050541516245488E-3</v>
      </c>
      <c r="J234" s="288">
        <v>0</v>
      </c>
    </row>
    <row r="235" spans="2:10" s="4" customFormat="1" hidden="1" outlineLevel="1" x14ac:dyDescent="0.25">
      <c r="B235" s="71" t="s">
        <v>101</v>
      </c>
      <c r="C235" s="556">
        <v>1</v>
      </c>
      <c r="D235" s="557">
        <v>0.99263080324244657</v>
      </c>
      <c r="E235" s="558"/>
      <c r="F235" s="559"/>
      <c r="G235" s="557">
        <v>4.6671579464505038E-3</v>
      </c>
      <c r="H235" s="559"/>
      <c r="I235" s="288">
        <v>2.702038811102923E-3</v>
      </c>
      <c r="J235" s="288">
        <v>0</v>
      </c>
    </row>
    <row r="236" spans="2:10" s="4" customFormat="1" hidden="1" outlineLevel="1" x14ac:dyDescent="0.25">
      <c r="B236" s="71" t="s">
        <v>102</v>
      </c>
      <c r="C236" s="556">
        <v>1</v>
      </c>
      <c r="D236" s="557">
        <v>0.98652931854199688</v>
      </c>
      <c r="E236" s="558"/>
      <c r="F236" s="559"/>
      <c r="G236" s="557">
        <v>1.1885895404120444E-2</v>
      </c>
      <c r="H236" s="559"/>
      <c r="I236" s="288">
        <v>1.5847860538827259E-3</v>
      </c>
      <c r="J236" s="288">
        <v>0</v>
      </c>
    </row>
    <row r="237" spans="2:10" s="4" customFormat="1" hidden="1" outlineLevel="1" x14ac:dyDescent="0.25">
      <c r="B237" s="71" t="s">
        <v>103</v>
      </c>
      <c r="C237" s="556">
        <v>1</v>
      </c>
      <c r="D237" s="557">
        <v>0.98288457524525152</v>
      </c>
      <c r="E237" s="558"/>
      <c r="F237" s="559"/>
      <c r="G237" s="557">
        <v>6.6791901481945311E-3</v>
      </c>
      <c r="H237" s="559"/>
      <c r="I237" s="288">
        <v>1.0227509914422877E-2</v>
      </c>
      <c r="J237" s="288">
        <v>2.087246921310791E-4</v>
      </c>
    </row>
    <row r="238" spans="2:10" s="4" customFormat="1" hidden="1" outlineLevel="1" x14ac:dyDescent="0.25">
      <c r="B238" s="71" t="s">
        <v>104</v>
      </c>
      <c r="C238" s="556">
        <v>1</v>
      </c>
      <c r="D238" s="557">
        <v>0.96624156039009756</v>
      </c>
      <c r="E238" s="558"/>
      <c r="F238" s="559"/>
      <c r="G238" s="557">
        <v>2.7756939234808702E-2</v>
      </c>
      <c r="H238" s="559"/>
      <c r="I238" s="288">
        <v>5.501375343835959E-3</v>
      </c>
      <c r="J238" s="288">
        <v>5.0012503125781451E-4</v>
      </c>
    </row>
    <row r="239" spans="2:10" s="4" customFormat="1" ht="15.75" collapsed="1" x14ac:dyDescent="0.25">
      <c r="B239" s="101">
        <v>2003</v>
      </c>
      <c r="C239" s="560">
        <v>1</v>
      </c>
      <c r="D239" s="561">
        <v>0.98310648351418595</v>
      </c>
      <c r="E239" s="562"/>
      <c r="F239" s="563"/>
      <c r="G239" s="561">
        <v>1.12274979614878E-2</v>
      </c>
      <c r="H239" s="563"/>
      <c r="I239" s="291">
        <v>4.8924292793075331E-3</v>
      </c>
      <c r="J239" s="291">
        <v>7.7358924501871255E-4</v>
      </c>
    </row>
    <row r="240" spans="2:10" s="4" customFormat="1" hidden="1" outlineLevel="1" x14ac:dyDescent="0.25">
      <c r="B240" s="71" t="s">
        <v>93</v>
      </c>
      <c r="C240" s="556">
        <v>1</v>
      </c>
      <c r="D240" s="557">
        <v>0.98764600179694517</v>
      </c>
      <c r="E240" s="558"/>
      <c r="F240" s="559"/>
      <c r="G240" s="557">
        <v>5.3908355795148251E-3</v>
      </c>
      <c r="H240" s="559"/>
      <c r="I240" s="288">
        <v>6.963162623539982E-3</v>
      </c>
      <c r="J240" s="288">
        <v>0</v>
      </c>
    </row>
    <row r="241" spans="2:10" s="4" customFormat="1" hidden="1" outlineLevel="1" x14ac:dyDescent="0.25">
      <c r="B241" s="71" t="s">
        <v>94</v>
      </c>
      <c r="C241" s="556">
        <v>1</v>
      </c>
      <c r="D241" s="557">
        <v>0.98421679571173315</v>
      </c>
      <c r="E241" s="558"/>
      <c r="F241" s="559"/>
      <c r="G241" s="557">
        <v>1.2209648600357356E-2</v>
      </c>
      <c r="H241" s="559"/>
      <c r="I241" s="288">
        <v>3.5735556879094698E-3</v>
      </c>
      <c r="J241" s="288">
        <v>0</v>
      </c>
    </row>
    <row r="242" spans="2:10" s="4" customFormat="1" hidden="1" outlineLevel="1" x14ac:dyDescent="0.25">
      <c r="B242" s="71" t="s">
        <v>95</v>
      </c>
      <c r="C242" s="556">
        <v>1</v>
      </c>
      <c r="D242" s="557">
        <v>0.98041818785263857</v>
      </c>
      <c r="E242" s="558"/>
      <c r="F242" s="559"/>
      <c r="G242" s="557">
        <v>6.637902422834384E-3</v>
      </c>
      <c r="H242" s="559"/>
      <c r="I242" s="288">
        <v>6.3060073016926654E-3</v>
      </c>
      <c r="J242" s="288">
        <v>6.637902422834384E-3</v>
      </c>
    </row>
    <row r="243" spans="2:10" s="4" customFormat="1" hidden="1" outlineLevel="1" x14ac:dyDescent="0.25">
      <c r="B243" s="71" t="s">
        <v>96</v>
      </c>
      <c r="C243" s="556">
        <v>1</v>
      </c>
      <c r="D243" s="557">
        <v>0.98451920214349509</v>
      </c>
      <c r="E243" s="558"/>
      <c r="F243" s="559"/>
      <c r="G243" s="557">
        <v>1.2801428996725216E-2</v>
      </c>
      <c r="H243" s="559"/>
      <c r="I243" s="288">
        <v>2.0839535576064306E-3</v>
      </c>
      <c r="J243" s="288">
        <v>5.9541530217326586E-4</v>
      </c>
    </row>
    <row r="244" spans="2:10" s="4" customFormat="1" hidden="1" outlineLevel="1" x14ac:dyDescent="0.25">
      <c r="B244" s="71" t="s">
        <v>97</v>
      </c>
      <c r="C244" s="556">
        <v>1</v>
      </c>
      <c r="D244" s="557">
        <v>0.99223691776883272</v>
      </c>
      <c r="E244" s="558"/>
      <c r="F244" s="559"/>
      <c r="G244" s="557">
        <v>7.1880391029327199E-3</v>
      </c>
      <c r="H244" s="559"/>
      <c r="I244" s="288">
        <v>5.750431282346176E-4</v>
      </c>
      <c r="J244" s="288">
        <v>0</v>
      </c>
    </row>
    <row r="245" spans="2:10" s="4" customFormat="1" hidden="1" outlineLevel="1" x14ac:dyDescent="0.25">
      <c r="B245" s="71" t="s">
        <v>98</v>
      </c>
      <c r="C245" s="556">
        <v>1</v>
      </c>
      <c r="D245" s="557">
        <v>0.98138813493602173</v>
      </c>
      <c r="E245" s="558"/>
      <c r="F245" s="559"/>
      <c r="G245" s="557">
        <v>1.4346645986816595E-2</v>
      </c>
      <c r="H245" s="559"/>
      <c r="I245" s="288">
        <v>2.7142303218301669E-3</v>
      </c>
      <c r="J245" s="288">
        <v>1.5509887553315238E-3</v>
      </c>
    </row>
    <row r="246" spans="2:10" s="4" customFormat="1" hidden="1" outlineLevel="1" x14ac:dyDescent="0.25">
      <c r="B246" s="71" t="s">
        <v>99</v>
      </c>
      <c r="C246" s="556">
        <v>1</v>
      </c>
      <c r="D246" s="557">
        <v>0.97244834063869756</v>
      </c>
      <c r="E246" s="558"/>
      <c r="F246" s="559"/>
      <c r="G246" s="557">
        <v>2.4420788979336257E-2</v>
      </c>
      <c r="H246" s="559"/>
      <c r="I246" s="288">
        <v>3.1308703819661866E-3</v>
      </c>
      <c r="J246" s="288">
        <v>0</v>
      </c>
    </row>
    <row r="247" spans="2:10" s="4" customFormat="1" hidden="1" outlineLevel="1" x14ac:dyDescent="0.25">
      <c r="B247" s="71" t="s">
        <v>100</v>
      </c>
      <c r="C247" s="556">
        <v>1</v>
      </c>
      <c r="D247" s="557">
        <v>0.98837809917355368</v>
      </c>
      <c r="E247" s="558"/>
      <c r="F247" s="559"/>
      <c r="G247" s="557">
        <v>6.4566115702479341E-3</v>
      </c>
      <c r="H247" s="559"/>
      <c r="I247" s="288">
        <v>4.3904958677685952E-3</v>
      </c>
      <c r="J247" s="288">
        <v>7.7479338842975209E-4</v>
      </c>
    </row>
    <row r="248" spans="2:10" s="4" customFormat="1" hidden="1" outlineLevel="1" x14ac:dyDescent="0.25">
      <c r="B248" s="71" t="s">
        <v>101</v>
      </c>
      <c r="C248" s="556">
        <v>1</v>
      </c>
      <c r="D248" s="557">
        <v>0.97301406309388061</v>
      </c>
      <c r="E248" s="558"/>
      <c r="F248" s="559"/>
      <c r="G248" s="557">
        <v>1.2542759407069556E-2</v>
      </c>
      <c r="H248" s="559"/>
      <c r="I248" s="288">
        <v>3.4207525655644243E-3</v>
      </c>
      <c r="J248" s="288">
        <v>1.1022424933485367E-2</v>
      </c>
    </row>
    <row r="249" spans="2:10" s="4" customFormat="1" hidden="1" outlineLevel="1" x14ac:dyDescent="0.25">
      <c r="B249" s="71" t="s">
        <v>102</v>
      </c>
      <c r="C249" s="556">
        <v>1</v>
      </c>
      <c r="D249" s="557">
        <v>0.97222222222222221</v>
      </c>
      <c r="E249" s="558"/>
      <c r="F249" s="559"/>
      <c r="G249" s="557">
        <v>1.5826873385012919E-2</v>
      </c>
      <c r="H249" s="559"/>
      <c r="I249" s="288">
        <v>1.1950904392764857E-2</v>
      </c>
      <c r="J249" s="288">
        <v>0</v>
      </c>
    </row>
    <row r="250" spans="2:10" s="4" customFormat="1" hidden="1" outlineLevel="1" x14ac:dyDescent="0.25">
      <c r="B250" s="71" t="s">
        <v>103</v>
      </c>
      <c r="C250" s="556">
        <v>1</v>
      </c>
      <c r="D250" s="557">
        <v>0.98535211267605638</v>
      </c>
      <c r="E250" s="558"/>
      <c r="F250" s="559"/>
      <c r="G250" s="557">
        <v>7.6056338028169012E-3</v>
      </c>
      <c r="H250" s="559"/>
      <c r="I250" s="288">
        <v>6.7605633802816905E-3</v>
      </c>
      <c r="J250" s="288">
        <v>2.8169014084507044E-4</v>
      </c>
    </row>
    <row r="251" spans="2:10" s="4" customFormat="1" hidden="1" outlineLevel="1" x14ac:dyDescent="0.25">
      <c r="B251" s="71" t="s">
        <v>104</v>
      </c>
      <c r="C251" s="556">
        <v>1</v>
      </c>
      <c r="D251" s="557">
        <v>0.97385409941897993</v>
      </c>
      <c r="E251" s="558"/>
      <c r="F251" s="559"/>
      <c r="G251" s="557">
        <v>1.5493867010974823E-2</v>
      </c>
      <c r="H251" s="559"/>
      <c r="I251" s="288">
        <v>9.6836668818592632E-3</v>
      </c>
      <c r="J251" s="288">
        <v>9.6836668818592645E-4</v>
      </c>
    </row>
    <row r="252" spans="2:10" s="4" customFormat="1" ht="15.75" collapsed="1" x14ac:dyDescent="0.25">
      <c r="B252" s="101">
        <v>2002</v>
      </c>
      <c r="C252" s="560">
        <v>1</v>
      </c>
      <c r="D252" s="561">
        <v>0.9819304435483871</v>
      </c>
      <c r="E252" s="562"/>
      <c r="F252" s="563"/>
      <c r="G252" s="561">
        <v>1.1340725806451613E-2</v>
      </c>
      <c r="H252" s="563"/>
      <c r="I252" s="291">
        <v>5.1663306451612901E-3</v>
      </c>
      <c r="J252" s="291">
        <v>1.5625000000000001E-3</v>
      </c>
    </row>
    <row r="253" spans="2:10" s="4" customFormat="1" hidden="1" outlineLevel="1" x14ac:dyDescent="0.25">
      <c r="B253" s="71" t="s">
        <v>93</v>
      </c>
      <c r="C253" s="556">
        <v>1</v>
      </c>
      <c r="D253" s="557">
        <v>0.9908480780964003</v>
      </c>
      <c r="E253" s="558"/>
      <c r="F253" s="559"/>
      <c r="G253" s="557">
        <v>5.7962172056131786E-3</v>
      </c>
      <c r="H253" s="559"/>
      <c r="I253" s="288">
        <v>3.3557046979865771E-3</v>
      </c>
      <c r="J253" s="288">
        <v>0</v>
      </c>
    </row>
    <row r="254" spans="2:10" s="4" customFormat="1" hidden="1" outlineLevel="1" x14ac:dyDescent="0.25">
      <c r="B254" s="71" t="s">
        <v>94</v>
      </c>
      <c r="C254" s="556">
        <v>1</v>
      </c>
      <c r="D254" s="557">
        <v>0.98534127347686673</v>
      </c>
      <c r="E254" s="558"/>
      <c r="F254" s="559"/>
      <c r="G254" s="557">
        <v>1.2368300503893724E-2</v>
      </c>
      <c r="H254" s="559"/>
      <c r="I254" s="288">
        <v>1.8323408153916628E-3</v>
      </c>
      <c r="J254" s="288">
        <v>4.5808520384791571E-4</v>
      </c>
    </row>
    <row r="255" spans="2:10" s="4" customFormat="1" hidden="1" outlineLevel="1" x14ac:dyDescent="0.25">
      <c r="B255" s="71" t="s">
        <v>95</v>
      </c>
      <c r="C255" s="556">
        <v>1</v>
      </c>
      <c r="D255" s="557">
        <v>0.98642936596218023</v>
      </c>
      <c r="E255" s="558"/>
      <c r="F255" s="559"/>
      <c r="G255" s="557">
        <v>1.2013348164627364E-2</v>
      </c>
      <c r="H255" s="559"/>
      <c r="I255" s="288">
        <v>1.5572858731924359E-3</v>
      </c>
      <c r="J255" s="288">
        <v>0</v>
      </c>
    </row>
    <row r="256" spans="2:10" s="4" customFormat="1" hidden="1" outlineLevel="1" x14ac:dyDescent="0.25">
      <c r="B256" s="71" t="s">
        <v>96</v>
      </c>
      <c r="C256" s="556">
        <v>1</v>
      </c>
      <c r="D256" s="557">
        <v>0.99024139702105807</v>
      </c>
      <c r="E256" s="558"/>
      <c r="F256" s="559"/>
      <c r="G256" s="557">
        <v>7.447354904982024E-3</v>
      </c>
      <c r="H256" s="559"/>
      <c r="I256" s="288">
        <v>2.3112480739599386E-3</v>
      </c>
      <c r="J256" s="288">
        <v>0</v>
      </c>
    </row>
    <row r="257" spans="2:10" s="4" customFormat="1" hidden="1" outlineLevel="1" x14ac:dyDescent="0.25">
      <c r="B257" s="71" t="s">
        <v>97</v>
      </c>
      <c r="C257" s="556">
        <v>1</v>
      </c>
      <c r="D257" s="557">
        <v>0.97463126843657821</v>
      </c>
      <c r="E257" s="558"/>
      <c r="F257" s="559"/>
      <c r="G257" s="557">
        <v>1.8289085545722714E-2</v>
      </c>
      <c r="H257" s="559"/>
      <c r="I257" s="288">
        <v>2.0648967551622419E-3</v>
      </c>
      <c r="J257" s="288">
        <v>5.0147492625368731E-3</v>
      </c>
    </row>
    <row r="258" spans="2:10" s="4" customFormat="1" hidden="1" outlineLevel="1" x14ac:dyDescent="0.25">
      <c r="B258" s="71" t="s">
        <v>98</v>
      </c>
      <c r="C258" s="556">
        <v>1</v>
      </c>
      <c r="D258" s="557">
        <v>0.97259523157029326</v>
      </c>
      <c r="E258" s="558"/>
      <c r="F258" s="559"/>
      <c r="G258" s="557">
        <v>1.78130994793094E-2</v>
      </c>
      <c r="H258" s="559"/>
      <c r="I258" s="288">
        <v>4.6588106330501507E-3</v>
      </c>
      <c r="J258" s="288">
        <v>4.932858317347218E-3</v>
      </c>
    </row>
    <row r="259" spans="2:10" s="4" customFormat="1" hidden="1" outlineLevel="1" x14ac:dyDescent="0.25">
      <c r="B259" s="71" t="s">
        <v>99</v>
      </c>
      <c r="C259" s="556">
        <v>1</v>
      </c>
      <c r="D259" s="557">
        <v>0.98614810868407032</v>
      </c>
      <c r="E259" s="558"/>
      <c r="F259" s="559"/>
      <c r="G259" s="557">
        <v>1.2786361214704315E-2</v>
      </c>
      <c r="H259" s="559"/>
      <c r="I259" s="288">
        <v>1.0655301012253596E-3</v>
      </c>
      <c r="J259" s="288">
        <v>0</v>
      </c>
    </row>
    <row r="260" spans="2:10" s="4" customFormat="1" hidden="1" outlineLevel="1" x14ac:dyDescent="0.25">
      <c r="B260" s="71" t="s">
        <v>100</v>
      </c>
      <c r="C260" s="556">
        <v>1</v>
      </c>
      <c r="D260" s="557">
        <v>0.96861690203990136</v>
      </c>
      <c r="E260" s="558"/>
      <c r="F260" s="559"/>
      <c r="G260" s="557">
        <v>1.1880744227751625E-2</v>
      </c>
      <c r="H260" s="559"/>
      <c r="I260" s="288">
        <v>8.0699394754539348E-3</v>
      </c>
      <c r="J260" s="288">
        <v>1.1432414256893073E-2</v>
      </c>
    </row>
    <row r="261" spans="2:10" s="4" customFormat="1" hidden="1" outlineLevel="1" x14ac:dyDescent="0.25">
      <c r="B261" s="71" t="s">
        <v>101</v>
      </c>
      <c r="C261" s="556">
        <v>1</v>
      </c>
      <c r="D261" s="557">
        <v>0.96765010351966874</v>
      </c>
      <c r="E261" s="558"/>
      <c r="F261" s="559"/>
      <c r="G261" s="557">
        <v>2.251552795031056E-2</v>
      </c>
      <c r="H261" s="559"/>
      <c r="I261" s="288">
        <v>2.846790890269151E-3</v>
      </c>
      <c r="J261" s="288">
        <v>6.987577639751553E-3</v>
      </c>
    </row>
    <row r="262" spans="2:10" s="4" customFormat="1" hidden="1" outlineLevel="1" x14ac:dyDescent="0.25">
      <c r="B262" s="71" t="s">
        <v>102</v>
      </c>
      <c r="C262" s="556">
        <v>1</v>
      </c>
      <c r="D262" s="557">
        <v>0.98786516853932582</v>
      </c>
      <c r="E262" s="558"/>
      <c r="F262" s="559"/>
      <c r="G262" s="557">
        <v>9.2134831460674166E-3</v>
      </c>
      <c r="H262" s="559"/>
      <c r="I262" s="288">
        <v>1.7977528089887641E-3</v>
      </c>
      <c r="J262" s="288">
        <v>1.1235955056179776E-3</v>
      </c>
    </row>
    <row r="263" spans="2:10" s="4" customFormat="1" hidden="1" outlineLevel="1" x14ac:dyDescent="0.25">
      <c r="B263" s="71" t="s">
        <v>103</v>
      </c>
      <c r="C263" s="556">
        <v>1</v>
      </c>
      <c r="D263" s="557">
        <v>0.98679756262694651</v>
      </c>
      <c r="E263" s="558"/>
      <c r="F263" s="559"/>
      <c r="G263" s="557">
        <v>9.9864590385917405E-3</v>
      </c>
      <c r="H263" s="559"/>
      <c r="I263" s="288">
        <v>1.3540961408259986E-3</v>
      </c>
      <c r="J263" s="288">
        <v>1.8618821936357481E-3</v>
      </c>
    </row>
    <row r="264" spans="2:10" s="4" customFormat="1" hidden="1" outlineLevel="1" x14ac:dyDescent="0.25">
      <c r="B264" s="71" t="s">
        <v>104</v>
      </c>
      <c r="C264" s="556">
        <v>1</v>
      </c>
      <c r="D264" s="557">
        <v>0.97936687394007915</v>
      </c>
      <c r="E264" s="558"/>
      <c r="F264" s="559"/>
      <c r="G264" s="557">
        <v>1.243640474844545E-2</v>
      </c>
      <c r="H264" s="559"/>
      <c r="I264" s="288">
        <v>3.3917467495760316E-3</v>
      </c>
      <c r="J264" s="288">
        <v>4.8049745618993778E-3</v>
      </c>
    </row>
    <row r="265" spans="2:10" s="4" customFormat="1" ht="15.75" collapsed="1" x14ac:dyDescent="0.25">
      <c r="B265" s="101">
        <v>2001</v>
      </c>
      <c r="C265" s="560">
        <v>1</v>
      </c>
      <c r="D265" s="561">
        <v>0.98145698190508701</v>
      </c>
      <c r="E265" s="562"/>
      <c r="F265" s="563"/>
      <c r="G265" s="561">
        <v>1.2546944349607375E-2</v>
      </c>
      <c r="H265" s="563"/>
      <c r="I265" s="291">
        <v>2.8593376579037215E-3</v>
      </c>
      <c r="J265" s="291">
        <v>3.1367360874018438E-3</v>
      </c>
    </row>
    <row r="266" spans="2:10" s="4" customFormat="1" hidden="1" outlineLevel="1" x14ac:dyDescent="0.25">
      <c r="B266" s="71" t="s">
        <v>93</v>
      </c>
      <c r="C266" s="556">
        <v>1</v>
      </c>
      <c r="D266" s="557">
        <v>0.96447988401594775</v>
      </c>
      <c r="E266" s="558"/>
      <c r="F266" s="559"/>
      <c r="G266" s="557">
        <v>2.8271112722000724E-2</v>
      </c>
      <c r="H266" s="559"/>
      <c r="I266" s="288">
        <v>4.3494019572308806E-3</v>
      </c>
      <c r="J266" s="288">
        <v>2.8996013048205871E-3</v>
      </c>
    </row>
    <row r="267" spans="2:10" s="4" customFormat="1" hidden="1" outlineLevel="1" x14ac:dyDescent="0.25">
      <c r="B267" s="71" t="s">
        <v>94</v>
      </c>
      <c r="C267" s="556">
        <v>1</v>
      </c>
      <c r="D267" s="557">
        <v>0.9720902612826603</v>
      </c>
      <c r="E267" s="558"/>
      <c r="F267" s="559"/>
      <c r="G267" s="557">
        <v>1.9002375296912115E-2</v>
      </c>
      <c r="H267" s="559"/>
      <c r="I267" s="288">
        <v>8.9073634204275536E-3</v>
      </c>
      <c r="J267" s="288">
        <v>0</v>
      </c>
    </row>
    <row r="268" spans="2:10" s="4" customFormat="1" hidden="1" outlineLevel="1" x14ac:dyDescent="0.25">
      <c r="B268" s="71" t="s">
        <v>95</v>
      </c>
      <c r="C268" s="556">
        <v>1</v>
      </c>
      <c r="D268" s="557">
        <v>0.99173955296404281</v>
      </c>
      <c r="E268" s="558"/>
      <c r="F268" s="559"/>
      <c r="G268" s="557">
        <v>4.3731778425655978E-3</v>
      </c>
      <c r="H268" s="559"/>
      <c r="I268" s="288">
        <v>1.9436345966958211E-3</v>
      </c>
      <c r="J268" s="288">
        <v>1.9436345966958211E-3</v>
      </c>
    </row>
    <row r="269" spans="2:10" s="4" customFormat="1" hidden="1" outlineLevel="1" x14ac:dyDescent="0.25">
      <c r="B269" s="71" t="s">
        <v>96</v>
      </c>
      <c r="C269" s="556">
        <v>1</v>
      </c>
      <c r="D269" s="557">
        <v>0.98098859315589348</v>
      </c>
      <c r="E269" s="558"/>
      <c r="F269" s="559"/>
      <c r="G269" s="557">
        <v>2.5348542458808617E-3</v>
      </c>
      <c r="H269" s="559"/>
      <c r="I269" s="288">
        <v>1.6476552598225603E-2</v>
      </c>
      <c r="J269" s="288">
        <v>0</v>
      </c>
    </row>
    <row r="270" spans="2:10" s="4" customFormat="1" hidden="1" outlineLevel="1" x14ac:dyDescent="0.25">
      <c r="B270" s="71" t="s">
        <v>97</v>
      </c>
      <c r="C270" s="556">
        <v>1</v>
      </c>
      <c r="D270" s="557">
        <v>0.9821428571428571</v>
      </c>
      <c r="E270" s="558"/>
      <c r="F270" s="559"/>
      <c r="G270" s="557">
        <v>1.1309523809523809E-2</v>
      </c>
      <c r="H270" s="559"/>
      <c r="I270" s="288">
        <v>5.9523809523809521E-3</v>
      </c>
      <c r="J270" s="288">
        <v>5.9523809523809529E-4</v>
      </c>
    </row>
    <row r="271" spans="2:10" s="4" customFormat="1" hidden="1" outlineLevel="1" x14ac:dyDescent="0.25">
      <c r="B271" s="71" t="s">
        <v>98</v>
      </c>
      <c r="C271" s="556">
        <v>1</v>
      </c>
      <c r="D271" s="557">
        <v>0.96056228035923463</v>
      </c>
      <c r="E271" s="558"/>
      <c r="F271" s="559"/>
      <c r="G271" s="557">
        <v>2.6552128074970715E-2</v>
      </c>
      <c r="H271" s="559"/>
      <c r="I271" s="288">
        <v>6.247559547051933E-3</v>
      </c>
      <c r="J271" s="288">
        <v>6.6380320187426787E-3</v>
      </c>
    </row>
    <row r="272" spans="2:10" s="4" customFormat="1" hidden="1" outlineLevel="1" x14ac:dyDescent="0.25">
      <c r="B272" s="71" t="s">
        <v>99</v>
      </c>
      <c r="C272" s="556">
        <v>1</v>
      </c>
      <c r="D272" s="557">
        <v>0.96271686969361392</v>
      </c>
      <c r="E272" s="558"/>
      <c r="F272" s="559"/>
      <c r="G272" s="557">
        <v>3.0638612033960871E-2</v>
      </c>
      <c r="H272" s="559"/>
      <c r="I272" s="288">
        <v>4.4296788482834993E-3</v>
      </c>
      <c r="J272" s="288">
        <v>2.2148394241417496E-3</v>
      </c>
    </row>
    <row r="273" spans="2:10" s="4" customFormat="1" hidden="1" outlineLevel="1" x14ac:dyDescent="0.25">
      <c r="B273" s="71" t="s">
        <v>100</v>
      </c>
      <c r="C273" s="556">
        <v>1</v>
      </c>
      <c r="D273" s="557">
        <v>0.96474248185274802</v>
      </c>
      <c r="E273" s="558"/>
      <c r="F273" s="559"/>
      <c r="G273" s="557">
        <v>1.4172139647424819E-2</v>
      </c>
      <c r="H273" s="559"/>
      <c r="I273" s="288">
        <v>7.2589007950224684E-3</v>
      </c>
      <c r="J273" s="288">
        <v>1.3826477704804701E-2</v>
      </c>
    </row>
    <row r="274" spans="2:10" s="4" customFormat="1" hidden="1" outlineLevel="1" x14ac:dyDescent="0.25">
      <c r="B274" s="71" t="s">
        <v>101</v>
      </c>
      <c r="C274" s="556">
        <v>1</v>
      </c>
      <c r="D274" s="557">
        <v>0.97623148467102994</v>
      </c>
      <c r="E274" s="558"/>
      <c r="F274" s="559"/>
      <c r="G274" s="557">
        <v>1.6534619359283499E-2</v>
      </c>
      <c r="H274" s="559"/>
      <c r="I274" s="288">
        <v>6.2004822597313122E-3</v>
      </c>
      <c r="J274" s="288">
        <v>1.0334137099552187E-3</v>
      </c>
    </row>
    <row r="275" spans="2:10" s="4" customFormat="1" hidden="1" outlineLevel="1" x14ac:dyDescent="0.25">
      <c r="B275" s="71" t="s">
        <v>102</v>
      </c>
      <c r="C275" s="556">
        <v>1</v>
      </c>
      <c r="D275" s="557">
        <v>0.98504805980776078</v>
      </c>
      <c r="E275" s="558"/>
      <c r="F275" s="559"/>
      <c r="G275" s="557">
        <v>1.0323958704165184E-2</v>
      </c>
      <c r="H275" s="559"/>
      <c r="I275" s="288">
        <v>3.203987184051264E-3</v>
      </c>
      <c r="J275" s="288">
        <v>1.423994304022784E-3</v>
      </c>
    </row>
    <row r="276" spans="2:10" s="4" customFormat="1" hidden="1" outlineLevel="1" x14ac:dyDescent="0.25">
      <c r="B276" s="71" t="s">
        <v>103</v>
      </c>
      <c r="C276" s="556">
        <v>1</v>
      </c>
      <c r="D276" s="557">
        <v>0.98615800135043885</v>
      </c>
      <c r="E276" s="558"/>
      <c r="F276" s="559"/>
      <c r="G276" s="557">
        <v>1.1141120864280891E-2</v>
      </c>
      <c r="H276" s="559"/>
      <c r="I276" s="288">
        <v>2.7008777852802163E-3</v>
      </c>
      <c r="J276" s="288">
        <v>0</v>
      </c>
    </row>
    <row r="277" spans="2:10" s="4" customFormat="1" hidden="1" outlineLevel="1" x14ac:dyDescent="0.25">
      <c r="B277" s="71" t="s">
        <v>104</v>
      </c>
      <c r="C277" s="556">
        <v>1</v>
      </c>
      <c r="D277" s="557">
        <v>0.97892835641180009</v>
      </c>
      <c r="E277" s="558"/>
      <c r="F277" s="559"/>
      <c r="G277" s="557">
        <v>1.8061408789885613E-2</v>
      </c>
      <c r="H277" s="559"/>
      <c r="I277" s="288">
        <v>2.4081878386514148E-3</v>
      </c>
      <c r="J277" s="288">
        <v>6.020469596628537E-4</v>
      </c>
    </row>
    <row r="278" spans="2:10" s="4" customFormat="1" ht="15.75" collapsed="1" x14ac:dyDescent="0.25">
      <c r="B278" s="101">
        <v>2000</v>
      </c>
      <c r="C278" s="560">
        <v>1</v>
      </c>
      <c r="D278" s="561">
        <v>0.97529845059690123</v>
      </c>
      <c r="E278" s="562"/>
      <c r="F278" s="563"/>
      <c r="G278" s="561">
        <v>1.6129032258064516E-2</v>
      </c>
      <c r="H278" s="563"/>
      <c r="I278" s="291">
        <v>5.8737617475234953E-3</v>
      </c>
      <c r="J278" s="291">
        <v>2.6987553975107948E-3</v>
      </c>
    </row>
    <row r="279" spans="2:10" s="4" customFormat="1" hidden="1" outlineLevel="1" x14ac:dyDescent="0.25">
      <c r="B279" s="71" t="s">
        <v>93</v>
      </c>
      <c r="C279" s="556" t="e">
        <v>#DIV/0!</v>
      </c>
      <c r="D279" s="557" t="e">
        <v>#DIV/0!</v>
      </c>
      <c r="E279" s="558"/>
      <c r="F279" s="559"/>
      <c r="G279" s="557" t="e">
        <v>#DIV/0!</v>
      </c>
      <c r="H279" s="559"/>
      <c r="I279" s="288" t="e">
        <v>#DIV/0!</v>
      </c>
      <c r="J279" s="288" t="e">
        <v>#DIV/0!</v>
      </c>
    </row>
    <row r="280" spans="2:10" s="4" customFormat="1" hidden="1" outlineLevel="1" x14ac:dyDescent="0.25">
      <c r="B280" s="71" t="s">
        <v>94</v>
      </c>
      <c r="C280" s="556" t="e">
        <v>#DIV/0!</v>
      </c>
      <c r="D280" s="557" t="e">
        <v>#DIV/0!</v>
      </c>
      <c r="E280" s="558"/>
      <c r="F280" s="559"/>
      <c r="G280" s="557" t="e">
        <v>#DIV/0!</v>
      </c>
      <c r="H280" s="559"/>
      <c r="I280" s="288" t="e">
        <v>#DIV/0!</v>
      </c>
      <c r="J280" s="288" t="e">
        <v>#DIV/0!</v>
      </c>
    </row>
    <row r="281" spans="2:10" s="4" customFormat="1" hidden="1" outlineLevel="1" x14ac:dyDescent="0.25">
      <c r="B281" s="71" t="s">
        <v>95</v>
      </c>
      <c r="C281" s="556" t="e">
        <v>#DIV/0!</v>
      </c>
      <c r="D281" s="557" t="e">
        <v>#DIV/0!</v>
      </c>
      <c r="E281" s="558"/>
      <c r="F281" s="559"/>
      <c r="G281" s="557" t="e">
        <v>#DIV/0!</v>
      </c>
      <c r="H281" s="559"/>
      <c r="I281" s="288" t="e">
        <v>#DIV/0!</v>
      </c>
      <c r="J281" s="288" t="e">
        <v>#DIV/0!</v>
      </c>
    </row>
    <row r="282" spans="2:10" s="4" customFormat="1" hidden="1" outlineLevel="1" x14ac:dyDescent="0.25">
      <c r="B282" s="71" t="s">
        <v>96</v>
      </c>
      <c r="C282" s="556" t="e">
        <v>#DIV/0!</v>
      </c>
      <c r="D282" s="557" t="e">
        <v>#DIV/0!</v>
      </c>
      <c r="E282" s="558"/>
      <c r="F282" s="559"/>
      <c r="G282" s="557" t="e">
        <v>#DIV/0!</v>
      </c>
      <c r="H282" s="559"/>
      <c r="I282" s="288" t="e">
        <v>#DIV/0!</v>
      </c>
      <c r="J282" s="288" t="e">
        <v>#DIV/0!</v>
      </c>
    </row>
    <row r="283" spans="2:10" s="4" customFormat="1" hidden="1" outlineLevel="1" x14ac:dyDescent="0.25">
      <c r="B283" s="71" t="s">
        <v>97</v>
      </c>
      <c r="C283" s="556" t="e">
        <v>#DIV/0!</v>
      </c>
      <c r="D283" s="557" t="e">
        <v>#DIV/0!</v>
      </c>
      <c r="E283" s="558"/>
      <c r="F283" s="559"/>
      <c r="G283" s="557" t="e">
        <v>#DIV/0!</v>
      </c>
      <c r="H283" s="559"/>
      <c r="I283" s="288" t="e">
        <v>#DIV/0!</v>
      </c>
      <c r="J283" s="288" t="e">
        <v>#DIV/0!</v>
      </c>
    </row>
    <row r="284" spans="2:10" s="4" customFormat="1" hidden="1" outlineLevel="1" x14ac:dyDescent="0.25">
      <c r="B284" s="71" t="s">
        <v>98</v>
      </c>
      <c r="C284" s="556" t="e">
        <v>#DIV/0!</v>
      </c>
      <c r="D284" s="557" t="e">
        <v>#DIV/0!</v>
      </c>
      <c r="E284" s="558"/>
      <c r="F284" s="559"/>
      <c r="G284" s="557" t="e">
        <v>#DIV/0!</v>
      </c>
      <c r="H284" s="559"/>
      <c r="I284" s="288" t="e">
        <v>#DIV/0!</v>
      </c>
      <c r="J284" s="288" t="e">
        <v>#DIV/0!</v>
      </c>
    </row>
    <row r="285" spans="2:10" s="4" customFormat="1" hidden="1" outlineLevel="1" x14ac:dyDescent="0.25">
      <c r="B285" s="71" t="s">
        <v>99</v>
      </c>
      <c r="C285" s="556" t="e">
        <v>#DIV/0!</v>
      </c>
      <c r="D285" s="557" t="e">
        <v>#DIV/0!</v>
      </c>
      <c r="E285" s="558"/>
      <c r="F285" s="559"/>
      <c r="G285" s="557" t="e">
        <v>#DIV/0!</v>
      </c>
      <c r="H285" s="559"/>
      <c r="I285" s="288" t="e">
        <v>#DIV/0!</v>
      </c>
      <c r="J285" s="288" t="e">
        <v>#DIV/0!</v>
      </c>
    </row>
    <row r="286" spans="2:10" s="4" customFormat="1" hidden="1" outlineLevel="1" x14ac:dyDescent="0.25">
      <c r="B286" s="71" t="s">
        <v>100</v>
      </c>
      <c r="C286" s="556" t="e">
        <v>#DIV/0!</v>
      </c>
      <c r="D286" s="557" t="e">
        <v>#DIV/0!</v>
      </c>
      <c r="E286" s="558"/>
      <c r="F286" s="559"/>
      <c r="G286" s="557" t="e">
        <v>#DIV/0!</v>
      </c>
      <c r="H286" s="559"/>
      <c r="I286" s="288" t="e">
        <v>#DIV/0!</v>
      </c>
      <c r="J286" s="288" t="e">
        <v>#DIV/0!</v>
      </c>
    </row>
    <row r="287" spans="2:10" s="4" customFormat="1" hidden="1" outlineLevel="1" x14ac:dyDescent="0.25">
      <c r="B287" s="71" t="s">
        <v>101</v>
      </c>
      <c r="C287" s="556" t="e">
        <v>#DIV/0!</v>
      </c>
      <c r="D287" s="557" t="e">
        <v>#DIV/0!</v>
      </c>
      <c r="E287" s="558"/>
      <c r="F287" s="559"/>
      <c r="G287" s="557" t="e">
        <v>#DIV/0!</v>
      </c>
      <c r="H287" s="559"/>
      <c r="I287" s="288" t="e">
        <v>#DIV/0!</v>
      </c>
      <c r="J287" s="288" t="e">
        <v>#DIV/0!</v>
      </c>
    </row>
    <row r="288" spans="2:10" s="4" customFormat="1" hidden="1" outlineLevel="1" x14ac:dyDescent="0.25">
      <c r="B288" s="71" t="s">
        <v>102</v>
      </c>
      <c r="C288" s="556" t="e">
        <v>#DIV/0!</v>
      </c>
      <c r="D288" s="557" t="e">
        <v>#DIV/0!</v>
      </c>
      <c r="E288" s="558"/>
      <c r="F288" s="559"/>
      <c r="G288" s="557" t="e">
        <v>#DIV/0!</v>
      </c>
      <c r="H288" s="559"/>
      <c r="I288" s="288" t="e">
        <v>#DIV/0!</v>
      </c>
      <c r="J288" s="288" t="e">
        <v>#DIV/0!</v>
      </c>
    </row>
    <row r="289" spans="2:10" s="4" customFormat="1" hidden="1" outlineLevel="1" x14ac:dyDescent="0.25">
      <c r="B289" s="71" t="s">
        <v>103</v>
      </c>
      <c r="C289" s="556" t="e">
        <v>#DIV/0!</v>
      </c>
      <c r="D289" s="557" t="e">
        <v>#DIV/0!</v>
      </c>
      <c r="E289" s="558"/>
      <c r="F289" s="559"/>
      <c r="G289" s="557" t="e">
        <v>#DIV/0!</v>
      </c>
      <c r="H289" s="559"/>
      <c r="I289" s="288" t="e">
        <v>#DIV/0!</v>
      </c>
      <c r="J289" s="288" t="e">
        <v>#DIV/0!</v>
      </c>
    </row>
    <row r="290" spans="2:10" s="4" customFormat="1" hidden="1" outlineLevel="1" x14ac:dyDescent="0.25">
      <c r="B290" s="71" t="s">
        <v>104</v>
      </c>
      <c r="C290" s="556" t="e">
        <v>#DIV/0!</v>
      </c>
      <c r="D290" s="557" t="e">
        <v>#DIV/0!</v>
      </c>
      <c r="E290" s="558"/>
      <c r="F290" s="559"/>
      <c r="G290" s="557" t="e">
        <v>#DIV/0!</v>
      </c>
      <c r="H290" s="559"/>
      <c r="I290" s="288" t="e">
        <v>#DIV/0!</v>
      </c>
      <c r="J290" s="288" t="e">
        <v>#DIV/0!</v>
      </c>
    </row>
    <row r="291" spans="2:10" s="4" customFormat="1" ht="15.75" collapsed="1" x14ac:dyDescent="0.25">
      <c r="B291" s="101">
        <v>1978</v>
      </c>
      <c r="C291" s="560" t="e">
        <v>#DIV/0!</v>
      </c>
      <c r="D291" s="561" t="e">
        <v>#DIV/0!</v>
      </c>
      <c r="E291" s="562"/>
      <c r="F291" s="563"/>
      <c r="G291" s="561" t="e">
        <v>#DIV/0!</v>
      </c>
      <c r="H291" s="563"/>
      <c r="I291" s="291" t="e">
        <v>#DIV/0!</v>
      </c>
      <c r="J291" s="291" t="e">
        <v>#DIV/0!</v>
      </c>
    </row>
    <row r="292" spans="2:10" s="4" customFormat="1" ht="6" customHeight="1" x14ac:dyDescent="0.25">
      <c r="B292" s="71"/>
      <c r="C292" s="71"/>
      <c r="D292" s="72"/>
      <c r="E292" s="72"/>
      <c r="F292" s="72"/>
      <c r="G292" s="72"/>
      <c r="H292" s="72"/>
      <c r="I292" s="72"/>
      <c r="J292" s="72"/>
    </row>
    <row r="293" spans="2:10" s="4" customFormat="1" x14ac:dyDescent="0.25">
      <c r="B293" s="620" t="s">
        <v>177</v>
      </c>
      <c r="C293" s="620"/>
      <c r="D293" s="620"/>
      <c r="E293" s="620"/>
      <c r="F293" s="620"/>
      <c r="G293" s="620"/>
      <c r="H293" s="620"/>
      <c r="I293" s="147"/>
      <c r="J293" s="463"/>
    </row>
    <row r="294" spans="2:10" s="4" customFormat="1" x14ac:dyDescent="0.25">
      <c r="B294" s="611" t="s">
        <v>161</v>
      </c>
      <c r="C294" s="611"/>
      <c r="D294" s="611"/>
      <c r="E294" s="611"/>
      <c r="F294" s="611"/>
      <c r="G294" s="611"/>
      <c r="H294" s="611"/>
      <c r="I294" s="72"/>
      <c r="J294" s="72"/>
    </row>
    <row r="295" spans="2:10" s="4" customFormat="1" x14ac:dyDescent="0.25">
      <c r="B295" s="71"/>
      <c r="C295" s="71"/>
      <c r="D295" s="72"/>
      <c r="E295" s="72"/>
      <c r="F295" s="72"/>
      <c r="G295" s="72"/>
      <c r="H295" s="72"/>
      <c r="I295" s="72"/>
      <c r="J295" s="72"/>
    </row>
    <row r="296" spans="2:10" x14ac:dyDescent="0.25">
      <c r="B296" s="205"/>
      <c r="C296" s="205"/>
      <c r="D296" s="79"/>
      <c r="E296" s="79"/>
      <c r="F296" s="79"/>
      <c r="G296" s="79"/>
      <c r="H296" s="79"/>
      <c r="I296" s="79"/>
      <c r="J296" s="79"/>
    </row>
    <row r="297" spans="2:10" x14ac:dyDescent="0.25">
      <c r="B297" s="205"/>
      <c r="C297" s="205"/>
      <c r="D297" s="79"/>
      <c r="E297" s="79"/>
      <c r="F297" s="79"/>
      <c r="G297" s="79"/>
      <c r="H297" s="79"/>
      <c r="I297" s="79"/>
      <c r="J297" s="79"/>
    </row>
    <row r="298" spans="2:10" x14ac:dyDescent="0.25">
      <c r="B298" s="205"/>
      <c r="C298" s="205"/>
      <c r="D298" s="79"/>
      <c r="E298" s="79"/>
      <c r="F298" s="79"/>
      <c r="G298" s="79"/>
      <c r="H298" s="79"/>
      <c r="I298" s="79"/>
      <c r="J298" s="79"/>
    </row>
    <row r="299" spans="2:10" x14ac:dyDescent="0.25">
      <c r="B299" s="205"/>
      <c r="C299" s="205"/>
      <c r="D299" s="79"/>
      <c r="E299" s="79"/>
      <c r="F299" s="79"/>
      <c r="G299" s="79"/>
      <c r="H299" s="79"/>
      <c r="I299" s="79"/>
      <c r="J299" s="79"/>
    </row>
    <row r="300" spans="2:10" x14ac:dyDescent="0.25">
      <c r="B300" s="205"/>
      <c r="C300" s="205"/>
      <c r="D300" s="79"/>
      <c r="E300" s="79"/>
      <c r="F300" s="79"/>
      <c r="G300" s="79"/>
      <c r="H300" s="79"/>
      <c r="I300" s="79"/>
      <c r="J300" s="79"/>
    </row>
    <row r="301" spans="2:10" x14ac:dyDescent="0.25">
      <c r="B301" s="205"/>
      <c r="C301" s="205"/>
      <c r="D301" s="79"/>
      <c r="E301" s="79"/>
      <c r="F301" s="79"/>
      <c r="G301" s="79"/>
      <c r="H301" s="79"/>
      <c r="I301" s="79"/>
      <c r="J301" s="79"/>
    </row>
    <row r="302" spans="2:10" x14ac:dyDescent="0.25">
      <c r="B302" s="205"/>
      <c r="C302" s="205"/>
      <c r="D302" s="79"/>
      <c r="E302" s="79"/>
      <c r="F302" s="79"/>
      <c r="G302" s="79"/>
      <c r="H302" s="79"/>
      <c r="I302" s="79"/>
      <c r="J302" s="79"/>
    </row>
    <row r="303" spans="2:10" x14ac:dyDescent="0.25">
      <c r="B303" s="205"/>
      <c r="C303" s="205"/>
      <c r="D303" s="79"/>
      <c r="E303" s="79"/>
      <c r="F303" s="79"/>
      <c r="G303" s="79"/>
      <c r="H303" s="79"/>
      <c r="I303" s="79"/>
      <c r="J303" s="79"/>
    </row>
    <row r="304" spans="2:10" ht="15.75" x14ac:dyDescent="0.25">
      <c r="B304" s="105"/>
      <c r="C304" s="105"/>
      <c r="D304" s="74"/>
      <c r="E304" s="74"/>
      <c r="F304" s="74"/>
      <c r="G304" s="74"/>
      <c r="H304" s="74"/>
      <c r="I304" s="74"/>
      <c r="J304" s="74"/>
    </row>
    <row r="305" spans="2:10" x14ac:dyDescent="0.25">
      <c r="B305" s="205"/>
      <c r="C305" s="205"/>
      <c r="D305" s="79"/>
      <c r="E305" s="79"/>
      <c r="F305" s="79"/>
      <c r="G305" s="79"/>
      <c r="H305" s="79"/>
      <c r="I305" s="79"/>
      <c r="J305" s="79"/>
    </row>
    <row r="306" spans="2:10" x14ac:dyDescent="0.25">
      <c r="B306" s="205"/>
      <c r="C306" s="205"/>
      <c r="D306" s="79"/>
      <c r="E306" s="79"/>
      <c r="F306" s="79"/>
      <c r="G306" s="79"/>
      <c r="H306" s="79"/>
      <c r="I306" s="79"/>
      <c r="J306" s="79"/>
    </row>
    <row r="307" spans="2:10" x14ac:dyDescent="0.25">
      <c r="B307" s="205"/>
      <c r="C307" s="205"/>
      <c r="D307" s="79"/>
      <c r="E307" s="79"/>
      <c r="F307" s="79"/>
      <c r="G307" s="79"/>
      <c r="H307" s="79"/>
      <c r="I307" s="79"/>
      <c r="J307" s="79"/>
    </row>
    <row r="308" spans="2:10" x14ac:dyDescent="0.25">
      <c r="B308" s="205"/>
      <c r="C308" s="205"/>
      <c r="D308" s="79"/>
      <c r="E308" s="79"/>
      <c r="F308" s="79"/>
      <c r="G308" s="79"/>
      <c r="H308" s="79"/>
      <c r="I308" s="79"/>
      <c r="J308" s="79"/>
    </row>
    <row r="309" spans="2:10" x14ac:dyDescent="0.25">
      <c r="B309" s="205"/>
      <c r="C309" s="205"/>
      <c r="D309" s="79"/>
      <c r="E309" s="79"/>
      <c r="F309" s="79"/>
      <c r="G309" s="79"/>
      <c r="H309" s="79"/>
      <c r="I309" s="79"/>
      <c r="J309" s="79"/>
    </row>
    <row r="310" spans="2:10" x14ac:dyDescent="0.25">
      <c r="B310" s="205"/>
      <c r="C310" s="205"/>
      <c r="D310" s="79"/>
      <c r="E310" s="79"/>
      <c r="F310" s="79"/>
      <c r="G310" s="79"/>
      <c r="H310" s="79"/>
      <c r="I310" s="79"/>
      <c r="J310" s="79"/>
    </row>
    <row r="311" spans="2:10" x14ac:dyDescent="0.25">
      <c r="B311" s="205"/>
      <c r="C311" s="205"/>
      <c r="D311" s="79"/>
      <c r="E311" s="79"/>
      <c r="F311" s="79"/>
      <c r="G311" s="79"/>
      <c r="H311" s="79"/>
      <c r="I311" s="79"/>
      <c r="J311" s="79"/>
    </row>
    <row r="312" spans="2:10" x14ac:dyDescent="0.25">
      <c r="B312" s="205"/>
      <c r="C312" s="205"/>
      <c r="D312" s="79"/>
      <c r="E312" s="79"/>
      <c r="F312" s="79"/>
      <c r="G312" s="79"/>
      <c r="H312" s="79"/>
      <c r="I312" s="79"/>
      <c r="J312" s="79"/>
    </row>
    <row r="313" spans="2:10" x14ac:dyDescent="0.25">
      <c r="B313" s="205"/>
      <c r="C313" s="205"/>
      <c r="D313" s="79"/>
      <c r="E313" s="79"/>
      <c r="F313" s="79"/>
      <c r="G313" s="79"/>
      <c r="H313" s="79"/>
      <c r="I313" s="79"/>
      <c r="J313" s="79"/>
    </row>
    <row r="314" spans="2:10" x14ac:dyDescent="0.25">
      <c r="B314" s="205"/>
      <c r="C314" s="205"/>
      <c r="D314" s="79"/>
      <c r="E314" s="79"/>
      <c r="F314" s="79"/>
      <c r="G314" s="79"/>
      <c r="H314" s="79"/>
      <c r="I314" s="79"/>
      <c r="J314" s="79"/>
    </row>
    <row r="315" spans="2:10" x14ac:dyDescent="0.25">
      <c r="B315" s="205"/>
      <c r="C315" s="205"/>
      <c r="D315" s="79"/>
      <c r="E315" s="79"/>
      <c r="F315" s="79"/>
      <c r="G315" s="79"/>
      <c r="H315" s="79"/>
      <c r="I315" s="79"/>
      <c r="J315" s="79"/>
    </row>
    <row r="316" spans="2:10" x14ac:dyDescent="0.25">
      <c r="B316" s="205"/>
      <c r="C316" s="205"/>
      <c r="D316" s="79"/>
      <c r="E316" s="79"/>
      <c r="F316" s="79"/>
      <c r="G316" s="79"/>
      <c r="H316" s="79"/>
      <c r="I316" s="79"/>
      <c r="J316" s="79"/>
    </row>
    <row r="317" spans="2:10" ht="15.75" x14ac:dyDescent="0.25">
      <c r="B317" s="105"/>
      <c r="C317" s="105"/>
      <c r="D317" s="74"/>
      <c r="E317" s="74"/>
      <c r="F317" s="74"/>
      <c r="G317" s="74"/>
      <c r="H317" s="74"/>
      <c r="I317" s="74"/>
      <c r="J317" s="74"/>
    </row>
    <row r="318" spans="2:10" x14ac:dyDescent="0.25">
      <c r="B318" s="205"/>
      <c r="C318" s="205"/>
      <c r="D318" s="79"/>
      <c r="E318" s="79"/>
      <c r="F318" s="79"/>
      <c r="G318" s="79"/>
      <c r="H318" s="79"/>
      <c r="I318" s="79"/>
      <c r="J318" s="79"/>
    </row>
    <row r="319" spans="2:10" x14ac:dyDescent="0.25">
      <c r="B319" s="205"/>
      <c r="C319" s="205"/>
      <c r="D319" s="79"/>
      <c r="E319" s="79"/>
      <c r="F319" s="79"/>
      <c r="G319" s="79"/>
      <c r="H319" s="79"/>
      <c r="I319" s="79"/>
      <c r="J319" s="79"/>
    </row>
    <row r="320" spans="2:10" x14ac:dyDescent="0.25">
      <c r="B320" s="205"/>
      <c r="C320" s="205"/>
      <c r="D320" s="79"/>
      <c r="E320" s="79"/>
      <c r="F320" s="79"/>
      <c r="G320" s="79"/>
      <c r="H320" s="79"/>
      <c r="I320" s="79"/>
      <c r="J320" s="79"/>
    </row>
    <row r="321" spans="2:10" x14ac:dyDescent="0.25">
      <c r="B321" s="205"/>
      <c r="C321" s="205"/>
      <c r="D321" s="79"/>
      <c r="E321" s="79"/>
      <c r="F321" s="79"/>
      <c r="G321" s="79"/>
      <c r="H321" s="79"/>
      <c r="I321" s="79"/>
      <c r="J321" s="79"/>
    </row>
    <row r="322" spans="2:10" x14ac:dyDescent="0.25">
      <c r="B322" s="205"/>
      <c r="C322" s="205"/>
      <c r="D322" s="79"/>
      <c r="E322" s="79"/>
      <c r="F322" s="79"/>
      <c r="G322" s="79"/>
      <c r="H322" s="79"/>
      <c r="I322" s="79"/>
      <c r="J322" s="79"/>
    </row>
    <row r="323" spans="2:10" x14ac:dyDescent="0.25">
      <c r="B323" s="205"/>
      <c r="C323" s="205"/>
      <c r="D323" s="79"/>
      <c r="E323" s="79"/>
      <c r="F323" s="79"/>
      <c r="G323" s="79"/>
      <c r="H323" s="79"/>
      <c r="I323" s="79"/>
      <c r="J323" s="79"/>
    </row>
    <row r="324" spans="2:10" x14ac:dyDescent="0.25">
      <c r="B324" s="205"/>
      <c r="C324" s="205"/>
      <c r="D324" s="79"/>
      <c r="E324" s="79"/>
      <c r="F324" s="79"/>
      <c r="G324" s="79"/>
      <c r="H324" s="79"/>
      <c r="I324" s="79"/>
      <c r="J324" s="79"/>
    </row>
    <row r="325" spans="2:10" x14ac:dyDescent="0.25">
      <c r="B325" s="205"/>
      <c r="C325" s="205"/>
      <c r="D325" s="79"/>
      <c r="E325" s="79"/>
      <c r="F325" s="79"/>
      <c r="G325" s="79"/>
      <c r="H325" s="79"/>
      <c r="I325" s="79"/>
      <c r="J325" s="79"/>
    </row>
    <row r="326" spans="2:10" x14ac:dyDescent="0.25">
      <c r="B326" s="205"/>
      <c r="C326" s="205"/>
      <c r="D326" s="79"/>
      <c r="E326" s="79"/>
      <c r="F326" s="79"/>
      <c r="G326" s="79"/>
      <c r="H326" s="79"/>
      <c r="I326" s="79"/>
      <c r="J326" s="79"/>
    </row>
    <row r="327" spans="2:10" x14ac:dyDescent="0.25">
      <c r="B327" s="205"/>
      <c r="C327" s="205"/>
      <c r="D327" s="79"/>
      <c r="E327" s="79"/>
      <c r="F327" s="79"/>
      <c r="G327" s="79"/>
      <c r="H327" s="79"/>
      <c r="I327" s="79"/>
      <c r="J327" s="79"/>
    </row>
    <row r="328" spans="2:10" x14ac:dyDescent="0.25">
      <c r="B328" s="205"/>
      <c r="C328" s="205"/>
      <c r="D328" s="79"/>
      <c r="E328" s="79"/>
      <c r="F328" s="79"/>
      <c r="G328" s="79"/>
      <c r="H328" s="79"/>
      <c r="I328" s="79"/>
      <c r="J328" s="79"/>
    </row>
    <row r="329" spans="2:10" x14ac:dyDescent="0.25">
      <c r="B329" s="205"/>
      <c r="C329" s="205"/>
      <c r="D329" s="79"/>
      <c r="E329" s="79"/>
      <c r="F329" s="79"/>
      <c r="G329" s="79"/>
      <c r="H329" s="79"/>
      <c r="I329" s="79"/>
      <c r="J329" s="79"/>
    </row>
    <row r="330" spans="2:10" ht="15.75" x14ac:dyDescent="0.25">
      <c r="B330" s="105"/>
      <c r="C330" s="105"/>
      <c r="D330" s="74"/>
      <c r="E330" s="74"/>
      <c r="F330" s="74"/>
      <c r="G330" s="74"/>
      <c r="H330" s="74"/>
      <c r="I330" s="74"/>
      <c r="J330" s="74"/>
    </row>
    <row r="331" spans="2:10" x14ac:dyDescent="0.25">
      <c r="B331" s="205"/>
      <c r="C331" s="205"/>
      <c r="D331" s="79"/>
      <c r="E331" s="79"/>
      <c r="F331" s="79"/>
      <c r="G331" s="79"/>
      <c r="H331" s="79"/>
      <c r="I331" s="79"/>
      <c r="J331" s="79"/>
    </row>
    <row r="332" spans="2:10" x14ac:dyDescent="0.25">
      <c r="B332" s="205"/>
      <c r="C332" s="205"/>
      <c r="D332" s="79"/>
      <c r="E332" s="79"/>
      <c r="F332" s="79"/>
      <c r="G332" s="79"/>
      <c r="H332" s="79"/>
      <c r="I332" s="79"/>
      <c r="J332" s="79"/>
    </row>
    <row r="333" spans="2:10" x14ac:dyDescent="0.25">
      <c r="B333" s="205"/>
      <c r="C333" s="205"/>
      <c r="D333" s="79"/>
      <c r="E333" s="79"/>
      <c r="F333" s="79"/>
      <c r="G333" s="79"/>
      <c r="H333" s="79"/>
      <c r="I333" s="79"/>
      <c r="J333" s="79"/>
    </row>
    <row r="334" spans="2:10" x14ac:dyDescent="0.25">
      <c r="B334" s="205"/>
      <c r="C334" s="205"/>
      <c r="D334" s="79"/>
      <c r="E334" s="79"/>
      <c r="F334" s="79"/>
      <c r="G334" s="79"/>
      <c r="H334" s="79"/>
      <c r="I334" s="79"/>
      <c r="J334" s="79"/>
    </row>
    <row r="335" spans="2:10" x14ac:dyDescent="0.25">
      <c r="B335" s="205"/>
      <c r="C335" s="205"/>
      <c r="D335" s="79"/>
      <c r="E335" s="79"/>
      <c r="F335" s="79"/>
      <c r="G335" s="79"/>
      <c r="H335" s="79"/>
      <c r="I335" s="79"/>
      <c r="J335" s="79"/>
    </row>
    <row r="336" spans="2:10" x14ac:dyDescent="0.25">
      <c r="B336" s="205"/>
      <c r="C336" s="205"/>
      <c r="D336" s="79"/>
      <c r="E336" s="79"/>
      <c r="F336" s="79"/>
      <c r="G336" s="79"/>
      <c r="H336" s="79"/>
      <c r="I336" s="79"/>
      <c r="J336" s="79"/>
    </row>
    <row r="337" spans="2:10" x14ac:dyDescent="0.25">
      <c r="B337" s="205"/>
      <c r="C337" s="205"/>
      <c r="D337" s="79"/>
      <c r="E337" s="79"/>
      <c r="F337" s="79"/>
      <c r="G337" s="79"/>
      <c r="H337" s="79"/>
      <c r="I337" s="79"/>
      <c r="J337" s="79"/>
    </row>
    <row r="338" spans="2:10" x14ac:dyDescent="0.25">
      <c r="B338" s="205"/>
      <c r="C338" s="205"/>
      <c r="D338" s="79"/>
      <c r="E338" s="79"/>
      <c r="F338" s="79"/>
      <c r="G338" s="79"/>
      <c r="H338" s="79"/>
      <c r="I338" s="79"/>
      <c r="J338" s="79"/>
    </row>
    <row r="339" spans="2:10" x14ac:dyDescent="0.25">
      <c r="B339" s="205"/>
      <c r="C339" s="205"/>
      <c r="D339" s="79"/>
      <c r="E339" s="79"/>
      <c r="F339" s="79"/>
      <c r="G339" s="79"/>
      <c r="H339" s="79"/>
      <c r="I339" s="79"/>
      <c r="J339" s="79"/>
    </row>
    <row r="340" spans="2:10" x14ac:dyDescent="0.25">
      <c r="B340" s="205"/>
      <c r="C340" s="205"/>
      <c r="D340" s="79"/>
      <c r="E340" s="79"/>
      <c r="F340" s="79"/>
      <c r="G340" s="79"/>
      <c r="H340" s="79"/>
      <c r="I340" s="79"/>
      <c r="J340" s="79"/>
    </row>
    <row r="341" spans="2:10" x14ac:dyDescent="0.25">
      <c r="B341" s="205"/>
      <c r="C341" s="205"/>
      <c r="D341" s="79"/>
      <c r="E341" s="79"/>
      <c r="F341" s="79"/>
      <c r="G341" s="79"/>
      <c r="H341" s="79"/>
      <c r="I341" s="79"/>
      <c r="J341" s="79"/>
    </row>
    <row r="342" spans="2:10" x14ac:dyDescent="0.25">
      <c r="B342" s="205"/>
      <c r="C342" s="205"/>
      <c r="D342" s="79"/>
      <c r="E342" s="79"/>
      <c r="F342" s="79"/>
      <c r="G342" s="79"/>
      <c r="H342" s="79"/>
      <c r="I342" s="79"/>
      <c r="J342" s="79"/>
    </row>
    <row r="343" spans="2:10" ht="15.75" x14ac:dyDescent="0.25">
      <c r="B343" s="105"/>
      <c r="C343" s="105"/>
      <c r="D343" s="74"/>
      <c r="E343" s="74"/>
      <c r="F343" s="74"/>
      <c r="G343" s="74"/>
      <c r="H343" s="74"/>
      <c r="I343" s="74"/>
      <c r="J343" s="74"/>
    </row>
    <row r="344" spans="2:10" x14ac:dyDescent="0.25">
      <c r="B344" s="205"/>
      <c r="C344" s="205"/>
      <c r="D344" s="79"/>
      <c r="E344" s="79"/>
      <c r="F344" s="79"/>
      <c r="G344" s="79"/>
      <c r="H344" s="79"/>
      <c r="I344" s="79"/>
      <c r="J344" s="79"/>
    </row>
    <row r="345" spans="2:10" x14ac:dyDescent="0.25">
      <c r="B345" s="205"/>
      <c r="C345" s="205"/>
      <c r="D345" s="79"/>
      <c r="E345" s="79"/>
      <c r="F345" s="79"/>
      <c r="G345" s="79"/>
      <c r="H345" s="79"/>
      <c r="I345" s="79"/>
      <c r="J345" s="79"/>
    </row>
    <row r="346" spans="2:10" x14ac:dyDescent="0.25">
      <c r="B346" s="205"/>
      <c r="C346" s="205"/>
      <c r="D346" s="79"/>
      <c r="E346" s="79"/>
      <c r="F346" s="79"/>
      <c r="G346" s="79"/>
      <c r="H346" s="79"/>
      <c r="I346" s="79"/>
      <c r="J346" s="79"/>
    </row>
    <row r="347" spans="2:10" x14ac:dyDescent="0.25">
      <c r="B347" s="205"/>
      <c r="C347" s="205"/>
      <c r="D347" s="79"/>
      <c r="E347" s="79"/>
      <c r="F347" s="79"/>
      <c r="G347" s="79"/>
      <c r="H347" s="79"/>
      <c r="I347" s="79"/>
      <c r="J347" s="79"/>
    </row>
    <row r="348" spans="2:10" x14ac:dyDescent="0.25">
      <c r="B348" s="205"/>
      <c r="C348" s="205"/>
      <c r="D348" s="79"/>
      <c r="E348" s="79"/>
      <c r="F348" s="79"/>
      <c r="G348" s="79"/>
      <c r="H348" s="79"/>
      <c r="I348" s="79"/>
      <c r="J348" s="79"/>
    </row>
    <row r="349" spans="2:10" x14ac:dyDescent="0.25">
      <c r="B349" s="205"/>
      <c r="C349" s="205"/>
      <c r="D349" s="79"/>
      <c r="E349" s="79"/>
      <c r="F349" s="79"/>
      <c r="G349" s="79"/>
      <c r="H349" s="79"/>
      <c r="I349" s="79"/>
      <c r="J349" s="79"/>
    </row>
    <row r="350" spans="2:10" x14ac:dyDescent="0.25">
      <c r="B350" s="205"/>
      <c r="C350" s="205"/>
      <c r="D350" s="79"/>
      <c r="E350" s="79"/>
      <c r="F350" s="79"/>
      <c r="G350" s="79"/>
      <c r="H350" s="79"/>
      <c r="I350" s="79"/>
      <c r="J350" s="79"/>
    </row>
    <row r="351" spans="2:10" x14ac:dyDescent="0.25">
      <c r="B351" s="205"/>
      <c r="C351" s="205"/>
      <c r="D351" s="79"/>
      <c r="E351" s="79"/>
      <c r="F351" s="79"/>
      <c r="G351" s="79"/>
      <c r="H351" s="79"/>
      <c r="I351" s="79"/>
      <c r="J351" s="79"/>
    </row>
    <row r="352" spans="2:10" x14ac:dyDescent="0.25">
      <c r="B352" s="205"/>
      <c r="C352" s="205"/>
      <c r="D352" s="79"/>
      <c r="E352" s="79"/>
      <c r="F352" s="79"/>
      <c r="G352" s="79"/>
      <c r="H352" s="79"/>
      <c r="I352" s="79"/>
      <c r="J352" s="79"/>
    </row>
    <row r="353" spans="2:10" x14ac:dyDescent="0.25">
      <c r="B353" s="205"/>
      <c r="C353" s="205"/>
      <c r="D353" s="79"/>
      <c r="E353" s="79"/>
      <c r="F353" s="79"/>
      <c r="G353" s="79"/>
      <c r="H353" s="79"/>
      <c r="I353" s="79"/>
      <c r="J353" s="79"/>
    </row>
    <row r="354" spans="2:10" x14ac:dyDescent="0.25">
      <c r="B354" s="205"/>
      <c r="C354" s="205"/>
      <c r="D354" s="79"/>
      <c r="E354" s="79"/>
      <c r="F354" s="79"/>
      <c r="G354" s="79"/>
      <c r="H354" s="79"/>
      <c r="I354" s="79"/>
      <c r="J354" s="79"/>
    </row>
    <row r="355" spans="2:10" x14ac:dyDescent="0.25">
      <c r="B355" s="205"/>
      <c r="C355" s="205"/>
      <c r="D355" s="79"/>
      <c r="E355" s="79"/>
      <c r="F355" s="79"/>
      <c r="G355" s="79"/>
      <c r="H355" s="79"/>
      <c r="I355" s="79"/>
      <c r="J355" s="79"/>
    </row>
    <row r="356" spans="2:10" ht="15.75" x14ac:dyDescent="0.25">
      <c r="B356" s="105"/>
      <c r="C356" s="105"/>
      <c r="D356" s="74"/>
      <c r="E356" s="74"/>
      <c r="F356" s="74"/>
      <c r="G356" s="74"/>
      <c r="H356" s="74"/>
      <c r="I356" s="74"/>
      <c r="J356" s="74"/>
    </row>
    <row r="357" spans="2:10" x14ac:dyDescent="0.25">
      <c r="B357" s="205"/>
      <c r="C357" s="205"/>
      <c r="D357" s="79"/>
      <c r="E357" s="79"/>
      <c r="F357" s="79"/>
      <c r="G357" s="79"/>
      <c r="H357" s="79"/>
      <c r="I357" s="79"/>
      <c r="J357" s="79"/>
    </row>
    <row r="358" spans="2:10" x14ac:dyDescent="0.25">
      <c r="B358" s="205"/>
      <c r="C358" s="205"/>
      <c r="D358" s="79"/>
      <c r="E358" s="79"/>
      <c r="F358" s="79"/>
      <c r="G358" s="79"/>
      <c r="H358" s="79"/>
      <c r="I358" s="79"/>
      <c r="J358" s="79"/>
    </row>
    <row r="359" spans="2:10" x14ac:dyDescent="0.25">
      <c r="B359" s="205"/>
      <c r="C359" s="205"/>
      <c r="D359" s="79"/>
      <c r="E359" s="79"/>
      <c r="F359" s="79"/>
      <c r="G359" s="79"/>
      <c r="H359" s="79"/>
      <c r="I359" s="79"/>
      <c r="J359" s="79"/>
    </row>
    <row r="360" spans="2:10" x14ac:dyDescent="0.25">
      <c r="B360" s="205"/>
      <c r="C360" s="205"/>
      <c r="D360" s="79"/>
      <c r="E360" s="79"/>
      <c r="F360" s="79"/>
      <c r="G360" s="79"/>
      <c r="H360" s="79"/>
      <c r="I360" s="79"/>
      <c r="J360" s="79"/>
    </row>
    <row r="361" spans="2:10" x14ac:dyDescent="0.25">
      <c r="B361" s="205"/>
      <c r="C361" s="205"/>
      <c r="D361" s="79"/>
      <c r="E361" s="79"/>
      <c r="F361" s="79"/>
      <c r="G361" s="79"/>
      <c r="H361" s="79"/>
      <c r="I361" s="79"/>
      <c r="J361" s="79"/>
    </row>
    <row r="362" spans="2:10" x14ac:dyDescent="0.25">
      <c r="B362" s="205"/>
      <c r="C362" s="205"/>
      <c r="D362" s="79"/>
      <c r="E362" s="79"/>
      <c r="F362" s="79"/>
      <c r="G362" s="79"/>
      <c r="H362" s="79"/>
      <c r="I362" s="79"/>
      <c r="J362" s="79"/>
    </row>
    <row r="363" spans="2:10" x14ac:dyDescent="0.25">
      <c r="B363" s="205"/>
      <c r="C363" s="205"/>
      <c r="D363" s="79"/>
      <c r="E363" s="79"/>
      <c r="F363" s="79"/>
      <c r="G363" s="79"/>
      <c r="H363" s="79"/>
      <c r="I363" s="79"/>
      <c r="J363" s="79"/>
    </row>
    <row r="364" spans="2:10" x14ac:dyDescent="0.25">
      <c r="B364" s="205"/>
      <c r="C364" s="205"/>
      <c r="D364" s="79"/>
      <c r="E364" s="79"/>
      <c r="F364" s="79"/>
      <c r="G364" s="79"/>
      <c r="H364" s="79"/>
      <c r="I364" s="79"/>
      <c r="J364" s="79"/>
    </row>
    <row r="365" spans="2:10" x14ac:dyDescent="0.25">
      <c r="B365" s="205"/>
      <c r="C365" s="205"/>
      <c r="D365" s="79"/>
      <c r="E365" s="79"/>
      <c r="F365" s="79"/>
      <c r="G365" s="79"/>
      <c r="H365" s="79"/>
      <c r="I365" s="79"/>
      <c r="J365" s="79"/>
    </row>
    <row r="366" spans="2:10" x14ac:dyDescent="0.25">
      <c r="B366" s="205"/>
      <c r="C366" s="205"/>
      <c r="D366" s="79"/>
      <c r="E366" s="79"/>
      <c r="F366" s="79"/>
      <c r="G366" s="79"/>
      <c r="H366" s="79"/>
      <c r="I366" s="79"/>
      <c r="J366" s="79"/>
    </row>
    <row r="367" spans="2:10" x14ac:dyDescent="0.25">
      <c r="B367" s="205"/>
      <c r="C367" s="205"/>
      <c r="D367" s="79"/>
      <c r="E367" s="79"/>
      <c r="F367" s="79"/>
      <c r="G367" s="79"/>
      <c r="H367" s="79"/>
      <c r="I367" s="79"/>
      <c r="J367" s="79"/>
    </row>
    <row r="368" spans="2:10" x14ac:dyDescent="0.25">
      <c r="B368" s="205"/>
      <c r="C368" s="205"/>
      <c r="D368" s="79"/>
      <c r="E368" s="79"/>
      <c r="F368" s="79"/>
      <c r="G368" s="79"/>
      <c r="H368" s="79"/>
      <c r="I368" s="79"/>
      <c r="J368" s="79"/>
    </row>
    <row r="369" spans="2:10" ht="15.75" x14ac:dyDescent="0.25">
      <c r="B369" s="105"/>
      <c r="C369" s="105"/>
      <c r="D369" s="74"/>
      <c r="E369" s="74"/>
      <c r="F369" s="74"/>
      <c r="G369" s="74"/>
      <c r="H369" s="74"/>
      <c r="I369" s="74"/>
      <c r="J369" s="74"/>
    </row>
    <row r="370" spans="2:10" x14ac:dyDescent="0.25">
      <c r="B370" s="205"/>
      <c r="C370" s="205"/>
      <c r="D370" s="79"/>
      <c r="E370" s="79"/>
      <c r="F370" s="79"/>
      <c r="G370" s="79"/>
      <c r="H370" s="79"/>
      <c r="I370" s="79"/>
      <c r="J370" s="79"/>
    </row>
    <row r="371" spans="2:10" x14ac:dyDescent="0.25">
      <c r="B371" s="205"/>
      <c r="C371" s="205"/>
      <c r="D371" s="79"/>
      <c r="E371" s="79"/>
      <c r="F371" s="79"/>
      <c r="G371" s="79"/>
      <c r="H371" s="79"/>
      <c r="I371" s="79"/>
      <c r="J371" s="79"/>
    </row>
    <row r="372" spans="2:10" x14ac:dyDescent="0.25">
      <c r="B372" s="205"/>
      <c r="C372" s="205"/>
      <c r="D372" s="79"/>
      <c r="E372" s="79"/>
      <c r="F372" s="79"/>
      <c r="G372" s="79"/>
      <c r="H372" s="79"/>
      <c r="I372" s="79"/>
      <c r="J372" s="79"/>
    </row>
    <row r="373" spans="2:10" x14ac:dyDescent="0.25">
      <c r="B373" s="205"/>
      <c r="C373" s="205"/>
      <c r="D373" s="79"/>
      <c r="E373" s="79"/>
      <c r="F373" s="79"/>
      <c r="G373" s="79"/>
      <c r="H373" s="79"/>
      <c r="I373" s="79"/>
      <c r="J373" s="79"/>
    </row>
    <row r="374" spans="2:10" x14ac:dyDescent="0.25">
      <c r="B374" s="205"/>
      <c r="C374" s="205"/>
      <c r="D374" s="79"/>
      <c r="E374" s="79"/>
      <c r="F374" s="79"/>
      <c r="G374" s="79"/>
      <c r="H374" s="79"/>
      <c r="I374" s="79"/>
      <c r="J374" s="79"/>
    </row>
    <row r="375" spans="2:10" x14ac:dyDescent="0.25">
      <c r="B375" s="205"/>
      <c r="C375" s="205"/>
      <c r="D375" s="79"/>
      <c r="E375" s="79"/>
      <c r="F375" s="79"/>
      <c r="G375" s="79"/>
      <c r="H375" s="79"/>
      <c r="I375" s="79"/>
      <c r="J375" s="79"/>
    </row>
    <row r="376" spans="2:10" x14ac:dyDescent="0.25">
      <c r="B376" s="205"/>
      <c r="C376" s="205"/>
      <c r="D376" s="79"/>
      <c r="E376" s="79"/>
      <c r="F376" s="79"/>
      <c r="G376" s="79"/>
      <c r="H376" s="79"/>
      <c r="I376" s="79"/>
      <c r="J376" s="79"/>
    </row>
    <row r="377" spans="2:10" x14ac:dyDescent="0.25">
      <c r="B377" s="205"/>
      <c r="C377" s="205"/>
      <c r="D377" s="79"/>
      <c r="E377" s="79"/>
      <c r="F377" s="79"/>
      <c r="G377" s="79"/>
      <c r="H377" s="79"/>
      <c r="I377" s="79"/>
      <c r="J377" s="79"/>
    </row>
    <row r="378" spans="2:10" x14ac:dyDescent="0.25">
      <c r="B378" s="205"/>
      <c r="C378" s="205"/>
      <c r="D378" s="79"/>
      <c r="E378" s="79"/>
      <c r="F378" s="79"/>
      <c r="G378" s="79"/>
      <c r="H378" s="79"/>
      <c r="I378" s="79"/>
      <c r="J378" s="79"/>
    </row>
    <row r="379" spans="2:10" x14ac:dyDescent="0.25">
      <c r="B379" s="205"/>
      <c r="C379" s="205"/>
      <c r="D379" s="79"/>
      <c r="E379" s="79"/>
      <c r="F379" s="79"/>
      <c r="G379" s="79"/>
      <c r="H379" s="79"/>
      <c r="I379" s="79"/>
      <c r="J379" s="79"/>
    </row>
    <row r="380" spans="2:10" x14ac:dyDescent="0.25">
      <c r="B380" s="205"/>
      <c r="C380" s="205"/>
      <c r="D380" s="79"/>
      <c r="E380" s="79"/>
      <c r="F380" s="79"/>
      <c r="G380" s="79"/>
      <c r="H380" s="79"/>
      <c r="I380" s="79"/>
      <c r="J380" s="79"/>
    </row>
    <row r="381" spans="2:10" x14ac:dyDescent="0.25">
      <c r="B381" s="205"/>
      <c r="C381" s="205"/>
      <c r="D381" s="79"/>
      <c r="E381" s="79"/>
      <c r="F381" s="79"/>
      <c r="G381" s="79"/>
      <c r="H381" s="79"/>
      <c r="I381" s="79"/>
      <c r="J381" s="79"/>
    </row>
    <row r="382" spans="2:10" ht="15.75" x14ac:dyDescent="0.25">
      <c r="B382" s="105"/>
      <c r="C382" s="105"/>
      <c r="D382" s="74"/>
      <c r="E382" s="74"/>
      <c r="F382" s="74"/>
      <c r="G382" s="74"/>
      <c r="H382" s="74"/>
      <c r="I382" s="74"/>
      <c r="J382" s="74"/>
    </row>
  </sheetData>
  <mergeCells count="2">
    <mergeCell ref="B293:H293"/>
    <mergeCell ref="B294:H294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rusos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A860DE-3715-4E39-8723-D4CC61C88BC3}">
  <dimension ref="B1:AZ383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4"/>
      <c r="D1" s="564"/>
      <c r="E1" s="564"/>
      <c r="F1" s="564"/>
      <c r="G1" s="564"/>
      <c r="H1" s="564"/>
      <c r="I1" s="564"/>
      <c r="J1" s="564"/>
      <c r="K1" s="564"/>
      <c r="L1" s="564"/>
      <c r="M1" s="564"/>
      <c r="N1" s="564"/>
      <c r="O1" s="564"/>
      <c r="P1" s="564"/>
      <c r="Q1" s="564"/>
      <c r="R1" s="564"/>
      <c r="S1" s="564"/>
      <c r="T1" s="564"/>
      <c r="U1" s="564"/>
      <c r="V1" s="564"/>
      <c r="W1" s="564"/>
      <c r="X1" s="564"/>
      <c r="Y1" s="564"/>
      <c r="Z1" s="564"/>
      <c r="AA1" s="564"/>
      <c r="AB1" s="564"/>
      <c r="AC1" s="564"/>
      <c r="AD1" s="564"/>
      <c r="AE1" s="564"/>
      <c r="AF1" s="564"/>
      <c r="AG1" s="564"/>
      <c r="AH1" s="564"/>
      <c r="AI1" s="564"/>
      <c r="AJ1" s="564"/>
      <c r="AK1" s="564"/>
      <c r="AL1" s="564"/>
      <c r="AM1" s="564"/>
      <c r="AN1" s="564"/>
      <c r="AO1" s="564"/>
      <c r="AP1" s="564"/>
      <c r="AQ1" s="564"/>
      <c r="AR1" s="564"/>
      <c r="AS1" s="564"/>
      <c r="AT1" s="564"/>
      <c r="AU1"/>
      <c r="AV1"/>
      <c r="AW1"/>
      <c r="AX1"/>
      <c r="AY1"/>
      <c r="AZ1"/>
    </row>
    <row r="3" spans="2:52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3"/>
      <c r="AN4" s="314"/>
      <c r="AO4" s="314"/>
      <c r="AP4" s="314"/>
      <c r="AQ4" s="314"/>
      <c r="AR4" s="314"/>
      <c r="AS4" s="314"/>
      <c r="AT4" s="314"/>
    </row>
    <row r="5" spans="2:52" s="4" customFormat="1" ht="21.75" thickBot="1" x14ac:dyDescent="0.3">
      <c r="B5" s="39"/>
      <c r="C5" s="717" t="s">
        <v>55</v>
      </c>
      <c r="D5" s="680"/>
      <c r="E5" s="680"/>
      <c r="F5" s="680"/>
      <c r="G5" s="680"/>
      <c r="H5" s="680"/>
      <c r="I5" s="717" t="s">
        <v>212</v>
      </c>
      <c r="J5" s="680"/>
      <c r="K5" s="680"/>
      <c r="L5" s="680"/>
      <c r="M5" s="680"/>
      <c r="N5" s="680"/>
      <c r="O5" s="717" t="s">
        <v>171</v>
      </c>
      <c r="P5" s="680"/>
      <c r="Q5" s="680"/>
      <c r="R5" s="680"/>
      <c r="S5" s="680"/>
      <c r="T5" s="680"/>
      <c r="U5" s="717" t="s">
        <v>172</v>
      </c>
      <c r="V5" s="680"/>
      <c r="W5" s="680"/>
      <c r="X5" s="680"/>
      <c r="Y5" s="680"/>
      <c r="Z5" s="718"/>
      <c r="AA5" s="717" t="s">
        <v>213</v>
      </c>
      <c r="AB5" s="680"/>
      <c r="AC5" s="680"/>
      <c r="AD5" s="680"/>
      <c r="AE5" s="680"/>
      <c r="AF5" s="680"/>
      <c r="AG5" s="717" t="s">
        <v>174</v>
      </c>
      <c r="AH5" s="680"/>
      <c r="AI5" s="680"/>
      <c r="AJ5" s="680"/>
      <c r="AK5" s="680"/>
      <c r="AL5" s="680"/>
      <c r="AM5" s="717" t="s">
        <v>181</v>
      </c>
      <c r="AN5" s="680"/>
      <c r="AO5" s="717" t="s">
        <v>214</v>
      </c>
      <c r="AP5" s="680"/>
      <c r="AQ5" s="680"/>
      <c r="AR5" s="680"/>
      <c r="AS5" s="680"/>
      <c r="AT5" s="680"/>
    </row>
    <row r="6" spans="2:52" s="4" customFormat="1" ht="30.75" thickBot="1" x14ac:dyDescent="0.3">
      <c r="B6" s="15"/>
      <c r="C6" s="320" t="s">
        <v>163</v>
      </c>
      <c r="D6" s="155" t="s">
        <v>64</v>
      </c>
      <c r="E6" s="317" t="s">
        <v>185</v>
      </c>
      <c r="F6" s="155" t="s">
        <v>64</v>
      </c>
      <c r="G6" s="317" t="s">
        <v>215</v>
      </c>
      <c r="H6" s="318" t="s">
        <v>64</v>
      </c>
      <c r="I6" s="320" t="s">
        <v>163</v>
      </c>
      <c r="J6" s="155" t="s">
        <v>64</v>
      </c>
      <c r="K6" s="317" t="s">
        <v>185</v>
      </c>
      <c r="L6" s="155" t="s">
        <v>64</v>
      </c>
      <c r="M6" s="317" t="s">
        <v>215</v>
      </c>
      <c r="N6" s="318" t="s">
        <v>64</v>
      </c>
      <c r="O6" s="320" t="s">
        <v>163</v>
      </c>
      <c r="P6" s="155" t="s">
        <v>64</v>
      </c>
      <c r="Q6" s="317" t="s">
        <v>185</v>
      </c>
      <c r="R6" s="155" t="s">
        <v>64</v>
      </c>
      <c r="S6" s="317" t="s">
        <v>215</v>
      </c>
      <c r="T6" s="318" t="s">
        <v>64</v>
      </c>
      <c r="U6" s="320" t="s">
        <v>163</v>
      </c>
      <c r="V6" s="155" t="s">
        <v>64</v>
      </c>
      <c r="W6" s="317" t="s">
        <v>185</v>
      </c>
      <c r="X6" s="155" t="s">
        <v>64</v>
      </c>
      <c r="Y6" s="317" t="s">
        <v>215</v>
      </c>
      <c r="Z6" s="565" t="s">
        <v>64</v>
      </c>
      <c r="AA6" s="320" t="s">
        <v>163</v>
      </c>
      <c r="AB6" s="155" t="s">
        <v>64</v>
      </c>
      <c r="AC6" s="317" t="s">
        <v>185</v>
      </c>
      <c r="AD6" s="155" t="s">
        <v>64</v>
      </c>
      <c r="AE6" s="317" t="s">
        <v>215</v>
      </c>
      <c r="AF6" s="318" t="s">
        <v>64</v>
      </c>
      <c r="AG6" s="320" t="s">
        <v>163</v>
      </c>
      <c r="AH6" s="155" t="s">
        <v>64</v>
      </c>
      <c r="AI6" s="317" t="s">
        <v>185</v>
      </c>
      <c r="AJ6" s="155" t="s">
        <v>64</v>
      </c>
      <c r="AK6" s="317" t="s">
        <v>215</v>
      </c>
      <c r="AL6" s="318" t="s">
        <v>64</v>
      </c>
      <c r="AM6" s="320" t="s">
        <v>162</v>
      </c>
      <c r="AN6" s="318" t="s">
        <v>64</v>
      </c>
      <c r="AO6" s="320" t="s">
        <v>163</v>
      </c>
      <c r="AP6" s="155" t="s">
        <v>64</v>
      </c>
      <c r="AQ6" s="317" t="s">
        <v>185</v>
      </c>
      <c r="AR6" s="155" t="s">
        <v>64</v>
      </c>
      <c r="AS6" s="317" t="s">
        <v>215</v>
      </c>
      <c r="AT6" s="318" t="s">
        <v>64</v>
      </c>
    </row>
    <row r="7" spans="2:52" s="4" customFormat="1" x14ac:dyDescent="0.25">
      <c r="B7" s="71" t="s">
        <v>93</v>
      </c>
      <c r="C7" s="326">
        <v>6088</v>
      </c>
      <c r="D7" s="373">
        <v>-3.1498568246897896E-2</v>
      </c>
      <c r="E7" s="184">
        <v>3121</v>
      </c>
      <c r="F7" s="373">
        <v>-2.6512788521522168E-2</v>
      </c>
      <c r="G7" s="184">
        <v>9209</v>
      </c>
      <c r="H7" s="373">
        <v>-2.9814580699536464E-2</v>
      </c>
      <c r="I7" s="326">
        <v>4988</v>
      </c>
      <c r="J7" s="373">
        <v>-1.8496654860291173E-2</v>
      </c>
      <c r="K7" s="184">
        <v>2758</v>
      </c>
      <c r="L7" s="373">
        <v>-6.1261261261261746E-3</v>
      </c>
      <c r="M7" s="184">
        <v>7746</v>
      </c>
      <c r="N7" s="373">
        <v>-1.4127529591447141E-2</v>
      </c>
      <c r="O7" s="326">
        <v>1281</v>
      </c>
      <c r="P7" s="373">
        <v>6.1309030654515428E-2</v>
      </c>
      <c r="Q7" s="184">
        <v>763</v>
      </c>
      <c r="R7" s="373">
        <v>4.5205479452054886E-2</v>
      </c>
      <c r="S7" s="184">
        <v>2044</v>
      </c>
      <c r="T7" s="373">
        <v>5.5240061951471242E-2</v>
      </c>
      <c r="U7" s="326">
        <v>2597</v>
      </c>
      <c r="V7" s="373">
        <v>-0.11696701802108123</v>
      </c>
      <c r="W7" s="184">
        <v>1128</v>
      </c>
      <c r="X7" s="373">
        <v>5.1258154706430581E-2</v>
      </c>
      <c r="Y7" s="184">
        <v>3725</v>
      </c>
      <c r="Z7" s="373">
        <v>-7.1998006975585449E-2</v>
      </c>
      <c r="AA7" s="326">
        <v>685</v>
      </c>
      <c r="AB7" s="373">
        <v>-1.0115606936416222E-2</v>
      </c>
      <c r="AC7" s="184">
        <v>363</v>
      </c>
      <c r="AD7" s="373">
        <v>2.5423728813559254E-2</v>
      </c>
      <c r="AE7" s="184">
        <v>1048</v>
      </c>
      <c r="AF7" s="373">
        <v>1.9120458891013214E-3</v>
      </c>
      <c r="AG7" s="326">
        <v>555</v>
      </c>
      <c r="AH7" s="373">
        <v>1.8348623853210899E-2</v>
      </c>
      <c r="AI7" s="184">
        <v>256</v>
      </c>
      <c r="AJ7" s="373">
        <v>2.8112449799196693E-2</v>
      </c>
      <c r="AK7" s="184">
        <v>811</v>
      </c>
      <c r="AL7" s="373">
        <v>2.1410579345088054E-2</v>
      </c>
      <c r="AM7" s="326">
        <v>355</v>
      </c>
      <c r="AN7" s="373">
        <v>-0.21978021978021978</v>
      </c>
      <c r="AO7" s="326">
        <v>60</v>
      </c>
      <c r="AP7" s="373">
        <v>5.2631578947368363E-2</v>
      </c>
      <c r="AQ7" s="184">
        <v>0</v>
      </c>
      <c r="AR7" s="373">
        <v>-1</v>
      </c>
      <c r="AS7" s="184">
        <v>60</v>
      </c>
      <c r="AT7" s="373">
        <v>-0.55223880597014929</v>
      </c>
    </row>
    <row r="8" spans="2:52" s="4" customFormat="1" x14ac:dyDescent="0.25">
      <c r="B8" s="71" t="s">
        <v>94</v>
      </c>
      <c r="C8" s="326">
        <v>3013</v>
      </c>
      <c r="D8" s="373">
        <v>-4.3188313750397E-2</v>
      </c>
      <c r="E8" s="184">
        <v>2001</v>
      </c>
      <c r="F8" s="373">
        <v>8.1037277147487874E-2</v>
      </c>
      <c r="G8" s="184">
        <v>5014</v>
      </c>
      <c r="H8" s="373">
        <v>2.7999999999999137E-3</v>
      </c>
      <c r="I8" s="326">
        <v>2341</v>
      </c>
      <c r="J8" s="373">
        <v>-2.8630705394190881E-2</v>
      </c>
      <c r="K8" s="184">
        <v>1764</v>
      </c>
      <c r="L8" s="373">
        <v>0.17757009345794383</v>
      </c>
      <c r="M8" s="184">
        <v>4105</v>
      </c>
      <c r="N8" s="373">
        <v>5.0409416581371547E-2</v>
      </c>
      <c r="O8" s="326">
        <v>763</v>
      </c>
      <c r="P8" s="373">
        <v>-0.14557670772676368</v>
      </c>
      <c r="Q8" s="184">
        <v>458</v>
      </c>
      <c r="R8" s="373">
        <v>0.31232091690544417</v>
      </c>
      <c r="S8" s="184">
        <v>1221</v>
      </c>
      <c r="T8" s="373">
        <v>-1.6908212560386437E-2</v>
      </c>
      <c r="U8" s="326">
        <v>1131</v>
      </c>
      <c r="V8" s="373">
        <v>-2.415875754961172E-2</v>
      </c>
      <c r="W8" s="184">
        <v>743</v>
      </c>
      <c r="X8" s="373">
        <v>0.12405446293494715</v>
      </c>
      <c r="Y8" s="184">
        <v>1874</v>
      </c>
      <c r="Z8" s="373">
        <v>2.9670329670329565E-2</v>
      </c>
      <c r="AA8" s="326">
        <v>458</v>
      </c>
      <c r="AB8" s="373">
        <v>6.5116279069767469E-2</v>
      </c>
      <c r="AC8" s="184">
        <v>228</v>
      </c>
      <c r="AD8" s="373">
        <v>-0.18279569892473113</v>
      </c>
      <c r="AE8" s="184">
        <v>686</v>
      </c>
      <c r="AF8" s="373">
        <v>-3.2440056417489371E-2</v>
      </c>
      <c r="AG8" s="326">
        <v>376</v>
      </c>
      <c r="AH8" s="373">
        <v>0.14285714285714279</v>
      </c>
      <c r="AI8" s="184">
        <v>164</v>
      </c>
      <c r="AJ8" s="373">
        <v>-0.11351351351351346</v>
      </c>
      <c r="AK8" s="184">
        <v>540</v>
      </c>
      <c r="AL8" s="373">
        <v>5.058365758754868E-2</v>
      </c>
      <c r="AM8" s="326">
        <v>180</v>
      </c>
      <c r="AN8" s="373">
        <v>-0.36395759717314491</v>
      </c>
      <c r="AO8" s="326">
        <v>34</v>
      </c>
      <c r="AP8" s="373">
        <v>0.30769230769230771</v>
      </c>
      <c r="AQ8" s="184">
        <v>9</v>
      </c>
      <c r="AR8" s="373">
        <v>-0.8783783783783784</v>
      </c>
      <c r="AS8" s="184">
        <v>43</v>
      </c>
      <c r="AT8" s="373">
        <v>-0.57000000000000006</v>
      </c>
    </row>
    <row r="9" spans="2:52" s="4" customFormat="1" x14ac:dyDescent="0.25">
      <c r="B9" s="71" t="s">
        <v>95</v>
      </c>
      <c r="C9" s="326">
        <v>918</v>
      </c>
      <c r="D9" s="373">
        <v>-0.78551401869158877</v>
      </c>
      <c r="E9" s="184">
        <v>810</v>
      </c>
      <c r="F9" s="373">
        <v>-0.71061093247588425</v>
      </c>
      <c r="G9" s="184">
        <v>1728</v>
      </c>
      <c r="H9" s="373">
        <v>-0.75589772566746716</v>
      </c>
      <c r="I9" s="326">
        <v>678</v>
      </c>
      <c r="J9" s="373">
        <v>-0.79360730593607309</v>
      </c>
      <c r="K9" s="184">
        <v>685</v>
      </c>
      <c r="L9" s="373">
        <v>-0.71386800334168754</v>
      </c>
      <c r="M9" s="184">
        <v>1363</v>
      </c>
      <c r="N9" s="373">
        <v>-0.75999295650642718</v>
      </c>
      <c r="O9" s="326">
        <v>243</v>
      </c>
      <c r="P9" s="373">
        <v>-0.75964391691394662</v>
      </c>
      <c r="Q9" s="184">
        <v>150</v>
      </c>
      <c r="R9" s="373">
        <v>-0.66442953020134232</v>
      </c>
      <c r="S9" s="184">
        <v>393</v>
      </c>
      <c r="T9" s="373">
        <v>-0.7304526748971194</v>
      </c>
      <c r="U9" s="326">
        <v>333</v>
      </c>
      <c r="V9" s="373">
        <v>-0.8004793289394847</v>
      </c>
      <c r="W9" s="184">
        <v>289</v>
      </c>
      <c r="X9" s="373">
        <v>-0.7569386038687973</v>
      </c>
      <c r="Y9" s="184">
        <v>622</v>
      </c>
      <c r="Z9" s="373">
        <v>-0.78236529041287617</v>
      </c>
      <c r="AA9" s="326">
        <v>154</v>
      </c>
      <c r="AB9" s="373">
        <v>-0.77648766328011609</v>
      </c>
      <c r="AC9" s="184">
        <v>125</v>
      </c>
      <c r="AD9" s="373">
        <v>-0.67191601049868765</v>
      </c>
      <c r="AE9" s="184">
        <v>279</v>
      </c>
      <c r="AF9" s="373">
        <v>-0.73925233644859811</v>
      </c>
      <c r="AG9" s="326">
        <v>134</v>
      </c>
      <c r="AH9" s="373">
        <v>-0.76856649395509502</v>
      </c>
      <c r="AI9" s="184">
        <v>84</v>
      </c>
      <c r="AJ9" s="373">
        <v>-0.68060836501901134</v>
      </c>
      <c r="AK9" s="184">
        <v>218</v>
      </c>
      <c r="AL9" s="373">
        <v>-0.74109263657957247</v>
      </c>
      <c r="AM9" s="326">
        <v>68</v>
      </c>
      <c r="AN9" s="373">
        <v>-0.72908366533864544</v>
      </c>
      <c r="AO9" s="326">
        <v>18</v>
      </c>
      <c r="AP9" s="373">
        <v>-0.67272727272727273</v>
      </c>
      <c r="AQ9" s="184">
        <v>0</v>
      </c>
      <c r="AR9" s="373">
        <v>-1</v>
      </c>
      <c r="AS9" s="184">
        <v>18</v>
      </c>
      <c r="AT9" s="373">
        <v>-0.77215189873417722</v>
      </c>
    </row>
    <row r="10" spans="2:52" s="4" customFormat="1" x14ac:dyDescent="0.25">
      <c r="B10" s="71" t="s">
        <v>96</v>
      </c>
      <c r="C10" s="326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326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326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326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326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326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326" t="s">
        <v>113</v>
      </c>
      <c r="AN10" s="373" t="s">
        <v>113</v>
      </c>
      <c r="AO10" s="326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</row>
    <row r="11" spans="2:52" s="4" customFormat="1" x14ac:dyDescent="0.25">
      <c r="B11" s="71" t="s">
        <v>97</v>
      </c>
      <c r="C11" s="326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326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326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326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326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326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326" t="s">
        <v>113</v>
      </c>
      <c r="AN11" s="373" t="s">
        <v>113</v>
      </c>
      <c r="AO11" s="326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</row>
    <row r="12" spans="2:52" s="4" customFormat="1" x14ac:dyDescent="0.25">
      <c r="B12" s="71" t="s">
        <v>98</v>
      </c>
      <c r="C12" s="326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326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326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326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326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326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326" t="s">
        <v>113</v>
      </c>
      <c r="AN12" s="373" t="s">
        <v>113</v>
      </c>
      <c r="AO12" s="326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</row>
    <row r="13" spans="2:52" s="4" customFormat="1" x14ac:dyDescent="0.25">
      <c r="B13" s="71" t="s">
        <v>99</v>
      </c>
      <c r="C13" s="326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326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326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326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326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326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326" t="s">
        <v>113</v>
      </c>
      <c r="AN13" s="373" t="s">
        <v>113</v>
      </c>
      <c r="AO13" s="326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</row>
    <row r="14" spans="2:52" s="4" customFormat="1" x14ac:dyDescent="0.25">
      <c r="B14" s="71" t="s">
        <v>100</v>
      </c>
      <c r="C14" s="326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326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326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326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326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326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326" t="s">
        <v>113</v>
      </c>
      <c r="AN14" s="373" t="s">
        <v>113</v>
      </c>
      <c r="AO14" s="326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</row>
    <row r="15" spans="2:52" s="4" customFormat="1" x14ac:dyDescent="0.25">
      <c r="B15" s="71" t="s">
        <v>101</v>
      </c>
      <c r="C15" s="326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326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326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326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326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326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326" t="s">
        <v>113</v>
      </c>
      <c r="AN15" s="373" t="s">
        <v>113</v>
      </c>
      <c r="AO15" s="326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</row>
    <row r="16" spans="2:52" s="4" customFormat="1" x14ac:dyDescent="0.25">
      <c r="B16" s="71" t="s">
        <v>102</v>
      </c>
      <c r="C16" s="326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326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326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326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326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326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326" t="s">
        <v>113</v>
      </c>
      <c r="AN16" s="373" t="s">
        <v>113</v>
      </c>
      <c r="AO16" s="326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</row>
    <row r="17" spans="2:46" s="4" customFormat="1" x14ac:dyDescent="0.25">
      <c r="B17" s="71" t="s">
        <v>103</v>
      </c>
      <c r="C17" s="326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326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326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326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326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326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326" t="s">
        <v>113</v>
      </c>
      <c r="AN17" s="373" t="s">
        <v>113</v>
      </c>
      <c r="AO17" s="326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</row>
    <row r="18" spans="2:46" s="4" customFormat="1" x14ac:dyDescent="0.25">
      <c r="B18" s="71" t="s">
        <v>104</v>
      </c>
      <c r="C18" s="326" t="s">
        <v>113</v>
      </c>
      <c r="D18" s="373" t="s">
        <v>113</v>
      </c>
      <c r="E18" s="184" t="s">
        <v>113</v>
      </c>
      <c r="F18" s="373" t="s">
        <v>113</v>
      </c>
      <c r="G18" s="184" t="s">
        <v>113</v>
      </c>
      <c r="H18" s="373" t="s">
        <v>113</v>
      </c>
      <c r="I18" s="326" t="s">
        <v>113</v>
      </c>
      <c r="J18" s="373" t="s">
        <v>113</v>
      </c>
      <c r="K18" s="184" t="s">
        <v>113</v>
      </c>
      <c r="L18" s="373" t="s">
        <v>113</v>
      </c>
      <c r="M18" s="184" t="s">
        <v>113</v>
      </c>
      <c r="N18" s="373" t="s">
        <v>113</v>
      </c>
      <c r="O18" s="326" t="s">
        <v>113</v>
      </c>
      <c r="P18" s="373" t="s">
        <v>113</v>
      </c>
      <c r="Q18" s="184" t="s">
        <v>113</v>
      </c>
      <c r="R18" s="373" t="s">
        <v>113</v>
      </c>
      <c r="S18" s="184" t="s">
        <v>113</v>
      </c>
      <c r="T18" s="373" t="s">
        <v>113</v>
      </c>
      <c r="U18" s="326" t="s">
        <v>113</v>
      </c>
      <c r="V18" s="373" t="s">
        <v>113</v>
      </c>
      <c r="W18" s="184" t="s">
        <v>113</v>
      </c>
      <c r="X18" s="373" t="s">
        <v>113</v>
      </c>
      <c r="Y18" s="184" t="s">
        <v>113</v>
      </c>
      <c r="Z18" s="373" t="s">
        <v>113</v>
      </c>
      <c r="AA18" s="326" t="s">
        <v>113</v>
      </c>
      <c r="AB18" s="373" t="s">
        <v>113</v>
      </c>
      <c r="AC18" s="184" t="s">
        <v>113</v>
      </c>
      <c r="AD18" s="373" t="s">
        <v>113</v>
      </c>
      <c r="AE18" s="184" t="s">
        <v>113</v>
      </c>
      <c r="AF18" s="373" t="s">
        <v>113</v>
      </c>
      <c r="AG18" s="326" t="s">
        <v>113</v>
      </c>
      <c r="AH18" s="373" t="s">
        <v>113</v>
      </c>
      <c r="AI18" s="184" t="s">
        <v>113</v>
      </c>
      <c r="AJ18" s="373" t="s">
        <v>113</v>
      </c>
      <c r="AK18" s="184" t="s">
        <v>113</v>
      </c>
      <c r="AL18" s="373" t="s">
        <v>113</v>
      </c>
      <c r="AM18" s="326" t="s">
        <v>113</v>
      </c>
      <c r="AN18" s="373" t="s">
        <v>113</v>
      </c>
      <c r="AO18" s="326" t="s">
        <v>113</v>
      </c>
      <c r="AP18" s="373" t="s">
        <v>113</v>
      </c>
      <c r="AQ18" s="184" t="s">
        <v>113</v>
      </c>
      <c r="AR18" s="373" t="s">
        <v>113</v>
      </c>
      <c r="AS18" s="184" t="s">
        <v>113</v>
      </c>
      <c r="AT18" s="373" t="s">
        <v>113</v>
      </c>
    </row>
    <row r="19" spans="2:46" s="100" customFormat="1" ht="34.5" customHeight="1" x14ac:dyDescent="0.25">
      <c r="B19" s="97" t="s">
        <v>223</v>
      </c>
      <c r="C19" s="330">
        <v>10019</v>
      </c>
      <c r="D19" s="327">
        <v>-0.26948596427269411</v>
      </c>
      <c r="E19" s="189">
        <v>5932</v>
      </c>
      <c r="F19" s="327">
        <v>-0.24490835030549896</v>
      </c>
      <c r="G19" s="189">
        <v>15951</v>
      </c>
      <c r="H19" s="327">
        <v>-0.26053497751610954</v>
      </c>
      <c r="I19" s="330">
        <v>8007</v>
      </c>
      <c r="J19" s="327">
        <v>-0.2570288577526213</v>
      </c>
      <c r="K19" s="189">
        <v>5207</v>
      </c>
      <c r="L19" s="327">
        <v>-0.21898905054747264</v>
      </c>
      <c r="M19" s="189">
        <v>13214</v>
      </c>
      <c r="N19" s="327">
        <v>-0.24249025452877782</v>
      </c>
      <c r="O19" s="330">
        <v>2287</v>
      </c>
      <c r="P19" s="327">
        <v>-0.26486660237865634</v>
      </c>
      <c r="Q19" s="189">
        <v>1371</v>
      </c>
      <c r="R19" s="327">
        <v>-0.10157273918741805</v>
      </c>
      <c r="S19" s="189">
        <v>3658</v>
      </c>
      <c r="T19" s="566">
        <v>-0.21112788440802244</v>
      </c>
      <c r="U19" s="330">
        <v>4061</v>
      </c>
      <c r="V19" s="327">
        <v>-0.29606517594037096</v>
      </c>
      <c r="W19" s="189">
        <v>2160</v>
      </c>
      <c r="X19" s="327">
        <v>-0.26103318508381801</v>
      </c>
      <c r="Y19" s="189">
        <v>6221</v>
      </c>
      <c r="Z19" s="567">
        <v>-0.28428439944776807</v>
      </c>
      <c r="AA19" s="330">
        <v>1297</v>
      </c>
      <c r="AB19" s="327">
        <v>-0.2838210933186085</v>
      </c>
      <c r="AC19" s="189">
        <v>716</v>
      </c>
      <c r="AD19" s="327">
        <v>-0.29388560157790922</v>
      </c>
      <c r="AE19" s="189">
        <v>2013</v>
      </c>
      <c r="AF19" s="327">
        <v>-0.2874336283185841</v>
      </c>
      <c r="AG19" s="330">
        <v>1065</v>
      </c>
      <c r="AH19" s="327">
        <v>-0.26703372333103925</v>
      </c>
      <c r="AI19" s="189">
        <v>504</v>
      </c>
      <c r="AJ19" s="327">
        <v>-0.27690100430416065</v>
      </c>
      <c r="AK19" s="189">
        <v>1569</v>
      </c>
      <c r="AL19" s="566">
        <v>-0.27023255813953484</v>
      </c>
      <c r="AM19" s="330">
        <v>603</v>
      </c>
      <c r="AN19" s="327">
        <v>-0.39029322548028311</v>
      </c>
      <c r="AO19" s="330">
        <v>112</v>
      </c>
      <c r="AP19" s="327">
        <v>-0.18840579710144922</v>
      </c>
      <c r="AQ19" s="189">
        <v>9</v>
      </c>
      <c r="AR19" s="327">
        <v>-0.94857142857142862</v>
      </c>
      <c r="AS19" s="189">
        <v>121</v>
      </c>
      <c r="AT19" s="327">
        <v>-0.61341853035143767</v>
      </c>
    </row>
    <row r="20" spans="2:46" s="4" customFormat="1" ht="15" customHeight="1" outlineLevel="1" x14ac:dyDescent="0.25">
      <c r="B20" s="71" t="s">
        <v>93</v>
      </c>
      <c r="C20" s="323">
        <v>6286</v>
      </c>
      <c r="D20" s="194">
        <v>0.21070878274268101</v>
      </c>
      <c r="E20" s="156">
        <v>3206</v>
      </c>
      <c r="F20" s="194">
        <v>0.14745884037222612</v>
      </c>
      <c r="G20" s="156">
        <v>9492</v>
      </c>
      <c r="H20" s="194">
        <v>0.18858001502629596</v>
      </c>
      <c r="I20" s="323">
        <v>5082</v>
      </c>
      <c r="J20" s="194">
        <v>0.24864864864864855</v>
      </c>
      <c r="K20" s="156">
        <v>2775</v>
      </c>
      <c r="L20" s="194">
        <v>0.11535369774919624</v>
      </c>
      <c r="M20" s="156">
        <v>7857</v>
      </c>
      <c r="N20" s="194">
        <v>0.19807868252516014</v>
      </c>
      <c r="O20" s="323">
        <v>1207</v>
      </c>
      <c r="P20" s="194">
        <v>0.18333333333333335</v>
      </c>
      <c r="Q20" s="156">
        <v>730</v>
      </c>
      <c r="R20" s="194">
        <v>0.20860927152317887</v>
      </c>
      <c r="S20" s="156">
        <v>1937</v>
      </c>
      <c r="T20" s="194">
        <v>0.19273399014778314</v>
      </c>
      <c r="U20" s="323">
        <v>2941</v>
      </c>
      <c r="V20" s="194">
        <v>0.26767241379310347</v>
      </c>
      <c r="W20" s="156">
        <v>1073</v>
      </c>
      <c r="X20" s="194">
        <v>-0.1470588235294118</v>
      </c>
      <c r="Y20" s="156">
        <v>4014</v>
      </c>
      <c r="Z20" s="194">
        <v>0.1218557853549469</v>
      </c>
      <c r="AA20" s="323">
        <v>692</v>
      </c>
      <c r="AB20" s="194">
        <v>0.12887438825448605</v>
      </c>
      <c r="AC20" s="156">
        <v>354</v>
      </c>
      <c r="AD20" s="194">
        <v>0.18394648829431448</v>
      </c>
      <c r="AE20" s="156">
        <v>1046</v>
      </c>
      <c r="AF20" s="194">
        <v>0.14692982456140347</v>
      </c>
      <c r="AG20" s="323">
        <v>545</v>
      </c>
      <c r="AH20" s="194">
        <v>0.17965367965367962</v>
      </c>
      <c r="AI20" s="156">
        <v>249</v>
      </c>
      <c r="AJ20" s="194">
        <v>0.22660098522167482</v>
      </c>
      <c r="AK20" s="156">
        <v>794</v>
      </c>
      <c r="AL20" s="194">
        <v>0.19398496240601504</v>
      </c>
      <c r="AM20" s="323">
        <v>455</v>
      </c>
      <c r="AN20" s="194">
        <v>-6.5502183406113135E-3</v>
      </c>
      <c r="AO20" s="323">
        <v>57</v>
      </c>
      <c r="AP20" s="194">
        <v>0.11764705882352944</v>
      </c>
      <c r="AQ20" s="156">
        <v>77</v>
      </c>
      <c r="AR20" s="194">
        <v>10</v>
      </c>
      <c r="AS20" s="156">
        <v>134</v>
      </c>
      <c r="AT20" s="194">
        <v>1.3103448275862069</v>
      </c>
    </row>
    <row r="21" spans="2:46" s="4" customFormat="1" ht="15" customHeight="1" outlineLevel="1" x14ac:dyDescent="0.25">
      <c r="B21" s="71" t="s">
        <v>94</v>
      </c>
      <c r="C21" s="323">
        <v>3149</v>
      </c>
      <c r="D21" s="194">
        <v>0.34976425203600514</v>
      </c>
      <c r="E21" s="156">
        <v>1851</v>
      </c>
      <c r="F21" s="194">
        <v>0.25747282608695654</v>
      </c>
      <c r="G21" s="156">
        <v>5000</v>
      </c>
      <c r="H21" s="194">
        <v>0.31406044678055189</v>
      </c>
      <c r="I21" s="323">
        <v>2410</v>
      </c>
      <c r="J21" s="194">
        <v>0.26244106862231531</v>
      </c>
      <c r="K21" s="156">
        <v>1498</v>
      </c>
      <c r="L21" s="194">
        <v>0.13056603773584907</v>
      </c>
      <c r="M21" s="156">
        <v>3908</v>
      </c>
      <c r="N21" s="194">
        <v>0.20841063698206552</v>
      </c>
      <c r="O21" s="323">
        <v>893</v>
      </c>
      <c r="P21" s="194">
        <v>0.55574912891986061</v>
      </c>
      <c r="Q21" s="156">
        <v>349</v>
      </c>
      <c r="R21" s="194">
        <v>-5.1630434782608647E-2</v>
      </c>
      <c r="S21" s="156">
        <v>1242</v>
      </c>
      <c r="T21" s="194">
        <v>0.31847133757961776</v>
      </c>
      <c r="U21" s="323">
        <v>1159</v>
      </c>
      <c r="V21" s="194">
        <v>8.1156716417910557E-2</v>
      </c>
      <c r="W21" s="156">
        <v>661</v>
      </c>
      <c r="X21" s="194">
        <v>5.0874403815580393E-2</v>
      </c>
      <c r="Y21" s="156">
        <v>1820</v>
      </c>
      <c r="Z21" s="194">
        <v>6.9958847736625529E-2</v>
      </c>
      <c r="AA21" s="323">
        <v>430</v>
      </c>
      <c r="AB21" s="194">
        <v>0.70634920634920628</v>
      </c>
      <c r="AC21" s="156">
        <v>279</v>
      </c>
      <c r="AD21" s="194">
        <v>1.1627906976744184</v>
      </c>
      <c r="AE21" s="156">
        <v>709</v>
      </c>
      <c r="AF21" s="194">
        <v>0.86089238845144367</v>
      </c>
      <c r="AG21" s="323">
        <v>329</v>
      </c>
      <c r="AH21" s="194">
        <v>0.6206896551724137</v>
      </c>
      <c r="AI21" s="156">
        <v>185</v>
      </c>
      <c r="AJ21" s="194">
        <v>0.92708333333333326</v>
      </c>
      <c r="AK21" s="156">
        <v>514</v>
      </c>
      <c r="AL21" s="194">
        <v>0.71906354515050164</v>
      </c>
      <c r="AM21" s="323">
        <v>283</v>
      </c>
      <c r="AN21" s="194">
        <v>0.80254777070063699</v>
      </c>
      <c r="AO21" s="323">
        <v>26</v>
      </c>
      <c r="AP21" s="194">
        <v>0.73333333333333339</v>
      </c>
      <c r="AQ21" s="156">
        <v>74</v>
      </c>
      <c r="AR21" s="194">
        <v>3.1111111111111107</v>
      </c>
      <c r="AS21" s="156">
        <v>100</v>
      </c>
      <c r="AT21" s="194">
        <v>2.0303030303030303</v>
      </c>
    </row>
    <row r="22" spans="2:46" s="4" customFormat="1" ht="15" customHeight="1" outlineLevel="1" x14ac:dyDescent="0.25">
      <c r="B22" s="71" t="s">
        <v>95</v>
      </c>
      <c r="C22" s="323">
        <v>4280</v>
      </c>
      <c r="D22" s="194">
        <v>0.55636363636363639</v>
      </c>
      <c r="E22" s="156">
        <v>2799</v>
      </c>
      <c r="F22" s="194">
        <v>0.27227272727272722</v>
      </c>
      <c r="G22" s="156">
        <v>7079</v>
      </c>
      <c r="H22" s="194">
        <v>0.43010101010101009</v>
      </c>
      <c r="I22" s="323">
        <v>3285</v>
      </c>
      <c r="J22" s="194">
        <v>0.4891205802357208</v>
      </c>
      <c r="K22" s="156">
        <v>2394</v>
      </c>
      <c r="L22" s="194">
        <v>0.23274974253347058</v>
      </c>
      <c r="M22" s="156">
        <v>5679</v>
      </c>
      <c r="N22" s="194">
        <v>0.36909353905496634</v>
      </c>
      <c r="O22" s="323">
        <v>1011</v>
      </c>
      <c r="P22" s="194">
        <v>0.53181818181818175</v>
      </c>
      <c r="Q22" s="156">
        <v>447</v>
      </c>
      <c r="R22" s="194">
        <v>-4.0772532188841248E-2</v>
      </c>
      <c r="S22" s="156">
        <v>1458</v>
      </c>
      <c r="T22" s="194">
        <v>0.29484902309058625</v>
      </c>
      <c r="U22" s="323">
        <v>1669</v>
      </c>
      <c r="V22" s="194">
        <v>0.37819983484723374</v>
      </c>
      <c r="W22" s="156">
        <v>1189</v>
      </c>
      <c r="X22" s="194">
        <v>0.20222446916076842</v>
      </c>
      <c r="Y22" s="156">
        <v>2858</v>
      </c>
      <c r="Z22" s="194">
        <v>0.29909090909090907</v>
      </c>
      <c r="AA22" s="323">
        <v>689</v>
      </c>
      <c r="AB22" s="194">
        <v>0.78497409326424861</v>
      </c>
      <c r="AC22" s="156">
        <v>381</v>
      </c>
      <c r="AD22" s="194">
        <v>0.72398190045248878</v>
      </c>
      <c r="AE22" s="156">
        <v>1070</v>
      </c>
      <c r="AF22" s="194">
        <v>0.76276771004942345</v>
      </c>
      <c r="AG22" s="323">
        <v>579</v>
      </c>
      <c r="AH22" s="194">
        <v>0.69794721407624638</v>
      </c>
      <c r="AI22" s="156">
        <v>263</v>
      </c>
      <c r="AJ22" s="194">
        <v>0.44505494505494503</v>
      </c>
      <c r="AK22" s="156">
        <v>842</v>
      </c>
      <c r="AL22" s="194">
        <v>0.60994263862332687</v>
      </c>
      <c r="AM22" s="323">
        <v>251</v>
      </c>
      <c r="AN22" s="194">
        <v>0.88721804511278202</v>
      </c>
      <c r="AO22" s="323">
        <v>55</v>
      </c>
      <c r="AP22" s="194">
        <v>1.2000000000000002</v>
      </c>
      <c r="AQ22" s="156">
        <v>24</v>
      </c>
      <c r="AR22" s="194">
        <v>-0.35135135135135132</v>
      </c>
      <c r="AS22" s="156">
        <v>79</v>
      </c>
      <c r="AT22" s="194">
        <v>0.27419354838709675</v>
      </c>
    </row>
    <row r="23" spans="2:46" s="4" customFormat="1" ht="15" customHeight="1" outlineLevel="1" x14ac:dyDescent="0.25">
      <c r="B23" s="71" t="s">
        <v>96</v>
      </c>
      <c r="C23" s="323">
        <v>5888</v>
      </c>
      <c r="D23" s="194">
        <v>0.49593495934959342</v>
      </c>
      <c r="E23" s="156">
        <v>3249</v>
      </c>
      <c r="F23" s="194">
        <v>0.15994287754373437</v>
      </c>
      <c r="G23" s="156">
        <v>9137</v>
      </c>
      <c r="H23" s="194">
        <v>0.35624165058631441</v>
      </c>
      <c r="I23" s="323">
        <v>5001</v>
      </c>
      <c r="J23" s="194">
        <v>0.54066543438077641</v>
      </c>
      <c r="K23" s="156">
        <v>2873</v>
      </c>
      <c r="L23" s="194">
        <v>0.13917525773195871</v>
      </c>
      <c r="M23" s="156">
        <v>7874</v>
      </c>
      <c r="N23" s="194">
        <v>0.36511789181692089</v>
      </c>
      <c r="O23" s="323">
        <v>1271</v>
      </c>
      <c r="P23" s="194">
        <v>0.27099999999999991</v>
      </c>
      <c r="Q23" s="156">
        <v>659</v>
      </c>
      <c r="R23" s="194">
        <v>2.488335925349916E-2</v>
      </c>
      <c r="S23" s="156">
        <v>1930</v>
      </c>
      <c r="T23" s="194">
        <v>0.17468046256847236</v>
      </c>
      <c r="U23" s="323">
        <v>3023</v>
      </c>
      <c r="V23" s="194">
        <v>0.64115092290988063</v>
      </c>
      <c r="W23" s="156">
        <v>1375</v>
      </c>
      <c r="X23" s="194">
        <v>8.9540412044373907E-2</v>
      </c>
      <c r="Y23" s="156">
        <v>4398</v>
      </c>
      <c r="Z23" s="194">
        <v>0.41688144329896915</v>
      </c>
      <c r="AA23" s="323">
        <v>664</v>
      </c>
      <c r="AB23" s="194">
        <v>0.45295404814004381</v>
      </c>
      <c r="AC23" s="156">
        <v>306</v>
      </c>
      <c r="AD23" s="194">
        <v>0.15909090909090917</v>
      </c>
      <c r="AE23" s="156">
        <v>970</v>
      </c>
      <c r="AF23" s="194">
        <v>0.3453536754507629</v>
      </c>
      <c r="AG23" s="323">
        <v>585</v>
      </c>
      <c r="AH23" s="194">
        <v>0.48854961832061061</v>
      </c>
      <c r="AI23" s="156">
        <v>211</v>
      </c>
      <c r="AJ23" s="194">
        <v>-4.9549549549549599E-2</v>
      </c>
      <c r="AK23" s="156">
        <v>796</v>
      </c>
      <c r="AL23" s="194">
        <v>0.29430894308943079</v>
      </c>
      <c r="AM23" s="323">
        <v>181</v>
      </c>
      <c r="AN23" s="194">
        <v>-9.4999999999999973E-2</v>
      </c>
      <c r="AO23" s="323">
        <v>42</v>
      </c>
      <c r="AP23" s="194">
        <v>0.27272727272727271</v>
      </c>
      <c r="AQ23" s="156">
        <v>70</v>
      </c>
      <c r="AR23" s="194">
        <v>3.666666666666667</v>
      </c>
      <c r="AS23" s="156">
        <v>112</v>
      </c>
      <c r="AT23" s="194">
        <v>1.3333333333333335</v>
      </c>
    </row>
    <row r="24" spans="2:46" s="4" customFormat="1" ht="15" customHeight="1" outlineLevel="1" x14ac:dyDescent="0.25">
      <c r="B24" s="71" t="s">
        <v>97</v>
      </c>
      <c r="C24" s="323">
        <v>5097</v>
      </c>
      <c r="D24" s="194">
        <v>0.35306610034510211</v>
      </c>
      <c r="E24" s="156">
        <v>3189</v>
      </c>
      <c r="F24" s="194">
        <v>0.21764032073310413</v>
      </c>
      <c r="G24" s="156">
        <v>8286</v>
      </c>
      <c r="H24" s="194">
        <v>0.2975258377701222</v>
      </c>
      <c r="I24" s="323">
        <v>4292</v>
      </c>
      <c r="J24" s="194">
        <v>0.3214285714285714</v>
      </c>
      <c r="K24" s="156">
        <v>2879</v>
      </c>
      <c r="L24" s="194">
        <v>0.27841918294849033</v>
      </c>
      <c r="M24" s="156">
        <v>7171</v>
      </c>
      <c r="N24" s="194">
        <v>0.30381818181818177</v>
      </c>
      <c r="O24" s="323">
        <v>1120</v>
      </c>
      <c r="P24" s="194">
        <v>2.0036429872495543E-2</v>
      </c>
      <c r="Q24" s="156">
        <v>553</v>
      </c>
      <c r="R24" s="194">
        <v>2.7881040892193232E-2</v>
      </c>
      <c r="S24" s="156">
        <v>1673</v>
      </c>
      <c r="T24" s="194">
        <v>2.261613691931541E-2</v>
      </c>
      <c r="U24" s="323">
        <v>2525</v>
      </c>
      <c r="V24" s="194">
        <v>0.47058823529411775</v>
      </c>
      <c r="W24" s="156">
        <v>1437</v>
      </c>
      <c r="X24" s="194">
        <v>0.24415584415584424</v>
      </c>
      <c r="Y24" s="156">
        <v>3962</v>
      </c>
      <c r="Z24" s="194">
        <v>0.37952646239554322</v>
      </c>
      <c r="AA24" s="323">
        <v>668</v>
      </c>
      <c r="AB24" s="194">
        <v>0.75789473684210518</v>
      </c>
      <c r="AC24" s="156">
        <v>293</v>
      </c>
      <c r="AD24" s="194">
        <v>-0.17464788732394365</v>
      </c>
      <c r="AE24" s="156">
        <v>961</v>
      </c>
      <c r="AF24" s="194">
        <v>0.3074829931972789</v>
      </c>
      <c r="AG24" s="323">
        <v>505</v>
      </c>
      <c r="AH24" s="194">
        <v>0.72354948805460761</v>
      </c>
      <c r="AI24" s="156">
        <v>192</v>
      </c>
      <c r="AJ24" s="194">
        <v>-0.30434782608695654</v>
      </c>
      <c r="AK24" s="156">
        <v>697</v>
      </c>
      <c r="AL24" s="194">
        <v>0.22495606326889273</v>
      </c>
      <c r="AM24" s="323">
        <v>116</v>
      </c>
      <c r="AN24" s="194">
        <v>0</v>
      </c>
      <c r="AO24" s="323">
        <v>21</v>
      </c>
      <c r="AP24" s="194">
        <v>-8.6956521739130488E-2</v>
      </c>
      <c r="AQ24" s="156">
        <v>17</v>
      </c>
      <c r="AR24" s="194">
        <v>0.41666666666666674</v>
      </c>
      <c r="AS24" s="156">
        <v>38</v>
      </c>
      <c r="AT24" s="194">
        <v>8.5714285714285632E-2</v>
      </c>
    </row>
    <row r="25" spans="2:46" s="4" customFormat="1" ht="15" customHeight="1" outlineLevel="1" x14ac:dyDescent="0.25">
      <c r="B25" s="71" t="s">
        <v>98</v>
      </c>
      <c r="C25" s="323">
        <v>4968</v>
      </c>
      <c r="D25" s="194">
        <v>0.25327951564076701</v>
      </c>
      <c r="E25" s="156">
        <v>3628</v>
      </c>
      <c r="F25" s="194">
        <v>7.7517077517077482E-2</v>
      </c>
      <c r="G25" s="156">
        <v>8596</v>
      </c>
      <c r="H25" s="194">
        <v>0.17255490383303784</v>
      </c>
      <c r="I25" s="323">
        <v>4386</v>
      </c>
      <c r="J25" s="194">
        <v>0.26689774696707103</v>
      </c>
      <c r="K25" s="156">
        <v>3228</v>
      </c>
      <c r="L25" s="194">
        <v>6.5346534653465405E-2</v>
      </c>
      <c r="M25" s="156">
        <v>7614</v>
      </c>
      <c r="N25" s="194">
        <v>0.17282809611829952</v>
      </c>
      <c r="O25" s="323">
        <v>1337</v>
      </c>
      <c r="P25" s="194">
        <v>0.12827004219409277</v>
      </c>
      <c r="Q25" s="156">
        <v>643</v>
      </c>
      <c r="R25" s="194">
        <v>-6.676342525399126E-2</v>
      </c>
      <c r="S25" s="156">
        <v>1980</v>
      </c>
      <c r="T25" s="194">
        <v>5.6563500533618027E-2</v>
      </c>
      <c r="U25" s="323">
        <v>2472</v>
      </c>
      <c r="V25" s="194">
        <v>0.26639344262295084</v>
      </c>
      <c r="W25" s="156">
        <v>1714</v>
      </c>
      <c r="X25" s="194">
        <v>5.3472649047326293E-2</v>
      </c>
      <c r="Y25" s="156">
        <v>4186</v>
      </c>
      <c r="Z25" s="194">
        <v>0.16960044705224919</v>
      </c>
      <c r="AA25" s="323">
        <v>531</v>
      </c>
      <c r="AB25" s="194">
        <v>0.27338129496402885</v>
      </c>
      <c r="AC25" s="156">
        <v>354</v>
      </c>
      <c r="AD25" s="194">
        <v>5.0445103857566842E-2</v>
      </c>
      <c r="AE25" s="156">
        <v>885</v>
      </c>
      <c r="AF25" s="194">
        <v>0.17374005305039786</v>
      </c>
      <c r="AG25" s="323">
        <v>429</v>
      </c>
      <c r="AH25" s="194">
        <v>0.20505617977528079</v>
      </c>
      <c r="AI25" s="156">
        <v>238</v>
      </c>
      <c r="AJ25" s="194">
        <v>-9.8484848484848508E-2</v>
      </c>
      <c r="AK25" s="156">
        <v>667</v>
      </c>
      <c r="AL25" s="194">
        <v>7.5806451612903336E-2</v>
      </c>
      <c r="AM25" s="323">
        <v>41</v>
      </c>
      <c r="AN25" s="194">
        <v>-0.47435897435897434</v>
      </c>
      <c r="AO25" s="323">
        <v>10</v>
      </c>
      <c r="AP25" s="194">
        <v>0.4285714285714286</v>
      </c>
      <c r="AQ25" s="156">
        <v>46</v>
      </c>
      <c r="AR25" s="194" t="s">
        <v>113</v>
      </c>
      <c r="AS25" s="156">
        <v>56</v>
      </c>
      <c r="AT25" s="194">
        <v>7</v>
      </c>
    </row>
    <row r="26" spans="2:46" s="4" customFormat="1" ht="15" customHeight="1" outlineLevel="1" x14ac:dyDescent="0.25">
      <c r="B26" s="71" t="s">
        <v>99</v>
      </c>
      <c r="C26" s="323">
        <v>5816</v>
      </c>
      <c r="D26" s="194">
        <v>0.40789155168240132</v>
      </c>
      <c r="E26" s="156">
        <v>3599</v>
      </c>
      <c r="F26" s="194">
        <v>0.26103714085494034</v>
      </c>
      <c r="G26" s="156">
        <v>9415</v>
      </c>
      <c r="H26" s="194">
        <v>0.34788833214030057</v>
      </c>
      <c r="I26" s="323">
        <v>4850</v>
      </c>
      <c r="J26" s="194">
        <v>0.39048165137614688</v>
      </c>
      <c r="K26" s="156">
        <v>3156</v>
      </c>
      <c r="L26" s="194">
        <v>0.26341072858286618</v>
      </c>
      <c r="M26" s="156">
        <v>8006</v>
      </c>
      <c r="N26" s="194">
        <v>0.33745405947210161</v>
      </c>
      <c r="O26" s="323">
        <v>1459</v>
      </c>
      <c r="P26" s="194">
        <v>0.12490362374710862</v>
      </c>
      <c r="Q26" s="156">
        <v>748</v>
      </c>
      <c r="R26" s="194">
        <v>0.32624113475177308</v>
      </c>
      <c r="S26" s="156">
        <v>2207</v>
      </c>
      <c r="T26" s="194">
        <v>0.18592154755507795</v>
      </c>
      <c r="U26" s="323">
        <v>2768</v>
      </c>
      <c r="V26" s="194">
        <v>0.52255225522552262</v>
      </c>
      <c r="W26" s="156">
        <v>1548</v>
      </c>
      <c r="X26" s="194">
        <v>0.26885245901639343</v>
      </c>
      <c r="Y26" s="156">
        <v>4316</v>
      </c>
      <c r="Z26" s="194">
        <v>0.42067149440421336</v>
      </c>
      <c r="AA26" s="323">
        <v>764</v>
      </c>
      <c r="AB26" s="194">
        <v>0.52800000000000002</v>
      </c>
      <c r="AC26" s="156">
        <v>412</v>
      </c>
      <c r="AD26" s="194">
        <v>0.36423841059602657</v>
      </c>
      <c r="AE26" s="156">
        <v>1176</v>
      </c>
      <c r="AF26" s="194">
        <v>0.46633416458852861</v>
      </c>
      <c r="AG26" s="323">
        <v>607</v>
      </c>
      <c r="AH26" s="194">
        <v>0.53670886075949364</v>
      </c>
      <c r="AI26" s="156">
        <v>289</v>
      </c>
      <c r="AJ26" s="194">
        <v>0.27312775330396466</v>
      </c>
      <c r="AK26" s="156">
        <v>896</v>
      </c>
      <c r="AL26" s="194">
        <v>0.44051446945337625</v>
      </c>
      <c r="AM26" s="323">
        <v>177</v>
      </c>
      <c r="AN26" s="194">
        <v>0.35114503816793885</v>
      </c>
      <c r="AO26" s="323">
        <v>25</v>
      </c>
      <c r="AP26" s="194">
        <v>1.0833333333333335</v>
      </c>
      <c r="AQ26" s="156">
        <v>31</v>
      </c>
      <c r="AR26" s="194">
        <v>-0.42592592592592593</v>
      </c>
      <c r="AS26" s="156">
        <v>56</v>
      </c>
      <c r="AT26" s="194">
        <v>-0.15151515151515149</v>
      </c>
    </row>
    <row r="27" spans="2:46" s="4" customFormat="1" ht="15" customHeight="1" outlineLevel="1" x14ac:dyDescent="0.25">
      <c r="B27" s="71" t="s">
        <v>100</v>
      </c>
      <c r="C27" s="323">
        <v>5456</v>
      </c>
      <c r="D27" s="194">
        <v>0.26442641946697565</v>
      </c>
      <c r="E27" s="156">
        <v>3343</v>
      </c>
      <c r="F27" s="194">
        <v>0.28576923076923078</v>
      </c>
      <c r="G27" s="156">
        <v>8799</v>
      </c>
      <c r="H27" s="194">
        <v>0.27245119305856824</v>
      </c>
      <c r="I27" s="323">
        <v>4631</v>
      </c>
      <c r="J27" s="194">
        <v>0.27998894416804854</v>
      </c>
      <c r="K27" s="156">
        <v>3032</v>
      </c>
      <c r="L27" s="194">
        <v>0.34099955771782398</v>
      </c>
      <c r="M27" s="156">
        <v>7663</v>
      </c>
      <c r="N27" s="194">
        <v>0.3034529681918694</v>
      </c>
      <c r="O27" s="323">
        <v>1352</v>
      </c>
      <c r="P27" s="194">
        <v>9.120258272800652E-2</v>
      </c>
      <c r="Q27" s="156">
        <v>539</v>
      </c>
      <c r="R27" s="194">
        <v>-1.2820512820512775E-2</v>
      </c>
      <c r="S27" s="156">
        <v>1891</v>
      </c>
      <c r="T27" s="194">
        <v>5.9383753501400571E-2</v>
      </c>
      <c r="U27" s="323">
        <v>2706</v>
      </c>
      <c r="V27" s="194">
        <v>0.41231732776617958</v>
      </c>
      <c r="W27" s="156">
        <v>1504</v>
      </c>
      <c r="X27" s="194">
        <v>0.23684210526315796</v>
      </c>
      <c r="Y27" s="156">
        <v>4210</v>
      </c>
      <c r="Z27" s="194">
        <v>0.34418901660280965</v>
      </c>
      <c r="AA27" s="323">
        <v>661</v>
      </c>
      <c r="AB27" s="194">
        <v>0.18671454219030514</v>
      </c>
      <c r="AC27" s="156">
        <v>311</v>
      </c>
      <c r="AD27" s="194">
        <v>-8.259587020648973E-2</v>
      </c>
      <c r="AE27" s="156">
        <v>972</v>
      </c>
      <c r="AF27" s="194">
        <v>8.4821428571428603E-2</v>
      </c>
      <c r="AG27" s="323">
        <v>503</v>
      </c>
      <c r="AH27" s="194">
        <v>0.14578587699316636</v>
      </c>
      <c r="AI27" s="156">
        <v>210</v>
      </c>
      <c r="AJ27" s="194">
        <v>-0.16996047430830041</v>
      </c>
      <c r="AK27" s="156">
        <v>713</v>
      </c>
      <c r="AL27" s="194">
        <v>3.0346820809248554E-2</v>
      </c>
      <c r="AM27" s="323">
        <v>144</v>
      </c>
      <c r="AN27" s="194">
        <v>0.13385826771653542</v>
      </c>
      <c r="AO27" s="323">
        <v>20</v>
      </c>
      <c r="AP27" s="194">
        <v>0.53846153846153855</v>
      </c>
      <c r="AQ27" s="156">
        <v>0</v>
      </c>
      <c r="AR27" s="194" t="s">
        <v>113</v>
      </c>
      <c r="AS27" s="156">
        <v>20</v>
      </c>
      <c r="AT27" s="194">
        <v>0.53846153846153855</v>
      </c>
    </row>
    <row r="28" spans="2:46" s="4" customFormat="1" ht="15" customHeight="1" outlineLevel="1" x14ac:dyDescent="0.25">
      <c r="B28" s="71" t="s">
        <v>101</v>
      </c>
      <c r="C28" s="323">
        <v>5564</v>
      </c>
      <c r="D28" s="194">
        <v>0.32570883964736708</v>
      </c>
      <c r="E28" s="156">
        <v>3742</v>
      </c>
      <c r="F28" s="194">
        <v>0.24112769485903818</v>
      </c>
      <c r="G28" s="156">
        <v>9306</v>
      </c>
      <c r="H28" s="194">
        <v>0.29034941763727118</v>
      </c>
      <c r="I28" s="323">
        <v>4550</v>
      </c>
      <c r="J28" s="194">
        <v>0.29592708630019948</v>
      </c>
      <c r="K28" s="156">
        <v>3219</v>
      </c>
      <c r="L28" s="194">
        <v>0.23144605967865339</v>
      </c>
      <c r="M28" s="156">
        <v>7769</v>
      </c>
      <c r="N28" s="194">
        <v>0.26840816326530614</v>
      </c>
      <c r="O28" s="323">
        <v>1551</v>
      </c>
      <c r="P28" s="194">
        <v>0.2589285714285714</v>
      </c>
      <c r="Q28" s="156">
        <v>464</v>
      </c>
      <c r="R28" s="194">
        <v>-7.0140280561122204E-2</v>
      </c>
      <c r="S28" s="156">
        <v>2015</v>
      </c>
      <c r="T28" s="194">
        <v>0.16406701328711737</v>
      </c>
      <c r="U28" s="323">
        <v>2478</v>
      </c>
      <c r="V28" s="194">
        <v>0.28593668915412551</v>
      </c>
      <c r="W28" s="156">
        <v>1659</v>
      </c>
      <c r="X28" s="194">
        <v>0.41432225063938621</v>
      </c>
      <c r="Y28" s="156">
        <v>4137</v>
      </c>
      <c r="Z28" s="194">
        <v>0.33451612903225802</v>
      </c>
      <c r="AA28" s="323">
        <v>863</v>
      </c>
      <c r="AB28" s="194">
        <v>0.48281786941580762</v>
      </c>
      <c r="AC28" s="156">
        <v>505</v>
      </c>
      <c r="AD28" s="194">
        <v>0.25935162094763098</v>
      </c>
      <c r="AE28" s="156">
        <v>1368</v>
      </c>
      <c r="AF28" s="194">
        <v>0.39165818921668372</v>
      </c>
      <c r="AG28" s="323">
        <v>727</v>
      </c>
      <c r="AH28" s="194">
        <v>0.52092050209205021</v>
      </c>
      <c r="AI28" s="156">
        <v>355</v>
      </c>
      <c r="AJ28" s="194">
        <v>0.18333333333333335</v>
      </c>
      <c r="AK28" s="156">
        <v>1082</v>
      </c>
      <c r="AL28" s="194">
        <v>0.39074550128534713</v>
      </c>
      <c r="AM28" s="323">
        <v>113</v>
      </c>
      <c r="AN28" s="194">
        <v>0.22826086956521729</v>
      </c>
      <c r="AO28" s="323">
        <v>38</v>
      </c>
      <c r="AP28" s="194">
        <v>2.1666666666666665</v>
      </c>
      <c r="AQ28" s="156">
        <v>18</v>
      </c>
      <c r="AR28" s="194" t="s">
        <v>113</v>
      </c>
      <c r="AS28" s="156">
        <v>56</v>
      </c>
      <c r="AT28" s="194">
        <v>3.666666666666667</v>
      </c>
    </row>
    <row r="29" spans="2:46" s="4" customFormat="1" ht="15" customHeight="1" outlineLevel="1" x14ac:dyDescent="0.25">
      <c r="B29" s="71" t="s">
        <v>102</v>
      </c>
      <c r="C29" s="323">
        <v>5966</v>
      </c>
      <c r="D29" s="194">
        <v>0.17233248182354099</v>
      </c>
      <c r="E29" s="156">
        <v>3973</v>
      </c>
      <c r="F29" s="194">
        <v>7.4655125777657538E-2</v>
      </c>
      <c r="G29" s="156">
        <v>9939</v>
      </c>
      <c r="H29" s="194">
        <v>0.1312315046665149</v>
      </c>
      <c r="I29" s="323">
        <v>5117</v>
      </c>
      <c r="J29" s="194">
        <v>0.21775345073774388</v>
      </c>
      <c r="K29" s="156">
        <v>3597</v>
      </c>
      <c r="L29" s="194">
        <v>0.12971105527638183</v>
      </c>
      <c r="M29" s="156">
        <v>8714</v>
      </c>
      <c r="N29" s="194">
        <v>0.1797996209044137</v>
      </c>
      <c r="O29" s="323">
        <v>1749</v>
      </c>
      <c r="P29" s="194">
        <v>0.28131868131868143</v>
      </c>
      <c r="Q29" s="156">
        <v>625</v>
      </c>
      <c r="R29" s="194">
        <v>-3.8461538461538436E-2</v>
      </c>
      <c r="S29" s="156">
        <v>2374</v>
      </c>
      <c r="T29" s="194">
        <v>0.17816377171215891</v>
      </c>
      <c r="U29" s="323">
        <v>2655</v>
      </c>
      <c r="V29" s="194">
        <v>0.1409540180489901</v>
      </c>
      <c r="W29" s="156">
        <v>1941</v>
      </c>
      <c r="X29" s="194">
        <v>0.17993920972644384</v>
      </c>
      <c r="Y29" s="156">
        <v>4596</v>
      </c>
      <c r="Z29" s="194">
        <v>0.1570996978851964</v>
      </c>
      <c r="AA29" s="323">
        <v>705</v>
      </c>
      <c r="AB29" s="194">
        <v>-7.0422535211267512E-3</v>
      </c>
      <c r="AC29" s="156">
        <v>368</v>
      </c>
      <c r="AD29" s="194">
        <v>-0.24590163934426235</v>
      </c>
      <c r="AE29" s="156">
        <v>1073</v>
      </c>
      <c r="AF29" s="194">
        <v>-0.10434056761268784</v>
      </c>
      <c r="AG29" s="323">
        <v>544</v>
      </c>
      <c r="AH29" s="194">
        <v>-7.1672354948805417E-2</v>
      </c>
      <c r="AI29" s="156">
        <v>262</v>
      </c>
      <c r="AJ29" s="194">
        <v>-0.278236914600551</v>
      </c>
      <c r="AK29" s="156">
        <v>806</v>
      </c>
      <c r="AL29" s="194">
        <v>-0.15068493150684936</v>
      </c>
      <c r="AM29" s="323">
        <v>110</v>
      </c>
      <c r="AN29" s="194">
        <v>-0.24137931034482762</v>
      </c>
      <c r="AO29" s="323">
        <v>34</v>
      </c>
      <c r="AP29" s="194">
        <v>6.25E-2</v>
      </c>
      <c r="AQ29" s="156">
        <v>8</v>
      </c>
      <c r="AR29" s="194">
        <v>-0.67999999999999994</v>
      </c>
      <c r="AS29" s="156">
        <v>42</v>
      </c>
      <c r="AT29" s="194">
        <v>-0.26315789473684215</v>
      </c>
    </row>
    <row r="30" spans="2:46" s="4" customFormat="1" ht="15" customHeight="1" outlineLevel="1" x14ac:dyDescent="0.25">
      <c r="B30" s="71" t="s">
        <v>103</v>
      </c>
      <c r="C30" s="323">
        <v>4072</v>
      </c>
      <c r="D30" s="194">
        <v>-5.0815850815850827E-2</v>
      </c>
      <c r="E30" s="156">
        <v>3087</v>
      </c>
      <c r="F30" s="194">
        <v>-5.5963302752293553E-2</v>
      </c>
      <c r="G30" s="156">
        <v>7159</v>
      </c>
      <c r="H30" s="194">
        <v>-5.3042328042328002E-2</v>
      </c>
      <c r="I30" s="323">
        <v>3328</v>
      </c>
      <c r="J30" s="194">
        <v>-6.8309070548712159E-2</v>
      </c>
      <c r="K30" s="156">
        <v>2855</v>
      </c>
      <c r="L30" s="194">
        <v>-5.9617918313570439E-2</v>
      </c>
      <c r="M30" s="156">
        <v>6183</v>
      </c>
      <c r="N30" s="194">
        <v>-6.4315980629539915E-2</v>
      </c>
      <c r="O30" s="323">
        <v>994</v>
      </c>
      <c r="P30" s="194">
        <v>-2.5490196078431393E-2</v>
      </c>
      <c r="Q30" s="156">
        <v>445</v>
      </c>
      <c r="R30" s="194">
        <v>-0.25335570469798663</v>
      </c>
      <c r="S30" s="156">
        <v>1439</v>
      </c>
      <c r="T30" s="194">
        <v>-0.10952970297029707</v>
      </c>
      <c r="U30" s="323">
        <v>1757</v>
      </c>
      <c r="V30" s="194">
        <v>-0.1801213252449837</v>
      </c>
      <c r="W30" s="156">
        <v>1440</v>
      </c>
      <c r="X30" s="194">
        <v>3.5971223021582732E-2</v>
      </c>
      <c r="Y30" s="156">
        <v>3197</v>
      </c>
      <c r="Z30" s="194">
        <v>-9.5103311633172982E-2</v>
      </c>
      <c r="AA30" s="323">
        <v>567</v>
      </c>
      <c r="AB30" s="194">
        <v>-4.3844856661045539E-2</v>
      </c>
      <c r="AC30" s="156">
        <v>205</v>
      </c>
      <c r="AD30" s="194">
        <v>-4.6511627906976716E-2</v>
      </c>
      <c r="AE30" s="156">
        <v>772</v>
      </c>
      <c r="AF30" s="194">
        <v>-4.4554455445544594E-2</v>
      </c>
      <c r="AG30" s="323">
        <v>433</v>
      </c>
      <c r="AH30" s="194">
        <v>-9.2243186582809278E-2</v>
      </c>
      <c r="AI30" s="156">
        <v>144</v>
      </c>
      <c r="AJ30" s="194">
        <v>-4.0000000000000036E-2</v>
      </c>
      <c r="AK30" s="156">
        <v>577</v>
      </c>
      <c r="AL30" s="194">
        <v>-7.9744816586921896E-2</v>
      </c>
      <c r="AM30" s="323">
        <v>151</v>
      </c>
      <c r="AN30" s="194">
        <v>0.30172413793103448</v>
      </c>
      <c r="AO30" s="323">
        <v>26</v>
      </c>
      <c r="AP30" s="194">
        <v>1.8888888888888888</v>
      </c>
      <c r="AQ30" s="156">
        <v>27</v>
      </c>
      <c r="AR30" s="194">
        <v>0.42105263157894735</v>
      </c>
      <c r="AS30" s="156">
        <v>53</v>
      </c>
      <c r="AT30" s="194">
        <v>0.89285714285714279</v>
      </c>
    </row>
    <row r="31" spans="2:46" s="4" customFormat="1" ht="15" customHeight="1" outlineLevel="1" x14ac:dyDescent="0.25">
      <c r="B31" s="71" t="s">
        <v>104</v>
      </c>
      <c r="C31" s="323">
        <v>3922</v>
      </c>
      <c r="D31" s="194">
        <v>-0.2306786975284425</v>
      </c>
      <c r="E31" s="156">
        <v>2696</v>
      </c>
      <c r="F31" s="194">
        <v>8.9292929292929202E-2</v>
      </c>
      <c r="G31" s="156">
        <v>6618</v>
      </c>
      <c r="H31" s="194">
        <v>-0.12610590254852772</v>
      </c>
      <c r="I31" s="323">
        <v>3144</v>
      </c>
      <c r="J31" s="194">
        <v>-0.27624309392265189</v>
      </c>
      <c r="K31" s="156">
        <v>2378</v>
      </c>
      <c r="L31" s="194">
        <v>7.2620658547586814E-2</v>
      </c>
      <c r="M31" s="156">
        <v>5522</v>
      </c>
      <c r="N31" s="194">
        <v>-0.15836000609663159</v>
      </c>
      <c r="O31" s="323">
        <v>950</v>
      </c>
      <c r="P31" s="194">
        <v>-0.18594687232219365</v>
      </c>
      <c r="Q31" s="156">
        <v>563</v>
      </c>
      <c r="R31" s="194">
        <v>-1.0544815465729385E-2</v>
      </c>
      <c r="S31" s="156">
        <v>1513</v>
      </c>
      <c r="T31" s="194">
        <v>-0.12845622119815669</v>
      </c>
      <c r="U31" s="323">
        <v>1650</v>
      </c>
      <c r="V31" s="194">
        <v>-0.37214611872146119</v>
      </c>
      <c r="W31" s="156">
        <v>1048</v>
      </c>
      <c r="X31" s="194">
        <v>2.2439024390243922E-2</v>
      </c>
      <c r="Y31" s="156">
        <v>2698</v>
      </c>
      <c r="Z31" s="194">
        <v>-0.26142896249657821</v>
      </c>
      <c r="AA31" s="323">
        <v>454</v>
      </c>
      <c r="AB31" s="194">
        <v>-2.3655913978494647E-2</v>
      </c>
      <c r="AC31" s="156">
        <v>302</v>
      </c>
      <c r="AD31" s="194">
        <v>0.17054263565891481</v>
      </c>
      <c r="AE31" s="156">
        <v>756</v>
      </c>
      <c r="AF31" s="194">
        <v>4.5643153526971014E-2</v>
      </c>
      <c r="AG31" s="323">
        <v>374</v>
      </c>
      <c r="AH31" s="194">
        <v>-0.10311750599520386</v>
      </c>
      <c r="AI31" s="156">
        <v>216</v>
      </c>
      <c r="AJ31" s="194">
        <v>0.14893617021276606</v>
      </c>
      <c r="AK31" s="156">
        <v>590</v>
      </c>
      <c r="AL31" s="194">
        <v>-2.4793388429752095E-2</v>
      </c>
      <c r="AM31" s="323">
        <v>287</v>
      </c>
      <c r="AN31" s="194">
        <v>7.0895522388059629E-2</v>
      </c>
      <c r="AO31" s="323">
        <v>37</v>
      </c>
      <c r="AP31" s="194">
        <v>0.76190476190476186</v>
      </c>
      <c r="AQ31" s="156">
        <v>16</v>
      </c>
      <c r="AR31" s="194" t="s">
        <v>113</v>
      </c>
      <c r="AS31" s="156">
        <v>53</v>
      </c>
      <c r="AT31" s="194">
        <v>1.5238095238095237</v>
      </c>
    </row>
    <row r="32" spans="2:46" s="4" customFormat="1" ht="15.75" x14ac:dyDescent="0.25">
      <c r="B32" s="101">
        <v>2019</v>
      </c>
      <c r="C32" s="333">
        <v>60464</v>
      </c>
      <c r="D32" s="103">
        <v>0.23239982063511477</v>
      </c>
      <c r="E32" s="102">
        <v>38362</v>
      </c>
      <c r="F32" s="103">
        <v>0.15673621999758769</v>
      </c>
      <c r="G32" s="102">
        <v>98826</v>
      </c>
      <c r="H32" s="103">
        <v>0.20188261620412029</v>
      </c>
      <c r="I32" s="333">
        <v>50076</v>
      </c>
      <c r="J32" s="103">
        <v>0.22507094627654367</v>
      </c>
      <c r="K32" s="102">
        <v>33884</v>
      </c>
      <c r="L32" s="103">
        <v>0.15373352855051237</v>
      </c>
      <c r="M32" s="102">
        <v>83960</v>
      </c>
      <c r="N32" s="103">
        <v>0.19524521318243293</v>
      </c>
      <c r="O32" s="333">
        <v>14894</v>
      </c>
      <c r="P32" s="103">
        <v>0.1584350937232637</v>
      </c>
      <c r="Q32" s="102">
        <v>6765</v>
      </c>
      <c r="R32" s="103">
        <v>4.9019607843137081E-3</v>
      </c>
      <c r="S32" s="102">
        <v>21659</v>
      </c>
      <c r="T32" s="103">
        <v>0.10567155035989595</v>
      </c>
      <c r="U32" s="333">
        <v>27803</v>
      </c>
      <c r="V32" s="103">
        <v>0.21553797053294277</v>
      </c>
      <c r="W32" s="102">
        <v>16589</v>
      </c>
      <c r="X32" s="103">
        <v>0.13708958804578786</v>
      </c>
      <c r="Y32" s="102">
        <v>44392</v>
      </c>
      <c r="Z32" s="103">
        <v>0.18498745395333938</v>
      </c>
      <c r="AA32" s="333">
        <v>7688</v>
      </c>
      <c r="AB32" s="103">
        <v>0.30040595399188086</v>
      </c>
      <c r="AC32" s="102">
        <v>4070</v>
      </c>
      <c r="AD32" s="103">
        <v>0.12804878048780477</v>
      </c>
      <c r="AE32" s="102">
        <v>11758</v>
      </c>
      <c r="AF32" s="103">
        <v>0.23508403361344543</v>
      </c>
      <c r="AG32" s="333">
        <v>6160</v>
      </c>
      <c r="AH32" s="103">
        <v>0.27272727272727271</v>
      </c>
      <c r="AI32" s="102">
        <v>2814</v>
      </c>
      <c r="AJ32" s="103">
        <v>3.3039647577092435E-2</v>
      </c>
      <c r="AK32" s="102">
        <v>8974</v>
      </c>
      <c r="AL32" s="103">
        <v>0.18640930724484406</v>
      </c>
      <c r="AM32" s="333">
        <v>2309</v>
      </c>
      <c r="AN32" s="103">
        <v>0.14250371103414161</v>
      </c>
      <c r="AO32" s="333">
        <v>391</v>
      </c>
      <c r="AP32" s="103">
        <v>0.54545454545454541</v>
      </c>
      <c r="AQ32" s="102">
        <v>408</v>
      </c>
      <c r="AR32" s="103">
        <v>1.1818181818181817</v>
      </c>
      <c r="AS32" s="102">
        <v>799</v>
      </c>
      <c r="AT32" s="103">
        <v>0.81590909090909092</v>
      </c>
    </row>
    <row r="33" spans="2:46" s="4" customFormat="1" ht="15" hidden="1" customHeight="1" outlineLevel="1" x14ac:dyDescent="0.25">
      <c r="B33" s="71" t="s">
        <v>93</v>
      </c>
      <c r="C33" s="323">
        <v>5192</v>
      </c>
      <c r="D33" s="194">
        <v>5.8080293458324883E-2</v>
      </c>
      <c r="E33" s="156">
        <v>2794</v>
      </c>
      <c r="F33" s="194">
        <v>-1.3766325450052963E-2</v>
      </c>
      <c r="G33" s="156">
        <v>7986</v>
      </c>
      <c r="H33" s="194">
        <v>3.1782945736434032E-2</v>
      </c>
      <c r="I33" s="323">
        <v>4070</v>
      </c>
      <c r="J33" s="194">
        <v>-2.1634615384615419E-2</v>
      </c>
      <c r="K33" s="156">
        <v>2488</v>
      </c>
      <c r="L33" s="194">
        <v>-2.7365129007036693E-2</v>
      </c>
      <c r="M33" s="156">
        <v>6558</v>
      </c>
      <c r="N33" s="194">
        <v>-2.3816612086930644E-2</v>
      </c>
      <c r="O33" s="323">
        <v>1020</v>
      </c>
      <c r="P33" s="194">
        <v>-0.14715719063545152</v>
      </c>
      <c r="Q33" s="156">
        <v>604</v>
      </c>
      <c r="R33" s="194">
        <v>7.6648841354723718E-2</v>
      </c>
      <c r="S33" s="156">
        <v>1624</v>
      </c>
      <c r="T33" s="194">
        <v>-7.569721115537853E-2</v>
      </c>
      <c r="U33" s="323">
        <v>2320</v>
      </c>
      <c r="V33" s="194">
        <v>7.4074074074074181E-2</v>
      </c>
      <c r="W33" s="156">
        <v>1258</v>
      </c>
      <c r="X33" s="194">
        <v>-7.2955047899778913E-2</v>
      </c>
      <c r="Y33" s="156">
        <v>3578</v>
      </c>
      <c r="Z33" s="194">
        <v>1.7344327551890748E-2</v>
      </c>
      <c r="AA33" s="323">
        <v>613</v>
      </c>
      <c r="AB33" s="194">
        <v>0.28242677824267792</v>
      </c>
      <c r="AC33" s="156">
        <v>299</v>
      </c>
      <c r="AD33" s="194">
        <v>0.15444015444015435</v>
      </c>
      <c r="AE33" s="156">
        <v>912</v>
      </c>
      <c r="AF33" s="194">
        <v>0.23744911804613289</v>
      </c>
      <c r="AG33" s="323">
        <v>462</v>
      </c>
      <c r="AH33" s="194">
        <v>0.16372795969773302</v>
      </c>
      <c r="AI33" s="156">
        <v>203</v>
      </c>
      <c r="AJ33" s="194">
        <v>-9.375E-2</v>
      </c>
      <c r="AK33" s="156">
        <v>665</v>
      </c>
      <c r="AL33" s="194">
        <v>7.0853462157810077E-2</v>
      </c>
      <c r="AM33" s="323">
        <v>458</v>
      </c>
      <c r="AN33" s="194">
        <v>0.82470119521912344</v>
      </c>
      <c r="AO33" s="323">
        <v>51</v>
      </c>
      <c r="AP33" s="194">
        <v>1.8333333333333335</v>
      </c>
      <c r="AQ33" s="156">
        <v>7</v>
      </c>
      <c r="AR33" s="194">
        <v>-0.5625</v>
      </c>
      <c r="AS33" s="156">
        <v>58</v>
      </c>
      <c r="AT33" s="194">
        <v>0.70588235294117641</v>
      </c>
    </row>
    <row r="34" spans="2:46" s="4" customFormat="1" ht="15" hidden="1" customHeight="1" outlineLevel="1" x14ac:dyDescent="0.25">
      <c r="B34" s="71" t="s">
        <v>94</v>
      </c>
      <c r="C34" s="323">
        <v>2333</v>
      </c>
      <c r="D34" s="194">
        <v>-7.6770874554808022E-2</v>
      </c>
      <c r="E34" s="156">
        <v>1472</v>
      </c>
      <c r="F34" s="194">
        <v>-0.15596330275229353</v>
      </c>
      <c r="G34" s="156">
        <v>3805</v>
      </c>
      <c r="H34" s="194">
        <v>-0.10910793725122925</v>
      </c>
      <c r="I34" s="323">
        <v>1909</v>
      </c>
      <c r="J34" s="194">
        <v>-6.4215686274509798E-2</v>
      </c>
      <c r="K34" s="156">
        <v>1325</v>
      </c>
      <c r="L34" s="194">
        <v>-0.1560509554140127</v>
      </c>
      <c r="M34" s="156">
        <v>3234</v>
      </c>
      <c r="N34" s="194">
        <v>-0.10415512465373966</v>
      </c>
      <c r="O34" s="323">
        <v>574</v>
      </c>
      <c r="P34" s="194">
        <v>-0.12633181126331816</v>
      </c>
      <c r="Q34" s="156">
        <v>368</v>
      </c>
      <c r="R34" s="194">
        <v>0.18327974276527326</v>
      </c>
      <c r="S34" s="156">
        <v>942</v>
      </c>
      <c r="T34" s="194">
        <v>-2.6859504132231371E-2</v>
      </c>
      <c r="U34" s="323">
        <v>1072</v>
      </c>
      <c r="V34" s="194">
        <v>-7.1861471861471848E-2</v>
      </c>
      <c r="W34" s="156">
        <v>629</v>
      </c>
      <c r="X34" s="194">
        <v>-0.25119047619047619</v>
      </c>
      <c r="Y34" s="156">
        <v>1701</v>
      </c>
      <c r="Z34" s="194">
        <v>-0.14736842105263159</v>
      </c>
      <c r="AA34" s="323">
        <v>252</v>
      </c>
      <c r="AB34" s="194">
        <v>-0.15719063545150502</v>
      </c>
      <c r="AC34" s="156">
        <v>129</v>
      </c>
      <c r="AD34" s="194">
        <v>-0.18867924528301883</v>
      </c>
      <c r="AE34" s="156">
        <v>381</v>
      </c>
      <c r="AF34" s="194">
        <v>-0.16812227074235808</v>
      </c>
      <c r="AG34" s="323">
        <v>203</v>
      </c>
      <c r="AH34" s="194">
        <v>-6.018518518518523E-2</v>
      </c>
      <c r="AI34" s="156">
        <v>96</v>
      </c>
      <c r="AJ34" s="194">
        <v>-0.18644067796610164</v>
      </c>
      <c r="AK34" s="156">
        <v>299</v>
      </c>
      <c r="AL34" s="194">
        <v>-0.10479041916167664</v>
      </c>
      <c r="AM34" s="323">
        <v>157</v>
      </c>
      <c r="AN34" s="194">
        <v>-0.1179775280898876</v>
      </c>
      <c r="AO34" s="323">
        <v>15</v>
      </c>
      <c r="AP34" s="194">
        <v>0.5</v>
      </c>
      <c r="AQ34" s="156">
        <v>18</v>
      </c>
      <c r="AR34" s="194">
        <v>0.19999999999999996</v>
      </c>
      <c r="AS34" s="156">
        <v>33</v>
      </c>
      <c r="AT34" s="194">
        <v>0.32000000000000006</v>
      </c>
    </row>
    <row r="35" spans="2:46" s="4" customFormat="1" ht="15" hidden="1" customHeight="1" outlineLevel="1" x14ac:dyDescent="0.25">
      <c r="B35" s="71" t="s">
        <v>95</v>
      </c>
      <c r="C35" s="323">
        <v>2750</v>
      </c>
      <c r="D35" s="194">
        <v>-0.1585067319461444</v>
      </c>
      <c r="E35" s="156">
        <v>2200</v>
      </c>
      <c r="F35" s="194">
        <v>-0.11682055399437974</v>
      </c>
      <c r="G35" s="156">
        <v>4950</v>
      </c>
      <c r="H35" s="194">
        <v>-0.14047577704462577</v>
      </c>
      <c r="I35" s="323">
        <v>2206</v>
      </c>
      <c r="J35" s="194">
        <v>-0.188373804267844</v>
      </c>
      <c r="K35" s="156">
        <v>1942</v>
      </c>
      <c r="L35" s="194">
        <v>-0.13187304425569957</v>
      </c>
      <c r="M35" s="156">
        <v>4148</v>
      </c>
      <c r="N35" s="194">
        <v>-0.16286579212916241</v>
      </c>
      <c r="O35" s="323">
        <v>660</v>
      </c>
      <c r="P35" s="194">
        <v>-0.1931540342298288</v>
      </c>
      <c r="Q35" s="156">
        <v>466</v>
      </c>
      <c r="R35" s="194">
        <v>0.23280423280423279</v>
      </c>
      <c r="S35" s="156">
        <v>1126</v>
      </c>
      <c r="T35" s="194">
        <v>-5.8528428093645446E-2</v>
      </c>
      <c r="U35" s="323">
        <v>1211</v>
      </c>
      <c r="V35" s="194">
        <v>-0.22915340547422025</v>
      </c>
      <c r="W35" s="156">
        <v>989</v>
      </c>
      <c r="X35" s="194">
        <v>-0.15542271562766863</v>
      </c>
      <c r="Y35" s="156">
        <v>2200</v>
      </c>
      <c r="Z35" s="194">
        <v>-0.19766593727206416</v>
      </c>
      <c r="AA35" s="323">
        <v>386</v>
      </c>
      <c r="AB35" s="194">
        <v>-7.4340527577937632E-2</v>
      </c>
      <c r="AC35" s="156">
        <v>221</v>
      </c>
      <c r="AD35" s="194">
        <v>-7.1428571428571397E-2</v>
      </c>
      <c r="AE35" s="156">
        <v>607</v>
      </c>
      <c r="AF35" s="194">
        <v>-7.3282442748091592E-2</v>
      </c>
      <c r="AG35" s="323">
        <v>341</v>
      </c>
      <c r="AH35" s="194">
        <v>-1.4450867052023142E-2</v>
      </c>
      <c r="AI35" s="156">
        <v>182</v>
      </c>
      <c r="AJ35" s="194">
        <v>-0.10784313725490191</v>
      </c>
      <c r="AK35" s="156">
        <v>523</v>
      </c>
      <c r="AL35" s="194">
        <v>-4.9090909090909074E-2</v>
      </c>
      <c r="AM35" s="323">
        <v>133</v>
      </c>
      <c r="AN35" s="194">
        <v>0.13675213675213671</v>
      </c>
      <c r="AO35" s="323">
        <v>25</v>
      </c>
      <c r="AP35" s="194">
        <v>0.5625</v>
      </c>
      <c r="AQ35" s="156">
        <v>37</v>
      </c>
      <c r="AR35" s="194">
        <v>1.3125</v>
      </c>
      <c r="AS35" s="156">
        <v>62</v>
      </c>
      <c r="AT35" s="194">
        <v>0.9375</v>
      </c>
    </row>
    <row r="36" spans="2:46" s="4" customFormat="1" ht="15" hidden="1" customHeight="1" outlineLevel="1" x14ac:dyDescent="0.25">
      <c r="B36" s="71" t="s">
        <v>96</v>
      </c>
      <c r="C36" s="323">
        <v>3936</v>
      </c>
      <c r="D36" s="194">
        <v>-0.1021897810218978</v>
      </c>
      <c r="E36" s="156">
        <v>2801</v>
      </c>
      <c r="F36" s="194">
        <v>5.4196462175385873E-2</v>
      </c>
      <c r="G36" s="156">
        <v>6737</v>
      </c>
      <c r="H36" s="194">
        <v>-4.3175685271978459E-2</v>
      </c>
      <c r="I36" s="323">
        <v>3246</v>
      </c>
      <c r="J36" s="194">
        <v>-0.15424700364773325</v>
      </c>
      <c r="K36" s="156">
        <v>2522</v>
      </c>
      <c r="L36" s="194">
        <v>5.4788791300711015E-2</v>
      </c>
      <c r="M36" s="156">
        <v>5768</v>
      </c>
      <c r="N36" s="194">
        <v>-7.4008669128270976E-2</v>
      </c>
      <c r="O36" s="323">
        <v>1000</v>
      </c>
      <c r="P36" s="194">
        <v>-0.13194444444444442</v>
      </c>
      <c r="Q36" s="156">
        <v>643</v>
      </c>
      <c r="R36" s="194">
        <v>0.35084033613445387</v>
      </c>
      <c r="S36" s="156">
        <v>1643</v>
      </c>
      <c r="T36" s="194">
        <v>9.2137592137591096E-3</v>
      </c>
      <c r="U36" s="323">
        <v>1842</v>
      </c>
      <c r="V36" s="194">
        <v>-0.14919168591224019</v>
      </c>
      <c r="W36" s="156">
        <v>1262</v>
      </c>
      <c r="X36" s="194">
        <v>-0.12482662968099856</v>
      </c>
      <c r="Y36" s="156">
        <v>3104</v>
      </c>
      <c r="Z36" s="194">
        <v>-0.1394510673690047</v>
      </c>
      <c r="AA36" s="323">
        <v>457</v>
      </c>
      <c r="AB36" s="194">
        <v>0.1628498727735368</v>
      </c>
      <c r="AC36" s="156">
        <v>264</v>
      </c>
      <c r="AD36" s="194">
        <v>6.4516129032258007E-2</v>
      </c>
      <c r="AE36" s="156">
        <v>721</v>
      </c>
      <c r="AF36" s="194">
        <v>0.12480499219968788</v>
      </c>
      <c r="AG36" s="323">
        <v>393</v>
      </c>
      <c r="AH36" s="194">
        <v>0.14912280701754388</v>
      </c>
      <c r="AI36" s="156">
        <v>222</v>
      </c>
      <c r="AJ36" s="194">
        <v>3.2558139534883734E-2</v>
      </c>
      <c r="AK36" s="156">
        <v>615</v>
      </c>
      <c r="AL36" s="194">
        <v>0.10412926391382404</v>
      </c>
      <c r="AM36" s="323">
        <v>200</v>
      </c>
      <c r="AN36" s="194">
        <v>0.40845070422535201</v>
      </c>
      <c r="AO36" s="323">
        <v>33</v>
      </c>
      <c r="AP36" s="194">
        <v>2</v>
      </c>
      <c r="AQ36" s="156">
        <v>15</v>
      </c>
      <c r="AR36" s="194">
        <v>-0.16666666666666663</v>
      </c>
      <c r="AS36" s="156">
        <v>48</v>
      </c>
      <c r="AT36" s="194">
        <v>0.65517241379310343</v>
      </c>
    </row>
    <row r="37" spans="2:46" s="4" customFormat="1" ht="15" hidden="1" customHeight="1" outlineLevel="1" x14ac:dyDescent="0.25">
      <c r="B37" s="71" t="s">
        <v>97</v>
      </c>
      <c r="C37" s="323">
        <v>3767</v>
      </c>
      <c r="D37" s="194">
        <v>-0.25464978235061342</v>
      </c>
      <c r="E37" s="156">
        <v>2619</v>
      </c>
      <c r="F37" s="194">
        <v>-0.11039402173913049</v>
      </c>
      <c r="G37" s="156">
        <v>6386</v>
      </c>
      <c r="H37" s="194">
        <v>-0.20155038759689925</v>
      </c>
      <c r="I37" s="323">
        <v>3248</v>
      </c>
      <c r="J37" s="194">
        <v>-0.28030135165078662</v>
      </c>
      <c r="K37" s="156">
        <v>2252</v>
      </c>
      <c r="L37" s="194">
        <v>-0.12679333074835208</v>
      </c>
      <c r="M37" s="156">
        <v>5500</v>
      </c>
      <c r="N37" s="194">
        <v>-0.22447828539199099</v>
      </c>
      <c r="O37" s="323">
        <v>1098</v>
      </c>
      <c r="P37" s="194">
        <v>-0.26897470039946736</v>
      </c>
      <c r="Q37" s="156">
        <v>538</v>
      </c>
      <c r="R37" s="194">
        <v>2.281368821292773E-2</v>
      </c>
      <c r="S37" s="156">
        <v>1636</v>
      </c>
      <c r="T37" s="194">
        <v>-0.1932938856015779</v>
      </c>
      <c r="U37" s="323">
        <v>1717</v>
      </c>
      <c r="V37" s="194">
        <v>-0.2560658578856152</v>
      </c>
      <c r="W37" s="156">
        <v>1155</v>
      </c>
      <c r="X37" s="194">
        <v>-0.19174247725682292</v>
      </c>
      <c r="Y37" s="156">
        <v>2872</v>
      </c>
      <c r="Z37" s="194">
        <v>-0.23146909285523143</v>
      </c>
      <c r="AA37" s="323">
        <v>380</v>
      </c>
      <c r="AB37" s="194">
        <v>-9.9526066350710929E-2</v>
      </c>
      <c r="AC37" s="156">
        <v>355</v>
      </c>
      <c r="AD37" s="194">
        <v>-2.7397260273972601E-2</v>
      </c>
      <c r="AE37" s="156">
        <v>735</v>
      </c>
      <c r="AF37" s="194">
        <v>-6.6073697585768754E-2</v>
      </c>
      <c r="AG37" s="323">
        <v>293</v>
      </c>
      <c r="AH37" s="194">
        <v>-0.10942249240121582</v>
      </c>
      <c r="AI37" s="156">
        <v>276</v>
      </c>
      <c r="AJ37" s="194">
        <v>-0.14814814814814814</v>
      </c>
      <c r="AK37" s="156">
        <v>569</v>
      </c>
      <c r="AL37" s="194">
        <v>-0.12863705972434913</v>
      </c>
      <c r="AM37" s="323">
        <v>116</v>
      </c>
      <c r="AN37" s="194">
        <v>5.4545454545454453E-2</v>
      </c>
      <c r="AO37" s="323">
        <v>23</v>
      </c>
      <c r="AP37" s="194">
        <v>1.5555555555555554</v>
      </c>
      <c r="AQ37" s="156">
        <v>12</v>
      </c>
      <c r="AR37" s="194" t="s">
        <v>113</v>
      </c>
      <c r="AS37" s="156">
        <v>35</v>
      </c>
      <c r="AT37" s="194">
        <v>2.8888888888888888</v>
      </c>
    </row>
    <row r="38" spans="2:46" s="4" customFormat="1" ht="15" hidden="1" customHeight="1" outlineLevel="1" x14ac:dyDescent="0.25">
      <c r="B38" s="71" t="s">
        <v>98</v>
      </c>
      <c r="C38" s="323">
        <v>3964</v>
      </c>
      <c r="D38" s="194">
        <v>-0.2413397129186603</v>
      </c>
      <c r="E38" s="156">
        <v>3367</v>
      </c>
      <c r="F38" s="194">
        <v>-7.4237008523508341E-2</v>
      </c>
      <c r="G38" s="156">
        <v>7331</v>
      </c>
      <c r="H38" s="194">
        <v>-0.17276009930038361</v>
      </c>
      <c r="I38" s="323">
        <v>3462</v>
      </c>
      <c r="J38" s="194">
        <v>-0.25194468452895424</v>
      </c>
      <c r="K38" s="156">
        <v>3030</v>
      </c>
      <c r="L38" s="194">
        <v>-0.10540301151461473</v>
      </c>
      <c r="M38" s="156">
        <v>6492</v>
      </c>
      <c r="N38" s="194">
        <v>-0.19001871490954458</v>
      </c>
      <c r="O38" s="323">
        <v>1185</v>
      </c>
      <c r="P38" s="194">
        <v>-0.12287194670614354</v>
      </c>
      <c r="Q38" s="156">
        <v>689</v>
      </c>
      <c r="R38" s="194">
        <v>-5.4869684499314175E-2</v>
      </c>
      <c r="S38" s="156">
        <v>1874</v>
      </c>
      <c r="T38" s="194">
        <v>-9.903846153846152E-2</v>
      </c>
      <c r="U38" s="323">
        <v>1952</v>
      </c>
      <c r="V38" s="194">
        <v>-0.25892179195140475</v>
      </c>
      <c r="W38" s="156">
        <v>1627</v>
      </c>
      <c r="X38" s="194">
        <v>-0.12101566720691515</v>
      </c>
      <c r="Y38" s="156">
        <v>3579</v>
      </c>
      <c r="Z38" s="194">
        <v>-0.20200668896321072</v>
      </c>
      <c r="AA38" s="323">
        <v>417</v>
      </c>
      <c r="AB38" s="194">
        <v>-0.16432865731462931</v>
      </c>
      <c r="AC38" s="156">
        <v>337</v>
      </c>
      <c r="AD38" s="194">
        <v>0.34800000000000009</v>
      </c>
      <c r="AE38" s="156">
        <v>754</v>
      </c>
      <c r="AF38" s="194">
        <v>6.6755674232310547E-3</v>
      </c>
      <c r="AG38" s="323">
        <v>356</v>
      </c>
      <c r="AH38" s="194">
        <v>-0.1462829736211031</v>
      </c>
      <c r="AI38" s="156">
        <v>264</v>
      </c>
      <c r="AJ38" s="194">
        <v>0.15283842794759828</v>
      </c>
      <c r="AK38" s="156">
        <v>620</v>
      </c>
      <c r="AL38" s="194">
        <v>-4.0247678018575872E-2</v>
      </c>
      <c r="AM38" s="323">
        <v>78</v>
      </c>
      <c r="AN38" s="194">
        <v>-0.17894736842105263</v>
      </c>
      <c r="AO38" s="323">
        <v>7</v>
      </c>
      <c r="AP38" s="194">
        <v>1.3333333333333335</v>
      </c>
      <c r="AQ38" s="156">
        <v>0</v>
      </c>
      <c r="AR38" s="194" t="s">
        <v>113</v>
      </c>
      <c r="AS38" s="156">
        <v>7</v>
      </c>
      <c r="AT38" s="194">
        <v>1.3333333333333335</v>
      </c>
    </row>
    <row r="39" spans="2:46" s="4" customFormat="1" ht="15" hidden="1" customHeight="1" outlineLevel="1" x14ac:dyDescent="0.25">
      <c r="B39" s="71" t="s">
        <v>99</v>
      </c>
      <c r="C39" s="323">
        <v>4131</v>
      </c>
      <c r="D39" s="194">
        <v>-0.19410846664065551</v>
      </c>
      <c r="E39" s="156">
        <v>2854</v>
      </c>
      <c r="F39" s="194">
        <v>-9.9684542586750746E-2</v>
      </c>
      <c r="G39" s="156">
        <v>6985</v>
      </c>
      <c r="H39" s="194">
        <v>-0.15802796528447449</v>
      </c>
      <c r="I39" s="323">
        <v>3488</v>
      </c>
      <c r="J39" s="194">
        <v>-0.21121664405246499</v>
      </c>
      <c r="K39" s="156">
        <v>2498</v>
      </c>
      <c r="L39" s="194">
        <v>-0.12104152005629842</v>
      </c>
      <c r="M39" s="156">
        <v>5986</v>
      </c>
      <c r="N39" s="194">
        <v>-0.17593612334801767</v>
      </c>
      <c r="O39" s="323">
        <v>1297</v>
      </c>
      <c r="P39" s="194">
        <v>4.3443282381335546E-2</v>
      </c>
      <c r="Q39" s="156">
        <v>564</v>
      </c>
      <c r="R39" s="194">
        <v>-4.081632653061229E-2</v>
      </c>
      <c r="S39" s="156">
        <v>1861</v>
      </c>
      <c r="T39" s="194">
        <v>1.6384489350081965E-2</v>
      </c>
      <c r="U39" s="323">
        <v>1818</v>
      </c>
      <c r="V39" s="194">
        <v>-0.26515763945028292</v>
      </c>
      <c r="W39" s="156">
        <v>1220</v>
      </c>
      <c r="X39" s="194">
        <v>-0.19842312746386337</v>
      </c>
      <c r="Y39" s="156">
        <v>3038</v>
      </c>
      <c r="Z39" s="194">
        <v>-0.23973973973973972</v>
      </c>
      <c r="AA39" s="323">
        <v>500</v>
      </c>
      <c r="AB39" s="194">
        <v>-0.19354838709677424</v>
      </c>
      <c r="AC39" s="156">
        <v>302</v>
      </c>
      <c r="AD39" s="194">
        <v>-7.9268292682926789E-2</v>
      </c>
      <c r="AE39" s="156">
        <v>802</v>
      </c>
      <c r="AF39" s="194">
        <v>-0.15400843881856541</v>
      </c>
      <c r="AG39" s="323">
        <v>395</v>
      </c>
      <c r="AH39" s="194">
        <v>-0.24761904761904763</v>
      </c>
      <c r="AI39" s="156">
        <v>227</v>
      </c>
      <c r="AJ39" s="194">
        <v>-0.19217081850533813</v>
      </c>
      <c r="AK39" s="156">
        <v>622</v>
      </c>
      <c r="AL39" s="194">
        <v>-0.22828784119106704</v>
      </c>
      <c r="AM39" s="323">
        <v>131</v>
      </c>
      <c r="AN39" s="194">
        <v>0.65822784810126578</v>
      </c>
      <c r="AO39" s="323">
        <v>12</v>
      </c>
      <c r="AP39" s="194">
        <v>1.4</v>
      </c>
      <c r="AQ39" s="156">
        <v>54</v>
      </c>
      <c r="AR39" s="194" t="s">
        <v>113</v>
      </c>
      <c r="AS39" s="156">
        <v>66</v>
      </c>
      <c r="AT39" s="194">
        <v>12.2</v>
      </c>
    </row>
    <row r="40" spans="2:46" s="4" customFormat="1" ht="15" hidden="1" customHeight="1" outlineLevel="1" x14ac:dyDescent="0.25">
      <c r="B40" s="71" t="s">
        <v>100</v>
      </c>
      <c r="C40" s="323">
        <v>4315</v>
      </c>
      <c r="D40" s="194">
        <v>-0.1392379812487532</v>
      </c>
      <c r="E40" s="156">
        <v>2600</v>
      </c>
      <c r="F40" s="194">
        <v>-0.13159652638610553</v>
      </c>
      <c r="G40" s="156">
        <v>6915</v>
      </c>
      <c r="H40" s="194">
        <v>-0.13638066691644812</v>
      </c>
      <c r="I40" s="323">
        <v>3618</v>
      </c>
      <c r="J40" s="194">
        <v>-0.17037376748452193</v>
      </c>
      <c r="K40" s="156">
        <v>2261</v>
      </c>
      <c r="L40" s="194">
        <v>-0.15413393191170965</v>
      </c>
      <c r="M40" s="156">
        <v>5879</v>
      </c>
      <c r="N40" s="194">
        <v>-0.16420244526585159</v>
      </c>
      <c r="O40" s="323">
        <v>1239</v>
      </c>
      <c r="P40" s="194">
        <v>-4.9117421335379885E-2</v>
      </c>
      <c r="Q40" s="156">
        <v>546</v>
      </c>
      <c r="R40" s="194">
        <v>3.2136105860113506E-2</v>
      </c>
      <c r="S40" s="156">
        <v>1785</v>
      </c>
      <c r="T40" s="194">
        <v>-2.5655021834061098E-2</v>
      </c>
      <c r="U40" s="323">
        <v>1916</v>
      </c>
      <c r="V40" s="194">
        <v>-0.20596767509324487</v>
      </c>
      <c r="W40" s="156">
        <v>1216</v>
      </c>
      <c r="X40" s="194">
        <v>-0.12138728323699421</v>
      </c>
      <c r="Y40" s="156">
        <v>3132</v>
      </c>
      <c r="Z40" s="194">
        <v>-0.17513826705293656</v>
      </c>
      <c r="AA40" s="323">
        <v>557</v>
      </c>
      <c r="AB40" s="194">
        <v>2.7675276752767486E-2</v>
      </c>
      <c r="AC40" s="156">
        <v>339</v>
      </c>
      <c r="AD40" s="194">
        <v>7.6190476190476142E-2</v>
      </c>
      <c r="AE40" s="156">
        <v>896</v>
      </c>
      <c r="AF40" s="194">
        <v>4.5507584597432871E-2</v>
      </c>
      <c r="AG40" s="323">
        <v>439</v>
      </c>
      <c r="AH40" s="194">
        <v>5.7831325301204828E-2</v>
      </c>
      <c r="AI40" s="156">
        <v>253</v>
      </c>
      <c r="AJ40" s="194">
        <v>-4.8872180451127845E-2</v>
      </c>
      <c r="AK40" s="156">
        <v>692</v>
      </c>
      <c r="AL40" s="194">
        <v>1.6152716593245131E-2</v>
      </c>
      <c r="AM40" s="323">
        <v>127</v>
      </c>
      <c r="AN40" s="194">
        <v>0.25742574257425743</v>
      </c>
      <c r="AO40" s="323">
        <v>13</v>
      </c>
      <c r="AP40" s="194">
        <v>0.44444444444444442</v>
      </c>
      <c r="AQ40" s="156">
        <v>0</v>
      </c>
      <c r="AR40" s="194">
        <v>-1</v>
      </c>
      <c r="AS40" s="156">
        <v>13</v>
      </c>
      <c r="AT40" s="194">
        <v>-0.1333333333333333</v>
      </c>
    </row>
    <row r="41" spans="2:46" s="4" customFormat="1" ht="15" hidden="1" customHeight="1" outlineLevel="1" x14ac:dyDescent="0.25">
      <c r="B41" s="71" t="s">
        <v>101</v>
      </c>
      <c r="C41" s="323">
        <v>4197</v>
      </c>
      <c r="D41" s="194">
        <v>-0.12689827335136261</v>
      </c>
      <c r="E41" s="156">
        <v>3015</v>
      </c>
      <c r="F41" s="194">
        <v>-0.13684511880904671</v>
      </c>
      <c r="G41" s="156">
        <v>7212</v>
      </c>
      <c r="H41" s="194">
        <v>-0.13108433734939762</v>
      </c>
      <c r="I41" s="323">
        <v>3511</v>
      </c>
      <c r="J41" s="194">
        <v>-9.8587933247753501E-2</v>
      </c>
      <c r="K41" s="156">
        <v>2614</v>
      </c>
      <c r="L41" s="194">
        <v>-0.16725071678878622</v>
      </c>
      <c r="M41" s="156">
        <v>6125</v>
      </c>
      <c r="N41" s="194">
        <v>-0.1292294569235144</v>
      </c>
      <c r="O41" s="323">
        <v>1232</v>
      </c>
      <c r="P41" s="194">
        <v>2.2406639004149298E-2</v>
      </c>
      <c r="Q41" s="156">
        <v>499</v>
      </c>
      <c r="R41" s="194">
        <v>-0.16833333333333333</v>
      </c>
      <c r="S41" s="156">
        <v>1731</v>
      </c>
      <c r="T41" s="194">
        <v>-4.0997229916897471E-2</v>
      </c>
      <c r="U41" s="323">
        <v>1927</v>
      </c>
      <c r="V41" s="194">
        <v>-9.3176470588235305E-2</v>
      </c>
      <c r="W41" s="156">
        <v>1173</v>
      </c>
      <c r="X41" s="194">
        <v>-0.33047945205479456</v>
      </c>
      <c r="Y41" s="156">
        <v>3100</v>
      </c>
      <c r="Z41" s="194">
        <v>-0.20041269022440034</v>
      </c>
      <c r="AA41" s="323">
        <v>582</v>
      </c>
      <c r="AB41" s="194">
        <v>-1.1884550084889645E-2</v>
      </c>
      <c r="AC41" s="156">
        <v>401</v>
      </c>
      <c r="AD41" s="194">
        <v>0.13276836158192085</v>
      </c>
      <c r="AE41" s="156">
        <v>983</v>
      </c>
      <c r="AF41" s="194">
        <v>4.2417815482502563E-2</v>
      </c>
      <c r="AG41" s="323">
        <v>478</v>
      </c>
      <c r="AH41" s="194">
        <v>-6.8226120857699857E-2</v>
      </c>
      <c r="AI41" s="156">
        <v>300</v>
      </c>
      <c r="AJ41" s="194">
        <v>-3.2258064516129004E-2</v>
      </c>
      <c r="AK41" s="156">
        <v>778</v>
      </c>
      <c r="AL41" s="194">
        <v>-5.4678007290400954E-2</v>
      </c>
      <c r="AM41" s="323">
        <v>92</v>
      </c>
      <c r="AN41" s="194">
        <v>-0.69636963696369636</v>
      </c>
      <c r="AO41" s="323">
        <v>12</v>
      </c>
      <c r="AP41" s="194">
        <v>-0.4</v>
      </c>
      <c r="AQ41" s="156">
        <v>0</v>
      </c>
      <c r="AR41" s="194" t="s">
        <v>113</v>
      </c>
      <c r="AS41" s="156">
        <v>12</v>
      </c>
      <c r="AT41" s="194">
        <v>-0.4</v>
      </c>
    </row>
    <row r="42" spans="2:46" s="4" customFormat="1" ht="15" hidden="1" customHeight="1" outlineLevel="1" x14ac:dyDescent="0.25">
      <c r="B42" s="71" t="s">
        <v>102</v>
      </c>
      <c r="C42" s="323">
        <v>5089</v>
      </c>
      <c r="D42" s="194">
        <v>-4.539486025135997E-2</v>
      </c>
      <c r="E42" s="156">
        <v>3697</v>
      </c>
      <c r="F42" s="194">
        <v>5.4478037649743349E-2</v>
      </c>
      <c r="G42" s="156">
        <v>8786</v>
      </c>
      <c r="H42" s="194">
        <v>-5.7711893176417561E-3</v>
      </c>
      <c r="I42" s="323">
        <v>4202</v>
      </c>
      <c r="J42" s="194">
        <v>-7.3224525805028695E-2</v>
      </c>
      <c r="K42" s="156">
        <v>3184</v>
      </c>
      <c r="L42" s="194">
        <v>2.6434558349452075E-2</v>
      </c>
      <c r="M42" s="156">
        <v>7386</v>
      </c>
      <c r="N42" s="194">
        <v>-3.2739654269250962E-2</v>
      </c>
      <c r="O42" s="323">
        <v>1365</v>
      </c>
      <c r="P42" s="194">
        <v>6.3912704598596992E-2</v>
      </c>
      <c r="Q42" s="156">
        <v>650</v>
      </c>
      <c r="R42" s="194">
        <v>2.3622047244094446E-2</v>
      </c>
      <c r="S42" s="156">
        <v>2015</v>
      </c>
      <c r="T42" s="194">
        <v>5.0573514077163706E-2</v>
      </c>
      <c r="U42" s="323">
        <v>2327</v>
      </c>
      <c r="V42" s="194">
        <v>-4.4353182751539988E-2</v>
      </c>
      <c r="W42" s="156">
        <v>1645</v>
      </c>
      <c r="X42" s="194">
        <v>9.821976672805377E-3</v>
      </c>
      <c r="Y42" s="156">
        <v>3972</v>
      </c>
      <c r="Z42" s="194">
        <v>-2.2637795275590511E-2</v>
      </c>
      <c r="AA42" s="323">
        <v>710</v>
      </c>
      <c r="AB42" s="194">
        <v>0.10764430577223094</v>
      </c>
      <c r="AC42" s="156">
        <v>488</v>
      </c>
      <c r="AD42" s="194">
        <v>0.28759894459102897</v>
      </c>
      <c r="AE42" s="156">
        <v>1198</v>
      </c>
      <c r="AF42" s="194">
        <v>0.17450980392156867</v>
      </c>
      <c r="AG42" s="323">
        <v>586</v>
      </c>
      <c r="AH42" s="194">
        <v>0.10150375939849621</v>
      </c>
      <c r="AI42" s="156">
        <v>363</v>
      </c>
      <c r="AJ42" s="194">
        <v>9.0090090090090058E-2</v>
      </c>
      <c r="AK42" s="156">
        <v>949</v>
      </c>
      <c r="AL42" s="194">
        <v>9.7109826589595327E-2</v>
      </c>
      <c r="AM42" s="323">
        <v>145</v>
      </c>
      <c r="AN42" s="194">
        <v>0.16935483870967749</v>
      </c>
      <c r="AO42" s="323">
        <v>32</v>
      </c>
      <c r="AP42" s="194">
        <v>0</v>
      </c>
      <c r="AQ42" s="156">
        <v>25</v>
      </c>
      <c r="AR42" s="194">
        <v>0</v>
      </c>
      <c r="AS42" s="156">
        <v>57</v>
      </c>
      <c r="AT42" s="194">
        <v>0</v>
      </c>
    </row>
    <row r="43" spans="2:46" s="4" customFormat="1" ht="15" hidden="1" customHeight="1" outlineLevel="1" x14ac:dyDescent="0.25">
      <c r="B43" s="71" t="s">
        <v>103</v>
      </c>
      <c r="C43" s="323">
        <v>4290</v>
      </c>
      <c r="D43" s="194">
        <v>3.4981905910735911E-2</v>
      </c>
      <c r="E43" s="156">
        <v>3270</v>
      </c>
      <c r="F43" s="194">
        <v>0.25191424196018386</v>
      </c>
      <c r="G43" s="156">
        <v>7560</v>
      </c>
      <c r="H43" s="194">
        <v>0.11883972177001634</v>
      </c>
      <c r="I43" s="323">
        <v>3572</v>
      </c>
      <c r="J43" s="194">
        <v>2.5847214244687056E-2</v>
      </c>
      <c r="K43" s="156">
        <v>3036</v>
      </c>
      <c r="L43" s="194">
        <v>0.26184538653366585</v>
      </c>
      <c r="M43" s="156">
        <v>6608</v>
      </c>
      <c r="N43" s="194">
        <v>0.12228260869565211</v>
      </c>
      <c r="O43" s="323">
        <v>1020</v>
      </c>
      <c r="P43" s="194">
        <v>1.6949152542372836E-2</v>
      </c>
      <c r="Q43" s="156">
        <v>596</v>
      </c>
      <c r="R43" s="194">
        <v>0.40566037735849059</v>
      </c>
      <c r="S43" s="156">
        <v>1616</v>
      </c>
      <c r="T43" s="194">
        <v>0.13244569025928521</v>
      </c>
      <c r="U43" s="323">
        <v>2143</v>
      </c>
      <c r="V43" s="194">
        <v>7.9053373615307176E-2</v>
      </c>
      <c r="W43" s="156">
        <v>1390</v>
      </c>
      <c r="X43" s="194">
        <v>4.1979010494752611E-2</v>
      </c>
      <c r="Y43" s="156">
        <v>3533</v>
      </c>
      <c r="Z43" s="194">
        <v>6.415662650602405E-2</v>
      </c>
      <c r="AA43" s="323">
        <v>593</v>
      </c>
      <c r="AB43" s="194">
        <v>0.24058577405857751</v>
      </c>
      <c r="AC43" s="156">
        <v>215</v>
      </c>
      <c r="AD43" s="194">
        <v>0.1436170212765957</v>
      </c>
      <c r="AE43" s="156">
        <v>808</v>
      </c>
      <c r="AF43" s="194">
        <v>0.21321321321321318</v>
      </c>
      <c r="AG43" s="323">
        <v>477</v>
      </c>
      <c r="AH43" s="194">
        <v>0.26525198938992034</v>
      </c>
      <c r="AI43" s="156">
        <v>150</v>
      </c>
      <c r="AJ43" s="194">
        <v>-7.9754601226993849E-2</v>
      </c>
      <c r="AK43" s="156">
        <v>627</v>
      </c>
      <c r="AL43" s="194">
        <v>0.1611111111111112</v>
      </c>
      <c r="AM43" s="323">
        <v>116</v>
      </c>
      <c r="AN43" s="194">
        <v>-0.24183006535947715</v>
      </c>
      <c r="AO43" s="323">
        <v>9</v>
      </c>
      <c r="AP43" s="194">
        <v>-0.71875</v>
      </c>
      <c r="AQ43" s="156">
        <v>19</v>
      </c>
      <c r="AR43" s="194">
        <v>5.555555555555558E-2</v>
      </c>
      <c r="AS43" s="156">
        <v>28</v>
      </c>
      <c r="AT43" s="194">
        <v>-0.43999999999999995</v>
      </c>
    </row>
    <row r="44" spans="2:46" s="4" customFormat="1" ht="15" hidden="1" customHeight="1" outlineLevel="1" x14ac:dyDescent="0.25">
      <c r="B44" s="71" t="s">
        <v>104</v>
      </c>
      <c r="C44" s="323">
        <v>5098</v>
      </c>
      <c r="D44" s="194">
        <v>0.3594666666666666</v>
      </c>
      <c r="E44" s="156">
        <v>2475</v>
      </c>
      <c r="F44" s="194">
        <v>-2.0965189873417667E-2</v>
      </c>
      <c r="G44" s="156">
        <v>7573</v>
      </c>
      <c r="H44" s="194">
        <v>0.20627588403950292</v>
      </c>
      <c r="I44" s="323">
        <v>4344</v>
      </c>
      <c r="J44" s="194">
        <v>0.4044616876818623</v>
      </c>
      <c r="K44" s="156">
        <v>2217</v>
      </c>
      <c r="L44" s="194">
        <v>-5.2564102564102599E-2</v>
      </c>
      <c r="M44" s="156">
        <v>6561</v>
      </c>
      <c r="N44" s="194">
        <v>0.20762009939260073</v>
      </c>
      <c r="O44" s="323">
        <v>1167</v>
      </c>
      <c r="P44" s="194">
        <v>0.33524027459954242</v>
      </c>
      <c r="Q44" s="156">
        <v>569</v>
      </c>
      <c r="R44" s="194">
        <v>0.18541666666666656</v>
      </c>
      <c r="S44" s="156">
        <v>1736</v>
      </c>
      <c r="T44" s="194">
        <v>0.28212703101920233</v>
      </c>
      <c r="U44" s="323">
        <v>2628</v>
      </c>
      <c r="V44" s="194">
        <v>0.48810872027180063</v>
      </c>
      <c r="W44" s="156">
        <v>1025</v>
      </c>
      <c r="X44" s="194">
        <v>-0.2407407407407407</v>
      </c>
      <c r="Y44" s="156">
        <v>3653</v>
      </c>
      <c r="Z44" s="194">
        <v>0.1723363286264441</v>
      </c>
      <c r="AA44" s="323">
        <v>465</v>
      </c>
      <c r="AB44" s="194">
        <v>9.9290780141843893E-2</v>
      </c>
      <c r="AC44" s="156">
        <v>258</v>
      </c>
      <c r="AD44" s="194">
        <v>0.51764705882352935</v>
      </c>
      <c r="AE44" s="156">
        <v>723</v>
      </c>
      <c r="AF44" s="194">
        <v>0.21922428330522759</v>
      </c>
      <c r="AG44" s="323">
        <v>417</v>
      </c>
      <c r="AH44" s="194">
        <v>0.14246575342465762</v>
      </c>
      <c r="AI44" s="156">
        <v>188</v>
      </c>
      <c r="AJ44" s="194">
        <v>0.31468531468531458</v>
      </c>
      <c r="AK44" s="156">
        <v>605</v>
      </c>
      <c r="AL44" s="194">
        <v>0.19094488188976388</v>
      </c>
      <c r="AM44" s="323">
        <v>268</v>
      </c>
      <c r="AN44" s="194">
        <v>0.42553191489361697</v>
      </c>
      <c r="AO44" s="323">
        <v>21</v>
      </c>
      <c r="AP44" s="194">
        <v>-0.54347826086956519</v>
      </c>
      <c r="AQ44" s="156">
        <v>0</v>
      </c>
      <c r="AR44" s="194">
        <v>-1</v>
      </c>
      <c r="AS44" s="156">
        <v>21</v>
      </c>
      <c r="AT44" s="194">
        <v>-0.671875</v>
      </c>
    </row>
    <row r="45" spans="2:46" s="4" customFormat="1" ht="15.75" collapsed="1" x14ac:dyDescent="0.25">
      <c r="B45" s="101">
        <v>2018</v>
      </c>
      <c r="C45" s="333">
        <v>49062</v>
      </c>
      <c r="D45" s="103">
        <v>-8.3587051945383517E-2</v>
      </c>
      <c r="E45" s="102">
        <v>33164</v>
      </c>
      <c r="F45" s="103">
        <v>-4.1752145395706264E-2</v>
      </c>
      <c r="G45" s="102">
        <v>82226</v>
      </c>
      <c r="H45" s="103">
        <v>-6.7161300569509641E-2</v>
      </c>
      <c r="I45" s="333">
        <v>40876</v>
      </c>
      <c r="J45" s="103">
        <v>-0.1052447246300674</v>
      </c>
      <c r="K45" s="102">
        <v>29369</v>
      </c>
      <c r="L45" s="103">
        <v>-5.9409428644632389E-2</v>
      </c>
      <c r="M45" s="102">
        <v>70245</v>
      </c>
      <c r="N45" s="103">
        <v>-8.6635980652207789E-2</v>
      </c>
      <c r="O45" s="333">
        <v>12857</v>
      </c>
      <c r="P45" s="103">
        <v>-5.3727828070950223E-2</v>
      </c>
      <c r="Q45" s="102">
        <v>6732</v>
      </c>
      <c r="R45" s="103">
        <v>7.9365079365079305E-2</v>
      </c>
      <c r="S45" s="102">
        <v>19589</v>
      </c>
      <c r="T45" s="103">
        <v>-1.1854317998385766E-2</v>
      </c>
      <c r="U45" s="333">
        <v>22873</v>
      </c>
      <c r="V45" s="103">
        <v>-9.205303270879639E-2</v>
      </c>
      <c r="W45" s="102">
        <v>14589</v>
      </c>
      <c r="X45" s="103">
        <v>-0.14489185862493403</v>
      </c>
      <c r="Y45" s="102">
        <v>37462</v>
      </c>
      <c r="Z45" s="103">
        <v>-0.11338839845691429</v>
      </c>
      <c r="AA45" s="333">
        <v>5912</v>
      </c>
      <c r="AB45" s="103">
        <v>1.9134631960006976E-2</v>
      </c>
      <c r="AC45" s="102">
        <v>3608</v>
      </c>
      <c r="AD45" s="103">
        <v>0.10913003381494013</v>
      </c>
      <c r="AE45" s="102">
        <v>9520</v>
      </c>
      <c r="AF45" s="103">
        <v>5.1468963993814842E-2</v>
      </c>
      <c r="AG45" s="333">
        <v>4840</v>
      </c>
      <c r="AH45" s="103">
        <v>1.3824884792626779E-2</v>
      </c>
      <c r="AI45" s="102">
        <v>2724</v>
      </c>
      <c r="AJ45" s="103">
        <v>-3.0604982206405729E-2</v>
      </c>
      <c r="AK45" s="102">
        <v>7564</v>
      </c>
      <c r="AL45" s="103">
        <v>-2.6371308016878148E-3</v>
      </c>
      <c r="AM45" s="333">
        <v>2021</v>
      </c>
      <c r="AN45" s="103">
        <v>9.7772949483976079E-2</v>
      </c>
      <c r="AO45" s="333">
        <v>253</v>
      </c>
      <c r="AP45" s="103">
        <v>0.19905213270142186</v>
      </c>
      <c r="AQ45" s="102">
        <v>187</v>
      </c>
      <c r="AR45" s="103">
        <v>0.41666666666666674</v>
      </c>
      <c r="AS45" s="102">
        <v>440</v>
      </c>
      <c r="AT45" s="103">
        <v>0.28279883381924198</v>
      </c>
    </row>
    <row r="46" spans="2:46" s="4" customFormat="1" ht="15" hidden="1" customHeight="1" outlineLevel="1" x14ac:dyDescent="0.25">
      <c r="B46" s="71" t="s">
        <v>93</v>
      </c>
      <c r="C46" s="323">
        <v>4907</v>
      </c>
      <c r="D46" s="194">
        <v>2.9584557280738499E-2</v>
      </c>
      <c r="E46" s="156">
        <v>2833</v>
      </c>
      <c r="F46" s="194">
        <v>-0.13469761759315824</v>
      </c>
      <c r="G46" s="156">
        <v>7740</v>
      </c>
      <c r="H46" s="194">
        <v>-3.7313432835820892E-2</v>
      </c>
      <c r="I46" s="323">
        <v>4160</v>
      </c>
      <c r="J46" s="194">
        <v>2.2866978116547809E-2</v>
      </c>
      <c r="K46" s="156">
        <v>2558</v>
      </c>
      <c r="L46" s="194">
        <v>-0.14533912462412291</v>
      </c>
      <c r="M46" s="156">
        <v>6718</v>
      </c>
      <c r="N46" s="194">
        <v>-4.8441926345609065E-2</v>
      </c>
      <c r="O46" s="323">
        <v>1196</v>
      </c>
      <c r="P46" s="194">
        <v>-0.1244509516837482</v>
      </c>
      <c r="Q46" s="156">
        <v>561</v>
      </c>
      <c r="R46" s="194">
        <v>-6.1872909698996614E-2</v>
      </c>
      <c r="S46" s="156">
        <v>1757</v>
      </c>
      <c r="T46" s="194">
        <v>-0.10539714867617112</v>
      </c>
      <c r="U46" s="323">
        <v>2160</v>
      </c>
      <c r="V46" s="194">
        <v>0.16946399566865189</v>
      </c>
      <c r="W46" s="156">
        <v>1357</v>
      </c>
      <c r="X46" s="194">
        <v>-0.19513641755634636</v>
      </c>
      <c r="Y46" s="156">
        <v>3517</v>
      </c>
      <c r="Z46" s="194">
        <v>-4.5287291253891526E-3</v>
      </c>
      <c r="AA46" s="323">
        <v>478</v>
      </c>
      <c r="AB46" s="194">
        <v>2.5751072961373467E-2</v>
      </c>
      <c r="AC46" s="156">
        <v>259</v>
      </c>
      <c r="AD46" s="194">
        <v>1.171875E-2</v>
      </c>
      <c r="AE46" s="156">
        <v>737</v>
      </c>
      <c r="AF46" s="194">
        <v>2.0775623268697974E-2</v>
      </c>
      <c r="AG46" s="323">
        <v>397</v>
      </c>
      <c r="AH46" s="194">
        <v>0.13753581661891112</v>
      </c>
      <c r="AI46" s="156">
        <v>224</v>
      </c>
      <c r="AJ46" s="194">
        <v>2.2831050228310446E-2</v>
      </c>
      <c r="AK46" s="156">
        <v>621</v>
      </c>
      <c r="AL46" s="194">
        <v>9.3309859154929509E-2</v>
      </c>
      <c r="AM46" s="323">
        <v>251</v>
      </c>
      <c r="AN46" s="194">
        <v>0.200956937799043</v>
      </c>
      <c r="AO46" s="323">
        <v>18</v>
      </c>
      <c r="AP46" s="194">
        <v>-0.25</v>
      </c>
      <c r="AQ46" s="156">
        <v>16</v>
      </c>
      <c r="AR46" s="194">
        <v>-0.36</v>
      </c>
      <c r="AS46" s="156">
        <v>34</v>
      </c>
      <c r="AT46" s="194">
        <v>-0.30612244897959184</v>
      </c>
    </row>
    <row r="47" spans="2:46" s="4" customFormat="1" ht="15" hidden="1" customHeight="1" outlineLevel="1" x14ac:dyDescent="0.25">
      <c r="B47" s="71" t="s">
        <v>94</v>
      </c>
      <c r="C47" s="323">
        <v>2527</v>
      </c>
      <c r="D47" s="194">
        <v>7.575757575757569E-3</v>
      </c>
      <c r="E47" s="156">
        <v>1744</v>
      </c>
      <c r="F47" s="194">
        <v>6.0182370820668796E-2</v>
      </c>
      <c r="G47" s="156">
        <v>4271</v>
      </c>
      <c r="H47" s="194">
        <v>2.8413195280519998E-2</v>
      </c>
      <c r="I47" s="323">
        <v>2040</v>
      </c>
      <c r="J47" s="194">
        <v>-1.8759018759018753E-2</v>
      </c>
      <c r="K47" s="156">
        <v>1570</v>
      </c>
      <c r="L47" s="194">
        <v>4.3189368770764069E-2</v>
      </c>
      <c r="M47" s="156">
        <v>3610</v>
      </c>
      <c r="N47" s="194">
        <v>7.2544642857141906E-3</v>
      </c>
      <c r="O47" s="323">
        <v>657</v>
      </c>
      <c r="P47" s="194">
        <v>-0.11930294906166217</v>
      </c>
      <c r="Q47" s="156">
        <v>311</v>
      </c>
      <c r="R47" s="194">
        <v>5.0675675675675658E-2</v>
      </c>
      <c r="S47" s="156">
        <v>968</v>
      </c>
      <c r="T47" s="194">
        <v>-7.1017274472168879E-2</v>
      </c>
      <c r="U47" s="323">
        <v>1155</v>
      </c>
      <c r="V47" s="194">
        <v>0.26506024096385539</v>
      </c>
      <c r="W47" s="156">
        <v>840</v>
      </c>
      <c r="X47" s="194">
        <v>-2.3255813953488413E-2</v>
      </c>
      <c r="Y47" s="156">
        <v>1995</v>
      </c>
      <c r="Z47" s="194">
        <v>0.1252115059221659</v>
      </c>
      <c r="AA47" s="323">
        <v>299</v>
      </c>
      <c r="AB47" s="194">
        <v>0.1074074074074074</v>
      </c>
      <c r="AC47" s="156">
        <v>159</v>
      </c>
      <c r="AD47" s="194">
        <v>0.13571428571428568</v>
      </c>
      <c r="AE47" s="156">
        <v>458</v>
      </c>
      <c r="AF47" s="194">
        <v>0.11707317073170742</v>
      </c>
      <c r="AG47" s="323">
        <v>216</v>
      </c>
      <c r="AH47" s="194">
        <v>-4.0000000000000036E-2</v>
      </c>
      <c r="AI47" s="156">
        <v>118</v>
      </c>
      <c r="AJ47" s="194">
        <v>-7.8125E-2</v>
      </c>
      <c r="AK47" s="156">
        <v>334</v>
      </c>
      <c r="AL47" s="194">
        <v>-5.3824362606232246E-2</v>
      </c>
      <c r="AM47" s="323">
        <v>178</v>
      </c>
      <c r="AN47" s="194">
        <v>0.1558441558441559</v>
      </c>
      <c r="AO47" s="323">
        <v>10</v>
      </c>
      <c r="AP47" s="194">
        <v>1</v>
      </c>
      <c r="AQ47" s="156">
        <v>15</v>
      </c>
      <c r="AR47" s="194" t="s">
        <v>113</v>
      </c>
      <c r="AS47" s="156">
        <v>25</v>
      </c>
      <c r="AT47" s="194">
        <v>4</v>
      </c>
    </row>
    <row r="48" spans="2:46" s="4" customFormat="1" ht="15" hidden="1" customHeight="1" outlineLevel="1" x14ac:dyDescent="0.25">
      <c r="B48" s="71" t="s">
        <v>95</v>
      </c>
      <c r="C48" s="323">
        <v>3268</v>
      </c>
      <c r="D48" s="194">
        <v>8.5714285714285632E-2</v>
      </c>
      <c r="E48" s="156">
        <v>2491</v>
      </c>
      <c r="F48" s="194">
        <v>0.23316831683168315</v>
      </c>
      <c r="G48" s="156">
        <v>5759</v>
      </c>
      <c r="H48" s="194">
        <v>0.14493041749502988</v>
      </c>
      <c r="I48" s="323">
        <v>2718</v>
      </c>
      <c r="J48" s="194">
        <v>6.0062402496099843E-2</v>
      </c>
      <c r="K48" s="156">
        <v>2237</v>
      </c>
      <c r="L48" s="194">
        <v>0.18736730360934173</v>
      </c>
      <c r="M48" s="156">
        <v>4955</v>
      </c>
      <c r="N48" s="194">
        <v>0.11398381294964022</v>
      </c>
      <c r="O48" s="323">
        <v>818</v>
      </c>
      <c r="P48" s="194">
        <v>-9.0100111234705182E-2</v>
      </c>
      <c r="Q48" s="156">
        <v>378</v>
      </c>
      <c r="R48" s="194">
        <v>1.8867924528301883E-2</v>
      </c>
      <c r="S48" s="156">
        <v>1196</v>
      </c>
      <c r="T48" s="194">
        <v>-5.8267716535433056E-2</v>
      </c>
      <c r="U48" s="323">
        <v>1571</v>
      </c>
      <c r="V48" s="194">
        <v>0.39026548672566364</v>
      </c>
      <c r="W48" s="156">
        <v>1171</v>
      </c>
      <c r="X48" s="194">
        <v>4.2881646655230643E-3</v>
      </c>
      <c r="Y48" s="156">
        <v>2742</v>
      </c>
      <c r="Z48" s="194">
        <v>0.19425087108013939</v>
      </c>
      <c r="AA48" s="323">
        <v>417</v>
      </c>
      <c r="AB48" s="194">
        <v>0.62256809338521402</v>
      </c>
      <c r="AC48" s="156">
        <v>238</v>
      </c>
      <c r="AD48" s="194">
        <v>0.80303030303030298</v>
      </c>
      <c r="AE48" s="156">
        <v>655</v>
      </c>
      <c r="AF48" s="194">
        <v>0.68380462724935742</v>
      </c>
      <c r="AG48" s="323">
        <v>346</v>
      </c>
      <c r="AH48" s="194">
        <v>0.56561085972850678</v>
      </c>
      <c r="AI48" s="156">
        <v>204</v>
      </c>
      <c r="AJ48" s="194">
        <v>0.8214285714285714</v>
      </c>
      <c r="AK48" s="156">
        <v>550</v>
      </c>
      <c r="AL48" s="194">
        <v>0.65165165165165173</v>
      </c>
      <c r="AM48" s="323">
        <v>117</v>
      </c>
      <c r="AN48" s="194">
        <v>-0.29940119760479045</v>
      </c>
      <c r="AO48" s="323">
        <v>16</v>
      </c>
      <c r="AP48" s="194">
        <v>-0.27272727272727271</v>
      </c>
      <c r="AQ48" s="156">
        <v>16</v>
      </c>
      <c r="AR48" s="194">
        <v>3</v>
      </c>
      <c r="AS48" s="156">
        <v>32</v>
      </c>
      <c r="AT48" s="194">
        <v>0.23076923076923084</v>
      </c>
    </row>
    <row r="49" spans="2:46" s="4" customFormat="1" ht="15" hidden="1" customHeight="1" outlineLevel="1" x14ac:dyDescent="0.25">
      <c r="B49" s="71" t="s">
        <v>96</v>
      </c>
      <c r="C49" s="323">
        <v>4384</v>
      </c>
      <c r="D49" s="194">
        <v>-0.15399459668081816</v>
      </c>
      <c r="E49" s="156">
        <v>2657</v>
      </c>
      <c r="F49" s="194">
        <v>-0.25740637227501395</v>
      </c>
      <c r="G49" s="156">
        <v>7041</v>
      </c>
      <c r="H49" s="194">
        <v>-0.19623287671232881</v>
      </c>
      <c r="I49" s="323">
        <v>3838</v>
      </c>
      <c r="J49" s="194">
        <v>-0.18892645815722742</v>
      </c>
      <c r="K49" s="156">
        <v>2391</v>
      </c>
      <c r="L49" s="194">
        <v>-0.29239419946729805</v>
      </c>
      <c r="M49" s="156">
        <v>6229</v>
      </c>
      <c r="N49" s="194">
        <v>-0.23203057576131181</v>
      </c>
      <c r="O49" s="323">
        <v>1152</v>
      </c>
      <c r="P49" s="194">
        <v>-5.2631578947368474E-2</v>
      </c>
      <c r="Q49" s="156">
        <v>476</v>
      </c>
      <c r="R49" s="194">
        <v>-0.36448598130841126</v>
      </c>
      <c r="S49" s="156">
        <v>1628</v>
      </c>
      <c r="T49" s="194">
        <v>-0.17150127226463108</v>
      </c>
      <c r="U49" s="323">
        <v>2165</v>
      </c>
      <c r="V49" s="194">
        <v>-0.15264187866927592</v>
      </c>
      <c r="W49" s="156">
        <v>1442</v>
      </c>
      <c r="X49" s="194">
        <v>-0.30806142034548945</v>
      </c>
      <c r="Y49" s="156">
        <v>3607</v>
      </c>
      <c r="Z49" s="194">
        <v>-0.22246173744341458</v>
      </c>
      <c r="AA49" s="323">
        <v>393</v>
      </c>
      <c r="AB49" s="194">
        <v>0.28852459016393439</v>
      </c>
      <c r="AC49" s="156">
        <v>248</v>
      </c>
      <c r="AD49" s="194">
        <v>0.27179487179487172</v>
      </c>
      <c r="AE49" s="156">
        <v>641</v>
      </c>
      <c r="AF49" s="194">
        <v>0.28200000000000003</v>
      </c>
      <c r="AG49" s="323">
        <v>342</v>
      </c>
      <c r="AH49" s="194">
        <v>0.27137546468401497</v>
      </c>
      <c r="AI49" s="156">
        <v>215</v>
      </c>
      <c r="AJ49" s="194">
        <v>0.21468926553672318</v>
      </c>
      <c r="AK49" s="156">
        <v>557</v>
      </c>
      <c r="AL49" s="194">
        <v>0.24887892376681608</v>
      </c>
      <c r="AM49" s="323">
        <v>142</v>
      </c>
      <c r="AN49" s="194">
        <v>6.7669172932330879E-2</v>
      </c>
      <c r="AO49" s="323">
        <v>11</v>
      </c>
      <c r="AP49" s="194">
        <v>-8.333333333333337E-2</v>
      </c>
      <c r="AQ49" s="156">
        <v>18</v>
      </c>
      <c r="AR49" s="194">
        <v>3.5</v>
      </c>
      <c r="AS49" s="156">
        <v>29</v>
      </c>
      <c r="AT49" s="194">
        <v>0.8125</v>
      </c>
    </row>
    <row r="50" spans="2:46" s="4" customFormat="1" ht="15" hidden="1" customHeight="1" outlineLevel="1" x14ac:dyDescent="0.25">
      <c r="B50" s="71" t="s">
        <v>97</v>
      </c>
      <c r="C50" s="323">
        <v>5054</v>
      </c>
      <c r="D50" s="194">
        <v>-9.9590236949937627E-2</v>
      </c>
      <c r="E50" s="156">
        <v>2944</v>
      </c>
      <c r="F50" s="194">
        <v>-0.13181952226481863</v>
      </c>
      <c r="G50" s="156">
        <v>7998</v>
      </c>
      <c r="H50" s="194">
        <v>-0.11172812083518435</v>
      </c>
      <c r="I50" s="323">
        <v>4513</v>
      </c>
      <c r="J50" s="194">
        <v>-0.11527151538913938</v>
      </c>
      <c r="K50" s="156">
        <v>2579</v>
      </c>
      <c r="L50" s="194">
        <v>-0.18720453829183736</v>
      </c>
      <c r="M50" s="156">
        <v>7092</v>
      </c>
      <c r="N50" s="194">
        <v>-0.1428571428571429</v>
      </c>
      <c r="O50" s="323">
        <v>1502</v>
      </c>
      <c r="P50" s="194">
        <v>-3.8412291933418663E-2</v>
      </c>
      <c r="Q50" s="156">
        <v>526</v>
      </c>
      <c r="R50" s="194">
        <v>-0.23546511627906974</v>
      </c>
      <c r="S50" s="156">
        <v>2028</v>
      </c>
      <c r="T50" s="194">
        <v>-9.866666666666668E-2</v>
      </c>
      <c r="U50" s="323">
        <v>2308</v>
      </c>
      <c r="V50" s="194">
        <v>-0.10368932038834955</v>
      </c>
      <c r="W50" s="156">
        <v>1429</v>
      </c>
      <c r="X50" s="194">
        <v>-0.25572916666666667</v>
      </c>
      <c r="Y50" s="156">
        <v>3737</v>
      </c>
      <c r="Z50" s="194">
        <v>-0.1686318131256952</v>
      </c>
      <c r="AA50" s="323">
        <v>422</v>
      </c>
      <c r="AB50" s="194">
        <v>6.5656565656565746E-2</v>
      </c>
      <c r="AC50" s="156">
        <v>365</v>
      </c>
      <c r="AD50" s="194">
        <v>0.70560747663551404</v>
      </c>
      <c r="AE50" s="156">
        <v>787</v>
      </c>
      <c r="AF50" s="194">
        <v>0.29016393442622945</v>
      </c>
      <c r="AG50" s="323">
        <v>329</v>
      </c>
      <c r="AH50" s="194">
        <v>3.1347962382445083E-2</v>
      </c>
      <c r="AI50" s="156">
        <v>324</v>
      </c>
      <c r="AJ50" s="194">
        <v>0.67010309278350522</v>
      </c>
      <c r="AK50" s="156">
        <v>653</v>
      </c>
      <c r="AL50" s="194">
        <v>0.27290448343079921</v>
      </c>
      <c r="AM50" s="323">
        <v>110</v>
      </c>
      <c r="AN50" s="194">
        <v>-2.6548672566371723E-2</v>
      </c>
      <c r="AO50" s="323">
        <v>9</v>
      </c>
      <c r="AP50" s="194">
        <v>2</v>
      </c>
      <c r="AQ50" s="156">
        <v>0</v>
      </c>
      <c r="AR50" s="194">
        <v>-1</v>
      </c>
      <c r="AS50" s="156">
        <v>9</v>
      </c>
      <c r="AT50" s="194">
        <v>0.28571428571428581</v>
      </c>
    </row>
    <row r="51" spans="2:46" s="4" customFormat="1" ht="15" hidden="1" customHeight="1" outlineLevel="1" x14ac:dyDescent="0.25">
      <c r="B51" s="71" t="s">
        <v>98</v>
      </c>
      <c r="C51" s="323">
        <v>5225</v>
      </c>
      <c r="D51" s="194">
        <v>-0.13133832086450536</v>
      </c>
      <c r="E51" s="156">
        <v>3637</v>
      </c>
      <c r="F51" s="194">
        <v>-8.2417582417582125E-4</v>
      </c>
      <c r="G51" s="156">
        <v>8862</v>
      </c>
      <c r="H51" s="194">
        <v>-8.2133609528741602E-2</v>
      </c>
      <c r="I51" s="323">
        <v>4628</v>
      </c>
      <c r="J51" s="194">
        <v>-0.17592592592592593</v>
      </c>
      <c r="K51" s="156">
        <v>3387</v>
      </c>
      <c r="L51" s="194">
        <v>-5.901445854233911E-4</v>
      </c>
      <c r="M51" s="156">
        <v>8015</v>
      </c>
      <c r="N51" s="194">
        <v>-0.1099389228206552</v>
      </c>
      <c r="O51" s="323">
        <v>1351</v>
      </c>
      <c r="P51" s="194">
        <v>-0.20994152046783621</v>
      </c>
      <c r="Q51" s="156">
        <v>729</v>
      </c>
      <c r="R51" s="194">
        <v>-6.8965517241379337E-2</v>
      </c>
      <c r="S51" s="156">
        <v>2080</v>
      </c>
      <c r="T51" s="194">
        <v>-0.16566385880465306</v>
      </c>
      <c r="U51" s="323">
        <v>2634</v>
      </c>
      <c r="V51" s="194">
        <v>0.14025974025974031</v>
      </c>
      <c r="W51" s="156">
        <v>1851</v>
      </c>
      <c r="X51" s="194">
        <v>-9.9270072992700742E-2</v>
      </c>
      <c r="Y51" s="156">
        <v>4485</v>
      </c>
      <c r="Z51" s="194">
        <v>2.7491408934707806E-2</v>
      </c>
      <c r="AA51" s="323">
        <v>499</v>
      </c>
      <c r="AB51" s="194">
        <v>0.54968944099378891</v>
      </c>
      <c r="AC51" s="156">
        <v>250</v>
      </c>
      <c r="AD51" s="194">
        <v>1.2145748987854255E-2</v>
      </c>
      <c r="AE51" s="156">
        <v>749</v>
      </c>
      <c r="AF51" s="194">
        <v>0.31634446397188043</v>
      </c>
      <c r="AG51" s="323">
        <v>417</v>
      </c>
      <c r="AH51" s="194">
        <v>0.64822134387351782</v>
      </c>
      <c r="AI51" s="156">
        <v>229</v>
      </c>
      <c r="AJ51" s="194">
        <v>1.777777777777767E-2</v>
      </c>
      <c r="AK51" s="156">
        <v>646</v>
      </c>
      <c r="AL51" s="194">
        <v>0.35146443514644354</v>
      </c>
      <c r="AM51" s="323">
        <v>95</v>
      </c>
      <c r="AN51" s="194">
        <v>0.26666666666666661</v>
      </c>
      <c r="AO51" s="323">
        <v>3</v>
      </c>
      <c r="AP51" s="194">
        <v>0.5</v>
      </c>
      <c r="AQ51" s="156">
        <v>0</v>
      </c>
      <c r="AR51" s="194">
        <v>-1</v>
      </c>
      <c r="AS51" s="156">
        <v>3</v>
      </c>
      <c r="AT51" s="194">
        <v>-0.5</v>
      </c>
    </row>
    <row r="52" spans="2:46" s="4" customFormat="1" ht="15" hidden="1" customHeight="1" outlineLevel="1" x14ac:dyDescent="0.25">
      <c r="B52" s="71" t="s">
        <v>99</v>
      </c>
      <c r="C52" s="323">
        <v>5126</v>
      </c>
      <c r="D52" s="194">
        <v>-3.8454323766647924E-2</v>
      </c>
      <c r="E52" s="156">
        <v>3170</v>
      </c>
      <c r="F52" s="194">
        <v>-0.2292730367128617</v>
      </c>
      <c r="G52" s="156">
        <v>8296</v>
      </c>
      <c r="H52" s="194">
        <v>-0.12155866158407458</v>
      </c>
      <c r="I52" s="323">
        <v>4422</v>
      </c>
      <c r="J52" s="194">
        <v>-7.0617906683480447E-2</v>
      </c>
      <c r="K52" s="156">
        <v>2842</v>
      </c>
      <c r="L52" s="194">
        <v>-0.1889269406392694</v>
      </c>
      <c r="M52" s="156">
        <v>7264</v>
      </c>
      <c r="N52" s="194">
        <v>-0.12079399661099011</v>
      </c>
      <c r="O52" s="323">
        <v>1243</v>
      </c>
      <c r="P52" s="194">
        <v>-0.21676118462507876</v>
      </c>
      <c r="Q52" s="156">
        <v>588</v>
      </c>
      <c r="R52" s="194">
        <v>6.7150635208711451E-2</v>
      </c>
      <c r="S52" s="156">
        <v>1831</v>
      </c>
      <c r="T52" s="194">
        <v>-0.14359214218896166</v>
      </c>
      <c r="U52" s="323">
        <v>2474</v>
      </c>
      <c r="V52" s="194">
        <v>8.6994727592267118E-2</v>
      </c>
      <c r="W52" s="156">
        <v>1522</v>
      </c>
      <c r="X52" s="194">
        <v>-0.31810035842293904</v>
      </c>
      <c r="Y52" s="156">
        <v>3996</v>
      </c>
      <c r="Z52" s="194">
        <v>-0.11357586512866014</v>
      </c>
      <c r="AA52" s="323">
        <v>620</v>
      </c>
      <c r="AB52" s="194">
        <v>0.3362068965517242</v>
      </c>
      <c r="AC52" s="156">
        <v>328</v>
      </c>
      <c r="AD52" s="194">
        <v>0.10067114093959728</v>
      </c>
      <c r="AE52" s="156">
        <v>948</v>
      </c>
      <c r="AF52" s="194">
        <v>0.24409448818897639</v>
      </c>
      <c r="AG52" s="323">
        <v>525</v>
      </c>
      <c r="AH52" s="194">
        <v>0.30922693266832924</v>
      </c>
      <c r="AI52" s="156">
        <v>281</v>
      </c>
      <c r="AJ52" s="194">
        <v>6.0377358490566024E-2</v>
      </c>
      <c r="AK52" s="156">
        <v>806</v>
      </c>
      <c r="AL52" s="194">
        <v>0.21021021021021014</v>
      </c>
      <c r="AM52" s="323">
        <v>79</v>
      </c>
      <c r="AN52" s="194">
        <v>-0.80200501253132828</v>
      </c>
      <c r="AO52" s="323">
        <v>5</v>
      </c>
      <c r="AP52" s="194">
        <v>-0.70588235294117641</v>
      </c>
      <c r="AQ52" s="156">
        <v>0</v>
      </c>
      <c r="AR52" s="194">
        <v>-1</v>
      </c>
      <c r="AS52" s="156">
        <v>5</v>
      </c>
      <c r="AT52" s="194">
        <v>-0.76190476190476186</v>
      </c>
    </row>
    <row r="53" spans="2:46" s="4" customFormat="1" ht="15" hidden="1" customHeight="1" outlineLevel="1" x14ac:dyDescent="0.25">
      <c r="B53" s="71" t="s">
        <v>100</v>
      </c>
      <c r="C53" s="323">
        <v>5013</v>
      </c>
      <c r="D53" s="194">
        <v>0</v>
      </c>
      <c r="E53" s="156">
        <v>2994</v>
      </c>
      <c r="F53" s="194">
        <v>-3.3570045190445486E-2</v>
      </c>
      <c r="G53" s="156">
        <v>8007</v>
      </c>
      <c r="H53" s="194">
        <v>-1.282209345333496E-2</v>
      </c>
      <c r="I53" s="323">
        <v>4361</v>
      </c>
      <c r="J53" s="194">
        <v>-3.3466312056737557E-2</v>
      </c>
      <c r="K53" s="156">
        <v>2673</v>
      </c>
      <c r="L53" s="194">
        <v>-4.7398431931575224E-2</v>
      </c>
      <c r="M53" s="156">
        <v>7034</v>
      </c>
      <c r="N53" s="194">
        <v>-3.8808417600437295E-2</v>
      </c>
      <c r="O53" s="323">
        <v>1303</v>
      </c>
      <c r="P53" s="194">
        <v>-0.13651424784625577</v>
      </c>
      <c r="Q53" s="156">
        <v>529</v>
      </c>
      <c r="R53" s="194">
        <v>-6.866197183098588E-2</v>
      </c>
      <c r="S53" s="156">
        <v>1832</v>
      </c>
      <c r="T53" s="194">
        <v>-0.11795859412614351</v>
      </c>
      <c r="U53" s="323">
        <v>2413</v>
      </c>
      <c r="V53" s="194">
        <v>0.24509803921568629</v>
      </c>
      <c r="W53" s="156">
        <v>1384</v>
      </c>
      <c r="X53" s="194">
        <v>-0.19158878504672894</v>
      </c>
      <c r="Y53" s="156">
        <v>3797</v>
      </c>
      <c r="Z53" s="194">
        <v>4.0273972602739683E-2</v>
      </c>
      <c r="AA53" s="323">
        <v>542</v>
      </c>
      <c r="AB53" s="194">
        <v>0.40779220779220782</v>
      </c>
      <c r="AC53" s="156">
        <v>315</v>
      </c>
      <c r="AD53" s="194">
        <v>0.11307420494699638</v>
      </c>
      <c r="AE53" s="156">
        <v>857</v>
      </c>
      <c r="AF53" s="194">
        <v>0.28293413173652704</v>
      </c>
      <c r="AG53" s="323">
        <v>415</v>
      </c>
      <c r="AH53" s="194">
        <v>0.33440514469453375</v>
      </c>
      <c r="AI53" s="156">
        <v>266</v>
      </c>
      <c r="AJ53" s="194">
        <v>0.10833333333333339</v>
      </c>
      <c r="AK53" s="156">
        <v>681</v>
      </c>
      <c r="AL53" s="194">
        <v>0.23593466424682386</v>
      </c>
      <c r="AM53" s="323">
        <v>101</v>
      </c>
      <c r="AN53" s="194">
        <v>2.020202020202011E-2</v>
      </c>
      <c r="AO53" s="323">
        <v>9</v>
      </c>
      <c r="AP53" s="194">
        <v>-0.47058823529411764</v>
      </c>
      <c r="AQ53" s="156">
        <v>6</v>
      </c>
      <c r="AR53" s="194">
        <v>-0.33333333333333337</v>
      </c>
      <c r="AS53" s="156">
        <v>15</v>
      </c>
      <c r="AT53" s="194">
        <v>-0.42307692307692313</v>
      </c>
    </row>
    <row r="54" spans="2:46" s="4" customFormat="1" ht="15" hidden="1" customHeight="1" outlineLevel="1" x14ac:dyDescent="0.25">
      <c r="B54" s="71" t="s">
        <v>101</v>
      </c>
      <c r="C54" s="323">
        <v>4807</v>
      </c>
      <c r="D54" s="194">
        <v>-0.1332491886043996</v>
      </c>
      <c r="E54" s="156">
        <v>3493</v>
      </c>
      <c r="F54" s="194">
        <v>-9.531209531209528E-2</v>
      </c>
      <c r="G54" s="156">
        <v>8300</v>
      </c>
      <c r="H54" s="194">
        <v>-0.11767832465185502</v>
      </c>
      <c r="I54" s="323">
        <v>3895</v>
      </c>
      <c r="J54" s="194">
        <v>-0.20672097759674135</v>
      </c>
      <c r="K54" s="156">
        <v>3139</v>
      </c>
      <c r="L54" s="194">
        <v>-0.1077316657191586</v>
      </c>
      <c r="M54" s="156">
        <v>7034</v>
      </c>
      <c r="N54" s="194">
        <v>-0.1654010441385857</v>
      </c>
      <c r="O54" s="323">
        <v>1205</v>
      </c>
      <c r="P54" s="194">
        <v>-0.29819452533488644</v>
      </c>
      <c r="Q54" s="156">
        <v>600</v>
      </c>
      <c r="R54" s="194">
        <v>8.1081081081081141E-2</v>
      </c>
      <c r="S54" s="156">
        <v>1805</v>
      </c>
      <c r="T54" s="194">
        <v>-0.20554577464788737</v>
      </c>
      <c r="U54" s="323">
        <v>2125</v>
      </c>
      <c r="V54" s="194">
        <v>-7.164700742682395E-2</v>
      </c>
      <c r="W54" s="156">
        <v>1752</v>
      </c>
      <c r="X54" s="194">
        <v>-0.21258426966292132</v>
      </c>
      <c r="Y54" s="156">
        <v>3877</v>
      </c>
      <c r="Z54" s="194">
        <v>-0.141116526362428</v>
      </c>
      <c r="AA54" s="323">
        <v>589</v>
      </c>
      <c r="AB54" s="194">
        <v>0.150390625</v>
      </c>
      <c r="AC54" s="156">
        <v>354</v>
      </c>
      <c r="AD54" s="194">
        <v>3.2069970845481022E-2</v>
      </c>
      <c r="AE54" s="156">
        <v>943</v>
      </c>
      <c r="AF54" s="194">
        <v>0.10292397660818708</v>
      </c>
      <c r="AG54" s="323">
        <v>513</v>
      </c>
      <c r="AH54" s="194">
        <v>0.17391304347826098</v>
      </c>
      <c r="AI54" s="156">
        <v>310</v>
      </c>
      <c r="AJ54" s="194">
        <v>1.6393442622950838E-2</v>
      </c>
      <c r="AK54" s="156">
        <v>823</v>
      </c>
      <c r="AL54" s="194">
        <v>0.10916442048517516</v>
      </c>
      <c r="AM54" s="323">
        <v>303</v>
      </c>
      <c r="AN54" s="194">
        <v>1.5249999999999999</v>
      </c>
      <c r="AO54" s="323">
        <v>20</v>
      </c>
      <c r="AP54" s="194">
        <v>4</v>
      </c>
      <c r="AQ54" s="156">
        <v>0</v>
      </c>
      <c r="AR54" s="194" t="s">
        <v>113</v>
      </c>
      <c r="AS54" s="156">
        <v>20</v>
      </c>
      <c r="AT54" s="194">
        <v>4</v>
      </c>
    </row>
    <row r="55" spans="2:46" s="4" customFormat="1" ht="15" hidden="1" customHeight="1" outlineLevel="1" x14ac:dyDescent="0.25">
      <c r="B55" s="71" t="s">
        <v>102</v>
      </c>
      <c r="C55" s="323">
        <v>5331</v>
      </c>
      <c r="D55" s="194">
        <v>4.3044414009000276E-2</v>
      </c>
      <c r="E55" s="156">
        <v>3506</v>
      </c>
      <c r="F55" s="194">
        <v>-9.8482900488557457E-2</v>
      </c>
      <c r="G55" s="156">
        <v>8837</v>
      </c>
      <c r="H55" s="194">
        <v>-1.8111111111111078E-2</v>
      </c>
      <c r="I55" s="323">
        <v>4534</v>
      </c>
      <c r="J55" s="194">
        <v>3.6106032906764174E-2</v>
      </c>
      <c r="K55" s="156">
        <v>3102</v>
      </c>
      <c r="L55" s="194">
        <v>-0.12024957458876917</v>
      </c>
      <c r="M55" s="156">
        <v>7636</v>
      </c>
      <c r="N55" s="194">
        <v>-3.3662363958491537E-2</v>
      </c>
      <c r="O55" s="323">
        <v>1283</v>
      </c>
      <c r="P55" s="194">
        <v>-9.0715804394046806E-2</v>
      </c>
      <c r="Q55" s="156">
        <v>635</v>
      </c>
      <c r="R55" s="194">
        <v>4.4407894736842035E-2</v>
      </c>
      <c r="S55" s="156">
        <v>1918</v>
      </c>
      <c r="T55" s="194">
        <v>-5.002476473501738E-2</v>
      </c>
      <c r="U55" s="323">
        <v>2435</v>
      </c>
      <c r="V55" s="194">
        <v>5.0927924039706474E-2</v>
      </c>
      <c r="W55" s="156">
        <v>1629</v>
      </c>
      <c r="X55" s="194">
        <v>-0.2323279924599434</v>
      </c>
      <c r="Y55" s="156">
        <v>4064</v>
      </c>
      <c r="Z55" s="194">
        <v>-8.447848614552822E-2</v>
      </c>
      <c r="AA55" s="323">
        <v>641</v>
      </c>
      <c r="AB55" s="194">
        <v>6.301824212271967E-2</v>
      </c>
      <c r="AC55" s="156">
        <v>379</v>
      </c>
      <c r="AD55" s="194">
        <v>4.4077134986225897E-2</v>
      </c>
      <c r="AE55" s="156">
        <v>1020</v>
      </c>
      <c r="AF55" s="194">
        <v>5.5900621118012417E-2</v>
      </c>
      <c r="AG55" s="323">
        <v>532</v>
      </c>
      <c r="AH55" s="194">
        <v>4.5186640471512662E-2</v>
      </c>
      <c r="AI55" s="156">
        <v>333</v>
      </c>
      <c r="AJ55" s="194">
        <v>3.4161490683229712E-2</v>
      </c>
      <c r="AK55" s="156">
        <v>865</v>
      </c>
      <c r="AL55" s="194">
        <v>4.0914560770156427E-2</v>
      </c>
      <c r="AM55" s="323">
        <v>124</v>
      </c>
      <c r="AN55" s="194">
        <v>5.0847457627118731E-2</v>
      </c>
      <c r="AO55" s="323">
        <v>32</v>
      </c>
      <c r="AP55" s="194">
        <v>1.2857142857142856</v>
      </c>
      <c r="AQ55" s="156">
        <v>25</v>
      </c>
      <c r="AR55" s="194" t="s">
        <v>113</v>
      </c>
      <c r="AS55" s="156">
        <v>57</v>
      </c>
      <c r="AT55" s="194">
        <v>3.0714285714285712</v>
      </c>
    </row>
    <row r="56" spans="2:46" s="4" customFormat="1" ht="15" hidden="1" customHeight="1" outlineLevel="1" x14ac:dyDescent="0.25">
      <c r="B56" s="71" t="s">
        <v>103</v>
      </c>
      <c r="C56" s="323">
        <v>4145</v>
      </c>
      <c r="D56" s="194">
        <v>6.5565808644973966E-3</v>
      </c>
      <c r="E56" s="156">
        <v>2612</v>
      </c>
      <c r="F56" s="194">
        <v>-0.10547945205479448</v>
      </c>
      <c r="G56" s="156">
        <v>6757</v>
      </c>
      <c r="H56" s="194">
        <v>-3.9926115373685733E-2</v>
      </c>
      <c r="I56" s="323">
        <v>3482</v>
      </c>
      <c r="J56" s="194">
        <v>-5.7110222729868099E-3</v>
      </c>
      <c r="K56" s="156">
        <v>2406</v>
      </c>
      <c r="L56" s="194">
        <v>-9.4467444486262653E-2</v>
      </c>
      <c r="M56" s="156">
        <v>5888</v>
      </c>
      <c r="N56" s="194">
        <v>-4.4000649456080509E-2</v>
      </c>
      <c r="O56" s="323">
        <v>1003</v>
      </c>
      <c r="P56" s="194">
        <v>8.5497835497835517E-2</v>
      </c>
      <c r="Q56" s="156">
        <v>424</v>
      </c>
      <c r="R56" s="194">
        <v>-9.9787685774946899E-2</v>
      </c>
      <c r="S56" s="156">
        <v>1427</v>
      </c>
      <c r="T56" s="194">
        <v>2.2939068100358506E-2</v>
      </c>
      <c r="U56" s="323">
        <v>1986</v>
      </c>
      <c r="V56" s="194">
        <v>2.9548989113530322E-2</v>
      </c>
      <c r="W56" s="156">
        <v>1334</v>
      </c>
      <c r="X56" s="194">
        <v>-0.21805392731535755</v>
      </c>
      <c r="Y56" s="156">
        <v>3320</v>
      </c>
      <c r="Z56" s="194">
        <v>-8.6657496561210468E-2</v>
      </c>
      <c r="AA56" s="323">
        <v>478</v>
      </c>
      <c r="AB56" s="194">
        <v>0.25130890052356025</v>
      </c>
      <c r="AC56" s="156">
        <v>188</v>
      </c>
      <c r="AD56" s="194">
        <v>-0.23577235772357719</v>
      </c>
      <c r="AE56" s="156">
        <v>666</v>
      </c>
      <c r="AF56" s="194">
        <v>6.0509554140127486E-2</v>
      </c>
      <c r="AG56" s="323">
        <v>377</v>
      </c>
      <c r="AH56" s="194">
        <v>0.26936026936026947</v>
      </c>
      <c r="AI56" s="156">
        <v>163</v>
      </c>
      <c r="AJ56" s="194">
        <v>-0.23113207547169812</v>
      </c>
      <c r="AK56" s="156">
        <v>540</v>
      </c>
      <c r="AL56" s="194">
        <v>6.0903732809430178E-2</v>
      </c>
      <c r="AM56" s="323">
        <v>153</v>
      </c>
      <c r="AN56" s="194">
        <v>-0.3169642857142857</v>
      </c>
      <c r="AO56" s="323">
        <v>32</v>
      </c>
      <c r="AP56" s="194">
        <v>2.2000000000000002</v>
      </c>
      <c r="AQ56" s="156">
        <v>18</v>
      </c>
      <c r="AR56" s="194">
        <v>5.8823529411764719E-2</v>
      </c>
      <c r="AS56" s="156">
        <v>50</v>
      </c>
      <c r="AT56" s="194">
        <v>0.85185185185185186</v>
      </c>
    </row>
    <row r="57" spans="2:46" s="4" customFormat="1" ht="15" hidden="1" customHeight="1" outlineLevel="1" x14ac:dyDescent="0.25">
      <c r="B57" s="71" t="s">
        <v>104</v>
      </c>
      <c r="C57" s="323">
        <v>3750</v>
      </c>
      <c r="D57" s="194">
        <v>-0.13053559007651283</v>
      </c>
      <c r="E57" s="156">
        <v>2528</v>
      </c>
      <c r="F57" s="194">
        <v>-0.11422564821303438</v>
      </c>
      <c r="G57" s="156">
        <v>6278</v>
      </c>
      <c r="H57" s="194">
        <v>-0.12404074229105622</v>
      </c>
      <c r="I57" s="323">
        <v>3093</v>
      </c>
      <c r="J57" s="194">
        <v>-0.16382806163828056</v>
      </c>
      <c r="K57" s="156">
        <v>2340</v>
      </c>
      <c r="L57" s="194">
        <v>-0.11094224924012153</v>
      </c>
      <c r="M57" s="156">
        <v>5433</v>
      </c>
      <c r="N57" s="194">
        <v>-0.14184173116411314</v>
      </c>
      <c r="O57" s="323">
        <v>874</v>
      </c>
      <c r="P57" s="194">
        <v>-0.23801220575414128</v>
      </c>
      <c r="Q57" s="156">
        <v>480</v>
      </c>
      <c r="R57" s="194">
        <v>7.3825503355704702E-2</v>
      </c>
      <c r="S57" s="156">
        <v>1354</v>
      </c>
      <c r="T57" s="194">
        <v>-0.15056461731493098</v>
      </c>
      <c r="U57" s="323">
        <v>1766</v>
      </c>
      <c r="V57" s="194">
        <v>-0.1213930348258706</v>
      </c>
      <c r="W57" s="156">
        <v>1350</v>
      </c>
      <c r="X57" s="194">
        <v>-6.8322981366459645E-2</v>
      </c>
      <c r="Y57" s="156">
        <v>3116</v>
      </c>
      <c r="Z57" s="194">
        <v>-9.9161607400982898E-2</v>
      </c>
      <c r="AA57" s="323">
        <v>423</v>
      </c>
      <c r="AB57" s="194">
        <v>6.8181818181818121E-2</v>
      </c>
      <c r="AC57" s="156">
        <v>170</v>
      </c>
      <c r="AD57" s="194">
        <v>-0.22018348623853212</v>
      </c>
      <c r="AE57" s="156">
        <v>593</v>
      </c>
      <c r="AF57" s="194">
        <v>-3.4201954397394152E-2</v>
      </c>
      <c r="AG57" s="323">
        <v>365</v>
      </c>
      <c r="AH57" s="194">
        <v>0.11620795107033643</v>
      </c>
      <c r="AI57" s="156">
        <v>143</v>
      </c>
      <c r="AJ57" s="194">
        <v>-0.23529411764705888</v>
      </c>
      <c r="AK57" s="156">
        <v>508</v>
      </c>
      <c r="AL57" s="194">
        <v>-1.1673151750972721E-2</v>
      </c>
      <c r="AM57" s="323">
        <v>188</v>
      </c>
      <c r="AN57" s="194">
        <v>-6.4676616915422924E-2</v>
      </c>
      <c r="AO57" s="323">
        <v>46</v>
      </c>
      <c r="AP57" s="194">
        <v>1.7058823529411766</v>
      </c>
      <c r="AQ57" s="156">
        <v>18</v>
      </c>
      <c r="AR57" s="194">
        <v>3.5</v>
      </c>
      <c r="AS57" s="156">
        <v>64</v>
      </c>
      <c r="AT57" s="194">
        <v>2.0476190476190474</v>
      </c>
    </row>
    <row r="58" spans="2:46" s="4" customFormat="1" ht="15.75" collapsed="1" x14ac:dyDescent="0.25">
      <c r="B58" s="101">
        <v>2017</v>
      </c>
      <c r="C58" s="333">
        <v>53537</v>
      </c>
      <c r="D58" s="103">
        <v>-5.2878321480380741E-2</v>
      </c>
      <c r="E58" s="102">
        <v>34609</v>
      </c>
      <c r="F58" s="103">
        <v>-9.5969490374317568E-2</v>
      </c>
      <c r="G58" s="102">
        <v>88146</v>
      </c>
      <c r="H58" s="103">
        <v>-7.0278138151441349E-2</v>
      </c>
      <c r="I58" s="333">
        <v>45684</v>
      </c>
      <c r="J58" s="103">
        <v>-8.4782434489943159E-2</v>
      </c>
      <c r="K58" s="102">
        <v>31224</v>
      </c>
      <c r="L58" s="103">
        <v>-0.10701824629640222</v>
      </c>
      <c r="M58" s="102">
        <v>76908</v>
      </c>
      <c r="N58" s="103">
        <v>-9.3942178553756972E-2</v>
      </c>
      <c r="O58" s="333">
        <v>13587</v>
      </c>
      <c r="P58" s="103">
        <v>-0.13973660883879957</v>
      </c>
      <c r="Q58" s="102">
        <v>6237</v>
      </c>
      <c r="R58" s="103">
        <v>-6.7015706806282771E-2</v>
      </c>
      <c r="S58" s="102">
        <v>19824</v>
      </c>
      <c r="T58" s="103">
        <v>-0.11811023622047245</v>
      </c>
      <c r="U58" s="333">
        <v>25192</v>
      </c>
      <c r="V58" s="103">
        <v>4.5788534185728036E-2</v>
      </c>
      <c r="W58" s="102">
        <v>17061</v>
      </c>
      <c r="X58" s="103">
        <v>-0.19588066173351559</v>
      </c>
      <c r="Y58" s="102">
        <v>42253</v>
      </c>
      <c r="Z58" s="103">
        <v>-6.7386218160950029E-2</v>
      </c>
      <c r="AA58" s="333">
        <v>5801</v>
      </c>
      <c r="AB58" s="103">
        <v>0.21920975199663717</v>
      </c>
      <c r="AC58" s="102">
        <v>3253</v>
      </c>
      <c r="AD58" s="103">
        <v>0.10834752981260642</v>
      </c>
      <c r="AE58" s="102">
        <v>9054</v>
      </c>
      <c r="AF58" s="103">
        <v>0.17691407773300405</v>
      </c>
      <c r="AG58" s="333">
        <v>4774</v>
      </c>
      <c r="AH58" s="103">
        <v>0.21847881572230721</v>
      </c>
      <c r="AI58" s="102">
        <v>2810</v>
      </c>
      <c r="AJ58" s="103">
        <v>8.6620262954369753E-2</v>
      </c>
      <c r="AK58" s="102">
        <v>7584</v>
      </c>
      <c r="AL58" s="103">
        <v>0.16605166051660514</v>
      </c>
      <c r="AM58" s="333">
        <v>1841</v>
      </c>
      <c r="AN58" s="103">
        <v>-8.499005964214712E-2</v>
      </c>
      <c r="AO58" s="333">
        <v>211</v>
      </c>
      <c r="AP58" s="103">
        <v>0.43537414965986398</v>
      </c>
      <c r="AQ58" s="102">
        <v>132</v>
      </c>
      <c r="AR58" s="103">
        <v>0.76</v>
      </c>
      <c r="AS58" s="102">
        <v>343</v>
      </c>
      <c r="AT58" s="103">
        <v>0.54504504504504503</v>
      </c>
    </row>
    <row r="59" spans="2:46" s="4" customFormat="1" ht="15" hidden="1" customHeight="1" outlineLevel="1" x14ac:dyDescent="0.25">
      <c r="B59" s="71" t="s">
        <v>93</v>
      </c>
      <c r="C59" s="323">
        <v>4766</v>
      </c>
      <c r="D59" s="194">
        <v>-0.19220338983050844</v>
      </c>
      <c r="E59" s="156">
        <v>3274</v>
      </c>
      <c r="F59" s="194">
        <v>-0.29621668099742049</v>
      </c>
      <c r="G59" s="156">
        <v>8040</v>
      </c>
      <c r="H59" s="194">
        <v>-0.23805913570887038</v>
      </c>
      <c r="I59" s="323">
        <v>4067</v>
      </c>
      <c r="J59" s="194">
        <v>-0.18741258741258737</v>
      </c>
      <c r="K59" s="156">
        <v>2993</v>
      </c>
      <c r="L59" s="194">
        <v>-0.31242821042958879</v>
      </c>
      <c r="M59" s="156">
        <v>7060</v>
      </c>
      <c r="N59" s="194">
        <v>-0.24556529172900188</v>
      </c>
      <c r="O59" s="323">
        <v>1366</v>
      </c>
      <c r="P59" s="194">
        <v>-0.12435897435897436</v>
      </c>
      <c r="Q59" s="156">
        <v>598</v>
      </c>
      <c r="R59" s="194">
        <v>-0.45586897179253871</v>
      </c>
      <c r="S59" s="156">
        <v>1964</v>
      </c>
      <c r="T59" s="194">
        <v>-0.26137645731477999</v>
      </c>
      <c r="U59" s="323">
        <v>1847</v>
      </c>
      <c r="V59" s="194">
        <v>-0.31159150204994412</v>
      </c>
      <c r="W59" s="156">
        <v>1686</v>
      </c>
      <c r="X59" s="194">
        <v>-0.23398455247614725</v>
      </c>
      <c r="Y59" s="156">
        <v>3533</v>
      </c>
      <c r="Z59" s="194">
        <v>-0.27661752661752659</v>
      </c>
      <c r="AA59" s="323">
        <v>466</v>
      </c>
      <c r="AB59" s="194">
        <v>-0.27073552425665104</v>
      </c>
      <c r="AC59" s="156">
        <v>256</v>
      </c>
      <c r="AD59" s="194">
        <v>-0.11111111111111116</v>
      </c>
      <c r="AE59" s="156">
        <v>722</v>
      </c>
      <c r="AF59" s="194">
        <v>-0.221143473570658</v>
      </c>
      <c r="AG59" s="323">
        <v>349</v>
      </c>
      <c r="AH59" s="194">
        <v>-0.35608856088560881</v>
      </c>
      <c r="AI59" s="156">
        <v>219</v>
      </c>
      <c r="AJ59" s="194">
        <v>-0.17045454545454541</v>
      </c>
      <c r="AK59" s="156">
        <v>568</v>
      </c>
      <c r="AL59" s="194">
        <v>-0.29528535980148884</v>
      </c>
      <c r="AM59" s="323">
        <v>209</v>
      </c>
      <c r="AN59" s="194">
        <v>-0.14693877551020407</v>
      </c>
      <c r="AO59" s="323">
        <v>24</v>
      </c>
      <c r="AP59" s="194">
        <v>1.1818181818181817</v>
      </c>
      <c r="AQ59" s="156">
        <v>25</v>
      </c>
      <c r="AR59" s="194">
        <v>1.2727272727272729</v>
      </c>
      <c r="AS59" s="156">
        <v>49</v>
      </c>
      <c r="AT59" s="194">
        <v>1.2272727272727271</v>
      </c>
    </row>
    <row r="60" spans="2:46" s="4" customFormat="1" ht="15" hidden="1" customHeight="1" outlineLevel="1" x14ac:dyDescent="0.25">
      <c r="B60" s="71" t="s">
        <v>94</v>
      </c>
      <c r="C60" s="323">
        <v>2508</v>
      </c>
      <c r="D60" s="194">
        <v>2.4091465904450882E-2</v>
      </c>
      <c r="E60" s="156">
        <v>1645</v>
      </c>
      <c r="F60" s="194">
        <v>-4.9132947976878616E-2</v>
      </c>
      <c r="G60" s="156">
        <v>4153</v>
      </c>
      <c r="H60" s="194">
        <v>-6.221584111031353E-3</v>
      </c>
      <c r="I60" s="323">
        <v>2079</v>
      </c>
      <c r="J60" s="194">
        <v>0.18394077448747148</v>
      </c>
      <c r="K60" s="156">
        <v>1505</v>
      </c>
      <c r="L60" s="194">
        <v>-7.5552825552825498E-2</v>
      </c>
      <c r="M60" s="156">
        <v>3584</v>
      </c>
      <c r="N60" s="194">
        <v>5.9101654846335672E-2</v>
      </c>
      <c r="O60" s="323">
        <v>746</v>
      </c>
      <c r="P60" s="194">
        <v>0.25167785234899331</v>
      </c>
      <c r="Q60" s="156">
        <v>296</v>
      </c>
      <c r="R60" s="194">
        <v>-0.22105263157894739</v>
      </c>
      <c r="S60" s="156">
        <v>1042</v>
      </c>
      <c r="T60" s="194">
        <v>6.7622950819672178E-2</v>
      </c>
      <c r="U60" s="323">
        <v>913</v>
      </c>
      <c r="V60" s="194">
        <v>0.11613691931540338</v>
      </c>
      <c r="W60" s="156">
        <v>860</v>
      </c>
      <c r="X60" s="194">
        <v>8.9987325728770662E-2</v>
      </c>
      <c r="Y60" s="156">
        <v>1773</v>
      </c>
      <c r="Z60" s="194">
        <v>0.10329807093963916</v>
      </c>
      <c r="AA60" s="323">
        <v>270</v>
      </c>
      <c r="AB60" s="194">
        <v>-0.52042628774422739</v>
      </c>
      <c r="AC60" s="156">
        <v>140</v>
      </c>
      <c r="AD60" s="194">
        <v>0.37254901960784315</v>
      </c>
      <c r="AE60" s="156">
        <v>410</v>
      </c>
      <c r="AF60" s="194">
        <v>-0.38345864661654139</v>
      </c>
      <c r="AG60" s="323">
        <v>225</v>
      </c>
      <c r="AH60" s="194">
        <v>-0.56813819577735125</v>
      </c>
      <c r="AI60" s="156">
        <v>128</v>
      </c>
      <c r="AJ60" s="194">
        <v>0.31958762886597936</v>
      </c>
      <c r="AK60" s="156">
        <v>353</v>
      </c>
      <c r="AL60" s="194">
        <v>-0.42880258899676371</v>
      </c>
      <c r="AM60" s="323">
        <v>154</v>
      </c>
      <c r="AN60" s="194">
        <v>0.24193548387096775</v>
      </c>
      <c r="AO60" s="323">
        <v>5</v>
      </c>
      <c r="AP60" s="194">
        <v>-0.16666666666666663</v>
      </c>
      <c r="AQ60" s="156">
        <v>0</v>
      </c>
      <c r="AR60" s="194" t="s">
        <v>113</v>
      </c>
      <c r="AS60" s="156">
        <v>5</v>
      </c>
      <c r="AT60" s="194">
        <v>-0.16666666666666663</v>
      </c>
    </row>
    <row r="61" spans="2:46" s="4" customFormat="1" ht="15" hidden="1" customHeight="1" outlineLevel="1" x14ac:dyDescent="0.25">
      <c r="B61" s="71" t="s">
        <v>95</v>
      </c>
      <c r="C61" s="323">
        <v>3010</v>
      </c>
      <c r="D61" s="194">
        <v>7.5384065737763573E-2</v>
      </c>
      <c r="E61" s="156">
        <v>2020</v>
      </c>
      <c r="F61" s="194">
        <v>-1.9417475728155331E-2</v>
      </c>
      <c r="G61" s="156">
        <v>5030</v>
      </c>
      <c r="H61" s="194">
        <v>3.5192426425190382E-2</v>
      </c>
      <c r="I61" s="323">
        <v>2564</v>
      </c>
      <c r="J61" s="194">
        <v>4.5676998368678667E-2</v>
      </c>
      <c r="K61" s="156">
        <v>1884</v>
      </c>
      <c r="L61" s="194">
        <v>-4.5108971109984797E-2</v>
      </c>
      <c r="M61" s="156">
        <v>4448</v>
      </c>
      <c r="N61" s="194">
        <v>5.1977401129943424E-3</v>
      </c>
      <c r="O61" s="323">
        <v>899</v>
      </c>
      <c r="P61" s="194">
        <v>1.8120045300113352E-2</v>
      </c>
      <c r="Q61" s="156">
        <v>371</v>
      </c>
      <c r="R61" s="194">
        <v>-8.8452088452088407E-2</v>
      </c>
      <c r="S61" s="156">
        <v>1270</v>
      </c>
      <c r="T61" s="194">
        <v>-1.5503875968992276E-2</v>
      </c>
      <c r="U61" s="323">
        <v>1130</v>
      </c>
      <c r="V61" s="194">
        <v>-9.0177133655394481E-2</v>
      </c>
      <c r="W61" s="156">
        <v>1166</v>
      </c>
      <c r="X61" s="194">
        <v>5.903723887375123E-2</v>
      </c>
      <c r="Y61" s="156">
        <v>2296</v>
      </c>
      <c r="Z61" s="194">
        <v>-2.0059752454118618E-2</v>
      </c>
      <c r="AA61" s="323">
        <v>257</v>
      </c>
      <c r="AB61" s="194">
        <v>0.1473214285714286</v>
      </c>
      <c r="AC61" s="156">
        <v>132</v>
      </c>
      <c r="AD61" s="194">
        <v>0.51724137931034475</v>
      </c>
      <c r="AE61" s="156">
        <v>389</v>
      </c>
      <c r="AF61" s="194">
        <v>0.25080385852090026</v>
      </c>
      <c r="AG61" s="323">
        <v>221</v>
      </c>
      <c r="AH61" s="194">
        <v>0.40764331210191074</v>
      </c>
      <c r="AI61" s="156">
        <v>112</v>
      </c>
      <c r="AJ61" s="194">
        <v>0.36585365853658547</v>
      </c>
      <c r="AK61" s="156">
        <v>333</v>
      </c>
      <c r="AL61" s="194">
        <v>0.39330543933054396</v>
      </c>
      <c r="AM61" s="323">
        <v>167</v>
      </c>
      <c r="AN61" s="194">
        <v>0.35772357723577231</v>
      </c>
      <c r="AO61" s="323">
        <v>22</v>
      </c>
      <c r="AP61" s="194" t="s">
        <v>113</v>
      </c>
      <c r="AQ61" s="156">
        <v>4</v>
      </c>
      <c r="AR61" s="194" t="s">
        <v>113</v>
      </c>
      <c r="AS61" s="156">
        <v>26</v>
      </c>
      <c r="AT61" s="194" t="s">
        <v>113</v>
      </c>
    </row>
    <row r="62" spans="2:46" s="4" customFormat="1" ht="15" hidden="1" customHeight="1" outlineLevel="1" x14ac:dyDescent="0.25">
      <c r="B62" s="71" t="s">
        <v>96</v>
      </c>
      <c r="C62" s="323">
        <v>5182</v>
      </c>
      <c r="D62" s="194">
        <v>0.36404316925506719</v>
      </c>
      <c r="E62" s="156">
        <v>3578</v>
      </c>
      <c r="F62" s="194">
        <v>0.46519246519246527</v>
      </c>
      <c r="G62" s="156">
        <v>8760</v>
      </c>
      <c r="H62" s="194">
        <v>0.40362121454895039</v>
      </c>
      <c r="I62" s="323">
        <v>4732</v>
      </c>
      <c r="J62" s="194">
        <v>0.41804015582858844</v>
      </c>
      <c r="K62" s="156">
        <v>3379</v>
      </c>
      <c r="L62" s="194">
        <v>0.46087332468655418</v>
      </c>
      <c r="M62" s="156">
        <v>8111</v>
      </c>
      <c r="N62" s="194">
        <v>0.4355752212389381</v>
      </c>
      <c r="O62" s="323">
        <v>1216</v>
      </c>
      <c r="P62" s="194">
        <v>0.22457200402819733</v>
      </c>
      <c r="Q62" s="156">
        <v>749</v>
      </c>
      <c r="R62" s="194">
        <v>7.7697841726618755E-2</v>
      </c>
      <c r="S62" s="156">
        <v>1965</v>
      </c>
      <c r="T62" s="194">
        <v>0.1640995260663507</v>
      </c>
      <c r="U62" s="323">
        <v>2555</v>
      </c>
      <c r="V62" s="194">
        <v>0.2184072484501669</v>
      </c>
      <c r="W62" s="156">
        <v>2084</v>
      </c>
      <c r="X62" s="194">
        <v>0.69155844155844148</v>
      </c>
      <c r="Y62" s="156">
        <v>4639</v>
      </c>
      <c r="Z62" s="194">
        <v>0.39351156503454487</v>
      </c>
      <c r="AA62" s="323">
        <v>305</v>
      </c>
      <c r="AB62" s="194">
        <v>-9.4955489614243271E-2</v>
      </c>
      <c r="AC62" s="156">
        <v>195</v>
      </c>
      <c r="AD62" s="194">
        <v>0.72566371681415931</v>
      </c>
      <c r="AE62" s="156">
        <v>500</v>
      </c>
      <c r="AF62" s="194">
        <v>0.11111111111111116</v>
      </c>
      <c r="AG62" s="323">
        <v>269</v>
      </c>
      <c r="AH62" s="194">
        <v>-0.135048231511254</v>
      </c>
      <c r="AI62" s="156">
        <v>177</v>
      </c>
      <c r="AJ62" s="194">
        <v>0.68571428571428572</v>
      </c>
      <c r="AK62" s="156">
        <v>446</v>
      </c>
      <c r="AL62" s="194">
        <v>7.2115384615384581E-2</v>
      </c>
      <c r="AM62" s="323">
        <v>133</v>
      </c>
      <c r="AN62" s="194">
        <v>0.11764705882352944</v>
      </c>
      <c r="AO62" s="323">
        <v>12</v>
      </c>
      <c r="AP62" s="194">
        <v>1</v>
      </c>
      <c r="AQ62" s="156">
        <v>4</v>
      </c>
      <c r="AR62" s="194">
        <v>-0.75</v>
      </c>
      <c r="AS62" s="156">
        <v>16</v>
      </c>
      <c r="AT62" s="194">
        <v>-0.27272727272727271</v>
      </c>
    </row>
    <row r="63" spans="2:46" s="4" customFormat="1" ht="15" hidden="1" customHeight="1" outlineLevel="1" x14ac:dyDescent="0.25">
      <c r="B63" s="71" t="s">
        <v>97</v>
      </c>
      <c r="C63" s="323">
        <v>5613</v>
      </c>
      <c r="D63" s="194">
        <v>0.11768219832735971</v>
      </c>
      <c r="E63" s="156">
        <v>3391</v>
      </c>
      <c r="F63" s="194">
        <v>-5.1733780760626402E-2</v>
      </c>
      <c r="G63" s="156">
        <v>9004</v>
      </c>
      <c r="H63" s="194">
        <v>4.7220283786927109E-2</v>
      </c>
      <c r="I63" s="323">
        <v>5101</v>
      </c>
      <c r="J63" s="194">
        <v>0.10053937432578208</v>
      </c>
      <c r="K63" s="156">
        <v>3173</v>
      </c>
      <c r="L63" s="194">
        <v>-4.3412722339463361E-2</v>
      </c>
      <c r="M63" s="156">
        <v>8274</v>
      </c>
      <c r="N63" s="194">
        <v>4.0492957746478764E-2</v>
      </c>
      <c r="O63" s="323">
        <v>1562</v>
      </c>
      <c r="P63" s="194">
        <v>1.0349288486416475E-2</v>
      </c>
      <c r="Q63" s="156">
        <v>688</v>
      </c>
      <c r="R63" s="194">
        <v>-0.27041357370095442</v>
      </c>
      <c r="S63" s="156">
        <v>2250</v>
      </c>
      <c r="T63" s="194">
        <v>-9.6022498995580574E-2</v>
      </c>
      <c r="U63" s="323">
        <v>2575</v>
      </c>
      <c r="V63" s="194">
        <v>-4.5235446792732614E-2</v>
      </c>
      <c r="W63" s="156">
        <v>1920</v>
      </c>
      <c r="X63" s="194">
        <v>-1.5600624024960652E-3</v>
      </c>
      <c r="Y63" s="156">
        <v>4495</v>
      </c>
      <c r="Z63" s="194">
        <v>-2.7056277056277112E-2</v>
      </c>
      <c r="AA63" s="323">
        <v>396</v>
      </c>
      <c r="AB63" s="194">
        <v>0.29411764705882359</v>
      </c>
      <c r="AC63" s="156">
        <v>214</v>
      </c>
      <c r="AD63" s="194">
        <v>-0.17374517374517373</v>
      </c>
      <c r="AE63" s="156">
        <v>610</v>
      </c>
      <c r="AF63" s="194">
        <v>7.9646017699114946E-2</v>
      </c>
      <c r="AG63" s="323">
        <v>319</v>
      </c>
      <c r="AH63" s="194">
        <v>0.22692307692307701</v>
      </c>
      <c r="AI63" s="156">
        <v>194</v>
      </c>
      <c r="AJ63" s="194">
        <v>-0.22088353413654616</v>
      </c>
      <c r="AK63" s="156">
        <v>513</v>
      </c>
      <c r="AL63" s="194">
        <v>7.8585461689586467E-3</v>
      </c>
      <c r="AM63" s="323">
        <v>113</v>
      </c>
      <c r="AN63" s="194">
        <v>0.48684210526315796</v>
      </c>
      <c r="AO63" s="323">
        <v>3</v>
      </c>
      <c r="AP63" s="194">
        <v>-0.4</v>
      </c>
      <c r="AQ63" s="156">
        <v>4</v>
      </c>
      <c r="AR63" s="194" t="s">
        <v>113</v>
      </c>
      <c r="AS63" s="156">
        <v>7</v>
      </c>
      <c r="AT63" s="194">
        <v>0.39999999999999991</v>
      </c>
    </row>
    <row r="64" spans="2:46" s="4" customFormat="1" ht="15" hidden="1" customHeight="1" outlineLevel="1" x14ac:dyDescent="0.25">
      <c r="B64" s="71" t="s">
        <v>98</v>
      </c>
      <c r="C64" s="323">
        <v>6015</v>
      </c>
      <c r="D64" s="194">
        <v>0.30760869565217397</v>
      </c>
      <c r="E64" s="156">
        <v>3640</v>
      </c>
      <c r="F64" s="194">
        <v>4.2681180177599476E-2</v>
      </c>
      <c r="G64" s="156">
        <v>9655</v>
      </c>
      <c r="H64" s="194">
        <v>0.19330119886293406</v>
      </c>
      <c r="I64" s="323">
        <v>5616</v>
      </c>
      <c r="J64" s="194">
        <v>0.35032459725895637</v>
      </c>
      <c r="K64" s="156">
        <v>3389</v>
      </c>
      <c r="L64" s="194">
        <v>5.9393560487652319E-2</v>
      </c>
      <c r="M64" s="156">
        <v>9005</v>
      </c>
      <c r="N64" s="194">
        <v>0.22383799945637395</v>
      </c>
      <c r="O64" s="323">
        <v>1710</v>
      </c>
      <c r="P64" s="194">
        <v>0.42500000000000004</v>
      </c>
      <c r="Q64" s="156">
        <v>783</v>
      </c>
      <c r="R64" s="194">
        <v>-1.2755102040816757E-3</v>
      </c>
      <c r="S64" s="156">
        <v>2493</v>
      </c>
      <c r="T64" s="194">
        <v>0.25655241935483875</v>
      </c>
      <c r="U64" s="323">
        <v>2310</v>
      </c>
      <c r="V64" s="194">
        <v>-8.5872576177285276E-2</v>
      </c>
      <c r="W64" s="156">
        <v>2055</v>
      </c>
      <c r="X64" s="194">
        <v>0.15126050420168058</v>
      </c>
      <c r="Y64" s="156">
        <v>4365</v>
      </c>
      <c r="Z64" s="194">
        <v>1.2291280148422956E-2</v>
      </c>
      <c r="AA64" s="323">
        <v>322</v>
      </c>
      <c r="AB64" s="194">
        <v>-0.10555555555555551</v>
      </c>
      <c r="AC64" s="156">
        <v>247</v>
      </c>
      <c r="AD64" s="194">
        <v>-0.14827586206896548</v>
      </c>
      <c r="AE64" s="156">
        <v>569</v>
      </c>
      <c r="AF64" s="194">
        <v>-0.12461538461538457</v>
      </c>
      <c r="AG64" s="323">
        <v>253</v>
      </c>
      <c r="AH64" s="194">
        <v>2.4291497975708509E-2</v>
      </c>
      <c r="AI64" s="156">
        <v>225</v>
      </c>
      <c r="AJ64" s="194">
        <v>-0.16044776119402981</v>
      </c>
      <c r="AK64" s="156">
        <v>478</v>
      </c>
      <c r="AL64" s="194">
        <v>-7.1844660194174792E-2</v>
      </c>
      <c r="AM64" s="323">
        <v>75</v>
      </c>
      <c r="AN64" s="194">
        <v>-2.5974025974025983E-2</v>
      </c>
      <c r="AO64" s="323">
        <v>2</v>
      </c>
      <c r="AP64" s="194">
        <v>-0.5</v>
      </c>
      <c r="AQ64" s="156">
        <v>4</v>
      </c>
      <c r="AR64" s="194">
        <v>1</v>
      </c>
      <c r="AS64" s="156">
        <v>6</v>
      </c>
      <c r="AT64" s="194">
        <v>0</v>
      </c>
    </row>
    <row r="65" spans="2:46" s="4" customFormat="1" ht="15" hidden="1" customHeight="1" outlineLevel="1" x14ac:dyDescent="0.25">
      <c r="B65" s="71" t="s">
        <v>99</v>
      </c>
      <c r="C65" s="323">
        <v>5331</v>
      </c>
      <c r="D65" s="194">
        <v>4.2228739002932558E-2</v>
      </c>
      <c r="E65" s="156">
        <v>4113</v>
      </c>
      <c r="F65" s="194">
        <v>0.13775933609958502</v>
      </c>
      <c r="G65" s="156">
        <v>9444</v>
      </c>
      <c r="H65" s="194">
        <v>8.1786941580755945E-2</v>
      </c>
      <c r="I65" s="323">
        <v>4758</v>
      </c>
      <c r="J65" s="194">
        <v>4.0682414698162805E-2</v>
      </c>
      <c r="K65" s="156">
        <v>3504</v>
      </c>
      <c r="L65" s="194">
        <v>5.8290546662639775E-2</v>
      </c>
      <c r="M65" s="156">
        <v>8262</v>
      </c>
      <c r="N65" s="194">
        <v>4.8078142839020677E-2</v>
      </c>
      <c r="O65" s="323">
        <v>1587</v>
      </c>
      <c r="P65" s="194">
        <v>-2.4585125998770718E-2</v>
      </c>
      <c r="Q65" s="156">
        <v>551</v>
      </c>
      <c r="R65" s="194">
        <v>-0.18005952380952384</v>
      </c>
      <c r="S65" s="156">
        <v>2138</v>
      </c>
      <c r="T65" s="194">
        <v>-7.0030448020878655E-2</v>
      </c>
      <c r="U65" s="323">
        <v>2276</v>
      </c>
      <c r="V65" s="194">
        <v>-9.2142002393298728E-2</v>
      </c>
      <c r="W65" s="156">
        <v>2232</v>
      </c>
      <c r="X65" s="194">
        <v>8.2969432314410563E-2</v>
      </c>
      <c r="Y65" s="156">
        <v>4508</v>
      </c>
      <c r="Z65" s="194">
        <v>-1.3134851138353776E-2</v>
      </c>
      <c r="AA65" s="323">
        <v>464</v>
      </c>
      <c r="AB65" s="194">
        <v>0.20207253886010368</v>
      </c>
      <c r="AC65" s="156">
        <v>298</v>
      </c>
      <c r="AD65" s="194">
        <v>-1.9736842105263164E-2</v>
      </c>
      <c r="AE65" s="156">
        <v>762</v>
      </c>
      <c r="AF65" s="194">
        <v>0.10434782608695659</v>
      </c>
      <c r="AG65" s="323">
        <v>401</v>
      </c>
      <c r="AH65" s="194">
        <v>0.34563758389261734</v>
      </c>
      <c r="AI65" s="156">
        <v>265</v>
      </c>
      <c r="AJ65" s="194">
        <v>-6.360424028268552E-2</v>
      </c>
      <c r="AK65" s="156">
        <v>666</v>
      </c>
      <c r="AL65" s="194">
        <v>0.14629948364888135</v>
      </c>
      <c r="AM65" s="323">
        <v>399</v>
      </c>
      <c r="AN65" s="194">
        <v>1.85</v>
      </c>
      <c r="AO65" s="323">
        <v>17</v>
      </c>
      <c r="AP65" s="194">
        <v>0</v>
      </c>
      <c r="AQ65" s="156">
        <v>4</v>
      </c>
      <c r="AR65" s="194" t="s">
        <v>113</v>
      </c>
      <c r="AS65" s="156">
        <v>21</v>
      </c>
      <c r="AT65" s="194">
        <v>0.23529411764705888</v>
      </c>
    </row>
    <row r="66" spans="2:46" s="4" customFormat="1" ht="15" hidden="1" customHeight="1" outlineLevel="1" x14ac:dyDescent="0.25">
      <c r="B66" s="71" t="s">
        <v>100</v>
      </c>
      <c r="C66" s="323">
        <v>5013</v>
      </c>
      <c r="D66" s="194">
        <v>5.5812973883740513E-2</v>
      </c>
      <c r="E66" s="156">
        <v>3098</v>
      </c>
      <c r="F66" s="194">
        <v>-2.4559193954659997E-2</v>
      </c>
      <c r="G66" s="156">
        <v>8111</v>
      </c>
      <c r="H66" s="194">
        <v>2.3599192327107499E-2</v>
      </c>
      <c r="I66" s="323">
        <v>4512</v>
      </c>
      <c r="J66" s="194">
        <v>6.3900023579344545E-2</v>
      </c>
      <c r="K66" s="156">
        <v>2806</v>
      </c>
      <c r="L66" s="194">
        <v>-6.5289806795469696E-2</v>
      </c>
      <c r="M66" s="156">
        <v>7318</v>
      </c>
      <c r="N66" s="194">
        <v>1.035482534861254E-2</v>
      </c>
      <c r="O66" s="323">
        <v>1509</v>
      </c>
      <c r="P66" s="194">
        <v>9.5065312046444195E-2</v>
      </c>
      <c r="Q66" s="156">
        <v>568</v>
      </c>
      <c r="R66" s="194">
        <v>0.15918367346938767</v>
      </c>
      <c r="S66" s="156">
        <v>2077</v>
      </c>
      <c r="T66" s="194">
        <v>0.11188436830835125</v>
      </c>
      <c r="U66" s="323">
        <v>1938</v>
      </c>
      <c r="V66" s="194">
        <v>-0.19047619047619047</v>
      </c>
      <c r="W66" s="156">
        <v>1712</v>
      </c>
      <c r="X66" s="194">
        <v>-3.3314511575381123E-2</v>
      </c>
      <c r="Y66" s="156">
        <v>3650</v>
      </c>
      <c r="Z66" s="194">
        <v>-0.12364945978391362</v>
      </c>
      <c r="AA66" s="323">
        <v>385</v>
      </c>
      <c r="AB66" s="194">
        <v>-3.9900249376558561E-2</v>
      </c>
      <c r="AC66" s="156">
        <v>283</v>
      </c>
      <c r="AD66" s="194">
        <v>0.76875000000000004</v>
      </c>
      <c r="AE66" s="156">
        <v>668</v>
      </c>
      <c r="AF66" s="194">
        <v>0.19073083778966127</v>
      </c>
      <c r="AG66" s="323">
        <v>311</v>
      </c>
      <c r="AH66" s="194">
        <v>-3.1152647975077885E-2</v>
      </c>
      <c r="AI66" s="156">
        <v>240</v>
      </c>
      <c r="AJ66" s="194">
        <v>0.60000000000000009</v>
      </c>
      <c r="AK66" s="156">
        <v>551</v>
      </c>
      <c r="AL66" s="194">
        <v>0.16985138004246281</v>
      </c>
      <c r="AM66" s="323">
        <v>99</v>
      </c>
      <c r="AN66" s="194">
        <v>-4.8076923076923128E-2</v>
      </c>
      <c r="AO66" s="323">
        <v>17</v>
      </c>
      <c r="AP66" s="194">
        <v>7.5</v>
      </c>
      <c r="AQ66" s="156">
        <v>9</v>
      </c>
      <c r="AR66" s="194">
        <v>-0.3571428571428571</v>
      </c>
      <c r="AS66" s="156">
        <v>26</v>
      </c>
      <c r="AT66" s="194">
        <v>0.625</v>
      </c>
    </row>
    <row r="67" spans="2:46" s="4" customFormat="1" ht="15" hidden="1" customHeight="1" outlineLevel="1" x14ac:dyDescent="0.25">
      <c r="B67" s="71" t="s">
        <v>101</v>
      </c>
      <c r="C67" s="323">
        <v>5546</v>
      </c>
      <c r="D67" s="194">
        <v>0.39557121288374431</v>
      </c>
      <c r="E67" s="156">
        <v>3861</v>
      </c>
      <c r="F67" s="194">
        <v>-2.3273463192512001E-2</v>
      </c>
      <c r="G67" s="156">
        <v>9407</v>
      </c>
      <c r="H67" s="194">
        <v>0.18670367099785534</v>
      </c>
      <c r="I67" s="323">
        <v>4910</v>
      </c>
      <c r="J67" s="194">
        <v>0.4306526806526807</v>
      </c>
      <c r="K67" s="156">
        <v>3518</v>
      </c>
      <c r="L67" s="194">
        <v>-3.8535118884941211E-2</v>
      </c>
      <c r="M67" s="156">
        <v>8428</v>
      </c>
      <c r="N67" s="194">
        <v>0.18854886475814414</v>
      </c>
      <c r="O67" s="323">
        <v>1717</v>
      </c>
      <c r="P67" s="194">
        <v>0.36921850079744822</v>
      </c>
      <c r="Q67" s="156">
        <v>555</v>
      </c>
      <c r="R67" s="194">
        <v>-0.31985294117647056</v>
      </c>
      <c r="S67" s="156">
        <v>2272</v>
      </c>
      <c r="T67" s="194">
        <v>9.758454106280201E-2</v>
      </c>
      <c r="U67" s="323">
        <v>2289</v>
      </c>
      <c r="V67" s="194">
        <v>0.24334600760456282</v>
      </c>
      <c r="W67" s="156">
        <v>2225</v>
      </c>
      <c r="X67" s="194">
        <v>0.11977856064418724</v>
      </c>
      <c r="Y67" s="156">
        <v>4514</v>
      </c>
      <c r="Z67" s="194">
        <v>0.17920585161964464</v>
      </c>
      <c r="AA67" s="323">
        <v>512</v>
      </c>
      <c r="AB67" s="194">
        <v>0.12035010940919033</v>
      </c>
      <c r="AC67" s="156">
        <v>343</v>
      </c>
      <c r="AD67" s="194">
        <v>0.16666666666666674</v>
      </c>
      <c r="AE67" s="156">
        <v>855</v>
      </c>
      <c r="AF67" s="194">
        <v>0.13848202396804266</v>
      </c>
      <c r="AG67" s="323">
        <v>437</v>
      </c>
      <c r="AH67" s="194">
        <v>0.22752808988764039</v>
      </c>
      <c r="AI67" s="156">
        <v>305</v>
      </c>
      <c r="AJ67" s="194">
        <v>0.10108303249097483</v>
      </c>
      <c r="AK67" s="156">
        <v>742</v>
      </c>
      <c r="AL67" s="194">
        <v>0.17219589257503953</v>
      </c>
      <c r="AM67" s="323">
        <v>120</v>
      </c>
      <c r="AN67" s="194">
        <v>0.57894736842105265</v>
      </c>
      <c r="AO67" s="323">
        <v>4</v>
      </c>
      <c r="AP67" s="194">
        <v>-0.55555555555555558</v>
      </c>
      <c r="AQ67" s="156">
        <v>0</v>
      </c>
      <c r="AR67" s="194" t="s">
        <v>113</v>
      </c>
      <c r="AS67" s="156">
        <v>4</v>
      </c>
      <c r="AT67" s="194">
        <v>-0.55555555555555558</v>
      </c>
    </row>
    <row r="68" spans="2:46" s="4" customFormat="1" ht="15" hidden="1" customHeight="1" outlineLevel="1" x14ac:dyDescent="0.25">
      <c r="B68" s="71" t="s">
        <v>102</v>
      </c>
      <c r="C68" s="323">
        <v>5111</v>
      </c>
      <c r="D68" s="194">
        <v>-3.7838855421686746E-2</v>
      </c>
      <c r="E68" s="156">
        <v>3889</v>
      </c>
      <c r="F68" s="194">
        <v>-0.16131119258141036</v>
      </c>
      <c r="G68" s="156">
        <v>9000</v>
      </c>
      <c r="H68" s="194">
        <v>-9.5386471002110729E-2</v>
      </c>
      <c r="I68" s="323">
        <v>4376</v>
      </c>
      <c r="J68" s="194">
        <v>-6.3155641190323242E-2</v>
      </c>
      <c r="K68" s="156">
        <v>3526</v>
      </c>
      <c r="L68" s="194">
        <v>-0.18492834026814609</v>
      </c>
      <c r="M68" s="156">
        <v>7902</v>
      </c>
      <c r="N68" s="194">
        <v>-0.12170723574524844</v>
      </c>
      <c r="O68" s="323">
        <v>1411</v>
      </c>
      <c r="P68" s="194">
        <v>-5.1109616677874947E-2</v>
      </c>
      <c r="Q68" s="156">
        <v>608</v>
      </c>
      <c r="R68" s="194">
        <v>-0.2804733727810651</v>
      </c>
      <c r="S68" s="156">
        <v>2019</v>
      </c>
      <c r="T68" s="194">
        <v>-0.13421955403087482</v>
      </c>
      <c r="U68" s="323">
        <v>2317</v>
      </c>
      <c r="V68" s="194">
        <v>-8.8154269972451793E-2</v>
      </c>
      <c r="W68" s="156">
        <v>2122</v>
      </c>
      <c r="X68" s="194">
        <v>-0.14710610932475887</v>
      </c>
      <c r="Y68" s="156">
        <v>4439</v>
      </c>
      <c r="Z68" s="194">
        <v>-0.11731954662954858</v>
      </c>
      <c r="AA68" s="323">
        <v>603</v>
      </c>
      <c r="AB68" s="194">
        <v>0.13988657844990549</v>
      </c>
      <c r="AC68" s="156">
        <v>363</v>
      </c>
      <c r="AD68" s="194">
        <v>0.25172413793103443</v>
      </c>
      <c r="AE68" s="156">
        <v>966</v>
      </c>
      <c r="AF68" s="194">
        <v>0.17948717948717952</v>
      </c>
      <c r="AG68" s="323">
        <v>509</v>
      </c>
      <c r="AH68" s="194">
        <v>8.0679405520169833E-2</v>
      </c>
      <c r="AI68" s="156">
        <v>322</v>
      </c>
      <c r="AJ68" s="194">
        <v>0.1709090909090909</v>
      </c>
      <c r="AK68" s="156">
        <v>831</v>
      </c>
      <c r="AL68" s="194">
        <v>0.113941018766756</v>
      </c>
      <c r="AM68" s="323">
        <v>118</v>
      </c>
      <c r="AN68" s="194">
        <v>0.31111111111111112</v>
      </c>
      <c r="AO68" s="323">
        <v>14</v>
      </c>
      <c r="AP68" s="194">
        <v>-0.36363636363636365</v>
      </c>
      <c r="AQ68" s="156">
        <v>0</v>
      </c>
      <c r="AR68" s="194">
        <v>-1</v>
      </c>
      <c r="AS68" s="156">
        <v>14</v>
      </c>
      <c r="AT68" s="194">
        <v>-0.67441860465116277</v>
      </c>
    </row>
    <row r="69" spans="2:46" s="4" customFormat="1" ht="15" hidden="1" customHeight="1" outlineLevel="1" x14ac:dyDescent="0.25">
      <c r="B69" s="71" t="s">
        <v>103</v>
      </c>
      <c r="C69" s="323">
        <v>4118</v>
      </c>
      <c r="D69" s="194">
        <v>0.18879907621247116</v>
      </c>
      <c r="E69" s="156">
        <v>2920</v>
      </c>
      <c r="F69" s="194">
        <v>-9.9599136601911775E-2</v>
      </c>
      <c r="G69" s="156">
        <v>7038</v>
      </c>
      <c r="H69" s="194">
        <v>4.9351423885492851E-2</v>
      </c>
      <c r="I69" s="323">
        <v>3502</v>
      </c>
      <c r="J69" s="194">
        <v>0.23833097595473829</v>
      </c>
      <c r="K69" s="156">
        <v>2657</v>
      </c>
      <c r="L69" s="194">
        <v>-0.13733766233766231</v>
      </c>
      <c r="M69" s="156">
        <v>6159</v>
      </c>
      <c r="N69" s="194">
        <v>4.2484766418415809E-2</v>
      </c>
      <c r="O69" s="323">
        <v>924</v>
      </c>
      <c r="P69" s="194">
        <v>-1.08108108108107E-3</v>
      </c>
      <c r="Q69" s="156">
        <v>471</v>
      </c>
      <c r="R69" s="194">
        <v>0</v>
      </c>
      <c r="S69" s="156">
        <v>1395</v>
      </c>
      <c r="T69" s="194">
        <v>-7.1633237822354978E-4</v>
      </c>
      <c r="U69" s="323">
        <v>1929</v>
      </c>
      <c r="V69" s="194">
        <v>0.34612700628053039</v>
      </c>
      <c r="W69" s="156">
        <v>1706</v>
      </c>
      <c r="X69" s="194">
        <v>1.1862396204033177E-2</v>
      </c>
      <c r="Y69" s="156">
        <v>3635</v>
      </c>
      <c r="Z69" s="194">
        <v>0.16543764026931718</v>
      </c>
      <c r="AA69" s="323">
        <v>382</v>
      </c>
      <c r="AB69" s="194">
        <v>-0.19578947368421051</v>
      </c>
      <c r="AC69" s="156">
        <v>246</v>
      </c>
      <c r="AD69" s="194">
        <v>0.50920245398773001</v>
      </c>
      <c r="AE69" s="156">
        <v>628</v>
      </c>
      <c r="AF69" s="194">
        <v>-1.5673981191222541E-2</v>
      </c>
      <c r="AG69" s="323">
        <v>297</v>
      </c>
      <c r="AH69" s="194">
        <v>-0.25935162094763087</v>
      </c>
      <c r="AI69" s="156">
        <v>212</v>
      </c>
      <c r="AJ69" s="194">
        <v>0.37662337662337664</v>
      </c>
      <c r="AK69" s="156">
        <v>509</v>
      </c>
      <c r="AL69" s="194">
        <v>-8.2882882882882924E-2</v>
      </c>
      <c r="AM69" s="323">
        <v>224</v>
      </c>
      <c r="AN69" s="194">
        <v>0.48344370860927155</v>
      </c>
      <c r="AO69" s="323">
        <v>10</v>
      </c>
      <c r="AP69" s="194">
        <v>0</v>
      </c>
      <c r="AQ69" s="156">
        <v>17</v>
      </c>
      <c r="AR69" s="194" t="s">
        <v>113</v>
      </c>
      <c r="AS69" s="156">
        <v>27</v>
      </c>
      <c r="AT69" s="194">
        <v>1.7000000000000002</v>
      </c>
    </row>
    <row r="70" spans="2:46" s="4" customFormat="1" ht="15" hidden="1" customHeight="1" outlineLevel="1" x14ac:dyDescent="0.25">
      <c r="B70" s="71" t="s">
        <v>104</v>
      </c>
      <c r="C70" s="323">
        <v>4313</v>
      </c>
      <c r="D70" s="194">
        <v>0.17105620418137391</v>
      </c>
      <c r="E70" s="156">
        <v>2854</v>
      </c>
      <c r="F70" s="194">
        <v>4.8493754592211502E-2</v>
      </c>
      <c r="G70" s="156">
        <v>7167</v>
      </c>
      <c r="H70" s="194">
        <v>0.11896955503512885</v>
      </c>
      <c r="I70" s="323">
        <v>3699</v>
      </c>
      <c r="J70" s="194">
        <v>0.17990430622009579</v>
      </c>
      <c r="K70" s="156">
        <v>2632</v>
      </c>
      <c r="L70" s="194">
        <v>2.0946470131885109E-2</v>
      </c>
      <c r="M70" s="156">
        <v>6331</v>
      </c>
      <c r="N70" s="194">
        <v>0.10817433922632591</v>
      </c>
      <c r="O70" s="323">
        <v>1147</v>
      </c>
      <c r="P70" s="194">
        <v>0.15508559919436049</v>
      </c>
      <c r="Q70" s="156">
        <v>447</v>
      </c>
      <c r="R70" s="194">
        <v>-6.0924369747899165E-2</v>
      </c>
      <c r="S70" s="156">
        <v>1594</v>
      </c>
      <c r="T70" s="194">
        <v>8.5091899251191316E-2</v>
      </c>
      <c r="U70" s="323">
        <v>2010</v>
      </c>
      <c r="V70" s="194">
        <v>0.32063074901445465</v>
      </c>
      <c r="W70" s="156">
        <v>1449</v>
      </c>
      <c r="X70" s="194">
        <v>0.14364640883977908</v>
      </c>
      <c r="Y70" s="156">
        <v>3459</v>
      </c>
      <c r="Z70" s="194">
        <v>0.24022947292936547</v>
      </c>
      <c r="AA70" s="323">
        <v>396</v>
      </c>
      <c r="AB70" s="194">
        <v>5.0397877984084793E-2</v>
      </c>
      <c r="AC70" s="156">
        <v>218</v>
      </c>
      <c r="AD70" s="194">
        <v>0.51388888888888884</v>
      </c>
      <c r="AE70" s="156">
        <v>614</v>
      </c>
      <c r="AF70" s="194">
        <v>0.17850287907869489</v>
      </c>
      <c r="AG70" s="323">
        <v>327</v>
      </c>
      <c r="AH70" s="194">
        <v>7.5657894736842035E-2</v>
      </c>
      <c r="AI70" s="156">
        <v>187</v>
      </c>
      <c r="AJ70" s="194">
        <v>0.4496124031007751</v>
      </c>
      <c r="AK70" s="156">
        <v>514</v>
      </c>
      <c r="AL70" s="194">
        <v>0.18706697459584287</v>
      </c>
      <c r="AM70" s="323">
        <v>201</v>
      </c>
      <c r="AN70" s="194">
        <v>0.32236842105263164</v>
      </c>
      <c r="AO70" s="323">
        <v>17</v>
      </c>
      <c r="AP70" s="194">
        <v>-0.10526315789473684</v>
      </c>
      <c r="AQ70" s="156">
        <v>4</v>
      </c>
      <c r="AR70" s="194" t="s">
        <v>113</v>
      </c>
      <c r="AS70" s="156">
        <v>21</v>
      </c>
      <c r="AT70" s="194">
        <v>0.10526315789473695</v>
      </c>
    </row>
    <row r="71" spans="2:46" s="4" customFormat="1" ht="15.75" collapsed="1" x14ac:dyDescent="0.25">
      <c r="B71" s="101">
        <v>2016</v>
      </c>
      <c r="C71" s="333">
        <v>56526</v>
      </c>
      <c r="D71" s="103">
        <v>0.11129460336184027</v>
      </c>
      <c r="E71" s="102">
        <v>38283</v>
      </c>
      <c r="F71" s="103">
        <v>-2.5803496450110708E-2</v>
      </c>
      <c r="G71" s="102">
        <v>94809</v>
      </c>
      <c r="H71" s="103">
        <v>5.1540560324748741E-2</v>
      </c>
      <c r="I71" s="333">
        <v>49916</v>
      </c>
      <c r="J71" s="103">
        <v>0.12873391674015777</v>
      </c>
      <c r="K71" s="102">
        <v>34966</v>
      </c>
      <c r="L71" s="103">
        <v>-4.8259342932578497E-2</v>
      </c>
      <c r="M71" s="102">
        <v>84882</v>
      </c>
      <c r="N71" s="103">
        <v>4.8417776240705424E-2</v>
      </c>
      <c r="O71" s="333">
        <v>15794</v>
      </c>
      <c r="P71" s="103">
        <v>9.361584268106915E-2</v>
      </c>
      <c r="Q71" s="102">
        <v>6685</v>
      </c>
      <c r="R71" s="103">
        <v>-0.17244367417677642</v>
      </c>
      <c r="S71" s="102">
        <v>22479</v>
      </c>
      <c r="T71" s="103">
        <v>-1.8206039076376079E-3</v>
      </c>
      <c r="U71" s="333">
        <v>24089</v>
      </c>
      <c r="V71" s="103">
        <v>-8.7647107233972399E-3</v>
      </c>
      <c r="W71" s="102">
        <v>21217</v>
      </c>
      <c r="X71" s="103">
        <v>4.5635996254496991E-2</v>
      </c>
      <c r="Y71" s="102">
        <v>45306</v>
      </c>
      <c r="Z71" s="103">
        <v>1.5989056578386673E-2</v>
      </c>
      <c r="AA71" s="333">
        <v>4758</v>
      </c>
      <c r="AB71" s="103">
        <v>-5.8567471309853625E-2</v>
      </c>
      <c r="AC71" s="102">
        <v>2935</v>
      </c>
      <c r="AD71" s="103">
        <v>0.17682437850842025</v>
      </c>
      <c r="AE71" s="102">
        <v>7693</v>
      </c>
      <c r="AF71" s="103">
        <v>1.9210386857445583E-2</v>
      </c>
      <c r="AG71" s="333">
        <v>3918</v>
      </c>
      <c r="AH71" s="103">
        <v>-6.4693244211028844E-2</v>
      </c>
      <c r="AI71" s="102">
        <v>2586</v>
      </c>
      <c r="AJ71" s="103">
        <v>0.10844406343763402</v>
      </c>
      <c r="AK71" s="102">
        <v>6504</v>
      </c>
      <c r="AL71" s="103">
        <v>-2.7598896044158661E-3</v>
      </c>
      <c r="AM71" s="333">
        <v>2012</v>
      </c>
      <c r="AN71" s="103">
        <v>0.36222071767095465</v>
      </c>
      <c r="AO71" s="333">
        <v>147</v>
      </c>
      <c r="AP71" s="103">
        <v>0.32432432432432434</v>
      </c>
      <c r="AQ71" s="102">
        <v>75</v>
      </c>
      <c r="AR71" s="103">
        <v>0.171875</v>
      </c>
      <c r="AS71" s="102">
        <v>222</v>
      </c>
      <c r="AT71" s="103">
        <v>0.26857142857142846</v>
      </c>
    </row>
    <row r="72" spans="2:46" s="4" customFormat="1" ht="15" hidden="1" customHeight="1" outlineLevel="1" x14ac:dyDescent="0.25">
      <c r="B72" s="71" t="s">
        <v>93</v>
      </c>
      <c r="C72" s="323">
        <v>5900</v>
      </c>
      <c r="D72" s="194">
        <v>-0.39175257731958768</v>
      </c>
      <c r="E72" s="156">
        <v>4652</v>
      </c>
      <c r="F72" s="194">
        <v>-0.30536060922801256</v>
      </c>
      <c r="G72" s="156">
        <v>10552</v>
      </c>
      <c r="H72" s="194">
        <v>-0.35646764652070506</v>
      </c>
      <c r="I72" s="323">
        <v>5005</v>
      </c>
      <c r="J72" s="194">
        <v>-0.4055819477434679</v>
      </c>
      <c r="K72" s="156">
        <v>4353</v>
      </c>
      <c r="L72" s="194">
        <v>-0.31824588880187943</v>
      </c>
      <c r="M72" s="156">
        <v>9358</v>
      </c>
      <c r="N72" s="194">
        <v>-0.36791624451198923</v>
      </c>
      <c r="O72" s="323">
        <v>1560</v>
      </c>
      <c r="P72" s="194">
        <v>-0.29856115107913672</v>
      </c>
      <c r="Q72" s="156">
        <v>1099</v>
      </c>
      <c r="R72" s="194">
        <v>-5.0129645635263564E-2</v>
      </c>
      <c r="S72" s="156">
        <v>2659</v>
      </c>
      <c r="T72" s="194">
        <v>-0.21354628808044962</v>
      </c>
      <c r="U72" s="323">
        <v>2683</v>
      </c>
      <c r="V72" s="194">
        <v>-0.43882033047479607</v>
      </c>
      <c r="W72" s="156">
        <v>2201</v>
      </c>
      <c r="X72" s="194">
        <v>-0.37311307319851894</v>
      </c>
      <c r="Y72" s="156">
        <v>4884</v>
      </c>
      <c r="Z72" s="194">
        <v>-0.41099855282199715</v>
      </c>
      <c r="AA72" s="323">
        <v>639</v>
      </c>
      <c r="AB72" s="194">
        <v>-0.23928571428571432</v>
      </c>
      <c r="AC72" s="156">
        <v>288</v>
      </c>
      <c r="AD72" s="194">
        <v>-5.573770491803276E-2</v>
      </c>
      <c r="AE72" s="156">
        <v>927</v>
      </c>
      <c r="AF72" s="194">
        <v>-0.19039301310043666</v>
      </c>
      <c r="AG72" s="323">
        <v>542</v>
      </c>
      <c r="AH72" s="194">
        <v>-0.24407252440725247</v>
      </c>
      <c r="AI72" s="156">
        <v>264</v>
      </c>
      <c r="AJ72" s="194">
        <v>-7.3684210526315796E-2</v>
      </c>
      <c r="AK72" s="156">
        <v>806</v>
      </c>
      <c r="AL72" s="194">
        <v>-0.19560878243512969</v>
      </c>
      <c r="AM72" s="323">
        <v>245</v>
      </c>
      <c r="AN72" s="194">
        <v>-0.40389294403892939</v>
      </c>
      <c r="AO72" s="323">
        <v>11</v>
      </c>
      <c r="AP72" s="194">
        <v>-0.62068965517241381</v>
      </c>
      <c r="AQ72" s="156">
        <v>11</v>
      </c>
      <c r="AR72" s="194">
        <v>0.5714285714285714</v>
      </c>
      <c r="AS72" s="156">
        <v>22</v>
      </c>
      <c r="AT72" s="194">
        <v>-0.38888888888888884</v>
      </c>
    </row>
    <row r="73" spans="2:46" s="4" customFormat="1" ht="15" hidden="1" customHeight="1" outlineLevel="1" x14ac:dyDescent="0.25">
      <c r="B73" s="71" t="s">
        <v>94</v>
      </c>
      <c r="C73" s="323">
        <v>2449</v>
      </c>
      <c r="D73" s="194">
        <v>-0.50744167337087687</v>
      </c>
      <c r="E73" s="156">
        <v>1730</v>
      </c>
      <c r="F73" s="194">
        <v>-0.52758055707263796</v>
      </c>
      <c r="G73" s="156">
        <v>4179</v>
      </c>
      <c r="H73" s="194">
        <v>-0.5159833217512162</v>
      </c>
      <c r="I73" s="323">
        <v>1756</v>
      </c>
      <c r="J73" s="194">
        <v>-0.55008967460927494</v>
      </c>
      <c r="K73" s="156">
        <v>1628</v>
      </c>
      <c r="L73" s="194">
        <v>-0.53578557171371544</v>
      </c>
      <c r="M73" s="156">
        <v>3384</v>
      </c>
      <c r="N73" s="194">
        <v>-0.54331983805668016</v>
      </c>
      <c r="O73" s="323">
        <v>596</v>
      </c>
      <c r="P73" s="194">
        <v>-0.53218210361067508</v>
      </c>
      <c r="Q73" s="156">
        <v>380</v>
      </c>
      <c r="R73" s="194">
        <v>-0.27756653992395441</v>
      </c>
      <c r="S73" s="156">
        <v>976</v>
      </c>
      <c r="T73" s="194">
        <v>-0.45777777777777773</v>
      </c>
      <c r="U73" s="323">
        <v>818</v>
      </c>
      <c r="V73" s="194">
        <v>-0.61342155009451793</v>
      </c>
      <c r="W73" s="156">
        <v>789</v>
      </c>
      <c r="X73" s="194">
        <v>-0.60431293881644943</v>
      </c>
      <c r="Y73" s="156">
        <v>1607</v>
      </c>
      <c r="Z73" s="194">
        <v>-0.60900243309002433</v>
      </c>
      <c r="AA73" s="323">
        <v>563</v>
      </c>
      <c r="AB73" s="194">
        <v>-0.17930029154518945</v>
      </c>
      <c r="AC73" s="156">
        <v>102</v>
      </c>
      <c r="AD73" s="194">
        <v>-0.26086956521739135</v>
      </c>
      <c r="AE73" s="156">
        <v>665</v>
      </c>
      <c r="AF73" s="194">
        <v>-0.19296116504854366</v>
      </c>
      <c r="AG73" s="323">
        <v>521</v>
      </c>
      <c r="AH73" s="194">
        <v>-0.19598765432098764</v>
      </c>
      <c r="AI73" s="156">
        <v>97</v>
      </c>
      <c r="AJ73" s="194">
        <v>-0.23622047244094491</v>
      </c>
      <c r="AK73" s="156">
        <v>618</v>
      </c>
      <c r="AL73" s="194">
        <v>-0.20258064516129037</v>
      </c>
      <c r="AM73" s="323">
        <v>124</v>
      </c>
      <c r="AN73" s="194">
        <v>-0.66933333333333334</v>
      </c>
      <c r="AO73" s="323">
        <v>6</v>
      </c>
      <c r="AP73" s="194">
        <v>-0.25</v>
      </c>
      <c r="AQ73" s="156">
        <v>0</v>
      </c>
      <c r="AR73" s="194">
        <v>-1</v>
      </c>
      <c r="AS73" s="156">
        <v>6</v>
      </c>
      <c r="AT73" s="194">
        <v>-0.76</v>
      </c>
    </row>
    <row r="74" spans="2:46" s="4" customFormat="1" ht="15" hidden="1" customHeight="1" outlineLevel="1" x14ac:dyDescent="0.25">
      <c r="B74" s="71" t="s">
        <v>95</v>
      </c>
      <c r="C74" s="323">
        <v>2799</v>
      </c>
      <c r="D74" s="194">
        <v>-0.54920277017233055</v>
      </c>
      <c r="E74" s="156">
        <v>2060</v>
      </c>
      <c r="F74" s="194">
        <v>-0.52457881375490423</v>
      </c>
      <c r="G74" s="156">
        <v>4859</v>
      </c>
      <c r="H74" s="194">
        <v>-0.53908176816543352</v>
      </c>
      <c r="I74" s="323">
        <v>2452</v>
      </c>
      <c r="J74" s="194">
        <v>-0.54893303899926416</v>
      </c>
      <c r="K74" s="156">
        <v>1973</v>
      </c>
      <c r="L74" s="194">
        <v>-0.50798004987531176</v>
      </c>
      <c r="M74" s="156">
        <v>4425</v>
      </c>
      <c r="N74" s="194">
        <v>-0.53154774507728142</v>
      </c>
      <c r="O74" s="323">
        <v>883</v>
      </c>
      <c r="P74" s="194">
        <v>-0.42995480955455134</v>
      </c>
      <c r="Q74" s="156">
        <v>407</v>
      </c>
      <c r="R74" s="194">
        <v>-0.51891252955082745</v>
      </c>
      <c r="S74" s="156">
        <v>1290</v>
      </c>
      <c r="T74" s="194">
        <v>-0.4613778705636743</v>
      </c>
      <c r="U74" s="323">
        <v>1242</v>
      </c>
      <c r="V74" s="194">
        <v>-0.60696202531645571</v>
      </c>
      <c r="W74" s="156">
        <v>1101</v>
      </c>
      <c r="X74" s="194">
        <v>-0.50782297720160929</v>
      </c>
      <c r="Y74" s="156">
        <v>2343</v>
      </c>
      <c r="Z74" s="194">
        <v>-0.56586992773763201</v>
      </c>
      <c r="AA74" s="323">
        <v>224</v>
      </c>
      <c r="AB74" s="194">
        <v>-0.58518518518518525</v>
      </c>
      <c r="AC74" s="156">
        <v>87</v>
      </c>
      <c r="AD74" s="194">
        <v>-0.72025723472668812</v>
      </c>
      <c r="AE74" s="156">
        <v>311</v>
      </c>
      <c r="AF74" s="194">
        <v>-0.63454759106933012</v>
      </c>
      <c r="AG74" s="323">
        <v>157</v>
      </c>
      <c r="AH74" s="194">
        <v>-0.68218623481781382</v>
      </c>
      <c r="AI74" s="156">
        <v>82</v>
      </c>
      <c r="AJ74" s="194">
        <v>-0.72203389830508469</v>
      </c>
      <c r="AK74" s="156">
        <v>239</v>
      </c>
      <c r="AL74" s="194">
        <v>-0.69708491761723701</v>
      </c>
      <c r="AM74" s="323">
        <v>123</v>
      </c>
      <c r="AN74" s="194">
        <v>-0.45333333333333337</v>
      </c>
      <c r="AO74" s="323">
        <v>0</v>
      </c>
      <c r="AP74" s="194">
        <v>-1</v>
      </c>
      <c r="AQ74" s="156">
        <v>0</v>
      </c>
      <c r="AR74" s="194">
        <v>-1</v>
      </c>
      <c r="AS74" s="156">
        <v>0</v>
      </c>
      <c r="AT74" s="194">
        <v>-1</v>
      </c>
    </row>
    <row r="75" spans="2:46" s="4" customFormat="1" ht="15" hidden="1" customHeight="1" outlineLevel="1" x14ac:dyDescent="0.25">
      <c r="B75" s="71" t="s">
        <v>96</v>
      </c>
      <c r="C75" s="323">
        <v>3799</v>
      </c>
      <c r="D75" s="194">
        <v>-0.48319956468507685</v>
      </c>
      <c r="E75" s="156">
        <v>2442</v>
      </c>
      <c r="F75" s="194">
        <v>-0.48229807080771681</v>
      </c>
      <c r="G75" s="156">
        <v>6241</v>
      </c>
      <c r="H75" s="194">
        <v>-0.4828471992045078</v>
      </c>
      <c r="I75" s="323">
        <v>3337</v>
      </c>
      <c r="J75" s="194">
        <v>-0.49955008998200356</v>
      </c>
      <c r="K75" s="156">
        <v>2313</v>
      </c>
      <c r="L75" s="194">
        <v>-0.48115746971736206</v>
      </c>
      <c r="M75" s="156">
        <v>5650</v>
      </c>
      <c r="N75" s="194">
        <v>-0.49218047815926658</v>
      </c>
      <c r="O75" s="323">
        <v>993</v>
      </c>
      <c r="P75" s="194">
        <v>-0.49772382397572079</v>
      </c>
      <c r="Q75" s="156">
        <v>695</v>
      </c>
      <c r="R75" s="194">
        <v>-0.39301310043668125</v>
      </c>
      <c r="S75" s="156">
        <v>1688</v>
      </c>
      <c r="T75" s="194">
        <v>-0.45932094811018576</v>
      </c>
      <c r="U75" s="323">
        <v>2097</v>
      </c>
      <c r="V75" s="194">
        <v>-0.48665850673194611</v>
      </c>
      <c r="W75" s="156">
        <v>1232</v>
      </c>
      <c r="X75" s="194">
        <v>-0.49487494874948745</v>
      </c>
      <c r="Y75" s="156">
        <v>3329</v>
      </c>
      <c r="Z75" s="194">
        <v>-0.48973022685469036</v>
      </c>
      <c r="AA75" s="323">
        <v>337</v>
      </c>
      <c r="AB75" s="194">
        <v>-0.31781376518218618</v>
      </c>
      <c r="AC75" s="156">
        <v>113</v>
      </c>
      <c r="AD75" s="194">
        <v>-0.55158730158730163</v>
      </c>
      <c r="AE75" s="156">
        <v>450</v>
      </c>
      <c r="AF75" s="194">
        <v>-0.39678284182305634</v>
      </c>
      <c r="AG75" s="323">
        <v>311</v>
      </c>
      <c r="AH75" s="194">
        <v>-0.27336448598130836</v>
      </c>
      <c r="AI75" s="156">
        <v>105</v>
      </c>
      <c r="AJ75" s="194">
        <v>-0.56066945606694563</v>
      </c>
      <c r="AK75" s="156">
        <v>416</v>
      </c>
      <c r="AL75" s="194">
        <v>-0.37631184407796103</v>
      </c>
      <c r="AM75" s="323">
        <v>119</v>
      </c>
      <c r="AN75" s="194">
        <v>-0.28742514970059885</v>
      </c>
      <c r="AO75" s="323">
        <v>6</v>
      </c>
      <c r="AP75" s="194">
        <v>-0.72727272727272729</v>
      </c>
      <c r="AQ75" s="156">
        <v>16</v>
      </c>
      <c r="AR75" s="194">
        <v>1.2857142857142856</v>
      </c>
      <c r="AS75" s="156">
        <v>22</v>
      </c>
      <c r="AT75" s="194">
        <v>-0.24137931034482762</v>
      </c>
    </row>
    <row r="76" spans="2:46" s="4" customFormat="1" ht="15" hidden="1" customHeight="1" outlineLevel="1" x14ac:dyDescent="0.25">
      <c r="B76" s="71" t="s">
        <v>97</v>
      </c>
      <c r="C76" s="323">
        <v>5022</v>
      </c>
      <c r="D76" s="194">
        <v>-0.52796315443180752</v>
      </c>
      <c r="E76" s="156">
        <v>3576</v>
      </c>
      <c r="F76" s="194">
        <v>-0.33183856502242148</v>
      </c>
      <c r="G76" s="156">
        <v>8598</v>
      </c>
      <c r="H76" s="194">
        <v>-0.46232255643799636</v>
      </c>
      <c r="I76" s="323">
        <v>4635</v>
      </c>
      <c r="J76" s="194">
        <v>-0.53793240953045562</v>
      </c>
      <c r="K76" s="156">
        <v>3317</v>
      </c>
      <c r="L76" s="194">
        <v>-0.33752746155382463</v>
      </c>
      <c r="M76" s="156">
        <v>7952</v>
      </c>
      <c r="N76" s="194">
        <v>-0.47120627743050936</v>
      </c>
      <c r="O76" s="323">
        <v>1546</v>
      </c>
      <c r="P76" s="194">
        <v>-0.32192982456140351</v>
      </c>
      <c r="Q76" s="156">
        <v>943</v>
      </c>
      <c r="R76" s="194">
        <v>9.6359743040685952E-3</v>
      </c>
      <c r="S76" s="156">
        <v>2489</v>
      </c>
      <c r="T76" s="194">
        <v>-0.2255756067205974</v>
      </c>
      <c r="U76" s="323">
        <v>2697</v>
      </c>
      <c r="V76" s="194">
        <v>-0.60168365086397868</v>
      </c>
      <c r="W76" s="156">
        <v>1923</v>
      </c>
      <c r="X76" s="194">
        <v>-0.35835835835835839</v>
      </c>
      <c r="Y76" s="156">
        <v>4620</v>
      </c>
      <c r="Z76" s="194">
        <v>-0.52702702702702697</v>
      </c>
      <c r="AA76" s="323">
        <v>306</v>
      </c>
      <c r="AB76" s="194">
        <v>-0.36645962732919257</v>
      </c>
      <c r="AC76" s="156">
        <v>259</v>
      </c>
      <c r="AD76" s="194">
        <v>-0.24269005847953218</v>
      </c>
      <c r="AE76" s="156">
        <v>565</v>
      </c>
      <c r="AF76" s="194">
        <v>-0.31515151515151518</v>
      </c>
      <c r="AG76" s="323">
        <v>260</v>
      </c>
      <c r="AH76" s="194">
        <v>-0.32642487046632129</v>
      </c>
      <c r="AI76" s="156">
        <v>249</v>
      </c>
      <c r="AJ76" s="194">
        <v>-0.23853211009174313</v>
      </c>
      <c r="AK76" s="156">
        <v>509</v>
      </c>
      <c r="AL76" s="194">
        <v>-0.28611500701262271</v>
      </c>
      <c r="AM76" s="323">
        <v>76</v>
      </c>
      <c r="AN76" s="194">
        <v>-0.3613445378151261</v>
      </c>
      <c r="AO76" s="323">
        <v>5</v>
      </c>
      <c r="AP76" s="194">
        <v>-0.16666666666666663</v>
      </c>
      <c r="AQ76" s="156">
        <v>0</v>
      </c>
      <c r="AR76" s="194">
        <v>-1</v>
      </c>
      <c r="AS76" s="156">
        <v>5</v>
      </c>
      <c r="AT76" s="194">
        <v>-0.44444444444444442</v>
      </c>
    </row>
    <row r="77" spans="2:46" s="4" customFormat="1" ht="15" hidden="1" customHeight="1" outlineLevel="1" x14ac:dyDescent="0.25">
      <c r="B77" s="71" t="s">
        <v>98</v>
      </c>
      <c r="C77" s="323">
        <v>4600</v>
      </c>
      <c r="D77" s="194">
        <v>-0.62018000165139131</v>
      </c>
      <c r="E77" s="156">
        <v>3491</v>
      </c>
      <c r="F77" s="194">
        <v>-0.45800341561869273</v>
      </c>
      <c r="G77" s="156">
        <v>8091</v>
      </c>
      <c r="H77" s="194">
        <v>-0.56387451487710227</v>
      </c>
      <c r="I77" s="323">
        <v>4159</v>
      </c>
      <c r="J77" s="194">
        <v>-0.64226733184242213</v>
      </c>
      <c r="K77" s="156">
        <v>3199</v>
      </c>
      <c r="L77" s="194">
        <v>-0.46090326929558478</v>
      </c>
      <c r="M77" s="156">
        <v>7358</v>
      </c>
      <c r="N77" s="194">
        <v>-0.58097949886104783</v>
      </c>
      <c r="O77" s="323">
        <v>1200</v>
      </c>
      <c r="P77" s="194">
        <v>-0.55390334572490707</v>
      </c>
      <c r="Q77" s="156">
        <v>784</v>
      </c>
      <c r="R77" s="194">
        <v>-0.45289602233077464</v>
      </c>
      <c r="S77" s="156">
        <v>1984</v>
      </c>
      <c r="T77" s="194">
        <v>-0.51879699248120303</v>
      </c>
      <c r="U77" s="323">
        <v>2527</v>
      </c>
      <c r="V77" s="194">
        <v>-0.68944328376551556</v>
      </c>
      <c r="W77" s="156">
        <v>1785</v>
      </c>
      <c r="X77" s="194">
        <v>-0.45794108715457027</v>
      </c>
      <c r="Y77" s="156">
        <v>4312</v>
      </c>
      <c r="Z77" s="194">
        <v>-0.62274715660542435</v>
      </c>
      <c r="AA77" s="323">
        <v>360</v>
      </c>
      <c r="AB77" s="194">
        <v>-0.12408759124087587</v>
      </c>
      <c r="AC77" s="156">
        <v>290</v>
      </c>
      <c r="AD77" s="194">
        <v>-0.42800788954635105</v>
      </c>
      <c r="AE77" s="156">
        <v>650</v>
      </c>
      <c r="AF77" s="194">
        <v>-0.2919389978213508</v>
      </c>
      <c r="AG77" s="323">
        <v>247</v>
      </c>
      <c r="AH77" s="194">
        <v>-0.26488095238095233</v>
      </c>
      <c r="AI77" s="156">
        <v>268</v>
      </c>
      <c r="AJ77" s="194">
        <v>-0.44855967078189296</v>
      </c>
      <c r="AK77" s="156">
        <v>515</v>
      </c>
      <c r="AL77" s="194">
        <v>-0.37347931873479323</v>
      </c>
      <c r="AM77" s="323">
        <v>77</v>
      </c>
      <c r="AN77" s="194">
        <v>0.18461538461538463</v>
      </c>
      <c r="AO77" s="323">
        <v>4</v>
      </c>
      <c r="AP77" s="194">
        <v>-0.55555555555555558</v>
      </c>
      <c r="AQ77" s="156">
        <v>2</v>
      </c>
      <c r="AR77" s="194" t="s">
        <v>113</v>
      </c>
      <c r="AS77" s="156">
        <v>6</v>
      </c>
      <c r="AT77" s="194">
        <v>-0.33333333333333337</v>
      </c>
    </row>
    <row r="78" spans="2:46" s="4" customFormat="1" ht="15" hidden="1" customHeight="1" outlineLevel="1" x14ac:dyDescent="0.25">
      <c r="B78" s="71" t="s">
        <v>99</v>
      </c>
      <c r="C78" s="323">
        <v>5115</v>
      </c>
      <c r="D78" s="194">
        <v>-0.59047237790232188</v>
      </c>
      <c r="E78" s="156">
        <v>3615</v>
      </c>
      <c r="F78" s="194">
        <v>-0.41286340750365436</v>
      </c>
      <c r="G78" s="156">
        <v>8730</v>
      </c>
      <c r="H78" s="194">
        <v>-0.53182817611412025</v>
      </c>
      <c r="I78" s="323">
        <v>4572</v>
      </c>
      <c r="J78" s="194">
        <v>-0.61208213134227041</v>
      </c>
      <c r="K78" s="156">
        <v>3311</v>
      </c>
      <c r="L78" s="194">
        <v>-0.40969869852023533</v>
      </c>
      <c r="M78" s="156">
        <v>7883</v>
      </c>
      <c r="N78" s="194">
        <v>-0.54682379994251229</v>
      </c>
      <c r="O78" s="323">
        <v>1627</v>
      </c>
      <c r="P78" s="194">
        <v>-0.48852562087393903</v>
      </c>
      <c r="Q78" s="156">
        <v>672</v>
      </c>
      <c r="R78" s="194">
        <v>-0.53687112336319776</v>
      </c>
      <c r="S78" s="156">
        <v>2299</v>
      </c>
      <c r="T78" s="194">
        <v>-0.50367012089810015</v>
      </c>
      <c r="U78" s="323">
        <v>2507</v>
      </c>
      <c r="V78" s="194">
        <v>-0.67458463136033231</v>
      </c>
      <c r="W78" s="156">
        <v>2061</v>
      </c>
      <c r="X78" s="194">
        <v>-0.36033519553072624</v>
      </c>
      <c r="Y78" s="156">
        <v>4568</v>
      </c>
      <c r="Z78" s="194">
        <v>-0.58191469888339742</v>
      </c>
      <c r="AA78" s="323">
        <v>386</v>
      </c>
      <c r="AB78" s="194">
        <v>-0.36721311475409835</v>
      </c>
      <c r="AC78" s="156">
        <v>304</v>
      </c>
      <c r="AD78" s="194">
        <v>-0.44220183486238529</v>
      </c>
      <c r="AE78" s="156">
        <v>690</v>
      </c>
      <c r="AF78" s="194">
        <v>-0.40259740259740262</v>
      </c>
      <c r="AG78" s="323">
        <v>298</v>
      </c>
      <c r="AH78" s="194">
        <v>-0.38302277432712217</v>
      </c>
      <c r="AI78" s="156">
        <v>283</v>
      </c>
      <c r="AJ78" s="194">
        <v>-0.45681381957773515</v>
      </c>
      <c r="AK78" s="156">
        <v>581</v>
      </c>
      <c r="AL78" s="194">
        <v>-0.42131474103585653</v>
      </c>
      <c r="AM78" s="323">
        <v>140</v>
      </c>
      <c r="AN78" s="194">
        <v>0.4893617021276595</v>
      </c>
      <c r="AO78" s="323">
        <v>17</v>
      </c>
      <c r="AP78" s="194" t="s">
        <v>113</v>
      </c>
      <c r="AQ78" s="156">
        <v>0</v>
      </c>
      <c r="AR78" s="194">
        <v>-1</v>
      </c>
      <c r="AS78" s="156">
        <v>17</v>
      </c>
      <c r="AT78" s="194">
        <v>4.666666666666667</v>
      </c>
    </row>
    <row r="79" spans="2:46" s="4" customFormat="1" ht="15" hidden="1" customHeight="1" outlineLevel="1" x14ac:dyDescent="0.25">
      <c r="B79" s="71" t="s">
        <v>100</v>
      </c>
      <c r="C79" s="323">
        <v>4748</v>
      </c>
      <c r="D79" s="194">
        <v>-0.60915377016792882</v>
      </c>
      <c r="E79" s="156">
        <v>3176</v>
      </c>
      <c r="F79" s="194">
        <v>-0.53810354857475273</v>
      </c>
      <c r="G79" s="156">
        <v>7924</v>
      </c>
      <c r="H79" s="194">
        <v>-0.58347350714886459</v>
      </c>
      <c r="I79" s="323">
        <v>4241</v>
      </c>
      <c r="J79" s="194">
        <v>-0.62680394227384717</v>
      </c>
      <c r="K79" s="156">
        <v>3002</v>
      </c>
      <c r="L79" s="194">
        <v>-0.5307175238392996</v>
      </c>
      <c r="M79" s="156">
        <v>7243</v>
      </c>
      <c r="N79" s="194">
        <v>-0.59219638533866337</v>
      </c>
      <c r="O79" s="323">
        <v>1378</v>
      </c>
      <c r="P79" s="194">
        <v>-0.55375647668393779</v>
      </c>
      <c r="Q79" s="156">
        <v>490</v>
      </c>
      <c r="R79" s="194">
        <v>-0.68387096774193545</v>
      </c>
      <c r="S79" s="156">
        <v>1868</v>
      </c>
      <c r="T79" s="194">
        <v>-0.59724018973695558</v>
      </c>
      <c r="U79" s="323">
        <v>2394</v>
      </c>
      <c r="V79" s="194">
        <v>-0.67494908350305494</v>
      </c>
      <c r="W79" s="156">
        <v>1771</v>
      </c>
      <c r="X79" s="194">
        <v>-0.45641497851442603</v>
      </c>
      <c r="Y79" s="156">
        <v>4165</v>
      </c>
      <c r="Z79" s="194">
        <v>-0.60792619787254076</v>
      </c>
      <c r="AA79" s="323">
        <v>401</v>
      </c>
      <c r="AB79" s="194">
        <v>-0.38685015290519875</v>
      </c>
      <c r="AC79" s="156">
        <v>160</v>
      </c>
      <c r="AD79" s="194">
        <v>-0.66457023060796638</v>
      </c>
      <c r="AE79" s="156">
        <v>561</v>
      </c>
      <c r="AF79" s="194">
        <v>-0.50397877984084882</v>
      </c>
      <c r="AG79" s="323">
        <v>321</v>
      </c>
      <c r="AH79" s="194">
        <v>-0.34888438133874244</v>
      </c>
      <c r="AI79" s="156">
        <v>150</v>
      </c>
      <c r="AJ79" s="194">
        <v>-0.67248908296943233</v>
      </c>
      <c r="AK79" s="156">
        <v>471</v>
      </c>
      <c r="AL79" s="194">
        <v>-0.50473186119873814</v>
      </c>
      <c r="AM79" s="323">
        <v>104</v>
      </c>
      <c r="AN79" s="194">
        <v>-0.1333333333333333</v>
      </c>
      <c r="AO79" s="323">
        <v>2</v>
      </c>
      <c r="AP79" s="194">
        <v>-0.8</v>
      </c>
      <c r="AQ79" s="156">
        <v>14</v>
      </c>
      <c r="AR79" s="194">
        <v>6</v>
      </c>
      <c r="AS79" s="156">
        <v>16</v>
      </c>
      <c r="AT79" s="194">
        <v>0.33333333333333326</v>
      </c>
    </row>
    <row r="80" spans="2:46" s="4" customFormat="1" ht="15" hidden="1" customHeight="1" outlineLevel="1" x14ac:dyDescent="0.25">
      <c r="B80" s="71" t="s">
        <v>101</v>
      </c>
      <c r="C80" s="323">
        <v>3974</v>
      </c>
      <c r="D80" s="194">
        <v>-0.62014911106862924</v>
      </c>
      <c r="E80" s="156">
        <v>3953</v>
      </c>
      <c r="F80" s="194">
        <v>-0.41437037037037039</v>
      </c>
      <c r="G80" s="156">
        <v>7927</v>
      </c>
      <c r="H80" s="194">
        <v>-0.53944922147339058</v>
      </c>
      <c r="I80" s="323">
        <v>3432</v>
      </c>
      <c r="J80" s="194">
        <v>-0.64954559379148369</v>
      </c>
      <c r="K80" s="156">
        <v>3659</v>
      </c>
      <c r="L80" s="194">
        <v>-0.42186759361668513</v>
      </c>
      <c r="M80" s="156">
        <v>7091</v>
      </c>
      <c r="N80" s="194">
        <v>-0.56016623247736019</v>
      </c>
      <c r="O80" s="323">
        <v>1254</v>
      </c>
      <c r="P80" s="194">
        <v>-0.65387800165608612</v>
      </c>
      <c r="Q80" s="156">
        <v>816</v>
      </c>
      <c r="R80" s="194">
        <v>-0.4718446601941747</v>
      </c>
      <c r="S80" s="156">
        <v>2070</v>
      </c>
      <c r="T80" s="194">
        <v>-0.59945820433436525</v>
      </c>
      <c r="U80" s="323">
        <v>1841</v>
      </c>
      <c r="V80" s="194">
        <v>-0.67404390934844194</v>
      </c>
      <c r="W80" s="156">
        <v>1987</v>
      </c>
      <c r="X80" s="194">
        <v>-0.42389098289359239</v>
      </c>
      <c r="Y80" s="156">
        <v>3828</v>
      </c>
      <c r="Z80" s="194">
        <v>-0.57920193470374848</v>
      </c>
      <c r="AA80" s="323">
        <v>457</v>
      </c>
      <c r="AB80" s="194">
        <v>-0.13935969868173259</v>
      </c>
      <c r="AC80" s="156">
        <v>294</v>
      </c>
      <c r="AD80" s="194">
        <v>-0.30166270783847982</v>
      </c>
      <c r="AE80" s="156">
        <v>751</v>
      </c>
      <c r="AF80" s="194">
        <v>-0.21113445378151263</v>
      </c>
      <c r="AG80" s="323">
        <v>356</v>
      </c>
      <c r="AH80" s="194">
        <v>-1.9283746556473802E-2</v>
      </c>
      <c r="AI80" s="156">
        <v>277</v>
      </c>
      <c r="AJ80" s="194">
        <v>-0.30576441102756891</v>
      </c>
      <c r="AK80" s="156">
        <v>633</v>
      </c>
      <c r="AL80" s="194">
        <v>-0.1692913385826772</v>
      </c>
      <c r="AM80" s="323">
        <v>76</v>
      </c>
      <c r="AN80" s="194">
        <v>-0.41538461538461535</v>
      </c>
      <c r="AO80" s="323">
        <v>9</v>
      </c>
      <c r="AP80" s="194">
        <v>0.125</v>
      </c>
      <c r="AQ80" s="156">
        <v>0</v>
      </c>
      <c r="AR80" s="194" t="s">
        <v>113</v>
      </c>
      <c r="AS80" s="156">
        <v>9</v>
      </c>
      <c r="AT80" s="194">
        <v>0.125</v>
      </c>
    </row>
    <row r="81" spans="2:46" s="4" customFormat="1" ht="15" hidden="1" customHeight="1" outlineLevel="1" x14ac:dyDescent="0.25">
      <c r="B81" s="71" t="s">
        <v>102</v>
      </c>
      <c r="C81" s="323">
        <v>5312</v>
      </c>
      <c r="D81" s="194">
        <v>-0.44341994970662191</v>
      </c>
      <c r="E81" s="156">
        <v>4637</v>
      </c>
      <c r="F81" s="194">
        <v>-0.38672133315698987</v>
      </c>
      <c r="G81" s="156">
        <v>9949</v>
      </c>
      <c r="H81" s="194">
        <v>-0.41835720549546918</v>
      </c>
      <c r="I81" s="323">
        <v>4671</v>
      </c>
      <c r="J81" s="194">
        <v>-0.44956398774452033</v>
      </c>
      <c r="K81" s="156">
        <v>4326</v>
      </c>
      <c r="L81" s="194">
        <v>-0.38437455528675113</v>
      </c>
      <c r="M81" s="156">
        <v>8997</v>
      </c>
      <c r="N81" s="194">
        <v>-0.4200348095146007</v>
      </c>
      <c r="O81" s="323">
        <v>1487</v>
      </c>
      <c r="P81" s="194">
        <v>-0.42364341085271318</v>
      </c>
      <c r="Q81" s="156">
        <v>845</v>
      </c>
      <c r="R81" s="194">
        <v>-0.44735120994113797</v>
      </c>
      <c r="S81" s="156">
        <v>2332</v>
      </c>
      <c r="T81" s="194">
        <v>-0.43246532002920424</v>
      </c>
      <c r="U81" s="323">
        <v>2541</v>
      </c>
      <c r="V81" s="194">
        <v>-0.48832057994361655</v>
      </c>
      <c r="W81" s="156">
        <v>2488</v>
      </c>
      <c r="X81" s="194">
        <v>-0.37908659845270776</v>
      </c>
      <c r="Y81" s="156">
        <v>5029</v>
      </c>
      <c r="Z81" s="194">
        <v>-0.43954084475649169</v>
      </c>
      <c r="AA81" s="323">
        <v>529</v>
      </c>
      <c r="AB81" s="194">
        <v>-0.4305705059203444</v>
      </c>
      <c r="AC81" s="156">
        <v>290</v>
      </c>
      <c r="AD81" s="194">
        <v>-0.43907156673114123</v>
      </c>
      <c r="AE81" s="156">
        <v>819</v>
      </c>
      <c r="AF81" s="194">
        <v>-0.43360995850622408</v>
      </c>
      <c r="AG81" s="323">
        <v>471</v>
      </c>
      <c r="AH81" s="194">
        <v>-0.40977443609022557</v>
      </c>
      <c r="AI81" s="156">
        <v>275</v>
      </c>
      <c r="AJ81" s="194">
        <v>-0.44444444444444442</v>
      </c>
      <c r="AK81" s="156">
        <v>746</v>
      </c>
      <c r="AL81" s="194">
        <v>-0.42304717710750195</v>
      </c>
      <c r="AM81" s="323">
        <v>90</v>
      </c>
      <c r="AN81" s="194">
        <v>-0.22413793103448276</v>
      </c>
      <c r="AO81" s="323">
        <v>22</v>
      </c>
      <c r="AP81" s="194">
        <v>0.69230769230769229</v>
      </c>
      <c r="AQ81" s="156">
        <v>21</v>
      </c>
      <c r="AR81" s="194">
        <v>0.23529411764705888</v>
      </c>
      <c r="AS81" s="156">
        <v>43</v>
      </c>
      <c r="AT81" s="194">
        <v>0.43333333333333335</v>
      </c>
    </row>
    <row r="82" spans="2:46" s="4" customFormat="1" ht="15" hidden="1" customHeight="1" outlineLevel="1" x14ac:dyDescent="0.25">
      <c r="B82" s="71" t="s">
        <v>103</v>
      </c>
      <c r="C82" s="323">
        <v>3464</v>
      </c>
      <c r="D82" s="194">
        <v>-0.3645202715098147</v>
      </c>
      <c r="E82" s="156">
        <v>3243</v>
      </c>
      <c r="F82" s="194">
        <v>-0.21817743490838959</v>
      </c>
      <c r="G82" s="156">
        <v>6707</v>
      </c>
      <c r="H82" s="194">
        <v>-0.3012813834774456</v>
      </c>
      <c r="I82" s="323">
        <v>2828</v>
      </c>
      <c r="J82" s="194">
        <v>-0.36987522281639929</v>
      </c>
      <c r="K82" s="156">
        <v>3080</v>
      </c>
      <c r="L82" s="194">
        <v>-0.19895968790637186</v>
      </c>
      <c r="M82" s="156">
        <v>5908</v>
      </c>
      <c r="N82" s="194">
        <v>-0.29101164046561867</v>
      </c>
      <c r="O82" s="323">
        <v>925</v>
      </c>
      <c r="P82" s="194">
        <v>-0.31277860326894502</v>
      </c>
      <c r="Q82" s="156">
        <v>471</v>
      </c>
      <c r="R82" s="194">
        <v>-0.46899661781285229</v>
      </c>
      <c r="S82" s="156">
        <v>1396</v>
      </c>
      <c r="T82" s="194">
        <v>-0.37483206448723694</v>
      </c>
      <c r="U82" s="323">
        <v>1433</v>
      </c>
      <c r="V82" s="194">
        <v>-0.44478884153428899</v>
      </c>
      <c r="W82" s="156">
        <v>1686</v>
      </c>
      <c r="X82" s="194">
        <v>-0.1952267303102625</v>
      </c>
      <c r="Y82" s="156">
        <v>3119</v>
      </c>
      <c r="Z82" s="194">
        <v>-0.33297690333618479</v>
      </c>
      <c r="AA82" s="323">
        <v>475</v>
      </c>
      <c r="AB82" s="194">
        <v>-0.35461956521739135</v>
      </c>
      <c r="AC82" s="156">
        <v>163</v>
      </c>
      <c r="AD82" s="194">
        <v>-0.45666666666666667</v>
      </c>
      <c r="AE82" s="156">
        <v>638</v>
      </c>
      <c r="AF82" s="194">
        <v>-0.38416988416988418</v>
      </c>
      <c r="AG82" s="323">
        <v>401</v>
      </c>
      <c r="AH82" s="194">
        <v>-0.38496932515337423</v>
      </c>
      <c r="AI82" s="156">
        <v>154</v>
      </c>
      <c r="AJ82" s="194">
        <v>-0.45195729537366547</v>
      </c>
      <c r="AK82" s="156">
        <v>555</v>
      </c>
      <c r="AL82" s="194">
        <v>-0.40514469453376201</v>
      </c>
      <c r="AM82" s="323">
        <v>151</v>
      </c>
      <c r="AN82" s="194">
        <v>-0.24875621890547261</v>
      </c>
      <c r="AO82" s="323">
        <v>10</v>
      </c>
      <c r="AP82" s="194">
        <v>-0.61538461538461542</v>
      </c>
      <c r="AQ82" s="156">
        <v>0</v>
      </c>
      <c r="AR82" s="194">
        <v>-1</v>
      </c>
      <c r="AS82" s="156">
        <v>10</v>
      </c>
      <c r="AT82" s="194">
        <v>-0.65517241379310343</v>
      </c>
    </row>
    <row r="83" spans="2:46" s="4" customFormat="1" ht="15" hidden="1" customHeight="1" outlineLevel="1" x14ac:dyDescent="0.25">
      <c r="B83" s="71" t="s">
        <v>104</v>
      </c>
      <c r="C83" s="323">
        <v>3683</v>
      </c>
      <c r="D83" s="194">
        <v>-0.21118012422360244</v>
      </c>
      <c r="E83" s="156">
        <v>2722</v>
      </c>
      <c r="F83" s="194">
        <v>-0.24367879966657402</v>
      </c>
      <c r="G83" s="156">
        <v>6405</v>
      </c>
      <c r="H83" s="194">
        <v>-0.22532656023222064</v>
      </c>
      <c r="I83" s="323">
        <v>3135</v>
      </c>
      <c r="J83" s="194">
        <v>-0.20793329964628604</v>
      </c>
      <c r="K83" s="156">
        <v>2578</v>
      </c>
      <c r="L83" s="194">
        <v>-0.25620311598384304</v>
      </c>
      <c r="M83" s="156">
        <v>5713</v>
      </c>
      <c r="N83" s="194">
        <v>-0.23046875</v>
      </c>
      <c r="O83" s="323">
        <v>993</v>
      </c>
      <c r="P83" s="194">
        <v>-0.21190476190476193</v>
      </c>
      <c r="Q83" s="156">
        <v>476</v>
      </c>
      <c r="R83" s="194">
        <v>-0.4968287526427061</v>
      </c>
      <c r="S83" s="156">
        <v>1469</v>
      </c>
      <c r="T83" s="194">
        <v>-0.33408884859474164</v>
      </c>
      <c r="U83" s="323">
        <v>1522</v>
      </c>
      <c r="V83" s="194">
        <v>-0.29439035697728322</v>
      </c>
      <c r="W83" s="156">
        <v>1267</v>
      </c>
      <c r="X83" s="194">
        <v>-0.14101694915254237</v>
      </c>
      <c r="Y83" s="156">
        <v>2789</v>
      </c>
      <c r="Z83" s="194">
        <v>-0.23210352422907488</v>
      </c>
      <c r="AA83" s="323">
        <v>377</v>
      </c>
      <c r="AB83" s="194">
        <v>-0.12529002320185612</v>
      </c>
      <c r="AC83" s="156">
        <v>144</v>
      </c>
      <c r="AD83" s="194">
        <v>8.2706766917293173E-2</v>
      </c>
      <c r="AE83" s="156">
        <v>521</v>
      </c>
      <c r="AF83" s="194">
        <v>-7.6241134751773076E-2</v>
      </c>
      <c r="AG83" s="323">
        <v>304</v>
      </c>
      <c r="AH83" s="194">
        <v>-0.21850899742930596</v>
      </c>
      <c r="AI83" s="156">
        <v>129</v>
      </c>
      <c r="AJ83" s="194">
        <v>4.8780487804878092E-2</v>
      </c>
      <c r="AK83" s="156">
        <v>433</v>
      </c>
      <c r="AL83" s="194">
        <v>-0.154296875</v>
      </c>
      <c r="AM83" s="323">
        <v>152</v>
      </c>
      <c r="AN83" s="194">
        <v>-0.42641509433962266</v>
      </c>
      <c r="AO83" s="323">
        <v>19</v>
      </c>
      <c r="AP83" s="194">
        <v>0.26666666666666661</v>
      </c>
      <c r="AQ83" s="156">
        <v>0</v>
      </c>
      <c r="AR83" s="194" t="s">
        <v>113</v>
      </c>
      <c r="AS83" s="156">
        <v>19</v>
      </c>
      <c r="AT83" s="194">
        <v>0.26666666666666661</v>
      </c>
    </row>
    <row r="84" spans="2:46" s="4" customFormat="1" ht="15.75" collapsed="1" x14ac:dyDescent="0.25">
      <c r="B84" s="101">
        <v>2015</v>
      </c>
      <c r="C84" s="333">
        <v>50865</v>
      </c>
      <c r="D84" s="103">
        <v>-0.51898889792521707</v>
      </c>
      <c r="E84" s="102">
        <v>39297</v>
      </c>
      <c r="F84" s="103">
        <v>-0.40722248201167544</v>
      </c>
      <c r="G84" s="102">
        <v>90162</v>
      </c>
      <c r="H84" s="103">
        <v>-0.47592115741198215</v>
      </c>
      <c r="I84" s="333">
        <v>44223</v>
      </c>
      <c r="J84" s="103">
        <v>-0.53914692733354874</v>
      </c>
      <c r="K84" s="102">
        <v>36739</v>
      </c>
      <c r="L84" s="103">
        <v>-0.40718688482266752</v>
      </c>
      <c r="M84" s="102">
        <v>80962</v>
      </c>
      <c r="N84" s="103">
        <v>-0.48736489524038673</v>
      </c>
      <c r="O84" s="333">
        <v>14442</v>
      </c>
      <c r="P84" s="103">
        <v>-0.46653368794326244</v>
      </c>
      <c r="Q84" s="102">
        <v>8078</v>
      </c>
      <c r="R84" s="103">
        <v>-0.42089038640762777</v>
      </c>
      <c r="S84" s="102">
        <v>22520</v>
      </c>
      <c r="T84" s="103">
        <v>-0.45101289583384119</v>
      </c>
      <c r="U84" s="333">
        <v>24302</v>
      </c>
      <c r="V84" s="103">
        <v>-0.59136385801483082</v>
      </c>
      <c r="W84" s="102">
        <v>20291</v>
      </c>
      <c r="X84" s="103">
        <v>-0.40280189539982925</v>
      </c>
      <c r="Y84" s="102">
        <v>44593</v>
      </c>
      <c r="Z84" s="103">
        <v>-0.52280412635904461</v>
      </c>
      <c r="AA84" s="333">
        <v>5054</v>
      </c>
      <c r="AB84" s="103">
        <v>-0.31191286589516676</v>
      </c>
      <c r="AC84" s="102">
        <v>2494</v>
      </c>
      <c r="AD84" s="103">
        <v>-0.41290018832391717</v>
      </c>
      <c r="AE84" s="102">
        <v>7548</v>
      </c>
      <c r="AF84" s="103">
        <v>-0.34891745018545672</v>
      </c>
      <c r="AG84" s="333">
        <v>4189</v>
      </c>
      <c r="AH84" s="103">
        <v>-0.32293518668175203</v>
      </c>
      <c r="AI84" s="102">
        <v>2333</v>
      </c>
      <c r="AJ84" s="103">
        <v>-0.42195242814667988</v>
      </c>
      <c r="AK84" s="102">
        <v>6522</v>
      </c>
      <c r="AL84" s="103">
        <v>-0.36202680230852002</v>
      </c>
      <c r="AM84" s="333">
        <v>1477</v>
      </c>
      <c r="AN84" s="103">
        <v>-0.35445804195804198</v>
      </c>
      <c r="AO84" s="333">
        <v>111</v>
      </c>
      <c r="AP84" s="103">
        <v>-0.27922077922077926</v>
      </c>
      <c r="AQ84" s="102">
        <v>64</v>
      </c>
      <c r="AR84" s="103">
        <v>-9.8591549295774628E-2</v>
      </c>
      <c r="AS84" s="102">
        <v>175</v>
      </c>
      <c r="AT84" s="103">
        <v>-0.22222222222222221</v>
      </c>
    </row>
    <row r="85" spans="2:46" s="4" customFormat="1" ht="15" hidden="1" customHeight="1" outlineLevel="1" x14ac:dyDescent="0.25">
      <c r="B85" s="71" t="s">
        <v>93</v>
      </c>
      <c r="C85" s="323">
        <v>9700</v>
      </c>
      <c r="D85" s="194">
        <v>0.25892277741726155</v>
      </c>
      <c r="E85" s="156">
        <v>6697</v>
      </c>
      <c r="F85" s="194">
        <v>0.35869344694664229</v>
      </c>
      <c r="G85" s="156">
        <v>16397</v>
      </c>
      <c r="H85" s="194">
        <v>0.29784707930979892</v>
      </c>
      <c r="I85" s="323">
        <v>8420</v>
      </c>
      <c r="J85" s="194">
        <v>0.21308168851750464</v>
      </c>
      <c r="K85" s="156">
        <v>6385</v>
      </c>
      <c r="L85" s="194">
        <v>0.34195039932744842</v>
      </c>
      <c r="M85" s="156">
        <v>14805</v>
      </c>
      <c r="N85" s="194">
        <v>0.26549277716044117</v>
      </c>
      <c r="O85" s="323">
        <v>2224</v>
      </c>
      <c r="P85" s="194">
        <v>8.0135988343856157E-2</v>
      </c>
      <c r="Q85" s="156">
        <v>1157</v>
      </c>
      <c r="R85" s="194">
        <v>0.49290322580645163</v>
      </c>
      <c r="S85" s="156">
        <v>3381</v>
      </c>
      <c r="T85" s="194">
        <v>0.19301340860973881</v>
      </c>
      <c r="U85" s="323">
        <v>4781</v>
      </c>
      <c r="V85" s="194">
        <v>0.40123094958968353</v>
      </c>
      <c r="W85" s="156">
        <v>3511</v>
      </c>
      <c r="X85" s="194">
        <v>0.15379559645087082</v>
      </c>
      <c r="Y85" s="156">
        <v>8292</v>
      </c>
      <c r="Z85" s="194">
        <v>0.28458559256390403</v>
      </c>
      <c r="AA85" s="323">
        <v>840</v>
      </c>
      <c r="AB85" s="194">
        <v>1.0487804878048781</v>
      </c>
      <c r="AC85" s="156">
        <v>305</v>
      </c>
      <c r="AD85" s="194">
        <v>0.78362573099415211</v>
      </c>
      <c r="AE85" s="156">
        <v>1145</v>
      </c>
      <c r="AF85" s="194">
        <v>0.97074010327022364</v>
      </c>
      <c r="AG85" s="323">
        <v>717</v>
      </c>
      <c r="AH85" s="194">
        <v>1.0427350427350426</v>
      </c>
      <c r="AI85" s="156">
        <v>285</v>
      </c>
      <c r="AJ85" s="194">
        <v>0.7168674698795181</v>
      </c>
      <c r="AK85" s="156">
        <v>1002</v>
      </c>
      <c r="AL85" s="194">
        <v>0.93810444874274657</v>
      </c>
      <c r="AM85" s="323">
        <v>411</v>
      </c>
      <c r="AN85" s="194">
        <v>0.20527859237536661</v>
      </c>
      <c r="AO85" s="323">
        <v>29</v>
      </c>
      <c r="AP85" s="194">
        <v>1.2307692307692308</v>
      </c>
      <c r="AQ85" s="156">
        <v>7</v>
      </c>
      <c r="AR85" s="194" t="s">
        <v>113</v>
      </c>
      <c r="AS85" s="156">
        <v>36</v>
      </c>
      <c r="AT85" s="194">
        <v>1.7692307692307692</v>
      </c>
    </row>
    <row r="86" spans="2:46" s="4" customFormat="1" ht="15" hidden="1" customHeight="1" outlineLevel="1" x14ac:dyDescent="0.25">
      <c r="B86" s="71" t="s">
        <v>94</v>
      </c>
      <c r="C86" s="323">
        <v>4972</v>
      </c>
      <c r="D86" s="194">
        <v>0.13025687656285512</v>
      </c>
      <c r="E86" s="156">
        <v>3662</v>
      </c>
      <c r="F86" s="194">
        <v>5.838150289017352E-2</v>
      </c>
      <c r="G86" s="156">
        <v>8634</v>
      </c>
      <c r="H86" s="194">
        <v>9.8613055096068214E-2</v>
      </c>
      <c r="I86" s="323">
        <v>3903</v>
      </c>
      <c r="J86" s="194">
        <v>3.5998971457957829E-3</v>
      </c>
      <c r="K86" s="156">
        <v>3507</v>
      </c>
      <c r="L86" s="194">
        <v>5.2836985890122978E-2</v>
      </c>
      <c r="M86" s="156">
        <v>7410</v>
      </c>
      <c r="N86" s="194">
        <v>2.6315789473684292E-2</v>
      </c>
      <c r="O86" s="323">
        <v>1274</v>
      </c>
      <c r="P86" s="194">
        <v>-0.14208754208754204</v>
      </c>
      <c r="Q86" s="156">
        <v>526</v>
      </c>
      <c r="R86" s="194">
        <v>-2.2304832713754608E-2</v>
      </c>
      <c r="S86" s="156">
        <v>1800</v>
      </c>
      <c r="T86" s="194">
        <v>-0.11023232822540785</v>
      </c>
      <c r="U86" s="323">
        <v>2116</v>
      </c>
      <c r="V86" s="194">
        <v>0.2043255549231644</v>
      </c>
      <c r="W86" s="156">
        <v>1994</v>
      </c>
      <c r="X86" s="194">
        <v>-7.3850441244774689E-2</v>
      </c>
      <c r="Y86" s="156">
        <v>4110</v>
      </c>
      <c r="Z86" s="194">
        <v>5.1150895140664954E-2</v>
      </c>
      <c r="AA86" s="323">
        <v>686</v>
      </c>
      <c r="AB86" s="194">
        <v>0.83422459893048129</v>
      </c>
      <c r="AC86" s="156">
        <v>138</v>
      </c>
      <c r="AD86" s="194">
        <v>8.6614173228346525E-2</v>
      </c>
      <c r="AE86" s="156">
        <v>824</v>
      </c>
      <c r="AF86" s="194">
        <v>0.64471057884231531</v>
      </c>
      <c r="AG86" s="323">
        <v>648</v>
      </c>
      <c r="AH86" s="194">
        <v>0.86743515850144082</v>
      </c>
      <c r="AI86" s="156">
        <v>127</v>
      </c>
      <c r="AJ86" s="194">
        <v>4.9586776859504189E-2</v>
      </c>
      <c r="AK86" s="156">
        <v>775</v>
      </c>
      <c r="AL86" s="194">
        <v>0.65598290598290587</v>
      </c>
      <c r="AM86" s="323">
        <v>375</v>
      </c>
      <c r="AN86" s="194">
        <v>1.7777777777777777</v>
      </c>
      <c r="AO86" s="323">
        <v>8</v>
      </c>
      <c r="AP86" s="194">
        <v>7</v>
      </c>
      <c r="AQ86" s="156">
        <v>17</v>
      </c>
      <c r="AR86" s="194">
        <v>7.5</v>
      </c>
      <c r="AS86" s="156">
        <v>25</v>
      </c>
      <c r="AT86" s="194">
        <v>7.3333333333333339</v>
      </c>
    </row>
    <row r="87" spans="2:46" s="4" customFormat="1" ht="15" hidden="1" customHeight="1" outlineLevel="1" x14ac:dyDescent="0.25">
      <c r="B87" s="71" t="s">
        <v>95</v>
      </c>
      <c r="C87" s="323">
        <v>6209</v>
      </c>
      <c r="D87" s="194">
        <v>-0.15810169491525428</v>
      </c>
      <c r="E87" s="156">
        <v>4333</v>
      </c>
      <c r="F87" s="194">
        <v>-0.10456705930977472</v>
      </c>
      <c r="G87" s="156">
        <v>10542</v>
      </c>
      <c r="H87" s="194">
        <v>-0.13689209104306532</v>
      </c>
      <c r="I87" s="323">
        <v>5436</v>
      </c>
      <c r="J87" s="194">
        <v>-0.20141031291317757</v>
      </c>
      <c r="K87" s="156">
        <v>4010</v>
      </c>
      <c r="L87" s="194">
        <v>-0.14608177172061332</v>
      </c>
      <c r="M87" s="156">
        <v>9446</v>
      </c>
      <c r="N87" s="194">
        <v>-0.17882291576110576</v>
      </c>
      <c r="O87" s="323">
        <v>1549</v>
      </c>
      <c r="P87" s="194">
        <v>-0.32150678931230836</v>
      </c>
      <c r="Q87" s="156">
        <v>846</v>
      </c>
      <c r="R87" s="194">
        <v>0.21551724137931028</v>
      </c>
      <c r="S87" s="156">
        <v>2395</v>
      </c>
      <c r="T87" s="194">
        <v>-0.19603893924135618</v>
      </c>
      <c r="U87" s="323">
        <v>3160</v>
      </c>
      <c r="V87" s="194">
        <v>-0.16091343600637276</v>
      </c>
      <c r="W87" s="156">
        <v>2237</v>
      </c>
      <c r="X87" s="194">
        <v>-0.30246336139694419</v>
      </c>
      <c r="Y87" s="156">
        <v>5397</v>
      </c>
      <c r="Z87" s="194">
        <v>-0.2260146278502797</v>
      </c>
      <c r="AA87" s="323">
        <v>540</v>
      </c>
      <c r="AB87" s="194">
        <v>0.21621621621621623</v>
      </c>
      <c r="AC87" s="156">
        <v>311</v>
      </c>
      <c r="AD87" s="194">
        <v>1.2056737588652484</v>
      </c>
      <c r="AE87" s="156">
        <v>851</v>
      </c>
      <c r="AF87" s="194">
        <v>0.45470085470085464</v>
      </c>
      <c r="AG87" s="323">
        <v>494</v>
      </c>
      <c r="AH87" s="194">
        <v>0.22885572139303489</v>
      </c>
      <c r="AI87" s="156">
        <v>295</v>
      </c>
      <c r="AJ87" s="194">
        <v>1.1532846715328469</v>
      </c>
      <c r="AK87" s="156">
        <v>789</v>
      </c>
      <c r="AL87" s="194">
        <v>0.46382189239332106</v>
      </c>
      <c r="AM87" s="323">
        <v>225</v>
      </c>
      <c r="AN87" s="194">
        <v>0.90677966101694918</v>
      </c>
      <c r="AO87" s="323">
        <v>8</v>
      </c>
      <c r="AP87" s="194">
        <v>0.33333333333333326</v>
      </c>
      <c r="AQ87" s="156">
        <v>12</v>
      </c>
      <c r="AR87" s="194">
        <v>5</v>
      </c>
      <c r="AS87" s="156">
        <v>20</v>
      </c>
      <c r="AT87" s="194">
        <v>1.5</v>
      </c>
    </row>
    <row r="88" spans="2:46" s="4" customFormat="1" ht="15" hidden="1" customHeight="1" outlineLevel="1" x14ac:dyDescent="0.25">
      <c r="B88" s="71" t="s">
        <v>96</v>
      </c>
      <c r="C88" s="323">
        <v>7351</v>
      </c>
      <c r="D88" s="194">
        <v>-0.19888840453356582</v>
      </c>
      <c r="E88" s="156">
        <v>4717</v>
      </c>
      <c r="F88" s="194">
        <v>-0.12388558692421991</v>
      </c>
      <c r="G88" s="156">
        <v>12068</v>
      </c>
      <c r="H88" s="194">
        <v>-0.1711538461538461</v>
      </c>
      <c r="I88" s="323">
        <v>6668</v>
      </c>
      <c r="J88" s="194">
        <v>-0.22698817528402504</v>
      </c>
      <c r="K88" s="156">
        <v>4458</v>
      </c>
      <c r="L88" s="194">
        <v>-0.13167121153097006</v>
      </c>
      <c r="M88" s="156">
        <v>11126</v>
      </c>
      <c r="N88" s="194">
        <v>-0.1914244186046512</v>
      </c>
      <c r="O88" s="323">
        <v>1977</v>
      </c>
      <c r="P88" s="194">
        <v>-0.18742293464858195</v>
      </c>
      <c r="Q88" s="156">
        <v>1145</v>
      </c>
      <c r="R88" s="194">
        <v>-1.5477214101461745E-2</v>
      </c>
      <c r="S88" s="156">
        <v>3122</v>
      </c>
      <c r="T88" s="194">
        <v>-0.13181312569521686</v>
      </c>
      <c r="U88" s="323">
        <v>4085</v>
      </c>
      <c r="V88" s="194">
        <v>-0.21123769067387521</v>
      </c>
      <c r="W88" s="156">
        <v>2439</v>
      </c>
      <c r="X88" s="194">
        <v>-0.24066002490660021</v>
      </c>
      <c r="Y88" s="156">
        <v>6524</v>
      </c>
      <c r="Z88" s="194">
        <v>-0.2225002979382672</v>
      </c>
      <c r="AA88" s="323">
        <v>494</v>
      </c>
      <c r="AB88" s="194">
        <v>0.33875338753387529</v>
      </c>
      <c r="AC88" s="156">
        <v>252</v>
      </c>
      <c r="AD88" s="194">
        <v>4.1322314049586861E-2</v>
      </c>
      <c r="AE88" s="156">
        <v>746</v>
      </c>
      <c r="AF88" s="194">
        <v>0.22094926350245503</v>
      </c>
      <c r="AG88" s="323">
        <v>428</v>
      </c>
      <c r="AH88" s="194">
        <v>0.38961038961038952</v>
      </c>
      <c r="AI88" s="156">
        <v>239</v>
      </c>
      <c r="AJ88" s="194">
        <v>2.5751072961373467E-2</v>
      </c>
      <c r="AK88" s="156">
        <v>667</v>
      </c>
      <c r="AL88" s="194">
        <v>0.2329020332717191</v>
      </c>
      <c r="AM88" s="323">
        <v>167</v>
      </c>
      <c r="AN88" s="194">
        <v>0.16783216783216792</v>
      </c>
      <c r="AO88" s="323">
        <v>22</v>
      </c>
      <c r="AP88" s="194">
        <v>-0.42105263157894735</v>
      </c>
      <c r="AQ88" s="156">
        <v>7</v>
      </c>
      <c r="AR88" s="194">
        <v>-0.125</v>
      </c>
      <c r="AS88" s="156">
        <v>29</v>
      </c>
      <c r="AT88" s="194">
        <v>-0.36956521739130432</v>
      </c>
    </row>
    <row r="89" spans="2:46" s="4" customFormat="1" ht="15" hidden="1" customHeight="1" outlineLevel="1" x14ac:dyDescent="0.25">
      <c r="B89" s="71" t="s">
        <v>97</v>
      </c>
      <c r="C89" s="323">
        <v>10639</v>
      </c>
      <c r="D89" s="194">
        <v>-5.0597893985364961E-2</v>
      </c>
      <c r="E89" s="156">
        <v>5352</v>
      </c>
      <c r="F89" s="194">
        <v>1.9622785292436662E-2</v>
      </c>
      <c r="G89" s="156">
        <v>15991</v>
      </c>
      <c r="H89" s="194">
        <v>-2.8198116074141577E-2</v>
      </c>
      <c r="I89" s="323">
        <v>10031</v>
      </c>
      <c r="J89" s="194">
        <v>-6.8443536404160454E-2</v>
      </c>
      <c r="K89" s="156">
        <v>5007</v>
      </c>
      <c r="L89" s="194">
        <v>2.0587036282103455E-2</v>
      </c>
      <c r="M89" s="156">
        <v>15038</v>
      </c>
      <c r="N89" s="194">
        <v>-4.0576751307898395E-2</v>
      </c>
      <c r="O89" s="323">
        <v>2280</v>
      </c>
      <c r="P89" s="194">
        <v>-0.16544655929721819</v>
      </c>
      <c r="Q89" s="156">
        <v>934</v>
      </c>
      <c r="R89" s="194">
        <v>-1.684210526315788E-2</v>
      </c>
      <c r="S89" s="156">
        <v>3214</v>
      </c>
      <c r="T89" s="194">
        <v>-0.12710483432916897</v>
      </c>
      <c r="U89" s="323">
        <v>6771</v>
      </c>
      <c r="V89" s="194">
        <v>-5.8798999165971644E-2</v>
      </c>
      <c r="W89" s="156">
        <v>2997</v>
      </c>
      <c r="X89" s="194">
        <v>-1.7054772056411927E-2</v>
      </c>
      <c r="Y89" s="156">
        <v>9768</v>
      </c>
      <c r="Z89" s="194">
        <v>-4.6373132871229128E-2</v>
      </c>
      <c r="AA89" s="323">
        <v>483</v>
      </c>
      <c r="AB89" s="194">
        <v>0.5</v>
      </c>
      <c r="AC89" s="156">
        <v>342</v>
      </c>
      <c r="AD89" s="194">
        <v>-2.9154518950437192E-3</v>
      </c>
      <c r="AE89" s="156">
        <v>825</v>
      </c>
      <c r="AF89" s="194">
        <v>0.24060150375939848</v>
      </c>
      <c r="AG89" s="323">
        <v>386</v>
      </c>
      <c r="AH89" s="194">
        <v>0.5950413223140496</v>
      </c>
      <c r="AI89" s="156">
        <v>327</v>
      </c>
      <c r="AJ89" s="194">
        <v>0</v>
      </c>
      <c r="AK89" s="156">
        <v>713</v>
      </c>
      <c r="AL89" s="194">
        <v>0.25307557117750434</v>
      </c>
      <c r="AM89" s="323">
        <v>119</v>
      </c>
      <c r="AN89" s="194">
        <v>0.18999999999999995</v>
      </c>
      <c r="AO89" s="323">
        <v>6</v>
      </c>
      <c r="AP89" s="194">
        <v>-0.625</v>
      </c>
      <c r="AQ89" s="156">
        <v>3</v>
      </c>
      <c r="AR89" s="194" t="s">
        <v>113</v>
      </c>
      <c r="AS89" s="156">
        <v>9</v>
      </c>
      <c r="AT89" s="194">
        <v>-0.4375</v>
      </c>
    </row>
    <row r="90" spans="2:46" s="4" customFormat="1" ht="15" hidden="1" customHeight="1" outlineLevel="1" x14ac:dyDescent="0.25">
      <c r="B90" s="71" t="s">
        <v>98</v>
      </c>
      <c r="C90" s="323">
        <v>12111</v>
      </c>
      <c r="D90" s="194">
        <v>-2.2991287512100667E-2</v>
      </c>
      <c r="E90" s="156">
        <v>6441</v>
      </c>
      <c r="F90" s="194">
        <v>2.1894336030461758E-2</v>
      </c>
      <c r="G90" s="156">
        <v>18552</v>
      </c>
      <c r="H90" s="194">
        <v>-7.8613829616557274E-3</v>
      </c>
      <c r="I90" s="323">
        <v>11626</v>
      </c>
      <c r="J90" s="194">
        <v>-7.3428961748633892E-3</v>
      </c>
      <c r="K90" s="156">
        <v>5934</v>
      </c>
      <c r="L90" s="194">
        <v>-2.5214321734745582E-3</v>
      </c>
      <c r="M90" s="156">
        <v>17560</v>
      </c>
      <c r="N90" s="194">
        <v>-5.7188154691126813E-3</v>
      </c>
      <c r="O90" s="323">
        <v>2690</v>
      </c>
      <c r="P90" s="194">
        <v>-0.17434008594229589</v>
      </c>
      <c r="Q90" s="156">
        <v>1433</v>
      </c>
      <c r="R90" s="194">
        <v>-2.7155465037338788E-2</v>
      </c>
      <c r="S90" s="156">
        <v>4123</v>
      </c>
      <c r="T90" s="194">
        <v>-0.12851405622489964</v>
      </c>
      <c r="U90" s="323">
        <v>8137</v>
      </c>
      <c r="V90" s="194">
        <v>0.12544951590594744</v>
      </c>
      <c r="W90" s="156">
        <v>3293</v>
      </c>
      <c r="X90" s="194">
        <v>-0.14667012179321071</v>
      </c>
      <c r="Y90" s="156">
        <v>11430</v>
      </c>
      <c r="Z90" s="194">
        <v>3.0751194877806753E-2</v>
      </c>
      <c r="AA90" s="323">
        <v>411</v>
      </c>
      <c r="AB90" s="194">
        <v>-0.24725274725274726</v>
      </c>
      <c r="AC90" s="156">
        <v>507</v>
      </c>
      <c r="AD90" s="194">
        <v>0.44034090909090917</v>
      </c>
      <c r="AE90" s="156">
        <v>918</v>
      </c>
      <c r="AF90" s="194">
        <v>2.2271714922049046E-2</v>
      </c>
      <c r="AG90" s="323">
        <v>336</v>
      </c>
      <c r="AH90" s="194">
        <v>-0.2866242038216561</v>
      </c>
      <c r="AI90" s="156">
        <v>486</v>
      </c>
      <c r="AJ90" s="194">
        <v>0.42521994134897367</v>
      </c>
      <c r="AK90" s="156">
        <v>822</v>
      </c>
      <c r="AL90" s="194">
        <v>1.2315270935960632E-2</v>
      </c>
      <c r="AM90" s="323">
        <v>65</v>
      </c>
      <c r="AN90" s="194">
        <v>-0.45378151260504207</v>
      </c>
      <c r="AO90" s="323">
        <v>9</v>
      </c>
      <c r="AP90" s="194">
        <v>-0.52631578947368429</v>
      </c>
      <c r="AQ90" s="156">
        <v>0</v>
      </c>
      <c r="AR90" s="194">
        <v>-1</v>
      </c>
      <c r="AS90" s="156">
        <v>9</v>
      </c>
      <c r="AT90" s="194">
        <v>-0.5714285714285714</v>
      </c>
    </row>
    <row r="91" spans="2:46" s="4" customFormat="1" ht="15" hidden="1" customHeight="1" outlineLevel="1" x14ac:dyDescent="0.25">
      <c r="B91" s="71" t="s">
        <v>99</v>
      </c>
      <c r="C91" s="323">
        <v>12490</v>
      </c>
      <c r="D91" s="194">
        <v>-6.1960195268494167E-2</v>
      </c>
      <c r="E91" s="156">
        <v>6157</v>
      </c>
      <c r="F91" s="194">
        <v>-3.3892986034834482E-2</v>
      </c>
      <c r="G91" s="156">
        <v>18647</v>
      </c>
      <c r="H91" s="194">
        <v>-5.2874847622917498E-2</v>
      </c>
      <c r="I91" s="323">
        <v>11786</v>
      </c>
      <c r="J91" s="194">
        <v>-5.7873701039168668E-2</v>
      </c>
      <c r="K91" s="156">
        <v>5609</v>
      </c>
      <c r="L91" s="194">
        <v>-5.0287842871655997E-2</v>
      </c>
      <c r="M91" s="156">
        <v>17395</v>
      </c>
      <c r="N91" s="194">
        <v>-5.5440920938314542E-2</v>
      </c>
      <c r="O91" s="323">
        <v>3181</v>
      </c>
      <c r="P91" s="194">
        <v>-0.2265985898371019</v>
      </c>
      <c r="Q91" s="156">
        <v>1451</v>
      </c>
      <c r="R91" s="194">
        <v>-0.13579511614055984</v>
      </c>
      <c r="S91" s="156">
        <v>4632</v>
      </c>
      <c r="T91" s="194">
        <v>-0.20027624309392267</v>
      </c>
      <c r="U91" s="323">
        <v>7704</v>
      </c>
      <c r="V91" s="194">
        <v>5.1023192360163616E-2</v>
      </c>
      <c r="W91" s="156">
        <v>3222</v>
      </c>
      <c r="X91" s="194">
        <v>-0.10475131981105867</v>
      </c>
      <c r="Y91" s="156">
        <v>10926</v>
      </c>
      <c r="Z91" s="194">
        <v>-2.7449903925336194E-4</v>
      </c>
      <c r="AA91" s="323">
        <v>610</v>
      </c>
      <c r="AB91" s="194">
        <v>1.3289036544850585E-2</v>
      </c>
      <c r="AC91" s="156">
        <v>545</v>
      </c>
      <c r="AD91" s="194">
        <v>0.17710583153347725</v>
      </c>
      <c r="AE91" s="156">
        <v>1155</v>
      </c>
      <c r="AF91" s="194">
        <v>8.4507042253521236E-2</v>
      </c>
      <c r="AG91" s="323">
        <v>483</v>
      </c>
      <c r="AH91" s="194">
        <v>-0.13440860215053763</v>
      </c>
      <c r="AI91" s="156">
        <v>521</v>
      </c>
      <c r="AJ91" s="194">
        <v>0.17342342342342332</v>
      </c>
      <c r="AK91" s="156">
        <v>1004</v>
      </c>
      <c r="AL91" s="194">
        <v>1.9960079840319889E-3</v>
      </c>
      <c r="AM91" s="323">
        <v>94</v>
      </c>
      <c r="AN91" s="194">
        <v>-0.51041666666666674</v>
      </c>
      <c r="AO91" s="323">
        <v>0</v>
      </c>
      <c r="AP91" s="194">
        <v>-1</v>
      </c>
      <c r="AQ91" s="156">
        <v>3</v>
      </c>
      <c r="AR91" s="194">
        <v>-0.25</v>
      </c>
      <c r="AS91" s="156">
        <v>3</v>
      </c>
      <c r="AT91" s="194">
        <v>-0.8</v>
      </c>
    </row>
    <row r="92" spans="2:46" s="4" customFormat="1" ht="15" hidden="1" customHeight="1" outlineLevel="1" x14ac:dyDescent="0.25">
      <c r="B92" s="71" t="s">
        <v>100</v>
      </c>
      <c r="C92" s="323">
        <v>12148</v>
      </c>
      <c r="D92" s="194">
        <v>-6.6758853806560658E-2</v>
      </c>
      <c r="E92" s="156">
        <v>6876</v>
      </c>
      <c r="F92" s="194">
        <v>3.6947670034685576E-2</v>
      </c>
      <c r="G92" s="156">
        <v>19024</v>
      </c>
      <c r="H92" s="194">
        <v>-3.1758957654723141E-2</v>
      </c>
      <c r="I92" s="323">
        <v>11364</v>
      </c>
      <c r="J92" s="194">
        <v>-7.156862745098036E-2</v>
      </c>
      <c r="K92" s="156">
        <v>6397</v>
      </c>
      <c r="L92" s="194">
        <v>3.3608014218775351E-2</v>
      </c>
      <c r="M92" s="156">
        <v>17761</v>
      </c>
      <c r="N92" s="194">
        <v>-3.6247219056921187E-2</v>
      </c>
      <c r="O92" s="323">
        <v>3088</v>
      </c>
      <c r="P92" s="194">
        <v>-0.10101892285298397</v>
      </c>
      <c r="Q92" s="156">
        <v>1550</v>
      </c>
      <c r="R92" s="194">
        <v>0.19414483821263473</v>
      </c>
      <c r="S92" s="156">
        <v>4638</v>
      </c>
      <c r="T92" s="194">
        <v>-2.0071836044791902E-2</v>
      </c>
      <c r="U92" s="323">
        <v>7365</v>
      </c>
      <c r="V92" s="194">
        <v>-4.1514836022904733E-2</v>
      </c>
      <c r="W92" s="156">
        <v>3258</v>
      </c>
      <c r="X92" s="194">
        <v>-0.1848886664998749</v>
      </c>
      <c r="Y92" s="156">
        <v>10623</v>
      </c>
      <c r="Z92" s="194">
        <v>-9.0574437120109597E-2</v>
      </c>
      <c r="AA92" s="323">
        <v>654</v>
      </c>
      <c r="AB92" s="194">
        <v>0.10847457627118651</v>
      </c>
      <c r="AC92" s="156">
        <v>477</v>
      </c>
      <c r="AD92" s="194">
        <v>7.9185520361990891E-2</v>
      </c>
      <c r="AE92" s="156">
        <v>1131</v>
      </c>
      <c r="AF92" s="194">
        <v>9.5930232558139483E-2</v>
      </c>
      <c r="AG92" s="323">
        <v>493</v>
      </c>
      <c r="AH92" s="194">
        <v>7.4074074074074181E-2</v>
      </c>
      <c r="AI92" s="156">
        <v>458</v>
      </c>
      <c r="AJ92" s="194">
        <v>7.7647058823529402E-2</v>
      </c>
      <c r="AK92" s="156">
        <v>951</v>
      </c>
      <c r="AL92" s="194">
        <v>7.5791855203619862E-2</v>
      </c>
      <c r="AM92" s="323">
        <v>120</v>
      </c>
      <c r="AN92" s="194">
        <v>-0.28143712574850299</v>
      </c>
      <c r="AO92" s="323">
        <v>10</v>
      </c>
      <c r="AP92" s="194">
        <v>-0.5</v>
      </c>
      <c r="AQ92" s="156">
        <v>2</v>
      </c>
      <c r="AR92" s="194" t="s">
        <v>113</v>
      </c>
      <c r="AS92" s="156">
        <v>12</v>
      </c>
      <c r="AT92" s="194">
        <v>-0.4</v>
      </c>
    </row>
    <row r="93" spans="2:46" s="4" customFormat="1" ht="15" hidden="1" customHeight="1" outlineLevel="1" x14ac:dyDescent="0.25">
      <c r="B93" s="71" t="s">
        <v>101</v>
      </c>
      <c r="C93" s="323">
        <v>10462</v>
      </c>
      <c r="D93" s="194">
        <v>-8.7085514834205902E-2</v>
      </c>
      <c r="E93" s="156">
        <v>6750</v>
      </c>
      <c r="F93" s="194">
        <v>7.689853222718579E-2</v>
      </c>
      <c r="G93" s="156">
        <v>17212</v>
      </c>
      <c r="H93" s="194">
        <v>-2.9106498194945818E-2</v>
      </c>
      <c r="I93" s="323">
        <v>9793</v>
      </c>
      <c r="J93" s="194">
        <v>-6.9017967487403742E-2</v>
      </c>
      <c r="K93" s="156">
        <v>6329</v>
      </c>
      <c r="L93" s="194">
        <v>7.4350704464437367E-2</v>
      </c>
      <c r="M93" s="156">
        <v>16122</v>
      </c>
      <c r="N93" s="194">
        <v>-1.755027422303479E-2</v>
      </c>
      <c r="O93" s="323">
        <v>3623</v>
      </c>
      <c r="P93" s="194">
        <v>0.16495176848874604</v>
      </c>
      <c r="Q93" s="156">
        <v>1545</v>
      </c>
      <c r="R93" s="194">
        <v>0.24596774193548376</v>
      </c>
      <c r="S93" s="156">
        <v>5168</v>
      </c>
      <c r="T93" s="194">
        <v>0.18804597701149417</v>
      </c>
      <c r="U93" s="323">
        <v>5648</v>
      </c>
      <c r="V93" s="194">
        <v>-0.10206677265500796</v>
      </c>
      <c r="W93" s="156">
        <v>3449</v>
      </c>
      <c r="X93" s="194">
        <v>-1.989201477692526E-2</v>
      </c>
      <c r="Y93" s="156">
        <v>9097</v>
      </c>
      <c r="Z93" s="194">
        <v>-7.2586400244673221E-2</v>
      </c>
      <c r="AA93" s="323">
        <v>531</v>
      </c>
      <c r="AB93" s="194">
        <v>-0.1463022508038585</v>
      </c>
      <c r="AC93" s="156">
        <v>421</v>
      </c>
      <c r="AD93" s="194">
        <v>0.16620498614958445</v>
      </c>
      <c r="AE93" s="156">
        <v>952</v>
      </c>
      <c r="AF93" s="194">
        <v>-3.153611393692779E-2</v>
      </c>
      <c r="AG93" s="323">
        <v>363</v>
      </c>
      <c r="AH93" s="194">
        <v>-0.35178571428571426</v>
      </c>
      <c r="AI93" s="156">
        <v>399</v>
      </c>
      <c r="AJ93" s="194">
        <v>0.16666666666666674</v>
      </c>
      <c r="AK93" s="156">
        <v>762</v>
      </c>
      <c r="AL93" s="194">
        <v>-0.15521064301552101</v>
      </c>
      <c r="AM93" s="323">
        <v>130</v>
      </c>
      <c r="AN93" s="194">
        <v>-0.5859872611464968</v>
      </c>
      <c r="AO93" s="323">
        <v>8</v>
      </c>
      <c r="AP93" s="194">
        <v>0.60000000000000009</v>
      </c>
      <c r="AQ93" s="156">
        <v>0</v>
      </c>
      <c r="AR93" s="194">
        <v>-1</v>
      </c>
      <c r="AS93" s="156">
        <v>8</v>
      </c>
      <c r="AT93" s="194">
        <v>-0.61904761904761907</v>
      </c>
    </row>
    <row r="94" spans="2:46" s="4" customFormat="1" ht="15" hidden="1" customHeight="1" outlineLevel="1" x14ac:dyDescent="0.25">
      <c r="B94" s="71" t="s">
        <v>102</v>
      </c>
      <c r="C94" s="323">
        <v>9544</v>
      </c>
      <c r="D94" s="194">
        <v>-7.5193798449612381E-2</v>
      </c>
      <c r="E94" s="156">
        <v>7561</v>
      </c>
      <c r="F94" s="194">
        <v>0.12314319667260842</v>
      </c>
      <c r="G94" s="156">
        <v>17105</v>
      </c>
      <c r="H94" s="194">
        <v>3.1081398076471256E-3</v>
      </c>
      <c r="I94" s="323">
        <v>8486</v>
      </c>
      <c r="J94" s="194">
        <v>-9.6176376610927705E-2</v>
      </c>
      <c r="K94" s="156">
        <v>7027</v>
      </c>
      <c r="L94" s="194">
        <v>0.10748620961386912</v>
      </c>
      <c r="M94" s="156">
        <v>15513</v>
      </c>
      <c r="N94" s="194">
        <v>-1.404601499936442E-2</v>
      </c>
      <c r="O94" s="323">
        <v>2580</v>
      </c>
      <c r="P94" s="194">
        <v>-1.0736196319018454E-2</v>
      </c>
      <c r="Q94" s="156">
        <v>1529</v>
      </c>
      <c r="R94" s="194">
        <v>0.40146654445462882</v>
      </c>
      <c r="S94" s="156">
        <v>4109</v>
      </c>
      <c r="T94" s="194">
        <v>0.11084076777507423</v>
      </c>
      <c r="U94" s="323">
        <v>4966</v>
      </c>
      <c r="V94" s="194">
        <v>-0.1434977578475336</v>
      </c>
      <c r="W94" s="156">
        <v>4007</v>
      </c>
      <c r="X94" s="194">
        <v>-6.027204502814254E-2</v>
      </c>
      <c r="Y94" s="156">
        <v>8973</v>
      </c>
      <c r="Z94" s="194">
        <v>-0.10822898032200357</v>
      </c>
      <c r="AA94" s="323">
        <v>929</v>
      </c>
      <c r="AB94" s="194">
        <v>0.25880758807588067</v>
      </c>
      <c r="AC94" s="156">
        <v>517</v>
      </c>
      <c r="AD94" s="194">
        <v>0.33591731266149871</v>
      </c>
      <c r="AE94" s="156">
        <v>1446</v>
      </c>
      <c r="AF94" s="194">
        <v>0.28533333333333344</v>
      </c>
      <c r="AG94" s="323">
        <v>798</v>
      </c>
      <c r="AH94" s="194">
        <v>0.30605564648117833</v>
      </c>
      <c r="AI94" s="156">
        <v>495</v>
      </c>
      <c r="AJ94" s="194">
        <v>0.33064516129032251</v>
      </c>
      <c r="AK94" s="156">
        <v>1293</v>
      </c>
      <c r="AL94" s="194">
        <v>0.31536113936927768</v>
      </c>
      <c r="AM94" s="323">
        <v>116</v>
      </c>
      <c r="AN94" s="194">
        <v>-0.348314606741573</v>
      </c>
      <c r="AO94" s="323">
        <v>13</v>
      </c>
      <c r="AP94" s="194">
        <v>-0.1333333333333333</v>
      </c>
      <c r="AQ94" s="156">
        <v>17</v>
      </c>
      <c r="AR94" s="194" t="s">
        <v>113</v>
      </c>
      <c r="AS94" s="156">
        <v>30</v>
      </c>
      <c r="AT94" s="194">
        <v>1</v>
      </c>
    </row>
    <row r="95" spans="2:46" s="4" customFormat="1" ht="15" hidden="1" customHeight="1" outlineLevel="1" x14ac:dyDescent="0.25">
      <c r="B95" s="71" t="s">
        <v>103</v>
      </c>
      <c r="C95" s="323">
        <v>5451</v>
      </c>
      <c r="D95" s="194">
        <v>-0.41468914420702241</v>
      </c>
      <c r="E95" s="156">
        <v>4148</v>
      </c>
      <c r="F95" s="194">
        <v>-0.33182989690721654</v>
      </c>
      <c r="G95" s="156">
        <v>9599</v>
      </c>
      <c r="H95" s="194">
        <v>-0.38154758069712003</v>
      </c>
      <c r="I95" s="323">
        <v>4488</v>
      </c>
      <c r="J95" s="194">
        <v>-0.47367186583792653</v>
      </c>
      <c r="K95" s="156">
        <v>3845</v>
      </c>
      <c r="L95" s="194">
        <v>-0.35116436044549448</v>
      </c>
      <c r="M95" s="156">
        <v>8333</v>
      </c>
      <c r="N95" s="194">
        <v>-0.42344150003459491</v>
      </c>
      <c r="O95" s="323">
        <v>1346</v>
      </c>
      <c r="P95" s="194">
        <v>-0.35935268919562113</v>
      </c>
      <c r="Q95" s="156">
        <v>887</v>
      </c>
      <c r="R95" s="194">
        <v>-1.4444444444444482E-2</v>
      </c>
      <c r="S95" s="156">
        <v>2233</v>
      </c>
      <c r="T95" s="194">
        <v>-0.25591469510163278</v>
      </c>
      <c r="U95" s="323">
        <v>2581</v>
      </c>
      <c r="V95" s="194">
        <v>-0.50763067531476536</v>
      </c>
      <c r="W95" s="156">
        <v>2095</v>
      </c>
      <c r="X95" s="194">
        <v>-0.42931081449196407</v>
      </c>
      <c r="Y95" s="156">
        <v>4676</v>
      </c>
      <c r="Z95" s="194">
        <v>-0.47537305060024682</v>
      </c>
      <c r="AA95" s="323">
        <v>736</v>
      </c>
      <c r="AB95" s="194">
        <v>0.35793357933579339</v>
      </c>
      <c r="AC95" s="156">
        <v>300</v>
      </c>
      <c r="AD95" s="194">
        <v>0.15384615384615374</v>
      </c>
      <c r="AE95" s="156">
        <v>1036</v>
      </c>
      <c r="AF95" s="194">
        <v>0.29177057356608471</v>
      </c>
      <c r="AG95" s="323">
        <v>652</v>
      </c>
      <c r="AH95" s="194">
        <v>0.37843551797040176</v>
      </c>
      <c r="AI95" s="156">
        <v>281</v>
      </c>
      <c r="AJ95" s="194">
        <v>0.14693877551020407</v>
      </c>
      <c r="AK95" s="156">
        <v>933</v>
      </c>
      <c r="AL95" s="194">
        <v>0.29944289693593307</v>
      </c>
      <c r="AM95" s="323">
        <v>201</v>
      </c>
      <c r="AN95" s="194">
        <v>-9.8654708520179324E-2</v>
      </c>
      <c r="AO95" s="323">
        <v>26</v>
      </c>
      <c r="AP95" s="194">
        <v>0.23809523809523814</v>
      </c>
      <c r="AQ95" s="156">
        <v>3</v>
      </c>
      <c r="AR95" s="194">
        <v>-0.86363636363636365</v>
      </c>
      <c r="AS95" s="156">
        <v>29</v>
      </c>
      <c r="AT95" s="194">
        <v>-0.32558139534883723</v>
      </c>
    </row>
    <row r="96" spans="2:46" s="4" customFormat="1" ht="15" hidden="1" customHeight="1" outlineLevel="1" x14ac:dyDescent="0.25">
      <c r="B96" s="71" t="s">
        <v>104</v>
      </c>
      <c r="C96" s="323">
        <v>4669</v>
      </c>
      <c r="D96" s="194">
        <v>-0.37471541449042456</v>
      </c>
      <c r="E96" s="156">
        <v>3599</v>
      </c>
      <c r="F96" s="194">
        <v>-0.35164835164835162</v>
      </c>
      <c r="G96" s="156">
        <v>8268</v>
      </c>
      <c r="H96" s="194">
        <v>-0.36487939775695188</v>
      </c>
      <c r="I96" s="323">
        <v>3958</v>
      </c>
      <c r="J96" s="194">
        <v>-0.397839647040925</v>
      </c>
      <c r="K96" s="156">
        <v>3466</v>
      </c>
      <c r="L96" s="194">
        <v>-0.3504497751124438</v>
      </c>
      <c r="M96" s="156">
        <v>7424</v>
      </c>
      <c r="N96" s="194">
        <v>-0.37660592828952888</v>
      </c>
      <c r="O96" s="323">
        <v>1260</v>
      </c>
      <c r="P96" s="194">
        <v>-0.31147540983606559</v>
      </c>
      <c r="Q96" s="156">
        <v>946</v>
      </c>
      <c r="R96" s="194">
        <v>3.1624863685932425E-2</v>
      </c>
      <c r="S96" s="156">
        <v>2206</v>
      </c>
      <c r="T96" s="194">
        <v>-0.19694211867491807</v>
      </c>
      <c r="U96" s="323">
        <v>2157</v>
      </c>
      <c r="V96" s="194">
        <v>-0.43041985740691846</v>
      </c>
      <c r="W96" s="156">
        <v>1475</v>
      </c>
      <c r="X96" s="194">
        <v>-0.45511636497968233</v>
      </c>
      <c r="Y96" s="156">
        <v>3632</v>
      </c>
      <c r="Z96" s="194">
        <v>-0.44071450569756698</v>
      </c>
      <c r="AA96" s="323">
        <v>431</v>
      </c>
      <c r="AB96" s="194">
        <v>-0.3717201166180758</v>
      </c>
      <c r="AC96" s="156">
        <v>133</v>
      </c>
      <c r="AD96" s="194">
        <v>-0.38139534883720927</v>
      </c>
      <c r="AE96" s="156">
        <v>564</v>
      </c>
      <c r="AF96" s="194">
        <v>-0.37402885682574916</v>
      </c>
      <c r="AG96" s="323">
        <v>389</v>
      </c>
      <c r="AH96" s="194">
        <v>-0.3756019261637239</v>
      </c>
      <c r="AI96" s="156">
        <v>123</v>
      </c>
      <c r="AJ96" s="194">
        <v>-0.39408866995073888</v>
      </c>
      <c r="AK96" s="156">
        <v>512</v>
      </c>
      <c r="AL96" s="194">
        <v>-0.38014527845036317</v>
      </c>
      <c r="AM96" s="323">
        <v>265</v>
      </c>
      <c r="AN96" s="194">
        <v>0.35897435897435903</v>
      </c>
      <c r="AO96" s="323">
        <v>15</v>
      </c>
      <c r="AP96" s="194">
        <v>0.15384615384615374</v>
      </c>
      <c r="AQ96" s="156">
        <v>0</v>
      </c>
      <c r="AR96" s="194" t="s">
        <v>113</v>
      </c>
      <c r="AS96" s="156">
        <v>15</v>
      </c>
      <c r="AT96" s="194">
        <v>0.15384615384615374</v>
      </c>
    </row>
    <row r="97" spans="2:46" s="4" customFormat="1" ht="15.75" collapsed="1" x14ac:dyDescent="0.25">
      <c r="B97" s="101">
        <v>2014</v>
      </c>
      <c r="C97" s="333">
        <v>105746</v>
      </c>
      <c r="D97" s="103">
        <v>-9.733757863916892E-2</v>
      </c>
      <c r="E97" s="102">
        <v>66293</v>
      </c>
      <c r="F97" s="103">
        <v>-2.4055235767809546E-2</v>
      </c>
      <c r="G97" s="102">
        <v>172039</v>
      </c>
      <c r="H97" s="103">
        <v>-7.0441332209470686E-2</v>
      </c>
      <c r="I97" s="333">
        <v>95959</v>
      </c>
      <c r="J97" s="103">
        <v>-0.11559340466908141</v>
      </c>
      <c r="K97" s="102">
        <v>61974</v>
      </c>
      <c r="L97" s="103">
        <v>-3.7177435642487655E-2</v>
      </c>
      <c r="M97" s="102">
        <v>157933</v>
      </c>
      <c r="N97" s="103">
        <v>-8.6395399958349772E-2</v>
      </c>
      <c r="O97" s="333">
        <v>27072</v>
      </c>
      <c r="P97" s="103">
        <v>-0.13912296880465547</v>
      </c>
      <c r="Q97" s="102">
        <v>13949</v>
      </c>
      <c r="R97" s="103">
        <v>9.6619496855345988E-2</v>
      </c>
      <c r="S97" s="102">
        <v>41021</v>
      </c>
      <c r="T97" s="103">
        <v>-7.1229651096972879E-2</v>
      </c>
      <c r="U97" s="333">
        <v>59471</v>
      </c>
      <c r="V97" s="103">
        <v>-8.037854304226133E-2</v>
      </c>
      <c r="W97" s="102">
        <v>33977</v>
      </c>
      <c r="X97" s="103">
        <v>-0.15647964250248259</v>
      </c>
      <c r="Y97" s="102">
        <v>93448</v>
      </c>
      <c r="Z97" s="103">
        <v>-0.10958656109157783</v>
      </c>
      <c r="AA97" s="333">
        <v>7345</v>
      </c>
      <c r="AB97" s="103">
        <v>0.17614091273018406</v>
      </c>
      <c r="AC97" s="102">
        <v>4248</v>
      </c>
      <c r="AD97" s="103">
        <v>0.21232876712328763</v>
      </c>
      <c r="AE97" s="102">
        <v>11593</v>
      </c>
      <c r="AF97" s="103">
        <v>0.189147604882552</v>
      </c>
      <c r="AG97" s="333">
        <v>6187</v>
      </c>
      <c r="AH97" s="103">
        <v>0.14468085106382977</v>
      </c>
      <c r="AI97" s="102">
        <v>4036</v>
      </c>
      <c r="AJ97" s="103">
        <v>0.20262216924910614</v>
      </c>
      <c r="AK97" s="102">
        <v>10223</v>
      </c>
      <c r="AL97" s="103">
        <v>0.16687592740554735</v>
      </c>
      <c r="AM97" s="333">
        <v>2288</v>
      </c>
      <c r="AN97" s="103">
        <v>2.8314606741572934E-2</v>
      </c>
      <c r="AO97" s="333">
        <v>154</v>
      </c>
      <c r="AP97" s="103">
        <v>-0.1348314606741573</v>
      </c>
      <c r="AQ97" s="102">
        <v>71</v>
      </c>
      <c r="AR97" s="103">
        <v>0.26785714285714279</v>
      </c>
      <c r="AS97" s="102">
        <v>225</v>
      </c>
      <c r="AT97" s="103">
        <v>-3.8461538461538436E-2</v>
      </c>
    </row>
    <row r="98" spans="2:46" s="4" customFormat="1" ht="15" hidden="1" customHeight="1" outlineLevel="1" x14ac:dyDescent="0.25">
      <c r="B98" s="71" t="s">
        <v>93</v>
      </c>
      <c r="C98" s="323">
        <v>7705</v>
      </c>
      <c r="D98" s="194">
        <v>0.24979724249797242</v>
      </c>
      <c r="E98" s="156">
        <v>4929</v>
      </c>
      <c r="F98" s="194">
        <v>0.13284302459204778</v>
      </c>
      <c r="G98" s="156">
        <v>12634</v>
      </c>
      <c r="H98" s="194">
        <v>0.20140737923164709</v>
      </c>
      <c r="I98" s="323">
        <v>6941</v>
      </c>
      <c r="J98" s="194">
        <v>0.21558669001751318</v>
      </c>
      <c r="K98" s="156">
        <v>4758</v>
      </c>
      <c r="L98" s="194">
        <v>0.16990410622080154</v>
      </c>
      <c r="M98" s="156">
        <v>11699</v>
      </c>
      <c r="N98" s="194">
        <v>0.19658381916743384</v>
      </c>
      <c r="O98" s="323">
        <v>2059</v>
      </c>
      <c r="P98" s="194">
        <v>0.52971768202080227</v>
      </c>
      <c r="Q98" s="156">
        <v>775</v>
      </c>
      <c r="R98" s="194">
        <v>1.4397905759162333E-2</v>
      </c>
      <c r="S98" s="156">
        <v>2834</v>
      </c>
      <c r="T98" s="194">
        <v>0.34312796208530805</v>
      </c>
      <c r="U98" s="323">
        <v>3412</v>
      </c>
      <c r="V98" s="194">
        <v>-2.4585477415666079E-2</v>
      </c>
      <c r="W98" s="156">
        <v>3043</v>
      </c>
      <c r="X98" s="194">
        <v>0.2758909853249476</v>
      </c>
      <c r="Y98" s="156">
        <v>6455</v>
      </c>
      <c r="Z98" s="194">
        <v>9.7229304776474512E-2</v>
      </c>
      <c r="AA98" s="323">
        <v>410</v>
      </c>
      <c r="AB98" s="194">
        <v>0.49090909090909096</v>
      </c>
      <c r="AC98" s="156">
        <v>171</v>
      </c>
      <c r="AD98" s="194">
        <v>-0.38043478260869568</v>
      </c>
      <c r="AE98" s="156">
        <v>581</v>
      </c>
      <c r="AF98" s="194">
        <v>5.444646098003636E-2</v>
      </c>
      <c r="AG98" s="323">
        <v>351</v>
      </c>
      <c r="AH98" s="194">
        <v>0.96089385474860345</v>
      </c>
      <c r="AI98" s="156">
        <v>166</v>
      </c>
      <c r="AJ98" s="194">
        <v>-0.34645669291338588</v>
      </c>
      <c r="AK98" s="156">
        <v>517</v>
      </c>
      <c r="AL98" s="194">
        <v>0.19399538106235559</v>
      </c>
      <c r="AM98" s="323">
        <v>341</v>
      </c>
      <c r="AN98" s="194">
        <v>0.97109826589595372</v>
      </c>
      <c r="AO98" s="323">
        <v>13</v>
      </c>
      <c r="AP98" s="194">
        <v>0.85714285714285721</v>
      </c>
      <c r="AQ98" s="156">
        <v>0</v>
      </c>
      <c r="AR98" s="194">
        <v>-1</v>
      </c>
      <c r="AS98" s="156">
        <v>13</v>
      </c>
      <c r="AT98" s="194">
        <v>-0.1333333333333333</v>
      </c>
    </row>
    <row r="99" spans="2:46" s="4" customFormat="1" ht="15" hidden="1" customHeight="1" outlineLevel="1" x14ac:dyDescent="0.25">
      <c r="B99" s="71" t="s">
        <v>94</v>
      </c>
      <c r="C99" s="323">
        <v>4399</v>
      </c>
      <c r="D99" s="194">
        <v>0.65562664659390291</v>
      </c>
      <c r="E99" s="156">
        <v>3460</v>
      </c>
      <c r="F99" s="194">
        <v>0.1833105335157319</v>
      </c>
      <c r="G99" s="156">
        <v>7859</v>
      </c>
      <c r="H99" s="194">
        <v>0.40817057874932816</v>
      </c>
      <c r="I99" s="323">
        <v>3889</v>
      </c>
      <c r="J99" s="194">
        <v>0.63472047078604454</v>
      </c>
      <c r="K99" s="156">
        <v>3331</v>
      </c>
      <c r="L99" s="194">
        <v>0.17869780608634112</v>
      </c>
      <c r="M99" s="156">
        <v>7220</v>
      </c>
      <c r="N99" s="194">
        <v>0.38712776176753128</v>
      </c>
      <c r="O99" s="323">
        <v>1485</v>
      </c>
      <c r="P99" s="194">
        <v>0.84701492537313428</v>
      </c>
      <c r="Q99" s="156">
        <v>538</v>
      </c>
      <c r="R99" s="194">
        <v>0.23394495412844041</v>
      </c>
      <c r="S99" s="156">
        <v>2023</v>
      </c>
      <c r="T99" s="194">
        <v>0.63145161290322571</v>
      </c>
      <c r="U99" s="323">
        <v>1757</v>
      </c>
      <c r="V99" s="194">
        <v>0.44134536505332234</v>
      </c>
      <c r="W99" s="156">
        <v>2153</v>
      </c>
      <c r="X99" s="194">
        <v>0.12252346193952035</v>
      </c>
      <c r="Y99" s="156">
        <v>3910</v>
      </c>
      <c r="Z99" s="194">
        <v>0.24641377111890339</v>
      </c>
      <c r="AA99" s="323">
        <v>374</v>
      </c>
      <c r="AB99" s="194">
        <v>1.5100671140939599</v>
      </c>
      <c r="AC99" s="156">
        <v>127</v>
      </c>
      <c r="AD99" s="194">
        <v>0.29591836734693877</v>
      </c>
      <c r="AE99" s="156">
        <v>501</v>
      </c>
      <c r="AF99" s="194">
        <v>1.0283400809716601</v>
      </c>
      <c r="AG99" s="323">
        <v>347</v>
      </c>
      <c r="AH99" s="194">
        <v>2.7717391304347827</v>
      </c>
      <c r="AI99" s="156">
        <v>121</v>
      </c>
      <c r="AJ99" s="194">
        <v>0.34444444444444455</v>
      </c>
      <c r="AK99" s="156">
        <v>468</v>
      </c>
      <c r="AL99" s="194">
        <v>1.5714285714285716</v>
      </c>
      <c r="AM99" s="323">
        <v>135</v>
      </c>
      <c r="AN99" s="194">
        <v>5.46875E-2</v>
      </c>
      <c r="AO99" s="323">
        <v>1</v>
      </c>
      <c r="AP99" s="194">
        <v>0</v>
      </c>
      <c r="AQ99" s="156">
        <v>2</v>
      </c>
      <c r="AR99" s="194" t="s">
        <v>113</v>
      </c>
      <c r="AS99" s="156">
        <v>3</v>
      </c>
      <c r="AT99" s="194">
        <v>2</v>
      </c>
    </row>
    <row r="100" spans="2:46" s="4" customFormat="1" ht="15" hidden="1" customHeight="1" outlineLevel="1" x14ac:dyDescent="0.25">
      <c r="B100" s="71" t="s">
        <v>95</v>
      </c>
      <c r="C100" s="323">
        <v>7375</v>
      </c>
      <c r="D100" s="194">
        <v>0.6088568935427574</v>
      </c>
      <c r="E100" s="156">
        <v>4839</v>
      </c>
      <c r="F100" s="194">
        <v>1.7879680269246911E-2</v>
      </c>
      <c r="G100" s="156">
        <v>12214</v>
      </c>
      <c r="H100" s="194">
        <v>0.3079888627115015</v>
      </c>
      <c r="I100" s="323">
        <v>6807</v>
      </c>
      <c r="J100" s="194">
        <v>0.56446793840496445</v>
      </c>
      <c r="K100" s="156">
        <v>4696</v>
      </c>
      <c r="L100" s="194">
        <v>1.4254859611231074E-2</v>
      </c>
      <c r="M100" s="156">
        <v>11503</v>
      </c>
      <c r="N100" s="194">
        <v>0.28081505400289508</v>
      </c>
      <c r="O100" s="323">
        <v>2283</v>
      </c>
      <c r="P100" s="194">
        <v>0.66157205240174677</v>
      </c>
      <c r="Q100" s="156">
        <v>696</v>
      </c>
      <c r="R100" s="194">
        <v>0.12439418416801296</v>
      </c>
      <c r="S100" s="156">
        <v>2979</v>
      </c>
      <c r="T100" s="194">
        <v>0.49473156046161559</v>
      </c>
      <c r="U100" s="323">
        <v>3766</v>
      </c>
      <c r="V100" s="194">
        <v>0.60255319148936159</v>
      </c>
      <c r="W100" s="156">
        <v>3207</v>
      </c>
      <c r="X100" s="194">
        <v>2.2966507177033524E-2</v>
      </c>
      <c r="Y100" s="156">
        <v>6973</v>
      </c>
      <c r="Z100" s="194">
        <v>0.27128532360984514</v>
      </c>
      <c r="AA100" s="323">
        <v>444</v>
      </c>
      <c r="AB100" s="194">
        <v>1.49438202247191</v>
      </c>
      <c r="AC100" s="156">
        <v>141</v>
      </c>
      <c r="AD100" s="194">
        <v>0.13709677419354849</v>
      </c>
      <c r="AE100" s="156">
        <v>585</v>
      </c>
      <c r="AF100" s="194">
        <v>0.9370860927152318</v>
      </c>
      <c r="AG100" s="323">
        <v>402</v>
      </c>
      <c r="AH100" s="194">
        <v>1.7162162162162162</v>
      </c>
      <c r="AI100" s="156">
        <v>137</v>
      </c>
      <c r="AJ100" s="194">
        <v>0.20175438596491224</v>
      </c>
      <c r="AK100" s="156">
        <v>539</v>
      </c>
      <c r="AL100" s="194">
        <v>1.0572519083969465</v>
      </c>
      <c r="AM100" s="323">
        <v>118</v>
      </c>
      <c r="AN100" s="194">
        <v>1.1454545454545455</v>
      </c>
      <c r="AO100" s="323">
        <v>6</v>
      </c>
      <c r="AP100" s="194" t="s">
        <v>113</v>
      </c>
      <c r="AQ100" s="156">
        <v>2</v>
      </c>
      <c r="AR100" s="194" t="s">
        <v>113</v>
      </c>
      <c r="AS100" s="156">
        <v>8</v>
      </c>
      <c r="AT100" s="194" t="s">
        <v>113</v>
      </c>
    </row>
    <row r="101" spans="2:46" s="4" customFormat="1" ht="15" hidden="1" customHeight="1" outlineLevel="1" x14ac:dyDescent="0.25">
      <c r="B101" s="71" t="s">
        <v>96</v>
      </c>
      <c r="C101" s="323">
        <v>9176</v>
      </c>
      <c r="D101" s="194">
        <v>0.40112994350282483</v>
      </c>
      <c r="E101" s="156">
        <v>5384</v>
      </c>
      <c r="F101" s="194">
        <v>0.18277680140597541</v>
      </c>
      <c r="G101" s="156">
        <v>14560</v>
      </c>
      <c r="H101" s="194">
        <v>0.31159355013061885</v>
      </c>
      <c r="I101" s="323">
        <v>8626</v>
      </c>
      <c r="J101" s="194">
        <v>0.43766666666666665</v>
      </c>
      <c r="K101" s="156">
        <v>5134</v>
      </c>
      <c r="L101" s="194">
        <v>0.16470054446460991</v>
      </c>
      <c r="M101" s="156">
        <v>13760</v>
      </c>
      <c r="N101" s="194">
        <v>0.32205995388162956</v>
      </c>
      <c r="O101" s="323">
        <v>2433</v>
      </c>
      <c r="P101" s="194">
        <v>0.41535776614310649</v>
      </c>
      <c r="Q101" s="156">
        <v>1163</v>
      </c>
      <c r="R101" s="194">
        <v>0.38287752675386444</v>
      </c>
      <c r="S101" s="156">
        <v>3596</v>
      </c>
      <c r="T101" s="194">
        <v>0.40468750000000009</v>
      </c>
      <c r="U101" s="323">
        <v>5179</v>
      </c>
      <c r="V101" s="194">
        <v>0.44021134593993327</v>
      </c>
      <c r="W101" s="156">
        <v>3212</v>
      </c>
      <c r="X101" s="194">
        <v>8.8075880758807568E-2</v>
      </c>
      <c r="Y101" s="156">
        <v>8391</v>
      </c>
      <c r="Z101" s="194">
        <v>0.28145998778252901</v>
      </c>
      <c r="AA101" s="323">
        <v>369</v>
      </c>
      <c r="AB101" s="194">
        <v>0.27241379310344827</v>
      </c>
      <c r="AC101" s="156">
        <v>242</v>
      </c>
      <c r="AD101" s="194">
        <v>0.92063492063492069</v>
      </c>
      <c r="AE101" s="156">
        <v>611</v>
      </c>
      <c r="AF101" s="194">
        <v>0.46875</v>
      </c>
      <c r="AG101" s="323">
        <v>308</v>
      </c>
      <c r="AH101" s="194">
        <v>0.54773869346733672</v>
      </c>
      <c r="AI101" s="156">
        <v>233</v>
      </c>
      <c r="AJ101" s="194">
        <v>1.026086956521739</v>
      </c>
      <c r="AK101" s="156">
        <v>541</v>
      </c>
      <c r="AL101" s="194">
        <v>0.72292993630573243</v>
      </c>
      <c r="AM101" s="323">
        <v>143</v>
      </c>
      <c r="AN101" s="194">
        <v>-0.43700787401574803</v>
      </c>
      <c r="AO101" s="323">
        <v>38</v>
      </c>
      <c r="AP101" s="194">
        <v>6.6</v>
      </c>
      <c r="AQ101" s="156">
        <v>8</v>
      </c>
      <c r="AR101" s="194">
        <v>-0.55555555555555558</v>
      </c>
      <c r="AS101" s="156">
        <v>46</v>
      </c>
      <c r="AT101" s="194">
        <v>1</v>
      </c>
    </row>
    <row r="102" spans="2:46" s="4" customFormat="1" ht="15" hidden="1" customHeight="1" outlineLevel="1" x14ac:dyDescent="0.25">
      <c r="B102" s="71" t="s">
        <v>97</v>
      </c>
      <c r="C102" s="323">
        <v>11206</v>
      </c>
      <c r="D102" s="194">
        <v>0.85621997680967366</v>
      </c>
      <c r="E102" s="156">
        <v>5249</v>
      </c>
      <c r="F102" s="194">
        <v>0.23389750822755051</v>
      </c>
      <c r="G102" s="156">
        <v>16455</v>
      </c>
      <c r="H102" s="194">
        <v>0.5989699737634826</v>
      </c>
      <c r="I102" s="323">
        <v>10768</v>
      </c>
      <c r="J102" s="194">
        <v>0.86007946104681299</v>
      </c>
      <c r="K102" s="156">
        <v>4906</v>
      </c>
      <c r="L102" s="194">
        <v>0.19980435314257772</v>
      </c>
      <c r="M102" s="156">
        <v>15674</v>
      </c>
      <c r="N102" s="194">
        <v>0.58675845312816355</v>
      </c>
      <c r="O102" s="323">
        <v>2732</v>
      </c>
      <c r="P102" s="194">
        <v>0.53828828828828823</v>
      </c>
      <c r="Q102" s="156">
        <v>950</v>
      </c>
      <c r="R102" s="194">
        <v>0.48669796557120493</v>
      </c>
      <c r="S102" s="156">
        <v>3682</v>
      </c>
      <c r="T102" s="194">
        <v>0.52463768115942022</v>
      </c>
      <c r="U102" s="323">
        <v>7194</v>
      </c>
      <c r="V102" s="194">
        <v>1.1946308724832213</v>
      </c>
      <c r="W102" s="156">
        <v>3049</v>
      </c>
      <c r="X102" s="194">
        <v>0.14753481369966126</v>
      </c>
      <c r="Y102" s="156">
        <v>10243</v>
      </c>
      <c r="Z102" s="194">
        <v>0.72586352148272959</v>
      </c>
      <c r="AA102" s="323">
        <v>322</v>
      </c>
      <c r="AB102" s="194">
        <v>0.66839378238341962</v>
      </c>
      <c r="AC102" s="156">
        <v>343</v>
      </c>
      <c r="AD102" s="194">
        <v>1.1042944785276072</v>
      </c>
      <c r="AE102" s="156">
        <v>665</v>
      </c>
      <c r="AF102" s="194">
        <v>0.8679775280898876</v>
      </c>
      <c r="AG102" s="323">
        <v>242</v>
      </c>
      <c r="AH102" s="194">
        <v>0.52201257861635231</v>
      </c>
      <c r="AI102" s="156">
        <v>327</v>
      </c>
      <c r="AJ102" s="194">
        <v>1.1513157894736841</v>
      </c>
      <c r="AK102" s="156">
        <v>569</v>
      </c>
      <c r="AL102" s="194">
        <v>0.82958199356913176</v>
      </c>
      <c r="AM102" s="323">
        <v>100</v>
      </c>
      <c r="AN102" s="194">
        <v>1.0408163265306123</v>
      </c>
      <c r="AO102" s="323">
        <v>16</v>
      </c>
      <c r="AP102" s="194">
        <v>1.6666666666666665</v>
      </c>
      <c r="AQ102" s="156">
        <v>0</v>
      </c>
      <c r="AR102" s="194">
        <v>-1</v>
      </c>
      <c r="AS102" s="156">
        <v>16</v>
      </c>
      <c r="AT102" s="194">
        <v>1</v>
      </c>
    </row>
    <row r="103" spans="2:46" s="4" customFormat="1" ht="15" hidden="1" customHeight="1" outlineLevel="1" x14ac:dyDescent="0.25">
      <c r="B103" s="71" t="s">
        <v>98</v>
      </c>
      <c r="C103" s="323">
        <v>12396</v>
      </c>
      <c r="D103" s="194">
        <v>0.43621828293361142</v>
      </c>
      <c r="E103" s="156">
        <v>6303</v>
      </c>
      <c r="F103" s="194">
        <v>-5.260784608447322E-2</v>
      </c>
      <c r="G103" s="156">
        <v>18699</v>
      </c>
      <c r="H103" s="194">
        <v>0.22343627322690396</v>
      </c>
      <c r="I103" s="323">
        <v>11712</v>
      </c>
      <c r="J103" s="194">
        <v>0.39778016469745792</v>
      </c>
      <c r="K103" s="156">
        <v>5949</v>
      </c>
      <c r="L103" s="194">
        <v>-6.9741985926505046E-2</v>
      </c>
      <c r="M103" s="156">
        <v>17661</v>
      </c>
      <c r="N103" s="194">
        <v>0.1954108569107893</v>
      </c>
      <c r="O103" s="323">
        <v>3258</v>
      </c>
      <c r="P103" s="194">
        <v>0.18558951965065495</v>
      </c>
      <c r="Q103" s="156">
        <v>1473</v>
      </c>
      <c r="R103" s="194">
        <v>0.53277835587929245</v>
      </c>
      <c r="S103" s="156">
        <v>4731</v>
      </c>
      <c r="T103" s="194">
        <v>0.27554596926395258</v>
      </c>
      <c r="U103" s="323">
        <v>7230</v>
      </c>
      <c r="V103" s="194">
        <v>0.48949320148331266</v>
      </c>
      <c r="W103" s="156">
        <v>3859</v>
      </c>
      <c r="X103" s="194">
        <v>-0.17117697594501713</v>
      </c>
      <c r="Y103" s="156">
        <v>11089</v>
      </c>
      <c r="Z103" s="194">
        <v>0.16603575184016828</v>
      </c>
      <c r="AA103" s="323">
        <v>546</v>
      </c>
      <c r="AB103" s="194">
        <v>1.6</v>
      </c>
      <c r="AC103" s="156">
        <v>352</v>
      </c>
      <c r="AD103" s="194">
        <v>0.40239043824701204</v>
      </c>
      <c r="AE103" s="156">
        <v>898</v>
      </c>
      <c r="AF103" s="194">
        <v>0.94793926247288507</v>
      </c>
      <c r="AG103" s="323">
        <v>471</v>
      </c>
      <c r="AH103" s="194">
        <v>1.3316831683168315</v>
      </c>
      <c r="AI103" s="156">
        <v>341</v>
      </c>
      <c r="AJ103" s="194">
        <v>0.47619047619047628</v>
      </c>
      <c r="AK103" s="156">
        <v>812</v>
      </c>
      <c r="AL103" s="194">
        <v>0.87528868360277134</v>
      </c>
      <c r="AM103" s="323">
        <v>119</v>
      </c>
      <c r="AN103" s="194">
        <v>2.2162162162162162</v>
      </c>
      <c r="AO103" s="323">
        <v>19</v>
      </c>
      <c r="AP103" s="194">
        <v>2.8</v>
      </c>
      <c r="AQ103" s="156">
        <v>2</v>
      </c>
      <c r="AR103" s="194">
        <v>-0.7142857142857143</v>
      </c>
      <c r="AS103" s="156">
        <v>21</v>
      </c>
      <c r="AT103" s="194">
        <v>0.75</v>
      </c>
    </row>
    <row r="104" spans="2:46" s="4" customFormat="1" ht="15" hidden="1" customHeight="1" outlineLevel="1" x14ac:dyDescent="0.25">
      <c r="B104" s="71" t="s">
        <v>99</v>
      </c>
      <c r="C104" s="323">
        <v>13315</v>
      </c>
      <c r="D104" s="194">
        <v>0.43249058633674009</v>
      </c>
      <c r="E104" s="156">
        <v>6373</v>
      </c>
      <c r="F104" s="194">
        <v>0.27817890092258324</v>
      </c>
      <c r="G104" s="156">
        <v>19688</v>
      </c>
      <c r="H104" s="194">
        <v>0.37861494293116738</v>
      </c>
      <c r="I104" s="323">
        <v>12510</v>
      </c>
      <c r="J104" s="194">
        <v>0.41451831750339219</v>
      </c>
      <c r="K104" s="156">
        <v>5906</v>
      </c>
      <c r="L104" s="194">
        <v>0.25713069391230303</v>
      </c>
      <c r="M104" s="156">
        <v>18416</v>
      </c>
      <c r="N104" s="194">
        <v>0.35991729434352382</v>
      </c>
      <c r="O104" s="323">
        <v>4113</v>
      </c>
      <c r="P104" s="194">
        <v>0.49075752084088431</v>
      </c>
      <c r="Q104" s="156">
        <v>1679</v>
      </c>
      <c r="R104" s="194">
        <v>0.65581854043392496</v>
      </c>
      <c r="S104" s="156">
        <v>5792</v>
      </c>
      <c r="T104" s="194">
        <v>0.53511794328120854</v>
      </c>
      <c r="U104" s="323">
        <v>7330</v>
      </c>
      <c r="V104" s="194">
        <v>0.43360062585566195</v>
      </c>
      <c r="W104" s="156">
        <v>3599</v>
      </c>
      <c r="X104" s="194">
        <v>0.35453519006398193</v>
      </c>
      <c r="Y104" s="156">
        <v>10929</v>
      </c>
      <c r="Z104" s="194">
        <v>0.40656370656370666</v>
      </c>
      <c r="AA104" s="323">
        <v>602</v>
      </c>
      <c r="AB104" s="194">
        <v>0.88125000000000009</v>
      </c>
      <c r="AC104" s="156">
        <v>463</v>
      </c>
      <c r="AD104" s="194">
        <v>0.60763888888888884</v>
      </c>
      <c r="AE104" s="156">
        <v>1065</v>
      </c>
      <c r="AF104" s="194">
        <v>0.75164473684210531</v>
      </c>
      <c r="AG104" s="323">
        <v>558</v>
      </c>
      <c r="AH104" s="194">
        <v>1.1216730038022815</v>
      </c>
      <c r="AI104" s="156">
        <v>444</v>
      </c>
      <c r="AJ104" s="194">
        <v>1.9798657718120807</v>
      </c>
      <c r="AK104" s="156">
        <v>1002</v>
      </c>
      <c r="AL104" s="194">
        <v>1.4320388349514563</v>
      </c>
      <c r="AM104" s="323">
        <v>192</v>
      </c>
      <c r="AN104" s="194">
        <v>0.84615384615384626</v>
      </c>
      <c r="AO104" s="323">
        <v>11</v>
      </c>
      <c r="AP104" s="194">
        <v>-0.59259259259259256</v>
      </c>
      <c r="AQ104" s="156">
        <v>4</v>
      </c>
      <c r="AR104" s="194" t="s">
        <v>113</v>
      </c>
      <c r="AS104" s="156">
        <v>15</v>
      </c>
      <c r="AT104" s="194">
        <v>-0.44444444444444442</v>
      </c>
    </row>
    <row r="105" spans="2:46" s="4" customFormat="1" ht="15" hidden="1" customHeight="1" outlineLevel="1" x14ac:dyDescent="0.25">
      <c r="B105" s="71" t="s">
        <v>100</v>
      </c>
      <c r="C105" s="323">
        <v>13017</v>
      </c>
      <c r="D105" s="194">
        <v>0.26710795288620659</v>
      </c>
      <c r="E105" s="156">
        <v>6631</v>
      </c>
      <c r="F105" s="194">
        <v>0.20915390226112329</v>
      </c>
      <c r="G105" s="156">
        <v>19648</v>
      </c>
      <c r="H105" s="194">
        <v>0.24693786888367075</v>
      </c>
      <c r="I105" s="323">
        <v>12240</v>
      </c>
      <c r="J105" s="194">
        <v>0.23101679573569345</v>
      </c>
      <c r="K105" s="156">
        <v>6189</v>
      </c>
      <c r="L105" s="194">
        <v>0.2069032761310452</v>
      </c>
      <c r="M105" s="156">
        <v>18429</v>
      </c>
      <c r="N105" s="194">
        <v>0.22281202309070403</v>
      </c>
      <c r="O105" s="323">
        <v>3435</v>
      </c>
      <c r="P105" s="194">
        <v>0.2845923709798055</v>
      </c>
      <c r="Q105" s="156">
        <v>1298</v>
      </c>
      <c r="R105" s="194">
        <v>0.71466314398943198</v>
      </c>
      <c r="S105" s="156">
        <v>4733</v>
      </c>
      <c r="T105" s="194">
        <v>0.3794812008160886</v>
      </c>
      <c r="U105" s="323">
        <v>7684</v>
      </c>
      <c r="V105" s="194">
        <v>0.26861482582136365</v>
      </c>
      <c r="W105" s="156">
        <v>3997</v>
      </c>
      <c r="X105" s="194">
        <v>0.10781596452328168</v>
      </c>
      <c r="Y105" s="156">
        <v>11681</v>
      </c>
      <c r="Z105" s="194">
        <v>0.20858768753233314</v>
      </c>
      <c r="AA105" s="323">
        <v>590</v>
      </c>
      <c r="AB105" s="194">
        <v>1.2605363984674329</v>
      </c>
      <c r="AC105" s="156">
        <v>442</v>
      </c>
      <c r="AD105" s="194">
        <v>0.2415730337078652</v>
      </c>
      <c r="AE105" s="156">
        <v>1032</v>
      </c>
      <c r="AF105" s="194">
        <v>0.67260940032414918</v>
      </c>
      <c r="AG105" s="323">
        <v>459</v>
      </c>
      <c r="AH105" s="194">
        <v>1.1055045871559632</v>
      </c>
      <c r="AI105" s="156">
        <v>425</v>
      </c>
      <c r="AJ105" s="194">
        <v>0.25</v>
      </c>
      <c r="AK105" s="156">
        <v>884</v>
      </c>
      <c r="AL105" s="194">
        <v>0.58422939068100366</v>
      </c>
      <c r="AM105" s="323">
        <v>167</v>
      </c>
      <c r="AN105" s="194">
        <v>1.4925373134328357</v>
      </c>
      <c r="AO105" s="323">
        <v>20</v>
      </c>
      <c r="AP105" s="194">
        <v>9</v>
      </c>
      <c r="AQ105" s="156">
        <v>0</v>
      </c>
      <c r="AR105" s="194" t="s">
        <v>113</v>
      </c>
      <c r="AS105" s="156">
        <v>20</v>
      </c>
      <c r="AT105" s="194">
        <v>9</v>
      </c>
    </row>
    <row r="106" spans="2:46" s="4" customFormat="1" ht="15" hidden="1" customHeight="1" outlineLevel="1" x14ac:dyDescent="0.25">
      <c r="B106" s="71" t="s">
        <v>101</v>
      </c>
      <c r="C106" s="323">
        <v>11460</v>
      </c>
      <c r="D106" s="194">
        <v>0.52070063694267521</v>
      </c>
      <c r="E106" s="156">
        <v>6268</v>
      </c>
      <c r="F106" s="194">
        <v>0.35670995670995675</v>
      </c>
      <c r="G106" s="156">
        <v>17728</v>
      </c>
      <c r="H106" s="194">
        <v>0.4583744652846331</v>
      </c>
      <c r="I106" s="323">
        <v>10519</v>
      </c>
      <c r="J106" s="194">
        <v>0.47036622868325417</v>
      </c>
      <c r="K106" s="156">
        <v>5891</v>
      </c>
      <c r="L106" s="194">
        <v>0.36840882694541222</v>
      </c>
      <c r="M106" s="156">
        <v>16410</v>
      </c>
      <c r="N106" s="194">
        <v>0.43206213456671616</v>
      </c>
      <c r="O106" s="323">
        <v>3110</v>
      </c>
      <c r="P106" s="194">
        <v>0.34632034632034636</v>
      </c>
      <c r="Q106" s="156">
        <v>1240</v>
      </c>
      <c r="R106" s="194">
        <v>0.35964912280701755</v>
      </c>
      <c r="S106" s="156">
        <v>4350</v>
      </c>
      <c r="T106" s="194">
        <v>0.35009310986964626</v>
      </c>
      <c r="U106" s="323">
        <v>6290</v>
      </c>
      <c r="V106" s="194">
        <v>0.55963302752293576</v>
      </c>
      <c r="W106" s="156">
        <v>3519</v>
      </c>
      <c r="X106" s="194">
        <v>0.27269439421338149</v>
      </c>
      <c r="Y106" s="156">
        <v>9809</v>
      </c>
      <c r="Z106" s="194">
        <v>0.44292438952633129</v>
      </c>
      <c r="AA106" s="323">
        <v>622</v>
      </c>
      <c r="AB106" s="194">
        <v>1.1228668941979523</v>
      </c>
      <c r="AC106" s="156">
        <v>361</v>
      </c>
      <c r="AD106" s="194">
        <v>0.14603174603174596</v>
      </c>
      <c r="AE106" s="156">
        <v>983</v>
      </c>
      <c r="AF106" s="194">
        <v>0.61677631578947367</v>
      </c>
      <c r="AG106" s="323">
        <v>560</v>
      </c>
      <c r="AH106" s="194">
        <v>1.3529411764705883</v>
      </c>
      <c r="AI106" s="156">
        <v>342</v>
      </c>
      <c r="AJ106" s="194">
        <v>0.15540540540540548</v>
      </c>
      <c r="AK106" s="156">
        <v>902</v>
      </c>
      <c r="AL106" s="194">
        <v>0.68913857677902612</v>
      </c>
      <c r="AM106" s="323">
        <v>314</v>
      </c>
      <c r="AN106" s="194">
        <v>2.8765432098765431</v>
      </c>
      <c r="AO106" s="323">
        <v>5</v>
      </c>
      <c r="AP106" s="194">
        <v>-0.375</v>
      </c>
      <c r="AQ106" s="156">
        <v>16</v>
      </c>
      <c r="AR106" s="194" t="s">
        <v>113</v>
      </c>
      <c r="AS106" s="156">
        <v>21</v>
      </c>
      <c r="AT106" s="194">
        <v>1.625</v>
      </c>
    </row>
    <row r="107" spans="2:46" s="4" customFormat="1" ht="15" hidden="1" customHeight="1" outlineLevel="1" x14ac:dyDescent="0.25">
      <c r="B107" s="71" t="s">
        <v>102</v>
      </c>
      <c r="C107" s="323">
        <v>10320</v>
      </c>
      <c r="D107" s="194">
        <v>0.4772401946750644</v>
      </c>
      <c r="E107" s="156">
        <v>6732</v>
      </c>
      <c r="F107" s="194">
        <v>0.21647994217564159</v>
      </c>
      <c r="G107" s="156">
        <v>17052</v>
      </c>
      <c r="H107" s="194">
        <v>0.36198083067092646</v>
      </c>
      <c r="I107" s="323">
        <v>9389</v>
      </c>
      <c r="J107" s="194">
        <v>0.4592788312092011</v>
      </c>
      <c r="K107" s="156">
        <v>6345</v>
      </c>
      <c r="L107" s="194">
        <v>0.2076513132851161</v>
      </c>
      <c r="M107" s="156">
        <v>15734</v>
      </c>
      <c r="N107" s="194">
        <v>0.3461670088980151</v>
      </c>
      <c r="O107" s="323">
        <v>2608</v>
      </c>
      <c r="P107" s="194">
        <v>0.22498825739783945</v>
      </c>
      <c r="Q107" s="156">
        <v>1091</v>
      </c>
      <c r="R107" s="194">
        <v>0.24828375286041182</v>
      </c>
      <c r="S107" s="156">
        <v>3699</v>
      </c>
      <c r="T107" s="194">
        <v>0.23176823176823169</v>
      </c>
      <c r="U107" s="323">
        <v>5798</v>
      </c>
      <c r="V107" s="194">
        <v>0.64903299203640508</v>
      </c>
      <c r="W107" s="156">
        <v>4264</v>
      </c>
      <c r="X107" s="194">
        <v>0.17725013804527889</v>
      </c>
      <c r="Y107" s="156">
        <v>10062</v>
      </c>
      <c r="Z107" s="194">
        <v>0.40963855421686746</v>
      </c>
      <c r="AA107" s="323">
        <v>738</v>
      </c>
      <c r="AB107" s="194">
        <v>0.8683544303797468</v>
      </c>
      <c r="AC107" s="156">
        <v>387</v>
      </c>
      <c r="AD107" s="194">
        <v>0.38214285714285712</v>
      </c>
      <c r="AE107" s="156">
        <v>1125</v>
      </c>
      <c r="AF107" s="194">
        <v>0.66666666666666674</v>
      </c>
      <c r="AG107" s="323">
        <v>611</v>
      </c>
      <c r="AH107" s="194">
        <v>0.97096774193548385</v>
      </c>
      <c r="AI107" s="156">
        <v>372</v>
      </c>
      <c r="AJ107" s="194">
        <v>0.41984732824427473</v>
      </c>
      <c r="AK107" s="156">
        <v>983</v>
      </c>
      <c r="AL107" s="194">
        <v>0.71853146853146854</v>
      </c>
      <c r="AM107" s="323">
        <v>178</v>
      </c>
      <c r="AN107" s="194">
        <v>0.23611111111111116</v>
      </c>
      <c r="AO107" s="323">
        <v>15</v>
      </c>
      <c r="AP107" s="194">
        <v>0.15384615384615374</v>
      </c>
      <c r="AQ107" s="156">
        <v>0</v>
      </c>
      <c r="AR107" s="194" t="s">
        <v>113</v>
      </c>
      <c r="AS107" s="156">
        <v>15</v>
      </c>
      <c r="AT107" s="194">
        <v>0.15384615384615374</v>
      </c>
    </row>
    <row r="108" spans="2:46" s="4" customFormat="1" ht="15" hidden="1" customHeight="1" outlineLevel="1" x14ac:dyDescent="0.25">
      <c r="B108" s="71" t="s">
        <v>103</v>
      </c>
      <c r="C108" s="323">
        <v>9313</v>
      </c>
      <c r="D108" s="194">
        <v>0.26914690651403661</v>
      </c>
      <c r="E108" s="156">
        <v>6208</v>
      </c>
      <c r="F108" s="194">
        <v>6.0471472497437562E-2</v>
      </c>
      <c r="G108" s="156">
        <v>15521</v>
      </c>
      <c r="H108" s="194">
        <v>0.17654639175257736</v>
      </c>
      <c r="I108" s="323">
        <v>8527</v>
      </c>
      <c r="J108" s="194">
        <v>0.25785514087623551</v>
      </c>
      <c r="K108" s="156">
        <v>5926</v>
      </c>
      <c r="L108" s="194">
        <v>3.7646646821922536E-2</v>
      </c>
      <c r="M108" s="156">
        <v>14453</v>
      </c>
      <c r="N108" s="194">
        <v>0.15716573258606892</v>
      </c>
      <c r="O108" s="323">
        <v>2101</v>
      </c>
      <c r="P108" s="194">
        <v>7.8542094455852141E-2</v>
      </c>
      <c r="Q108" s="156">
        <v>900</v>
      </c>
      <c r="R108" s="194">
        <v>3.3295063145809323E-2</v>
      </c>
      <c r="S108" s="156">
        <v>3001</v>
      </c>
      <c r="T108" s="194">
        <v>6.4561901383469289E-2</v>
      </c>
      <c r="U108" s="323">
        <v>5242</v>
      </c>
      <c r="V108" s="194">
        <v>0.36866840731070494</v>
      </c>
      <c r="W108" s="156">
        <v>3671</v>
      </c>
      <c r="X108" s="194">
        <v>4.9274568847521572E-3</v>
      </c>
      <c r="Y108" s="156">
        <v>8913</v>
      </c>
      <c r="Z108" s="194">
        <v>0.19109982627288513</v>
      </c>
      <c r="AA108" s="323">
        <v>542</v>
      </c>
      <c r="AB108" s="194">
        <v>0.46091644204851745</v>
      </c>
      <c r="AC108" s="156">
        <v>260</v>
      </c>
      <c r="AD108" s="194">
        <v>0.81818181818181812</v>
      </c>
      <c r="AE108" s="156">
        <v>802</v>
      </c>
      <c r="AF108" s="194">
        <v>0.56031128404669261</v>
      </c>
      <c r="AG108" s="323">
        <v>473</v>
      </c>
      <c r="AH108" s="194">
        <v>0.49211356466876977</v>
      </c>
      <c r="AI108" s="156">
        <v>245</v>
      </c>
      <c r="AJ108" s="194">
        <v>0.80147058823529416</v>
      </c>
      <c r="AK108" s="156">
        <v>718</v>
      </c>
      <c r="AL108" s="194">
        <v>0.58498896247240628</v>
      </c>
      <c r="AM108" s="323">
        <v>223</v>
      </c>
      <c r="AN108" s="194">
        <v>0.28901734104046239</v>
      </c>
      <c r="AO108" s="323">
        <v>21</v>
      </c>
      <c r="AP108" s="194">
        <v>0.39999999999999991</v>
      </c>
      <c r="AQ108" s="156">
        <v>22</v>
      </c>
      <c r="AR108" s="194" t="s">
        <v>113</v>
      </c>
      <c r="AS108" s="156">
        <v>43</v>
      </c>
      <c r="AT108" s="194">
        <v>1.8666666666666667</v>
      </c>
    </row>
    <row r="109" spans="2:46" s="4" customFormat="1" ht="15" hidden="1" customHeight="1" outlineLevel="1" x14ac:dyDescent="0.25">
      <c r="B109" s="71" t="s">
        <v>104</v>
      </c>
      <c r="C109" s="323">
        <v>7467</v>
      </c>
      <c r="D109" s="194">
        <v>0.17055964884778185</v>
      </c>
      <c r="E109" s="156">
        <v>5551</v>
      </c>
      <c r="F109" s="194">
        <v>0.43882840850181437</v>
      </c>
      <c r="G109" s="156">
        <v>13018</v>
      </c>
      <c r="H109" s="194">
        <v>0.27166161961512159</v>
      </c>
      <c r="I109" s="323">
        <v>6573</v>
      </c>
      <c r="J109" s="194">
        <v>0.12493582064008213</v>
      </c>
      <c r="K109" s="156">
        <v>5336</v>
      </c>
      <c r="L109" s="194">
        <v>0.4456786778650772</v>
      </c>
      <c r="M109" s="156">
        <v>11909</v>
      </c>
      <c r="N109" s="194">
        <v>0.24910845395426895</v>
      </c>
      <c r="O109" s="323">
        <v>1830</v>
      </c>
      <c r="P109" s="194">
        <v>0.27171646977067399</v>
      </c>
      <c r="Q109" s="156">
        <v>917</v>
      </c>
      <c r="R109" s="194">
        <v>0.55687606112054322</v>
      </c>
      <c r="S109" s="156">
        <v>2747</v>
      </c>
      <c r="T109" s="194">
        <v>0.35453648915187386</v>
      </c>
      <c r="U109" s="323">
        <v>3787</v>
      </c>
      <c r="V109" s="194">
        <v>0.17172029702970293</v>
      </c>
      <c r="W109" s="156">
        <v>2707</v>
      </c>
      <c r="X109" s="194">
        <v>6.8271507498026907E-2</v>
      </c>
      <c r="Y109" s="156">
        <v>6494</v>
      </c>
      <c r="Z109" s="194">
        <v>0.12625737079431154</v>
      </c>
      <c r="AA109" s="323">
        <v>686</v>
      </c>
      <c r="AB109" s="194">
        <v>0.74554707379134855</v>
      </c>
      <c r="AC109" s="156">
        <v>215</v>
      </c>
      <c r="AD109" s="194">
        <v>0.28742514970059885</v>
      </c>
      <c r="AE109" s="156">
        <v>901</v>
      </c>
      <c r="AF109" s="194">
        <v>0.60892857142857149</v>
      </c>
      <c r="AG109" s="323">
        <v>623</v>
      </c>
      <c r="AH109" s="194">
        <v>0.94080996884735213</v>
      </c>
      <c r="AI109" s="156">
        <v>203</v>
      </c>
      <c r="AJ109" s="194">
        <v>0.28481012658227844</v>
      </c>
      <c r="AK109" s="156">
        <v>826</v>
      </c>
      <c r="AL109" s="194">
        <v>0.72442588726513568</v>
      </c>
      <c r="AM109" s="323">
        <v>195</v>
      </c>
      <c r="AN109" s="194">
        <v>0.5</v>
      </c>
      <c r="AO109" s="323">
        <v>13</v>
      </c>
      <c r="AP109" s="194">
        <v>0</v>
      </c>
      <c r="AQ109" s="156">
        <v>0</v>
      </c>
      <c r="AR109" s="194" t="s">
        <v>113</v>
      </c>
      <c r="AS109" s="156">
        <v>13</v>
      </c>
      <c r="AT109" s="194">
        <v>0</v>
      </c>
    </row>
    <row r="110" spans="2:46" s="4" customFormat="1" ht="15.75" collapsed="1" x14ac:dyDescent="0.25">
      <c r="B110" s="101">
        <v>2013</v>
      </c>
      <c r="C110" s="333">
        <v>117149</v>
      </c>
      <c r="D110" s="103">
        <v>0.42119374014315181</v>
      </c>
      <c r="E110" s="102">
        <v>67927</v>
      </c>
      <c r="F110" s="103">
        <v>0.17471983951300496</v>
      </c>
      <c r="G110" s="102">
        <v>185076</v>
      </c>
      <c r="H110" s="103">
        <v>0.31957733825773249</v>
      </c>
      <c r="I110" s="333">
        <v>108501</v>
      </c>
      <c r="J110" s="103">
        <v>0.39811867792023703</v>
      </c>
      <c r="K110" s="102">
        <v>64367</v>
      </c>
      <c r="L110" s="103">
        <v>0.16602659323937541</v>
      </c>
      <c r="M110" s="102">
        <v>172868</v>
      </c>
      <c r="N110" s="103">
        <v>0.30164825649250426</v>
      </c>
      <c r="O110" s="333">
        <v>31447</v>
      </c>
      <c r="P110" s="103">
        <v>0.36571701554764169</v>
      </c>
      <c r="Q110" s="102">
        <v>12720</v>
      </c>
      <c r="R110" s="103">
        <v>0.37113290934569365</v>
      </c>
      <c r="S110" s="102">
        <v>44167</v>
      </c>
      <c r="T110" s="103">
        <v>0.36727238956134101</v>
      </c>
      <c r="U110" s="333">
        <v>64669</v>
      </c>
      <c r="V110" s="103">
        <v>0.45075825556353188</v>
      </c>
      <c r="W110" s="102">
        <v>40280</v>
      </c>
      <c r="X110" s="103">
        <v>0.10229325160089764</v>
      </c>
      <c r="Y110" s="102">
        <v>104949</v>
      </c>
      <c r="Z110" s="103">
        <v>0.29378189797578846</v>
      </c>
      <c r="AA110" s="333">
        <v>6245</v>
      </c>
      <c r="AB110" s="103">
        <v>0.87650240384615374</v>
      </c>
      <c r="AC110" s="102">
        <v>3504</v>
      </c>
      <c r="AD110" s="103">
        <v>0.35446463084654045</v>
      </c>
      <c r="AE110" s="102">
        <v>9749</v>
      </c>
      <c r="AF110" s="103">
        <v>0.64818258664412509</v>
      </c>
      <c r="AG110" s="333">
        <v>5405</v>
      </c>
      <c r="AH110" s="103">
        <v>1.0427059712774001</v>
      </c>
      <c r="AI110" s="102">
        <v>3356</v>
      </c>
      <c r="AJ110" s="103">
        <v>0.46103613408794075</v>
      </c>
      <c r="AK110" s="102">
        <v>8761</v>
      </c>
      <c r="AL110" s="103">
        <v>0.77240542180861826</v>
      </c>
      <c r="AM110" s="333">
        <v>2225</v>
      </c>
      <c r="AN110" s="103">
        <v>0.59498207885304666</v>
      </c>
      <c r="AO110" s="333">
        <v>178</v>
      </c>
      <c r="AP110" s="103">
        <v>0.74509803921568629</v>
      </c>
      <c r="AQ110" s="102">
        <v>56</v>
      </c>
      <c r="AR110" s="103">
        <v>0.60000000000000009</v>
      </c>
      <c r="AS110" s="102">
        <v>234</v>
      </c>
      <c r="AT110" s="103">
        <v>0.70802919708029188</v>
      </c>
    </row>
    <row r="111" spans="2:46" s="4" customFormat="1" ht="15" hidden="1" customHeight="1" outlineLevel="1" x14ac:dyDescent="0.25">
      <c r="B111" s="71" t="s">
        <v>93</v>
      </c>
      <c r="C111" s="323">
        <v>6165</v>
      </c>
      <c r="D111" s="194">
        <v>0.67709466811751895</v>
      </c>
      <c r="E111" s="156">
        <v>4351</v>
      </c>
      <c r="F111" s="194">
        <v>6.5899069083782402E-2</v>
      </c>
      <c r="G111" s="156">
        <v>10516</v>
      </c>
      <c r="H111" s="194">
        <v>0.35550399587522552</v>
      </c>
      <c r="I111" s="323">
        <v>5710</v>
      </c>
      <c r="J111" s="194">
        <v>0.63939132931381004</v>
      </c>
      <c r="K111" s="156">
        <v>4067</v>
      </c>
      <c r="L111" s="194">
        <v>2.0577164366373912E-2</v>
      </c>
      <c r="M111" s="156">
        <v>9777</v>
      </c>
      <c r="N111" s="194">
        <v>0.30918585966791645</v>
      </c>
      <c r="O111" s="323">
        <v>1346</v>
      </c>
      <c r="P111" s="194">
        <v>0.17452006980802803</v>
      </c>
      <c r="Q111" s="156">
        <v>764</v>
      </c>
      <c r="R111" s="194">
        <v>1.8666666666666609E-2</v>
      </c>
      <c r="S111" s="156">
        <v>2110</v>
      </c>
      <c r="T111" s="194">
        <v>0.1128691983122363</v>
      </c>
      <c r="U111" s="323">
        <v>3498</v>
      </c>
      <c r="V111" s="194">
        <v>0.67368421052631589</v>
      </c>
      <c r="W111" s="156">
        <v>2385</v>
      </c>
      <c r="X111" s="194">
        <v>-2.9304029304029311E-2</v>
      </c>
      <c r="Y111" s="156">
        <v>5883</v>
      </c>
      <c r="Z111" s="194">
        <v>0.29382010116560364</v>
      </c>
      <c r="AA111" s="323">
        <v>275</v>
      </c>
      <c r="AB111" s="194">
        <v>0.84563758389261734</v>
      </c>
      <c r="AC111" s="156">
        <v>276</v>
      </c>
      <c r="AD111" s="194">
        <v>2.3253012048192772</v>
      </c>
      <c r="AE111" s="156">
        <v>551</v>
      </c>
      <c r="AF111" s="194">
        <v>1.375</v>
      </c>
      <c r="AG111" s="323">
        <v>179</v>
      </c>
      <c r="AH111" s="194">
        <v>0.37692307692307692</v>
      </c>
      <c r="AI111" s="156">
        <v>254</v>
      </c>
      <c r="AJ111" s="194">
        <v>2.3421052631578947</v>
      </c>
      <c r="AK111" s="156">
        <v>433</v>
      </c>
      <c r="AL111" s="194">
        <v>1.1019417475728157</v>
      </c>
      <c r="AM111" s="323">
        <v>173</v>
      </c>
      <c r="AN111" s="194">
        <v>3.0232558139534884</v>
      </c>
      <c r="AO111" s="323">
        <v>7</v>
      </c>
      <c r="AP111" s="194">
        <v>6</v>
      </c>
      <c r="AQ111" s="156">
        <v>8</v>
      </c>
      <c r="AR111" s="194">
        <v>-0.4285714285714286</v>
      </c>
      <c r="AS111" s="156">
        <v>15</v>
      </c>
      <c r="AT111" s="194">
        <v>0</v>
      </c>
    </row>
    <row r="112" spans="2:46" s="4" customFormat="1" ht="15" hidden="1" customHeight="1" outlineLevel="1" x14ac:dyDescent="0.25">
      <c r="B112" s="71" t="s">
        <v>94</v>
      </c>
      <c r="C112" s="323">
        <v>2657</v>
      </c>
      <c r="D112" s="194">
        <v>0.42619431025228116</v>
      </c>
      <c r="E112" s="156">
        <v>2924</v>
      </c>
      <c r="F112" s="194">
        <v>0.13907284768211925</v>
      </c>
      <c r="G112" s="156">
        <v>5581</v>
      </c>
      <c r="H112" s="194">
        <v>0.25981941309255085</v>
      </c>
      <c r="I112" s="323">
        <v>2379</v>
      </c>
      <c r="J112" s="194">
        <v>0.4202985074626866</v>
      </c>
      <c r="K112" s="156">
        <v>2826</v>
      </c>
      <c r="L112" s="194">
        <v>0.16776859504132235</v>
      </c>
      <c r="M112" s="156">
        <v>5205</v>
      </c>
      <c r="N112" s="194">
        <v>0.27106227106227099</v>
      </c>
      <c r="O112" s="323">
        <v>804</v>
      </c>
      <c r="P112" s="194">
        <v>0.35353535353535359</v>
      </c>
      <c r="Q112" s="156">
        <v>436</v>
      </c>
      <c r="R112" s="194">
        <v>-0.25850340136054417</v>
      </c>
      <c r="S112" s="156">
        <v>1240</v>
      </c>
      <c r="T112" s="194">
        <v>4.9069373942470351E-2</v>
      </c>
      <c r="U112" s="323">
        <v>1219</v>
      </c>
      <c r="V112" s="194">
        <v>0.40114942528735642</v>
      </c>
      <c r="W112" s="156">
        <v>1918</v>
      </c>
      <c r="X112" s="194">
        <v>0.35739561217268223</v>
      </c>
      <c r="Y112" s="156">
        <v>3137</v>
      </c>
      <c r="Z112" s="194">
        <v>0.37406920718353054</v>
      </c>
      <c r="AA112" s="323">
        <v>149</v>
      </c>
      <c r="AB112" s="194">
        <v>4.9295774647887258E-2</v>
      </c>
      <c r="AC112" s="156">
        <v>98</v>
      </c>
      <c r="AD112" s="194">
        <v>-0.33333333333333337</v>
      </c>
      <c r="AE112" s="156">
        <v>247</v>
      </c>
      <c r="AF112" s="194">
        <v>-0.1453287197231834</v>
      </c>
      <c r="AG112" s="323">
        <v>92</v>
      </c>
      <c r="AH112" s="194">
        <v>-0.28682170542635654</v>
      </c>
      <c r="AI112" s="156">
        <v>90</v>
      </c>
      <c r="AJ112" s="194">
        <v>1.3076923076923075</v>
      </c>
      <c r="AK112" s="156">
        <v>182</v>
      </c>
      <c r="AL112" s="194">
        <v>8.3333333333333259E-2</v>
      </c>
      <c r="AM112" s="323">
        <v>128</v>
      </c>
      <c r="AN112" s="194">
        <v>1.7826086956521738</v>
      </c>
      <c r="AO112" s="323">
        <v>1</v>
      </c>
      <c r="AP112" s="194" t="s">
        <v>113</v>
      </c>
      <c r="AQ112" s="156">
        <v>0</v>
      </c>
      <c r="AR112" s="194" t="s">
        <v>113</v>
      </c>
      <c r="AS112" s="156">
        <v>1</v>
      </c>
      <c r="AT112" s="194" t="s">
        <v>113</v>
      </c>
    </row>
    <row r="113" spans="2:46" s="4" customFormat="1" ht="15" hidden="1" customHeight="1" outlineLevel="1" x14ac:dyDescent="0.25">
      <c r="B113" s="71" t="s">
        <v>95</v>
      </c>
      <c r="C113" s="323">
        <v>4584</v>
      </c>
      <c r="D113" s="194">
        <v>0.39162112932604742</v>
      </c>
      <c r="E113" s="156">
        <v>4754</v>
      </c>
      <c r="F113" s="194">
        <v>0.11701127819548862</v>
      </c>
      <c r="G113" s="156">
        <v>9338</v>
      </c>
      <c r="H113" s="194">
        <v>0.23682119205298013</v>
      </c>
      <c r="I113" s="323">
        <v>4351</v>
      </c>
      <c r="J113" s="194">
        <v>0.40809061488673137</v>
      </c>
      <c r="K113" s="156">
        <v>4630</v>
      </c>
      <c r="L113" s="194">
        <v>0.10553963705826175</v>
      </c>
      <c r="M113" s="156">
        <v>8981</v>
      </c>
      <c r="N113" s="194">
        <v>0.23399285517999457</v>
      </c>
      <c r="O113" s="323">
        <v>1374</v>
      </c>
      <c r="P113" s="194">
        <v>0.53691275167785224</v>
      </c>
      <c r="Q113" s="156">
        <v>619</v>
      </c>
      <c r="R113" s="194">
        <v>-0.38712871287128714</v>
      </c>
      <c r="S113" s="156">
        <v>1993</v>
      </c>
      <c r="T113" s="194">
        <v>4.6743697478991653E-2</v>
      </c>
      <c r="U113" s="323">
        <v>2350</v>
      </c>
      <c r="V113" s="194">
        <v>0.25133120340788073</v>
      </c>
      <c r="W113" s="156">
        <v>3135</v>
      </c>
      <c r="X113" s="194">
        <v>0.30029033596018251</v>
      </c>
      <c r="Y113" s="156">
        <v>5485</v>
      </c>
      <c r="Z113" s="194">
        <v>0.27885287945908144</v>
      </c>
      <c r="AA113" s="323">
        <v>178</v>
      </c>
      <c r="AB113" s="194">
        <v>0.71153846153846145</v>
      </c>
      <c r="AC113" s="156">
        <v>124</v>
      </c>
      <c r="AD113" s="194">
        <v>0.82352941176470584</v>
      </c>
      <c r="AE113" s="156">
        <v>302</v>
      </c>
      <c r="AF113" s="194">
        <v>0.7558139534883721</v>
      </c>
      <c r="AG113" s="323">
        <v>148</v>
      </c>
      <c r="AH113" s="194">
        <v>1.2424242424242422</v>
      </c>
      <c r="AI113" s="156">
        <v>114</v>
      </c>
      <c r="AJ113" s="194">
        <v>0.86885245901639352</v>
      </c>
      <c r="AK113" s="156">
        <v>262</v>
      </c>
      <c r="AL113" s="194">
        <v>1.0629921259842519</v>
      </c>
      <c r="AM113" s="323">
        <v>55</v>
      </c>
      <c r="AN113" s="194">
        <v>-0.44999999999999996</v>
      </c>
      <c r="AO113" s="323">
        <v>0</v>
      </c>
      <c r="AP113" s="194" t="s">
        <v>113</v>
      </c>
      <c r="AQ113" s="156">
        <v>0</v>
      </c>
      <c r="AR113" s="194" t="s">
        <v>113</v>
      </c>
      <c r="AS113" s="156">
        <v>0</v>
      </c>
      <c r="AT113" s="194" t="s">
        <v>113</v>
      </c>
    </row>
    <row r="114" spans="2:46" s="4" customFormat="1" ht="15" hidden="1" customHeight="1" outlineLevel="1" x14ac:dyDescent="0.25">
      <c r="B114" s="71" t="s">
        <v>96</v>
      </c>
      <c r="C114" s="323">
        <v>6549</v>
      </c>
      <c r="D114" s="194">
        <v>0.21660783949470552</v>
      </c>
      <c r="E114" s="156">
        <v>4552</v>
      </c>
      <c r="F114" s="194">
        <v>0.12256473489519104</v>
      </c>
      <c r="G114" s="156">
        <v>11101</v>
      </c>
      <c r="H114" s="194">
        <v>0.17620258529349431</v>
      </c>
      <c r="I114" s="323">
        <v>6000</v>
      </c>
      <c r="J114" s="194">
        <v>0.20433560818948204</v>
      </c>
      <c r="K114" s="156">
        <v>4408</v>
      </c>
      <c r="L114" s="194">
        <v>0.11679756777299222</v>
      </c>
      <c r="M114" s="156">
        <v>10408</v>
      </c>
      <c r="N114" s="194">
        <v>0.16564004927763465</v>
      </c>
      <c r="O114" s="323">
        <v>1719</v>
      </c>
      <c r="P114" s="194">
        <v>0.11623376623376624</v>
      </c>
      <c r="Q114" s="156">
        <v>841</v>
      </c>
      <c r="R114" s="194">
        <v>-0.20208728652751418</v>
      </c>
      <c r="S114" s="156">
        <v>2560</v>
      </c>
      <c r="T114" s="194">
        <v>-1.3107170393215073E-2</v>
      </c>
      <c r="U114" s="323">
        <v>3596</v>
      </c>
      <c r="V114" s="194">
        <v>0.25296167247386769</v>
      </c>
      <c r="W114" s="156">
        <v>2952</v>
      </c>
      <c r="X114" s="194">
        <v>0.24190155658392931</v>
      </c>
      <c r="Y114" s="156">
        <v>6548</v>
      </c>
      <c r="Z114" s="194">
        <v>0.24795121021536115</v>
      </c>
      <c r="AA114" s="323">
        <v>290</v>
      </c>
      <c r="AB114" s="194">
        <v>6.2271062271062272E-2</v>
      </c>
      <c r="AC114" s="156">
        <v>126</v>
      </c>
      <c r="AD114" s="194">
        <v>0.16666666666666674</v>
      </c>
      <c r="AE114" s="156">
        <v>416</v>
      </c>
      <c r="AF114" s="194">
        <v>9.1863517060367439E-2</v>
      </c>
      <c r="AG114" s="323">
        <v>199</v>
      </c>
      <c r="AH114" s="194">
        <v>-0.16386554621848737</v>
      </c>
      <c r="AI114" s="156">
        <v>115</v>
      </c>
      <c r="AJ114" s="194">
        <v>0.18556701030927836</v>
      </c>
      <c r="AK114" s="156">
        <v>314</v>
      </c>
      <c r="AL114" s="194">
        <v>-6.2686567164179086E-2</v>
      </c>
      <c r="AM114" s="323">
        <v>254</v>
      </c>
      <c r="AN114" s="194">
        <v>0.984375</v>
      </c>
      <c r="AO114" s="323">
        <v>5</v>
      </c>
      <c r="AP114" s="194" t="s">
        <v>113</v>
      </c>
      <c r="AQ114" s="156">
        <v>18</v>
      </c>
      <c r="AR114" s="194" t="s">
        <v>113</v>
      </c>
      <c r="AS114" s="156">
        <v>23</v>
      </c>
      <c r="AT114" s="194" t="s">
        <v>113</v>
      </c>
    </row>
    <row r="115" spans="2:46" s="4" customFormat="1" ht="15" hidden="1" customHeight="1" outlineLevel="1" x14ac:dyDescent="0.25">
      <c r="B115" s="71" t="s">
        <v>97</v>
      </c>
      <c r="C115" s="323">
        <v>6037</v>
      </c>
      <c r="D115" s="194">
        <v>0.36398553999096239</v>
      </c>
      <c r="E115" s="156">
        <v>4254</v>
      </c>
      <c r="F115" s="194">
        <v>4.1116005873715222E-2</v>
      </c>
      <c r="G115" s="156">
        <v>10291</v>
      </c>
      <c r="H115" s="194">
        <v>0.20899906015037595</v>
      </c>
      <c r="I115" s="323">
        <v>5789</v>
      </c>
      <c r="J115" s="194">
        <v>0.39729664494327777</v>
      </c>
      <c r="K115" s="156">
        <v>4089</v>
      </c>
      <c r="L115" s="194">
        <v>4.9807445442875409E-2</v>
      </c>
      <c r="M115" s="156">
        <v>9878</v>
      </c>
      <c r="N115" s="194">
        <v>0.22891266484200057</v>
      </c>
      <c r="O115" s="323">
        <v>1776</v>
      </c>
      <c r="P115" s="194">
        <v>0.23333333333333339</v>
      </c>
      <c r="Q115" s="156">
        <v>639</v>
      </c>
      <c r="R115" s="194">
        <v>-0.33228840125391845</v>
      </c>
      <c r="S115" s="156">
        <v>2415</v>
      </c>
      <c r="T115" s="194">
        <v>7.509386733416834E-3</v>
      </c>
      <c r="U115" s="323">
        <v>3278</v>
      </c>
      <c r="V115" s="194">
        <v>0.46208742194469221</v>
      </c>
      <c r="W115" s="156">
        <v>2657</v>
      </c>
      <c r="X115" s="194">
        <v>7.7890466531440161E-2</v>
      </c>
      <c r="Y115" s="156">
        <v>5935</v>
      </c>
      <c r="Z115" s="194">
        <v>0.26088803909071601</v>
      </c>
      <c r="AA115" s="323">
        <v>193</v>
      </c>
      <c r="AB115" s="194">
        <v>-0.23412698412698407</v>
      </c>
      <c r="AC115" s="156">
        <v>163</v>
      </c>
      <c r="AD115" s="194">
        <v>-9.4444444444444442E-2</v>
      </c>
      <c r="AE115" s="156">
        <v>356</v>
      </c>
      <c r="AF115" s="194">
        <v>-0.17592592592592593</v>
      </c>
      <c r="AG115" s="323">
        <v>159</v>
      </c>
      <c r="AH115" s="194">
        <v>-0.25352112676056338</v>
      </c>
      <c r="AI115" s="156">
        <v>152</v>
      </c>
      <c r="AJ115" s="194">
        <v>-6.1728395061728447E-2</v>
      </c>
      <c r="AK115" s="156">
        <v>311</v>
      </c>
      <c r="AL115" s="194">
        <v>-0.17066666666666663</v>
      </c>
      <c r="AM115" s="323">
        <v>49</v>
      </c>
      <c r="AN115" s="194">
        <v>0.6333333333333333</v>
      </c>
      <c r="AO115" s="323">
        <v>6</v>
      </c>
      <c r="AP115" s="194">
        <v>5</v>
      </c>
      <c r="AQ115" s="156">
        <v>2</v>
      </c>
      <c r="AR115" s="194">
        <v>-0.81818181818181812</v>
      </c>
      <c r="AS115" s="156">
        <v>8</v>
      </c>
      <c r="AT115" s="194">
        <v>-0.33333333333333337</v>
      </c>
    </row>
    <row r="116" spans="2:46" s="4" customFormat="1" ht="15" hidden="1" customHeight="1" outlineLevel="1" x14ac:dyDescent="0.25">
      <c r="B116" s="71" t="s">
        <v>98</v>
      </c>
      <c r="C116" s="323">
        <v>8631</v>
      </c>
      <c r="D116" s="194">
        <v>0.42921013412816689</v>
      </c>
      <c r="E116" s="156">
        <v>6653</v>
      </c>
      <c r="F116" s="194">
        <v>0.55735018726591767</v>
      </c>
      <c r="G116" s="156">
        <v>15284</v>
      </c>
      <c r="H116" s="194">
        <v>0.48230045582387748</v>
      </c>
      <c r="I116" s="323">
        <v>8379</v>
      </c>
      <c r="J116" s="194">
        <v>0.47569566748855241</v>
      </c>
      <c r="K116" s="156">
        <v>6395</v>
      </c>
      <c r="L116" s="194">
        <v>0.5536929057337221</v>
      </c>
      <c r="M116" s="156">
        <v>14774</v>
      </c>
      <c r="N116" s="194">
        <v>0.50847457627118642</v>
      </c>
      <c r="O116" s="323">
        <v>2748</v>
      </c>
      <c r="P116" s="194">
        <v>0.52581898945030536</v>
      </c>
      <c r="Q116" s="156">
        <v>961</v>
      </c>
      <c r="R116" s="194">
        <v>-3.5140562248995977E-2</v>
      </c>
      <c r="S116" s="156">
        <v>3709</v>
      </c>
      <c r="T116" s="194">
        <v>0.32606363961387208</v>
      </c>
      <c r="U116" s="323">
        <v>4854</v>
      </c>
      <c r="V116" s="194">
        <v>0.56027000964320162</v>
      </c>
      <c r="W116" s="156">
        <v>4656</v>
      </c>
      <c r="X116" s="194">
        <v>0.94</v>
      </c>
      <c r="Y116" s="156">
        <v>9510</v>
      </c>
      <c r="Z116" s="194">
        <v>0.72563962983124664</v>
      </c>
      <c r="AA116" s="323">
        <v>210</v>
      </c>
      <c r="AB116" s="194">
        <v>-0.35582822085889576</v>
      </c>
      <c r="AC116" s="156">
        <v>251</v>
      </c>
      <c r="AD116" s="194">
        <v>0.66225165562913912</v>
      </c>
      <c r="AE116" s="156">
        <v>461</v>
      </c>
      <c r="AF116" s="194">
        <v>-3.3542976939203384E-2</v>
      </c>
      <c r="AG116" s="323">
        <v>202</v>
      </c>
      <c r="AH116" s="194">
        <v>-0.30344827586206902</v>
      </c>
      <c r="AI116" s="156">
        <v>231</v>
      </c>
      <c r="AJ116" s="194">
        <v>0.68613138686131392</v>
      </c>
      <c r="AK116" s="156">
        <v>433</v>
      </c>
      <c r="AL116" s="194">
        <v>1.4051522248243575E-2</v>
      </c>
      <c r="AM116" s="323">
        <v>37</v>
      </c>
      <c r="AN116" s="194">
        <v>0.42307692307692313</v>
      </c>
      <c r="AO116" s="323">
        <v>5</v>
      </c>
      <c r="AP116" s="194">
        <v>-0.44444444444444442</v>
      </c>
      <c r="AQ116" s="156">
        <v>7</v>
      </c>
      <c r="AR116" s="194">
        <v>0.39999999999999991</v>
      </c>
      <c r="AS116" s="156">
        <v>12</v>
      </c>
      <c r="AT116" s="194">
        <v>-0.1428571428571429</v>
      </c>
    </row>
    <row r="117" spans="2:46" s="4" customFormat="1" ht="15" hidden="1" customHeight="1" outlineLevel="1" x14ac:dyDescent="0.25">
      <c r="B117" s="71" t="s">
        <v>99</v>
      </c>
      <c r="C117" s="323">
        <v>9295</v>
      </c>
      <c r="D117" s="194">
        <v>0.18710089399744567</v>
      </c>
      <c r="E117" s="156">
        <v>4986</v>
      </c>
      <c r="F117" s="194">
        <v>-1.0321556173084612E-2</v>
      </c>
      <c r="G117" s="156">
        <v>14281</v>
      </c>
      <c r="H117" s="194">
        <v>0.10980727385763123</v>
      </c>
      <c r="I117" s="323">
        <v>8844</v>
      </c>
      <c r="J117" s="194">
        <v>0.20770176157312581</v>
      </c>
      <c r="K117" s="156">
        <v>4698</v>
      </c>
      <c r="L117" s="194">
        <v>-1.5300775518759191E-2</v>
      </c>
      <c r="M117" s="156">
        <v>13542</v>
      </c>
      <c r="N117" s="194">
        <v>0.11972879113610047</v>
      </c>
      <c r="O117" s="323">
        <v>2759</v>
      </c>
      <c r="P117" s="194">
        <v>0.23777478689995513</v>
      </c>
      <c r="Q117" s="156">
        <v>1014</v>
      </c>
      <c r="R117" s="194">
        <v>-0.22831050228310501</v>
      </c>
      <c r="S117" s="156">
        <v>3773</v>
      </c>
      <c r="T117" s="194">
        <v>6.4916737228337462E-2</v>
      </c>
      <c r="U117" s="323">
        <v>5113</v>
      </c>
      <c r="V117" s="194">
        <v>0.1586222524359846</v>
      </c>
      <c r="W117" s="156">
        <v>2657</v>
      </c>
      <c r="X117" s="194">
        <v>7.9642421779764216E-2</v>
      </c>
      <c r="Y117" s="156">
        <v>7770</v>
      </c>
      <c r="Z117" s="194">
        <v>0.13034623217922614</v>
      </c>
      <c r="AA117" s="323">
        <v>320</v>
      </c>
      <c r="AB117" s="194">
        <v>-0.25058548009367676</v>
      </c>
      <c r="AC117" s="156">
        <v>288</v>
      </c>
      <c r="AD117" s="194">
        <v>9.92366412213741E-2</v>
      </c>
      <c r="AE117" s="156">
        <v>608</v>
      </c>
      <c r="AF117" s="194">
        <v>-0.11756168359941943</v>
      </c>
      <c r="AG117" s="323">
        <v>263</v>
      </c>
      <c r="AH117" s="194">
        <v>-0.35061728395061731</v>
      </c>
      <c r="AI117" s="156">
        <v>149</v>
      </c>
      <c r="AJ117" s="194">
        <v>-0.36324786324786329</v>
      </c>
      <c r="AK117" s="156">
        <v>412</v>
      </c>
      <c r="AL117" s="194">
        <v>-0.35524256651017216</v>
      </c>
      <c r="AM117" s="323">
        <v>104</v>
      </c>
      <c r="AN117" s="194">
        <v>0.30000000000000004</v>
      </c>
      <c r="AO117" s="323">
        <v>27</v>
      </c>
      <c r="AP117" s="194" t="s">
        <v>113</v>
      </c>
      <c r="AQ117" s="156">
        <v>0</v>
      </c>
      <c r="AR117" s="194">
        <v>-1</v>
      </c>
      <c r="AS117" s="156">
        <v>27</v>
      </c>
      <c r="AT117" s="194">
        <v>4.4000000000000004</v>
      </c>
    </row>
    <row r="118" spans="2:46" s="4" customFormat="1" ht="15" hidden="1" customHeight="1" outlineLevel="1" x14ac:dyDescent="0.25">
      <c r="B118" s="71" t="s">
        <v>100</v>
      </c>
      <c r="C118" s="323">
        <v>10273</v>
      </c>
      <c r="D118" s="194">
        <v>0.45160378691535952</v>
      </c>
      <c r="E118" s="156">
        <v>5484</v>
      </c>
      <c r="F118" s="194">
        <v>0.58680555555555558</v>
      </c>
      <c r="G118" s="156">
        <v>15757</v>
      </c>
      <c r="H118" s="194">
        <v>0.49596506218551228</v>
      </c>
      <c r="I118" s="323">
        <v>9943</v>
      </c>
      <c r="J118" s="194">
        <v>0.5092592592592593</v>
      </c>
      <c r="K118" s="156">
        <v>5128</v>
      </c>
      <c r="L118" s="194">
        <v>0.61919797916008834</v>
      </c>
      <c r="M118" s="156">
        <v>15071</v>
      </c>
      <c r="N118" s="194">
        <v>0.54495130702203998</v>
      </c>
      <c r="O118" s="323">
        <v>2674</v>
      </c>
      <c r="P118" s="194">
        <v>0.35943060498220647</v>
      </c>
      <c r="Q118" s="156">
        <v>757</v>
      </c>
      <c r="R118" s="194">
        <v>9.3333333333334156E-3</v>
      </c>
      <c r="S118" s="156">
        <v>3431</v>
      </c>
      <c r="T118" s="194">
        <v>0.26278984173721009</v>
      </c>
      <c r="U118" s="323">
        <v>6057</v>
      </c>
      <c r="V118" s="194">
        <v>0.62342535513267228</v>
      </c>
      <c r="W118" s="156">
        <v>3608</v>
      </c>
      <c r="X118" s="194">
        <v>1.2749054224464063</v>
      </c>
      <c r="Y118" s="156">
        <v>9665</v>
      </c>
      <c r="Z118" s="194">
        <v>0.81775437276659768</v>
      </c>
      <c r="AA118" s="323">
        <v>261</v>
      </c>
      <c r="AB118" s="194">
        <v>-0.41479820627802688</v>
      </c>
      <c r="AC118" s="156">
        <v>356</v>
      </c>
      <c r="AD118" s="194">
        <v>0.28057553956834536</v>
      </c>
      <c r="AE118" s="156">
        <v>617</v>
      </c>
      <c r="AF118" s="194">
        <v>-0.14779005524861877</v>
      </c>
      <c r="AG118" s="323">
        <v>218</v>
      </c>
      <c r="AH118" s="194">
        <v>-0.39779005524861877</v>
      </c>
      <c r="AI118" s="156">
        <v>340</v>
      </c>
      <c r="AJ118" s="194">
        <v>0.36546184738955834</v>
      </c>
      <c r="AK118" s="156">
        <v>558</v>
      </c>
      <c r="AL118" s="194">
        <v>-8.6743044189852681E-2</v>
      </c>
      <c r="AM118" s="323">
        <v>67</v>
      </c>
      <c r="AN118" s="194">
        <v>0.59523809523809534</v>
      </c>
      <c r="AO118" s="323">
        <v>2</v>
      </c>
      <c r="AP118" s="194">
        <v>1</v>
      </c>
      <c r="AQ118" s="156">
        <v>0</v>
      </c>
      <c r="AR118" s="194">
        <v>-1</v>
      </c>
      <c r="AS118" s="156">
        <v>2</v>
      </c>
      <c r="AT118" s="194">
        <v>-0.83333333333333337</v>
      </c>
    </row>
    <row r="119" spans="2:46" s="4" customFormat="1" ht="15" hidden="1" customHeight="1" outlineLevel="1" x14ac:dyDescent="0.25">
      <c r="B119" s="71" t="s">
        <v>101</v>
      </c>
      <c r="C119" s="323">
        <v>7536</v>
      </c>
      <c r="D119" s="194">
        <v>0.19809220985691578</v>
      </c>
      <c r="E119" s="156">
        <v>4620</v>
      </c>
      <c r="F119" s="194">
        <v>0.13625184456468276</v>
      </c>
      <c r="G119" s="156">
        <v>12156</v>
      </c>
      <c r="H119" s="194">
        <v>0.17381228273464666</v>
      </c>
      <c r="I119" s="323">
        <v>7154</v>
      </c>
      <c r="J119" s="194">
        <v>0.20946745562130187</v>
      </c>
      <c r="K119" s="156">
        <v>4305</v>
      </c>
      <c r="L119" s="194">
        <v>0.14830621499066421</v>
      </c>
      <c r="M119" s="156">
        <v>11459</v>
      </c>
      <c r="N119" s="194">
        <v>0.18574089403973515</v>
      </c>
      <c r="O119" s="323">
        <v>2310</v>
      </c>
      <c r="P119" s="194">
        <v>0.17378048780487809</v>
      </c>
      <c r="Q119" s="156">
        <v>912</v>
      </c>
      <c r="R119" s="194">
        <v>2.7027027027026973E-2</v>
      </c>
      <c r="S119" s="156">
        <v>3222</v>
      </c>
      <c r="T119" s="194">
        <v>0.12815126050420167</v>
      </c>
      <c r="U119" s="323">
        <v>4033</v>
      </c>
      <c r="V119" s="194">
        <v>0.17136218414173676</v>
      </c>
      <c r="W119" s="156">
        <v>2765</v>
      </c>
      <c r="X119" s="194">
        <v>0.30240226095148381</v>
      </c>
      <c r="Y119" s="156">
        <v>6798</v>
      </c>
      <c r="Z119" s="194">
        <v>0.22134387351778662</v>
      </c>
      <c r="AA119" s="323">
        <v>293</v>
      </c>
      <c r="AB119" s="194">
        <v>-0.11212121212121207</v>
      </c>
      <c r="AC119" s="156">
        <v>315</v>
      </c>
      <c r="AD119" s="194">
        <v>2.2727272727272707E-2</v>
      </c>
      <c r="AE119" s="156">
        <v>608</v>
      </c>
      <c r="AF119" s="194">
        <v>-4.7021943573667735E-2</v>
      </c>
      <c r="AG119" s="323">
        <v>238</v>
      </c>
      <c r="AH119" s="194">
        <v>-0.21192052980132448</v>
      </c>
      <c r="AI119" s="156">
        <v>296</v>
      </c>
      <c r="AJ119" s="194">
        <v>6.8592057761732939E-2</v>
      </c>
      <c r="AK119" s="156">
        <v>534</v>
      </c>
      <c r="AL119" s="194">
        <v>-7.7720207253886064E-2</v>
      </c>
      <c r="AM119" s="323">
        <v>81</v>
      </c>
      <c r="AN119" s="194">
        <v>0.84090909090909083</v>
      </c>
      <c r="AO119" s="323">
        <v>8</v>
      </c>
      <c r="AP119" s="194">
        <v>7</v>
      </c>
      <c r="AQ119" s="156">
        <v>0</v>
      </c>
      <c r="AR119" s="194">
        <v>-1</v>
      </c>
      <c r="AS119" s="156">
        <v>8</v>
      </c>
      <c r="AT119" s="194">
        <v>-0.19999999999999996</v>
      </c>
    </row>
    <row r="120" spans="2:46" s="4" customFormat="1" ht="15" hidden="1" customHeight="1" outlineLevel="1" x14ac:dyDescent="0.25">
      <c r="B120" s="71" t="s">
        <v>102</v>
      </c>
      <c r="C120" s="323">
        <v>6986</v>
      </c>
      <c r="D120" s="194">
        <v>0.26995091801490645</v>
      </c>
      <c r="E120" s="156">
        <v>5534</v>
      </c>
      <c r="F120" s="194">
        <v>9.2596248766041445E-2</v>
      </c>
      <c r="G120" s="156">
        <v>12520</v>
      </c>
      <c r="H120" s="194">
        <v>0.18493280333144058</v>
      </c>
      <c r="I120" s="323">
        <v>6434</v>
      </c>
      <c r="J120" s="194">
        <v>0.25737736955247215</v>
      </c>
      <c r="K120" s="156">
        <v>5254</v>
      </c>
      <c r="L120" s="194">
        <v>0.15093099671412924</v>
      </c>
      <c r="M120" s="156">
        <v>11688</v>
      </c>
      <c r="N120" s="194">
        <v>0.20718859739723205</v>
      </c>
      <c r="O120" s="323">
        <v>2129</v>
      </c>
      <c r="P120" s="194">
        <v>0.27561414020371489</v>
      </c>
      <c r="Q120" s="156">
        <v>874</v>
      </c>
      <c r="R120" s="194">
        <v>-4.6892039258451423E-2</v>
      </c>
      <c r="S120" s="156">
        <v>3003</v>
      </c>
      <c r="T120" s="194">
        <v>0.16125290023201866</v>
      </c>
      <c r="U120" s="323">
        <v>3516</v>
      </c>
      <c r="V120" s="194">
        <v>0.24064925899788281</v>
      </c>
      <c r="W120" s="156">
        <v>3622</v>
      </c>
      <c r="X120" s="194">
        <v>0.39629915188897447</v>
      </c>
      <c r="Y120" s="156">
        <v>7138</v>
      </c>
      <c r="Z120" s="194">
        <v>0.31503316138540893</v>
      </c>
      <c r="AA120" s="323">
        <v>395</v>
      </c>
      <c r="AB120" s="194">
        <v>0.22291021671826616</v>
      </c>
      <c r="AC120" s="156">
        <v>280</v>
      </c>
      <c r="AD120" s="194">
        <v>-0.43548387096774188</v>
      </c>
      <c r="AE120" s="156">
        <v>675</v>
      </c>
      <c r="AF120" s="194">
        <v>-0.17582417582417587</v>
      </c>
      <c r="AG120" s="323">
        <v>310</v>
      </c>
      <c r="AH120" s="194">
        <v>0.13970588235294112</v>
      </c>
      <c r="AI120" s="156">
        <v>262</v>
      </c>
      <c r="AJ120" s="194">
        <v>-0.41123595505617982</v>
      </c>
      <c r="AK120" s="156">
        <v>572</v>
      </c>
      <c r="AL120" s="194">
        <v>-0.20223152022315205</v>
      </c>
      <c r="AM120" s="323">
        <v>144</v>
      </c>
      <c r="AN120" s="194">
        <v>1.8235294117647061</v>
      </c>
      <c r="AO120" s="323">
        <v>13</v>
      </c>
      <c r="AP120" s="194">
        <v>0.30000000000000004</v>
      </c>
      <c r="AQ120" s="156">
        <v>0</v>
      </c>
      <c r="AR120" s="194">
        <v>-1</v>
      </c>
      <c r="AS120" s="156">
        <v>13</v>
      </c>
      <c r="AT120" s="194">
        <v>-7.1428571428571397E-2</v>
      </c>
    </row>
    <row r="121" spans="2:46" s="4" customFormat="1" ht="15" hidden="1" customHeight="1" outlineLevel="1" x14ac:dyDescent="0.25">
      <c r="B121" s="71" t="s">
        <v>103</v>
      </c>
      <c r="C121" s="323">
        <v>7338</v>
      </c>
      <c r="D121" s="194">
        <v>0.53997901364113332</v>
      </c>
      <c r="E121" s="156">
        <v>5854</v>
      </c>
      <c r="F121" s="194">
        <v>0.4055222088835535</v>
      </c>
      <c r="G121" s="156">
        <v>13192</v>
      </c>
      <c r="H121" s="194">
        <v>0.47726763717805154</v>
      </c>
      <c r="I121" s="323">
        <v>6779</v>
      </c>
      <c r="J121" s="194">
        <v>0.5347520941815711</v>
      </c>
      <c r="K121" s="156">
        <v>5711</v>
      </c>
      <c r="L121" s="194">
        <v>0.40078489085111602</v>
      </c>
      <c r="M121" s="156">
        <v>12490</v>
      </c>
      <c r="N121" s="194">
        <v>0.47044972922062622</v>
      </c>
      <c r="O121" s="323">
        <v>1948</v>
      </c>
      <c r="P121" s="194">
        <v>0.6606990622335891</v>
      </c>
      <c r="Q121" s="156">
        <v>871</v>
      </c>
      <c r="R121" s="194">
        <v>0.39807383627608339</v>
      </c>
      <c r="S121" s="156">
        <v>2819</v>
      </c>
      <c r="T121" s="194">
        <v>0.56959910913140321</v>
      </c>
      <c r="U121" s="323">
        <v>3830</v>
      </c>
      <c r="V121" s="194">
        <v>0.557543716958113</v>
      </c>
      <c r="W121" s="156">
        <v>3653</v>
      </c>
      <c r="X121" s="194">
        <v>0.47655618431689573</v>
      </c>
      <c r="Y121" s="156">
        <v>7483</v>
      </c>
      <c r="Z121" s="194">
        <v>0.51692681937968787</v>
      </c>
      <c r="AA121" s="323">
        <v>371</v>
      </c>
      <c r="AB121" s="194">
        <v>0.53941908713692954</v>
      </c>
      <c r="AC121" s="156">
        <v>143</v>
      </c>
      <c r="AD121" s="194">
        <v>0.66279069767441867</v>
      </c>
      <c r="AE121" s="156">
        <v>514</v>
      </c>
      <c r="AF121" s="194">
        <v>0.5718654434250765</v>
      </c>
      <c r="AG121" s="323">
        <v>317</v>
      </c>
      <c r="AH121" s="194">
        <v>0.6091370558375635</v>
      </c>
      <c r="AI121" s="156">
        <v>136</v>
      </c>
      <c r="AJ121" s="194">
        <v>0.74358974358974361</v>
      </c>
      <c r="AK121" s="156">
        <v>453</v>
      </c>
      <c r="AL121" s="194">
        <v>0.64727272727272722</v>
      </c>
      <c r="AM121" s="323">
        <v>173</v>
      </c>
      <c r="AN121" s="194">
        <v>0.61682242990654212</v>
      </c>
      <c r="AO121" s="323">
        <v>15</v>
      </c>
      <c r="AP121" s="194" t="s">
        <v>113</v>
      </c>
      <c r="AQ121" s="156">
        <v>0</v>
      </c>
      <c r="AR121" s="194">
        <v>-1</v>
      </c>
      <c r="AS121" s="156">
        <v>15</v>
      </c>
      <c r="AT121" s="194">
        <v>6.5</v>
      </c>
    </row>
    <row r="122" spans="2:46" s="4" customFormat="1" ht="15" hidden="1" customHeight="1" outlineLevel="1" x14ac:dyDescent="0.25">
      <c r="B122" s="71" t="s">
        <v>104</v>
      </c>
      <c r="C122" s="323">
        <v>6379</v>
      </c>
      <c r="D122" s="194">
        <v>0.18217197924388429</v>
      </c>
      <c r="E122" s="156">
        <v>3858</v>
      </c>
      <c r="F122" s="194">
        <v>-0.24853915075964161</v>
      </c>
      <c r="G122" s="156">
        <v>10237</v>
      </c>
      <c r="H122" s="194">
        <v>-2.7825261158594516E-2</v>
      </c>
      <c r="I122" s="323">
        <v>5843</v>
      </c>
      <c r="J122" s="194">
        <v>0.18567370129870131</v>
      </c>
      <c r="K122" s="156">
        <v>3691</v>
      </c>
      <c r="L122" s="194">
        <v>-0.25101461038961037</v>
      </c>
      <c r="M122" s="156">
        <v>9534</v>
      </c>
      <c r="N122" s="194">
        <v>-3.2670454545454586E-2</v>
      </c>
      <c r="O122" s="323">
        <v>1439</v>
      </c>
      <c r="P122" s="194">
        <v>0.2062028499580888</v>
      </c>
      <c r="Q122" s="156">
        <v>589</v>
      </c>
      <c r="R122" s="194">
        <v>-0.24487179487179489</v>
      </c>
      <c r="S122" s="156">
        <v>2028</v>
      </c>
      <c r="T122" s="194">
        <v>2.7876330461226617E-2</v>
      </c>
      <c r="U122" s="323">
        <v>3232</v>
      </c>
      <c r="V122" s="194">
        <v>0.14854299928926795</v>
      </c>
      <c r="W122" s="156">
        <v>2534</v>
      </c>
      <c r="X122" s="194">
        <v>-0.28031809145129227</v>
      </c>
      <c r="Y122" s="156">
        <v>5766</v>
      </c>
      <c r="Z122" s="194">
        <v>-8.9818468823993691E-2</v>
      </c>
      <c r="AA122" s="323">
        <v>393</v>
      </c>
      <c r="AB122" s="194">
        <v>0.11647727272727271</v>
      </c>
      <c r="AC122" s="156">
        <v>167</v>
      </c>
      <c r="AD122" s="194">
        <v>-0.16080402010050254</v>
      </c>
      <c r="AE122" s="156">
        <v>560</v>
      </c>
      <c r="AF122" s="194">
        <v>1.6333938294010864E-2</v>
      </c>
      <c r="AG122" s="323">
        <v>321</v>
      </c>
      <c r="AH122" s="194">
        <v>-2.7272727272727226E-2</v>
      </c>
      <c r="AI122" s="156">
        <v>158</v>
      </c>
      <c r="AJ122" s="194">
        <v>-0.11731843575418999</v>
      </c>
      <c r="AK122" s="156">
        <v>479</v>
      </c>
      <c r="AL122" s="194">
        <v>-5.8939096267190516E-2</v>
      </c>
      <c r="AM122" s="323">
        <v>130</v>
      </c>
      <c r="AN122" s="194">
        <v>0.15044247787610621</v>
      </c>
      <c r="AO122" s="323">
        <v>13</v>
      </c>
      <c r="AP122" s="194">
        <v>3.333333333333333</v>
      </c>
      <c r="AQ122" s="156">
        <v>0</v>
      </c>
      <c r="AR122" s="194">
        <v>-1</v>
      </c>
      <c r="AS122" s="156">
        <v>13</v>
      </c>
      <c r="AT122" s="194">
        <v>0.30000000000000004</v>
      </c>
    </row>
    <row r="123" spans="2:46" s="4" customFormat="1" ht="15.75" collapsed="1" x14ac:dyDescent="0.25">
      <c r="B123" s="101">
        <v>2012</v>
      </c>
      <c r="C123" s="333">
        <v>82430</v>
      </c>
      <c r="D123" s="103">
        <v>0.33945401364965866</v>
      </c>
      <c r="E123" s="102">
        <v>57824</v>
      </c>
      <c r="F123" s="103">
        <v>0.15090959754786826</v>
      </c>
      <c r="G123" s="102">
        <v>140254</v>
      </c>
      <c r="H123" s="103">
        <v>0.25471006065377244</v>
      </c>
      <c r="I123" s="333">
        <v>77605</v>
      </c>
      <c r="J123" s="103">
        <v>0.35344181098379801</v>
      </c>
      <c r="K123" s="102">
        <v>55202</v>
      </c>
      <c r="L123" s="103">
        <v>0.1546603078982598</v>
      </c>
      <c r="M123" s="102">
        <v>132807</v>
      </c>
      <c r="N123" s="103">
        <v>0.26306028702673401</v>
      </c>
      <c r="O123" s="333">
        <v>23026</v>
      </c>
      <c r="P123" s="103">
        <v>0.30725559214261389</v>
      </c>
      <c r="Q123" s="102">
        <v>9277</v>
      </c>
      <c r="R123" s="103">
        <v>-0.1270349110755622</v>
      </c>
      <c r="S123" s="102">
        <v>32303</v>
      </c>
      <c r="T123" s="103">
        <v>0.14383343366028112</v>
      </c>
      <c r="U123" s="333">
        <v>44576</v>
      </c>
      <c r="V123" s="103">
        <v>0.36089146695161034</v>
      </c>
      <c r="W123" s="102">
        <v>36542</v>
      </c>
      <c r="X123" s="103">
        <v>0.29205855314334195</v>
      </c>
      <c r="Y123" s="102">
        <v>81118</v>
      </c>
      <c r="Z123" s="103">
        <v>0.32899716565361992</v>
      </c>
      <c r="AA123" s="333">
        <v>3328</v>
      </c>
      <c r="AB123" s="103">
        <v>-1.0995542347696841E-2</v>
      </c>
      <c r="AC123" s="102">
        <v>2587</v>
      </c>
      <c r="AD123" s="103">
        <v>9.3406593406593297E-2</v>
      </c>
      <c r="AE123" s="102">
        <v>5915</v>
      </c>
      <c r="AF123" s="103">
        <v>3.2106089687663486E-2</v>
      </c>
      <c r="AG123" s="333">
        <v>2646</v>
      </c>
      <c r="AH123" s="103">
        <v>-9.8159509202453976E-2</v>
      </c>
      <c r="AI123" s="102">
        <v>2297</v>
      </c>
      <c r="AJ123" s="103">
        <v>0.1293018682399214</v>
      </c>
      <c r="AK123" s="102">
        <v>4943</v>
      </c>
      <c r="AL123" s="103">
        <v>-5.0322061191626632E-3</v>
      </c>
      <c r="AM123" s="333">
        <v>1395</v>
      </c>
      <c r="AN123" s="103">
        <v>0.72222222222222232</v>
      </c>
      <c r="AO123" s="333">
        <v>102</v>
      </c>
      <c r="AP123" s="103">
        <v>2.9230769230769229</v>
      </c>
      <c r="AQ123" s="102">
        <v>35</v>
      </c>
      <c r="AR123" s="103">
        <v>-0.48529411764705888</v>
      </c>
      <c r="AS123" s="102">
        <v>137</v>
      </c>
      <c r="AT123" s="103">
        <v>0.45744680851063824</v>
      </c>
    </row>
    <row r="124" spans="2:46" s="4" customFormat="1" ht="15" hidden="1" customHeight="1" outlineLevel="1" x14ac:dyDescent="0.25">
      <c r="B124" s="71" t="s">
        <v>93</v>
      </c>
      <c r="C124" s="323">
        <v>3676</v>
      </c>
      <c r="D124" s="194">
        <v>0.15889029003783106</v>
      </c>
      <c r="E124" s="156">
        <v>4082</v>
      </c>
      <c r="F124" s="194">
        <v>0.38560760353021051</v>
      </c>
      <c r="G124" s="156">
        <v>7758</v>
      </c>
      <c r="H124" s="194">
        <v>0.26806145799280801</v>
      </c>
      <c r="I124" s="323">
        <v>3483</v>
      </c>
      <c r="J124" s="194">
        <v>0.14346684175968494</v>
      </c>
      <c r="K124" s="156">
        <v>3985</v>
      </c>
      <c r="L124" s="194">
        <v>0.38128249566724426</v>
      </c>
      <c r="M124" s="156">
        <v>7468</v>
      </c>
      <c r="N124" s="194">
        <v>0.25914685550497385</v>
      </c>
      <c r="O124" s="323">
        <v>1146</v>
      </c>
      <c r="P124" s="194">
        <v>0.20378151260504196</v>
      </c>
      <c r="Q124" s="156">
        <v>750</v>
      </c>
      <c r="R124" s="194">
        <v>0.42585551330798488</v>
      </c>
      <c r="S124" s="156">
        <v>1896</v>
      </c>
      <c r="T124" s="194">
        <v>0.2828146143437078</v>
      </c>
      <c r="U124" s="323">
        <v>2090</v>
      </c>
      <c r="V124" s="194">
        <v>0.15469613259668513</v>
      </c>
      <c r="W124" s="156">
        <v>2457</v>
      </c>
      <c r="X124" s="194">
        <v>0.35521235521235517</v>
      </c>
      <c r="Y124" s="156">
        <v>4547</v>
      </c>
      <c r="Z124" s="194">
        <v>0.25503726193762066</v>
      </c>
      <c r="AA124" s="323">
        <v>149</v>
      </c>
      <c r="AB124" s="194">
        <v>0.71264367816091956</v>
      </c>
      <c r="AC124" s="156">
        <v>83</v>
      </c>
      <c r="AD124" s="194">
        <v>0.36065573770491799</v>
      </c>
      <c r="AE124" s="156">
        <v>232</v>
      </c>
      <c r="AF124" s="194">
        <v>0.56756756756756754</v>
      </c>
      <c r="AG124" s="323">
        <v>130</v>
      </c>
      <c r="AH124" s="194">
        <v>0.73333333333333339</v>
      </c>
      <c r="AI124" s="156">
        <v>76</v>
      </c>
      <c r="AJ124" s="194">
        <v>0.33333333333333326</v>
      </c>
      <c r="AK124" s="156">
        <v>206</v>
      </c>
      <c r="AL124" s="194">
        <v>0.56060606060606055</v>
      </c>
      <c r="AM124" s="323">
        <v>43</v>
      </c>
      <c r="AN124" s="194">
        <v>0.13157894736842102</v>
      </c>
      <c r="AO124" s="323">
        <v>1</v>
      </c>
      <c r="AP124" s="194">
        <v>0</v>
      </c>
      <c r="AQ124" s="156">
        <v>14</v>
      </c>
      <c r="AR124" s="194" t="s">
        <v>113</v>
      </c>
      <c r="AS124" s="156">
        <v>15</v>
      </c>
      <c r="AT124" s="194">
        <v>14</v>
      </c>
    </row>
    <row r="125" spans="2:46" s="4" customFormat="1" ht="15" hidden="1" customHeight="1" outlineLevel="1" x14ac:dyDescent="0.25">
      <c r="B125" s="71" t="s">
        <v>94</v>
      </c>
      <c r="C125" s="323">
        <v>1863</v>
      </c>
      <c r="D125" s="194">
        <v>0.18511450381679384</v>
      </c>
      <c r="E125" s="156">
        <v>2567</v>
      </c>
      <c r="F125" s="194">
        <v>0.26765432098765429</v>
      </c>
      <c r="G125" s="156">
        <v>4430</v>
      </c>
      <c r="H125" s="194">
        <v>0.23158187378370854</v>
      </c>
      <c r="I125" s="323">
        <v>1675</v>
      </c>
      <c r="J125" s="194">
        <v>0.16806136680613659</v>
      </c>
      <c r="K125" s="156">
        <v>2420</v>
      </c>
      <c r="L125" s="194">
        <v>0.20698254364089785</v>
      </c>
      <c r="M125" s="156">
        <v>4095</v>
      </c>
      <c r="N125" s="194">
        <v>0.19075312590869431</v>
      </c>
      <c r="O125" s="323">
        <v>594</v>
      </c>
      <c r="P125" s="194">
        <v>0.61413043478260865</v>
      </c>
      <c r="Q125" s="156">
        <v>588</v>
      </c>
      <c r="R125" s="194">
        <v>1.1617647058823528</v>
      </c>
      <c r="S125" s="156">
        <v>1182</v>
      </c>
      <c r="T125" s="194">
        <v>0.84687500000000004</v>
      </c>
      <c r="U125" s="323">
        <v>870</v>
      </c>
      <c r="V125" s="194">
        <v>-2.6845637583892579E-2</v>
      </c>
      <c r="W125" s="156">
        <v>1413</v>
      </c>
      <c r="X125" s="194">
        <v>1.2177650429799458E-2</v>
      </c>
      <c r="Y125" s="156">
        <v>2283</v>
      </c>
      <c r="Z125" s="194">
        <v>-3.0567685589519833E-3</v>
      </c>
      <c r="AA125" s="323">
        <v>142</v>
      </c>
      <c r="AB125" s="194">
        <v>1.784313725490196</v>
      </c>
      <c r="AC125" s="156">
        <v>147</v>
      </c>
      <c r="AD125" s="194">
        <v>6.35</v>
      </c>
      <c r="AE125" s="156">
        <v>289</v>
      </c>
      <c r="AF125" s="194">
        <v>3.070422535211268</v>
      </c>
      <c r="AG125" s="323">
        <v>129</v>
      </c>
      <c r="AH125" s="194">
        <v>2.1463414634146343</v>
      </c>
      <c r="AI125" s="156">
        <v>39</v>
      </c>
      <c r="AJ125" s="194">
        <v>1.1666666666666665</v>
      </c>
      <c r="AK125" s="156">
        <v>168</v>
      </c>
      <c r="AL125" s="194">
        <v>1.847457627118644</v>
      </c>
      <c r="AM125" s="323">
        <v>46</v>
      </c>
      <c r="AN125" s="194">
        <v>-0.36111111111111116</v>
      </c>
      <c r="AO125" s="323">
        <v>0</v>
      </c>
      <c r="AP125" s="194">
        <v>-1</v>
      </c>
      <c r="AQ125" s="156">
        <v>0</v>
      </c>
      <c r="AR125" s="194" t="s">
        <v>113</v>
      </c>
      <c r="AS125" s="156">
        <v>0</v>
      </c>
      <c r="AT125" s="194">
        <v>-1</v>
      </c>
    </row>
    <row r="126" spans="2:46" s="4" customFormat="1" ht="15" hidden="1" customHeight="1" outlineLevel="1" x14ac:dyDescent="0.25">
      <c r="B126" s="71" t="s">
        <v>95</v>
      </c>
      <c r="C126" s="323">
        <v>3294</v>
      </c>
      <c r="D126" s="194">
        <v>0.6445332001997004</v>
      </c>
      <c r="E126" s="156">
        <v>4256</v>
      </c>
      <c r="F126" s="194">
        <v>0.59460472086923932</v>
      </c>
      <c r="G126" s="156">
        <v>7550</v>
      </c>
      <c r="H126" s="194">
        <v>0.61601027397260277</v>
      </c>
      <c r="I126" s="323">
        <v>3090</v>
      </c>
      <c r="J126" s="194">
        <v>0.65594855305466249</v>
      </c>
      <c r="K126" s="156">
        <v>4188</v>
      </c>
      <c r="L126" s="194">
        <v>0.59482102056359487</v>
      </c>
      <c r="M126" s="156">
        <v>7278</v>
      </c>
      <c r="N126" s="194">
        <v>0.6202137132680321</v>
      </c>
      <c r="O126" s="323">
        <v>894</v>
      </c>
      <c r="P126" s="194">
        <v>0.90212765957446805</v>
      </c>
      <c r="Q126" s="156">
        <v>1010</v>
      </c>
      <c r="R126" s="194">
        <v>2.3443708609271523</v>
      </c>
      <c r="S126" s="156">
        <v>1904</v>
      </c>
      <c r="T126" s="194">
        <v>1.4663212435233159</v>
      </c>
      <c r="U126" s="323">
        <v>1878</v>
      </c>
      <c r="V126" s="194">
        <v>0.56369691923397158</v>
      </c>
      <c r="W126" s="156">
        <v>2411</v>
      </c>
      <c r="X126" s="194">
        <v>0.32764317180616742</v>
      </c>
      <c r="Y126" s="156">
        <v>4289</v>
      </c>
      <c r="Z126" s="194">
        <v>0.42161087172688094</v>
      </c>
      <c r="AA126" s="323">
        <v>104</v>
      </c>
      <c r="AB126" s="194">
        <v>9.473684210526323E-2</v>
      </c>
      <c r="AC126" s="156">
        <v>68</v>
      </c>
      <c r="AD126" s="194">
        <v>0.58139534883720922</v>
      </c>
      <c r="AE126" s="156">
        <v>172</v>
      </c>
      <c r="AF126" s="194">
        <v>0.24637681159420288</v>
      </c>
      <c r="AG126" s="323">
        <v>66</v>
      </c>
      <c r="AH126" s="194">
        <v>-0.18518518518518523</v>
      </c>
      <c r="AI126" s="156">
        <v>61</v>
      </c>
      <c r="AJ126" s="194">
        <v>0.52499999999999991</v>
      </c>
      <c r="AK126" s="156">
        <v>127</v>
      </c>
      <c r="AL126" s="194">
        <v>4.9586776859504189E-2</v>
      </c>
      <c r="AM126" s="323">
        <v>100</v>
      </c>
      <c r="AN126" s="194">
        <v>1.4390243902439024</v>
      </c>
      <c r="AO126" s="323">
        <v>0</v>
      </c>
      <c r="AP126" s="194">
        <v>-1</v>
      </c>
      <c r="AQ126" s="156">
        <v>0</v>
      </c>
      <c r="AR126" s="194" t="s">
        <v>113</v>
      </c>
      <c r="AS126" s="156">
        <v>0</v>
      </c>
      <c r="AT126" s="194">
        <v>-1</v>
      </c>
    </row>
    <row r="127" spans="2:46" s="4" customFormat="1" ht="15" hidden="1" customHeight="1" outlineLevel="1" x14ac:dyDescent="0.25">
      <c r="B127" s="71" t="s">
        <v>96</v>
      </c>
      <c r="C127" s="323">
        <v>5383</v>
      </c>
      <c r="D127" s="194">
        <v>0.77072368421052628</v>
      </c>
      <c r="E127" s="156">
        <v>4055</v>
      </c>
      <c r="F127" s="194">
        <v>3.6819227818972067E-2</v>
      </c>
      <c r="G127" s="156">
        <v>9438</v>
      </c>
      <c r="H127" s="194">
        <v>0.35779024600776865</v>
      </c>
      <c r="I127" s="323">
        <v>4982</v>
      </c>
      <c r="J127" s="194">
        <v>0.70441327403352716</v>
      </c>
      <c r="K127" s="156">
        <v>3947</v>
      </c>
      <c r="L127" s="194">
        <v>1.9106635682933026E-2</v>
      </c>
      <c r="M127" s="156">
        <v>8929</v>
      </c>
      <c r="N127" s="194">
        <v>0.31386109476162449</v>
      </c>
      <c r="O127" s="323">
        <v>1540</v>
      </c>
      <c r="P127" s="194">
        <v>0.44059869036482691</v>
      </c>
      <c r="Q127" s="156">
        <v>1054</v>
      </c>
      <c r="R127" s="194">
        <v>1.2569593147751608</v>
      </c>
      <c r="S127" s="156">
        <v>2594</v>
      </c>
      <c r="T127" s="194">
        <v>0.68880208333333326</v>
      </c>
      <c r="U127" s="323">
        <v>2870</v>
      </c>
      <c r="V127" s="194">
        <v>0.66473317865429227</v>
      </c>
      <c r="W127" s="156">
        <v>2377</v>
      </c>
      <c r="X127" s="194">
        <v>-0.17379214459506431</v>
      </c>
      <c r="Y127" s="156">
        <v>5247</v>
      </c>
      <c r="Z127" s="194">
        <v>0.14040425994349048</v>
      </c>
      <c r="AA127" s="323">
        <v>273</v>
      </c>
      <c r="AB127" s="194">
        <v>2.3292682926829267</v>
      </c>
      <c r="AC127" s="156">
        <v>108</v>
      </c>
      <c r="AD127" s="194">
        <v>1.8421052631578947</v>
      </c>
      <c r="AE127" s="156">
        <v>381</v>
      </c>
      <c r="AF127" s="194">
        <v>2.1749999999999998</v>
      </c>
      <c r="AG127" s="323">
        <v>238</v>
      </c>
      <c r="AH127" s="194">
        <v>2.606060606060606</v>
      </c>
      <c r="AI127" s="156">
        <v>97</v>
      </c>
      <c r="AJ127" s="194">
        <v>1.6944444444444446</v>
      </c>
      <c r="AK127" s="156">
        <v>335</v>
      </c>
      <c r="AL127" s="194">
        <v>2.284313725490196</v>
      </c>
      <c r="AM127" s="323">
        <v>128</v>
      </c>
      <c r="AN127" s="194">
        <v>3</v>
      </c>
      <c r="AO127" s="323">
        <v>0</v>
      </c>
      <c r="AP127" s="194">
        <v>-1</v>
      </c>
      <c r="AQ127" s="156">
        <v>0</v>
      </c>
      <c r="AR127" s="194" t="s">
        <v>113</v>
      </c>
      <c r="AS127" s="156">
        <v>0</v>
      </c>
      <c r="AT127" s="194">
        <v>-1</v>
      </c>
    </row>
    <row r="128" spans="2:46" s="4" customFormat="1" ht="15" hidden="1" customHeight="1" outlineLevel="1" x14ac:dyDescent="0.25">
      <c r="B128" s="71" t="s">
        <v>97</v>
      </c>
      <c r="C128" s="323">
        <v>4426</v>
      </c>
      <c r="D128" s="194">
        <v>0.78828282828282825</v>
      </c>
      <c r="E128" s="156">
        <v>4086</v>
      </c>
      <c r="F128" s="194">
        <v>0.29222011385199242</v>
      </c>
      <c r="G128" s="156">
        <v>8512</v>
      </c>
      <c r="H128" s="194">
        <v>0.51002306191236468</v>
      </c>
      <c r="I128" s="323">
        <v>4143</v>
      </c>
      <c r="J128" s="194">
        <v>0.74957770270270263</v>
      </c>
      <c r="K128" s="156">
        <v>3895</v>
      </c>
      <c r="L128" s="194">
        <v>0.25160668380462714</v>
      </c>
      <c r="M128" s="156">
        <v>8038</v>
      </c>
      <c r="N128" s="194">
        <v>0.46678832116788316</v>
      </c>
      <c r="O128" s="323">
        <v>1440</v>
      </c>
      <c r="P128" s="194">
        <v>0.62528216704288941</v>
      </c>
      <c r="Q128" s="156">
        <v>957</v>
      </c>
      <c r="R128" s="194">
        <v>0.73684210526315796</v>
      </c>
      <c r="S128" s="156">
        <v>2397</v>
      </c>
      <c r="T128" s="194">
        <v>0.66805845511482254</v>
      </c>
      <c r="U128" s="323">
        <v>2242</v>
      </c>
      <c r="V128" s="194">
        <v>0.67688855646970825</v>
      </c>
      <c r="W128" s="156">
        <v>2465</v>
      </c>
      <c r="X128" s="194">
        <v>0.11588954277953833</v>
      </c>
      <c r="Y128" s="156">
        <v>4707</v>
      </c>
      <c r="Z128" s="194">
        <v>0.32741116751269028</v>
      </c>
      <c r="AA128" s="323">
        <v>252</v>
      </c>
      <c r="AB128" s="194">
        <v>2.4054054054054053</v>
      </c>
      <c r="AC128" s="156">
        <v>180</v>
      </c>
      <c r="AD128" s="194">
        <v>2.6</v>
      </c>
      <c r="AE128" s="156">
        <v>432</v>
      </c>
      <c r="AF128" s="194">
        <v>2.4838709677419355</v>
      </c>
      <c r="AG128" s="323">
        <v>213</v>
      </c>
      <c r="AH128" s="194">
        <v>2.8035714285714284</v>
      </c>
      <c r="AI128" s="156">
        <v>162</v>
      </c>
      <c r="AJ128" s="194">
        <v>2.6</v>
      </c>
      <c r="AK128" s="156">
        <v>375</v>
      </c>
      <c r="AL128" s="194">
        <v>2.7128712871287131</v>
      </c>
      <c r="AM128" s="323">
        <v>30</v>
      </c>
      <c r="AN128" s="194">
        <v>-9.0909090909090939E-2</v>
      </c>
      <c r="AO128" s="323">
        <v>1</v>
      </c>
      <c r="AP128" s="194" t="s">
        <v>113</v>
      </c>
      <c r="AQ128" s="156">
        <v>11</v>
      </c>
      <c r="AR128" s="194" t="s">
        <v>113</v>
      </c>
      <c r="AS128" s="156">
        <v>12</v>
      </c>
      <c r="AT128" s="194" t="s">
        <v>113</v>
      </c>
    </row>
    <row r="129" spans="2:46" s="4" customFormat="1" ht="15" hidden="1" customHeight="1" outlineLevel="1" x14ac:dyDescent="0.25">
      <c r="B129" s="71" t="s">
        <v>98</v>
      </c>
      <c r="C129" s="323">
        <v>6039</v>
      </c>
      <c r="D129" s="194">
        <v>0.86908077994428967</v>
      </c>
      <c r="E129" s="156">
        <v>4272</v>
      </c>
      <c r="F129" s="194">
        <v>0.1558441558441559</v>
      </c>
      <c r="G129" s="156">
        <v>10311</v>
      </c>
      <c r="H129" s="194">
        <v>0.48852317020355129</v>
      </c>
      <c r="I129" s="323">
        <v>5678</v>
      </c>
      <c r="J129" s="194">
        <v>0.81116427432216898</v>
      </c>
      <c r="K129" s="156">
        <v>4116</v>
      </c>
      <c r="L129" s="194">
        <v>0.13544827586206898</v>
      </c>
      <c r="M129" s="156">
        <v>9794</v>
      </c>
      <c r="N129" s="194">
        <v>0.44881656804733727</v>
      </c>
      <c r="O129" s="323">
        <v>1801</v>
      </c>
      <c r="P129" s="194">
        <v>0.7831683168316832</v>
      </c>
      <c r="Q129" s="156">
        <v>996</v>
      </c>
      <c r="R129" s="194">
        <v>0.48214285714285721</v>
      </c>
      <c r="S129" s="156">
        <v>2797</v>
      </c>
      <c r="T129" s="194">
        <v>0.66290130796670632</v>
      </c>
      <c r="U129" s="323">
        <v>3111</v>
      </c>
      <c r="V129" s="194">
        <v>0.63995782814971003</v>
      </c>
      <c r="W129" s="156">
        <v>2400</v>
      </c>
      <c r="X129" s="194">
        <v>6.1477222467934522E-2</v>
      </c>
      <c r="Y129" s="156">
        <v>5511</v>
      </c>
      <c r="Z129" s="194">
        <v>0.32539682539682535</v>
      </c>
      <c r="AA129" s="323">
        <v>326</v>
      </c>
      <c r="AB129" s="194">
        <v>3.0750000000000002</v>
      </c>
      <c r="AC129" s="156">
        <v>151</v>
      </c>
      <c r="AD129" s="194">
        <v>1.603448275862069</v>
      </c>
      <c r="AE129" s="156">
        <v>477</v>
      </c>
      <c r="AF129" s="194">
        <v>2.4565217391304346</v>
      </c>
      <c r="AG129" s="323">
        <v>290</v>
      </c>
      <c r="AH129" s="194">
        <v>4.8</v>
      </c>
      <c r="AI129" s="156">
        <v>137</v>
      </c>
      <c r="AJ129" s="194">
        <v>1.5370370370370372</v>
      </c>
      <c r="AK129" s="156">
        <v>427</v>
      </c>
      <c r="AL129" s="194">
        <v>3.1057692307692308</v>
      </c>
      <c r="AM129" s="323">
        <v>26</v>
      </c>
      <c r="AN129" s="194">
        <v>0.625</v>
      </c>
      <c r="AO129" s="323">
        <v>9</v>
      </c>
      <c r="AP129" s="194" t="s">
        <v>113</v>
      </c>
      <c r="AQ129" s="156">
        <v>5</v>
      </c>
      <c r="AR129" s="194">
        <v>-0.61538461538461542</v>
      </c>
      <c r="AS129" s="156">
        <v>14</v>
      </c>
      <c r="AT129" s="194">
        <v>7.6923076923076872E-2</v>
      </c>
    </row>
    <row r="130" spans="2:46" s="4" customFormat="1" ht="15" hidden="1" customHeight="1" outlineLevel="1" x14ac:dyDescent="0.25">
      <c r="B130" s="71" t="s">
        <v>99</v>
      </c>
      <c r="C130" s="323">
        <v>7830</v>
      </c>
      <c r="D130" s="194">
        <v>0.7319177173191771</v>
      </c>
      <c r="E130" s="156">
        <v>5038</v>
      </c>
      <c r="F130" s="194">
        <v>-9.6646942800789004E-2</v>
      </c>
      <c r="G130" s="156">
        <v>12868</v>
      </c>
      <c r="H130" s="194">
        <v>0.27431174489998011</v>
      </c>
      <c r="I130" s="323">
        <v>7323</v>
      </c>
      <c r="J130" s="194">
        <v>0.67191780821917813</v>
      </c>
      <c r="K130" s="156">
        <v>4771</v>
      </c>
      <c r="L130" s="194">
        <v>-0.12506876948468737</v>
      </c>
      <c r="M130" s="156">
        <v>12094</v>
      </c>
      <c r="N130" s="194">
        <v>0.22993999796603282</v>
      </c>
      <c r="O130" s="323">
        <v>2229</v>
      </c>
      <c r="P130" s="194">
        <v>0.47713717693836988</v>
      </c>
      <c r="Q130" s="156">
        <v>1314</v>
      </c>
      <c r="R130" s="194">
        <v>0.21105990783410133</v>
      </c>
      <c r="S130" s="156">
        <v>3543</v>
      </c>
      <c r="T130" s="194">
        <v>0.36584425597532766</v>
      </c>
      <c r="U130" s="323">
        <v>4413</v>
      </c>
      <c r="V130" s="194">
        <v>0.66089574708317644</v>
      </c>
      <c r="W130" s="156">
        <v>2461</v>
      </c>
      <c r="X130" s="194">
        <v>-0.34180262102166359</v>
      </c>
      <c r="Y130" s="156">
        <v>6874</v>
      </c>
      <c r="Z130" s="194">
        <v>7.4734208880550268E-2</v>
      </c>
      <c r="AA130" s="323">
        <v>427</v>
      </c>
      <c r="AB130" s="194">
        <v>2.3622047244094486</v>
      </c>
      <c r="AC130" s="156">
        <v>262</v>
      </c>
      <c r="AD130" s="194">
        <v>1.1129032258064515</v>
      </c>
      <c r="AE130" s="156">
        <v>689</v>
      </c>
      <c r="AF130" s="194">
        <v>1.7450199203187249</v>
      </c>
      <c r="AG130" s="323">
        <v>405</v>
      </c>
      <c r="AH130" s="194">
        <v>3.4505494505494507</v>
      </c>
      <c r="AI130" s="156">
        <v>234</v>
      </c>
      <c r="AJ130" s="194">
        <v>1.034782608695652</v>
      </c>
      <c r="AK130" s="156">
        <v>639</v>
      </c>
      <c r="AL130" s="194">
        <v>2.1019417475728157</v>
      </c>
      <c r="AM130" s="323">
        <v>80</v>
      </c>
      <c r="AN130" s="194">
        <v>4.7142857142857144</v>
      </c>
      <c r="AO130" s="323">
        <v>0</v>
      </c>
      <c r="AP130" s="194" t="s">
        <v>113</v>
      </c>
      <c r="AQ130" s="156">
        <v>5</v>
      </c>
      <c r="AR130" s="194" t="s">
        <v>113</v>
      </c>
      <c r="AS130" s="156">
        <v>5</v>
      </c>
      <c r="AT130" s="194" t="s">
        <v>113</v>
      </c>
    </row>
    <row r="131" spans="2:46" s="4" customFormat="1" ht="15" hidden="1" customHeight="1" outlineLevel="1" x14ac:dyDescent="0.25">
      <c r="B131" s="71" t="s">
        <v>100</v>
      </c>
      <c r="C131" s="323">
        <v>7077</v>
      </c>
      <c r="D131" s="194">
        <v>0.45437731196054254</v>
      </c>
      <c r="E131" s="156">
        <v>3456</v>
      </c>
      <c r="F131" s="194">
        <v>-0.16279069767441856</v>
      </c>
      <c r="G131" s="156">
        <v>10533</v>
      </c>
      <c r="H131" s="194">
        <v>0.17111407605070039</v>
      </c>
      <c r="I131" s="323">
        <v>6588</v>
      </c>
      <c r="J131" s="194">
        <v>0.40080799489687435</v>
      </c>
      <c r="K131" s="156">
        <v>3167</v>
      </c>
      <c r="L131" s="194">
        <v>-0.21511771995043372</v>
      </c>
      <c r="M131" s="156">
        <v>9755</v>
      </c>
      <c r="N131" s="194">
        <v>0.11638818951705199</v>
      </c>
      <c r="O131" s="323">
        <v>1967</v>
      </c>
      <c r="P131" s="194">
        <v>0.25526483726866633</v>
      </c>
      <c r="Q131" s="156">
        <v>750</v>
      </c>
      <c r="R131" s="194">
        <v>0.10782865583456425</v>
      </c>
      <c r="S131" s="156">
        <v>2717</v>
      </c>
      <c r="T131" s="194">
        <v>0.21078431372549011</v>
      </c>
      <c r="U131" s="323">
        <v>3731</v>
      </c>
      <c r="V131" s="194">
        <v>0.39842578710644672</v>
      </c>
      <c r="W131" s="156">
        <v>1586</v>
      </c>
      <c r="X131" s="194">
        <v>-0.42536231884057973</v>
      </c>
      <c r="Y131" s="156">
        <v>5317</v>
      </c>
      <c r="Z131" s="194">
        <v>-2.0449521002210758E-2</v>
      </c>
      <c r="AA131" s="323">
        <v>446</v>
      </c>
      <c r="AB131" s="194">
        <v>2.5396825396825395</v>
      </c>
      <c r="AC131" s="156">
        <v>278</v>
      </c>
      <c r="AD131" s="194">
        <v>2.1590909090909092</v>
      </c>
      <c r="AE131" s="156">
        <v>724</v>
      </c>
      <c r="AF131" s="194">
        <v>2.3831775700934581</v>
      </c>
      <c r="AG131" s="323">
        <v>362</v>
      </c>
      <c r="AH131" s="194">
        <v>3.1609195402298846</v>
      </c>
      <c r="AI131" s="156">
        <v>249</v>
      </c>
      <c r="AJ131" s="194">
        <v>2.074074074074074</v>
      </c>
      <c r="AK131" s="156">
        <v>611</v>
      </c>
      <c r="AL131" s="194">
        <v>2.6369047619047619</v>
      </c>
      <c r="AM131" s="323">
        <v>42</v>
      </c>
      <c r="AN131" s="194">
        <v>0.3125</v>
      </c>
      <c r="AO131" s="323">
        <v>1</v>
      </c>
      <c r="AP131" s="194">
        <v>-0.8</v>
      </c>
      <c r="AQ131" s="156">
        <v>11</v>
      </c>
      <c r="AR131" s="194">
        <v>1.2000000000000002</v>
      </c>
      <c r="AS131" s="156">
        <v>12</v>
      </c>
      <c r="AT131" s="194">
        <v>0.19999999999999996</v>
      </c>
    </row>
    <row r="132" spans="2:46" s="4" customFormat="1" ht="15" hidden="1" customHeight="1" outlineLevel="1" x14ac:dyDescent="0.25">
      <c r="B132" s="71" t="s">
        <v>101</v>
      </c>
      <c r="C132" s="323">
        <v>6290</v>
      </c>
      <c r="D132" s="194">
        <v>0.88718871887188722</v>
      </c>
      <c r="E132" s="156">
        <v>4066</v>
      </c>
      <c r="F132" s="194">
        <v>1.3207076999750766E-2</v>
      </c>
      <c r="G132" s="156">
        <v>10356</v>
      </c>
      <c r="H132" s="194">
        <v>0.40974680098012528</v>
      </c>
      <c r="I132" s="323">
        <v>5915</v>
      </c>
      <c r="J132" s="194">
        <v>0.84095860566448799</v>
      </c>
      <c r="K132" s="156">
        <v>3749</v>
      </c>
      <c r="L132" s="194">
        <v>-4.2889966811335167E-2</v>
      </c>
      <c r="M132" s="156">
        <v>9664</v>
      </c>
      <c r="N132" s="194">
        <v>0.35539971949509108</v>
      </c>
      <c r="O132" s="323">
        <v>1968</v>
      </c>
      <c r="P132" s="194">
        <v>0.6748936170212767</v>
      </c>
      <c r="Q132" s="156">
        <v>888</v>
      </c>
      <c r="R132" s="194">
        <v>0.54434782608695653</v>
      </c>
      <c r="S132" s="156">
        <v>2856</v>
      </c>
      <c r="T132" s="194">
        <v>0.6319999999999999</v>
      </c>
      <c r="U132" s="323">
        <v>3443</v>
      </c>
      <c r="V132" s="194">
        <v>0.80545359202936551</v>
      </c>
      <c r="W132" s="156">
        <v>2123</v>
      </c>
      <c r="X132" s="194">
        <v>-0.24286733238231095</v>
      </c>
      <c r="Y132" s="156">
        <v>5566</v>
      </c>
      <c r="Z132" s="194">
        <v>0.18149012948418597</v>
      </c>
      <c r="AA132" s="323">
        <v>330</v>
      </c>
      <c r="AB132" s="194">
        <v>2.0275229357798166</v>
      </c>
      <c r="AC132" s="156">
        <v>308</v>
      </c>
      <c r="AD132" s="194">
        <v>2.2083333333333335</v>
      </c>
      <c r="AE132" s="156">
        <v>638</v>
      </c>
      <c r="AF132" s="194">
        <v>2.1121951219512196</v>
      </c>
      <c r="AG132" s="323">
        <v>302</v>
      </c>
      <c r="AH132" s="194">
        <v>2.1134020618556701</v>
      </c>
      <c r="AI132" s="156">
        <v>277</v>
      </c>
      <c r="AJ132" s="194">
        <v>2.1123595505617976</v>
      </c>
      <c r="AK132" s="156">
        <v>579</v>
      </c>
      <c r="AL132" s="194">
        <v>2.1129032258064515</v>
      </c>
      <c r="AM132" s="323">
        <v>44</v>
      </c>
      <c r="AN132" s="194">
        <v>4.5</v>
      </c>
      <c r="AO132" s="323">
        <v>1</v>
      </c>
      <c r="AP132" s="194">
        <v>-0.66666666666666674</v>
      </c>
      <c r="AQ132" s="156">
        <v>9</v>
      </c>
      <c r="AR132" s="194" t="s">
        <v>113</v>
      </c>
      <c r="AS132" s="156">
        <v>10</v>
      </c>
      <c r="AT132" s="194">
        <v>2.3333333333333335</v>
      </c>
    </row>
    <row r="133" spans="2:46" s="4" customFormat="1" ht="15" hidden="1" customHeight="1" outlineLevel="1" x14ac:dyDescent="0.25">
      <c r="B133" s="71" t="s">
        <v>102</v>
      </c>
      <c r="C133" s="323">
        <v>5501</v>
      </c>
      <c r="D133" s="194">
        <v>0.57171428571428562</v>
      </c>
      <c r="E133" s="156">
        <v>5065</v>
      </c>
      <c r="F133" s="194">
        <v>2.0963515420278078E-2</v>
      </c>
      <c r="G133" s="156">
        <v>10566</v>
      </c>
      <c r="H133" s="194">
        <v>0.24878855927195365</v>
      </c>
      <c r="I133" s="323">
        <v>5117</v>
      </c>
      <c r="J133" s="194">
        <v>0.56578947368421062</v>
      </c>
      <c r="K133" s="156">
        <v>4565</v>
      </c>
      <c r="L133" s="194">
        <v>-6.1857788738183261E-2</v>
      </c>
      <c r="M133" s="156">
        <v>9682</v>
      </c>
      <c r="N133" s="194">
        <v>0.19031226948610769</v>
      </c>
      <c r="O133" s="323">
        <v>1669</v>
      </c>
      <c r="P133" s="194">
        <v>0.4363166953528399</v>
      </c>
      <c r="Q133" s="156">
        <v>917</v>
      </c>
      <c r="R133" s="194">
        <v>0.49105691056910561</v>
      </c>
      <c r="S133" s="156">
        <v>2586</v>
      </c>
      <c r="T133" s="194">
        <v>0.45526167698368036</v>
      </c>
      <c r="U133" s="323">
        <v>2834</v>
      </c>
      <c r="V133" s="194">
        <v>0.52447552447552437</v>
      </c>
      <c r="W133" s="156">
        <v>2594</v>
      </c>
      <c r="X133" s="194">
        <v>-0.23299822590183328</v>
      </c>
      <c r="Y133" s="156">
        <v>5428</v>
      </c>
      <c r="Z133" s="194">
        <v>3.5680213699675667E-2</v>
      </c>
      <c r="AA133" s="323">
        <v>323</v>
      </c>
      <c r="AB133" s="194">
        <v>1.0573248407643314</v>
      </c>
      <c r="AC133" s="156">
        <v>496</v>
      </c>
      <c r="AD133" s="194">
        <v>5.8888888888888893</v>
      </c>
      <c r="AE133" s="156">
        <v>819</v>
      </c>
      <c r="AF133" s="194">
        <v>2.5764192139737991</v>
      </c>
      <c r="AG133" s="323">
        <v>272</v>
      </c>
      <c r="AH133" s="194">
        <v>0.94285714285714284</v>
      </c>
      <c r="AI133" s="156">
        <v>445</v>
      </c>
      <c r="AJ133" s="194">
        <v>5.6417910447761193</v>
      </c>
      <c r="AK133" s="156">
        <v>717</v>
      </c>
      <c r="AL133" s="194">
        <v>2.4637681159420288</v>
      </c>
      <c r="AM133" s="323">
        <v>51</v>
      </c>
      <c r="AN133" s="194">
        <v>-8.9285714285714302E-2</v>
      </c>
      <c r="AO133" s="323">
        <v>10</v>
      </c>
      <c r="AP133" s="194">
        <v>-0.47368421052631582</v>
      </c>
      <c r="AQ133" s="156">
        <v>4</v>
      </c>
      <c r="AR133" s="194">
        <v>-0.82608695652173914</v>
      </c>
      <c r="AS133" s="156">
        <v>14</v>
      </c>
      <c r="AT133" s="194">
        <v>-0.66666666666666674</v>
      </c>
    </row>
    <row r="134" spans="2:46" s="4" customFormat="1" ht="15" hidden="1" customHeight="1" outlineLevel="1" x14ac:dyDescent="0.25">
      <c r="B134" s="71" t="s">
        <v>103</v>
      </c>
      <c r="C134" s="323">
        <v>4765</v>
      </c>
      <c r="D134" s="194">
        <v>0.78933533608711981</v>
      </c>
      <c r="E134" s="156">
        <v>4165</v>
      </c>
      <c r="F134" s="194">
        <v>6.0066174599134659E-2</v>
      </c>
      <c r="G134" s="156">
        <v>8930</v>
      </c>
      <c r="H134" s="194">
        <v>0.35467233009708732</v>
      </c>
      <c r="I134" s="323">
        <v>4417</v>
      </c>
      <c r="J134" s="194">
        <v>0.74654013444049028</v>
      </c>
      <c r="K134" s="156">
        <v>4077</v>
      </c>
      <c r="L134" s="194">
        <v>6.671899529042391E-2</v>
      </c>
      <c r="M134" s="156">
        <v>8494</v>
      </c>
      <c r="N134" s="194">
        <v>0.33742717682254764</v>
      </c>
      <c r="O134" s="323">
        <v>1173</v>
      </c>
      <c r="P134" s="194">
        <v>0.51943005181347157</v>
      </c>
      <c r="Q134" s="156">
        <v>623</v>
      </c>
      <c r="R134" s="194">
        <v>0.18666666666666676</v>
      </c>
      <c r="S134" s="156">
        <v>1796</v>
      </c>
      <c r="T134" s="194">
        <v>0.38473400154201998</v>
      </c>
      <c r="U134" s="323">
        <v>2459</v>
      </c>
      <c r="V134" s="194">
        <v>0.4636904761904761</v>
      </c>
      <c r="W134" s="156">
        <v>2474</v>
      </c>
      <c r="X134" s="194">
        <v>-0.15418803418803417</v>
      </c>
      <c r="Y134" s="156">
        <v>4933</v>
      </c>
      <c r="Z134" s="194">
        <v>7.1226927252985961E-2</v>
      </c>
      <c r="AA134" s="323">
        <v>241</v>
      </c>
      <c r="AB134" s="194">
        <v>1.7386363636363638</v>
      </c>
      <c r="AC134" s="156">
        <v>86</v>
      </c>
      <c r="AD134" s="194">
        <v>-0.15686274509803921</v>
      </c>
      <c r="AE134" s="156">
        <v>327</v>
      </c>
      <c r="AF134" s="194">
        <v>0.72105263157894739</v>
      </c>
      <c r="AG134" s="323">
        <v>197</v>
      </c>
      <c r="AH134" s="194">
        <v>1.1888888888888891</v>
      </c>
      <c r="AI134" s="156">
        <v>78</v>
      </c>
      <c r="AJ134" s="194">
        <v>-0.21212121212121215</v>
      </c>
      <c r="AK134" s="156">
        <v>275</v>
      </c>
      <c r="AL134" s="194">
        <v>0.45502645502645511</v>
      </c>
      <c r="AM134" s="323">
        <v>107</v>
      </c>
      <c r="AN134" s="194">
        <v>1.5476190476190474</v>
      </c>
      <c r="AO134" s="323">
        <v>0</v>
      </c>
      <c r="AP134" s="194">
        <v>-1</v>
      </c>
      <c r="AQ134" s="156">
        <v>2</v>
      </c>
      <c r="AR134" s="194">
        <v>-0.6</v>
      </c>
      <c r="AS134" s="156">
        <v>2</v>
      </c>
      <c r="AT134" s="194">
        <v>-0.77777777777777779</v>
      </c>
    </row>
    <row r="135" spans="2:46" s="4" customFormat="1" ht="15" hidden="1" customHeight="1" outlineLevel="1" x14ac:dyDescent="0.25">
      <c r="B135" s="71" t="s">
        <v>104</v>
      </c>
      <c r="C135" s="323">
        <v>5396</v>
      </c>
      <c r="D135" s="194">
        <v>0.94310406913935907</v>
      </c>
      <c r="E135" s="156">
        <v>5134</v>
      </c>
      <c r="F135" s="194">
        <v>0.34327577184720037</v>
      </c>
      <c r="G135" s="156">
        <v>10530</v>
      </c>
      <c r="H135" s="194">
        <v>0.59569631762388231</v>
      </c>
      <c r="I135" s="323">
        <v>4928</v>
      </c>
      <c r="J135" s="194">
        <v>0.89102072141212596</v>
      </c>
      <c r="K135" s="156">
        <v>4928</v>
      </c>
      <c r="L135" s="194">
        <v>0.31448386236329684</v>
      </c>
      <c r="M135" s="156">
        <v>9856</v>
      </c>
      <c r="N135" s="194">
        <v>0.55090479937057446</v>
      </c>
      <c r="O135" s="323">
        <v>1193</v>
      </c>
      <c r="P135" s="194">
        <v>0.66387726638772659</v>
      </c>
      <c r="Q135" s="156">
        <v>780</v>
      </c>
      <c r="R135" s="194">
        <v>0.20370370370370372</v>
      </c>
      <c r="S135" s="156">
        <v>1973</v>
      </c>
      <c r="T135" s="194">
        <v>0.44542124542124539</v>
      </c>
      <c r="U135" s="323">
        <v>2814</v>
      </c>
      <c r="V135" s="194">
        <v>0.81665590703679802</v>
      </c>
      <c r="W135" s="156">
        <v>3521</v>
      </c>
      <c r="X135" s="194">
        <v>0.41576196220345807</v>
      </c>
      <c r="Y135" s="156">
        <v>6335</v>
      </c>
      <c r="Z135" s="194">
        <v>0.56962338949454905</v>
      </c>
      <c r="AA135" s="323">
        <v>352</v>
      </c>
      <c r="AB135" s="194">
        <v>3.1411764705882357</v>
      </c>
      <c r="AC135" s="156">
        <v>199</v>
      </c>
      <c r="AD135" s="194">
        <v>1.7260273972602738</v>
      </c>
      <c r="AE135" s="156">
        <v>551</v>
      </c>
      <c r="AF135" s="194">
        <v>2.4873417721518987</v>
      </c>
      <c r="AG135" s="323">
        <v>330</v>
      </c>
      <c r="AH135" s="194">
        <v>4.32258064516129</v>
      </c>
      <c r="AI135" s="156">
        <v>179</v>
      </c>
      <c r="AJ135" s="194">
        <v>1.5942028985507246</v>
      </c>
      <c r="AK135" s="156">
        <v>509</v>
      </c>
      <c r="AL135" s="194">
        <v>2.885496183206107</v>
      </c>
      <c r="AM135" s="323">
        <v>113</v>
      </c>
      <c r="AN135" s="194">
        <v>1.9736842105263159</v>
      </c>
      <c r="AO135" s="323">
        <v>3</v>
      </c>
      <c r="AP135" s="194">
        <v>-0.9375</v>
      </c>
      <c r="AQ135" s="156">
        <v>7</v>
      </c>
      <c r="AR135" s="194" t="s">
        <v>113</v>
      </c>
      <c r="AS135" s="156">
        <v>10</v>
      </c>
      <c r="AT135" s="194">
        <v>-0.79166666666666663</v>
      </c>
    </row>
    <row r="136" spans="2:46" s="4" customFormat="1" ht="15.75" collapsed="1" x14ac:dyDescent="0.25">
      <c r="B136" s="101">
        <v>2011</v>
      </c>
      <c r="C136" s="333">
        <v>61540</v>
      </c>
      <c r="D136" s="103">
        <v>0.65639383091540382</v>
      </c>
      <c r="E136" s="102">
        <v>50242</v>
      </c>
      <c r="F136" s="103">
        <v>0.12049778094961971</v>
      </c>
      <c r="G136" s="102">
        <v>111782</v>
      </c>
      <c r="H136" s="103">
        <v>0.36332812957361704</v>
      </c>
      <c r="I136" s="333">
        <v>57339</v>
      </c>
      <c r="J136" s="103">
        <v>0.61650362267768033</v>
      </c>
      <c r="K136" s="102">
        <v>47808</v>
      </c>
      <c r="L136" s="103">
        <v>8.7336244541484698E-2</v>
      </c>
      <c r="M136" s="102">
        <v>105147</v>
      </c>
      <c r="N136" s="103">
        <v>0.32361938090862163</v>
      </c>
      <c r="O136" s="333">
        <v>17614</v>
      </c>
      <c r="P136" s="103">
        <v>0.51102341940464946</v>
      </c>
      <c r="Q136" s="102">
        <v>10627</v>
      </c>
      <c r="R136" s="103">
        <v>0.53680404916847424</v>
      </c>
      <c r="S136" s="102">
        <v>28241</v>
      </c>
      <c r="T136" s="103">
        <v>0.52062244238638811</v>
      </c>
      <c r="U136" s="333">
        <v>32755</v>
      </c>
      <c r="V136" s="103">
        <v>0.54628711702780541</v>
      </c>
      <c r="W136" s="102">
        <v>28282</v>
      </c>
      <c r="X136" s="103">
        <v>-7.1777872591814673E-2</v>
      </c>
      <c r="Y136" s="102">
        <v>61037</v>
      </c>
      <c r="Z136" s="103">
        <v>0.18169673971966227</v>
      </c>
      <c r="AA136" s="333">
        <v>3365</v>
      </c>
      <c r="AB136" s="103">
        <v>1.8983634797588285</v>
      </c>
      <c r="AC136" s="102">
        <v>2366</v>
      </c>
      <c r="AD136" s="103">
        <v>1.8678787878787877</v>
      </c>
      <c r="AE136" s="102">
        <v>5731</v>
      </c>
      <c r="AF136" s="103">
        <v>1.8856998992950653</v>
      </c>
      <c r="AG136" s="333">
        <v>2934</v>
      </c>
      <c r="AH136" s="103">
        <v>2.1346153846153846</v>
      </c>
      <c r="AI136" s="102">
        <v>2034</v>
      </c>
      <c r="AJ136" s="103">
        <v>1.6415584415584417</v>
      </c>
      <c r="AK136" s="102">
        <v>4968</v>
      </c>
      <c r="AL136" s="103">
        <v>1.9120750293083235</v>
      </c>
      <c r="AM136" s="333">
        <v>810</v>
      </c>
      <c r="AN136" s="103">
        <v>0.91943127962085303</v>
      </c>
      <c r="AO136" s="333">
        <v>26</v>
      </c>
      <c r="AP136" s="103">
        <v>-0.73737373737373735</v>
      </c>
      <c r="AQ136" s="102">
        <v>68</v>
      </c>
      <c r="AR136" s="103">
        <v>0.47826086956521729</v>
      </c>
      <c r="AS136" s="102">
        <v>94</v>
      </c>
      <c r="AT136" s="103">
        <v>-0.35172413793103452</v>
      </c>
    </row>
    <row r="137" spans="2:46" s="4" customFormat="1" ht="15" hidden="1" customHeight="1" outlineLevel="1" x14ac:dyDescent="0.25">
      <c r="B137" s="71" t="s">
        <v>93</v>
      </c>
      <c r="C137" s="323">
        <v>3172</v>
      </c>
      <c r="D137" s="194">
        <v>-4.6588518184550676E-2</v>
      </c>
      <c r="E137" s="156">
        <v>2946</v>
      </c>
      <c r="F137" s="194">
        <v>-9.3817286988618909E-2</v>
      </c>
      <c r="G137" s="156">
        <v>6118</v>
      </c>
      <c r="H137" s="194">
        <v>-6.9930069930069894E-2</v>
      </c>
      <c r="I137" s="323">
        <v>3046</v>
      </c>
      <c r="J137" s="194">
        <v>-4.2138364779874204E-2</v>
      </c>
      <c r="K137" s="156">
        <v>2885</v>
      </c>
      <c r="L137" s="194">
        <v>-9.2481912551116707E-2</v>
      </c>
      <c r="M137" s="156">
        <v>5931</v>
      </c>
      <c r="N137" s="194">
        <v>-6.7306180217015288E-2</v>
      </c>
      <c r="O137" s="323">
        <v>952</v>
      </c>
      <c r="P137" s="194">
        <v>0.16097560975609748</v>
      </c>
      <c r="Q137" s="156">
        <v>526</v>
      </c>
      <c r="R137" s="194">
        <v>-9.4161958568738102E-3</v>
      </c>
      <c r="S137" s="156">
        <v>1478</v>
      </c>
      <c r="T137" s="194">
        <v>9.4004441154700302E-2</v>
      </c>
      <c r="U137" s="323">
        <v>1810</v>
      </c>
      <c r="V137" s="194">
        <v>-2.58342303552207E-2</v>
      </c>
      <c r="W137" s="156">
        <v>1813</v>
      </c>
      <c r="X137" s="194">
        <v>-0.10069444444444442</v>
      </c>
      <c r="Y137" s="156">
        <v>3623</v>
      </c>
      <c r="Z137" s="194">
        <v>-6.479091378420232E-2</v>
      </c>
      <c r="AA137" s="323">
        <v>87</v>
      </c>
      <c r="AB137" s="194">
        <v>0.20833333333333326</v>
      </c>
      <c r="AC137" s="156">
        <v>61</v>
      </c>
      <c r="AD137" s="194">
        <v>-0.15277777777777779</v>
      </c>
      <c r="AE137" s="156">
        <v>148</v>
      </c>
      <c r="AF137" s="194">
        <v>2.7777777777777679E-2</v>
      </c>
      <c r="AG137" s="323">
        <v>75</v>
      </c>
      <c r="AH137" s="194">
        <v>0.27118644067796605</v>
      </c>
      <c r="AI137" s="156">
        <v>57</v>
      </c>
      <c r="AJ137" s="194">
        <v>-0.14925373134328357</v>
      </c>
      <c r="AK137" s="156">
        <v>132</v>
      </c>
      <c r="AL137" s="194">
        <v>4.7619047619047672E-2</v>
      </c>
      <c r="AM137" s="323">
        <v>38</v>
      </c>
      <c r="AN137" s="194">
        <v>-0.43283582089552242</v>
      </c>
      <c r="AO137" s="323">
        <v>1</v>
      </c>
      <c r="AP137" s="194">
        <v>-0.875</v>
      </c>
      <c r="AQ137" s="156">
        <v>0</v>
      </c>
      <c r="AR137" s="194" t="s">
        <v>113</v>
      </c>
      <c r="AS137" s="156">
        <v>1</v>
      </c>
      <c r="AT137" s="194">
        <v>-0.875</v>
      </c>
    </row>
    <row r="138" spans="2:46" s="4" customFormat="1" ht="15" hidden="1" customHeight="1" outlineLevel="1" x14ac:dyDescent="0.25">
      <c r="B138" s="71" t="s">
        <v>94</v>
      </c>
      <c r="C138" s="323">
        <v>1572</v>
      </c>
      <c r="D138" s="194">
        <v>8.8642659279778435E-2</v>
      </c>
      <c r="E138" s="156">
        <v>2025</v>
      </c>
      <c r="F138" s="194">
        <v>0.16446233467510063</v>
      </c>
      <c r="G138" s="156">
        <v>3597</v>
      </c>
      <c r="H138" s="194">
        <v>0.13006597549481613</v>
      </c>
      <c r="I138" s="323">
        <v>1434</v>
      </c>
      <c r="J138" s="194">
        <v>3.1654676258992875E-2</v>
      </c>
      <c r="K138" s="156">
        <v>2005</v>
      </c>
      <c r="L138" s="194">
        <v>0.17802585193889531</v>
      </c>
      <c r="M138" s="156">
        <v>3439</v>
      </c>
      <c r="N138" s="194">
        <v>0.1122250970245795</v>
      </c>
      <c r="O138" s="323">
        <v>368</v>
      </c>
      <c r="P138" s="194">
        <v>0.10843373493975905</v>
      </c>
      <c r="Q138" s="156">
        <v>272</v>
      </c>
      <c r="R138" s="194">
        <v>-0.18072289156626509</v>
      </c>
      <c r="S138" s="156">
        <v>640</v>
      </c>
      <c r="T138" s="194">
        <v>-3.6144578313253017E-2</v>
      </c>
      <c r="U138" s="323">
        <v>894</v>
      </c>
      <c r="V138" s="194">
        <v>-4.4871794871794823E-2</v>
      </c>
      <c r="W138" s="156">
        <v>1396</v>
      </c>
      <c r="X138" s="194">
        <v>0.5043103448275863</v>
      </c>
      <c r="Y138" s="156">
        <v>2290</v>
      </c>
      <c r="Z138" s="194">
        <v>0.22854077253218885</v>
      </c>
      <c r="AA138" s="323">
        <v>51</v>
      </c>
      <c r="AB138" s="194">
        <v>0.8214285714285714</v>
      </c>
      <c r="AC138" s="156">
        <v>20</v>
      </c>
      <c r="AD138" s="194">
        <v>-0.45945945945945943</v>
      </c>
      <c r="AE138" s="156">
        <v>71</v>
      </c>
      <c r="AF138" s="194">
        <v>9.2307692307692202E-2</v>
      </c>
      <c r="AG138" s="323">
        <v>41</v>
      </c>
      <c r="AH138" s="194">
        <v>0.6399999999999999</v>
      </c>
      <c r="AI138" s="156">
        <v>18</v>
      </c>
      <c r="AJ138" s="194">
        <v>-0.41935483870967738</v>
      </c>
      <c r="AK138" s="156">
        <v>59</v>
      </c>
      <c r="AL138" s="194">
        <v>5.3571428571428603E-2</v>
      </c>
      <c r="AM138" s="323">
        <v>72</v>
      </c>
      <c r="AN138" s="194">
        <v>2.2727272727272729</v>
      </c>
      <c r="AO138" s="323">
        <v>15</v>
      </c>
      <c r="AP138" s="194">
        <v>2.75</v>
      </c>
      <c r="AQ138" s="156">
        <v>0</v>
      </c>
      <c r="AR138" s="194" t="s">
        <v>113</v>
      </c>
      <c r="AS138" s="156">
        <v>15</v>
      </c>
      <c r="AT138" s="194">
        <v>2.75</v>
      </c>
    </row>
    <row r="139" spans="2:46" s="4" customFormat="1" ht="15" hidden="1" customHeight="1" outlineLevel="1" x14ac:dyDescent="0.25">
      <c r="B139" s="71" t="s">
        <v>95</v>
      </c>
      <c r="C139" s="323">
        <v>2003</v>
      </c>
      <c r="D139" s="194">
        <v>-0.16402337228714525</v>
      </c>
      <c r="E139" s="156">
        <v>2669</v>
      </c>
      <c r="F139" s="194">
        <v>0.19045495093666376</v>
      </c>
      <c r="G139" s="156">
        <v>4672</v>
      </c>
      <c r="H139" s="194">
        <v>7.3307460112117528E-3</v>
      </c>
      <c r="I139" s="323">
        <v>1866</v>
      </c>
      <c r="J139" s="194">
        <v>-0.19395248380129593</v>
      </c>
      <c r="K139" s="156">
        <v>2626</v>
      </c>
      <c r="L139" s="194">
        <v>0.1990867579908675</v>
      </c>
      <c r="M139" s="156">
        <v>4492</v>
      </c>
      <c r="N139" s="194">
        <v>-2.8856825749167259E-3</v>
      </c>
      <c r="O139" s="323">
        <v>470</v>
      </c>
      <c r="P139" s="194">
        <v>8.2949308755760454E-2</v>
      </c>
      <c r="Q139" s="156">
        <v>302</v>
      </c>
      <c r="R139" s="194">
        <v>-0.22564102564102562</v>
      </c>
      <c r="S139" s="156">
        <v>772</v>
      </c>
      <c r="T139" s="194">
        <v>-6.3106796116504826E-2</v>
      </c>
      <c r="U139" s="323">
        <v>1201</v>
      </c>
      <c r="V139" s="194">
        <v>-0.19665551839464879</v>
      </c>
      <c r="W139" s="156">
        <v>1816</v>
      </c>
      <c r="X139" s="194">
        <v>0.38098859315589362</v>
      </c>
      <c r="Y139" s="156">
        <v>3017</v>
      </c>
      <c r="Z139" s="194">
        <v>7.3665480427046237E-2</v>
      </c>
      <c r="AA139" s="323">
        <v>95</v>
      </c>
      <c r="AB139" s="194">
        <v>1.2619047619047619</v>
      </c>
      <c r="AC139" s="156">
        <v>43</v>
      </c>
      <c r="AD139" s="194">
        <v>-0.17307692307692313</v>
      </c>
      <c r="AE139" s="156">
        <v>138</v>
      </c>
      <c r="AF139" s="194">
        <v>0.46808510638297873</v>
      </c>
      <c r="AG139" s="323">
        <v>81</v>
      </c>
      <c r="AH139" s="194">
        <v>1.25</v>
      </c>
      <c r="AI139" s="156">
        <v>40</v>
      </c>
      <c r="AJ139" s="194">
        <v>-0.14893617021276595</v>
      </c>
      <c r="AK139" s="156">
        <v>121</v>
      </c>
      <c r="AL139" s="194">
        <v>0.45783132530120474</v>
      </c>
      <c r="AM139" s="323">
        <v>41</v>
      </c>
      <c r="AN139" s="194">
        <v>0.13888888888888884</v>
      </c>
      <c r="AO139" s="323">
        <v>1</v>
      </c>
      <c r="AP139" s="194">
        <v>-0.66666666666666674</v>
      </c>
      <c r="AQ139" s="156">
        <v>0</v>
      </c>
      <c r="AR139" s="194" t="s">
        <v>113</v>
      </c>
      <c r="AS139" s="156">
        <v>1</v>
      </c>
      <c r="AT139" s="194">
        <v>-0.66666666666666674</v>
      </c>
    </row>
    <row r="140" spans="2:46" s="4" customFormat="1" ht="15" hidden="1" customHeight="1" outlineLevel="1" x14ac:dyDescent="0.25">
      <c r="B140" s="71" t="s">
        <v>96</v>
      </c>
      <c r="C140" s="323">
        <v>3040</v>
      </c>
      <c r="D140" s="194">
        <v>0.11723631018008085</v>
      </c>
      <c r="E140" s="156">
        <v>3911</v>
      </c>
      <c r="F140" s="194">
        <v>0.48877046060144647</v>
      </c>
      <c r="G140" s="156">
        <v>6951</v>
      </c>
      <c r="H140" s="194">
        <v>0.29973821989528804</v>
      </c>
      <c r="I140" s="323">
        <v>2923</v>
      </c>
      <c r="J140" s="194">
        <v>0.13162988772744866</v>
      </c>
      <c r="K140" s="156">
        <v>3873</v>
      </c>
      <c r="L140" s="194">
        <v>0.50817757009345788</v>
      </c>
      <c r="M140" s="156">
        <v>6796</v>
      </c>
      <c r="N140" s="194">
        <v>0.31935546495826062</v>
      </c>
      <c r="O140" s="323">
        <v>1069</v>
      </c>
      <c r="P140" s="194">
        <v>0.34465408805031439</v>
      </c>
      <c r="Q140" s="156">
        <v>467</v>
      </c>
      <c r="R140" s="194">
        <v>-0.1934369602763385</v>
      </c>
      <c r="S140" s="156">
        <v>1536</v>
      </c>
      <c r="T140" s="194">
        <v>0.11790393013100431</v>
      </c>
      <c r="U140" s="323">
        <v>1724</v>
      </c>
      <c r="V140" s="194">
        <v>0.15549597855227892</v>
      </c>
      <c r="W140" s="156">
        <v>2877</v>
      </c>
      <c r="X140" s="194">
        <v>0.95448369565217384</v>
      </c>
      <c r="Y140" s="156">
        <v>4601</v>
      </c>
      <c r="Z140" s="194">
        <v>0.5522941970310391</v>
      </c>
      <c r="AA140" s="323">
        <v>82</v>
      </c>
      <c r="AB140" s="194">
        <v>-3.5294117647058809E-2</v>
      </c>
      <c r="AC140" s="156">
        <v>38</v>
      </c>
      <c r="AD140" s="194">
        <v>-0.25490196078431371</v>
      </c>
      <c r="AE140" s="156">
        <v>120</v>
      </c>
      <c r="AF140" s="194">
        <v>-0.11764705882352944</v>
      </c>
      <c r="AG140" s="323">
        <v>66</v>
      </c>
      <c r="AH140" s="194">
        <v>-0.16455696202531644</v>
      </c>
      <c r="AI140" s="156">
        <v>36</v>
      </c>
      <c r="AJ140" s="194">
        <v>-0.18181818181818177</v>
      </c>
      <c r="AK140" s="156">
        <v>102</v>
      </c>
      <c r="AL140" s="194">
        <v>-0.17073170731707321</v>
      </c>
      <c r="AM140" s="323">
        <v>32</v>
      </c>
      <c r="AN140" s="194">
        <v>-0.33333333333333337</v>
      </c>
      <c r="AO140" s="323">
        <v>3</v>
      </c>
      <c r="AP140" s="194">
        <v>-0.4</v>
      </c>
      <c r="AQ140" s="156">
        <v>0</v>
      </c>
      <c r="AR140" s="194">
        <v>-1</v>
      </c>
      <c r="AS140" s="156">
        <v>3</v>
      </c>
      <c r="AT140" s="194">
        <v>-0.76923076923076916</v>
      </c>
    </row>
    <row r="141" spans="2:46" s="4" customFormat="1" ht="15" hidden="1" customHeight="1" outlineLevel="1" x14ac:dyDescent="0.25">
      <c r="B141" s="71" t="s">
        <v>97</v>
      </c>
      <c r="C141" s="323">
        <v>2475</v>
      </c>
      <c r="D141" s="194">
        <v>-0.36603483606557374</v>
      </c>
      <c r="E141" s="156">
        <v>3162</v>
      </c>
      <c r="F141" s="194">
        <v>-0.10979729729729726</v>
      </c>
      <c r="G141" s="156">
        <v>5637</v>
      </c>
      <c r="H141" s="194">
        <v>-0.24396459227467815</v>
      </c>
      <c r="I141" s="323">
        <v>2368</v>
      </c>
      <c r="J141" s="194">
        <v>-0.37470293108001052</v>
      </c>
      <c r="K141" s="156">
        <v>3112</v>
      </c>
      <c r="L141" s="194">
        <v>-0.11816378577500708</v>
      </c>
      <c r="M141" s="156">
        <v>5480</v>
      </c>
      <c r="N141" s="194">
        <v>-0.25095680699835976</v>
      </c>
      <c r="O141" s="323">
        <v>886</v>
      </c>
      <c r="P141" s="194">
        <v>-0.15699333967649853</v>
      </c>
      <c r="Q141" s="156">
        <v>551</v>
      </c>
      <c r="R141" s="194">
        <v>-0.10841423948220064</v>
      </c>
      <c r="S141" s="156">
        <v>1437</v>
      </c>
      <c r="T141" s="194">
        <v>-0.1390053924505692</v>
      </c>
      <c r="U141" s="323">
        <v>1337</v>
      </c>
      <c r="V141" s="194">
        <v>-0.37958236658932709</v>
      </c>
      <c r="W141" s="156">
        <v>2209</v>
      </c>
      <c r="X141" s="194">
        <v>-5.4366438356164393E-2</v>
      </c>
      <c r="Y141" s="156">
        <v>3546</v>
      </c>
      <c r="Z141" s="194">
        <v>-0.21042084168336672</v>
      </c>
      <c r="AA141" s="323">
        <v>74</v>
      </c>
      <c r="AB141" s="194">
        <v>2.7777777777777679E-2</v>
      </c>
      <c r="AC141" s="156">
        <v>50</v>
      </c>
      <c r="AD141" s="194">
        <v>1.1739130434782608</v>
      </c>
      <c r="AE141" s="156">
        <v>124</v>
      </c>
      <c r="AF141" s="194">
        <v>0.3052631578947369</v>
      </c>
      <c r="AG141" s="323">
        <v>56</v>
      </c>
      <c r="AH141" s="194">
        <v>-8.1967213114754078E-2</v>
      </c>
      <c r="AI141" s="156">
        <v>45</v>
      </c>
      <c r="AJ141" s="194">
        <v>1.1428571428571428</v>
      </c>
      <c r="AK141" s="156">
        <v>101</v>
      </c>
      <c r="AL141" s="194">
        <v>0.23170731707317072</v>
      </c>
      <c r="AM141" s="323">
        <v>33</v>
      </c>
      <c r="AN141" s="194">
        <v>-0.13157894736842102</v>
      </c>
      <c r="AO141" s="323">
        <v>0</v>
      </c>
      <c r="AP141" s="194">
        <v>-1</v>
      </c>
      <c r="AQ141" s="156">
        <v>0</v>
      </c>
      <c r="AR141" s="194" t="s">
        <v>113</v>
      </c>
      <c r="AS141" s="156">
        <v>0</v>
      </c>
      <c r="AT141" s="194">
        <v>-1</v>
      </c>
    </row>
    <row r="142" spans="2:46" s="4" customFormat="1" ht="15" hidden="1" customHeight="1" outlineLevel="1" x14ac:dyDescent="0.25">
      <c r="B142" s="71" t="s">
        <v>98</v>
      </c>
      <c r="C142" s="323">
        <v>3231</v>
      </c>
      <c r="D142" s="194">
        <v>3.3258714422769398E-2</v>
      </c>
      <c r="E142" s="156">
        <v>3696</v>
      </c>
      <c r="F142" s="194">
        <v>0.17296096477308787</v>
      </c>
      <c r="G142" s="156">
        <v>6927</v>
      </c>
      <c r="H142" s="194">
        <v>0.10337687161516396</v>
      </c>
      <c r="I142" s="323">
        <v>3135</v>
      </c>
      <c r="J142" s="194">
        <v>3.192890059249498E-2</v>
      </c>
      <c r="K142" s="156">
        <v>3625</v>
      </c>
      <c r="L142" s="194">
        <v>0.17504051863857373</v>
      </c>
      <c r="M142" s="156">
        <v>6760</v>
      </c>
      <c r="N142" s="194">
        <v>0.10403397027600847</v>
      </c>
      <c r="O142" s="323">
        <v>1010</v>
      </c>
      <c r="P142" s="194">
        <v>0.11849390919158354</v>
      </c>
      <c r="Q142" s="156">
        <v>672</v>
      </c>
      <c r="R142" s="194">
        <v>0.24444444444444446</v>
      </c>
      <c r="S142" s="156">
        <v>1682</v>
      </c>
      <c r="T142" s="194">
        <v>0.16562716562716573</v>
      </c>
      <c r="U142" s="323">
        <v>1897</v>
      </c>
      <c r="V142" s="194">
        <v>0.10806074766355134</v>
      </c>
      <c r="W142" s="156">
        <v>2261</v>
      </c>
      <c r="X142" s="194">
        <v>0.18501048218029359</v>
      </c>
      <c r="Y142" s="156">
        <v>4158</v>
      </c>
      <c r="Z142" s="194">
        <v>0.14861878453038679</v>
      </c>
      <c r="AA142" s="323">
        <v>80</v>
      </c>
      <c r="AB142" s="194">
        <v>0.26984126984126977</v>
      </c>
      <c r="AC142" s="156">
        <v>58</v>
      </c>
      <c r="AD142" s="194">
        <v>-0.12121212121212122</v>
      </c>
      <c r="AE142" s="156">
        <v>138</v>
      </c>
      <c r="AF142" s="194">
        <v>6.9767441860465018E-2</v>
      </c>
      <c r="AG142" s="323">
        <v>50</v>
      </c>
      <c r="AH142" s="194">
        <v>-0.21875</v>
      </c>
      <c r="AI142" s="156">
        <v>54</v>
      </c>
      <c r="AJ142" s="194">
        <v>-0.11475409836065575</v>
      </c>
      <c r="AK142" s="156">
        <v>104</v>
      </c>
      <c r="AL142" s="194">
        <v>-0.16800000000000004</v>
      </c>
      <c r="AM142" s="323">
        <v>16</v>
      </c>
      <c r="AN142" s="194">
        <v>-0.36</v>
      </c>
      <c r="AO142" s="323">
        <v>0</v>
      </c>
      <c r="AP142" s="194">
        <v>-1</v>
      </c>
      <c r="AQ142" s="156">
        <v>13</v>
      </c>
      <c r="AR142" s="194" t="s">
        <v>113</v>
      </c>
      <c r="AS142" s="156">
        <v>13</v>
      </c>
      <c r="AT142" s="194">
        <v>12</v>
      </c>
    </row>
    <row r="143" spans="2:46" s="4" customFormat="1" ht="15" hidden="1" customHeight="1" outlineLevel="1" x14ac:dyDescent="0.25">
      <c r="B143" s="71" t="s">
        <v>99</v>
      </c>
      <c r="C143" s="323">
        <v>4521</v>
      </c>
      <c r="D143" s="194">
        <v>0.21663078579117334</v>
      </c>
      <c r="E143" s="156">
        <v>5577</v>
      </c>
      <c r="F143" s="194">
        <v>0.60443037974683533</v>
      </c>
      <c r="G143" s="156">
        <v>10098</v>
      </c>
      <c r="H143" s="194">
        <v>0.40406006674082318</v>
      </c>
      <c r="I143" s="323">
        <v>4380</v>
      </c>
      <c r="J143" s="194">
        <v>0.21094829969588047</v>
      </c>
      <c r="K143" s="156">
        <v>5453</v>
      </c>
      <c r="L143" s="194">
        <v>0.60571260306242647</v>
      </c>
      <c r="M143" s="156">
        <v>9833</v>
      </c>
      <c r="N143" s="194">
        <v>0.40211036646228426</v>
      </c>
      <c r="O143" s="323">
        <v>1509</v>
      </c>
      <c r="P143" s="194">
        <v>0.5508735868448098</v>
      </c>
      <c r="Q143" s="156">
        <v>1085</v>
      </c>
      <c r="R143" s="194">
        <v>0.82659932659932656</v>
      </c>
      <c r="S143" s="156">
        <v>2594</v>
      </c>
      <c r="T143" s="194">
        <v>0.65539246968730058</v>
      </c>
      <c r="U143" s="323">
        <v>2657</v>
      </c>
      <c r="V143" s="194">
        <v>0.27617675312199808</v>
      </c>
      <c r="W143" s="156">
        <v>3739</v>
      </c>
      <c r="X143" s="194">
        <v>0.76451156205757442</v>
      </c>
      <c r="Y143" s="156">
        <v>6396</v>
      </c>
      <c r="Z143" s="194">
        <v>0.52249464413234947</v>
      </c>
      <c r="AA143" s="323">
        <v>127</v>
      </c>
      <c r="AB143" s="194">
        <v>0.67105263157894735</v>
      </c>
      <c r="AC143" s="156">
        <v>124</v>
      </c>
      <c r="AD143" s="194">
        <v>0.55000000000000004</v>
      </c>
      <c r="AE143" s="156">
        <v>251</v>
      </c>
      <c r="AF143" s="194">
        <v>0.60897435897435903</v>
      </c>
      <c r="AG143" s="323">
        <v>91</v>
      </c>
      <c r="AH143" s="194">
        <v>0.421875</v>
      </c>
      <c r="AI143" s="156">
        <v>115</v>
      </c>
      <c r="AJ143" s="194">
        <v>0.53333333333333344</v>
      </c>
      <c r="AK143" s="156">
        <v>206</v>
      </c>
      <c r="AL143" s="194">
        <v>0.48201438848920852</v>
      </c>
      <c r="AM143" s="323">
        <v>14</v>
      </c>
      <c r="AN143" s="194">
        <v>-0.30000000000000004</v>
      </c>
      <c r="AO143" s="323">
        <v>0</v>
      </c>
      <c r="AP143" s="194">
        <v>-1</v>
      </c>
      <c r="AQ143" s="156">
        <v>0</v>
      </c>
      <c r="AR143" s="194" t="s">
        <v>113</v>
      </c>
      <c r="AS143" s="156">
        <v>0</v>
      </c>
      <c r="AT143" s="194">
        <v>-1</v>
      </c>
    </row>
    <row r="144" spans="2:46" s="4" customFormat="1" ht="15" hidden="1" customHeight="1" outlineLevel="1" x14ac:dyDescent="0.25">
      <c r="B144" s="71" t="s">
        <v>100</v>
      </c>
      <c r="C144" s="323">
        <v>4866</v>
      </c>
      <c r="D144" s="194">
        <v>0.39347079037800681</v>
      </c>
      <c r="E144" s="156">
        <v>4128</v>
      </c>
      <c r="F144" s="194">
        <v>0.44588441330998241</v>
      </c>
      <c r="G144" s="156">
        <v>8994</v>
      </c>
      <c r="H144" s="194">
        <v>0.41704742397983297</v>
      </c>
      <c r="I144" s="323">
        <v>4703</v>
      </c>
      <c r="J144" s="194">
        <v>0.3963776722090262</v>
      </c>
      <c r="K144" s="156">
        <v>4035</v>
      </c>
      <c r="L144" s="194">
        <v>0.47424187066130807</v>
      </c>
      <c r="M144" s="156">
        <v>8738</v>
      </c>
      <c r="N144" s="194">
        <v>0.4312858312858312</v>
      </c>
      <c r="O144" s="323">
        <v>1567</v>
      </c>
      <c r="P144" s="194">
        <v>0.42196007259528123</v>
      </c>
      <c r="Q144" s="156">
        <v>677</v>
      </c>
      <c r="R144" s="194">
        <v>0.33267716535433078</v>
      </c>
      <c r="S144" s="156">
        <v>2244</v>
      </c>
      <c r="T144" s="194">
        <v>0.39378881987577641</v>
      </c>
      <c r="U144" s="323">
        <v>2668</v>
      </c>
      <c r="V144" s="194">
        <v>0.36610343061955963</v>
      </c>
      <c r="W144" s="156">
        <v>2760</v>
      </c>
      <c r="X144" s="194">
        <v>0.60932944606413986</v>
      </c>
      <c r="Y144" s="156">
        <v>5428</v>
      </c>
      <c r="Z144" s="194">
        <v>0.47982551799345696</v>
      </c>
      <c r="AA144" s="323">
        <v>126</v>
      </c>
      <c r="AB144" s="194">
        <v>0.35483870967741926</v>
      </c>
      <c r="AC144" s="156">
        <v>88</v>
      </c>
      <c r="AD144" s="194">
        <v>-0.25423728813559321</v>
      </c>
      <c r="AE144" s="156">
        <v>214</v>
      </c>
      <c r="AF144" s="194">
        <v>1.4218009478673022E-2</v>
      </c>
      <c r="AG144" s="323">
        <v>87</v>
      </c>
      <c r="AH144" s="194">
        <v>1.1627906976744207E-2</v>
      </c>
      <c r="AI144" s="156">
        <v>81</v>
      </c>
      <c r="AJ144" s="194">
        <v>-0.22115384615384615</v>
      </c>
      <c r="AK144" s="156">
        <v>168</v>
      </c>
      <c r="AL144" s="194">
        <v>-0.11578947368421055</v>
      </c>
      <c r="AM144" s="323">
        <v>32</v>
      </c>
      <c r="AN144" s="194">
        <v>0.10344827586206895</v>
      </c>
      <c r="AO144" s="323">
        <v>5</v>
      </c>
      <c r="AP144" s="194">
        <v>1.5</v>
      </c>
      <c r="AQ144" s="156">
        <v>5</v>
      </c>
      <c r="AR144" s="194" t="s">
        <v>113</v>
      </c>
      <c r="AS144" s="156">
        <v>10</v>
      </c>
      <c r="AT144" s="194">
        <v>4</v>
      </c>
    </row>
    <row r="145" spans="2:46" s="4" customFormat="1" ht="15" hidden="1" customHeight="1" outlineLevel="1" x14ac:dyDescent="0.25">
      <c r="B145" s="71" t="s">
        <v>101</v>
      </c>
      <c r="C145" s="323">
        <v>3333</v>
      </c>
      <c r="D145" s="194">
        <v>0.1102598267821453</v>
      </c>
      <c r="E145" s="156">
        <v>4013</v>
      </c>
      <c r="F145" s="194">
        <v>0.71349274124679751</v>
      </c>
      <c r="G145" s="156">
        <v>7346</v>
      </c>
      <c r="H145" s="194">
        <v>0.37462574850299402</v>
      </c>
      <c r="I145" s="323">
        <v>3213</v>
      </c>
      <c r="J145" s="194">
        <v>0.11562500000000009</v>
      </c>
      <c r="K145" s="156">
        <v>3917</v>
      </c>
      <c r="L145" s="194">
        <v>0.7293598233995584</v>
      </c>
      <c r="M145" s="156">
        <v>7130</v>
      </c>
      <c r="N145" s="194">
        <v>0.38581146744412043</v>
      </c>
      <c r="O145" s="323">
        <v>1175</v>
      </c>
      <c r="P145" s="194">
        <v>0.27717391304347827</v>
      </c>
      <c r="Q145" s="156">
        <v>575</v>
      </c>
      <c r="R145" s="194">
        <v>0.60167130919220058</v>
      </c>
      <c r="S145" s="156">
        <v>1750</v>
      </c>
      <c r="T145" s="194">
        <v>0.36825645035183729</v>
      </c>
      <c r="U145" s="323">
        <v>1907</v>
      </c>
      <c r="V145" s="194">
        <v>0.20849176172370099</v>
      </c>
      <c r="W145" s="156">
        <v>2804</v>
      </c>
      <c r="X145" s="194">
        <v>1.0333575054387238</v>
      </c>
      <c r="Y145" s="156">
        <v>4711</v>
      </c>
      <c r="Z145" s="194">
        <v>0.59316875211362863</v>
      </c>
      <c r="AA145" s="323">
        <v>109</v>
      </c>
      <c r="AB145" s="194">
        <v>0.11224489795918369</v>
      </c>
      <c r="AC145" s="156">
        <v>96</v>
      </c>
      <c r="AD145" s="194">
        <v>0.24675324675324672</v>
      </c>
      <c r="AE145" s="156">
        <v>205</v>
      </c>
      <c r="AF145" s="194">
        <v>0.17142857142857149</v>
      </c>
      <c r="AG145" s="323">
        <v>97</v>
      </c>
      <c r="AH145" s="194">
        <v>0.15476190476190466</v>
      </c>
      <c r="AI145" s="156">
        <v>89</v>
      </c>
      <c r="AJ145" s="194">
        <v>0.23611111111111116</v>
      </c>
      <c r="AK145" s="156">
        <v>186</v>
      </c>
      <c r="AL145" s="194">
        <v>0.19230769230769229</v>
      </c>
      <c r="AM145" s="323">
        <v>8</v>
      </c>
      <c r="AN145" s="194">
        <v>-0.63636363636363635</v>
      </c>
      <c r="AO145" s="323">
        <v>3</v>
      </c>
      <c r="AP145" s="194">
        <v>0.5</v>
      </c>
      <c r="AQ145" s="156">
        <v>0</v>
      </c>
      <c r="AR145" s="194" t="s">
        <v>113</v>
      </c>
      <c r="AS145" s="156">
        <v>3</v>
      </c>
      <c r="AT145" s="194">
        <v>0.5</v>
      </c>
    </row>
    <row r="146" spans="2:46" s="4" customFormat="1" ht="15" hidden="1" customHeight="1" outlineLevel="1" x14ac:dyDescent="0.25">
      <c r="B146" s="71" t="s">
        <v>102</v>
      </c>
      <c r="C146" s="323">
        <v>3500</v>
      </c>
      <c r="D146" s="194">
        <v>0.12071725904578923</v>
      </c>
      <c r="E146" s="156">
        <v>4961</v>
      </c>
      <c r="F146" s="194">
        <v>0.41459937268320513</v>
      </c>
      <c r="G146" s="156">
        <v>8461</v>
      </c>
      <c r="H146" s="194">
        <v>0.27616892911010549</v>
      </c>
      <c r="I146" s="323">
        <v>3268</v>
      </c>
      <c r="J146" s="194">
        <v>8.4633255891138459E-2</v>
      </c>
      <c r="K146" s="156">
        <v>4866</v>
      </c>
      <c r="L146" s="194">
        <v>0.40432900432900443</v>
      </c>
      <c r="M146" s="156">
        <v>8134</v>
      </c>
      <c r="N146" s="194">
        <v>0.25563445507872795</v>
      </c>
      <c r="O146" s="323">
        <v>1162</v>
      </c>
      <c r="P146" s="194">
        <v>7.1955719557195597E-2</v>
      </c>
      <c r="Q146" s="156">
        <v>615</v>
      </c>
      <c r="R146" s="194">
        <v>8.6572438162544119E-2</v>
      </c>
      <c r="S146" s="156">
        <v>1777</v>
      </c>
      <c r="T146" s="194">
        <v>7.696969696969691E-2</v>
      </c>
      <c r="U146" s="323">
        <v>1859</v>
      </c>
      <c r="V146" s="194">
        <v>0.11987951807228914</v>
      </c>
      <c r="W146" s="156">
        <v>3382</v>
      </c>
      <c r="X146" s="194">
        <v>0.53448275862068972</v>
      </c>
      <c r="Y146" s="156">
        <v>5241</v>
      </c>
      <c r="Z146" s="194">
        <v>0.35636645962732927</v>
      </c>
      <c r="AA146" s="323">
        <v>157</v>
      </c>
      <c r="AB146" s="194">
        <v>1.3787878787878789</v>
      </c>
      <c r="AC146" s="156">
        <v>72</v>
      </c>
      <c r="AD146" s="194">
        <v>0.71428571428571419</v>
      </c>
      <c r="AE146" s="156">
        <v>229</v>
      </c>
      <c r="AF146" s="194">
        <v>1.1203703703703702</v>
      </c>
      <c r="AG146" s="323">
        <v>140</v>
      </c>
      <c r="AH146" s="194">
        <v>1.8571428571428572</v>
      </c>
      <c r="AI146" s="156">
        <v>67</v>
      </c>
      <c r="AJ146" s="194">
        <v>0.71794871794871784</v>
      </c>
      <c r="AK146" s="156">
        <v>207</v>
      </c>
      <c r="AL146" s="194">
        <v>1.3522727272727271</v>
      </c>
      <c r="AM146" s="323">
        <v>56</v>
      </c>
      <c r="AN146" s="194">
        <v>0.30232558139534893</v>
      </c>
      <c r="AO146" s="323">
        <v>19</v>
      </c>
      <c r="AP146" s="194">
        <v>18</v>
      </c>
      <c r="AQ146" s="156">
        <v>23</v>
      </c>
      <c r="AR146" s="194" t="s">
        <v>113</v>
      </c>
      <c r="AS146" s="156">
        <v>42</v>
      </c>
      <c r="AT146" s="194">
        <v>41</v>
      </c>
    </row>
    <row r="147" spans="2:46" s="4" customFormat="1" ht="15" hidden="1" customHeight="1" outlineLevel="1" x14ac:dyDescent="0.25">
      <c r="B147" s="71" t="s">
        <v>103</v>
      </c>
      <c r="C147" s="323">
        <v>2663</v>
      </c>
      <c r="D147" s="194">
        <v>9.4083812654067289E-2</v>
      </c>
      <c r="E147" s="156">
        <v>3929</v>
      </c>
      <c r="F147" s="194">
        <v>0.79734675205855443</v>
      </c>
      <c r="G147" s="156">
        <v>6592</v>
      </c>
      <c r="H147" s="194">
        <v>0.4268398268398268</v>
      </c>
      <c r="I147" s="323">
        <v>2529</v>
      </c>
      <c r="J147" s="194">
        <v>7.4798130046748845E-2</v>
      </c>
      <c r="K147" s="156">
        <v>3822</v>
      </c>
      <c r="L147" s="194">
        <v>0.77850162866449502</v>
      </c>
      <c r="M147" s="156">
        <v>6351</v>
      </c>
      <c r="N147" s="194">
        <v>0.41070635273211908</v>
      </c>
      <c r="O147" s="323">
        <v>772</v>
      </c>
      <c r="P147" s="194">
        <v>0.32418524871355059</v>
      </c>
      <c r="Q147" s="156">
        <v>525</v>
      </c>
      <c r="R147" s="194">
        <v>0.70454545454545459</v>
      </c>
      <c r="S147" s="156">
        <v>1297</v>
      </c>
      <c r="T147" s="194">
        <v>0.45566778900112226</v>
      </c>
      <c r="U147" s="323">
        <v>1680</v>
      </c>
      <c r="V147" s="194">
        <v>0.28637059724349156</v>
      </c>
      <c r="W147" s="156">
        <v>2925</v>
      </c>
      <c r="X147" s="194">
        <v>0.98979591836734704</v>
      </c>
      <c r="Y147" s="156">
        <v>4605</v>
      </c>
      <c r="Z147" s="194">
        <v>0.65886167146974062</v>
      </c>
      <c r="AA147" s="323">
        <v>88</v>
      </c>
      <c r="AB147" s="194">
        <v>1</v>
      </c>
      <c r="AC147" s="156">
        <v>102</v>
      </c>
      <c r="AD147" s="194">
        <v>1.7567567567567566</v>
      </c>
      <c r="AE147" s="156">
        <v>190</v>
      </c>
      <c r="AF147" s="194">
        <v>1.3456790123456792</v>
      </c>
      <c r="AG147" s="323">
        <v>90</v>
      </c>
      <c r="AH147" s="194">
        <v>1.25</v>
      </c>
      <c r="AI147" s="156">
        <v>99</v>
      </c>
      <c r="AJ147" s="194">
        <v>2.4137931034482758</v>
      </c>
      <c r="AK147" s="156">
        <v>189</v>
      </c>
      <c r="AL147" s="194">
        <v>1.7391304347826089</v>
      </c>
      <c r="AM147" s="323">
        <v>42</v>
      </c>
      <c r="AN147" s="194">
        <v>0.23529411764705888</v>
      </c>
      <c r="AO147" s="323">
        <v>4</v>
      </c>
      <c r="AP147" s="194">
        <v>0.33333333333333326</v>
      </c>
      <c r="AQ147" s="156">
        <v>5</v>
      </c>
      <c r="AR147" s="194" t="s">
        <v>113</v>
      </c>
      <c r="AS147" s="156">
        <v>9</v>
      </c>
      <c r="AT147" s="194">
        <v>2</v>
      </c>
    </row>
    <row r="148" spans="2:46" s="4" customFormat="1" ht="15" hidden="1" customHeight="1" outlineLevel="1" x14ac:dyDescent="0.25">
      <c r="B148" s="71" t="s">
        <v>104</v>
      </c>
      <c r="C148" s="323">
        <v>2777</v>
      </c>
      <c r="D148" s="194">
        <v>0.30009363295880154</v>
      </c>
      <c r="E148" s="156">
        <v>3822</v>
      </c>
      <c r="F148" s="194">
        <v>0.70853822083147078</v>
      </c>
      <c r="G148" s="156">
        <v>6599</v>
      </c>
      <c r="H148" s="194">
        <v>0.50903270066316031</v>
      </c>
      <c r="I148" s="323">
        <v>2606</v>
      </c>
      <c r="J148" s="194">
        <v>0.28564380858411442</v>
      </c>
      <c r="K148" s="156">
        <v>3749</v>
      </c>
      <c r="L148" s="194">
        <v>0.74941670555296303</v>
      </c>
      <c r="M148" s="156">
        <v>6355</v>
      </c>
      <c r="N148" s="194">
        <v>0.5239808153477219</v>
      </c>
      <c r="O148" s="323">
        <v>717</v>
      </c>
      <c r="P148" s="194">
        <v>0.26455026455026465</v>
      </c>
      <c r="Q148" s="156">
        <v>648</v>
      </c>
      <c r="R148" s="194">
        <v>0.9285714285714286</v>
      </c>
      <c r="S148" s="156">
        <v>1365</v>
      </c>
      <c r="T148" s="194">
        <v>0.51162790697674421</v>
      </c>
      <c r="U148" s="323">
        <v>1549</v>
      </c>
      <c r="V148" s="194">
        <v>0.24019215372297831</v>
      </c>
      <c r="W148" s="156">
        <v>2487</v>
      </c>
      <c r="X148" s="194">
        <v>0.71754143646408841</v>
      </c>
      <c r="Y148" s="156">
        <v>4036</v>
      </c>
      <c r="Z148" s="194">
        <v>0.49647756766777906</v>
      </c>
      <c r="AA148" s="323">
        <v>85</v>
      </c>
      <c r="AB148" s="194">
        <v>2.4096385542168752E-2</v>
      </c>
      <c r="AC148" s="156">
        <v>73</v>
      </c>
      <c r="AD148" s="194">
        <v>-0.22340425531914898</v>
      </c>
      <c r="AE148" s="156">
        <v>158</v>
      </c>
      <c r="AF148" s="194">
        <v>-0.10734463276836159</v>
      </c>
      <c r="AG148" s="323">
        <v>62</v>
      </c>
      <c r="AH148" s="194">
        <v>-7.4626865671641784E-2</v>
      </c>
      <c r="AI148" s="156">
        <v>69</v>
      </c>
      <c r="AJ148" s="194">
        <v>-0.21590909090909094</v>
      </c>
      <c r="AK148" s="156">
        <v>131</v>
      </c>
      <c r="AL148" s="194">
        <v>-0.15483870967741931</v>
      </c>
      <c r="AM148" s="323">
        <v>38</v>
      </c>
      <c r="AN148" s="194">
        <v>0.80952380952380953</v>
      </c>
      <c r="AO148" s="323">
        <v>48</v>
      </c>
      <c r="AP148" s="194">
        <v>8.6</v>
      </c>
      <c r="AQ148" s="156">
        <v>0</v>
      </c>
      <c r="AR148" s="194" t="s">
        <v>113</v>
      </c>
      <c r="AS148" s="156">
        <v>48</v>
      </c>
      <c r="AT148" s="194">
        <v>8.6</v>
      </c>
    </row>
    <row r="149" spans="2:46" s="4" customFormat="1" ht="15.75" collapsed="1" x14ac:dyDescent="0.25">
      <c r="B149" s="101">
        <v>2010</v>
      </c>
      <c r="C149" s="333">
        <v>37153</v>
      </c>
      <c r="D149" s="103">
        <v>6.6940439951754582E-2</v>
      </c>
      <c r="E149" s="102">
        <v>44839</v>
      </c>
      <c r="F149" s="103">
        <v>0.35199758781848334</v>
      </c>
      <c r="G149" s="102">
        <v>81992</v>
      </c>
      <c r="H149" s="103">
        <v>0.20599526380043254</v>
      </c>
      <c r="I149" s="333">
        <v>35471</v>
      </c>
      <c r="J149" s="103">
        <v>5.722631218145513E-2</v>
      </c>
      <c r="K149" s="102">
        <v>43968</v>
      </c>
      <c r="L149" s="103">
        <v>0.35670204887682044</v>
      </c>
      <c r="M149" s="102">
        <v>79439</v>
      </c>
      <c r="N149" s="103">
        <v>0.20436938097909296</v>
      </c>
      <c r="O149" s="333">
        <v>11657</v>
      </c>
      <c r="P149" s="103">
        <v>0.21884148891677113</v>
      </c>
      <c r="Q149" s="102">
        <v>6915</v>
      </c>
      <c r="R149" s="103">
        <v>0.22151563328033919</v>
      </c>
      <c r="S149" s="102">
        <v>18572</v>
      </c>
      <c r="T149" s="103">
        <v>0.2198357963875206</v>
      </c>
      <c r="U149" s="333">
        <v>21183</v>
      </c>
      <c r="V149" s="103">
        <v>8.7646333949476185E-2</v>
      </c>
      <c r="W149" s="102">
        <v>30469</v>
      </c>
      <c r="X149" s="103">
        <v>0.50019694731659281</v>
      </c>
      <c r="Y149" s="102">
        <v>51652</v>
      </c>
      <c r="Z149" s="103">
        <v>0.29824561403508776</v>
      </c>
      <c r="AA149" s="333">
        <v>1161</v>
      </c>
      <c r="AB149" s="103">
        <v>0.4124087591240877</v>
      </c>
      <c r="AC149" s="102">
        <v>825</v>
      </c>
      <c r="AD149" s="103">
        <v>0.10146862483311092</v>
      </c>
      <c r="AE149" s="102">
        <v>1986</v>
      </c>
      <c r="AF149" s="103">
        <v>0.26416295353278163</v>
      </c>
      <c r="AG149" s="333">
        <v>936</v>
      </c>
      <c r="AH149" s="103">
        <v>0.31092436974789917</v>
      </c>
      <c r="AI149" s="102">
        <v>770</v>
      </c>
      <c r="AJ149" s="103">
        <v>0.13569321533923295</v>
      </c>
      <c r="AK149" s="102">
        <v>1706</v>
      </c>
      <c r="AL149" s="103">
        <v>0.22557471264367823</v>
      </c>
      <c r="AM149" s="333">
        <v>422</v>
      </c>
      <c r="AN149" s="103">
        <v>4.1975308641975406E-2</v>
      </c>
      <c r="AO149" s="333">
        <v>99</v>
      </c>
      <c r="AP149" s="103">
        <v>1.25</v>
      </c>
      <c r="AQ149" s="102">
        <v>46</v>
      </c>
      <c r="AR149" s="103">
        <v>4.75</v>
      </c>
      <c r="AS149" s="102">
        <v>145</v>
      </c>
      <c r="AT149" s="103">
        <v>1.7884615384615383</v>
      </c>
    </row>
    <row r="150" spans="2:46" s="4" customFormat="1" ht="15" hidden="1" customHeight="1" outlineLevel="1" x14ac:dyDescent="0.25">
      <c r="B150" s="71" t="s">
        <v>93</v>
      </c>
      <c r="C150" s="323">
        <v>3327</v>
      </c>
      <c r="D150" s="194">
        <v>-0.11232657417289216</v>
      </c>
      <c r="E150" s="156">
        <v>3251</v>
      </c>
      <c r="F150" s="194">
        <v>-6.1218596592549801E-2</v>
      </c>
      <c r="G150" s="156">
        <v>6578</v>
      </c>
      <c r="H150" s="194">
        <v>-8.7782554430730797E-2</v>
      </c>
      <c r="I150" s="323">
        <v>3180</v>
      </c>
      <c r="J150" s="194">
        <v>-0.12008854454897622</v>
      </c>
      <c r="K150" s="156">
        <v>3179</v>
      </c>
      <c r="L150" s="194">
        <v>-5.4713053820993118E-2</v>
      </c>
      <c r="M150" s="156">
        <v>6359</v>
      </c>
      <c r="N150" s="194">
        <v>-8.8576752185753227E-2</v>
      </c>
      <c r="O150" s="323">
        <v>820</v>
      </c>
      <c r="P150" s="194">
        <v>-0.36581593194122197</v>
      </c>
      <c r="Q150" s="156">
        <v>531</v>
      </c>
      <c r="R150" s="194">
        <v>0.47910863509749313</v>
      </c>
      <c r="S150" s="156">
        <v>1351</v>
      </c>
      <c r="T150" s="194">
        <v>-0.18220338983050843</v>
      </c>
      <c r="U150" s="323">
        <v>1858</v>
      </c>
      <c r="V150" s="194">
        <v>-0.19740820734341258</v>
      </c>
      <c r="W150" s="156">
        <v>2016</v>
      </c>
      <c r="X150" s="194">
        <v>-0.2115760657019945</v>
      </c>
      <c r="Y150" s="156">
        <v>3874</v>
      </c>
      <c r="Z150" s="194">
        <v>-0.2048440065681445</v>
      </c>
      <c r="AA150" s="323">
        <v>72</v>
      </c>
      <c r="AB150" s="194">
        <v>-0.1428571428571429</v>
      </c>
      <c r="AC150" s="156">
        <v>72</v>
      </c>
      <c r="AD150" s="194">
        <v>-0.28000000000000003</v>
      </c>
      <c r="AE150" s="156">
        <v>144</v>
      </c>
      <c r="AF150" s="194">
        <v>-0.21739130434782605</v>
      </c>
      <c r="AG150" s="323">
        <v>59</v>
      </c>
      <c r="AH150" s="194">
        <v>-0.19178082191780821</v>
      </c>
      <c r="AI150" s="156">
        <v>67</v>
      </c>
      <c r="AJ150" s="194">
        <v>-0.27173913043478259</v>
      </c>
      <c r="AK150" s="156">
        <v>126</v>
      </c>
      <c r="AL150" s="194">
        <v>-0.23636363636363633</v>
      </c>
      <c r="AM150" s="323">
        <v>67</v>
      </c>
      <c r="AN150" s="194">
        <v>0.36734693877551017</v>
      </c>
      <c r="AO150" s="323">
        <v>8</v>
      </c>
      <c r="AP150" s="194">
        <v>7</v>
      </c>
      <c r="AQ150" s="156">
        <v>0</v>
      </c>
      <c r="AR150" s="194" t="s">
        <v>113</v>
      </c>
      <c r="AS150" s="156">
        <v>8</v>
      </c>
      <c r="AT150" s="194">
        <v>7</v>
      </c>
    </row>
    <row r="151" spans="2:46" s="4" customFormat="1" ht="15" hidden="1" customHeight="1" outlineLevel="1" x14ac:dyDescent="0.25">
      <c r="B151" s="71" t="s">
        <v>94</v>
      </c>
      <c r="C151" s="323">
        <v>1444</v>
      </c>
      <c r="D151" s="194">
        <v>-0.46079163554891711</v>
      </c>
      <c r="E151" s="156">
        <v>1739</v>
      </c>
      <c r="F151" s="194">
        <v>-0.27450980392156865</v>
      </c>
      <c r="G151" s="156">
        <v>3183</v>
      </c>
      <c r="H151" s="194">
        <v>-0.37280788177339896</v>
      </c>
      <c r="I151" s="323">
        <v>1390</v>
      </c>
      <c r="J151" s="194">
        <v>-0.44950495049504946</v>
      </c>
      <c r="K151" s="156">
        <v>1702</v>
      </c>
      <c r="L151" s="194">
        <v>-0.26701119724375544</v>
      </c>
      <c r="M151" s="156">
        <v>3092</v>
      </c>
      <c r="N151" s="194">
        <v>-0.36207963688879719</v>
      </c>
      <c r="O151" s="323">
        <v>332</v>
      </c>
      <c r="P151" s="194">
        <v>-0.61926605504587151</v>
      </c>
      <c r="Q151" s="156">
        <v>332</v>
      </c>
      <c r="R151" s="194">
        <v>1.3055555555555554</v>
      </c>
      <c r="S151" s="156">
        <v>664</v>
      </c>
      <c r="T151" s="194">
        <v>-0.34645669291338588</v>
      </c>
      <c r="U151" s="323">
        <v>936</v>
      </c>
      <c r="V151" s="194">
        <v>-0.38217821782178218</v>
      </c>
      <c r="W151" s="156">
        <v>928</v>
      </c>
      <c r="X151" s="194">
        <v>-0.46512968299711821</v>
      </c>
      <c r="Y151" s="156">
        <v>1864</v>
      </c>
      <c r="Z151" s="194">
        <v>-0.42646153846153845</v>
      </c>
      <c r="AA151" s="323">
        <v>28</v>
      </c>
      <c r="AB151" s="194">
        <v>-0.75862068965517238</v>
      </c>
      <c r="AC151" s="156">
        <v>37</v>
      </c>
      <c r="AD151" s="194">
        <v>-0.5066666666666666</v>
      </c>
      <c r="AE151" s="156">
        <v>65</v>
      </c>
      <c r="AF151" s="194">
        <v>-0.65968586387434547</v>
      </c>
      <c r="AG151" s="323">
        <v>25</v>
      </c>
      <c r="AH151" s="194">
        <v>-0.76415094339622636</v>
      </c>
      <c r="AI151" s="156">
        <v>31</v>
      </c>
      <c r="AJ151" s="194">
        <v>-0.55072463768115942</v>
      </c>
      <c r="AK151" s="156">
        <v>56</v>
      </c>
      <c r="AL151" s="194">
        <v>-0.67999999999999994</v>
      </c>
      <c r="AM151" s="323">
        <v>22</v>
      </c>
      <c r="AN151" s="194">
        <v>-0.38888888888888884</v>
      </c>
      <c r="AO151" s="323">
        <v>4</v>
      </c>
      <c r="AP151" s="194">
        <v>3</v>
      </c>
      <c r="AQ151" s="156">
        <v>0</v>
      </c>
      <c r="AR151" s="194" t="s">
        <v>113</v>
      </c>
      <c r="AS151" s="156">
        <v>4</v>
      </c>
      <c r="AT151" s="194">
        <v>3</v>
      </c>
    </row>
    <row r="152" spans="2:46" s="4" customFormat="1" ht="15" hidden="1" customHeight="1" outlineLevel="1" x14ac:dyDescent="0.25">
      <c r="B152" s="71" t="s">
        <v>95</v>
      </c>
      <c r="C152" s="323">
        <v>2396</v>
      </c>
      <c r="D152" s="194">
        <v>-0.13282663771263115</v>
      </c>
      <c r="E152" s="156">
        <v>2242</v>
      </c>
      <c r="F152" s="194">
        <v>-0.16561220692221812</v>
      </c>
      <c r="G152" s="156">
        <v>4638</v>
      </c>
      <c r="H152" s="194">
        <v>-0.14899082568807342</v>
      </c>
      <c r="I152" s="323">
        <v>2315</v>
      </c>
      <c r="J152" s="194">
        <v>-0.12904439428141457</v>
      </c>
      <c r="K152" s="156">
        <v>2190</v>
      </c>
      <c r="L152" s="194">
        <v>-0.17108251324753976</v>
      </c>
      <c r="M152" s="156">
        <v>4505</v>
      </c>
      <c r="N152" s="194">
        <v>-0.15000000000000002</v>
      </c>
      <c r="O152" s="323">
        <v>434</v>
      </c>
      <c r="P152" s="194">
        <v>-0.52202643171806162</v>
      </c>
      <c r="Q152" s="156">
        <v>390</v>
      </c>
      <c r="R152" s="194">
        <v>0.31313131313131315</v>
      </c>
      <c r="S152" s="156">
        <v>824</v>
      </c>
      <c r="T152" s="194">
        <v>-0.31618257261410787</v>
      </c>
      <c r="U152" s="323">
        <v>1495</v>
      </c>
      <c r="V152" s="194">
        <v>-8.4507042253521125E-2</v>
      </c>
      <c r="W152" s="156">
        <v>1315</v>
      </c>
      <c r="X152" s="194">
        <v>-0.28259683578832517</v>
      </c>
      <c r="Y152" s="156">
        <v>2810</v>
      </c>
      <c r="Z152" s="194">
        <v>-0.18926716676283906</v>
      </c>
      <c r="AA152" s="323">
        <v>42</v>
      </c>
      <c r="AB152" s="194">
        <v>-0.40845070422535212</v>
      </c>
      <c r="AC152" s="156">
        <v>52</v>
      </c>
      <c r="AD152" s="194">
        <v>0.15555555555555545</v>
      </c>
      <c r="AE152" s="156">
        <v>94</v>
      </c>
      <c r="AF152" s="194">
        <v>-0.18965517241379315</v>
      </c>
      <c r="AG152" s="323">
        <v>36</v>
      </c>
      <c r="AH152" s="194">
        <v>-0.45454545454545459</v>
      </c>
      <c r="AI152" s="156">
        <v>47</v>
      </c>
      <c r="AJ152" s="194">
        <v>0.14634146341463405</v>
      </c>
      <c r="AK152" s="156">
        <v>83</v>
      </c>
      <c r="AL152" s="194">
        <v>-0.22429906542056077</v>
      </c>
      <c r="AM152" s="323">
        <v>36</v>
      </c>
      <c r="AN152" s="194">
        <v>0.28571428571428581</v>
      </c>
      <c r="AO152" s="323">
        <v>3</v>
      </c>
      <c r="AP152" s="194">
        <v>-0.5</v>
      </c>
      <c r="AQ152" s="156">
        <v>0</v>
      </c>
      <c r="AR152" s="194" t="s">
        <v>113</v>
      </c>
      <c r="AS152" s="156">
        <v>3</v>
      </c>
      <c r="AT152" s="194">
        <v>-0.5</v>
      </c>
    </row>
    <row r="153" spans="2:46" s="4" customFormat="1" ht="15" hidden="1" customHeight="1" outlineLevel="1" x14ac:dyDescent="0.25">
      <c r="B153" s="71" t="s">
        <v>96</v>
      </c>
      <c r="C153" s="323">
        <v>2721</v>
      </c>
      <c r="D153" s="194">
        <v>-0.32831399654406324</v>
      </c>
      <c r="E153" s="156">
        <v>2627</v>
      </c>
      <c r="F153" s="194">
        <v>-0.10463531015678251</v>
      </c>
      <c r="G153" s="156">
        <v>5348</v>
      </c>
      <c r="H153" s="194">
        <v>-0.2343593414459556</v>
      </c>
      <c r="I153" s="323">
        <v>2583</v>
      </c>
      <c r="J153" s="194">
        <v>-0.33633093525179858</v>
      </c>
      <c r="K153" s="156">
        <v>2568</v>
      </c>
      <c r="L153" s="194">
        <v>-0.10021023125437978</v>
      </c>
      <c r="M153" s="156">
        <v>5151</v>
      </c>
      <c r="N153" s="194">
        <v>-0.23643640675956124</v>
      </c>
      <c r="O153" s="323">
        <v>795</v>
      </c>
      <c r="P153" s="194">
        <v>-0.47140957446808507</v>
      </c>
      <c r="Q153" s="156">
        <v>579</v>
      </c>
      <c r="R153" s="194">
        <v>1.4533898305084745</v>
      </c>
      <c r="S153" s="156">
        <v>1374</v>
      </c>
      <c r="T153" s="194">
        <v>-0.21034482758620687</v>
      </c>
      <c r="U153" s="323">
        <v>1492</v>
      </c>
      <c r="V153" s="194">
        <v>-0.37416107382550334</v>
      </c>
      <c r="W153" s="156">
        <v>1472</v>
      </c>
      <c r="X153" s="194">
        <v>-0.32723948811700188</v>
      </c>
      <c r="Y153" s="156">
        <v>2964</v>
      </c>
      <c r="Z153" s="194">
        <v>-0.35170603674540679</v>
      </c>
      <c r="AA153" s="323">
        <v>85</v>
      </c>
      <c r="AB153" s="194">
        <v>-0.22018348623853212</v>
      </c>
      <c r="AC153" s="156">
        <v>51</v>
      </c>
      <c r="AD153" s="194">
        <v>-0.36250000000000004</v>
      </c>
      <c r="AE153" s="156">
        <v>136</v>
      </c>
      <c r="AF153" s="194">
        <v>-0.28042328042328046</v>
      </c>
      <c r="AG153" s="323">
        <v>79</v>
      </c>
      <c r="AH153" s="194">
        <v>-0.21782178217821779</v>
      </c>
      <c r="AI153" s="156">
        <v>44</v>
      </c>
      <c r="AJ153" s="194">
        <v>-0.40540540540540537</v>
      </c>
      <c r="AK153" s="156">
        <v>123</v>
      </c>
      <c r="AL153" s="194">
        <v>-0.29714285714285715</v>
      </c>
      <c r="AM153" s="323">
        <v>48</v>
      </c>
      <c r="AN153" s="194">
        <v>2.1276595744680771E-2</v>
      </c>
      <c r="AO153" s="323">
        <v>5</v>
      </c>
      <c r="AP153" s="194">
        <v>0.66666666666666674</v>
      </c>
      <c r="AQ153" s="156">
        <v>8</v>
      </c>
      <c r="AR153" s="194" t="s">
        <v>113</v>
      </c>
      <c r="AS153" s="156">
        <v>13</v>
      </c>
      <c r="AT153" s="194">
        <v>3.333333333333333</v>
      </c>
    </row>
    <row r="154" spans="2:46" s="4" customFormat="1" ht="15" hidden="1" customHeight="1" outlineLevel="1" x14ac:dyDescent="0.25">
      <c r="B154" s="71" t="s">
        <v>97</v>
      </c>
      <c r="C154" s="323">
        <v>3904</v>
      </c>
      <c r="D154" s="194">
        <v>-0.11353315168029066</v>
      </c>
      <c r="E154" s="156">
        <v>3552</v>
      </c>
      <c r="F154" s="194">
        <v>-0.10166919575113809</v>
      </c>
      <c r="G154" s="156">
        <v>7456</v>
      </c>
      <c r="H154" s="194">
        <v>-0.10792055515673604</v>
      </c>
      <c r="I154" s="323">
        <v>3787</v>
      </c>
      <c r="J154" s="194">
        <v>-0.11332240693046125</v>
      </c>
      <c r="K154" s="156">
        <v>3529</v>
      </c>
      <c r="L154" s="194">
        <v>-9.2802056555269963E-2</v>
      </c>
      <c r="M154" s="156">
        <v>7316</v>
      </c>
      <c r="N154" s="194">
        <v>-0.10354123269207205</v>
      </c>
      <c r="O154" s="323">
        <v>1051</v>
      </c>
      <c r="P154" s="194">
        <v>-0.30855263157894741</v>
      </c>
      <c r="Q154" s="156">
        <v>618</v>
      </c>
      <c r="R154" s="194">
        <v>1.1837455830388692</v>
      </c>
      <c r="S154" s="156">
        <v>1669</v>
      </c>
      <c r="T154" s="194">
        <v>-7.4320576816417128E-2</v>
      </c>
      <c r="U154" s="323">
        <v>2155</v>
      </c>
      <c r="V154" s="194">
        <v>-0.22980700500357398</v>
      </c>
      <c r="W154" s="156">
        <v>2336</v>
      </c>
      <c r="X154" s="194">
        <v>-0.20435967302452318</v>
      </c>
      <c r="Y154" s="156">
        <v>4491</v>
      </c>
      <c r="Z154" s="194">
        <v>-0.21677711893965823</v>
      </c>
      <c r="AA154" s="323">
        <v>72</v>
      </c>
      <c r="AB154" s="194">
        <v>-0.22580645161290325</v>
      </c>
      <c r="AC154" s="156">
        <v>23</v>
      </c>
      <c r="AD154" s="194">
        <v>-0.640625</v>
      </c>
      <c r="AE154" s="156">
        <v>95</v>
      </c>
      <c r="AF154" s="194">
        <v>-0.39490445859872614</v>
      </c>
      <c r="AG154" s="323">
        <v>61</v>
      </c>
      <c r="AH154" s="194">
        <v>-0.1029411764705882</v>
      </c>
      <c r="AI154" s="156">
        <v>21</v>
      </c>
      <c r="AJ154" s="194">
        <v>-0.65</v>
      </c>
      <c r="AK154" s="156">
        <v>82</v>
      </c>
      <c r="AL154" s="194">
        <v>-0.359375</v>
      </c>
      <c r="AM154" s="323">
        <v>38</v>
      </c>
      <c r="AN154" s="194">
        <v>-5.0000000000000044E-2</v>
      </c>
      <c r="AO154" s="323">
        <v>7</v>
      </c>
      <c r="AP154" s="194" t="s">
        <v>113</v>
      </c>
      <c r="AQ154" s="156">
        <v>0</v>
      </c>
      <c r="AR154" s="194" t="s">
        <v>113</v>
      </c>
      <c r="AS154" s="156">
        <v>7</v>
      </c>
      <c r="AT154" s="194" t="s">
        <v>113</v>
      </c>
    </row>
    <row r="155" spans="2:46" s="4" customFormat="1" ht="15" hidden="1" customHeight="1" outlineLevel="1" x14ac:dyDescent="0.25">
      <c r="B155" s="71" t="s">
        <v>98</v>
      </c>
      <c r="C155" s="323">
        <v>3127</v>
      </c>
      <c r="D155" s="194">
        <v>-6.2649880095923316E-2</v>
      </c>
      <c r="E155" s="156">
        <v>3151</v>
      </c>
      <c r="F155" s="194">
        <v>-0.20529634300126098</v>
      </c>
      <c r="G155" s="156">
        <v>6278</v>
      </c>
      <c r="H155" s="194">
        <v>-0.14011779208327624</v>
      </c>
      <c r="I155" s="323">
        <v>3038</v>
      </c>
      <c r="J155" s="194">
        <v>-6.0606060606060552E-2</v>
      </c>
      <c r="K155" s="156">
        <v>3085</v>
      </c>
      <c r="L155" s="194">
        <v>-0.21200510855683274</v>
      </c>
      <c r="M155" s="156">
        <v>6123</v>
      </c>
      <c r="N155" s="194">
        <v>-0.14351657574485943</v>
      </c>
      <c r="O155" s="323">
        <v>903</v>
      </c>
      <c r="P155" s="194">
        <v>-2.2099447513812542E-3</v>
      </c>
      <c r="Q155" s="156">
        <v>540</v>
      </c>
      <c r="R155" s="194">
        <v>0.69811320754716988</v>
      </c>
      <c r="S155" s="156">
        <v>1443</v>
      </c>
      <c r="T155" s="194">
        <v>0.17988552739165975</v>
      </c>
      <c r="U155" s="323">
        <v>1712</v>
      </c>
      <c r="V155" s="194">
        <v>-0.16242661448140905</v>
      </c>
      <c r="W155" s="156">
        <v>1908</v>
      </c>
      <c r="X155" s="194">
        <v>-0.37809647979139505</v>
      </c>
      <c r="Y155" s="156">
        <v>3620</v>
      </c>
      <c r="Z155" s="194">
        <v>-0.29186228482003129</v>
      </c>
      <c r="AA155" s="323">
        <v>63</v>
      </c>
      <c r="AB155" s="194">
        <v>-0.23170731707317072</v>
      </c>
      <c r="AC155" s="156">
        <v>66</v>
      </c>
      <c r="AD155" s="194">
        <v>0.32000000000000006</v>
      </c>
      <c r="AE155" s="156">
        <v>129</v>
      </c>
      <c r="AF155" s="194">
        <v>-2.2727272727272707E-2</v>
      </c>
      <c r="AG155" s="323">
        <v>64</v>
      </c>
      <c r="AH155" s="194">
        <v>-1.538461538461533E-2</v>
      </c>
      <c r="AI155" s="156">
        <v>61</v>
      </c>
      <c r="AJ155" s="194">
        <v>0.32608695652173902</v>
      </c>
      <c r="AK155" s="156">
        <v>125</v>
      </c>
      <c r="AL155" s="194">
        <v>0.12612612612612617</v>
      </c>
      <c r="AM155" s="323">
        <v>25</v>
      </c>
      <c r="AN155" s="194">
        <v>0.5625</v>
      </c>
      <c r="AO155" s="323">
        <v>1</v>
      </c>
      <c r="AP155" s="194">
        <v>-0.75</v>
      </c>
      <c r="AQ155" s="156">
        <v>0</v>
      </c>
      <c r="AR155" s="194" t="s">
        <v>113</v>
      </c>
      <c r="AS155" s="156">
        <v>1</v>
      </c>
      <c r="AT155" s="194">
        <v>-0.75</v>
      </c>
    </row>
    <row r="156" spans="2:46" s="4" customFormat="1" ht="15" hidden="1" customHeight="1" outlineLevel="1" x14ac:dyDescent="0.25">
      <c r="B156" s="71" t="s">
        <v>99</v>
      </c>
      <c r="C156" s="323">
        <v>3716</v>
      </c>
      <c r="D156" s="194">
        <v>-0.18598028477546547</v>
      </c>
      <c r="E156" s="156">
        <v>3476</v>
      </c>
      <c r="F156" s="194">
        <v>-0.17844481210115815</v>
      </c>
      <c r="G156" s="156">
        <v>7192</v>
      </c>
      <c r="H156" s="194">
        <v>-0.18235561618917695</v>
      </c>
      <c r="I156" s="323">
        <v>3617</v>
      </c>
      <c r="J156" s="194">
        <v>-0.17907399001361779</v>
      </c>
      <c r="K156" s="156">
        <v>3396</v>
      </c>
      <c r="L156" s="194">
        <v>-0.17931367810536492</v>
      </c>
      <c r="M156" s="156">
        <v>7013</v>
      </c>
      <c r="N156" s="194">
        <v>-0.17919007490636707</v>
      </c>
      <c r="O156" s="323">
        <v>973</v>
      </c>
      <c r="P156" s="194">
        <v>-0.37387387387387383</v>
      </c>
      <c r="Q156" s="156">
        <v>594</v>
      </c>
      <c r="R156" s="194">
        <v>2.7681660899653959E-2</v>
      </c>
      <c r="S156" s="156">
        <v>1567</v>
      </c>
      <c r="T156" s="194">
        <v>-0.26500938086303938</v>
      </c>
      <c r="U156" s="323">
        <v>2082</v>
      </c>
      <c r="V156" s="194">
        <v>-7.7127659574468099E-2</v>
      </c>
      <c r="W156" s="156">
        <v>2119</v>
      </c>
      <c r="X156" s="194">
        <v>-0.22917424518006546</v>
      </c>
      <c r="Y156" s="156">
        <v>4201</v>
      </c>
      <c r="Z156" s="194">
        <v>-0.16063936063936068</v>
      </c>
      <c r="AA156" s="323">
        <v>76</v>
      </c>
      <c r="AB156" s="194">
        <v>-0.3504273504273504</v>
      </c>
      <c r="AC156" s="156">
        <v>80</v>
      </c>
      <c r="AD156" s="194">
        <v>-0.13978494623655913</v>
      </c>
      <c r="AE156" s="156">
        <v>156</v>
      </c>
      <c r="AF156" s="194">
        <v>-0.25714285714285712</v>
      </c>
      <c r="AG156" s="323">
        <v>64</v>
      </c>
      <c r="AH156" s="194">
        <v>-0.39622641509433965</v>
      </c>
      <c r="AI156" s="156">
        <v>75</v>
      </c>
      <c r="AJ156" s="194">
        <v>-0.12790697674418605</v>
      </c>
      <c r="AK156" s="156">
        <v>139</v>
      </c>
      <c r="AL156" s="194">
        <v>-0.27604166666666663</v>
      </c>
      <c r="AM156" s="323">
        <v>20</v>
      </c>
      <c r="AN156" s="194">
        <v>-0.51219512195121952</v>
      </c>
      <c r="AO156" s="323">
        <v>3</v>
      </c>
      <c r="AP156" s="194">
        <v>2</v>
      </c>
      <c r="AQ156" s="156">
        <v>0</v>
      </c>
      <c r="AR156" s="194" t="s">
        <v>113</v>
      </c>
      <c r="AS156" s="156">
        <v>3</v>
      </c>
      <c r="AT156" s="194">
        <v>2</v>
      </c>
    </row>
    <row r="157" spans="2:46" s="4" customFormat="1" ht="15" hidden="1" customHeight="1" outlineLevel="1" x14ac:dyDescent="0.25">
      <c r="B157" s="71" t="s">
        <v>100</v>
      </c>
      <c r="C157" s="323">
        <v>3492</v>
      </c>
      <c r="D157" s="194">
        <v>-0.41683366733466931</v>
      </c>
      <c r="E157" s="156">
        <v>2855</v>
      </c>
      <c r="F157" s="194">
        <v>-0.27353689567430028</v>
      </c>
      <c r="G157" s="156">
        <v>6347</v>
      </c>
      <c r="H157" s="194">
        <v>-0.36005242992538822</v>
      </c>
      <c r="I157" s="323">
        <v>3368</v>
      </c>
      <c r="J157" s="194">
        <v>-0.38963392533526642</v>
      </c>
      <c r="K157" s="156">
        <v>2737</v>
      </c>
      <c r="L157" s="194">
        <v>-0.28388278388278387</v>
      </c>
      <c r="M157" s="156">
        <v>6105</v>
      </c>
      <c r="N157" s="194">
        <v>-0.34635974304068518</v>
      </c>
      <c r="O157" s="323">
        <v>1102</v>
      </c>
      <c r="P157" s="194">
        <v>-0.44844844844844844</v>
      </c>
      <c r="Q157" s="156">
        <v>508</v>
      </c>
      <c r="R157" s="194">
        <v>-0.47682801235839345</v>
      </c>
      <c r="S157" s="156">
        <v>1610</v>
      </c>
      <c r="T157" s="194">
        <v>-0.45772987537891541</v>
      </c>
      <c r="U157" s="323">
        <v>1953</v>
      </c>
      <c r="V157" s="194">
        <v>-0.37343599615014433</v>
      </c>
      <c r="W157" s="156">
        <v>1715</v>
      </c>
      <c r="X157" s="194">
        <v>-0.27330508474576276</v>
      </c>
      <c r="Y157" s="156">
        <v>3668</v>
      </c>
      <c r="Z157" s="194">
        <v>-0.33029030491144784</v>
      </c>
      <c r="AA157" s="323">
        <v>93</v>
      </c>
      <c r="AB157" s="194">
        <v>0.22368421052631571</v>
      </c>
      <c r="AC157" s="156">
        <v>118</v>
      </c>
      <c r="AD157" s="194">
        <v>9.259259259259256E-2</v>
      </c>
      <c r="AE157" s="156">
        <v>211</v>
      </c>
      <c r="AF157" s="194">
        <v>0.14673913043478271</v>
      </c>
      <c r="AG157" s="323">
        <v>86</v>
      </c>
      <c r="AH157" s="194">
        <v>0.45762711864406769</v>
      </c>
      <c r="AI157" s="156">
        <v>104</v>
      </c>
      <c r="AJ157" s="194">
        <v>4.0000000000000036E-2</v>
      </c>
      <c r="AK157" s="156">
        <v>190</v>
      </c>
      <c r="AL157" s="194">
        <v>0.19496855345911945</v>
      </c>
      <c r="AM157" s="323">
        <v>29</v>
      </c>
      <c r="AN157" s="194">
        <v>-0.92487046632124348</v>
      </c>
      <c r="AO157" s="323">
        <v>2</v>
      </c>
      <c r="AP157" s="194">
        <v>-0.75</v>
      </c>
      <c r="AQ157" s="156">
        <v>0</v>
      </c>
      <c r="AR157" s="194" t="s">
        <v>113</v>
      </c>
      <c r="AS157" s="156">
        <v>2</v>
      </c>
      <c r="AT157" s="194">
        <v>-0.75</v>
      </c>
    </row>
    <row r="158" spans="2:46" s="4" customFormat="1" ht="15" hidden="1" customHeight="1" outlineLevel="1" x14ac:dyDescent="0.25">
      <c r="B158" s="71" t="s">
        <v>101</v>
      </c>
      <c r="C158" s="323">
        <v>3002</v>
      </c>
      <c r="D158" s="194">
        <v>-0.24153612935826174</v>
      </c>
      <c r="E158" s="156">
        <v>2342</v>
      </c>
      <c r="F158" s="194">
        <v>-0.31259172292339299</v>
      </c>
      <c r="G158" s="156">
        <v>5344</v>
      </c>
      <c r="H158" s="194">
        <v>-0.27440597420230817</v>
      </c>
      <c r="I158" s="323">
        <v>2880</v>
      </c>
      <c r="J158" s="194">
        <v>-0.24468922108575919</v>
      </c>
      <c r="K158" s="156">
        <v>2265</v>
      </c>
      <c r="L158" s="194">
        <v>-0.32022809123649465</v>
      </c>
      <c r="M158" s="156">
        <v>5145</v>
      </c>
      <c r="N158" s="194">
        <v>-0.2799160251924423</v>
      </c>
      <c r="O158" s="323">
        <v>920</v>
      </c>
      <c r="P158" s="194">
        <v>-0.36199722607489593</v>
      </c>
      <c r="Q158" s="156">
        <v>359</v>
      </c>
      <c r="R158" s="194">
        <v>-0.56432038834951459</v>
      </c>
      <c r="S158" s="156">
        <v>1279</v>
      </c>
      <c r="T158" s="194">
        <v>-0.43556928508384818</v>
      </c>
      <c r="U158" s="323">
        <v>1578</v>
      </c>
      <c r="V158" s="194">
        <v>-0.1853381517811048</v>
      </c>
      <c r="W158" s="156">
        <v>1379</v>
      </c>
      <c r="X158" s="194">
        <v>-0.34768211920529801</v>
      </c>
      <c r="Y158" s="156">
        <v>2957</v>
      </c>
      <c r="Z158" s="194">
        <v>-0.2700567761046655</v>
      </c>
      <c r="AA158" s="323">
        <v>98</v>
      </c>
      <c r="AB158" s="194">
        <v>-0.1009174311926605</v>
      </c>
      <c r="AC158" s="156">
        <v>77</v>
      </c>
      <c r="AD158" s="194">
        <v>2.6666666666666616E-2</v>
      </c>
      <c r="AE158" s="156">
        <v>175</v>
      </c>
      <c r="AF158" s="194">
        <v>-4.8913043478260865E-2</v>
      </c>
      <c r="AG158" s="323">
        <v>84</v>
      </c>
      <c r="AH158" s="194">
        <v>-8.6956521739130488E-2</v>
      </c>
      <c r="AI158" s="156">
        <v>72</v>
      </c>
      <c r="AJ158" s="194">
        <v>4.3478260869565188E-2</v>
      </c>
      <c r="AK158" s="156">
        <v>156</v>
      </c>
      <c r="AL158" s="194">
        <v>-3.105590062111796E-2</v>
      </c>
      <c r="AM158" s="323">
        <v>22</v>
      </c>
      <c r="AN158" s="194">
        <v>-0.3125</v>
      </c>
      <c r="AO158" s="323">
        <v>2</v>
      </c>
      <c r="AP158" s="194">
        <v>-0.5</v>
      </c>
      <c r="AQ158" s="156">
        <v>0</v>
      </c>
      <c r="AR158" s="194" t="s">
        <v>113</v>
      </c>
      <c r="AS158" s="156">
        <v>2</v>
      </c>
      <c r="AT158" s="194">
        <v>-0.5</v>
      </c>
    </row>
    <row r="159" spans="2:46" s="4" customFormat="1" ht="15" hidden="1" customHeight="1" outlineLevel="1" x14ac:dyDescent="0.25">
      <c r="B159" s="71" t="s">
        <v>102</v>
      </c>
      <c r="C159" s="323">
        <v>3123</v>
      </c>
      <c r="D159" s="194">
        <v>-0.69231527093596057</v>
      </c>
      <c r="E159" s="156">
        <v>3507</v>
      </c>
      <c r="F159" s="194">
        <v>-0.23942745608327909</v>
      </c>
      <c r="G159" s="156">
        <v>6630</v>
      </c>
      <c r="H159" s="194">
        <v>-0.55084343879140985</v>
      </c>
      <c r="I159" s="323">
        <v>3013</v>
      </c>
      <c r="J159" s="194">
        <v>-0.69691177949904437</v>
      </c>
      <c r="K159" s="156">
        <v>3465</v>
      </c>
      <c r="L159" s="194">
        <v>-0.22965762561138281</v>
      </c>
      <c r="M159" s="156">
        <v>6478</v>
      </c>
      <c r="N159" s="194">
        <v>-0.55135397188170931</v>
      </c>
      <c r="O159" s="323">
        <v>1084</v>
      </c>
      <c r="P159" s="194">
        <v>-0.47147732813261822</v>
      </c>
      <c r="Q159" s="156">
        <v>566</v>
      </c>
      <c r="R159" s="194">
        <v>-0.25329815303430081</v>
      </c>
      <c r="S159" s="156">
        <v>1650</v>
      </c>
      <c r="T159" s="194">
        <v>-0.4126023495906016</v>
      </c>
      <c r="U159" s="323">
        <v>1660</v>
      </c>
      <c r="V159" s="194">
        <v>-0.76309404880833454</v>
      </c>
      <c r="W159" s="156">
        <v>2204</v>
      </c>
      <c r="X159" s="194">
        <v>-0.2187167671038639</v>
      </c>
      <c r="Y159" s="156">
        <v>3864</v>
      </c>
      <c r="Z159" s="194">
        <v>-0.6068376068376069</v>
      </c>
      <c r="AA159" s="323">
        <v>66</v>
      </c>
      <c r="AB159" s="194">
        <v>-0.52857142857142858</v>
      </c>
      <c r="AC159" s="156">
        <v>42</v>
      </c>
      <c r="AD159" s="194">
        <v>-0.62831858407079644</v>
      </c>
      <c r="AE159" s="156">
        <v>108</v>
      </c>
      <c r="AF159" s="194">
        <v>-0.5731225296442688</v>
      </c>
      <c r="AG159" s="323">
        <v>49</v>
      </c>
      <c r="AH159" s="194">
        <v>-0.48958333333333337</v>
      </c>
      <c r="AI159" s="156">
        <v>39</v>
      </c>
      <c r="AJ159" s="194">
        <v>-0.62857142857142856</v>
      </c>
      <c r="AK159" s="156">
        <v>88</v>
      </c>
      <c r="AL159" s="194">
        <v>-0.56218905472636815</v>
      </c>
      <c r="AM159" s="323">
        <v>43</v>
      </c>
      <c r="AN159" s="194">
        <v>-0.35820895522388063</v>
      </c>
      <c r="AO159" s="323">
        <v>1</v>
      </c>
      <c r="AP159" s="194">
        <v>-0.5</v>
      </c>
      <c r="AQ159" s="156">
        <v>0</v>
      </c>
      <c r="AR159" s="194" t="s">
        <v>113</v>
      </c>
      <c r="AS159" s="156">
        <v>1</v>
      </c>
      <c r="AT159" s="194">
        <v>-0.5</v>
      </c>
    </row>
    <row r="160" spans="2:46" s="4" customFormat="1" ht="15" hidden="1" customHeight="1" outlineLevel="1" x14ac:dyDescent="0.25">
      <c r="B160" s="71" t="s">
        <v>103</v>
      </c>
      <c r="C160" s="323">
        <v>2434</v>
      </c>
      <c r="D160" s="194">
        <v>-0.20742429176164112</v>
      </c>
      <c r="E160" s="156">
        <v>2186</v>
      </c>
      <c r="F160" s="194">
        <v>-0.27254575707154738</v>
      </c>
      <c r="G160" s="156">
        <v>4620</v>
      </c>
      <c r="H160" s="194">
        <v>-0.23963133640552992</v>
      </c>
      <c r="I160" s="323">
        <v>2353</v>
      </c>
      <c r="J160" s="194">
        <v>-0.17496493688639547</v>
      </c>
      <c r="K160" s="156">
        <v>2149</v>
      </c>
      <c r="L160" s="194">
        <v>-0.27028862478777593</v>
      </c>
      <c r="M160" s="156">
        <v>4502</v>
      </c>
      <c r="N160" s="194">
        <v>-0.22339140934966362</v>
      </c>
      <c r="O160" s="323">
        <v>583</v>
      </c>
      <c r="P160" s="194">
        <v>-0.1233082706766917</v>
      </c>
      <c r="Q160" s="156">
        <v>308</v>
      </c>
      <c r="R160" s="194">
        <v>-0.25783132530120478</v>
      </c>
      <c r="S160" s="156">
        <v>891</v>
      </c>
      <c r="T160" s="194">
        <v>-0.17500000000000004</v>
      </c>
      <c r="U160" s="323">
        <v>1306</v>
      </c>
      <c r="V160" s="194">
        <v>-0.35121708892200698</v>
      </c>
      <c r="W160" s="156">
        <v>1470</v>
      </c>
      <c r="X160" s="194">
        <v>-0.24421593830334187</v>
      </c>
      <c r="Y160" s="156">
        <v>2776</v>
      </c>
      <c r="Z160" s="194">
        <v>-0.29863567458312279</v>
      </c>
      <c r="AA160" s="323">
        <v>44</v>
      </c>
      <c r="AB160" s="194">
        <v>-0.61739130434782608</v>
      </c>
      <c r="AC160" s="156">
        <v>37</v>
      </c>
      <c r="AD160" s="194">
        <v>-0.3833333333333333</v>
      </c>
      <c r="AE160" s="156">
        <v>81</v>
      </c>
      <c r="AF160" s="194">
        <v>-0.53714285714285714</v>
      </c>
      <c r="AG160" s="323">
        <v>40</v>
      </c>
      <c r="AH160" s="194">
        <v>-0.58333333333333326</v>
      </c>
      <c r="AI160" s="156">
        <v>29</v>
      </c>
      <c r="AJ160" s="194">
        <v>-0.4821428571428571</v>
      </c>
      <c r="AK160" s="156">
        <v>69</v>
      </c>
      <c r="AL160" s="194">
        <v>-0.54605263157894735</v>
      </c>
      <c r="AM160" s="323">
        <v>34</v>
      </c>
      <c r="AN160" s="194">
        <v>-0.67307692307692313</v>
      </c>
      <c r="AO160" s="323">
        <v>3</v>
      </c>
      <c r="AP160" s="194" t="s">
        <v>113</v>
      </c>
      <c r="AQ160" s="156">
        <v>0</v>
      </c>
      <c r="AR160" s="194" t="s">
        <v>113</v>
      </c>
      <c r="AS160" s="156">
        <v>3</v>
      </c>
      <c r="AT160" s="194" t="s">
        <v>113</v>
      </c>
    </row>
    <row r="161" spans="2:46" s="4" customFormat="1" ht="15" hidden="1" customHeight="1" outlineLevel="1" x14ac:dyDescent="0.25">
      <c r="B161" s="71" t="s">
        <v>104</v>
      </c>
      <c r="C161" s="323">
        <v>2136</v>
      </c>
      <c r="D161" s="194">
        <v>-0.25936199722607489</v>
      </c>
      <c r="E161" s="156">
        <v>2237</v>
      </c>
      <c r="F161" s="194">
        <v>-0.13058686358336569</v>
      </c>
      <c r="G161" s="156">
        <v>4373</v>
      </c>
      <c r="H161" s="194">
        <v>-0.19864394355873194</v>
      </c>
      <c r="I161" s="323">
        <v>2027</v>
      </c>
      <c r="J161" s="194">
        <v>-0.24953720844131799</v>
      </c>
      <c r="K161" s="156">
        <v>2143</v>
      </c>
      <c r="L161" s="194">
        <v>-0.12459150326797386</v>
      </c>
      <c r="M161" s="156">
        <v>4170</v>
      </c>
      <c r="N161" s="194">
        <v>-0.19013400660322388</v>
      </c>
      <c r="O161" s="323">
        <v>567</v>
      </c>
      <c r="P161" s="194">
        <v>-0.1698389458272328</v>
      </c>
      <c r="Q161" s="156">
        <v>336</v>
      </c>
      <c r="R161" s="194">
        <v>-0.17647058823529416</v>
      </c>
      <c r="S161" s="156">
        <v>903</v>
      </c>
      <c r="T161" s="194">
        <v>-0.1723189734188818</v>
      </c>
      <c r="U161" s="323">
        <v>1249</v>
      </c>
      <c r="V161" s="194">
        <v>-0.2991021324354658</v>
      </c>
      <c r="W161" s="156">
        <v>1448</v>
      </c>
      <c r="X161" s="194">
        <v>-7.9465988556897682E-2</v>
      </c>
      <c r="Y161" s="156">
        <v>2697</v>
      </c>
      <c r="Z161" s="194">
        <v>-0.19612518628912068</v>
      </c>
      <c r="AA161" s="323">
        <v>83</v>
      </c>
      <c r="AB161" s="194">
        <v>0.13698630136986312</v>
      </c>
      <c r="AC161" s="156">
        <v>94</v>
      </c>
      <c r="AD161" s="194">
        <v>-0.248</v>
      </c>
      <c r="AE161" s="156">
        <v>177</v>
      </c>
      <c r="AF161" s="194">
        <v>-0.10606060606060608</v>
      </c>
      <c r="AG161" s="323">
        <v>67</v>
      </c>
      <c r="AH161" s="194">
        <v>4.6875E-2</v>
      </c>
      <c r="AI161" s="156">
        <v>88</v>
      </c>
      <c r="AJ161" s="194">
        <v>-0.24137931034482762</v>
      </c>
      <c r="AK161" s="156">
        <v>155</v>
      </c>
      <c r="AL161" s="194">
        <v>-0.13888888888888884</v>
      </c>
      <c r="AM161" s="323">
        <v>21</v>
      </c>
      <c r="AN161" s="194">
        <v>-0.78350515463917525</v>
      </c>
      <c r="AO161" s="323">
        <v>5</v>
      </c>
      <c r="AP161" s="194">
        <v>-0.61538461538461542</v>
      </c>
      <c r="AQ161" s="156">
        <v>0</v>
      </c>
      <c r="AR161" s="194" t="s">
        <v>113</v>
      </c>
      <c r="AS161" s="156">
        <v>5</v>
      </c>
      <c r="AT161" s="194">
        <v>-0.61538461538461542</v>
      </c>
    </row>
    <row r="162" spans="2:46" s="4" customFormat="1" ht="15.75" collapsed="1" x14ac:dyDescent="0.25">
      <c r="B162" s="101">
        <v>2009</v>
      </c>
      <c r="C162" s="333">
        <v>34822</v>
      </c>
      <c r="D162" s="103">
        <v>-0.32510272114117378</v>
      </c>
      <c r="E162" s="102">
        <v>33165</v>
      </c>
      <c r="F162" s="103">
        <v>-0.1941832495079816</v>
      </c>
      <c r="G162" s="102">
        <v>67987</v>
      </c>
      <c r="H162" s="103">
        <v>-0.2670102314749927</v>
      </c>
      <c r="I162" s="333">
        <v>33551</v>
      </c>
      <c r="J162" s="103">
        <v>-0.32117349519473948</v>
      </c>
      <c r="K162" s="102">
        <v>32408</v>
      </c>
      <c r="L162" s="103">
        <v>-0.19320869327093027</v>
      </c>
      <c r="M162" s="102">
        <v>65959</v>
      </c>
      <c r="N162" s="103">
        <v>-0.26380114739826332</v>
      </c>
      <c r="O162" s="333">
        <v>9564</v>
      </c>
      <c r="P162" s="103">
        <v>-0.37875933744722312</v>
      </c>
      <c r="Q162" s="102">
        <v>5661</v>
      </c>
      <c r="R162" s="103">
        <v>1.2520121624038705E-2</v>
      </c>
      <c r="S162" s="102">
        <v>15225</v>
      </c>
      <c r="T162" s="103">
        <v>-0.27451634422948634</v>
      </c>
      <c r="U162" s="333">
        <v>19476</v>
      </c>
      <c r="V162" s="103">
        <v>-0.36768286743936884</v>
      </c>
      <c r="W162" s="102">
        <v>20310</v>
      </c>
      <c r="X162" s="103">
        <v>-0.27149467341009359</v>
      </c>
      <c r="Y162" s="102">
        <v>39786</v>
      </c>
      <c r="Z162" s="103">
        <v>-0.32198364008179958</v>
      </c>
      <c r="AA162" s="333">
        <v>822</v>
      </c>
      <c r="AB162" s="103">
        <v>-0.3063291139240506</v>
      </c>
      <c r="AC162" s="102">
        <v>749</v>
      </c>
      <c r="AD162" s="103">
        <v>-0.2419028340080972</v>
      </c>
      <c r="AE162" s="102">
        <v>1571</v>
      </c>
      <c r="AF162" s="103">
        <v>-0.27703635526921311</v>
      </c>
      <c r="AG162" s="333">
        <v>714</v>
      </c>
      <c r="AH162" s="103">
        <v>-0.280241935483871</v>
      </c>
      <c r="AI162" s="102">
        <v>678</v>
      </c>
      <c r="AJ162" s="103">
        <v>-0.25820568927789933</v>
      </c>
      <c r="AK162" s="102">
        <v>1392</v>
      </c>
      <c r="AL162" s="103">
        <v>-0.26967471143756561</v>
      </c>
      <c r="AM162" s="333">
        <v>405</v>
      </c>
      <c r="AN162" s="103">
        <v>-0.57051961823966058</v>
      </c>
      <c r="AO162" s="333">
        <v>44</v>
      </c>
      <c r="AP162" s="103">
        <v>2.3255813953488413E-2</v>
      </c>
      <c r="AQ162" s="102">
        <v>8</v>
      </c>
      <c r="AR162" s="103" t="s">
        <v>113</v>
      </c>
      <c r="AS162" s="102">
        <v>52</v>
      </c>
      <c r="AT162" s="103">
        <v>0.20930232558139528</v>
      </c>
    </row>
    <row r="163" spans="2:46" s="4" customFormat="1" ht="15" hidden="1" customHeight="1" outlineLevel="1" x14ac:dyDescent="0.25">
      <c r="B163" s="71" t="s">
        <v>93</v>
      </c>
      <c r="C163" s="323">
        <v>3748</v>
      </c>
      <c r="D163" s="194">
        <v>0.10691080921441221</v>
      </c>
      <c r="E163" s="156">
        <v>3463</v>
      </c>
      <c r="F163" s="194">
        <v>5.3223844282238364E-2</v>
      </c>
      <c r="G163" s="156">
        <v>7211</v>
      </c>
      <c r="H163" s="194">
        <v>8.0461492358405717E-2</v>
      </c>
      <c r="I163" s="323">
        <v>3614</v>
      </c>
      <c r="J163" s="194">
        <v>0.12062015503875978</v>
      </c>
      <c r="K163" s="156">
        <v>3363</v>
      </c>
      <c r="L163" s="194">
        <v>5.5224348917477295E-2</v>
      </c>
      <c r="M163" s="156">
        <v>6977</v>
      </c>
      <c r="N163" s="194">
        <v>8.8116032439176539E-2</v>
      </c>
      <c r="O163" s="323">
        <v>1293</v>
      </c>
      <c r="P163" s="194">
        <v>-0.17590822179732313</v>
      </c>
      <c r="Q163" s="156">
        <v>359</v>
      </c>
      <c r="R163" s="194">
        <v>-0.54383735705209657</v>
      </c>
      <c r="S163" s="156">
        <v>1652</v>
      </c>
      <c r="T163" s="194">
        <v>-0.29881154499151108</v>
      </c>
      <c r="U163" s="323">
        <v>2315</v>
      </c>
      <c r="V163" s="194">
        <v>0.32664756446991405</v>
      </c>
      <c r="W163" s="156">
        <v>2557</v>
      </c>
      <c r="X163" s="194">
        <v>0.39498090561920352</v>
      </c>
      <c r="Y163" s="156">
        <v>4872</v>
      </c>
      <c r="Z163" s="194">
        <v>0.36165455561766358</v>
      </c>
      <c r="AA163" s="323">
        <v>84</v>
      </c>
      <c r="AB163" s="194">
        <v>-0.37777777777777777</v>
      </c>
      <c r="AC163" s="156">
        <v>100</v>
      </c>
      <c r="AD163" s="194">
        <v>5.2631578947368363E-2</v>
      </c>
      <c r="AE163" s="156">
        <v>184</v>
      </c>
      <c r="AF163" s="194">
        <v>-0.19999999999999996</v>
      </c>
      <c r="AG163" s="323">
        <v>73</v>
      </c>
      <c r="AH163" s="194">
        <v>-0.44696969696969702</v>
      </c>
      <c r="AI163" s="156">
        <v>92</v>
      </c>
      <c r="AJ163" s="194">
        <v>2.2222222222222143E-2</v>
      </c>
      <c r="AK163" s="156">
        <v>165</v>
      </c>
      <c r="AL163" s="194">
        <v>-0.2567567567567568</v>
      </c>
      <c r="AM163" s="323">
        <v>49</v>
      </c>
      <c r="AN163" s="194">
        <v>1.0416666666666665</v>
      </c>
      <c r="AO163" s="323">
        <v>1</v>
      </c>
      <c r="AP163" s="194">
        <v>-0.5</v>
      </c>
      <c r="AQ163" s="156">
        <v>0</v>
      </c>
      <c r="AR163" s="194">
        <v>-1</v>
      </c>
      <c r="AS163" s="156">
        <v>1</v>
      </c>
      <c r="AT163" s="194">
        <v>-0.875</v>
      </c>
    </row>
    <row r="164" spans="2:46" s="4" customFormat="1" ht="15" hidden="1" customHeight="1" outlineLevel="1" x14ac:dyDescent="0.25">
      <c r="B164" s="71" t="s">
        <v>94</v>
      </c>
      <c r="C164" s="323">
        <v>2678</v>
      </c>
      <c r="D164" s="194">
        <v>0.65003080714725825</v>
      </c>
      <c r="E164" s="156">
        <v>2397</v>
      </c>
      <c r="F164" s="194">
        <v>0.29148706896551735</v>
      </c>
      <c r="G164" s="156">
        <v>5075</v>
      </c>
      <c r="H164" s="194">
        <v>0.45875251509054316</v>
      </c>
      <c r="I164" s="323">
        <v>2525</v>
      </c>
      <c r="J164" s="194">
        <v>0.63642255346727161</v>
      </c>
      <c r="K164" s="156">
        <v>2322</v>
      </c>
      <c r="L164" s="194">
        <v>0.27652556349642654</v>
      </c>
      <c r="M164" s="156">
        <v>4847</v>
      </c>
      <c r="N164" s="194">
        <v>0.4417013682331945</v>
      </c>
      <c r="O164" s="323">
        <v>872</v>
      </c>
      <c r="P164" s="194">
        <v>0.36891679748822614</v>
      </c>
      <c r="Q164" s="156">
        <v>144</v>
      </c>
      <c r="R164" s="194">
        <v>-0.25388601036269431</v>
      </c>
      <c r="S164" s="156">
        <v>1016</v>
      </c>
      <c r="T164" s="194">
        <v>0.22409638554216871</v>
      </c>
      <c r="U164" s="323">
        <v>1515</v>
      </c>
      <c r="V164" s="194">
        <v>0.70033670033670026</v>
      </c>
      <c r="W164" s="156">
        <v>1735</v>
      </c>
      <c r="X164" s="194">
        <v>0.37262658227848111</v>
      </c>
      <c r="Y164" s="156">
        <v>3250</v>
      </c>
      <c r="Z164" s="194">
        <v>0.50812064965197212</v>
      </c>
      <c r="AA164" s="323">
        <v>116</v>
      </c>
      <c r="AB164" s="194">
        <v>1.0350877192982457</v>
      </c>
      <c r="AC164" s="156">
        <v>75</v>
      </c>
      <c r="AD164" s="194">
        <v>1.0270270270270272</v>
      </c>
      <c r="AE164" s="156">
        <v>191</v>
      </c>
      <c r="AF164" s="194">
        <v>1.0319148936170213</v>
      </c>
      <c r="AG164" s="323">
        <v>106</v>
      </c>
      <c r="AH164" s="194">
        <v>1.0384615384615383</v>
      </c>
      <c r="AI164" s="156">
        <v>69</v>
      </c>
      <c r="AJ164" s="194">
        <v>0.97142857142857153</v>
      </c>
      <c r="AK164" s="156">
        <v>175</v>
      </c>
      <c r="AL164" s="194">
        <v>1.0114942528735633</v>
      </c>
      <c r="AM164" s="323">
        <v>36</v>
      </c>
      <c r="AN164" s="194">
        <v>0.71428571428571419</v>
      </c>
      <c r="AO164" s="323">
        <v>1</v>
      </c>
      <c r="AP164" s="194">
        <v>-0.5</v>
      </c>
      <c r="AQ164" s="156">
        <v>0</v>
      </c>
      <c r="AR164" s="194" t="s">
        <v>113</v>
      </c>
      <c r="AS164" s="156">
        <v>1</v>
      </c>
      <c r="AT164" s="194">
        <v>-0.5</v>
      </c>
    </row>
    <row r="165" spans="2:46" s="4" customFormat="1" ht="15" hidden="1" customHeight="1" outlineLevel="1" x14ac:dyDescent="0.25">
      <c r="B165" s="71" t="s">
        <v>95</v>
      </c>
      <c r="C165" s="323">
        <v>2763</v>
      </c>
      <c r="D165" s="194">
        <v>0.20919037199124735</v>
      </c>
      <c r="E165" s="156">
        <v>2687</v>
      </c>
      <c r="F165" s="194">
        <v>4.7155105222135729E-2</v>
      </c>
      <c r="G165" s="156">
        <v>5450</v>
      </c>
      <c r="H165" s="194">
        <v>0.12347969490826638</v>
      </c>
      <c r="I165" s="323">
        <v>2658</v>
      </c>
      <c r="J165" s="194">
        <v>0.24031731217918795</v>
      </c>
      <c r="K165" s="156">
        <v>2642</v>
      </c>
      <c r="L165" s="194">
        <v>6.1044176706827269E-2</v>
      </c>
      <c r="M165" s="156">
        <v>5300</v>
      </c>
      <c r="N165" s="194">
        <v>0.14396719188430818</v>
      </c>
      <c r="O165" s="323">
        <v>908</v>
      </c>
      <c r="P165" s="194">
        <v>0.53119730185497471</v>
      </c>
      <c r="Q165" s="156">
        <v>297</v>
      </c>
      <c r="R165" s="194">
        <v>-8.333333333333337E-2</v>
      </c>
      <c r="S165" s="156">
        <v>1205</v>
      </c>
      <c r="T165" s="194">
        <v>0.31406761177753539</v>
      </c>
      <c r="U165" s="323">
        <v>1633</v>
      </c>
      <c r="V165" s="194">
        <v>0.14596491228070185</v>
      </c>
      <c r="W165" s="156">
        <v>1833</v>
      </c>
      <c r="X165" s="194">
        <v>5.9537572254335203E-2</v>
      </c>
      <c r="Y165" s="156">
        <v>3466</v>
      </c>
      <c r="Z165" s="194">
        <v>9.8573692551505498E-2</v>
      </c>
      <c r="AA165" s="323">
        <v>71</v>
      </c>
      <c r="AB165" s="194">
        <v>-0.22826086956521741</v>
      </c>
      <c r="AC165" s="156">
        <v>45</v>
      </c>
      <c r="AD165" s="194">
        <v>-0.40789473684210531</v>
      </c>
      <c r="AE165" s="156">
        <v>116</v>
      </c>
      <c r="AF165" s="194">
        <v>-0.30952380952380953</v>
      </c>
      <c r="AG165" s="323">
        <v>66</v>
      </c>
      <c r="AH165" s="194">
        <v>-0.2142857142857143</v>
      </c>
      <c r="AI165" s="156">
        <v>41</v>
      </c>
      <c r="AJ165" s="194">
        <v>-0.43055555555555558</v>
      </c>
      <c r="AK165" s="156">
        <v>107</v>
      </c>
      <c r="AL165" s="194">
        <v>-0.3141025641025641</v>
      </c>
      <c r="AM165" s="323">
        <v>28</v>
      </c>
      <c r="AN165" s="194">
        <v>-0.4285714285714286</v>
      </c>
      <c r="AO165" s="323">
        <v>6</v>
      </c>
      <c r="AP165" s="194">
        <v>5</v>
      </c>
      <c r="AQ165" s="156">
        <v>0</v>
      </c>
      <c r="AR165" s="194" t="s">
        <v>113</v>
      </c>
      <c r="AS165" s="156">
        <v>6</v>
      </c>
      <c r="AT165" s="194">
        <v>5</v>
      </c>
    </row>
    <row r="166" spans="2:46" s="4" customFormat="1" ht="15" hidden="1" customHeight="1" outlineLevel="1" x14ac:dyDescent="0.25">
      <c r="B166" s="71" t="s">
        <v>96</v>
      </c>
      <c r="C166" s="323">
        <v>4051</v>
      </c>
      <c r="D166" s="194">
        <v>0.49318098046443049</v>
      </c>
      <c r="E166" s="156">
        <v>2934</v>
      </c>
      <c r="F166" s="194">
        <v>-1.2121212121212088E-2</v>
      </c>
      <c r="G166" s="156">
        <v>6985</v>
      </c>
      <c r="H166" s="194">
        <v>0.22910434629597054</v>
      </c>
      <c r="I166" s="323">
        <v>3892</v>
      </c>
      <c r="J166" s="194">
        <v>0.52388410336726698</v>
      </c>
      <c r="K166" s="156">
        <v>2854</v>
      </c>
      <c r="L166" s="194">
        <v>-1.3821700069108545E-2</v>
      </c>
      <c r="M166" s="156">
        <v>6746</v>
      </c>
      <c r="N166" s="194">
        <v>0.23825256975036702</v>
      </c>
      <c r="O166" s="323">
        <v>1504</v>
      </c>
      <c r="P166" s="194">
        <v>0.4832347140039448</v>
      </c>
      <c r="Q166" s="156">
        <v>236</v>
      </c>
      <c r="R166" s="194">
        <v>-0.59795570698466782</v>
      </c>
      <c r="S166" s="156">
        <v>1740</v>
      </c>
      <c r="T166" s="194">
        <v>8.6820737039350337E-2</v>
      </c>
      <c r="U166" s="323">
        <v>2384</v>
      </c>
      <c r="V166" s="194">
        <v>0.47524752475247523</v>
      </c>
      <c r="W166" s="156">
        <v>2188</v>
      </c>
      <c r="X166" s="194">
        <v>0.13662337662337665</v>
      </c>
      <c r="Y166" s="156">
        <v>4572</v>
      </c>
      <c r="Z166" s="194">
        <v>0.29116068907088399</v>
      </c>
      <c r="AA166" s="323">
        <v>109</v>
      </c>
      <c r="AB166" s="194">
        <v>-0.10655737704918034</v>
      </c>
      <c r="AC166" s="156">
        <v>80</v>
      </c>
      <c r="AD166" s="194">
        <v>5.2631578947368363E-2</v>
      </c>
      <c r="AE166" s="156">
        <v>189</v>
      </c>
      <c r="AF166" s="194">
        <v>-4.5454545454545414E-2</v>
      </c>
      <c r="AG166" s="323">
        <v>101</v>
      </c>
      <c r="AH166" s="194">
        <v>-9.0090090090090058E-2</v>
      </c>
      <c r="AI166" s="156">
        <v>74</v>
      </c>
      <c r="AJ166" s="194">
        <v>2.7777777777777679E-2</v>
      </c>
      <c r="AK166" s="156">
        <v>175</v>
      </c>
      <c r="AL166" s="194">
        <v>-4.3715846994535568E-2</v>
      </c>
      <c r="AM166" s="323">
        <v>47</v>
      </c>
      <c r="AN166" s="194">
        <v>0.34285714285714275</v>
      </c>
      <c r="AO166" s="323">
        <v>3</v>
      </c>
      <c r="AP166" s="194">
        <v>0.5</v>
      </c>
      <c r="AQ166" s="156">
        <v>0</v>
      </c>
      <c r="AR166" s="194" t="s">
        <v>113</v>
      </c>
      <c r="AS166" s="156">
        <v>3</v>
      </c>
      <c r="AT166" s="194">
        <v>0.5</v>
      </c>
    </row>
    <row r="167" spans="2:46" s="4" customFormat="1" ht="15" hidden="1" customHeight="1" outlineLevel="1" x14ac:dyDescent="0.25">
      <c r="B167" s="71" t="s">
        <v>97</v>
      </c>
      <c r="C167" s="323">
        <v>4404</v>
      </c>
      <c r="D167" s="194">
        <v>0.73045186640471504</v>
      </c>
      <c r="E167" s="156">
        <v>3954</v>
      </c>
      <c r="F167" s="194">
        <v>0.69046601111586159</v>
      </c>
      <c r="G167" s="156">
        <v>8358</v>
      </c>
      <c r="H167" s="194">
        <v>0.71130221130221138</v>
      </c>
      <c r="I167" s="323">
        <v>4271</v>
      </c>
      <c r="J167" s="194">
        <v>0.75328407224958949</v>
      </c>
      <c r="K167" s="156">
        <v>3890</v>
      </c>
      <c r="L167" s="194">
        <v>0.72735346358792174</v>
      </c>
      <c r="M167" s="156">
        <v>8161</v>
      </c>
      <c r="N167" s="194">
        <v>0.74082764505119458</v>
      </c>
      <c r="O167" s="323">
        <v>1520</v>
      </c>
      <c r="P167" s="194">
        <v>0.52917505030181089</v>
      </c>
      <c r="Q167" s="156">
        <v>283</v>
      </c>
      <c r="R167" s="194">
        <v>0.48167539267015713</v>
      </c>
      <c r="S167" s="156">
        <v>1803</v>
      </c>
      <c r="T167" s="194">
        <v>0.52151898734177204</v>
      </c>
      <c r="U167" s="323">
        <v>2798</v>
      </c>
      <c r="V167" s="194">
        <v>1.0558412931667891</v>
      </c>
      <c r="W167" s="156">
        <v>2936</v>
      </c>
      <c r="X167" s="194">
        <v>0.80899568699938396</v>
      </c>
      <c r="Y167" s="156">
        <v>5734</v>
      </c>
      <c r="Z167" s="194">
        <v>0.92158176943699721</v>
      </c>
      <c r="AA167" s="323">
        <v>93</v>
      </c>
      <c r="AB167" s="194">
        <v>0.13414634146341453</v>
      </c>
      <c r="AC167" s="156">
        <v>64</v>
      </c>
      <c r="AD167" s="194">
        <v>-0.26436781609195403</v>
      </c>
      <c r="AE167" s="156">
        <v>157</v>
      </c>
      <c r="AF167" s="194">
        <v>-7.1005917159763343E-2</v>
      </c>
      <c r="AG167" s="323">
        <v>68</v>
      </c>
      <c r="AH167" s="194">
        <v>7.9365079365079305E-2</v>
      </c>
      <c r="AI167" s="156">
        <v>60</v>
      </c>
      <c r="AJ167" s="194">
        <v>-0.26829268292682928</v>
      </c>
      <c r="AK167" s="156">
        <v>128</v>
      </c>
      <c r="AL167" s="194">
        <v>-0.11724137931034484</v>
      </c>
      <c r="AM167" s="323">
        <v>40</v>
      </c>
      <c r="AN167" s="194">
        <v>0.4814814814814814</v>
      </c>
      <c r="AO167" s="323">
        <v>0</v>
      </c>
      <c r="AP167" s="194" t="s">
        <v>113</v>
      </c>
      <c r="AQ167" s="156">
        <v>0</v>
      </c>
      <c r="AR167" s="194" t="s">
        <v>113</v>
      </c>
      <c r="AS167" s="156">
        <v>0</v>
      </c>
      <c r="AT167" s="194" t="s">
        <v>113</v>
      </c>
    </row>
    <row r="168" spans="2:46" s="4" customFormat="1" ht="15" hidden="1" customHeight="1" outlineLevel="1" x14ac:dyDescent="0.25">
      <c r="B168" s="71" t="s">
        <v>98</v>
      </c>
      <c r="C168" s="323">
        <v>3336</v>
      </c>
      <c r="D168" s="194">
        <v>-0.12693012300444906</v>
      </c>
      <c r="E168" s="156">
        <v>3965</v>
      </c>
      <c r="F168" s="194">
        <v>0.34133964817320694</v>
      </c>
      <c r="G168" s="156">
        <v>7301</v>
      </c>
      <c r="H168" s="194">
        <v>7.7320348236682879E-2</v>
      </c>
      <c r="I168" s="323">
        <v>3234</v>
      </c>
      <c r="J168" s="194">
        <v>-0.1345999464811346</v>
      </c>
      <c r="K168" s="156">
        <v>3915</v>
      </c>
      <c r="L168" s="194">
        <v>0.35701906412478346</v>
      </c>
      <c r="M168" s="156">
        <v>7149</v>
      </c>
      <c r="N168" s="194">
        <v>7.9583207490184327E-2</v>
      </c>
      <c r="O168" s="323">
        <v>905</v>
      </c>
      <c r="P168" s="194">
        <v>-7.4642126789366103E-2</v>
      </c>
      <c r="Q168" s="156">
        <v>318</v>
      </c>
      <c r="R168" s="194">
        <v>-0.49363057324840764</v>
      </c>
      <c r="S168" s="156">
        <v>1223</v>
      </c>
      <c r="T168" s="194">
        <v>-0.23848069738480693</v>
      </c>
      <c r="U168" s="323">
        <v>2044</v>
      </c>
      <c r="V168" s="194">
        <v>-0.20590520590520589</v>
      </c>
      <c r="W168" s="156">
        <v>3068</v>
      </c>
      <c r="X168" s="194">
        <v>0.66377440347071581</v>
      </c>
      <c r="Y168" s="156">
        <v>5112</v>
      </c>
      <c r="Z168" s="194">
        <v>0.15708465368945235</v>
      </c>
      <c r="AA168" s="323">
        <v>82</v>
      </c>
      <c r="AB168" s="194">
        <v>0</v>
      </c>
      <c r="AC168" s="156">
        <v>50</v>
      </c>
      <c r="AD168" s="194">
        <v>-0.29577464788732399</v>
      </c>
      <c r="AE168" s="156">
        <v>132</v>
      </c>
      <c r="AF168" s="194">
        <v>-0.13725490196078427</v>
      </c>
      <c r="AG168" s="323">
        <v>65</v>
      </c>
      <c r="AH168" s="194">
        <v>-0.1875</v>
      </c>
      <c r="AI168" s="156">
        <v>46</v>
      </c>
      <c r="AJ168" s="194">
        <v>-0.30303030303030298</v>
      </c>
      <c r="AK168" s="156">
        <v>111</v>
      </c>
      <c r="AL168" s="194">
        <v>-0.23972602739726023</v>
      </c>
      <c r="AM168" s="323">
        <v>16</v>
      </c>
      <c r="AN168" s="194">
        <v>7</v>
      </c>
      <c r="AO168" s="323">
        <v>4</v>
      </c>
      <c r="AP168" s="194" t="s">
        <v>113</v>
      </c>
      <c r="AQ168" s="156">
        <v>0</v>
      </c>
      <c r="AR168" s="194" t="s">
        <v>113</v>
      </c>
      <c r="AS168" s="156">
        <v>4</v>
      </c>
      <c r="AT168" s="194" t="s">
        <v>113</v>
      </c>
    </row>
    <row r="169" spans="2:46" s="4" customFormat="1" ht="15" hidden="1" customHeight="1" outlineLevel="1" x14ac:dyDescent="0.25">
      <c r="B169" s="71" t="s">
        <v>99</v>
      </c>
      <c r="C169" s="323">
        <v>4565</v>
      </c>
      <c r="D169" s="194">
        <v>0.39730639730639727</v>
      </c>
      <c r="E169" s="156">
        <v>4231</v>
      </c>
      <c r="F169" s="194">
        <v>0.18548613056878671</v>
      </c>
      <c r="G169" s="156">
        <v>8796</v>
      </c>
      <c r="H169" s="194">
        <v>0.28671737858396718</v>
      </c>
      <c r="I169" s="323">
        <v>4406</v>
      </c>
      <c r="J169" s="194">
        <v>0.38292529817953547</v>
      </c>
      <c r="K169" s="156">
        <v>4138</v>
      </c>
      <c r="L169" s="194">
        <v>0.19629950852847644</v>
      </c>
      <c r="M169" s="156">
        <v>8544</v>
      </c>
      <c r="N169" s="194">
        <v>0.28577878103837473</v>
      </c>
      <c r="O169" s="323">
        <v>1554</v>
      </c>
      <c r="P169" s="194">
        <v>0.42177493138151867</v>
      </c>
      <c r="Q169" s="156">
        <v>578</v>
      </c>
      <c r="R169" s="194">
        <v>-6.8728522336769515E-3</v>
      </c>
      <c r="S169" s="156">
        <v>2132</v>
      </c>
      <c r="T169" s="194">
        <v>0.27283582089552239</v>
      </c>
      <c r="U169" s="323">
        <v>2256</v>
      </c>
      <c r="V169" s="194">
        <v>5.371321812237273E-2</v>
      </c>
      <c r="W169" s="156">
        <v>2749</v>
      </c>
      <c r="X169" s="194">
        <v>0.13924575217571489</v>
      </c>
      <c r="Y169" s="156">
        <v>5005</v>
      </c>
      <c r="Z169" s="194">
        <v>9.9033816425120769E-2</v>
      </c>
      <c r="AA169" s="323">
        <v>117</v>
      </c>
      <c r="AB169" s="194">
        <v>0.625</v>
      </c>
      <c r="AC169" s="156">
        <v>93</v>
      </c>
      <c r="AD169" s="194">
        <v>-0.15454545454545454</v>
      </c>
      <c r="AE169" s="156">
        <v>210</v>
      </c>
      <c r="AF169" s="194">
        <v>0.15384615384615374</v>
      </c>
      <c r="AG169" s="323">
        <v>106</v>
      </c>
      <c r="AH169" s="194">
        <v>0.65625</v>
      </c>
      <c r="AI169" s="156">
        <v>86</v>
      </c>
      <c r="AJ169" s="194">
        <v>-0.16504854368932043</v>
      </c>
      <c r="AK169" s="156">
        <v>192</v>
      </c>
      <c r="AL169" s="194">
        <v>0.14970059880239517</v>
      </c>
      <c r="AM169" s="323">
        <v>41</v>
      </c>
      <c r="AN169" s="194">
        <v>4.125</v>
      </c>
      <c r="AO169" s="323">
        <v>1</v>
      </c>
      <c r="AP169" s="194">
        <v>0</v>
      </c>
      <c r="AQ169" s="156">
        <v>0</v>
      </c>
      <c r="AR169" s="194" t="s">
        <v>113</v>
      </c>
      <c r="AS169" s="156">
        <v>1</v>
      </c>
      <c r="AT169" s="194">
        <v>0</v>
      </c>
    </row>
    <row r="170" spans="2:46" s="4" customFormat="1" ht="15" hidden="1" customHeight="1" outlineLevel="1" x14ac:dyDescent="0.25">
      <c r="B170" s="71" t="s">
        <v>100</v>
      </c>
      <c r="C170" s="323">
        <v>5988</v>
      </c>
      <c r="D170" s="194">
        <v>0.4895522388059701</v>
      </c>
      <c r="E170" s="156">
        <v>3930</v>
      </c>
      <c r="F170" s="194">
        <v>3.5750766087845331E-3</v>
      </c>
      <c r="G170" s="156">
        <v>9918</v>
      </c>
      <c r="H170" s="194">
        <v>0.24974798387096775</v>
      </c>
      <c r="I170" s="323">
        <v>5518</v>
      </c>
      <c r="J170" s="194">
        <v>0.40585987261146506</v>
      </c>
      <c r="K170" s="156">
        <v>3822</v>
      </c>
      <c r="L170" s="194">
        <v>-4.6874999999999556E-3</v>
      </c>
      <c r="M170" s="156">
        <v>9340</v>
      </c>
      <c r="N170" s="194">
        <v>0.20283322601416609</v>
      </c>
      <c r="O170" s="323">
        <v>1998</v>
      </c>
      <c r="P170" s="194">
        <v>0.491044776119403</v>
      </c>
      <c r="Q170" s="156">
        <v>971</v>
      </c>
      <c r="R170" s="194">
        <v>0.3695345557122709</v>
      </c>
      <c r="S170" s="156">
        <v>2969</v>
      </c>
      <c r="T170" s="194">
        <v>0.44899951195705223</v>
      </c>
      <c r="U170" s="323">
        <v>3117</v>
      </c>
      <c r="V170" s="194">
        <v>0.29068322981366457</v>
      </c>
      <c r="W170" s="156">
        <v>2360</v>
      </c>
      <c r="X170" s="194">
        <v>-0.11344853493613827</v>
      </c>
      <c r="Y170" s="156">
        <v>5477</v>
      </c>
      <c r="Z170" s="194">
        <v>7.8786685050226568E-2</v>
      </c>
      <c r="AA170" s="323">
        <v>76</v>
      </c>
      <c r="AB170" s="194">
        <v>0.10144927536231885</v>
      </c>
      <c r="AC170" s="156">
        <v>108</v>
      </c>
      <c r="AD170" s="194">
        <v>0.42105263157894735</v>
      </c>
      <c r="AE170" s="156">
        <v>184</v>
      </c>
      <c r="AF170" s="194">
        <v>0.2689655172413794</v>
      </c>
      <c r="AG170" s="323">
        <v>59</v>
      </c>
      <c r="AH170" s="194">
        <v>5.3571428571428603E-2</v>
      </c>
      <c r="AI170" s="156">
        <v>100</v>
      </c>
      <c r="AJ170" s="194">
        <v>0.4285714285714286</v>
      </c>
      <c r="AK170" s="156">
        <v>159</v>
      </c>
      <c r="AL170" s="194">
        <v>0.26190476190476186</v>
      </c>
      <c r="AM170" s="323">
        <v>386</v>
      </c>
      <c r="AN170" s="194">
        <v>20.444444444444443</v>
      </c>
      <c r="AO170" s="323">
        <v>8</v>
      </c>
      <c r="AP170" s="194">
        <v>0</v>
      </c>
      <c r="AQ170" s="156">
        <v>0</v>
      </c>
      <c r="AR170" s="194" t="s">
        <v>113</v>
      </c>
      <c r="AS170" s="156">
        <v>8</v>
      </c>
      <c r="AT170" s="194">
        <v>0</v>
      </c>
    </row>
    <row r="171" spans="2:46" s="4" customFormat="1" ht="15" hidden="1" customHeight="1" outlineLevel="1" x14ac:dyDescent="0.25">
      <c r="B171" s="71" t="s">
        <v>101</v>
      </c>
      <c r="C171" s="323">
        <v>3958</v>
      </c>
      <c r="D171" s="194">
        <v>-1.0252563140785154E-2</v>
      </c>
      <c r="E171" s="156">
        <v>3407</v>
      </c>
      <c r="F171" s="194">
        <v>-7.2843822843823292E-3</v>
      </c>
      <c r="G171" s="156">
        <v>7365</v>
      </c>
      <c r="H171" s="194">
        <v>-8.8817117480823882E-3</v>
      </c>
      <c r="I171" s="323">
        <v>3813</v>
      </c>
      <c r="J171" s="194">
        <v>-2.8782475802343388E-2</v>
      </c>
      <c r="K171" s="156">
        <v>3332</v>
      </c>
      <c r="L171" s="194">
        <v>-8.0381065793391215E-3</v>
      </c>
      <c r="M171" s="156">
        <v>7145</v>
      </c>
      <c r="N171" s="194">
        <v>-1.9217570350034352E-2</v>
      </c>
      <c r="O171" s="323">
        <v>1442</v>
      </c>
      <c r="P171" s="194">
        <v>0.91246684350132634</v>
      </c>
      <c r="Q171" s="156">
        <v>824</v>
      </c>
      <c r="R171" s="194">
        <v>0.45583038869257941</v>
      </c>
      <c r="S171" s="156">
        <v>2266</v>
      </c>
      <c r="T171" s="194">
        <v>0.71666666666666656</v>
      </c>
      <c r="U171" s="323">
        <v>1937</v>
      </c>
      <c r="V171" s="194">
        <v>-0.36450131233595795</v>
      </c>
      <c r="W171" s="156">
        <v>2114</v>
      </c>
      <c r="X171" s="194">
        <v>-8.6825053995680301E-2</v>
      </c>
      <c r="Y171" s="156">
        <v>4051</v>
      </c>
      <c r="Z171" s="194">
        <v>-0.24463919448070115</v>
      </c>
      <c r="AA171" s="323">
        <v>109</v>
      </c>
      <c r="AB171" s="194">
        <v>0.9464285714285714</v>
      </c>
      <c r="AC171" s="156">
        <v>75</v>
      </c>
      <c r="AD171" s="194">
        <v>2.7397260273972712E-2</v>
      </c>
      <c r="AE171" s="156">
        <v>184</v>
      </c>
      <c r="AF171" s="194">
        <v>0.42635658914728691</v>
      </c>
      <c r="AG171" s="323">
        <v>92</v>
      </c>
      <c r="AH171" s="194">
        <v>0.67272727272727262</v>
      </c>
      <c r="AI171" s="156">
        <v>69</v>
      </c>
      <c r="AJ171" s="194">
        <v>1.4705882352941124E-2</v>
      </c>
      <c r="AK171" s="156">
        <v>161</v>
      </c>
      <c r="AL171" s="194">
        <v>0.30894308943089421</v>
      </c>
      <c r="AM171" s="323">
        <v>32</v>
      </c>
      <c r="AN171" s="194">
        <v>1.9090909090909092</v>
      </c>
      <c r="AO171" s="323">
        <v>4</v>
      </c>
      <c r="AP171" s="194">
        <v>-0.33333333333333337</v>
      </c>
      <c r="AQ171" s="156">
        <v>0</v>
      </c>
      <c r="AR171" s="194" t="s">
        <v>113</v>
      </c>
      <c r="AS171" s="156">
        <v>4</v>
      </c>
      <c r="AT171" s="194">
        <v>-0.33333333333333337</v>
      </c>
    </row>
    <row r="172" spans="2:46" s="4" customFormat="1" ht="15" hidden="1" customHeight="1" outlineLevel="1" x14ac:dyDescent="0.25">
      <c r="B172" s="71" t="s">
        <v>102</v>
      </c>
      <c r="C172" s="323">
        <v>10150</v>
      </c>
      <c r="D172" s="194">
        <v>2.1030265973708344</v>
      </c>
      <c r="E172" s="156">
        <v>4611</v>
      </c>
      <c r="F172" s="194">
        <v>0.17268565615462861</v>
      </c>
      <c r="G172" s="156">
        <v>14761</v>
      </c>
      <c r="H172" s="194">
        <v>1.0492850201305011</v>
      </c>
      <c r="I172" s="323">
        <v>9941</v>
      </c>
      <c r="J172" s="194">
        <v>2.2171521035598705</v>
      </c>
      <c r="K172" s="156">
        <v>4498</v>
      </c>
      <c r="L172" s="194">
        <v>0.16287487073422957</v>
      </c>
      <c r="M172" s="156">
        <v>14439</v>
      </c>
      <c r="N172" s="194">
        <v>1.0751652773785572</v>
      </c>
      <c r="O172" s="323">
        <v>2051</v>
      </c>
      <c r="P172" s="194">
        <v>1.2245119305856833</v>
      </c>
      <c r="Q172" s="156">
        <v>758</v>
      </c>
      <c r="R172" s="194">
        <v>0.39338235294117641</v>
      </c>
      <c r="S172" s="156">
        <v>2809</v>
      </c>
      <c r="T172" s="194">
        <v>0.91609822646657579</v>
      </c>
      <c r="U172" s="323">
        <v>7007</v>
      </c>
      <c r="V172" s="194">
        <v>2.4163822525597269</v>
      </c>
      <c r="W172" s="156">
        <v>2821</v>
      </c>
      <c r="X172" s="194">
        <v>-2.387543252595159E-2</v>
      </c>
      <c r="Y172" s="156">
        <v>9828</v>
      </c>
      <c r="Z172" s="194">
        <v>0.98907103825136611</v>
      </c>
      <c r="AA172" s="323">
        <v>140</v>
      </c>
      <c r="AB172" s="194">
        <v>-0.15151515151515149</v>
      </c>
      <c r="AC172" s="156">
        <v>113</v>
      </c>
      <c r="AD172" s="194">
        <v>0.94827586206896552</v>
      </c>
      <c r="AE172" s="156">
        <v>253</v>
      </c>
      <c r="AF172" s="194">
        <v>0.13452914798206272</v>
      </c>
      <c r="AG172" s="323">
        <v>96</v>
      </c>
      <c r="AH172" s="194">
        <v>-0.35570469798657722</v>
      </c>
      <c r="AI172" s="156">
        <v>105</v>
      </c>
      <c r="AJ172" s="194">
        <v>0.90909090909090917</v>
      </c>
      <c r="AK172" s="156">
        <v>201</v>
      </c>
      <c r="AL172" s="194">
        <v>-1.4705882352941124E-2</v>
      </c>
      <c r="AM172" s="323">
        <v>67</v>
      </c>
      <c r="AN172" s="194">
        <v>3.1875</v>
      </c>
      <c r="AO172" s="323">
        <v>2</v>
      </c>
      <c r="AP172" s="194" t="s">
        <v>113</v>
      </c>
      <c r="AQ172" s="156">
        <v>0</v>
      </c>
      <c r="AR172" s="194">
        <v>-1</v>
      </c>
      <c r="AS172" s="156">
        <v>2</v>
      </c>
      <c r="AT172" s="194">
        <v>-0.66666666666666674</v>
      </c>
    </row>
    <row r="173" spans="2:46" s="4" customFormat="1" ht="15" hidden="1" customHeight="1" outlineLevel="1" x14ac:dyDescent="0.25">
      <c r="B173" s="71" t="s">
        <v>103</v>
      </c>
      <c r="C173" s="323">
        <v>3071</v>
      </c>
      <c r="D173" s="194">
        <v>-0.22174353775975675</v>
      </c>
      <c r="E173" s="156">
        <v>3005</v>
      </c>
      <c r="F173" s="194">
        <v>-0.21601878424210796</v>
      </c>
      <c r="G173" s="156">
        <v>6076</v>
      </c>
      <c r="H173" s="194">
        <v>-0.21892274071217377</v>
      </c>
      <c r="I173" s="323">
        <v>2852</v>
      </c>
      <c r="J173" s="194">
        <v>-0.25457396759017248</v>
      </c>
      <c r="K173" s="156">
        <v>2945</v>
      </c>
      <c r="L173" s="194">
        <v>-0.21717171717171713</v>
      </c>
      <c r="M173" s="156">
        <v>5797</v>
      </c>
      <c r="N173" s="194">
        <v>-0.23603057459146015</v>
      </c>
      <c r="O173" s="323">
        <v>665</v>
      </c>
      <c r="P173" s="194">
        <v>-0.51424397370343322</v>
      </c>
      <c r="Q173" s="156">
        <v>415</v>
      </c>
      <c r="R173" s="194">
        <v>1.9432624113475176</v>
      </c>
      <c r="S173" s="156">
        <v>1080</v>
      </c>
      <c r="T173" s="194">
        <v>-0.28476821192052981</v>
      </c>
      <c r="U173" s="323">
        <v>2013</v>
      </c>
      <c r="V173" s="194">
        <v>-0.11865148861646235</v>
      </c>
      <c r="W173" s="156">
        <v>1945</v>
      </c>
      <c r="X173" s="194">
        <v>-0.25735013363879344</v>
      </c>
      <c r="Y173" s="156">
        <v>3958</v>
      </c>
      <c r="Z173" s="194">
        <v>-0.19273913930246789</v>
      </c>
      <c r="AA173" s="323">
        <v>115</v>
      </c>
      <c r="AB173" s="194">
        <v>0.10576923076923084</v>
      </c>
      <c r="AC173" s="156">
        <v>60</v>
      </c>
      <c r="AD173" s="194">
        <v>-0.15492957746478875</v>
      </c>
      <c r="AE173" s="156">
        <v>175</v>
      </c>
      <c r="AF173" s="194">
        <v>0</v>
      </c>
      <c r="AG173" s="323">
        <v>96</v>
      </c>
      <c r="AH173" s="194">
        <v>-5.8823529411764719E-2</v>
      </c>
      <c r="AI173" s="156">
        <v>56</v>
      </c>
      <c r="AJ173" s="194">
        <v>-0.16417910447761197</v>
      </c>
      <c r="AK173" s="156">
        <v>152</v>
      </c>
      <c r="AL173" s="194">
        <v>-0.10059171597633132</v>
      </c>
      <c r="AM173" s="323">
        <v>104</v>
      </c>
      <c r="AN173" s="194">
        <v>5.5</v>
      </c>
      <c r="AO173" s="323">
        <v>0</v>
      </c>
      <c r="AP173" s="194" t="s">
        <v>113</v>
      </c>
      <c r="AQ173" s="156">
        <v>0</v>
      </c>
      <c r="AR173" s="194" t="s">
        <v>113</v>
      </c>
      <c r="AS173" s="156">
        <v>0</v>
      </c>
      <c r="AT173" s="194" t="s">
        <v>113</v>
      </c>
    </row>
    <row r="174" spans="2:46" s="4" customFormat="1" ht="15" hidden="1" customHeight="1" outlineLevel="1" x14ac:dyDescent="0.25">
      <c r="B174" s="71" t="s">
        <v>104</v>
      </c>
      <c r="C174" s="323">
        <v>2884</v>
      </c>
      <c r="D174" s="194">
        <v>2.0162716660771185E-2</v>
      </c>
      <c r="E174" s="156">
        <v>2573</v>
      </c>
      <c r="F174" s="194">
        <v>7.432150313152408E-2</v>
      </c>
      <c r="G174" s="156">
        <v>5457</v>
      </c>
      <c r="H174" s="194">
        <v>4.5001914975105306E-2</v>
      </c>
      <c r="I174" s="323">
        <v>2701</v>
      </c>
      <c r="J174" s="194">
        <v>-3.6886757654002178E-3</v>
      </c>
      <c r="K174" s="156">
        <v>2448</v>
      </c>
      <c r="L174" s="194">
        <v>9.2369477911646625E-2</v>
      </c>
      <c r="M174" s="156">
        <v>5149</v>
      </c>
      <c r="N174" s="194">
        <v>3.9781906300484726E-2</v>
      </c>
      <c r="O174" s="323">
        <v>683</v>
      </c>
      <c r="P174" s="194">
        <v>-0.29660144181256431</v>
      </c>
      <c r="Q174" s="156">
        <v>408</v>
      </c>
      <c r="R174" s="194">
        <v>0.41176470588235303</v>
      </c>
      <c r="S174" s="156">
        <v>1091</v>
      </c>
      <c r="T174" s="194">
        <v>-0.13412698412698409</v>
      </c>
      <c r="U174" s="323">
        <v>1782</v>
      </c>
      <c r="V174" s="194">
        <v>5.1327433628318486E-2</v>
      </c>
      <c r="W174" s="156">
        <v>1573</v>
      </c>
      <c r="X174" s="194">
        <v>-7.0880094506792668E-2</v>
      </c>
      <c r="Y174" s="156">
        <v>3355</v>
      </c>
      <c r="Z174" s="194">
        <v>-9.7402597402597157E-3</v>
      </c>
      <c r="AA174" s="323">
        <v>73</v>
      </c>
      <c r="AB174" s="194">
        <v>-3.9473684210526327E-2</v>
      </c>
      <c r="AC174" s="156">
        <v>125</v>
      </c>
      <c r="AD174" s="194">
        <v>-0.18831168831168832</v>
      </c>
      <c r="AE174" s="156">
        <v>198</v>
      </c>
      <c r="AF174" s="194">
        <v>-0.13913043478260867</v>
      </c>
      <c r="AG174" s="323">
        <v>64</v>
      </c>
      <c r="AH174" s="194">
        <v>0</v>
      </c>
      <c r="AI174" s="156">
        <v>116</v>
      </c>
      <c r="AJ174" s="194">
        <v>-0.19999999999999996</v>
      </c>
      <c r="AK174" s="156">
        <v>180</v>
      </c>
      <c r="AL174" s="194">
        <v>-0.13875598086124397</v>
      </c>
      <c r="AM174" s="323">
        <v>97</v>
      </c>
      <c r="AN174" s="194">
        <v>1.5526315789473686</v>
      </c>
      <c r="AO174" s="323">
        <v>13</v>
      </c>
      <c r="AP174" s="194">
        <v>5.5</v>
      </c>
      <c r="AQ174" s="156">
        <v>0</v>
      </c>
      <c r="AR174" s="194" t="s">
        <v>113</v>
      </c>
      <c r="AS174" s="156">
        <v>13</v>
      </c>
      <c r="AT174" s="194">
        <v>5.5</v>
      </c>
    </row>
    <row r="175" spans="2:46" s="4" customFormat="1" ht="15.75" collapsed="1" x14ac:dyDescent="0.25">
      <c r="B175" s="101">
        <v>2008</v>
      </c>
      <c r="C175" s="333">
        <v>51596</v>
      </c>
      <c r="D175" s="103">
        <v>0.36848526642442248</v>
      </c>
      <c r="E175" s="102">
        <v>41157</v>
      </c>
      <c r="F175" s="103">
        <v>0.11079024074273991</v>
      </c>
      <c r="G175" s="102">
        <v>92753</v>
      </c>
      <c r="H175" s="103">
        <v>0.24075981539696345</v>
      </c>
      <c r="I175" s="333">
        <v>49425</v>
      </c>
      <c r="J175" s="103">
        <v>0.36149523442234588</v>
      </c>
      <c r="K175" s="102">
        <v>40169</v>
      </c>
      <c r="L175" s="103">
        <v>0.11407255380519188</v>
      </c>
      <c r="M175" s="102">
        <v>89594</v>
      </c>
      <c r="N175" s="103">
        <v>0.23820448326377175</v>
      </c>
      <c r="O175" s="333">
        <v>15395</v>
      </c>
      <c r="P175" s="103">
        <v>0.25837829001144352</v>
      </c>
      <c r="Q175" s="102">
        <v>5591</v>
      </c>
      <c r="R175" s="103">
        <v>9.0236419418876501E-3</v>
      </c>
      <c r="S175" s="102">
        <v>20986</v>
      </c>
      <c r="T175" s="103">
        <v>0.18064697609001401</v>
      </c>
      <c r="U175" s="333">
        <v>30801</v>
      </c>
      <c r="V175" s="103">
        <v>0.32500215090768303</v>
      </c>
      <c r="W175" s="102">
        <v>27879</v>
      </c>
      <c r="X175" s="103">
        <v>0.1236548305187215</v>
      </c>
      <c r="Y175" s="102">
        <v>58680</v>
      </c>
      <c r="Z175" s="103">
        <v>0.22105000312129341</v>
      </c>
      <c r="AA175" s="333">
        <v>1185</v>
      </c>
      <c r="AB175" s="103">
        <v>6.5647482014388414E-2</v>
      </c>
      <c r="AC175" s="102">
        <v>988</v>
      </c>
      <c r="AD175" s="103">
        <v>4.0650406504065817E-3</v>
      </c>
      <c r="AE175" s="102">
        <v>2173</v>
      </c>
      <c r="AF175" s="103">
        <v>3.67366412213741E-2</v>
      </c>
      <c r="AG175" s="333">
        <v>992</v>
      </c>
      <c r="AH175" s="103">
        <v>-1.9762845849802368E-2</v>
      </c>
      <c r="AI175" s="102">
        <v>914</v>
      </c>
      <c r="AJ175" s="103">
        <v>-1.1891891891891881E-2</v>
      </c>
      <c r="AK175" s="102">
        <v>1906</v>
      </c>
      <c r="AL175" s="103">
        <v>-1.6004130098089875E-2</v>
      </c>
      <c r="AM175" s="333">
        <v>943</v>
      </c>
      <c r="AN175" s="103">
        <v>2.5584905660377357</v>
      </c>
      <c r="AO175" s="333">
        <v>43</v>
      </c>
      <c r="AP175" s="103">
        <v>0.79166666666666674</v>
      </c>
      <c r="AQ175" s="102">
        <v>0</v>
      </c>
      <c r="AR175" s="103">
        <v>-1</v>
      </c>
      <c r="AS175" s="102">
        <v>43</v>
      </c>
      <c r="AT175" s="103">
        <v>0.19444444444444442</v>
      </c>
    </row>
    <row r="176" spans="2:46" s="4" customFormat="1" ht="15" hidden="1" customHeight="1" outlineLevel="1" x14ac:dyDescent="0.25">
      <c r="B176" s="71" t="s">
        <v>93</v>
      </c>
      <c r="C176" s="323">
        <v>3386</v>
      </c>
      <c r="D176" s="194">
        <v>0.40965861781848467</v>
      </c>
      <c r="E176" s="156">
        <v>3288</v>
      </c>
      <c r="F176" s="194">
        <v>0.28487690504103158</v>
      </c>
      <c r="G176" s="156">
        <v>6674</v>
      </c>
      <c r="H176" s="194">
        <v>0.34529328764362033</v>
      </c>
      <c r="I176" s="323">
        <v>3225</v>
      </c>
      <c r="J176" s="194">
        <v>0.39670853183196186</v>
      </c>
      <c r="K176" s="156">
        <v>3187</v>
      </c>
      <c r="L176" s="194">
        <v>0.27479999999999993</v>
      </c>
      <c r="M176" s="156">
        <v>6412</v>
      </c>
      <c r="N176" s="194">
        <v>0.33333333333333326</v>
      </c>
      <c r="O176" s="323">
        <v>1569</v>
      </c>
      <c r="P176" s="194">
        <v>0.82229965156794416</v>
      </c>
      <c r="Q176" s="156">
        <v>787</v>
      </c>
      <c r="R176" s="194">
        <v>0.94801980198019797</v>
      </c>
      <c r="S176" s="156">
        <v>2356</v>
      </c>
      <c r="T176" s="194">
        <v>0.8624505928853754</v>
      </c>
      <c r="U176" s="323">
        <v>1745</v>
      </c>
      <c r="V176" s="194">
        <v>0.23846699787083048</v>
      </c>
      <c r="W176" s="156">
        <v>1833</v>
      </c>
      <c r="X176" s="194">
        <v>0.10488245931283902</v>
      </c>
      <c r="Y176" s="156">
        <v>3578</v>
      </c>
      <c r="Z176" s="194">
        <v>0.16623207301173393</v>
      </c>
      <c r="AA176" s="323">
        <v>135</v>
      </c>
      <c r="AB176" s="194">
        <v>0.82432432432432434</v>
      </c>
      <c r="AC176" s="156">
        <v>95</v>
      </c>
      <c r="AD176" s="194">
        <v>0.61016949152542366</v>
      </c>
      <c r="AE176" s="156">
        <v>230</v>
      </c>
      <c r="AF176" s="194">
        <v>0.72932330827067671</v>
      </c>
      <c r="AG176" s="323">
        <v>132</v>
      </c>
      <c r="AH176" s="194">
        <v>0.9701492537313432</v>
      </c>
      <c r="AI176" s="156">
        <v>90</v>
      </c>
      <c r="AJ176" s="194">
        <v>0.63636363636363646</v>
      </c>
      <c r="AK176" s="156">
        <v>222</v>
      </c>
      <c r="AL176" s="194">
        <v>0.81967213114754101</v>
      </c>
      <c r="AM176" s="323">
        <v>24</v>
      </c>
      <c r="AN176" s="194">
        <v>0.33333333333333326</v>
      </c>
      <c r="AO176" s="323">
        <v>2</v>
      </c>
      <c r="AP176" s="194">
        <v>1</v>
      </c>
      <c r="AQ176" s="156">
        <v>6</v>
      </c>
      <c r="AR176" s="194" t="s">
        <v>113</v>
      </c>
      <c r="AS176" s="156">
        <v>8</v>
      </c>
      <c r="AT176" s="194">
        <v>7</v>
      </c>
    </row>
    <row r="177" spans="2:46" s="4" customFormat="1" ht="15" hidden="1" customHeight="1" outlineLevel="1" x14ac:dyDescent="0.25">
      <c r="B177" s="71" t="s">
        <v>94</v>
      </c>
      <c r="C177" s="323">
        <v>1623</v>
      </c>
      <c r="D177" s="194">
        <v>0.35250000000000004</v>
      </c>
      <c r="E177" s="156">
        <v>1856</v>
      </c>
      <c r="F177" s="194">
        <v>8.3479276123759494E-2</v>
      </c>
      <c r="G177" s="156">
        <v>3479</v>
      </c>
      <c r="H177" s="194">
        <v>0.19430140748369373</v>
      </c>
      <c r="I177" s="323">
        <v>1543</v>
      </c>
      <c r="J177" s="194">
        <v>0.36548672566371687</v>
      </c>
      <c r="K177" s="156">
        <v>1819</v>
      </c>
      <c r="L177" s="194">
        <v>8.5322195704057302E-2</v>
      </c>
      <c r="M177" s="156">
        <v>3362</v>
      </c>
      <c r="N177" s="194">
        <v>0.19814682822523166</v>
      </c>
      <c r="O177" s="323">
        <v>637</v>
      </c>
      <c r="P177" s="194">
        <v>1.1666666666666665</v>
      </c>
      <c r="Q177" s="156">
        <v>193</v>
      </c>
      <c r="R177" s="194">
        <v>-0.32042253521126762</v>
      </c>
      <c r="S177" s="156">
        <v>830</v>
      </c>
      <c r="T177" s="194">
        <v>0.43598615916955019</v>
      </c>
      <c r="U177" s="323">
        <v>891</v>
      </c>
      <c r="V177" s="194">
        <v>7.8692493946731279E-2</v>
      </c>
      <c r="W177" s="156">
        <v>1264</v>
      </c>
      <c r="X177" s="194">
        <v>0.15963302752293584</v>
      </c>
      <c r="Y177" s="156">
        <v>2155</v>
      </c>
      <c r="Z177" s="194">
        <v>0.12473903966597066</v>
      </c>
      <c r="AA177" s="323">
        <v>57</v>
      </c>
      <c r="AB177" s="194">
        <v>0.54054054054054057</v>
      </c>
      <c r="AC177" s="156">
        <v>37</v>
      </c>
      <c r="AD177" s="194">
        <v>0</v>
      </c>
      <c r="AE177" s="156">
        <v>94</v>
      </c>
      <c r="AF177" s="194">
        <v>0.27027027027027017</v>
      </c>
      <c r="AG177" s="323">
        <v>52</v>
      </c>
      <c r="AH177" s="194">
        <v>0.48571428571428577</v>
      </c>
      <c r="AI177" s="156">
        <v>35</v>
      </c>
      <c r="AJ177" s="194">
        <v>2.9411764705882248E-2</v>
      </c>
      <c r="AK177" s="156">
        <v>87</v>
      </c>
      <c r="AL177" s="194">
        <v>0.26086956521739135</v>
      </c>
      <c r="AM177" s="323">
        <v>21</v>
      </c>
      <c r="AN177" s="194">
        <v>-0.36363636363636365</v>
      </c>
      <c r="AO177" s="323">
        <v>2</v>
      </c>
      <c r="AP177" s="194" t="s">
        <v>113</v>
      </c>
      <c r="AQ177" s="156">
        <v>0</v>
      </c>
      <c r="AR177" s="194" t="s">
        <v>113</v>
      </c>
      <c r="AS177" s="156">
        <v>2</v>
      </c>
      <c r="AT177" s="194" t="s">
        <v>113</v>
      </c>
    </row>
    <row r="178" spans="2:46" s="4" customFormat="1" ht="15" hidden="1" customHeight="1" outlineLevel="1" x14ac:dyDescent="0.25">
      <c r="B178" s="71" t="s">
        <v>95</v>
      </c>
      <c r="C178" s="323">
        <v>2285</v>
      </c>
      <c r="D178" s="194">
        <v>0.24727074235807867</v>
      </c>
      <c r="E178" s="156">
        <v>2566</v>
      </c>
      <c r="F178" s="194">
        <v>-3.1332578331445871E-2</v>
      </c>
      <c r="G178" s="156">
        <v>4851</v>
      </c>
      <c r="H178" s="194">
        <v>8.2570854719928644E-2</v>
      </c>
      <c r="I178" s="323">
        <v>2143</v>
      </c>
      <c r="J178" s="194">
        <v>0.22247575584711932</v>
      </c>
      <c r="K178" s="156">
        <v>2490</v>
      </c>
      <c r="L178" s="194">
        <v>-3.9722329348245267E-2</v>
      </c>
      <c r="M178" s="156">
        <v>4633</v>
      </c>
      <c r="N178" s="194">
        <v>6.60377358490567E-2</v>
      </c>
      <c r="O178" s="323">
        <v>593</v>
      </c>
      <c r="P178" s="194">
        <v>0.32959641255605376</v>
      </c>
      <c r="Q178" s="156">
        <v>324</v>
      </c>
      <c r="R178" s="194">
        <v>-0.42245989304812837</v>
      </c>
      <c r="S178" s="156">
        <v>917</v>
      </c>
      <c r="T178" s="194">
        <v>-8.9374379344587918E-2</v>
      </c>
      <c r="U178" s="323">
        <v>1425</v>
      </c>
      <c r="V178" s="194">
        <v>0.13545816733067739</v>
      </c>
      <c r="W178" s="156">
        <v>1730</v>
      </c>
      <c r="X178" s="194">
        <v>3.5308198683423164E-2</v>
      </c>
      <c r="Y178" s="156">
        <v>3155</v>
      </c>
      <c r="Z178" s="194">
        <v>7.8263841421736258E-2</v>
      </c>
      <c r="AA178" s="323">
        <v>92</v>
      </c>
      <c r="AB178" s="194">
        <v>1.13953488372093</v>
      </c>
      <c r="AC178" s="156">
        <v>76</v>
      </c>
      <c r="AD178" s="194">
        <v>0.35714285714285721</v>
      </c>
      <c r="AE178" s="156">
        <v>168</v>
      </c>
      <c r="AF178" s="194">
        <v>0.69696969696969702</v>
      </c>
      <c r="AG178" s="323">
        <v>84</v>
      </c>
      <c r="AH178" s="194">
        <v>1</v>
      </c>
      <c r="AI178" s="156">
        <v>72</v>
      </c>
      <c r="AJ178" s="194">
        <v>0.43999999999999995</v>
      </c>
      <c r="AK178" s="156">
        <v>156</v>
      </c>
      <c r="AL178" s="194">
        <v>0.69565217391304346</v>
      </c>
      <c r="AM178" s="323">
        <v>49</v>
      </c>
      <c r="AN178" s="194">
        <v>0.53125</v>
      </c>
      <c r="AO178" s="323">
        <v>1</v>
      </c>
      <c r="AP178" s="194">
        <v>-0.75</v>
      </c>
      <c r="AQ178" s="156">
        <v>0</v>
      </c>
      <c r="AR178" s="194" t="s">
        <v>113</v>
      </c>
      <c r="AS178" s="156">
        <v>1</v>
      </c>
      <c r="AT178" s="194">
        <v>-0.75</v>
      </c>
    </row>
    <row r="179" spans="2:46" s="4" customFormat="1" ht="15" hidden="1" customHeight="1" outlineLevel="1" x14ac:dyDescent="0.25">
      <c r="B179" s="71" t="s">
        <v>96</v>
      </c>
      <c r="C179" s="323">
        <v>2713</v>
      </c>
      <c r="D179" s="194">
        <v>-0.26754859611231097</v>
      </c>
      <c r="E179" s="156">
        <v>2970</v>
      </c>
      <c r="F179" s="194">
        <v>0.12117780294450742</v>
      </c>
      <c r="G179" s="156">
        <v>5683</v>
      </c>
      <c r="H179" s="194">
        <v>-0.10546198646308835</v>
      </c>
      <c r="I179" s="323">
        <v>2554</v>
      </c>
      <c r="J179" s="194">
        <v>-0.28857938718662957</v>
      </c>
      <c r="K179" s="156">
        <v>2894</v>
      </c>
      <c r="L179" s="194">
        <v>0.13534719497842285</v>
      </c>
      <c r="M179" s="156">
        <v>5448</v>
      </c>
      <c r="N179" s="194">
        <v>-0.11255904870500077</v>
      </c>
      <c r="O179" s="323">
        <v>1014</v>
      </c>
      <c r="P179" s="194">
        <v>-0.14502529510961215</v>
      </c>
      <c r="Q179" s="156">
        <v>587</v>
      </c>
      <c r="R179" s="194">
        <v>-6.6772655007949155E-2</v>
      </c>
      <c r="S179" s="156">
        <v>1601</v>
      </c>
      <c r="T179" s="194">
        <v>-0.11790633608815426</v>
      </c>
      <c r="U179" s="323">
        <v>1616</v>
      </c>
      <c r="V179" s="194">
        <v>-0.28779197884530627</v>
      </c>
      <c r="W179" s="156">
        <v>1925</v>
      </c>
      <c r="X179" s="194">
        <v>0.20012468827930174</v>
      </c>
      <c r="Y179" s="156">
        <v>3541</v>
      </c>
      <c r="Z179" s="194">
        <v>-8.5721662793699971E-2</v>
      </c>
      <c r="AA179" s="323">
        <v>122</v>
      </c>
      <c r="AB179" s="194">
        <v>1</v>
      </c>
      <c r="AC179" s="156">
        <v>76</v>
      </c>
      <c r="AD179" s="194">
        <v>-0.21649484536082475</v>
      </c>
      <c r="AE179" s="156">
        <v>198</v>
      </c>
      <c r="AF179" s="194">
        <v>0.25316455696202533</v>
      </c>
      <c r="AG179" s="323">
        <v>111</v>
      </c>
      <c r="AH179" s="194">
        <v>0.81967213114754101</v>
      </c>
      <c r="AI179" s="156">
        <v>72</v>
      </c>
      <c r="AJ179" s="194">
        <v>-0.21739130434782605</v>
      </c>
      <c r="AK179" s="156">
        <v>183</v>
      </c>
      <c r="AL179" s="194">
        <v>0.19607843137254899</v>
      </c>
      <c r="AM179" s="323">
        <v>35</v>
      </c>
      <c r="AN179" s="194">
        <v>-0.32692307692307687</v>
      </c>
      <c r="AO179" s="323">
        <v>2</v>
      </c>
      <c r="AP179" s="194">
        <v>1</v>
      </c>
      <c r="AQ179" s="156">
        <v>0</v>
      </c>
      <c r="AR179" s="194">
        <v>-1</v>
      </c>
      <c r="AS179" s="156">
        <v>2</v>
      </c>
      <c r="AT179" s="194">
        <v>-0.5</v>
      </c>
    </row>
    <row r="180" spans="2:46" s="4" customFormat="1" ht="15" hidden="1" customHeight="1" outlineLevel="1" x14ac:dyDescent="0.25">
      <c r="B180" s="71" t="s">
        <v>97</v>
      </c>
      <c r="C180" s="323">
        <v>2545</v>
      </c>
      <c r="D180" s="194">
        <v>-1.8511376783648337E-2</v>
      </c>
      <c r="E180" s="156">
        <v>2339</v>
      </c>
      <c r="F180" s="194">
        <v>1.7841601392515338E-2</v>
      </c>
      <c r="G180" s="156">
        <v>4884</v>
      </c>
      <c r="H180" s="194">
        <v>-1.4312001635656824E-3</v>
      </c>
      <c r="I180" s="323">
        <v>2436</v>
      </c>
      <c r="J180" s="194">
        <v>-3.218116805721094E-2</v>
      </c>
      <c r="K180" s="156">
        <v>2252</v>
      </c>
      <c r="L180" s="194">
        <v>-2.6572187776793266E-3</v>
      </c>
      <c r="M180" s="156">
        <v>4688</v>
      </c>
      <c r="N180" s="194">
        <v>-1.8219895287958088E-2</v>
      </c>
      <c r="O180" s="323">
        <v>994</v>
      </c>
      <c r="P180" s="194">
        <v>0.40793201133144485</v>
      </c>
      <c r="Q180" s="156">
        <v>191</v>
      </c>
      <c r="R180" s="194">
        <v>-0.53414634146341466</v>
      </c>
      <c r="S180" s="156">
        <v>1185</v>
      </c>
      <c r="T180" s="194">
        <v>6.1827956989247257E-2</v>
      </c>
      <c r="U180" s="323">
        <v>1361</v>
      </c>
      <c r="V180" s="194">
        <v>-0.21646516983304553</v>
      </c>
      <c r="W180" s="156">
        <v>1623</v>
      </c>
      <c r="X180" s="194">
        <v>-1.4571948998178486E-2</v>
      </c>
      <c r="Y180" s="156">
        <v>2984</v>
      </c>
      <c r="Z180" s="194">
        <v>-0.11820330969267134</v>
      </c>
      <c r="AA180" s="323">
        <v>82</v>
      </c>
      <c r="AB180" s="194">
        <v>1.4848484848484849</v>
      </c>
      <c r="AC180" s="156">
        <v>87</v>
      </c>
      <c r="AD180" s="194">
        <v>1.1749999999999998</v>
      </c>
      <c r="AE180" s="156">
        <v>169</v>
      </c>
      <c r="AF180" s="194">
        <v>1.3150684931506849</v>
      </c>
      <c r="AG180" s="323">
        <v>63</v>
      </c>
      <c r="AH180" s="194">
        <v>1.1000000000000001</v>
      </c>
      <c r="AI180" s="156">
        <v>82</v>
      </c>
      <c r="AJ180" s="194">
        <v>1.1578947368421053</v>
      </c>
      <c r="AK180" s="156">
        <v>145</v>
      </c>
      <c r="AL180" s="194">
        <v>1.1323529411764706</v>
      </c>
      <c r="AM180" s="323">
        <v>27</v>
      </c>
      <c r="AN180" s="194">
        <v>-0.3571428571428571</v>
      </c>
      <c r="AO180" s="323">
        <v>0</v>
      </c>
      <c r="AP180" s="194">
        <v>-1</v>
      </c>
      <c r="AQ180" s="156">
        <v>0</v>
      </c>
      <c r="AR180" s="194" t="s">
        <v>113</v>
      </c>
      <c r="AS180" s="156">
        <v>0</v>
      </c>
      <c r="AT180" s="194">
        <v>-1</v>
      </c>
    </row>
    <row r="181" spans="2:46" s="4" customFormat="1" ht="15" hidden="1" customHeight="1" outlineLevel="1" x14ac:dyDescent="0.25">
      <c r="B181" s="71" t="s">
        <v>98</v>
      </c>
      <c r="C181" s="323">
        <v>3821</v>
      </c>
      <c r="D181" s="194">
        <v>0.34732016925246834</v>
      </c>
      <c r="E181" s="156">
        <v>2956</v>
      </c>
      <c r="F181" s="194">
        <v>-0.16708932093547479</v>
      </c>
      <c r="G181" s="156">
        <v>6777</v>
      </c>
      <c r="H181" s="194">
        <v>6.1393891934220735E-2</v>
      </c>
      <c r="I181" s="323">
        <v>3737</v>
      </c>
      <c r="J181" s="194">
        <v>0.34134960516870061</v>
      </c>
      <c r="K181" s="156">
        <v>2885</v>
      </c>
      <c r="L181" s="194">
        <v>-0.16714780600461898</v>
      </c>
      <c r="M181" s="156">
        <v>6622</v>
      </c>
      <c r="N181" s="194">
        <v>5.9520000000000017E-2</v>
      </c>
      <c r="O181" s="323">
        <v>978</v>
      </c>
      <c r="P181" s="194">
        <v>0.23484848484848486</v>
      </c>
      <c r="Q181" s="156">
        <v>628</v>
      </c>
      <c r="R181" s="194">
        <v>-5.8470764617691184E-2</v>
      </c>
      <c r="S181" s="156">
        <v>1606</v>
      </c>
      <c r="T181" s="194">
        <v>0.10075394105551738</v>
      </c>
      <c r="U181" s="323">
        <v>2574</v>
      </c>
      <c r="V181" s="194">
        <v>0.40578918623702886</v>
      </c>
      <c r="W181" s="156">
        <v>1844</v>
      </c>
      <c r="X181" s="194">
        <v>-0.24052718286655683</v>
      </c>
      <c r="Y181" s="156">
        <v>4418</v>
      </c>
      <c r="Z181" s="194">
        <v>3.7332707208264759E-2</v>
      </c>
      <c r="AA181" s="323">
        <v>82</v>
      </c>
      <c r="AB181" s="194">
        <v>1.5625</v>
      </c>
      <c r="AC181" s="156">
        <v>71</v>
      </c>
      <c r="AD181" s="194">
        <v>-0.16470588235294115</v>
      </c>
      <c r="AE181" s="156">
        <v>153</v>
      </c>
      <c r="AF181" s="194">
        <v>0.30769230769230771</v>
      </c>
      <c r="AG181" s="323">
        <v>80</v>
      </c>
      <c r="AH181" s="194">
        <v>1.5</v>
      </c>
      <c r="AI181" s="156">
        <v>66</v>
      </c>
      <c r="AJ181" s="194">
        <v>-0.17500000000000004</v>
      </c>
      <c r="AK181" s="156">
        <v>146</v>
      </c>
      <c r="AL181" s="194">
        <v>0.3035714285714286</v>
      </c>
      <c r="AM181" s="323">
        <v>2</v>
      </c>
      <c r="AN181" s="194">
        <v>-0.88235294117647056</v>
      </c>
      <c r="AO181" s="323">
        <v>0</v>
      </c>
      <c r="AP181" s="194">
        <v>-1</v>
      </c>
      <c r="AQ181" s="156">
        <v>0</v>
      </c>
      <c r="AR181" s="194" t="s">
        <v>113</v>
      </c>
      <c r="AS181" s="156">
        <v>0</v>
      </c>
      <c r="AT181" s="194">
        <v>-1</v>
      </c>
    </row>
    <row r="182" spans="2:46" s="4" customFormat="1" ht="15" hidden="1" customHeight="1" outlineLevel="1" x14ac:dyDescent="0.25">
      <c r="B182" s="71" t="s">
        <v>99</v>
      </c>
      <c r="C182" s="323">
        <v>3267</v>
      </c>
      <c r="D182" s="194">
        <v>7.5024679170779818E-2</v>
      </c>
      <c r="E182" s="156">
        <v>3569</v>
      </c>
      <c r="F182" s="194">
        <v>0.23238950276243098</v>
      </c>
      <c r="G182" s="156">
        <v>6836</v>
      </c>
      <c r="H182" s="194">
        <v>0.15181128896377416</v>
      </c>
      <c r="I182" s="323">
        <v>3186</v>
      </c>
      <c r="J182" s="194">
        <v>6.9486404833836835E-2</v>
      </c>
      <c r="K182" s="156">
        <v>3459</v>
      </c>
      <c r="L182" s="194">
        <v>0.23668215945656068</v>
      </c>
      <c r="M182" s="156">
        <v>6645</v>
      </c>
      <c r="N182" s="194">
        <v>0.15045013850415523</v>
      </c>
      <c r="O182" s="323">
        <v>1093</v>
      </c>
      <c r="P182" s="194">
        <v>6.2196307094266379E-2</v>
      </c>
      <c r="Q182" s="156">
        <v>582</v>
      </c>
      <c r="R182" s="194">
        <v>-0.15283842794759828</v>
      </c>
      <c r="S182" s="156">
        <v>1675</v>
      </c>
      <c r="T182" s="194">
        <v>-2.3892773892773889E-2</v>
      </c>
      <c r="U182" s="323">
        <v>2141</v>
      </c>
      <c r="V182" s="194">
        <v>0.21303116147308776</v>
      </c>
      <c r="W182" s="156">
        <v>2413</v>
      </c>
      <c r="X182" s="194">
        <v>0.41524926686217012</v>
      </c>
      <c r="Y182" s="156">
        <v>4554</v>
      </c>
      <c r="Z182" s="194">
        <v>0.3123919308357348</v>
      </c>
      <c r="AA182" s="323">
        <v>72</v>
      </c>
      <c r="AB182" s="194">
        <v>1.0571428571428569</v>
      </c>
      <c r="AC182" s="156">
        <v>110</v>
      </c>
      <c r="AD182" s="194">
        <v>0.11111111111111116</v>
      </c>
      <c r="AE182" s="156">
        <v>182</v>
      </c>
      <c r="AF182" s="194">
        <v>0.35820895522388052</v>
      </c>
      <c r="AG182" s="323">
        <v>64</v>
      </c>
      <c r="AH182" s="194">
        <v>1.064516129032258</v>
      </c>
      <c r="AI182" s="156">
        <v>103</v>
      </c>
      <c r="AJ182" s="194">
        <v>0.10752688172043001</v>
      </c>
      <c r="AK182" s="156">
        <v>167</v>
      </c>
      <c r="AL182" s="194">
        <v>0.34677419354838701</v>
      </c>
      <c r="AM182" s="323">
        <v>8</v>
      </c>
      <c r="AN182" s="194">
        <v>-0.65217391304347827</v>
      </c>
      <c r="AO182" s="323">
        <v>1</v>
      </c>
      <c r="AP182" s="194">
        <v>-0.5</v>
      </c>
      <c r="AQ182" s="156">
        <v>0</v>
      </c>
      <c r="AR182" s="194" t="s">
        <v>113</v>
      </c>
      <c r="AS182" s="156">
        <v>1</v>
      </c>
      <c r="AT182" s="194">
        <v>-0.5</v>
      </c>
    </row>
    <row r="183" spans="2:46" s="4" customFormat="1" ht="15" hidden="1" customHeight="1" outlineLevel="1" x14ac:dyDescent="0.25">
      <c r="B183" s="71" t="s">
        <v>100</v>
      </c>
      <c r="C183" s="323">
        <v>4020</v>
      </c>
      <c r="D183" s="194">
        <v>0.25782227784730916</v>
      </c>
      <c r="E183" s="156">
        <v>3916</v>
      </c>
      <c r="F183" s="194">
        <v>0.11250000000000004</v>
      </c>
      <c r="G183" s="156">
        <v>7936</v>
      </c>
      <c r="H183" s="194">
        <v>0.18165574746873148</v>
      </c>
      <c r="I183" s="323">
        <v>3925</v>
      </c>
      <c r="J183" s="194">
        <v>0.25600000000000001</v>
      </c>
      <c r="K183" s="156">
        <v>3840</v>
      </c>
      <c r="L183" s="194">
        <v>0.12676056338028174</v>
      </c>
      <c r="M183" s="156">
        <v>7765</v>
      </c>
      <c r="N183" s="194">
        <v>0.18858105005357406</v>
      </c>
      <c r="O183" s="323">
        <v>1340</v>
      </c>
      <c r="P183" s="194">
        <v>0.28970163618864286</v>
      </c>
      <c r="Q183" s="156">
        <v>709</v>
      </c>
      <c r="R183" s="194">
        <v>-0.13219094247246022</v>
      </c>
      <c r="S183" s="156">
        <v>2049</v>
      </c>
      <c r="T183" s="194">
        <v>0.10398706896551735</v>
      </c>
      <c r="U183" s="323">
        <v>2415</v>
      </c>
      <c r="V183" s="194">
        <v>0.28116710875331563</v>
      </c>
      <c r="W183" s="156">
        <v>2662</v>
      </c>
      <c r="X183" s="194">
        <v>0.30426261636452723</v>
      </c>
      <c r="Y183" s="156">
        <v>5077</v>
      </c>
      <c r="Z183" s="194">
        <v>0.29317371370351508</v>
      </c>
      <c r="AA183" s="323">
        <v>69</v>
      </c>
      <c r="AB183" s="194">
        <v>0.18965517241379315</v>
      </c>
      <c r="AC183" s="156">
        <v>76</v>
      </c>
      <c r="AD183" s="194">
        <v>-0.24</v>
      </c>
      <c r="AE183" s="156">
        <v>145</v>
      </c>
      <c r="AF183" s="194">
        <v>-8.2278481012658222E-2</v>
      </c>
      <c r="AG183" s="323">
        <v>56</v>
      </c>
      <c r="AH183" s="194">
        <v>3.7037037037036979E-2</v>
      </c>
      <c r="AI183" s="156">
        <v>70</v>
      </c>
      <c r="AJ183" s="194">
        <v>-0.25531914893617025</v>
      </c>
      <c r="AK183" s="156">
        <v>126</v>
      </c>
      <c r="AL183" s="194">
        <v>-0.14864864864864868</v>
      </c>
      <c r="AM183" s="323">
        <v>18</v>
      </c>
      <c r="AN183" s="194">
        <v>1</v>
      </c>
      <c r="AO183" s="323">
        <v>8</v>
      </c>
      <c r="AP183" s="194">
        <v>1</v>
      </c>
      <c r="AQ183" s="156">
        <v>0</v>
      </c>
      <c r="AR183" s="194">
        <v>-1</v>
      </c>
      <c r="AS183" s="156">
        <v>8</v>
      </c>
      <c r="AT183" s="194">
        <v>-0.5</v>
      </c>
    </row>
    <row r="184" spans="2:46" s="4" customFormat="1" ht="15" hidden="1" customHeight="1" outlineLevel="1" x14ac:dyDescent="0.25">
      <c r="B184" s="71" t="s">
        <v>101</v>
      </c>
      <c r="C184" s="323">
        <v>3999</v>
      </c>
      <c r="D184" s="194">
        <v>0.35651289009497966</v>
      </c>
      <c r="E184" s="156">
        <v>3432</v>
      </c>
      <c r="F184" s="194">
        <v>-8.9655172413793061E-2</v>
      </c>
      <c r="G184" s="156">
        <v>7431</v>
      </c>
      <c r="H184" s="194">
        <v>0.1061327776123846</v>
      </c>
      <c r="I184" s="323">
        <v>3926</v>
      </c>
      <c r="J184" s="194">
        <v>0.36699164345403901</v>
      </c>
      <c r="K184" s="156">
        <v>3359</v>
      </c>
      <c r="L184" s="194">
        <v>-9.1671173607355327E-2</v>
      </c>
      <c r="M184" s="156">
        <v>7285</v>
      </c>
      <c r="N184" s="194">
        <v>0.10882800608828003</v>
      </c>
      <c r="O184" s="323">
        <v>754</v>
      </c>
      <c r="P184" s="194">
        <v>-0.14609286523216303</v>
      </c>
      <c r="Q184" s="156">
        <v>566</v>
      </c>
      <c r="R184" s="194">
        <v>8.0152671755725269E-2</v>
      </c>
      <c r="S184" s="156">
        <v>1320</v>
      </c>
      <c r="T184" s="194">
        <v>-6.1833688699360345E-2</v>
      </c>
      <c r="U184" s="323">
        <v>3048</v>
      </c>
      <c r="V184" s="194">
        <v>0.67196928140427858</v>
      </c>
      <c r="W184" s="156">
        <v>2315</v>
      </c>
      <c r="X184" s="194">
        <v>-8.3531274742676187E-2</v>
      </c>
      <c r="Y184" s="156">
        <v>5363</v>
      </c>
      <c r="Z184" s="194">
        <v>0.23315704759714873</v>
      </c>
      <c r="AA184" s="323">
        <v>56</v>
      </c>
      <c r="AB184" s="194">
        <v>-0.17647058823529416</v>
      </c>
      <c r="AC184" s="156">
        <v>73</v>
      </c>
      <c r="AD184" s="194">
        <v>1.388888888888884E-2</v>
      </c>
      <c r="AE184" s="156">
        <v>129</v>
      </c>
      <c r="AF184" s="194">
        <v>-7.8571428571428625E-2</v>
      </c>
      <c r="AG184" s="323">
        <v>55</v>
      </c>
      <c r="AH184" s="194">
        <v>-1.7857142857142905E-2</v>
      </c>
      <c r="AI184" s="156">
        <v>68</v>
      </c>
      <c r="AJ184" s="194">
        <v>1.4925373134328401E-2</v>
      </c>
      <c r="AK184" s="156">
        <v>123</v>
      </c>
      <c r="AL184" s="194">
        <v>0</v>
      </c>
      <c r="AM184" s="323">
        <v>11</v>
      </c>
      <c r="AN184" s="194">
        <v>0.83333333333333326</v>
      </c>
      <c r="AO184" s="323">
        <v>6</v>
      </c>
      <c r="AP184" s="194">
        <v>2</v>
      </c>
      <c r="AQ184" s="156">
        <v>0</v>
      </c>
      <c r="AR184" s="194" t="s">
        <v>113</v>
      </c>
      <c r="AS184" s="156">
        <v>6</v>
      </c>
      <c r="AT184" s="194">
        <v>2</v>
      </c>
    </row>
    <row r="185" spans="2:46" s="4" customFormat="1" ht="15" hidden="1" customHeight="1" outlineLevel="1" x14ac:dyDescent="0.25">
      <c r="B185" s="71" t="s">
        <v>102</v>
      </c>
      <c r="C185" s="323">
        <v>3271</v>
      </c>
      <c r="D185" s="194">
        <v>0.29698651863600323</v>
      </c>
      <c r="E185" s="156">
        <v>3932</v>
      </c>
      <c r="F185" s="194">
        <v>0.20465686274509798</v>
      </c>
      <c r="G185" s="156">
        <v>7203</v>
      </c>
      <c r="H185" s="194">
        <v>0.24490148634635323</v>
      </c>
      <c r="I185" s="323">
        <v>3090</v>
      </c>
      <c r="J185" s="194">
        <v>0.2669126691266912</v>
      </c>
      <c r="K185" s="156">
        <v>3868</v>
      </c>
      <c r="L185" s="194">
        <v>0.19641200123724101</v>
      </c>
      <c r="M185" s="156">
        <v>6958</v>
      </c>
      <c r="N185" s="194">
        <v>0.22672778561354012</v>
      </c>
      <c r="O185" s="323">
        <v>922</v>
      </c>
      <c r="P185" s="194">
        <v>0.14962593516209477</v>
      </c>
      <c r="Q185" s="156">
        <v>544</v>
      </c>
      <c r="R185" s="194">
        <v>-7.0085470085470059E-2</v>
      </c>
      <c r="S185" s="156">
        <v>1466</v>
      </c>
      <c r="T185" s="194">
        <v>5.6957462148522042E-2</v>
      </c>
      <c r="U185" s="323">
        <v>2051</v>
      </c>
      <c r="V185" s="194">
        <v>0.3063694267515924</v>
      </c>
      <c r="W185" s="156">
        <v>2890</v>
      </c>
      <c r="X185" s="194">
        <v>0.35744480976984505</v>
      </c>
      <c r="Y185" s="156">
        <v>4941</v>
      </c>
      <c r="Z185" s="194">
        <v>0.33576642335766427</v>
      </c>
      <c r="AA185" s="323">
        <v>165</v>
      </c>
      <c r="AB185" s="194">
        <v>1.3913043478260869</v>
      </c>
      <c r="AC185" s="156">
        <v>58</v>
      </c>
      <c r="AD185" s="194">
        <v>0.87096774193548376</v>
      </c>
      <c r="AE185" s="156">
        <v>223</v>
      </c>
      <c r="AF185" s="194">
        <v>1.23</v>
      </c>
      <c r="AG185" s="323">
        <v>149</v>
      </c>
      <c r="AH185" s="194">
        <v>1.9215686274509802</v>
      </c>
      <c r="AI185" s="156">
        <v>55</v>
      </c>
      <c r="AJ185" s="194">
        <v>0.89655172413793105</v>
      </c>
      <c r="AK185" s="156">
        <v>204</v>
      </c>
      <c r="AL185" s="194">
        <v>1.5499999999999998</v>
      </c>
      <c r="AM185" s="323">
        <v>16</v>
      </c>
      <c r="AN185" s="194">
        <v>0.14285714285714279</v>
      </c>
      <c r="AO185" s="323">
        <v>0</v>
      </c>
      <c r="AP185" s="194" t="s">
        <v>113</v>
      </c>
      <c r="AQ185" s="156">
        <v>6</v>
      </c>
      <c r="AR185" s="194" t="s">
        <v>113</v>
      </c>
      <c r="AS185" s="156">
        <v>6</v>
      </c>
      <c r="AT185" s="194" t="s">
        <v>113</v>
      </c>
    </row>
    <row r="186" spans="2:46" s="4" customFormat="1" ht="15" hidden="1" customHeight="1" outlineLevel="1" x14ac:dyDescent="0.25">
      <c r="B186" s="71" t="s">
        <v>103</v>
      </c>
      <c r="C186" s="323">
        <v>3946</v>
      </c>
      <c r="D186" s="194">
        <v>0.36634349030470914</v>
      </c>
      <c r="E186" s="156">
        <v>3833</v>
      </c>
      <c r="F186" s="194">
        <v>0.34491228070175439</v>
      </c>
      <c r="G186" s="156">
        <v>7779</v>
      </c>
      <c r="H186" s="194">
        <v>0.35569884977344013</v>
      </c>
      <c r="I186" s="323">
        <v>3826</v>
      </c>
      <c r="J186" s="194">
        <v>0.41441774491682071</v>
      </c>
      <c r="K186" s="156">
        <v>3762</v>
      </c>
      <c r="L186" s="194">
        <v>0.33026874115983018</v>
      </c>
      <c r="M186" s="156">
        <v>7588</v>
      </c>
      <c r="N186" s="194">
        <v>0.37140791613952651</v>
      </c>
      <c r="O186" s="323">
        <v>1369</v>
      </c>
      <c r="P186" s="194">
        <v>0.55568181818181817</v>
      </c>
      <c r="Q186" s="156">
        <v>141</v>
      </c>
      <c r="R186" s="194">
        <v>-0.75176056338028174</v>
      </c>
      <c r="S186" s="156">
        <v>1510</v>
      </c>
      <c r="T186" s="194">
        <v>4.2817679558011079E-2</v>
      </c>
      <c r="U186" s="323">
        <v>2284</v>
      </c>
      <c r="V186" s="194">
        <v>0.28026905829596416</v>
      </c>
      <c r="W186" s="156">
        <v>2619</v>
      </c>
      <c r="X186" s="194">
        <v>0.46887268648345493</v>
      </c>
      <c r="Y186" s="156">
        <v>4903</v>
      </c>
      <c r="Z186" s="194">
        <v>0.37454443509952351</v>
      </c>
      <c r="AA186" s="323">
        <v>104</v>
      </c>
      <c r="AB186" s="194">
        <v>-0.33333333333333337</v>
      </c>
      <c r="AC186" s="156">
        <v>71</v>
      </c>
      <c r="AD186" s="194">
        <v>2.2272727272727271</v>
      </c>
      <c r="AE186" s="156">
        <v>175</v>
      </c>
      <c r="AF186" s="194">
        <v>-1.6853932584269704E-2</v>
      </c>
      <c r="AG186" s="323">
        <v>102</v>
      </c>
      <c r="AH186" s="194">
        <v>-0.25547445255474455</v>
      </c>
      <c r="AI186" s="156">
        <v>67</v>
      </c>
      <c r="AJ186" s="194">
        <v>2.35</v>
      </c>
      <c r="AK186" s="156">
        <v>169</v>
      </c>
      <c r="AL186" s="194">
        <v>7.6433121019108263E-2</v>
      </c>
      <c r="AM186" s="323">
        <v>16</v>
      </c>
      <c r="AN186" s="194">
        <v>-0.40740740740740744</v>
      </c>
      <c r="AO186" s="323">
        <v>0</v>
      </c>
      <c r="AP186" s="194" t="s">
        <v>113</v>
      </c>
      <c r="AQ186" s="156">
        <v>0</v>
      </c>
      <c r="AR186" s="194" t="s">
        <v>113</v>
      </c>
      <c r="AS186" s="156">
        <v>0</v>
      </c>
      <c r="AT186" s="194" t="s">
        <v>113</v>
      </c>
    </row>
    <row r="187" spans="2:46" s="4" customFormat="1" ht="15" hidden="1" customHeight="1" outlineLevel="1" x14ac:dyDescent="0.25">
      <c r="B187" s="71" t="s">
        <v>104</v>
      </c>
      <c r="C187" s="323">
        <v>2827</v>
      </c>
      <c r="D187" s="194">
        <v>0.1191607284243863</v>
      </c>
      <c r="E187" s="156">
        <v>2395</v>
      </c>
      <c r="F187" s="194">
        <v>-0.29288455860643636</v>
      </c>
      <c r="G187" s="156">
        <v>5222</v>
      </c>
      <c r="H187" s="194">
        <v>-0.11686115339083381</v>
      </c>
      <c r="I187" s="323">
        <v>2711</v>
      </c>
      <c r="J187" s="194">
        <v>0.13621123218776199</v>
      </c>
      <c r="K187" s="156">
        <v>2241</v>
      </c>
      <c r="L187" s="194">
        <v>-0.31884498480243162</v>
      </c>
      <c r="M187" s="156">
        <v>4952</v>
      </c>
      <c r="N187" s="194">
        <v>-0.12755461592670891</v>
      </c>
      <c r="O187" s="323">
        <v>971</v>
      </c>
      <c r="P187" s="194">
        <v>0.94589178356713433</v>
      </c>
      <c r="Q187" s="156">
        <v>289</v>
      </c>
      <c r="R187" s="194">
        <v>-0.23544973544973546</v>
      </c>
      <c r="S187" s="156">
        <v>1260</v>
      </c>
      <c r="T187" s="194">
        <v>0.43671607753705821</v>
      </c>
      <c r="U187" s="323">
        <v>1695</v>
      </c>
      <c r="V187" s="194">
        <v>-3.966005665722383E-2</v>
      </c>
      <c r="W187" s="156">
        <v>1693</v>
      </c>
      <c r="X187" s="194">
        <v>-0.27370227370227374</v>
      </c>
      <c r="Y187" s="156">
        <v>3388</v>
      </c>
      <c r="Z187" s="194">
        <v>-0.1728515625</v>
      </c>
      <c r="AA187" s="323">
        <v>76</v>
      </c>
      <c r="AB187" s="194">
        <v>-7.3170731707317027E-2</v>
      </c>
      <c r="AC187" s="156">
        <v>154</v>
      </c>
      <c r="AD187" s="194">
        <v>0.58762886597938135</v>
      </c>
      <c r="AE187" s="156">
        <v>230</v>
      </c>
      <c r="AF187" s="194">
        <v>0.28491620111731852</v>
      </c>
      <c r="AG187" s="323">
        <v>64</v>
      </c>
      <c r="AH187" s="194">
        <v>-9.8591549295774628E-2</v>
      </c>
      <c r="AI187" s="156">
        <v>145</v>
      </c>
      <c r="AJ187" s="194">
        <v>0.5934065934065933</v>
      </c>
      <c r="AK187" s="156">
        <v>209</v>
      </c>
      <c r="AL187" s="194">
        <v>0.29012345679012341</v>
      </c>
      <c r="AM187" s="323">
        <v>38</v>
      </c>
      <c r="AN187" s="194">
        <v>-0.34482758620689657</v>
      </c>
      <c r="AO187" s="323">
        <v>2</v>
      </c>
      <c r="AP187" s="194" t="s">
        <v>113</v>
      </c>
      <c r="AQ187" s="156">
        <v>0</v>
      </c>
      <c r="AR187" s="194" t="s">
        <v>113</v>
      </c>
      <c r="AS187" s="156">
        <v>2</v>
      </c>
      <c r="AT187" s="194" t="s">
        <v>113</v>
      </c>
    </row>
    <row r="188" spans="2:46" s="4" customFormat="1" ht="15.75" collapsed="1" x14ac:dyDescent="0.25">
      <c r="B188" s="101">
        <v>2007</v>
      </c>
      <c r="C188" s="333">
        <v>37703</v>
      </c>
      <c r="D188" s="103">
        <v>0.18989459067095882</v>
      </c>
      <c r="E188" s="102">
        <v>37052</v>
      </c>
      <c r="F188" s="103">
        <v>5.5492251595259834E-2</v>
      </c>
      <c r="G188" s="102">
        <v>74755</v>
      </c>
      <c r="H188" s="103">
        <v>0.11925437939811356</v>
      </c>
      <c r="I188" s="333">
        <v>36302</v>
      </c>
      <c r="J188" s="103">
        <v>0.18668889542675959</v>
      </c>
      <c r="K188" s="102">
        <v>36056</v>
      </c>
      <c r="L188" s="103">
        <v>5.1379250014579769E-2</v>
      </c>
      <c r="M188" s="102">
        <v>72358</v>
      </c>
      <c r="N188" s="103">
        <v>0.11517299838175243</v>
      </c>
      <c r="O188" s="333">
        <v>12234</v>
      </c>
      <c r="P188" s="103">
        <v>0.29913985345651484</v>
      </c>
      <c r="Q188" s="102">
        <v>5541</v>
      </c>
      <c r="R188" s="103">
        <v>-0.1493705864292294</v>
      </c>
      <c r="S188" s="102">
        <v>17775</v>
      </c>
      <c r="T188" s="103">
        <v>0.115749168288243</v>
      </c>
      <c r="U188" s="333">
        <v>23246</v>
      </c>
      <c r="V188" s="103">
        <v>0.16702645715146347</v>
      </c>
      <c r="W188" s="102">
        <v>24811</v>
      </c>
      <c r="X188" s="103">
        <v>9.7152206597682866E-2</v>
      </c>
      <c r="Y188" s="102">
        <v>48057</v>
      </c>
      <c r="Z188" s="103">
        <v>0.12987562598452973</v>
      </c>
      <c r="AA188" s="333">
        <v>1112</v>
      </c>
      <c r="AB188" s="103">
        <v>0.4866310160427807</v>
      </c>
      <c r="AC188" s="102">
        <v>984</v>
      </c>
      <c r="AD188" s="103">
        <v>0.23773584905660372</v>
      </c>
      <c r="AE188" s="102">
        <v>2096</v>
      </c>
      <c r="AF188" s="103">
        <v>0.35839274141283206</v>
      </c>
      <c r="AG188" s="333">
        <v>1012</v>
      </c>
      <c r="AH188" s="103">
        <v>0.51724137931034475</v>
      </c>
      <c r="AI188" s="102">
        <v>925</v>
      </c>
      <c r="AJ188" s="103">
        <v>0.24495289367429351</v>
      </c>
      <c r="AK188" s="102">
        <v>1937</v>
      </c>
      <c r="AL188" s="103">
        <v>0.37375886524822688</v>
      </c>
      <c r="AM188" s="333">
        <v>265</v>
      </c>
      <c r="AN188" s="103">
        <v>-0.19939577039274925</v>
      </c>
      <c r="AO188" s="333">
        <v>24</v>
      </c>
      <c r="AP188" s="103">
        <v>0.5</v>
      </c>
      <c r="AQ188" s="102">
        <v>12</v>
      </c>
      <c r="AR188" s="103">
        <v>-0.19999999999999996</v>
      </c>
      <c r="AS188" s="102">
        <v>36</v>
      </c>
      <c r="AT188" s="103">
        <v>0.16129032258064524</v>
      </c>
    </row>
    <row r="189" spans="2:46" s="4" customFormat="1" ht="15" hidden="1" customHeight="1" outlineLevel="1" x14ac:dyDescent="0.25">
      <c r="B189" s="71" t="s">
        <v>93</v>
      </c>
      <c r="C189" s="323">
        <v>2402</v>
      </c>
      <c r="D189" s="194">
        <v>0.43231961836612998</v>
      </c>
      <c r="E189" s="156">
        <v>2559</v>
      </c>
      <c r="F189" s="194">
        <v>4.5770331017572552E-2</v>
      </c>
      <c r="G189" s="156">
        <v>4961</v>
      </c>
      <c r="H189" s="194">
        <v>0.20295829291949574</v>
      </c>
      <c r="I189" s="323">
        <v>2309</v>
      </c>
      <c r="J189" s="194">
        <v>0.4531151667715545</v>
      </c>
      <c r="K189" s="156">
        <v>2500</v>
      </c>
      <c r="L189" s="194">
        <v>2.923013585837797E-2</v>
      </c>
      <c r="M189" s="156">
        <v>4809</v>
      </c>
      <c r="N189" s="194">
        <v>0.19686411149825789</v>
      </c>
      <c r="O189" s="323">
        <v>861</v>
      </c>
      <c r="P189" s="194" t="s">
        <v>113</v>
      </c>
      <c r="Q189" s="156">
        <v>404</v>
      </c>
      <c r="R189" s="194" t="s">
        <v>113</v>
      </c>
      <c r="S189" s="156">
        <v>1265</v>
      </c>
      <c r="T189" s="194" t="s">
        <v>113</v>
      </c>
      <c r="U189" s="323">
        <v>1409</v>
      </c>
      <c r="V189" s="194" t="s">
        <v>113</v>
      </c>
      <c r="W189" s="156">
        <v>1659</v>
      </c>
      <c r="X189" s="194" t="s">
        <v>113</v>
      </c>
      <c r="Y189" s="156">
        <v>3068</v>
      </c>
      <c r="Z189" s="194" t="s">
        <v>113</v>
      </c>
      <c r="AA189" s="323">
        <v>74</v>
      </c>
      <c r="AB189" s="194">
        <v>0.34545454545454546</v>
      </c>
      <c r="AC189" s="156">
        <v>59</v>
      </c>
      <c r="AD189" s="194">
        <v>2.2777777777777777</v>
      </c>
      <c r="AE189" s="156">
        <v>133</v>
      </c>
      <c r="AF189" s="194">
        <v>0.82191780821917804</v>
      </c>
      <c r="AG189" s="323">
        <v>67</v>
      </c>
      <c r="AH189" s="194" t="s">
        <v>113</v>
      </c>
      <c r="AI189" s="156">
        <v>55</v>
      </c>
      <c r="AJ189" s="194" t="s">
        <v>113</v>
      </c>
      <c r="AK189" s="156">
        <v>122</v>
      </c>
      <c r="AL189" s="194" t="s">
        <v>113</v>
      </c>
      <c r="AM189" s="323">
        <v>18</v>
      </c>
      <c r="AN189" s="194">
        <v>-0.45454545454545459</v>
      </c>
      <c r="AO189" s="323">
        <v>1</v>
      </c>
      <c r="AP189" s="194" t="s">
        <v>113</v>
      </c>
      <c r="AQ189" s="156">
        <v>0</v>
      </c>
      <c r="AR189" s="194" t="s">
        <v>113</v>
      </c>
      <c r="AS189" s="156">
        <v>1</v>
      </c>
      <c r="AT189" s="194" t="s">
        <v>113</v>
      </c>
    </row>
    <row r="190" spans="2:46" s="4" customFormat="1" ht="15" hidden="1" customHeight="1" outlineLevel="1" x14ac:dyDescent="0.25">
      <c r="B190" s="71" t="s">
        <v>94</v>
      </c>
      <c r="C190" s="323">
        <v>1200</v>
      </c>
      <c r="D190" s="194">
        <v>0.21951219512195119</v>
      </c>
      <c r="E190" s="156">
        <v>1713</v>
      </c>
      <c r="F190" s="194">
        <v>-7.3051948051948035E-2</v>
      </c>
      <c r="G190" s="156">
        <v>2913</v>
      </c>
      <c r="H190" s="194">
        <v>2.8601694915254328E-2</v>
      </c>
      <c r="I190" s="323">
        <v>1130</v>
      </c>
      <c r="J190" s="194">
        <v>0.20855614973262027</v>
      </c>
      <c r="K190" s="156">
        <v>1676</v>
      </c>
      <c r="L190" s="194">
        <v>-8.2146768893756827E-2</v>
      </c>
      <c r="M190" s="156">
        <v>2806</v>
      </c>
      <c r="N190" s="194">
        <v>1.6298442593263296E-2</v>
      </c>
      <c r="O190" s="323">
        <v>294</v>
      </c>
      <c r="P190" s="194" t="s">
        <v>113</v>
      </c>
      <c r="Q190" s="156">
        <v>284</v>
      </c>
      <c r="R190" s="194" t="s">
        <v>113</v>
      </c>
      <c r="S190" s="156">
        <v>578</v>
      </c>
      <c r="T190" s="194" t="s">
        <v>113</v>
      </c>
      <c r="U190" s="323">
        <v>826</v>
      </c>
      <c r="V190" s="194" t="s">
        <v>113</v>
      </c>
      <c r="W190" s="156">
        <v>1090</v>
      </c>
      <c r="X190" s="194" t="s">
        <v>113</v>
      </c>
      <c r="Y190" s="156">
        <v>1916</v>
      </c>
      <c r="Z190" s="194" t="s">
        <v>113</v>
      </c>
      <c r="AA190" s="323">
        <v>37</v>
      </c>
      <c r="AB190" s="194">
        <v>1.0555555555555554</v>
      </c>
      <c r="AC190" s="156">
        <v>37</v>
      </c>
      <c r="AD190" s="194">
        <v>0.68181818181818188</v>
      </c>
      <c r="AE190" s="156">
        <v>74</v>
      </c>
      <c r="AF190" s="194">
        <v>0.85000000000000009</v>
      </c>
      <c r="AG190" s="323">
        <v>35</v>
      </c>
      <c r="AH190" s="194" t="s">
        <v>113</v>
      </c>
      <c r="AI190" s="156">
        <v>34</v>
      </c>
      <c r="AJ190" s="194" t="s">
        <v>113</v>
      </c>
      <c r="AK190" s="156">
        <v>69</v>
      </c>
      <c r="AL190" s="194" t="s">
        <v>113</v>
      </c>
      <c r="AM190" s="323">
        <v>33</v>
      </c>
      <c r="AN190" s="194">
        <v>0.26923076923076916</v>
      </c>
      <c r="AO190" s="323">
        <v>0</v>
      </c>
      <c r="AP190" s="194">
        <v>-1</v>
      </c>
      <c r="AQ190" s="156">
        <v>0</v>
      </c>
      <c r="AR190" s="194" t="s">
        <v>113</v>
      </c>
      <c r="AS190" s="156">
        <v>0</v>
      </c>
      <c r="AT190" s="194">
        <v>-1</v>
      </c>
    </row>
    <row r="191" spans="2:46" s="4" customFormat="1" ht="15" hidden="1" customHeight="1" outlineLevel="1" x14ac:dyDescent="0.25">
      <c r="B191" s="71" t="s">
        <v>95</v>
      </c>
      <c r="C191" s="323">
        <v>1832</v>
      </c>
      <c r="D191" s="194">
        <v>0.53949579831932781</v>
      </c>
      <c r="E191" s="156">
        <v>2649</v>
      </c>
      <c r="F191" s="194">
        <v>6.30016051364366E-2</v>
      </c>
      <c r="G191" s="156">
        <v>4481</v>
      </c>
      <c r="H191" s="194">
        <v>0.21700162954915814</v>
      </c>
      <c r="I191" s="323">
        <v>1753</v>
      </c>
      <c r="J191" s="194">
        <v>0.52567449956483903</v>
      </c>
      <c r="K191" s="156">
        <v>2593</v>
      </c>
      <c r="L191" s="194">
        <v>5.7935536515707931E-2</v>
      </c>
      <c r="M191" s="156">
        <v>4346</v>
      </c>
      <c r="N191" s="194">
        <v>0.2072222222222222</v>
      </c>
      <c r="O191" s="323">
        <v>446</v>
      </c>
      <c r="P191" s="194" t="s">
        <v>113</v>
      </c>
      <c r="Q191" s="156">
        <v>561</v>
      </c>
      <c r="R191" s="194" t="s">
        <v>113</v>
      </c>
      <c r="S191" s="156">
        <v>1007</v>
      </c>
      <c r="T191" s="194" t="s">
        <v>113</v>
      </c>
      <c r="U191" s="323">
        <v>1255</v>
      </c>
      <c r="V191" s="194" t="s">
        <v>113</v>
      </c>
      <c r="W191" s="156">
        <v>1671</v>
      </c>
      <c r="X191" s="194" t="s">
        <v>113</v>
      </c>
      <c r="Y191" s="156">
        <v>2926</v>
      </c>
      <c r="Z191" s="194" t="s">
        <v>113</v>
      </c>
      <c r="AA191" s="323">
        <v>43</v>
      </c>
      <c r="AB191" s="194">
        <v>0.34375</v>
      </c>
      <c r="AC191" s="156">
        <v>56</v>
      </c>
      <c r="AD191" s="194">
        <v>0.36585365853658547</v>
      </c>
      <c r="AE191" s="156">
        <v>99</v>
      </c>
      <c r="AF191" s="194">
        <v>0.35616438356164393</v>
      </c>
      <c r="AG191" s="323">
        <v>42</v>
      </c>
      <c r="AH191" s="194" t="s">
        <v>113</v>
      </c>
      <c r="AI191" s="156">
        <v>50</v>
      </c>
      <c r="AJ191" s="194" t="s">
        <v>113</v>
      </c>
      <c r="AK191" s="156">
        <v>92</v>
      </c>
      <c r="AL191" s="194" t="s">
        <v>113</v>
      </c>
      <c r="AM191" s="323">
        <v>32</v>
      </c>
      <c r="AN191" s="194">
        <v>7</v>
      </c>
      <c r="AO191" s="323">
        <v>4</v>
      </c>
      <c r="AP191" s="194">
        <v>-0.19999999999999996</v>
      </c>
      <c r="AQ191" s="156">
        <v>0</v>
      </c>
      <c r="AR191" s="194" t="s">
        <v>113</v>
      </c>
      <c r="AS191" s="156">
        <v>4</v>
      </c>
      <c r="AT191" s="194">
        <v>-0.19999999999999996</v>
      </c>
    </row>
    <row r="192" spans="2:46" s="4" customFormat="1" ht="15" hidden="1" customHeight="1" outlineLevel="1" x14ac:dyDescent="0.25">
      <c r="B192" s="71" t="s">
        <v>96</v>
      </c>
      <c r="C192" s="323">
        <v>3704</v>
      </c>
      <c r="D192" s="194">
        <v>0.81836033382425133</v>
      </c>
      <c r="E192" s="156">
        <v>2649</v>
      </c>
      <c r="F192" s="194">
        <v>-2.1787296898079789E-2</v>
      </c>
      <c r="G192" s="156">
        <v>6353</v>
      </c>
      <c r="H192" s="194">
        <v>0.33888303477344572</v>
      </c>
      <c r="I192" s="323">
        <v>3590</v>
      </c>
      <c r="J192" s="194">
        <v>0.84860968074150356</v>
      </c>
      <c r="K192" s="156">
        <v>2549</v>
      </c>
      <c r="L192" s="194">
        <v>-4.92353599403208E-2</v>
      </c>
      <c r="M192" s="156">
        <v>6139</v>
      </c>
      <c r="N192" s="194">
        <v>0.32792558944408401</v>
      </c>
      <c r="O192" s="323">
        <v>1186</v>
      </c>
      <c r="P192" s="194" t="s">
        <v>113</v>
      </c>
      <c r="Q192" s="156">
        <v>629</v>
      </c>
      <c r="R192" s="194" t="s">
        <v>113</v>
      </c>
      <c r="S192" s="156">
        <v>1815</v>
      </c>
      <c r="T192" s="194" t="s">
        <v>113</v>
      </c>
      <c r="U192" s="323">
        <v>2269</v>
      </c>
      <c r="V192" s="194" t="s">
        <v>113</v>
      </c>
      <c r="W192" s="156">
        <v>1604</v>
      </c>
      <c r="X192" s="194" t="s">
        <v>113</v>
      </c>
      <c r="Y192" s="156">
        <v>3873</v>
      </c>
      <c r="Z192" s="194" t="s">
        <v>113</v>
      </c>
      <c r="AA192" s="323">
        <v>61</v>
      </c>
      <c r="AB192" s="194">
        <v>0.10909090909090913</v>
      </c>
      <c r="AC192" s="156">
        <v>97</v>
      </c>
      <c r="AD192" s="194">
        <v>2.5925925925925926</v>
      </c>
      <c r="AE192" s="156">
        <v>158</v>
      </c>
      <c r="AF192" s="194">
        <v>0.92682926829268286</v>
      </c>
      <c r="AG192" s="323">
        <v>61</v>
      </c>
      <c r="AH192" s="194" t="s">
        <v>113</v>
      </c>
      <c r="AI192" s="156">
        <v>92</v>
      </c>
      <c r="AJ192" s="194" t="s">
        <v>113</v>
      </c>
      <c r="AK192" s="156">
        <v>153</v>
      </c>
      <c r="AL192" s="194" t="s">
        <v>113</v>
      </c>
      <c r="AM192" s="323">
        <v>52</v>
      </c>
      <c r="AN192" s="194">
        <v>0.44444444444444442</v>
      </c>
      <c r="AO192" s="323">
        <v>1</v>
      </c>
      <c r="AP192" s="194">
        <v>-0.75</v>
      </c>
      <c r="AQ192" s="156">
        <v>3</v>
      </c>
      <c r="AR192" s="194" t="s">
        <v>113</v>
      </c>
      <c r="AS192" s="156">
        <v>4</v>
      </c>
      <c r="AT192" s="194">
        <v>0</v>
      </c>
    </row>
    <row r="193" spans="2:46" s="4" customFormat="1" ht="15" hidden="1" customHeight="1" outlineLevel="1" x14ac:dyDescent="0.25">
      <c r="B193" s="71" t="s">
        <v>97</v>
      </c>
      <c r="C193" s="323">
        <v>2593</v>
      </c>
      <c r="D193" s="194">
        <v>0.41307901907356959</v>
      </c>
      <c r="E193" s="156">
        <v>2298</v>
      </c>
      <c r="F193" s="194">
        <v>4.644808743169393E-2</v>
      </c>
      <c r="G193" s="156">
        <v>4891</v>
      </c>
      <c r="H193" s="194">
        <v>0.2133465641280079</v>
      </c>
      <c r="I193" s="323">
        <v>2517</v>
      </c>
      <c r="J193" s="194">
        <v>0.43092666287663439</v>
      </c>
      <c r="K193" s="156">
        <v>2258</v>
      </c>
      <c r="L193" s="194">
        <v>4.0073698756333487E-2</v>
      </c>
      <c r="M193" s="156">
        <v>4775</v>
      </c>
      <c r="N193" s="194">
        <v>0.21501272264631033</v>
      </c>
      <c r="O193" s="323">
        <v>706</v>
      </c>
      <c r="P193" s="194" t="s">
        <v>113</v>
      </c>
      <c r="Q193" s="156">
        <v>410</v>
      </c>
      <c r="R193" s="194" t="s">
        <v>113</v>
      </c>
      <c r="S193" s="156">
        <v>1116</v>
      </c>
      <c r="T193" s="194" t="s">
        <v>113</v>
      </c>
      <c r="U193" s="323">
        <v>1737</v>
      </c>
      <c r="V193" s="194" t="s">
        <v>113</v>
      </c>
      <c r="W193" s="156">
        <v>1647</v>
      </c>
      <c r="X193" s="194" t="s">
        <v>113</v>
      </c>
      <c r="Y193" s="156">
        <v>3384</v>
      </c>
      <c r="Z193" s="194" t="s">
        <v>113</v>
      </c>
      <c r="AA193" s="323">
        <v>33</v>
      </c>
      <c r="AB193" s="194">
        <v>-0.43103448275862066</v>
      </c>
      <c r="AC193" s="156">
        <v>40</v>
      </c>
      <c r="AD193" s="194">
        <v>0.60000000000000009</v>
      </c>
      <c r="AE193" s="156">
        <v>73</v>
      </c>
      <c r="AF193" s="194">
        <v>-0.12048192771084343</v>
      </c>
      <c r="AG193" s="323">
        <v>30</v>
      </c>
      <c r="AH193" s="194" t="s">
        <v>113</v>
      </c>
      <c r="AI193" s="156">
        <v>38</v>
      </c>
      <c r="AJ193" s="194" t="s">
        <v>113</v>
      </c>
      <c r="AK193" s="156">
        <v>68</v>
      </c>
      <c r="AL193" s="194" t="s">
        <v>113</v>
      </c>
      <c r="AM193" s="323">
        <v>42</v>
      </c>
      <c r="AN193" s="194">
        <v>1.625</v>
      </c>
      <c r="AO193" s="323">
        <v>1</v>
      </c>
      <c r="AP193" s="194">
        <v>-0.5</v>
      </c>
      <c r="AQ193" s="156">
        <v>0</v>
      </c>
      <c r="AR193" s="194" t="s">
        <v>113</v>
      </c>
      <c r="AS193" s="156">
        <v>1</v>
      </c>
      <c r="AT193" s="194">
        <v>-0.5</v>
      </c>
    </row>
    <row r="194" spans="2:46" s="4" customFormat="1" ht="15" hidden="1" customHeight="1" outlineLevel="1" x14ac:dyDescent="0.25">
      <c r="B194" s="71" t="s">
        <v>98</v>
      </c>
      <c r="C194" s="323">
        <v>2836</v>
      </c>
      <c r="D194" s="194">
        <v>0.64596633778293677</v>
      </c>
      <c r="E194" s="156">
        <v>3549</v>
      </c>
      <c r="F194" s="194">
        <v>0.29478292593943811</v>
      </c>
      <c r="G194" s="156">
        <v>6385</v>
      </c>
      <c r="H194" s="194">
        <v>0.43033154121863793</v>
      </c>
      <c r="I194" s="323">
        <v>2786</v>
      </c>
      <c r="J194" s="194">
        <v>0.69053398058252435</v>
      </c>
      <c r="K194" s="156">
        <v>3464</v>
      </c>
      <c r="L194" s="194">
        <v>0.2688644688644688</v>
      </c>
      <c r="M194" s="156">
        <v>6250</v>
      </c>
      <c r="N194" s="194">
        <v>0.42759250799451798</v>
      </c>
      <c r="O194" s="323">
        <v>792</v>
      </c>
      <c r="P194" s="194" t="s">
        <v>113</v>
      </c>
      <c r="Q194" s="156">
        <v>667</v>
      </c>
      <c r="R194" s="194" t="s">
        <v>113</v>
      </c>
      <c r="S194" s="156">
        <v>1459</v>
      </c>
      <c r="T194" s="194" t="s">
        <v>113</v>
      </c>
      <c r="U194" s="323">
        <v>1831</v>
      </c>
      <c r="V194" s="194" t="s">
        <v>113</v>
      </c>
      <c r="W194" s="156">
        <v>2428</v>
      </c>
      <c r="X194" s="194" t="s">
        <v>113</v>
      </c>
      <c r="Y194" s="156">
        <v>4259</v>
      </c>
      <c r="Z194" s="194" t="s">
        <v>113</v>
      </c>
      <c r="AA194" s="323">
        <v>32</v>
      </c>
      <c r="AB194" s="194">
        <v>-0.36</v>
      </c>
      <c r="AC194" s="156">
        <v>85</v>
      </c>
      <c r="AD194" s="194">
        <v>6.7272727272727275</v>
      </c>
      <c r="AE194" s="156">
        <v>117</v>
      </c>
      <c r="AF194" s="194">
        <v>0.91803278688524581</v>
      </c>
      <c r="AG194" s="323">
        <v>32</v>
      </c>
      <c r="AH194" s="194" t="s">
        <v>113</v>
      </c>
      <c r="AI194" s="156">
        <v>80</v>
      </c>
      <c r="AJ194" s="194" t="s">
        <v>113</v>
      </c>
      <c r="AK194" s="156">
        <v>112</v>
      </c>
      <c r="AL194" s="194" t="s">
        <v>113</v>
      </c>
      <c r="AM194" s="323">
        <v>17</v>
      </c>
      <c r="AN194" s="194">
        <v>-0.31999999999999995</v>
      </c>
      <c r="AO194" s="323">
        <v>1</v>
      </c>
      <c r="AP194" s="194" t="s">
        <v>113</v>
      </c>
      <c r="AQ194" s="156">
        <v>0</v>
      </c>
      <c r="AR194" s="194" t="s">
        <v>113</v>
      </c>
      <c r="AS194" s="156">
        <v>1</v>
      </c>
      <c r="AT194" s="194" t="s">
        <v>113</v>
      </c>
    </row>
    <row r="195" spans="2:46" s="4" customFormat="1" ht="15" hidden="1" customHeight="1" outlineLevel="1" x14ac:dyDescent="0.25">
      <c r="B195" s="71" t="s">
        <v>99</v>
      </c>
      <c r="C195" s="323">
        <v>3039</v>
      </c>
      <c r="D195" s="194">
        <v>0.28444632290786132</v>
      </c>
      <c r="E195" s="156">
        <v>2896</v>
      </c>
      <c r="F195" s="194">
        <v>-0.14167160640189691</v>
      </c>
      <c r="G195" s="156">
        <v>5935</v>
      </c>
      <c r="H195" s="194">
        <v>3.3972125435540068E-2</v>
      </c>
      <c r="I195" s="323">
        <v>2979</v>
      </c>
      <c r="J195" s="194">
        <v>0.30657894736842106</v>
      </c>
      <c r="K195" s="156">
        <v>2797</v>
      </c>
      <c r="L195" s="194">
        <v>-0.16332635357463354</v>
      </c>
      <c r="M195" s="156">
        <v>5776</v>
      </c>
      <c r="N195" s="194">
        <v>2.7209674550951357E-2</v>
      </c>
      <c r="O195" s="323">
        <v>1029</v>
      </c>
      <c r="P195" s="194" t="s">
        <v>113</v>
      </c>
      <c r="Q195" s="156">
        <v>687</v>
      </c>
      <c r="R195" s="194" t="s">
        <v>113</v>
      </c>
      <c r="S195" s="156">
        <v>1716</v>
      </c>
      <c r="T195" s="194" t="s">
        <v>113</v>
      </c>
      <c r="U195" s="323">
        <v>1765</v>
      </c>
      <c r="V195" s="194" t="s">
        <v>113</v>
      </c>
      <c r="W195" s="156">
        <v>1705</v>
      </c>
      <c r="X195" s="194" t="s">
        <v>113</v>
      </c>
      <c r="Y195" s="156">
        <v>3470</v>
      </c>
      <c r="Z195" s="194" t="s">
        <v>113</v>
      </c>
      <c r="AA195" s="323">
        <v>35</v>
      </c>
      <c r="AB195" s="194">
        <v>-0.47761194029850751</v>
      </c>
      <c r="AC195" s="156">
        <v>99</v>
      </c>
      <c r="AD195" s="194">
        <v>2.193548387096774</v>
      </c>
      <c r="AE195" s="156">
        <v>134</v>
      </c>
      <c r="AF195" s="194">
        <v>0.36734693877551017</v>
      </c>
      <c r="AG195" s="323">
        <v>31</v>
      </c>
      <c r="AH195" s="194" t="s">
        <v>113</v>
      </c>
      <c r="AI195" s="156">
        <v>93</v>
      </c>
      <c r="AJ195" s="194" t="s">
        <v>113</v>
      </c>
      <c r="AK195" s="156">
        <v>124</v>
      </c>
      <c r="AL195" s="194" t="s">
        <v>113</v>
      </c>
      <c r="AM195" s="323">
        <v>23</v>
      </c>
      <c r="AN195" s="194">
        <v>0.21052631578947367</v>
      </c>
      <c r="AO195" s="323">
        <v>2</v>
      </c>
      <c r="AP195" s="194" t="s">
        <v>113</v>
      </c>
      <c r="AQ195" s="156">
        <v>0</v>
      </c>
      <c r="AR195" s="194" t="s">
        <v>113</v>
      </c>
      <c r="AS195" s="156">
        <v>2</v>
      </c>
      <c r="AT195" s="194" t="s">
        <v>113</v>
      </c>
    </row>
    <row r="196" spans="2:46" s="4" customFormat="1" ht="15" hidden="1" customHeight="1" outlineLevel="1" x14ac:dyDescent="0.25">
      <c r="B196" s="71" t="s">
        <v>100</v>
      </c>
      <c r="C196" s="323">
        <v>3196</v>
      </c>
      <c r="D196" s="194">
        <v>0.60040060090135206</v>
      </c>
      <c r="E196" s="156">
        <v>3520</v>
      </c>
      <c r="F196" s="194">
        <v>0.28467153284671531</v>
      </c>
      <c r="G196" s="156">
        <v>6716</v>
      </c>
      <c r="H196" s="194">
        <v>0.41777496305678707</v>
      </c>
      <c r="I196" s="323">
        <v>3125</v>
      </c>
      <c r="J196" s="194">
        <v>0.60420944558521561</v>
      </c>
      <c r="K196" s="156">
        <v>3408</v>
      </c>
      <c r="L196" s="194">
        <v>0.25895825637236802</v>
      </c>
      <c r="M196" s="156">
        <v>6533</v>
      </c>
      <c r="N196" s="194">
        <v>0.4034371643394199</v>
      </c>
      <c r="O196" s="323">
        <v>1039</v>
      </c>
      <c r="P196" s="194" t="s">
        <v>113</v>
      </c>
      <c r="Q196" s="156">
        <v>817</v>
      </c>
      <c r="R196" s="194" t="s">
        <v>113</v>
      </c>
      <c r="S196" s="156">
        <v>1856</v>
      </c>
      <c r="T196" s="194" t="s">
        <v>113</v>
      </c>
      <c r="U196" s="323">
        <v>1885</v>
      </c>
      <c r="V196" s="194" t="s">
        <v>113</v>
      </c>
      <c r="W196" s="156">
        <v>2041</v>
      </c>
      <c r="X196" s="194" t="s">
        <v>113</v>
      </c>
      <c r="Y196" s="156">
        <v>3926</v>
      </c>
      <c r="Z196" s="194" t="s">
        <v>113</v>
      </c>
      <c r="AA196" s="323">
        <v>58</v>
      </c>
      <c r="AB196" s="194">
        <v>0.61111111111111116</v>
      </c>
      <c r="AC196" s="156">
        <v>100</v>
      </c>
      <c r="AD196" s="194">
        <v>2.0303030303030303</v>
      </c>
      <c r="AE196" s="156">
        <v>158</v>
      </c>
      <c r="AF196" s="194">
        <v>1.2898550724637681</v>
      </c>
      <c r="AG196" s="323">
        <v>54</v>
      </c>
      <c r="AH196" s="194" t="s">
        <v>113</v>
      </c>
      <c r="AI196" s="156">
        <v>94</v>
      </c>
      <c r="AJ196" s="194" t="s">
        <v>113</v>
      </c>
      <c r="AK196" s="156">
        <v>148</v>
      </c>
      <c r="AL196" s="194" t="s">
        <v>113</v>
      </c>
      <c r="AM196" s="323">
        <v>9</v>
      </c>
      <c r="AN196" s="194">
        <v>-0.30769230769230771</v>
      </c>
      <c r="AO196" s="323">
        <v>4</v>
      </c>
      <c r="AP196" s="194" t="s">
        <v>113</v>
      </c>
      <c r="AQ196" s="156">
        <v>12</v>
      </c>
      <c r="AR196" s="194" t="s">
        <v>113</v>
      </c>
      <c r="AS196" s="156">
        <v>16</v>
      </c>
      <c r="AT196" s="194" t="s">
        <v>113</v>
      </c>
    </row>
    <row r="197" spans="2:46" s="4" customFormat="1" ht="15" hidden="1" customHeight="1" outlineLevel="1" x14ac:dyDescent="0.25">
      <c r="B197" s="71" t="s">
        <v>101</v>
      </c>
      <c r="C197" s="323">
        <v>2948</v>
      </c>
      <c r="D197" s="194">
        <v>0.26741186586414445</v>
      </c>
      <c r="E197" s="156">
        <v>3770</v>
      </c>
      <c r="F197" s="194">
        <v>0.30721220527045778</v>
      </c>
      <c r="G197" s="156">
        <v>6718</v>
      </c>
      <c r="H197" s="194">
        <v>0.289443378119002</v>
      </c>
      <c r="I197" s="323">
        <v>2872</v>
      </c>
      <c r="J197" s="194">
        <v>0.26297273526824982</v>
      </c>
      <c r="K197" s="156">
        <v>3698</v>
      </c>
      <c r="L197" s="194">
        <v>0.29891113452757279</v>
      </c>
      <c r="M197" s="156">
        <v>6570</v>
      </c>
      <c r="N197" s="194">
        <v>0.28295254833040429</v>
      </c>
      <c r="O197" s="323">
        <v>883</v>
      </c>
      <c r="P197" s="194" t="s">
        <v>113</v>
      </c>
      <c r="Q197" s="156">
        <v>524</v>
      </c>
      <c r="R197" s="194" t="s">
        <v>113</v>
      </c>
      <c r="S197" s="156">
        <v>1407</v>
      </c>
      <c r="T197" s="194" t="s">
        <v>113</v>
      </c>
      <c r="U197" s="323">
        <v>1823</v>
      </c>
      <c r="V197" s="194" t="s">
        <v>113</v>
      </c>
      <c r="W197" s="156">
        <v>2526</v>
      </c>
      <c r="X197" s="194" t="s">
        <v>113</v>
      </c>
      <c r="Y197" s="156">
        <v>4349</v>
      </c>
      <c r="Z197" s="194" t="s">
        <v>113</v>
      </c>
      <c r="AA197" s="323">
        <v>68</v>
      </c>
      <c r="AB197" s="194">
        <v>0.74358974358974361</v>
      </c>
      <c r="AC197" s="156">
        <v>72</v>
      </c>
      <c r="AD197" s="194">
        <v>0.94594594594594605</v>
      </c>
      <c r="AE197" s="156">
        <v>140</v>
      </c>
      <c r="AF197" s="194">
        <v>0.84210526315789469</v>
      </c>
      <c r="AG197" s="323">
        <v>56</v>
      </c>
      <c r="AH197" s="194" t="s">
        <v>113</v>
      </c>
      <c r="AI197" s="156">
        <v>67</v>
      </c>
      <c r="AJ197" s="194" t="s">
        <v>113</v>
      </c>
      <c r="AK197" s="156">
        <v>123</v>
      </c>
      <c r="AL197" s="194" t="s">
        <v>113</v>
      </c>
      <c r="AM197" s="323">
        <v>6</v>
      </c>
      <c r="AN197" s="194">
        <v>-0.5</v>
      </c>
      <c r="AO197" s="323">
        <v>2</v>
      </c>
      <c r="AP197" s="194">
        <v>1</v>
      </c>
      <c r="AQ197" s="156">
        <v>0</v>
      </c>
      <c r="AR197" s="194" t="s">
        <v>113</v>
      </c>
      <c r="AS197" s="156">
        <v>2</v>
      </c>
      <c r="AT197" s="194">
        <v>1</v>
      </c>
    </row>
    <row r="198" spans="2:46" s="4" customFormat="1" ht="15" hidden="1" customHeight="1" outlineLevel="1" x14ac:dyDescent="0.25">
      <c r="B198" s="71" t="s">
        <v>102</v>
      </c>
      <c r="C198" s="323">
        <v>2522</v>
      </c>
      <c r="D198" s="194">
        <v>6.5033783783783772E-2</v>
      </c>
      <c r="E198" s="156">
        <v>3264</v>
      </c>
      <c r="F198" s="194">
        <v>5.8709049626986642E-2</v>
      </c>
      <c r="G198" s="156">
        <v>5786</v>
      </c>
      <c r="H198" s="194">
        <v>6.1456613465419085E-2</v>
      </c>
      <c r="I198" s="323">
        <v>2439</v>
      </c>
      <c r="J198" s="194">
        <v>5.9053408597481649E-2</v>
      </c>
      <c r="K198" s="156">
        <v>3233</v>
      </c>
      <c r="L198" s="194">
        <v>6.4186965108624205E-2</v>
      </c>
      <c r="M198" s="156">
        <v>5672</v>
      </c>
      <c r="N198" s="194">
        <v>6.1973413218498363E-2</v>
      </c>
      <c r="O198" s="323">
        <v>802</v>
      </c>
      <c r="P198" s="194" t="s">
        <v>113</v>
      </c>
      <c r="Q198" s="156">
        <v>585</v>
      </c>
      <c r="R198" s="194" t="s">
        <v>113</v>
      </c>
      <c r="S198" s="156">
        <v>1387</v>
      </c>
      <c r="T198" s="194" t="s">
        <v>113</v>
      </c>
      <c r="U198" s="323">
        <v>1570</v>
      </c>
      <c r="V198" s="194" t="s">
        <v>113</v>
      </c>
      <c r="W198" s="156">
        <v>2129</v>
      </c>
      <c r="X198" s="194" t="s">
        <v>113</v>
      </c>
      <c r="Y198" s="156">
        <v>3699</v>
      </c>
      <c r="Z198" s="194" t="s">
        <v>113</v>
      </c>
      <c r="AA198" s="323">
        <v>69</v>
      </c>
      <c r="AB198" s="194">
        <v>0.72500000000000009</v>
      </c>
      <c r="AC198" s="156">
        <v>31</v>
      </c>
      <c r="AD198" s="194">
        <v>-0.31111111111111112</v>
      </c>
      <c r="AE198" s="156">
        <v>100</v>
      </c>
      <c r="AF198" s="194">
        <v>0.17647058823529416</v>
      </c>
      <c r="AG198" s="323">
        <v>51</v>
      </c>
      <c r="AH198" s="194" t="s">
        <v>113</v>
      </c>
      <c r="AI198" s="156">
        <v>29</v>
      </c>
      <c r="AJ198" s="194" t="s">
        <v>113</v>
      </c>
      <c r="AK198" s="156">
        <v>80</v>
      </c>
      <c r="AL198" s="194" t="s">
        <v>113</v>
      </c>
      <c r="AM198" s="323">
        <v>14</v>
      </c>
      <c r="AN198" s="194">
        <v>-0.43999999999999995</v>
      </c>
      <c r="AO198" s="323">
        <v>0</v>
      </c>
      <c r="AP198" s="194" t="s">
        <v>113</v>
      </c>
      <c r="AQ198" s="156">
        <v>0</v>
      </c>
      <c r="AR198" s="194" t="s">
        <v>113</v>
      </c>
      <c r="AS198" s="156">
        <v>0</v>
      </c>
      <c r="AT198" s="194" t="s">
        <v>113</v>
      </c>
    </row>
    <row r="199" spans="2:46" s="4" customFormat="1" ht="15" hidden="1" customHeight="1" outlineLevel="1" x14ac:dyDescent="0.25">
      <c r="B199" s="71" t="s">
        <v>103</v>
      </c>
      <c r="C199" s="323">
        <v>2888</v>
      </c>
      <c r="D199" s="194">
        <v>0.35396155649320216</v>
      </c>
      <c r="E199" s="156">
        <v>2850</v>
      </c>
      <c r="F199" s="194">
        <v>-5.7851239669421517E-2</v>
      </c>
      <c r="G199" s="156">
        <v>5738</v>
      </c>
      <c r="H199" s="194">
        <v>0.11244668476153552</v>
      </c>
      <c r="I199" s="323">
        <v>2705</v>
      </c>
      <c r="J199" s="194">
        <v>0.30424300867888143</v>
      </c>
      <c r="K199" s="156">
        <v>2828</v>
      </c>
      <c r="L199" s="194">
        <v>-5.5128633478115585E-2</v>
      </c>
      <c r="M199" s="156">
        <v>5533</v>
      </c>
      <c r="N199" s="194">
        <v>9.1967633708308627E-2</v>
      </c>
      <c r="O199" s="323">
        <v>880</v>
      </c>
      <c r="P199" s="194" t="s">
        <v>113</v>
      </c>
      <c r="Q199" s="156">
        <v>568</v>
      </c>
      <c r="R199" s="194" t="s">
        <v>113</v>
      </c>
      <c r="S199" s="156">
        <v>1448</v>
      </c>
      <c r="T199" s="194" t="s">
        <v>113</v>
      </c>
      <c r="U199" s="323">
        <v>1784</v>
      </c>
      <c r="V199" s="194" t="s">
        <v>113</v>
      </c>
      <c r="W199" s="156">
        <v>1783</v>
      </c>
      <c r="X199" s="194" t="s">
        <v>113</v>
      </c>
      <c r="Y199" s="156">
        <v>3567</v>
      </c>
      <c r="Z199" s="194" t="s">
        <v>113</v>
      </c>
      <c r="AA199" s="323">
        <v>156</v>
      </c>
      <c r="AB199" s="194">
        <v>2.7142857142857144</v>
      </c>
      <c r="AC199" s="156">
        <v>22</v>
      </c>
      <c r="AD199" s="194">
        <v>-0.3125</v>
      </c>
      <c r="AE199" s="156">
        <v>178</v>
      </c>
      <c r="AF199" s="194">
        <v>1.4054054054054053</v>
      </c>
      <c r="AG199" s="323">
        <v>137</v>
      </c>
      <c r="AH199" s="194" t="s">
        <v>113</v>
      </c>
      <c r="AI199" s="156">
        <v>20</v>
      </c>
      <c r="AJ199" s="194" t="s">
        <v>113</v>
      </c>
      <c r="AK199" s="156">
        <v>157</v>
      </c>
      <c r="AL199" s="194" t="s">
        <v>113</v>
      </c>
      <c r="AM199" s="323">
        <v>27</v>
      </c>
      <c r="AN199" s="194">
        <v>0.58823529411764697</v>
      </c>
      <c r="AO199" s="323">
        <v>0</v>
      </c>
      <c r="AP199" s="194" t="s">
        <v>113</v>
      </c>
      <c r="AQ199" s="156">
        <v>0</v>
      </c>
      <c r="AR199" s="194" t="s">
        <v>113</v>
      </c>
      <c r="AS199" s="156">
        <v>0</v>
      </c>
      <c r="AT199" s="194" t="s">
        <v>113</v>
      </c>
    </row>
    <row r="200" spans="2:46" s="4" customFormat="1" ht="15" hidden="1" customHeight="1" outlineLevel="1" x14ac:dyDescent="0.25">
      <c r="B200" s="71" t="s">
        <v>104</v>
      </c>
      <c r="C200" s="323">
        <v>2526</v>
      </c>
      <c r="D200" s="194">
        <v>8.8323998276604865E-2</v>
      </c>
      <c r="E200" s="156">
        <v>3387</v>
      </c>
      <c r="F200" s="194">
        <v>0.31636222308589201</v>
      </c>
      <c r="G200" s="156">
        <v>5913</v>
      </c>
      <c r="H200" s="194">
        <v>0.20821413976297509</v>
      </c>
      <c r="I200" s="323">
        <v>2386</v>
      </c>
      <c r="J200" s="194">
        <v>0.11339244050396635</v>
      </c>
      <c r="K200" s="156">
        <v>3290</v>
      </c>
      <c r="L200" s="194">
        <v>0.31705364291433136</v>
      </c>
      <c r="M200" s="156">
        <v>5676</v>
      </c>
      <c r="N200" s="194">
        <v>0.22301228183581134</v>
      </c>
      <c r="O200" s="323">
        <v>499</v>
      </c>
      <c r="P200" s="194" t="s">
        <v>113</v>
      </c>
      <c r="Q200" s="156">
        <v>378</v>
      </c>
      <c r="R200" s="194" t="s">
        <v>113</v>
      </c>
      <c r="S200" s="156">
        <v>877</v>
      </c>
      <c r="T200" s="194" t="s">
        <v>113</v>
      </c>
      <c r="U200" s="323">
        <v>1765</v>
      </c>
      <c r="V200" s="194" t="s">
        <v>113</v>
      </c>
      <c r="W200" s="156">
        <v>2331</v>
      </c>
      <c r="X200" s="194" t="s">
        <v>113</v>
      </c>
      <c r="Y200" s="156">
        <v>4096</v>
      </c>
      <c r="Z200" s="194" t="s">
        <v>113</v>
      </c>
      <c r="AA200" s="323">
        <v>82</v>
      </c>
      <c r="AB200" s="194">
        <v>1.7333333333333334</v>
      </c>
      <c r="AC200" s="156">
        <v>97</v>
      </c>
      <c r="AD200" s="194">
        <v>0.29333333333333322</v>
      </c>
      <c r="AE200" s="156">
        <v>179</v>
      </c>
      <c r="AF200" s="194">
        <v>0.7047619047619047</v>
      </c>
      <c r="AG200" s="323">
        <v>71</v>
      </c>
      <c r="AH200" s="194" t="s">
        <v>113</v>
      </c>
      <c r="AI200" s="156">
        <v>91</v>
      </c>
      <c r="AJ200" s="194" t="s">
        <v>113</v>
      </c>
      <c r="AK200" s="156">
        <v>162</v>
      </c>
      <c r="AL200" s="194" t="s">
        <v>113</v>
      </c>
      <c r="AM200" s="323">
        <v>58</v>
      </c>
      <c r="AN200" s="194">
        <v>-0.60544217687074831</v>
      </c>
      <c r="AO200" s="323">
        <v>0</v>
      </c>
      <c r="AP200" s="194">
        <v>-1</v>
      </c>
      <c r="AQ200" s="156">
        <v>0</v>
      </c>
      <c r="AR200" s="194" t="s">
        <v>113</v>
      </c>
      <c r="AS200" s="156">
        <v>0</v>
      </c>
      <c r="AT200" s="194">
        <v>-1</v>
      </c>
    </row>
    <row r="201" spans="2:46" s="4" customFormat="1" ht="15.75" collapsed="1" x14ac:dyDescent="0.25">
      <c r="B201" s="101">
        <v>2006</v>
      </c>
      <c r="C201" s="333">
        <v>31686</v>
      </c>
      <c r="D201" s="103">
        <v>0.38023260879034715</v>
      </c>
      <c r="E201" s="102">
        <v>35104</v>
      </c>
      <c r="F201" s="103">
        <v>9.3207934975553464E-2</v>
      </c>
      <c r="G201" s="102">
        <v>66790</v>
      </c>
      <c r="H201" s="103">
        <v>0.21286409530035599</v>
      </c>
      <c r="I201" s="333">
        <v>30591</v>
      </c>
      <c r="J201" s="103">
        <v>0.38772455089820368</v>
      </c>
      <c r="K201" s="102">
        <v>34294</v>
      </c>
      <c r="L201" s="103">
        <v>8.1352084253011325E-2</v>
      </c>
      <c r="M201" s="102">
        <v>64885</v>
      </c>
      <c r="N201" s="103">
        <v>0.2069831466944454</v>
      </c>
      <c r="O201" s="333">
        <v>9417</v>
      </c>
      <c r="P201" s="103" t="s">
        <v>113</v>
      </c>
      <c r="Q201" s="102">
        <v>6514</v>
      </c>
      <c r="R201" s="103" t="s">
        <v>113</v>
      </c>
      <c r="S201" s="102">
        <v>15931</v>
      </c>
      <c r="T201" s="103" t="s">
        <v>113</v>
      </c>
      <c r="U201" s="333">
        <v>19919</v>
      </c>
      <c r="V201" s="103" t="s">
        <v>113</v>
      </c>
      <c r="W201" s="102">
        <v>22614</v>
      </c>
      <c r="X201" s="103" t="s">
        <v>113</v>
      </c>
      <c r="Y201" s="102">
        <v>42533</v>
      </c>
      <c r="Z201" s="103" t="s">
        <v>113</v>
      </c>
      <c r="AA201" s="333">
        <v>748</v>
      </c>
      <c r="AB201" s="103">
        <v>0.43295019157088133</v>
      </c>
      <c r="AC201" s="102">
        <v>795</v>
      </c>
      <c r="AD201" s="103">
        <v>1.0025188916876573</v>
      </c>
      <c r="AE201" s="102">
        <v>1543</v>
      </c>
      <c r="AF201" s="103">
        <v>0.67899891186071826</v>
      </c>
      <c r="AG201" s="333">
        <v>667</v>
      </c>
      <c r="AH201" s="103" t="s">
        <v>113</v>
      </c>
      <c r="AI201" s="102">
        <v>743</v>
      </c>
      <c r="AJ201" s="103" t="s">
        <v>113</v>
      </c>
      <c r="AK201" s="102">
        <v>1410</v>
      </c>
      <c r="AL201" s="103" t="s">
        <v>113</v>
      </c>
      <c r="AM201" s="333">
        <v>331</v>
      </c>
      <c r="AN201" s="103">
        <v>-0.11260053619302945</v>
      </c>
      <c r="AO201" s="333">
        <v>16</v>
      </c>
      <c r="AP201" s="103">
        <v>-0.11111111111111116</v>
      </c>
      <c r="AQ201" s="102">
        <v>15</v>
      </c>
      <c r="AR201" s="103" t="s">
        <v>113</v>
      </c>
      <c r="AS201" s="102">
        <v>31</v>
      </c>
      <c r="AT201" s="103">
        <v>0.72222222222222232</v>
      </c>
    </row>
    <row r="202" spans="2:46" s="4" customFormat="1" ht="15" hidden="1" customHeight="1" outlineLevel="1" x14ac:dyDescent="0.25">
      <c r="B202" s="71" t="s">
        <v>93</v>
      </c>
      <c r="C202" s="323">
        <v>1677</v>
      </c>
      <c r="D202" s="194">
        <v>-0.17551622418879054</v>
      </c>
      <c r="E202" s="156">
        <v>2447</v>
      </c>
      <c r="F202" s="194">
        <v>-0.2653857700390273</v>
      </c>
      <c r="G202" s="156">
        <v>4124</v>
      </c>
      <c r="H202" s="194">
        <v>-0.231314072693383</v>
      </c>
      <c r="I202" s="323">
        <v>1589</v>
      </c>
      <c r="J202" s="194">
        <v>-0.19421906693711966</v>
      </c>
      <c r="K202" s="156">
        <v>2429</v>
      </c>
      <c r="L202" s="194">
        <v>-0.26393939393939392</v>
      </c>
      <c r="M202" s="156">
        <v>4018</v>
      </c>
      <c r="N202" s="194">
        <v>-0.23786039453717756</v>
      </c>
      <c r="O202" s="323"/>
      <c r="P202" s="201"/>
      <c r="Q202" s="156"/>
      <c r="R202" s="201"/>
      <c r="S202" s="156"/>
      <c r="T202" s="73"/>
      <c r="U202" s="323"/>
      <c r="V202" s="201"/>
      <c r="W202" s="156"/>
      <c r="X202" s="201"/>
      <c r="Y202" s="156"/>
      <c r="Z202" s="568"/>
      <c r="AA202" s="323">
        <v>55</v>
      </c>
      <c r="AB202" s="194">
        <v>0.41025641025641035</v>
      </c>
      <c r="AC202" s="156">
        <v>18</v>
      </c>
      <c r="AD202" s="194">
        <v>0.28571428571428581</v>
      </c>
      <c r="AE202" s="156">
        <v>73</v>
      </c>
      <c r="AF202" s="194">
        <v>0.37735849056603765</v>
      </c>
      <c r="AG202" s="323"/>
      <c r="AH202" s="201"/>
      <c r="AI202" s="156"/>
      <c r="AJ202" s="201"/>
      <c r="AK202" s="156"/>
      <c r="AL202" s="73"/>
      <c r="AM202" s="323">
        <v>33</v>
      </c>
      <c r="AN202" s="194">
        <v>0.43478260869565211</v>
      </c>
      <c r="AO202" s="323">
        <v>0</v>
      </c>
      <c r="AP202" s="194" t="s">
        <v>113</v>
      </c>
      <c r="AQ202" s="156">
        <v>0</v>
      </c>
      <c r="AR202" s="194">
        <v>-1</v>
      </c>
      <c r="AS202" s="156">
        <v>0</v>
      </c>
      <c r="AT202" s="194">
        <v>-1</v>
      </c>
    </row>
    <row r="203" spans="2:46" s="4" customFormat="1" ht="15" hidden="1" customHeight="1" outlineLevel="1" x14ac:dyDescent="0.25">
      <c r="B203" s="71" t="s">
        <v>94</v>
      </c>
      <c r="C203" s="323">
        <v>984</v>
      </c>
      <c r="D203" s="194">
        <v>-0.2395672333848532</v>
      </c>
      <c r="E203" s="156">
        <v>1848</v>
      </c>
      <c r="F203" s="194">
        <v>-0.12747875354107652</v>
      </c>
      <c r="G203" s="156">
        <v>2832</v>
      </c>
      <c r="H203" s="194">
        <v>-0.16998827667057448</v>
      </c>
      <c r="I203" s="323">
        <v>935</v>
      </c>
      <c r="J203" s="194">
        <v>-0.25616547334924422</v>
      </c>
      <c r="K203" s="156">
        <v>1826</v>
      </c>
      <c r="L203" s="194">
        <v>-0.10577864838393736</v>
      </c>
      <c r="M203" s="156">
        <v>2761</v>
      </c>
      <c r="N203" s="194">
        <v>-0.16307972112761437</v>
      </c>
      <c r="O203" s="323"/>
      <c r="P203" s="201"/>
      <c r="Q203" s="156"/>
      <c r="R203" s="201"/>
      <c r="S203" s="156"/>
      <c r="T203" s="73"/>
      <c r="U203" s="323"/>
      <c r="V203" s="201"/>
      <c r="W203" s="156"/>
      <c r="X203" s="201"/>
      <c r="Y203" s="156"/>
      <c r="Z203" s="568"/>
      <c r="AA203" s="323">
        <v>18</v>
      </c>
      <c r="AB203" s="194">
        <v>5.8823529411764719E-2</v>
      </c>
      <c r="AC203" s="156">
        <v>22</v>
      </c>
      <c r="AD203" s="194">
        <v>1.75</v>
      </c>
      <c r="AE203" s="156">
        <v>40</v>
      </c>
      <c r="AF203" s="194">
        <v>0.60000000000000009</v>
      </c>
      <c r="AG203" s="323"/>
      <c r="AH203" s="201"/>
      <c r="AI203" s="156"/>
      <c r="AJ203" s="201"/>
      <c r="AK203" s="156"/>
      <c r="AL203" s="73"/>
      <c r="AM203" s="323">
        <v>26</v>
      </c>
      <c r="AN203" s="194">
        <v>0.30000000000000004</v>
      </c>
      <c r="AO203" s="323">
        <v>5</v>
      </c>
      <c r="AP203" s="194" t="s">
        <v>113</v>
      </c>
      <c r="AQ203" s="156">
        <v>0</v>
      </c>
      <c r="AR203" s="194">
        <v>-1</v>
      </c>
      <c r="AS203" s="156">
        <v>5</v>
      </c>
      <c r="AT203" s="194">
        <v>-0.92647058823529416</v>
      </c>
    </row>
    <row r="204" spans="2:46" s="4" customFormat="1" ht="15" hidden="1" customHeight="1" outlineLevel="1" x14ac:dyDescent="0.25">
      <c r="B204" s="71" t="s">
        <v>95</v>
      </c>
      <c r="C204" s="323">
        <v>1190</v>
      </c>
      <c r="D204" s="194">
        <v>-0.2186474064346684</v>
      </c>
      <c r="E204" s="156">
        <v>2492</v>
      </c>
      <c r="F204" s="194">
        <v>0.27598566308243733</v>
      </c>
      <c r="G204" s="156">
        <v>3682</v>
      </c>
      <c r="H204" s="194">
        <v>5.9263521288837717E-2</v>
      </c>
      <c r="I204" s="323">
        <v>1149</v>
      </c>
      <c r="J204" s="194">
        <v>-0.21995926680244404</v>
      </c>
      <c r="K204" s="156">
        <v>2451</v>
      </c>
      <c r="L204" s="194">
        <v>0.2595066803699897</v>
      </c>
      <c r="M204" s="156">
        <v>3600</v>
      </c>
      <c r="N204" s="194">
        <v>5.2939455981281025E-2</v>
      </c>
      <c r="O204" s="323"/>
      <c r="P204" s="201"/>
      <c r="Q204" s="156"/>
      <c r="R204" s="201"/>
      <c r="S204" s="156"/>
      <c r="T204" s="73"/>
      <c r="U204" s="323"/>
      <c r="V204" s="201"/>
      <c r="W204" s="156"/>
      <c r="X204" s="201"/>
      <c r="Y204" s="156"/>
      <c r="Z204" s="568"/>
      <c r="AA204" s="323">
        <v>32</v>
      </c>
      <c r="AB204" s="194">
        <v>0.68421052631578938</v>
      </c>
      <c r="AC204" s="156">
        <v>41</v>
      </c>
      <c r="AD204" s="194">
        <v>4.8571428571428568</v>
      </c>
      <c r="AE204" s="156">
        <v>73</v>
      </c>
      <c r="AF204" s="194">
        <v>1.8076923076923075</v>
      </c>
      <c r="AG204" s="323"/>
      <c r="AH204" s="201"/>
      <c r="AI204" s="156"/>
      <c r="AJ204" s="201"/>
      <c r="AK204" s="156"/>
      <c r="AL204" s="73"/>
      <c r="AM204" s="323">
        <v>4</v>
      </c>
      <c r="AN204" s="194">
        <v>-0.87096774193548387</v>
      </c>
      <c r="AO204" s="323">
        <v>5</v>
      </c>
      <c r="AP204" s="194" t="s">
        <v>113</v>
      </c>
      <c r="AQ204" s="156">
        <v>0</v>
      </c>
      <c r="AR204" s="194" t="s">
        <v>113</v>
      </c>
      <c r="AS204" s="156">
        <v>5</v>
      </c>
      <c r="AT204" s="194" t="s">
        <v>113</v>
      </c>
    </row>
    <row r="205" spans="2:46" s="4" customFormat="1" ht="15" hidden="1" customHeight="1" outlineLevel="1" x14ac:dyDescent="0.25">
      <c r="B205" s="71" t="s">
        <v>96</v>
      </c>
      <c r="C205" s="323">
        <v>2037</v>
      </c>
      <c r="D205" s="194">
        <v>-0.30714285714285716</v>
      </c>
      <c r="E205" s="156">
        <v>2708</v>
      </c>
      <c r="F205" s="194">
        <v>0.24163227877120597</v>
      </c>
      <c r="G205" s="156">
        <v>4745</v>
      </c>
      <c r="H205" s="194">
        <v>-7.3423159539152461E-2</v>
      </c>
      <c r="I205" s="323">
        <v>1942</v>
      </c>
      <c r="J205" s="194">
        <v>-0.32826011760636453</v>
      </c>
      <c r="K205" s="156">
        <v>2681</v>
      </c>
      <c r="L205" s="194">
        <v>0.23491478581298941</v>
      </c>
      <c r="M205" s="156">
        <v>4623</v>
      </c>
      <c r="N205" s="194">
        <v>-8.6724614776768072E-2</v>
      </c>
      <c r="O205" s="323"/>
      <c r="P205" s="201"/>
      <c r="Q205" s="156"/>
      <c r="R205" s="201"/>
      <c r="S205" s="156"/>
      <c r="T205" s="73"/>
      <c r="U205" s="323"/>
      <c r="V205" s="201"/>
      <c r="W205" s="156"/>
      <c r="X205" s="201"/>
      <c r="Y205" s="156"/>
      <c r="Z205" s="568"/>
      <c r="AA205" s="323">
        <v>55</v>
      </c>
      <c r="AB205" s="194">
        <v>0.22222222222222232</v>
      </c>
      <c r="AC205" s="156">
        <v>27</v>
      </c>
      <c r="AD205" s="194">
        <v>1.7000000000000002</v>
      </c>
      <c r="AE205" s="156">
        <v>82</v>
      </c>
      <c r="AF205" s="194">
        <v>0.49090909090909096</v>
      </c>
      <c r="AG205" s="323"/>
      <c r="AH205" s="201"/>
      <c r="AI205" s="156"/>
      <c r="AJ205" s="201"/>
      <c r="AK205" s="156"/>
      <c r="AL205" s="73"/>
      <c r="AM205" s="323">
        <v>36</v>
      </c>
      <c r="AN205" s="194">
        <v>8</v>
      </c>
      <c r="AO205" s="323">
        <v>4</v>
      </c>
      <c r="AP205" s="194" t="s">
        <v>113</v>
      </c>
      <c r="AQ205" s="156">
        <v>0</v>
      </c>
      <c r="AR205" s="194" t="s">
        <v>113</v>
      </c>
      <c r="AS205" s="156">
        <v>4</v>
      </c>
      <c r="AT205" s="194" t="s">
        <v>113</v>
      </c>
    </row>
    <row r="206" spans="2:46" s="4" customFormat="1" ht="15" hidden="1" customHeight="1" outlineLevel="1" x14ac:dyDescent="0.25">
      <c r="B206" s="71" t="s">
        <v>97</v>
      </c>
      <c r="C206" s="323">
        <v>1835</v>
      </c>
      <c r="D206" s="194">
        <v>8.259587020648973E-2</v>
      </c>
      <c r="E206" s="156">
        <v>2196</v>
      </c>
      <c r="F206" s="194">
        <v>0.2357906584130558</v>
      </c>
      <c r="G206" s="156">
        <v>4031</v>
      </c>
      <c r="H206" s="194">
        <v>0.16100230414746552</v>
      </c>
      <c r="I206" s="323">
        <v>1759</v>
      </c>
      <c r="J206" s="194">
        <v>6.0277275467148783E-2</v>
      </c>
      <c r="K206" s="156">
        <v>2171</v>
      </c>
      <c r="L206" s="194">
        <v>0.24270177447052088</v>
      </c>
      <c r="M206" s="156">
        <v>3930</v>
      </c>
      <c r="N206" s="194">
        <v>0.15384615384615374</v>
      </c>
      <c r="O206" s="323"/>
      <c r="P206" s="201"/>
      <c r="Q206" s="156"/>
      <c r="R206" s="201"/>
      <c r="S206" s="156"/>
      <c r="T206" s="73"/>
      <c r="U206" s="323"/>
      <c r="V206" s="201"/>
      <c r="W206" s="156"/>
      <c r="X206" s="201"/>
      <c r="Y206" s="156"/>
      <c r="Z206" s="568"/>
      <c r="AA206" s="323">
        <v>58</v>
      </c>
      <c r="AB206" s="194">
        <v>1</v>
      </c>
      <c r="AC206" s="156">
        <v>25</v>
      </c>
      <c r="AD206" s="194">
        <v>0.25</v>
      </c>
      <c r="AE206" s="156">
        <v>83</v>
      </c>
      <c r="AF206" s="194">
        <v>0.69387755102040827</v>
      </c>
      <c r="AG206" s="323"/>
      <c r="AH206" s="201"/>
      <c r="AI206" s="156"/>
      <c r="AJ206" s="201"/>
      <c r="AK206" s="156"/>
      <c r="AL206" s="73"/>
      <c r="AM206" s="323">
        <v>16</v>
      </c>
      <c r="AN206" s="194">
        <v>4.333333333333333</v>
      </c>
      <c r="AO206" s="323">
        <v>2</v>
      </c>
      <c r="AP206" s="194">
        <v>-0.5</v>
      </c>
      <c r="AQ206" s="156">
        <v>0</v>
      </c>
      <c r="AR206" s="194">
        <v>-1</v>
      </c>
      <c r="AS206" s="156">
        <v>2</v>
      </c>
      <c r="AT206" s="194">
        <v>-0.85714285714285721</v>
      </c>
    </row>
    <row r="207" spans="2:46" s="4" customFormat="1" ht="15" hidden="1" customHeight="1" outlineLevel="1" x14ac:dyDescent="0.25">
      <c r="B207" s="71" t="s">
        <v>98</v>
      </c>
      <c r="C207" s="323">
        <v>1723</v>
      </c>
      <c r="D207" s="194">
        <v>0.12247557003257326</v>
      </c>
      <c r="E207" s="156">
        <v>2741</v>
      </c>
      <c r="F207" s="194">
        <v>5.1803530314658452E-2</v>
      </c>
      <c r="G207" s="156">
        <v>4464</v>
      </c>
      <c r="H207" s="194">
        <v>7.800048297512685E-2</v>
      </c>
      <c r="I207" s="323">
        <v>1648</v>
      </c>
      <c r="J207" s="194">
        <v>9.2838196286472163E-2</v>
      </c>
      <c r="K207" s="156">
        <v>2730</v>
      </c>
      <c r="L207" s="194">
        <v>5.7729562185199645E-2</v>
      </c>
      <c r="M207" s="156">
        <v>4378</v>
      </c>
      <c r="N207" s="194">
        <v>7.0677427243824864E-2</v>
      </c>
      <c r="O207" s="323"/>
      <c r="P207" s="201"/>
      <c r="Q207" s="156"/>
      <c r="R207" s="201"/>
      <c r="S207" s="156"/>
      <c r="T207" s="73"/>
      <c r="U207" s="323"/>
      <c r="V207" s="201"/>
      <c r="W207" s="156"/>
      <c r="X207" s="201"/>
      <c r="Y207" s="156"/>
      <c r="Z207" s="568"/>
      <c r="AA207" s="323">
        <v>50</v>
      </c>
      <c r="AB207" s="194">
        <v>1.3809523809523809</v>
      </c>
      <c r="AC207" s="156">
        <v>11</v>
      </c>
      <c r="AD207" s="194">
        <v>-0.56000000000000005</v>
      </c>
      <c r="AE207" s="156">
        <v>61</v>
      </c>
      <c r="AF207" s="194">
        <v>0.32608695652173902</v>
      </c>
      <c r="AG207" s="323"/>
      <c r="AH207" s="201"/>
      <c r="AI207" s="156"/>
      <c r="AJ207" s="201"/>
      <c r="AK207" s="156"/>
      <c r="AL207" s="73"/>
      <c r="AM207" s="323">
        <v>25</v>
      </c>
      <c r="AN207" s="194">
        <v>5.25</v>
      </c>
      <c r="AO207" s="323">
        <v>0</v>
      </c>
      <c r="AP207" s="194">
        <v>-1</v>
      </c>
      <c r="AQ207" s="156">
        <v>0</v>
      </c>
      <c r="AR207" s="194" t="s">
        <v>113</v>
      </c>
      <c r="AS207" s="156">
        <v>0</v>
      </c>
      <c r="AT207" s="194">
        <v>-1</v>
      </c>
    </row>
    <row r="208" spans="2:46" s="4" customFormat="1" ht="15" hidden="1" customHeight="1" outlineLevel="1" x14ac:dyDescent="0.25">
      <c r="B208" s="71" t="s">
        <v>99</v>
      </c>
      <c r="C208" s="323">
        <v>2366</v>
      </c>
      <c r="D208" s="194">
        <v>-1.2108559498956173E-2</v>
      </c>
      <c r="E208" s="156">
        <v>3374</v>
      </c>
      <c r="F208" s="194">
        <v>-3.3514752219994226E-2</v>
      </c>
      <c r="G208" s="156">
        <v>5740</v>
      </c>
      <c r="H208" s="194">
        <v>-2.4804621134896343E-2</v>
      </c>
      <c r="I208" s="323">
        <v>2280</v>
      </c>
      <c r="J208" s="194">
        <v>-2.1459227467811148E-2</v>
      </c>
      <c r="K208" s="156">
        <v>3343</v>
      </c>
      <c r="L208" s="194">
        <v>-4.0746054519368746E-2</v>
      </c>
      <c r="M208" s="156">
        <v>5623</v>
      </c>
      <c r="N208" s="194">
        <v>-3.3018056749785085E-2</v>
      </c>
      <c r="O208" s="323"/>
      <c r="P208" s="201"/>
      <c r="Q208" s="156"/>
      <c r="R208" s="201"/>
      <c r="S208" s="156"/>
      <c r="T208" s="73"/>
      <c r="U208" s="323"/>
      <c r="V208" s="201"/>
      <c r="W208" s="156"/>
      <c r="X208" s="201"/>
      <c r="Y208" s="156"/>
      <c r="Z208" s="568"/>
      <c r="AA208" s="323">
        <v>67</v>
      </c>
      <c r="AB208" s="194">
        <v>0.48888888888888893</v>
      </c>
      <c r="AC208" s="156">
        <v>31</v>
      </c>
      <c r="AD208" s="194" t="s">
        <v>113</v>
      </c>
      <c r="AE208" s="156">
        <v>98</v>
      </c>
      <c r="AF208" s="194">
        <v>1.1777777777777776</v>
      </c>
      <c r="AG208" s="323"/>
      <c r="AH208" s="201"/>
      <c r="AI208" s="156"/>
      <c r="AJ208" s="201"/>
      <c r="AK208" s="156"/>
      <c r="AL208" s="73"/>
      <c r="AM208" s="323">
        <v>19</v>
      </c>
      <c r="AN208" s="194">
        <v>0.26666666666666661</v>
      </c>
      <c r="AO208" s="323">
        <v>0</v>
      </c>
      <c r="AP208" s="194">
        <v>-1</v>
      </c>
      <c r="AQ208" s="156">
        <v>0</v>
      </c>
      <c r="AR208" s="194">
        <v>-1</v>
      </c>
      <c r="AS208" s="156">
        <v>0</v>
      </c>
      <c r="AT208" s="194">
        <v>-1</v>
      </c>
    </row>
    <row r="209" spans="2:46" s="4" customFormat="1" ht="15" hidden="1" customHeight="1" outlineLevel="1" x14ac:dyDescent="0.25">
      <c r="B209" s="71" t="s">
        <v>100</v>
      </c>
      <c r="C209" s="323">
        <v>1997</v>
      </c>
      <c r="D209" s="194">
        <v>-0.19149797570850202</v>
      </c>
      <c r="E209" s="156">
        <v>2740</v>
      </c>
      <c r="F209" s="194">
        <v>-2.9745042492917873E-2</v>
      </c>
      <c r="G209" s="156">
        <v>4737</v>
      </c>
      <c r="H209" s="194">
        <v>-0.10521344918775977</v>
      </c>
      <c r="I209" s="323">
        <v>1948</v>
      </c>
      <c r="J209" s="194">
        <v>-0.19002079002078998</v>
      </c>
      <c r="K209" s="156">
        <v>2707</v>
      </c>
      <c r="L209" s="194">
        <v>-3.6654804270462638E-2</v>
      </c>
      <c r="M209" s="156">
        <v>4655</v>
      </c>
      <c r="N209" s="194">
        <v>-0.10738255033557043</v>
      </c>
      <c r="O209" s="323"/>
      <c r="P209" s="201"/>
      <c r="Q209" s="156"/>
      <c r="R209" s="201"/>
      <c r="S209" s="156"/>
      <c r="T209" s="73"/>
      <c r="U209" s="323"/>
      <c r="V209" s="201"/>
      <c r="W209" s="156"/>
      <c r="X209" s="201"/>
      <c r="Y209" s="156"/>
      <c r="Z209" s="568"/>
      <c r="AA209" s="323">
        <v>36</v>
      </c>
      <c r="AB209" s="194">
        <v>-0.18181818181818177</v>
      </c>
      <c r="AC209" s="156">
        <v>33</v>
      </c>
      <c r="AD209" s="194">
        <v>3.125</v>
      </c>
      <c r="AE209" s="156">
        <v>69</v>
      </c>
      <c r="AF209" s="194">
        <v>0.32692307692307687</v>
      </c>
      <c r="AG209" s="323"/>
      <c r="AH209" s="201"/>
      <c r="AI209" s="156"/>
      <c r="AJ209" s="201"/>
      <c r="AK209" s="156"/>
      <c r="AL209" s="73"/>
      <c r="AM209" s="323">
        <v>13</v>
      </c>
      <c r="AN209" s="194">
        <v>-0.27777777777777779</v>
      </c>
      <c r="AO209" s="323">
        <v>0</v>
      </c>
      <c r="AP209" s="194">
        <v>-1</v>
      </c>
      <c r="AQ209" s="156">
        <v>0</v>
      </c>
      <c r="AR209" s="194">
        <v>-1</v>
      </c>
      <c r="AS209" s="156">
        <v>0</v>
      </c>
      <c r="AT209" s="194">
        <v>-1</v>
      </c>
    </row>
    <row r="210" spans="2:46" s="4" customFormat="1" ht="15" hidden="1" customHeight="1" outlineLevel="1" x14ac:dyDescent="0.25">
      <c r="B210" s="71" t="s">
        <v>101</v>
      </c>
      <c r="C210" s="323">
        <v>2326</v>
      </c>
      <c r="D210" s="194">
        <v>-0.23461665021388611</v>
      </c>
      <c r="E210" s="156">
        <v>2884</v>
      </c>
      <c r="F210" s="194">
        <v>4.3415340086830678E-2</v>
      </c>
      <c r="G210" s="156">
        <v>5210</v>
      </c>
      <c r="H210" s="194">
        <v>-0.10218852317766669</v>
      </c>
      <c r="I210" s="323">
        <v>2274</v>
      </c>
      <c r="J210" s="194">
        <v>-0.24199999999999999</v>
      </c>
      <c r="K210" s="156">
        <v>2847</v>
      </c>
      <c r="L210" s="194">
        <v>3.1148134733792077E-2</v>
      </c>
      <c r="M210" s="156">
        <v>5121</v>
      </c>
      <c r="N210" s="194">
        <v>-0.1110918243360528</v>
      </c>
      <c r="O210" s="323"/>
      <c r="P210" s="201"/>
      <c r="Q210" s="156"/>
      <c r="R210" s="201"/>
      <c r="S210" s="156"/>
      <c r="T210" s="73"/>
      <c r="U210" s="323"/>
      <c r="V210" s="201"/>
      <c r="W210" s="156"/>
      <c r="X210" s="201"/>
      <c r="Y210" s="156"/>
      <c r="Z210" s="568"/>
      <c r="AA210" s="323">
        <v>39</v>
      </c>
      <c r="AB210" s="194">
        <v>1.0526315789473686</v>
      </c>
      <c r="AC210" s="156">
        <v>37</v>
      </c>
      <c r="AD210" s="194">
        <v>11.333333333333334</v>
      </c>
      <c r="AE210" s="156">
        <v>76</v>
      </c>
      <c r="AF210" s="194">
        <v>2.4545454545454546</v>
      </c>
      <c r="AG210" s="323"/>
      <c r="AH210" s="201"/>
      <c r="AI210" s="156"/>
      <c r="AJ210" s="201"/>
      <c r="AK210" s="156"/>
      <c r="AL210" s="73"/>
      <c r="AM210" s="323">
        <v>12</v>
      </c>
      <c r="AN210" s="194">
        <v>-0.4</v>
      </c>
      <c r="AO210" s="323">
        <v>1</v>
      </c>
      <c r="AP210" s="194" t="s">
        <v>113</v>
      </c>
      <c r="AQ210" s="156">
        <v>0</v>
      </c>
      <c r="AR210" s="194" t="s">
        <v>113</v>
      </c>
      <c r="AS210" s="156">
        <v>1</v>
      </c>
      <c r="AT210" s="194" t="s">
        <v>113</v>
      </c>
    </row>
    <row r="211" spans="2:46" s="4" customFormat="1" ht="15" hidden="1" customHeight="1" outlineLevel="1" x14ac:dyDescent="0.25">
      <c r="B211" s="71" t="s">
        <v>102</v>
      </c>
      <c r="C211" s="323">
        <v>2368</v>
      </c>
      <c r="D211" s="194">
        <v>-3.7398373983739797E-2</v>
      </c>
      <c r="E211" s="156">
        <v>3083</v>
      </c>
      <c r="F211" s="194">
        <v>-5.4294478527607382E-2</v>
      </c>
      <c r="G211" s="156">
        <v>5451</v>
      </c>
      <c r="H211" s="194">
        <v>-4.7027972027972043E-2</v>
      </c>
      <c r="I211" s="323">
        <v>2303</v>
      </c>
      <c r="J211" s="194">
        <v>-4.2013311148086485E-2</v>
      </c>
      <c r="K211" s="156">
        <v>3038</v>
      </c>
      <c r="L211" s="194">
        <v>-5.7107386716325315E-2</v>
      </c>
      <c r="M211" s="156">
        <v>5341</v>
      </c>
      <c r="N211" s="194">
        <v>-5.0657660860291553E-2</v>
      </c>
      <c r="O211" s="323"/>
      <c r="P211" s="201"/>
      <c r="Q211" s="156"/>
      <c r="R211" s="201"/>
      <c r="S211" s="156"/>
      <c r="T211" s="73"/>
      <c r="U211" s="323"/>
      <c r="V211" s="201"/>
      <c r="W211" s="156"/>
      <c r="X211" s="201"/>
      <c r="Y211" s="156"/>
      <c r="Z211" s="568"/>
      <c r="AA211" s="323">
        <v>40</v>
      </c>
      <c r="AB211" s="194">
        <v>8.1081081081081141E-2</v>
      </c>
      <c r="AC211" s="156">
        <v>45</v>
      </c>
      <c r="AD211" s="194">
        <v>0.18421052631578938</v>
      </c>
      <c r="AE211" s="156">
        <v>85</v>
      </c>
      <c r="AF211" s="194">
        <v>0.1333333333333333</v>
      </c>
      <c r="AG211" s="323"/>
      <c r="AH211" s="201"/>
      <c r="AI211" s="156"/>
      <c r="AJ211" s="201"/>
      <c r="AK211" s="156"/>
      <c r="AL211" s="73"/>
      <c r="AM211" s="323">
        <v>25</v>
      </c>
      <c r="AN211" s="194">
        <v>0.5625</v>
      </c>
      <c r="AO211" s="323">
        <v>0</v>
      </c>
      <c r="AP211" s="194">
        <v>-1</v>
      </c>
      <c r="AQ211" s="156">
        <v>0</v>
      </c>
      <c r="AR211" s="194" t="s">
        <v>113</v>
      </c>
      <c r="AS211" s="156">
        <v>0</v>
      </c>
      <c r="AT211" s="194">
        <v>-1</v>
      </c>
    </row>
    <row r="212" spans="2:46" s="4" customFormat="1" ht="15" hidden="1" customHeight="1" outlineLevel="1" x14ac:dyDescent="0.25">
      <c r="B212" s="71" t="s">
        <v>103</v>
      </c>
      <c r="C212" s="323">
        <v>2133</v>
      </c>
      <c r="D212" s="194">
        <v>0.52903225806451615</v>
      </c>
      <c r="E212" s="156">
        <v>3025</v>
      </c>
      <c r="F212" s="194">
        <v>0.25310687655343833</v>
      </c>
      <c r="G212" s="156">
        <v>5158</v>
      </c>
      <c r="H212" s="194">
        <v>0.35416119716461014</v>
      </c>
      <c r="I212" s="323">
        <v>2074</v>
      </c>
      <c r="J212" s="194">
        <v>0.60650658404337721</v>
      </c>
      <c r="K212" s="156">
        <v>2993</v>
      </c>
      <c r="L212" s="194">
        <v>0.24294019933554822</v>
      </c>
      <c r="M212" s="156">
        <v>5067</v>
      </c>
      <c r="N212" s="194">
        <v>0.36982968369829683</v>
      </c>
      <c r="O212" s="323"/>
      <c r="P212" s="201"/>
      <c r="Q212" s="156"/>
      <c r="R212" s="201"/>
      <c r="S212" s="156"/>
      <c r="T212" s="73"/>
      <c r="U212" s="323"/>
      <c r="V212" s="201"/>
      <c r="W212" s="156"/>
      <c r="X212" s="201"/>
      <c r="Y212" s="156"/>
      <c r="Z212" s="568"/>
      <c r="AA212" s="323">
        <v>42</v>
      </c>
      <c r="AB212" s="194">
        <v>0.23529411764705888</v>
      </c>
      <c r="AC212" s="156">
        <v>32</v>
      </c>
      <c r="AD212" s="194">
        <v>4.333333333333333</v>
      </c>
      <c r="AE212" s="156">
        <v>74</v>
      </c>
      <c r="AF212" s="194">
        <v>0.85000000000000009</v>
      </c>
      <c r="AG212" s="323"/>
      <c r="AH212" s="201"/>
      <c r="AI212" s="156"/>
      <c r="AJ212" s="201"/>
      <c r="AK212" s="156"/>
      <c r="AL212" s="73"/>
      <c r="AM212" s="323">
        <v>17</v>
      </c>
      <c r="AN212" s="194">
        <v>-0.75</v>
      </c>
      <c r="AO212" s="323">
        <v>0</v>
      </c>
      <c r="AP212" s="194">
        <v>-1</v>
      </c>
      <c r="AQ212" s="156">
        <v>0</v>
      </c>
      <c r="AR212" s="194" t="s">
        <v>113</v>
      </c>
      <c r="AS212" s="156">
        <v>0</v>
      </c>
      <c r="AT212" s="194">
        <v>-1</v>
      </c>
    </row>
    <row r="213" spans="2:46" s="4" customFormat="1" ht="15" hidden="1" customHeight="1" outlineLevel="1" x14ac:dyDescent="0.25">
      <c r="B213" s="71" t="s">
        <v>104</v>
      </c>
      <c r="C213" s="323">
        <v>2321</v>
      </c>
      <c r="D213" s="194">
        <v>0.60845460845460853</v>
      </c>
      <c r="E213" s="156">
        <v>2573</v>
      </c>
      <c r="F213" s="194">
        <v>-0.18550174105729667</v>
      </c>
      <c r="G213" s="156">
        <v>4894</v>
      </c>
      <c r="H213" s="194">
        <v>6.345067362016521E-2</v>
      </c>
      <c r="I213" s="323">
        <v>2143</v>
      </c>
      <c r="J213" s="194">
        <v>0.57689477557027224</v>
      </c>
      <c r="K213" s="156">
        <v>2498</v>
      </c>
      <c r="L213" s="194">
        <v>-0.1991022763706316</v>
      </c>
      <c r="M213" s="156">
        <v>4641</v>
      </c>
      <c r="N213" s="194">
        <v>3.6400178651183612E-2</v>
      </c>
      <c r="O213" s="323"/>
      <c r="P213" s="201"/>
      <c r="Q213" s="156"/>
      <c r="R213" s="201"/>
      <c r="S213" s="156"/>
      <c r="T213" s="73"/>
      <c r="U213" s="323"/>
      <c r="V213" s="201"/>
      <c r="W213" s="156"/>
      <c r="X213" s="201"/>
      <c r="Y213" s="156"/>
      <c r="Z213" s="568"/>
      <c r="AA213" s="323">
        <v>30</v>
      </c>
      <c r="AB213" s="194">
        <v>-0.11764705882352944</v>
      </c>
      <c r="AC213" s="156">
        <v>75</v>
      </c>
      <c r="AD213" s="194">
        <v>0.875</v>
      </c>
      <c r="AE213" s="156">
        <v>105</v>
      </c>
      <c r="AF213" s="194">
        <v>0.41891891891891886</v>
      </c>
      <c r="AG213" s="323"/>
      <c r="AH213" s="201"/>
      <c r="AI213" s="156"/>
      <c r="AJ213" s="201"/>
      <c r="AK213" s="156"/>
      <c r="AL213" s="73"/>
      <c r="AM213" s="323">
        <v>147</v>
      </c>
      <c r="AN213" s="194">
        <v>2</v>
      </c>
      <c r="AO213" s="323">
        <v>1</v>
      </c>
      <c r="AP213" s="194">
        <v>0</v>
      </c>
      <c r="AQ213" s="156">
        <v>0</v>
      </c>
      <c r="AR213" s="194" t="s">
        <v>113</v>
      </c>
      <c r="AS213" s="156">
        <v>1</v>
      </c>
      <c r="AT213" s="194">
        <v>0</v>
      </c>
    </row>
    <row r="214" spans="2:46" s="4" customFormat="1" ht="15.75" collapsed="1" x14ac:dyDescent="0.25">
      <c r="B214" s="101">
        <v>2005</v>
      </c>
      <c r="C214" s="333">
        <v>22957</v>
      </c>
      <c r="D214" s="103">
        <v>-5.2264376831936632E-2</v>
      </c>
      <c r="E214" s="102">
        <v>32111</v>
      </c>
      <c r="F214" s="103">
        <v>7.3091160047682457E-3</v>
      </c>
      <c r="G214" s="102">
        <v>55068</v>
      </c>
      <c r="H214" s="103">
        <v>-1.8413219015703808E-2</v>
      </c>
      <c r="I214" s="333">
        <v>22044</v>
      </c>
      <c r="J214" s="103">
        <v>-6.3909295511486719E-2</v>
      </c>
      <c r="K214" s="102">
        <v>31714</v>
      </c>
      <c r="L214" s="103">
        <v>3.861737148645128E-3</v>
      </c>
      <c r="M214" s="102">
        <v>53758</v>
      </c>
      <c r="N214" s="103">
        <v>-2.5081155582960091E-2</v>
      </c>
      <c r="O214" s="333"/>
      <c r="P214" s="103"/>
      <c r="Q214" s="102"/>
      <c r="R214" s="103"/>
      <c r="S214" s="102"/>
      <c r="T214" s="335"/>
      <c r="U214" s="333"/>
      <c r="V214" s="103"/>
      <c r="W214" s="102"/>
      <c r="X214" s="103"/>
      <c r="Y214" s="102"/>
      <c r="Z214" s="569"/>
      <c r="AA214" s="333">
        <v>522</v>
      </c>
      <c r="AB214" s="103">
        <v>0.36292428198433413</v>
      </c>
      <c r="AC214" s="102">
        <v>397</v>
      </c>
      <c r="AD214" s="103">
        <v>1.2178770949720672</v>
      </c>
      <c r="AE214" s="102">
        <v>919</v>
      </c>
      <c r="AF214" s="103">
        <v>0.63523131672597866</v>
      </c>
      <c r="AG214" s="333"/>
      <c r="AH214" s="103"/>
      <c r="AI214" s="102"/>
      <c r="AJ214" s="103"/>
      <c r="AK214" s="102"/>
      <c r="AL214" s="335"/>
      <c r="AM214" s="333">
        <v>373</v>
      </c>
      <c r="AN214" s="103">
        <v>0.37638376383763839</v>
      </c>
      <c r="AO214" s="333">
        <v>18</v>
      </c>
      <c r="AP214" s="103">
        <v>-9.9999999999999978E-2</v>
      </c>
      <c r="AQ214" s="102">
        <v>0</v>
      </c>
      <c r="AR214" s="103">
        <v>-1</v>
      </c>
      <c r="AS214" s="102">
        <v>18</v>
      </c>
      <c r="AT214" s="103">
        <v>-0.8582677165354331</v>
      </c>
    </row>
    <row r="215" spans="2:46" s="4" customFormat="1" ht="15" hidden="1" customHeight="1" outlineLevel="1" x14ac:dyDescent="0.25">
      <c r="B215" s="71" t="s">
        <v>93</v>
      </c>
      <c r="C215" s="323">
        <v>2034</v>
      </c>
      <c r="D215" s="194">
        <v>9.9304865938429909E-3</v>
      </c>
      <c r="E215" s="156">
        <v>3331</v>
      </c>
      <c r="F215" s="194">
        <v>0.49842555105713005</v>
      </c>
      <c r="G215" s="156">
        <v>5365</v>
      </c>
      <c r="H215" s="194">
        <v>0.2662261033750295</v>
      </c>
      <c r="I215" s="323">
        <v>1972</v>
      </c>
      <c r="J215" s="194">
        <v>-5.0454086781028806E-3</v>
      </c>
      <c r="K215" s="156">
        <v>3300</v>
      </c>
      <c r="L215" s="194">
        <v>0.49659863945578242</v>
      </c>
      <c r="M215" s="156">
        <v>5272</v>
      </c>
      <c r="N215" s="194">
        <v>0.25913541915452587</v>
      </c>
      <c r="O215" s="323"/>
      <c r="P215" s="201"/>
      <c r="Q215" s="156"/>
      <c r="R215" s="201"/>
      <c r="S215" s="156"/>
      <c r="T215" s="73"/>
      <c r="U215" s="323"/>
      <c r="V215" s="201"/>
      <c r="W215" s="156"/>
      <c r="X215" s="201"/>
      <c r="Y215" s="156"/>
      <c r="Z215" s="568"/>
      <c r="AA215" s="323">
        <v>39</v>
      </c>
      <c r="AB215" s="194">
        <v>0.625</v>
      </c>
      <c r="AC215" s="156">
        <v>14</v>
      </c>
      <c r="AD215" s="194">
        <v>-0.22222222222222221</v>
      </c>
      <c r="AE215" s="156">
        <v>53</v>
      </c>
      <c r="AF215" s="194">
        <v>0.26190476190476186</v>
      </c>
      <c r="AG215" s="323"/>
      <c r="AH215" s="201"/>
      <c r="AI215" s="156"/>
      <c r="AJ215" s="201"/>
      <c r="AK215" s="156"/>
      <c r="AL215" s="73"/>
      <c r="AM215" s="323">
        <v>23</v>
      </c>
      <c r="AN215" s="194">
        <v>1.875</v>
      </c>
      <c r="AO215" s="323">
        <v>0</v>
      </c>
      <c r="AP215" s="194" t="s">
        <v>113</v>
      </c>
      <c r="AQ215" s="156">
        <v>17</v>
      </c>
      <c r="AR215" s="194" t="s">
        <v>113</v>
      </c>
      <c r="AS215" s="156">
        <v>17</v>
      </c>
      <c r="AT215" s="194" t="s">
        <v>113</v>
      </c>
    </row>
    <row r="216" spans="2:46" s="4" customFormat="1" ht="15" hidden="1" customHeight="1" outlineLevel="1" x14ac:dyDescent="0.25">
      <c r="B216" s="71" t="s">
        <v>94</v>
      </c>
      <c r="C216" s="323">
        <v>1294</v>
      </c>
      <c r="D216" s="194">
        <v>1.4600760456273765</v>
      </c>
      <c r="E216" s="156">
        <v>2118</v>
      </c>
      <c r="F216" s="194">
        <v>0.29779411764705888</v>
      </c>
      <c r="G216" s="156">
        <v>3412</v>
      </c>
      <c r="H216" s="194">
        <v>0.58109360518999065</v>
      </c>
      <c r="I216" s="323">
        <v>1257</v>
      </c>
      <c r="J216" s="194">
        <v>1.5291750503018107</v>
      </c>
      <c r="K216" s="156">
        <v>2042</v>
      </c>
      <c r="L216" s="194">
        <v>0.25661538461538469</v>
      </c>
      <c r="M216" s="156">
        <v>3299</v>
      </c>
      <c r="N216" s="194">
        <v>0.55466540999057501</v>
      </c>
      <c r="O216" s="323"/>
      <c r="P216" s="201"/>
      <c r="Q216" s="156"/>
      <c r="R216" s="201"/>
      <c r="S216" s="156"/>
      <c r="T216" s="73"/>
      <c r="U216" s="323"/>
      <c r="V216" s="201"/>
      <c r="W216" s="156"/>
      <c r="X216" s="201"/>
      <c r="Y216" s="156"/>
      <c r="Z216" s="568"/>
      <c r="AA216" s="323">
        <v>17</v>
      </c>
      <c r="AB216" s="194">
        <v>6.25E-2</v>
      </c>
      <c r="AC216" s="156">
        <v>8</v>
      </c>
      <c r="AD216" s="194">
        <v>0.14285714285714279</v>
      </c>
      <c r="AE216" s="156">
        <v>25</v>
      </c>
      <c r="AF216" s="194">
        <v>8.6956521739130377E-2</v>
      </c>
      <c r="AG216" s="323"/>
      <c r="AH216" s="201"/>
      <c r="AI216" s="156"/>
      <c r="AJ216" s="201"/>
      <c r="AK216" s="156"/>
      <c r="AL216" s="73"/>
      <c r="AM216" s="323">
        <v>20</v>
      </c>
      <c r="AN216" s="194">
        <v>0.53846153846153855</v>
      </c>
      <c r="AO216" s="323">
        <v>0</v>
      </c>
      <c r="AP216" s="194" t="s">
        <v>113</v>
      </c>
      <c r="AQ216" s="156">
        <v>68</v>
      </c>
      <c r="AR216" s="194" t="s">
        <v>113</v>
      </c>
      <c r="AS216" s="156">
        <v>68</v>
      </c>
      <c r="AT216" s="194" t="s">
        <v>113</v>
      </c>
    </row>
    <row r="217" spans="2:46" s="4" customFormat="1" ht="15" hidden="1" customHeight="1" outlineLevel="1" x14ac:dyDescent="0.25">
      <c r="B217" s="71" t="s">
        <v>95</v>
      </c>
      <c r="C217" s="323">
        <v>1523</v>
      </c>
      <c r="D217" s="194">
        <v>0.69788182831661083</v>
      </c>
      <c r="E217" s="156">
        <v>1953</v>
      </c>
      <c r="F217" s="194">
        <v>2.0376175548589393E-2</v>
      </c>
      <c r="G217" s="156">
        <v>3476</v>
      </c>
      <c r="H217" s="194">
        <v>0.23657061543934543</v>
      </c>
      <c r="I217" s="323">
        <v>1473</v>
      </c>
      <c r="J217" s="194">
        <v>0.69896193771626303</v>
      </c>
      <c r="K217" s="156">
        <v>1946</v>
      </c>
      <c r="L217" s="194">
        <v>2.7455121436114061E-2</v>
      </c>
      <c r="M217" s="156">
        <v>3419</v>
      </c>
      <c r="N217" s="194">
        <v>0.23831944947482797</v>
      </c>
      <c r="O217" s="323"/>
      <c r="P217" s="201"/>
      <c r="Q217" s="156"/>
      <c r="R217" s="201"/>
      <c r="S217" s="156"/>
      <c r="T217" s="73"/>
      <c r="U217" s="323"/>
      <c r="V217" s="201"/>
      <c r="W217" s="156"/>
      <c r="X217" s="201"/>
      <c r="Y217" s="156"/>
      <c r="Z217" s="568"/>
      <c r="AA217" s="323">
        <v>19</v>
      </c>
      <c r="AB217" s="194">
        <v>-9.5238095238095233E-2</v>
      </c>
      <c r="AC217" s="156">
        <v>7</v>
      </c>
      <c r="AD217" s="194">
        <v>-0.30000000000000004</v>
      </c>
      <c r="AE217" s="156">
        <v>26</v>
      </c>
      <c r="AF217" s="194">
        <v>-0.16129032258064513</v>
      </c>
      <c r="AG217" s="323"/>
      <c r="AH217" s="201"/>
      <c r="AI217" s="156"/>
      <c r="AJ217" s="201"/>
      <c r="AK217" s="156"/>
      <c r="AL217" s="73"/>
      <c r="AM217" s="323">
        <v>31</v>
      </c>
      <c r="AN217" s="194">
        <v>3.4285714285714288</v>
      </c>
      <c r="AO217" s="323">
        <v>0</v>
      </c>
      <c r="AP217" s="194">
        <v>-1</v>
      </c>
      <c r="AQ217" s="156">
        <v>0</v>
      </c>
      <c r="AR217" s="194">
        <v>-1</v>
      </c>
      <c r="AS217" s="156">
        <v>0</v>
      </c>
      <c r="AT217" s="194">
        <v>-1</v>
      </c>
    </row>
    <row r="218" spans="2:46" s="4" customFormat="1" ht="15" hidden="1" customHeight="1" outlineLevel="1" x14ac:dyDescent="0.25">
      <c r="B218" s="71" t="s">
        <v>96</v>
      </c>
      <c r="C218" s="323">
        <v>2940</v>
      </c>
      <c r="D218" s="194">
        <v>0.65540540540540548</v>
      </c>
      <c r="E218" s="156">
        <v>2181</v>
      </c>
      <c r="F218" s="194">
        <v>5.6686046511627897E-2</v>
      </c>
      <c r="G218" s="156">
        <v>5121</v>
      </c>
      <c r="H218" s="194">
        <v>0.33359374999999991</v>
      </c>
      <c r="I218" s="323">
        <v>2891</v>
      </c>
      <c r="J218" s="194">
        <v>0.68473193473193472</v>
      </c>
      <c r="K218" s="156">
        <v>2171</v>
      </c>
      <c r="L218" s="194">
        <v>5.6447688564476906E-2</v>
      </c>
      <c r="M218" s="156">
        <v>5062</v>
      </c>
      <c r="N218" s="194">
        <v>0.34234950941394859</v>
      </c>
      <c r="O218" s="323"/>
      <c r="P218" s="201"/>
      <c r="Q218" s="156"/>
      <c r="R218" s="201"/>
      <c r="S218" s="156"/>
      <c r="T218" s="73"/>
      <c r="U218" s="323"/>
      <c r="V218" s="201"/>
      <c r="W218" s="156"/>
      <c r="X218" s="201"/>
      <c r="Y218" s="156"/>
      <c r="Z218" s="568"/>
      <c r="AA218" s="323">
        <v>45</v>
      </c>
      <c r="AB218" s="194">
        <v>0.18421052631578938</v>
      </c>
      <c r="AC218" s="156">
        <v>10</v>
      </c>
      <c r="AD218" s="194">
        <v>0.11111111111111116</v>
      </c>
      <c r="AE218" s="156">
        <v>55</v>
      </c>
      <c r="AF218" s="194">
        <v>0.17021276595744683</v>
      </c>
      <c r="AG218" s="323"/>
      <c r="AH218" s="201"/>
      <c r="AI218" s="156"/>
      <c r="AJ218" s="201"/>
      <c r="AK218" s="156"/>
      <c r="AL218" s="73"/>
      <c r="AM218" s="323">
        <v>4</v>
      </c>
      <c r="AN218" s="194">
        <v>-0.81818181818181812</v>
      </c>
      <c r="AO218" s="323">
        <v>0</v>
      </c>
      <c r="AP218" s="194" t="s">
        <v>113</v>
      </c>
      <c r="AQ218" s="156">
        <v>0</v>
      </c>
      <c r="AR218" s="194" t="s">
        <v>113</v>
      </c>
      <c r="AS218" s="156">
        <v>0</v>
      </c>
      <c r="AT218" s="194" t="s">
        <v>113</v>
      </c>
    </row>
    <row r="219" spans="2:46" s="4" customFormat="1" ht="15" hidden="1" customHeight="1" outlineLevel="1" x14ac:dyDescent="0.25">
      <c r="B219" s="71" t="s">
        <v>97</v>
      </c>
      <c r="C219" s="323">
        <v>1695</v>
      </c>
      <c r="D219" s="194">
        <v>-0.20794392523364491</v>
      </c>
      <c r="E219" s="156">
        <v>1777</v>
      </c>
      <c r="F219" s="194">
        <v>-0.32587253414264039</v>
      </c>
      <c r="G219" s="156">
        <v>3472</v>
      </c>
      <c r="H219" s="194">
        <v>-0.27303182579564489</v>
      </c>
      <c r="I219" s="323">
        <v>1659</v>
      </c>
      <c r="J219" s="194">
        <v>-0.19426906265177268</v>
      </c>
      <c r="K219" s="156">
        <v>1747</v>
      </c>
      <c r="L219" s="194">
        <v>-0.33675018982536065</v>
      </c>
      <c r="M219" s="156">
        <v>3406</v>
      </c>
      <c r="N219" s="194">
        <v>-0.27423822714681445</v>
      </c>
      <c r="O219" s="323"/>
      <c r="P219" s="201"/>
      <c r="Q219" s="156"/>
      <c r="R219" s="201"/>
      <c r="S219" s="156"/>
      <c r="T219" s="73"/>
      <c r="U219" s="323"/>
      <c r="V219" s="201"/>
      <c r="W219" s="156"/>
      <c r="X219" s="201"/>
      <c r="Y219" s="156"/>
      <c r="Z219" s="568"/>
      <c r="AA219" s="323">
        <v>29</v>
      </c>
      <c r="AB219" s="194">
        <v>-0.32558139534883723</v>
      </c>
      <c r="AC219" s="156">
        <v>20</v>
      </c>
      <c r="AD219" s="194">
        <v>9</v>
      </c>
      <c r="AE219" s="156">
        <v>49</v>
      </c>
      <c r="AF219" s="194">
        <v>8.8888888888888795E-2</v>
      </c>
      <c r="AG219" s="323"/>
      <c r="AH219" s="201"/>
      <c r="AI219" s="156"/>
      <c r="AJ219" s="201"/>
      <c r="AK219" s="156"/>
      <c r="AL219" s="73"/>
      <c r="AM219" s="323">
        <v>3</v>
      </c>
      <c r="AN219" s="194">
        <v>-0.92105263157894735</v>
      </c>
      <c r="AO219" s="323">
        <v>4</v>
      </c>
      <c r="AP219" s="194" t="s">
        <v>113</v>
      </c>
      <c r="AQ219" s="156">
        <v>10</v>
      </c>
      <c r="AR219" s="194" t="s">
        <v>113</v>
      </c>
      <c r="AS219" s="156">
        <v>14</v>
      </c>
      <c r="AT219" s="194" t="s">
        <v>113</v>
      </c>
    </row>
    <row r="220" spans="2:46" s="4" customFormat="1" ht="15" hidden="1" customHeight="1" outlineLevel="1" x14ac:dyDescent="0.25">
      <c r="B220" s="71" t="s">
        <v>98</v>
      </c>
      <c r="C220" s="323">
        <v>1535</v>
      </c>
      <c r="D220" s="194">
        <v>0.60732984293193715</v>
      </c>
      <c r="E220" s="156">
        <v>2606</v>
      </c>
      <c r="F220" s="194">
        <v>0.14298245614035077</v>
      </c>
      <c r="G220" s="156">
        <v>4141</v>
      </c>
      <c r="H220" s="194">
        <v>0.28006182380216393</v>
      </c>
      <c r="I220" s="323">
        <v>1508</v>
      </c>
      <c r="J220" s="194">
        <v>0.6905829596412556</v>
      </c>
      <c r="K220" s="156">
        <v>2581</v>
      </c>
      <c r="L220" s="194">
        <v>0.14406028368794321</v>
      </c>
      <c r="M220" s="156">
        <v>4089</v>
      </c>
      <c r="N220" s="194">
        <v>0.29891994917407883</v>
      </c>
      <c r="O220" s="323"/>
      <c r="P220" s="201"/>
      <c r="Q220" s="156"/>
      <c r="R220" s="201"/>
      <c r="S220" s="156"/>
      <c r="T220" s="73"/>
      <c r="U220" s="323"/>
      <c r="V220" s="201"/>
      <c r="W220" s="156"/>
      <c r="X220" s="201"/>
      <c r="Y220" s="156"/>
      <c r="Z220" s="568"/>
      <c r="AA220" s="323">
        <v>21</v>
      </c>
      <c r="AB220" s="194">
        <v>-0.25</v>
      </c>
      <c r="AC220" s="156">
        <v>25</v>
      </c>
      <c r="AD220" s="194">
        <v>1.5</v>
      </c>
      <c r="AE220" s="156">
        <v>46</v>
      </c>
      <c r="AF220" s="194">
        <v>0.21052631578947367</v>
      </c>
      <c r="AG220" s="323"/>
      <c r="AH220" s="201"/>
      <c r="AI220" s="156"/>
      <c r="AJ220" s="201"/>
      <c r="AK220" s="156"/>
      <c r="AL220" s="73"/>
      <c r="AM220" s="323">
        <v>4</v>
      </c>
      <c r="AN220" s="194">
        <v>-0.88235294117647056</v>
      </c>
      <c r="AO220" s="323">
        <v>2</v>
      </c>
      <c r="AP220" s="194">
        <v>1</v>
      </c>
      <c r="AQ220" s="156">
        <v>0</v>
      </c>
      <c r="AR220" s="194">
        <v>-1</v>
      </c>
      <c r="AS220" s="156">
        <v>2</v>
      </c>
      <c r="AT220" s="194">
        <v>-0.8666666666666667</v>
      </c>
    </row>
    <row r="221" spans="2:46" s="4" customFormat="1" ht="15" hidden="1" customHeight="1" outlineLevel="1" x14ac:dyDescent="0.25">
      <c r="B221" s="71" t="s">
        <v>99</v>
      </c>
      <c r="C221" s="323">
        <v>2395</v>
      </c>
      <c r="D221" s="194">
        <v>1.0953630796150482</v>
      </c>
      <c r="E221" s="156">
        <v>3491</v>
      </c>
      <c r="F221" s="194">
        <v>0.27688368690563281</v>
      </c>
      <c r="G221" s="156">
        <v>5886</v>
      </c>
      <c r="H221" s="194">
        <v>0.5181841630126387</v>
      </c>
      <c r="I221" s="323">
        <v>2330</v>
      </c>
      <c r="J221" s="194">
        <v>1.1554116558741905</v>
      </c>
      <c r="K221" s="156">
        <v>3485</v>
      </c>
      <c r="L221" s="194">
        <v>0.279838413514506</v>
      </c>
      <c r="M221" s="156">
        <v>5815</v>
      </c>
      <c r="N221" s="194">
        <v>0.52865404837013674</v>
      </c>
      <c r="O221" s="323"/>
      <c r="P221" s="201"/>
      <c r="Q221" s="156"/>
      <c r="R221" s="201"/>
      <c r="S221" s="156"/>
      <c r="T221" s="73"/>
      <c r="U221" s="323"/>
      <c r="V221" s="201"/>
      <c r="W221" s="156"/>
      <c r="X221" s="201"/>
      <c r="Y221" s="156"/>
      <c r="Z221" s="568"/>
      <c r="AA221" s="323">
        <v>45</v>
      </c>
      <c r="AB221" s="194">
        <v>7.1428571428571397E-2</v>
      </c>
      <c r="AC221" s="156">
        <v>0</v>
      </c>
      <c r="AD221" s="194">
        <v>-1</v>
      </c>
      <c r="AE221" s="156">
        <v>45</v>
      </c>
      <c r="AF221" s="194">
        <v>-0.15094339622641506</v>
      </c>
      <c r="AG221" s="323"/>
      <c r="AH221" s="201"/>
      <c r="AI221" s="156"/>
      <c r="AJ221" s="201"/>
      <c r="AK221" s="156"/>
      <c r="AL221" s="73"/>
      <c r="AM221" s="323">
        <v>15</v>
      </c>
      <c r="AN221" s="194">
        <v>0.15384615384615374</v>
      </c>
      <c r="AO221" s="323">
        <v>5</v>
      </c>
      <c r="AP221" s="194">
        <v>-0.2857142857142857</v>
      </c>
      <c r="AQ221" s="156">
        <v>6</v>
      </c>
      <c r="AR221" s="194" t="s">
        <v>113</v>
      </c>
      <c r="AS221" s="156">
        <v>11</v>
      </c>
      <c r="AT221" s="194">
        <v>0.5714285714285714</v>
      </c>
    </row>
    <row r="222" spans="2:46" s="4" customFormat="1" ht="15" hidden="1" customHeight="1" outlineLevel="1" x14ac:dyDescent="0.25">
      <c r="B222" s="71" t="s">
        <v>100</v>
      </c>
      <c r="C222" s="323">
        <v>2470</v>
      </c>
      <c r="D222" s="194">
        <v>0.45808736717827636</v>
      </c>
      <c r="E222" s="156">
        <v>2824</v>
      </c>
      <c r="F222" s="194">
        <v>-0.14216281895504257</v>
      </c>
      <c r="G222" s="156">
        <v>5294</v>
      </c>
      <c r="H222" s="194">
        <v>6.1772964300040201E-2</v>
      </c>
      <c r="I222" s="323">
        <v>2405</v>
      </c>
      <c r="J222" s="194">
        <v>0.45054282267792511</v>
      </c>
      <c r="K222" s="156">
        <v>2810</v>
      </c>
      <c r="L222" s="194">
        <v>-0.14407554066402684</v>
      </c>
      <c r="M222" s="156">
        <v>5215</v>
      </c>
      <c r="N222" s="194">
        <v>5.545436146529048E-2</v>
      </c>
      <c r="O222" s="323"/>
      <c r="P222" s="201"/>
      <c r="Q222" s="156"/>
      <c r="R222" s="201"/>
      <c r="S222" s="156"/>
      <c r="T222" s="73"/>
      <c r="U222" s="323"/>
      <c r="V222" s="201"/>
      <c r="W222" s="156"/>
      <c r="X222" s="201"/>
      <c r="Y222" s="156"/>
      <c r="Z222" s="568"/>
      <c r="AA222" s="323">
        <v>44</v>
      </c>
      <c r="AB222" s="194">
        <v>0.62962962962962954</v>
      </c>
      <c r="AC222" s="156">
        <v>8</v>
      </c>
      <c r="AD222" s="194">
        <v>-0.11111111111111116</v>
      </c>
      <c r="AE222" s="156">
        <v>52</v>
      </c>
      <c r="AF222" s="194">
        <v>0.44444444444444442</v>
      </c>
      <c r="AG222" s="323"/>
      <c r="AH222" s="201"/>
      <c r="AI222" s="156"/>
      <c r="AJ222" s="201"/>
      <c r="AK222" s="156"/>
      <c r="AL222" s="73"/>
      <c r="AM222" s="323">
        <v>18</v>
      </c>
      <c r="AN222" s="194">
        <v>1</v>
      </c>
      <c r="AO222" s="323">
        <v>3</v>
      </c>
      <c r="AP222" s="194" t="s">
        <v>113</v>
      </c>
      <c r="AQ222" s="156">
        <v>6</v>
      </c>
      <c r="AR222" s="194" t="s">
        <v>113</v>
      </c>
      <c r="AS222" s="156">
        <v>9</v>
      </c>
      <c r="AT222" s="194" t="s">
        <v>113</v>
      </c>
    </row>
    <row r="223" spans="2:46" s="4" customFormat="1" ht="15" hidden="1" customHeight="1" outlineLevel="1" x14ac:dyDescent="0.25">
      <c r="B223" s="71" t="s">
        <v>101</v>
      </c>
      <c r="C223" s="323">
        <v>3039</v>
      </c>
      <c r="D223" s="194">
        <v>0.978515625</v>
      </c>
      <c r="E223" s="156">
        <v>2764</v>
      </c>
      <c r="F223" s="194">
        <v>9.0335305719921211E-2</v>
      </c>
      <c r="G223" s="156">
        <v>5803</v>
      </c>
      <c r="H223" s="194">
        <v>0.4254482928027512</v>
      </c>
      <c r="I223" s="323">
        <v>3000</v>
      </c>
      <c r="J223" s="194">
        <v>0.98807157057654083</v>
      </c>
      <c r="K223" s="156">
        <v>2761</v>
      </c>
      <c r="L223" s="194">
        <v>9.044233807266977E-2</v>
      </c>
      <c r="M223" s="156">
        <v>5761</v>
      </c>
      <c r="N223" s="194">
        <v>0.4256372185102697</v>
      </c>
      <c r="O223" s="323"/>
      <c r="P223" s="201"/>
      <c r="Q223" s="156"/>
      <c r="R223" s="201"/>
      <c r="S223" s="156"/>
      <c r="T223" s="73"/>
      <c r="U223" s="323"/>
      <c r="V223" s="201"/>
      <c r="W223" s="156"/>
      <c r="X223" s="201"/>
      <c r="Y223" s="156"/>
      <c r="Z223" s="568"/>
      <c r="AA223" s="323">
        <v>19</v>
      </c>
      <c r="AB223" s="194">
        <v>0.1875</v>
      </c>
      <c r="AC223" s="156">
        <v>3</v>
      </c>
      <c r="AD223" s="194">
        <v>0</v>
      </c>
      <c r="AE223" s="156">
        <v>22</v>
      </c>
      <c r="AF223" s="194">
        <v>0.15789473684210531</v>
      </c>
      <c r="AG223" s="323"/>
      <c r="AH223" s="201"/>
      <c r="AI223" s="156"/>
      <c r="AJ223" s="201"/>
      <c r="AK223" s="156"/>
      <c r="AL223" s="73"/>
      <c r="AM223" s="323">
        <v>20</v>
      </c>
      <c r="AN223" s="194">
        <v>0.81818181818181812</v>
      </c>
      <c r="AO223" s="323">
        <v>0</v>
      </c>
      <c r="AP223" s="194" t="s">
        <v>113</v>
      </c>
      <c r="AQ223" s="156">
        <v>0</v>
      </c>
      <c r="AR223" s="194" t="s">
        <v>113</v>
      </c>
      <c r="AS223" s="156">
        <v>0</v>
      </c>
      <c r="AT223" s="194" t="s">
        <v>113</v>
      </c>
    </row>
    <row r="224" spans="2:46" s="4" customFormat="1" ht="15" hidden="1" customHeight="1" outlineLevel="1" x14ac:dyDescent="0.25">
      <c r="B224" s="71" t="s">
        <v>102</v>
      </c>
      <c r="C224" s="323">
        <v>2460</v>
      </c>
      <c r="D224" s="194">
        <v>0.23929471032745586</v>
      </c>
      <c r="E224" s="156">
        <v>3260</v>
      </c>
      <c r="F224" s="194">
        <v>6.4316030035912464E-2</v>
      </c>
      <c r="G224" s="156">
        <v>5720</v>
      </c>
      <c r="H224" s="194">
        <v>0.13312202852614896</v>
      </c>
      <c r="I224" s="323">
        <v>2404</v>
      </c>
      <c r="J224" s="194">
        <v>0.23789907312049441</v>
      </c>
      <c r="K224" s="156">
        <v>3222</v>
      </c>
      <c r="L224" s="194">
        <v>6.0566161948650388E-2</v>
      </c>
      <c r="M224" s="156">
        <v>5626</v>
      </c>
      <c r="N224" s="194">
        <v>0.129718875502008</v>
      </c>
      <c r="O224" s="323"/>
      <c r="P224" s="201"/>
      <c r="Q224" s="156"/>
      <c r="R224" s="201"/>
      <c r="S224" s="156"/>
      <c r="T224" s="73"/>
      <c r="U224" s="323"/>
      <c r="V224" s="201"/>
      <c r="W224" s="156"/>
      <c r="X224" s="201"/>
      <c r="Y224" s="156"/>
      <c r="Z224" s="568"/>
      <c r="AA224" s="323">
        <v>37</v>
      </c>
      <c r="AB224" s="194">
        <v>5.7142857142857162E-2</v>
      </c>
      <c r="AC224" s="156">
        <v>38</v>
      </c>
      <c r="AD224" s="194">
        <v>0.52</v>
      </c>
      <c r="AE224" s="156">
        <v>75</v>
      </c>
      <c r="AF224" s="194">
        <v>0.25</v>
      </c>
      <c r="AG224" s="323"/>
      <c r="AH224" s="201"/>
      <c r="AI224" s="156"/>
      <c r="AJ224" s="201"/>
      <c r="AK224" s="156"/>
      <c r="AL224" s="73"/>
      <c r="AM224" s="323">
        <v>16</v>
      </c>
      <c r="AN224" s="194">
        <v>1</v>
      </c>
      <c r="AO224" s="323">
        <v>3</v>
      </c>
      <c r="AP224" s="194" t="s">
        <v>113</v>
      </c>
      <c r="AQ224" s="156">
        <v>0</v>
      </c>
      <c r="AR224" s="194" t="s">
        <v>113</v>
      </c>
      <c r="AS224" s="156">
        <v>3</v>
      </c>
      <c r="AT224" s="194" t="s">
        <v>113</v>
      </c>
    </row>
    <row r="225" spans="2:46" s="4" customFormat="1" ht="15" hidden="1" customHeight="1" outlineLevel="1" x14ac:dyDescent="0.25">
      <c r="B225" s="71" t="s">
        <v>103</v>
      </c>
      <c r="C225" s="323">
        <v>1395</v>
      </c>
      <c r="D225" s="194">
        <v>-0.333810888252149</v>
      </c>
      <c r="E225" s="156">
        <v>2414</v>
      </c>
      <c r="F225" s="194">
        <v>-0.10493140526510936</v>
      </c>
      <c r="G225" s="156">
        <v>3809</v>
      </c>
      <c r="H225" s="194">
        <v>-0.20496764767271969</v>
      </c>
      <c r="I225" s="323">
        <v>1291</v>
      </c>
      <c r="J225" s="194">
        <v>-0.36246913580246909</v>
      </c>
      <c r="K225" s="156">
        <v>2408</v>
      </c>
      <c r="L225" s="194">
        <v>-0.10283159463487335</v>
      </c>
      <c r="M225" s="156">
        <v>3699</v>
      </c>
      <c r="N225" s="194">
        <v>-0.21448290507538759</v>
      </c>
      <c r="O225" s="323"/>
      <c r="P225" s="201"/>
      <c r="Q225" s="156"/>
      <c r="R225" s="201"/>
      <c r="S225" s="156"/>
      <c r="T225" s="73"/>
      <c r="U225" s="323"/>
      <c r="V225" s="201"/>
      <c r="W225" s="156"/>
      <c r="X225" s="201"/>
      <c r="Y225" s="156"/>
      <c r="Z225" s="568"/>
      <c r="AA225" s="323">
        <v>34</v>
      </c>
      <c r="AB225" s="194">
        <v>0.78947368421052633</v>
      </c>
      <c r="AC225" s="156">
        <v>6</v>
      </c>
      <c r="AD225" s="194">
        <v>-0.53846153846153844</v>
      </c>
      <c r="AE225" s="156">
        <v>40</v>
      </c>
      <c r="AF225" s="194">
        <v>0.25</v>
      </c>
      <c r="AG225" s="323"/>
      <c r="AH225" s="201"/>
      <c r="AI225" s="156"/>
      <c r="AJ225" s="201"/>
      <c r="AK225" s="156"/>
      <c r="AL225" s="73"/>
      <c r="AM225" s="323">
        <v>68</v>
      </c>
      <c r="AN225" s="194">
        <v>0.38775510204081631</v>
      </c>
      <c r="AO225" s="323">
        <v>2</v>
      </c>
      <c r="AP225" s="194">
        <v>1</v>
      </c>
      <c r="AQ225" s="156">
        <v>0</v>
      </c>
      <c r="AR225" s="194" t="s">
        <v>113</v>
      </c>
      <c r="AS225" s="156">
        <v>2</v>
      </c>
      <c r="AT225" s="194">
        <v>1</v>
      </c>
    </row>
    <row r="226" spans="2:46" s="4" customFormat="1" ht="15" hidden="1" customHeight="1" outlineLevel="1" x14ac:dyDescent="0.25">
      <c r="B226" s="71" t="s">
        <v>104</v>
      </c>
      <c r="C226" s="323">
        <v>1443</v>
      </c>
      <c r="D226" s="194">
        <v>-0.16104651162790695</v>
      </c>
      <c r="E226" s="156">
        <v>3159</v>
      </c>
      <c r="F226" s="194">
        <v>0.38613426941641071</v>
      </c>
      <c r="G226" s="156">
        <v>4602</v>
      </c>
      <c r="H226" s="194">
        <v>0.150787696924231</v>
      </c>
      <c r="I226" s="323">
        <v>1359</v>
      </c>
      <c r="J226" s="194">
        <v>-0.16214549938347722</v>
      </c>
      <c r="K226" s="156">
        <v>3119</v>
      </c>
      <c r="L226" s="194">
        <v>0.39116859946476357</v>
      </c>
      <c r="M226" s="156">
        <v>4478</v>
      </c>
      <c r="N226" s="194">
        <v>0.15890269151138714</v>
      </c>
      <c r="O226" s="323"/>
      <c r="P226" s="201"/>
      <c r="Q226" s="156"/>
      <c r="R226" s="201"/>
      <c r="S226" s="156"/>
      <c r="T226" s="73"/>
      <c r="U226" s="323"/>
      <c r="V226" s="201"/>
      <c r="W226" s="156"/>
      <c r="X226" s="201"/>
      <c r="Y226" s="156"/>
      <c r="Z226" s="568"/>
      <c r="AA226" s="323">
        <v>34</v>
      </c>
      <c r="AB226" s="194">
        <v>-0.54054054054054057</v>
      </c>
      <c r="AC226" s="156">
        <v>40</v>
      </c>
      <c r="AD226" s="194">
        <v>8.1081081081081141E-2</v>
      </c>
      <c r="AE226" s="156">
        <v>74</v>
      </c>
      <c r="AF226" s="194">
        <v>-0.33333333333333337</v>
      </c>
      <c r="AG226" s="323"/>
      <c r="AH226" s="201"/>
      <c r="AI226" s="156"/>
      <c r="AJ226" s="201"/>
      <c r="AK226" s="156"/>
      <c r="AL226" s="73"/>
      <c r="AM226" s="323">
        <v>49</v>
      </c>
      <c r="AN226" s="194">
        <v>1.2272727272727271</v>
      </c>
      <c r="AO226" s="323">
        <v>1</v>
      </c>
      <c r="AP226" s="194">
        <v>-0.5</v>
      </c>
      <c r="AQ226" s="156">
        <v>0</v>
      </c>
      <c r="AR226" s="194" t="s">
        <v>113</v>
      </c>
      <c r="AS226" s="156">
        <v>1</v>
      </c>
      <c r="AT226" s="194">
        <v>-0.5</v>
      </c>
    </row>
    <row r="227" spans="2:46" s="4" customFormat="1" ht="15.75" collapsed="1" x14ac:dyDescent="0.25">
      <c r="B227" s="101">
        <v>2004</v>
      </c>
      <c r="C227" s="333">
        <v>24223</v>
      </c>
      <c r="D227" s="103">
        <v>0.31076839826839819</v>
      </c>
      <c r="E227" s="102">
        <v>31878</v>
      </c>
      <c r="F227" s="103">
        <v>8.616988653787172E-2</v>
      </c>
      <c r="G227" s="102">
        <v>56101</v>
      </c>
      <c r="H227" s="103">
        <v>0.1729494658052646</v>
      </c>
      <c r="I227" s="333">
        <v>23549</v>
      </c>
      <c r="J227" s="103">
        <v>0.31927170868347332</v>
      </c>
      <c r="K227" s="102">
        <v>31592</v>
      </c>
      <c r="L227" s="103">
        <v>8.299338384011512E-2</v>
      </c>
      <c r="M227" s="102">
        <v>55141</v>
      </c>
      <c r="N227" s="103">
        <v>0.17268879862189235</v>
      </c>
      <c r="O227" s="333"/>
      <c r="P227" s="103"/>
      <c r="Q227" s="102"/>
      <c r="R227" s="103"/>
      <c r="S227" s="102"/>
      <c r="T227" s="335"/>
      <c r="U227" s="333"/>
      <c r="V227" s="103"/>
      <c r="W227" s="102"/>
      <c r="X227" s="103"/>
      <c r="Y227" s="102"/>
      <c r="Z227" s="569"/>
      <c r="AA227" s="333">
        <v>383</v>
      </c>
      <c r="AB227" s="103">
        <v>0</v>
      </c>
      <c r="AC227" s="102">
        <v>179</v>
      </c>
      <c r="AD227" s="103">
        <v>0.16233766233766245</v>
      </c>
      <c r="AE227" s="102">
        <v>562</v>
      </c>
      <c r="AF227" s="103">
        <v>4.6554934823091143E-2</v>
      </c>
      <c r="AG227" s="333"/>
      <c r="AH227" s="103"/>
      <c r="AI227" s="102"/>
      <c r="AJ227" s="103"/>
      <c r="AK227" s="102"/>
      <c r="AL227" s="335"/>
      <c r="AM227" s="333">
        <v>271</v>
      </c>
      <c r="AN227" s="103">
        <v>0.15811965811965822</v>
      </c>
      <c r="AO227" s="333">
        <v>20</v>
      </c>
      <c r="AP227" s="103">
        <v>0.53846153846153855</v>
      </c>
      <c r="AQ227" s="102">
        <v>107</v>
      </c>
      <c r="AR227" s="103">
        <v>3.458333333333333</v>
      </c>
      <c r="AS227" s="102">
        <v>127</v>
      </c>
      <c r="AT227" s="103">
        <v>2.4324324324324325</v>
      </c>
    </row>
    <row r="228" spans="2:46" s="4" customFormat="1" ht="15" hidden="1" customHeight="1" outlineLevel="1" x14ac:dyDescent="0.25">
      <c r="B228" s="71" t="s">
        <v>93</v>
      </c>
      <c r="C228" s="323">
        <v>2014</v>
      </c>
      <c r="D228" s="194">
        <v>1.5120967741935498E-2</v>
      </c>
      <c r="E228" s="156">
        <v>2223</v>
      </c>
      <c r="F228" s="194">
        <v>-9.9270664505672568E-2</v>
      </c>
      <c r="G228" s="156">
        <v>4237</v>
      </c>
      <c r="H228" s="194">
        <v>-4.8292902066486953E-2</v>
      </c>
      <c r="I228" s="323">
        <v>1982</v>
      </c>
      <c r="J228" s="194">
        <v>2.270381836945301E-2</v>
      </c>
      <c r="K228" s="156">
        <v>2205</v>
      </c>
      <c r="L228" s="194">
        <v>-0.10329402196014636</v>
      </c>
      <c r="M228" s="156">
        <v>4187</v>
      </c>
      <c r="N228" s="194">
        <v>-4.7759836251989984E-2</v>
      </c>
      <c r="O228" s="323"/>
      <c r="P228" s="201"/>
      <c r="Q228" s="156"/>
      <c r="R228" s="201"/>
      <c r="S228" s="156"/>
      <c r="T228" s="73"/>
      <c r="U228" s="323"/>
      <c r="V228" s="201"/>
      <c r="W228" s="156"/>
      <c r="X228" s="201"/>
      <c r="Y228" s="156"/>
      <c r="Z228" s="568"/>
      <c r="AA228" s="323">
        <v>24</v>
      </c>
      <c r="AB228" s="194">
        <v>0.60000000000000009</v>
      </c>
      <c r="AC228" s="156">
        <v>18</v>
      </c>
      <c r="AD228" s="194">
        <v>1</v>
      </c>
      <c r="AE228" s="156">
        <v>42</v>
      </c>
      <c r="AF228" s="194">
        <v>0.75</v>
      </c>
      <c r="AG228" s="323"/>
      <c r="AH228" s="201"/>
      <c r="AI228" s="156"/>
      <c r="AJ228" s="201"/>
      <c r="AK228" s="156"/>
      <c r="AL228" s="73"/>
      <c r="AM228" s="323">
        <v>8</v>
      </c>
      <c r="AN228" s="194">
        <v>-0.74193548387096775</v>
      </c>
      <c r="AO228" s="323">
        <v>0</v>
      </c>
      <c r="AP228" s="194" t="s">
        <v>113</v>
      </c>
      <c r="AQ228" s="156">
        <v>0</v>
      </c>
      <c r="AR228" s="194" t="s">
        <v>113</v>
      </c>
      <c r="AS228" s="156">
        <v>0</v>
      </c>
      <c r="AT228" s="194" t="s">
        <v>113</v>
      </c>
    </row>
    <row r="229" spans="2:46" s="4" customFormat="1" ht="15" hidden="1" customHeight="1" outlineLevel="1" x14ac:dyDescent="0.25">
      <c r="B229" s="71" t="s">
        <v>94</v>
      </c>
      <c r="C229" s="323">
        <v>526</v>
      </c>
      <c r="D229" s="194">
        <v>-0.55461473327688404</v>
      </c>
      <c r="E229" s="156">
        <v>1632</v>
      </c>
      <c r="F229" s="194">
        <v>-0.25034451079467157</v>
      </c>
      <c r="G229" s="156">
        <v>2158</v>
      </c>
      <c r="H229" s="194">
        <v>-0.35735556879094699</v>
      </c>
      <c r="I229" s="323">
        <v>497</v>
      </c>
      <c r="J229" s="194">
        <v>-0.56517935258092744</v>
      </c>
      <c r="K229" s="156">
        <v>1625</v>
      </c>
      <c r="L229" s="194">
        <v>-0.2483811285846439</v>
      </c>
      <c r="M229" s="156">
        <v>2122</v>
      </c>
      <c r="N229" s="194">
        <v>-0.35794251134644484</v>
      </c>
      <c r="O229" s="323"/>
      <c r="P229" s="201"/>
      <c r="Q229" s="156"/>
      <c r="R229" s="201"/>
      <c r="S229" s="156"/>
      <c r="T229" s="73"/>
      <c r="U229" s="323"/>
      <c r="V229" s="201"/>
      <c r="W229" s="156"/>
      <c r="X229" s="201"/>
      <c r="Y229" s="156"/>
      <c r="Z229" s="568"/>
      <c r="AA229" s="323">
        <v>16</v>
      </c>
      <c r="AB229" s="194">
        <v>-0.38461538461538458</v>
      </c>
      <c r="AC229" s="156">
        <v>7</v>
      </c>
      <c r="AD229" s="194">
        <v>-0.53333333333333333</v>
      </c>
      <c r="AE229" s="156">
        <v>23</v>
      </c>
      <c r="AF229" s="194">
        <v>-0.43902439024390238</v>
      </c>
      <c r="AG229" s="323"/>
      <c r="AH229" s="201"/>
      <c r="AI229" s="156"/>
      <c r="AJ229" s="201"/>
      <c r="AK229" s="156"/>
      <c r="AL229" s="73"/>
      <c r="AM229" s="323">
        <v>13</v>
      </c>
      <c r="AN229" s="194">
        <v>8.3333333333333259E-2</v>
      </c>
      <c r="AO229" s="323">
        <v>0</v>
      </c>
      <c r="AP229" s="194" t="s">
        <v>113</v>
      </c>
      <c r="AQ229" s="156">
        <v>0</v>
      </c>
      <c r="AR229" s="194" t="s">
        <v>113</v>
      </c>
      <c r="AS229" s="156">
        <v>0</v>
      </c>
      <c r="AT229" s="194" t="s">
        <v>113</v>
      </c>
    </row>
    <row r="230" spans="2:46" s="4" customFormat="1" ht="15" hidden="1" customHeight="1" outlineLevel="1" x14ac:dyDescent="0.25">
      <c r="B230" s="71" t="s">
        <v>95</v>
      </c>
      <c r="C230" s="323">
        <v>897</v>
      </c>
      <c r="D230" s="194">
        <v>-0.20337477797513326</v>
      </c>
      <c r="E230" s="156">
        <v>1914</v>
      </c>
      <c r="F230" s="194">
        <v>1.4308426073131875E-2</v>
      </c>
      <c r="G230" s="156">
        <v>2811</v>
      </c>
      <c r="H230" s="194">
        <v>-6.7042814470627321E-2</v>
      </c>
      <c r="I230" s="323">
        <v>867</v>
      </c>
      <c r="J230" s="194">
        <v>-0.2016574585635359</v>
      </c>
      <c r="K230" s="156">
        <v>1894</v>
      </c>
      <c r="L230" s="194">
        <v>1.3918629550321304E-2</v>
      </c>
      <c r="M230" s="156">
        <v>2761</v>
      </c>
      <c r="N230" s="194">
        <v>-6.5335138794854419E-2</v>
      </c>
      <c r="O230" s="323"/>
      <c r="P230" s="201"/>
      <c r="Q230" s="156"/>
      <c r="R230" s="201"/>
      <c r="S230" s="156"/>
      <c r="T230" s="73"/>
      <c r="U230" s="323"/>
      <c r="V230" s="201"/>
      <c r="W230" s="156"/>
      <c r="X230" s="201"/>
      <c r="Y230" s="156"/>
      <c r="Z230" s="568"/>
      <c r="AA230" s="323">
        <v>21</v>
      </c>
      <c r="AB230" s="194">
        <v>0.16666666666666674</v>
      </c>
      <c r="AC230" s="156">
        <v>10</v>
      </c>
      <c r="AD230" s="194">
        <v>4</v>
      </c>
      <c r="AE230" s="156">
        <v>31</v>
      </c>
      <c r="AF230" s="194">
        <v>0.55000000000000004</v>
      </c>
      <c r="AG230" s="323"/>
      <c r="AH230" s="201"/>
      <c r="AI230" s="156"/>
      <c r="AJ230" s="201"/>
      <c r="AK230" s="156"/>
      <c r="AL230" s="73"/>
      <c r="AM230" s="323">
        <v>7</v>
      </c>
      <c r="AN230" s="194">
        <v>-0.63157894736842102</v>
      </c>
      <c r="AO230" s="323">
        <v>2</v>
      </c>
      <c r="AP230" s="194">
        <v>-0.33333333333333337</v>
      </c>
      <c r="AQ230" s="156">
        <v>10</v>
      </c>
      <c r="AR230" s="194">
        <v>-0.41176470588235292</v>
      </c>
      <c r="AS230" s="156">
        <v>12</v>
      </c>
      <c r="AT230" s="194">
        <v>-0.4</v>
      </c>
    </row>
    <row r="231" spans="2:46" s="4" customFormat="1" ht="15" hidden="1" customHeight="1" outlineLevel="1" x14ac:dyDescent="0.25">
      <c r="B231" s="71" t="s">
        <v>96</v>
      </c>
      <c r="C231" s="323">
        <v>1776</v>
      </c>
      <c r="D231" s="194">
        <v>0.14802844214608912</v>
      </c>
      <c r="E231" s="156">
        <v>2064</v>
      </c>
      <c r="F231" s="194">
        <v>0.13907284768211925</v>
      </c>
      <c r="G231" s="156">
        <v>3840</v>
      </c>
      <c r="H231" s="194">
        <v>0.14319738017267047</v>
      </c>
      <c r="I231" s="323">
        <v>1716</v>
      </c>
      <c r="J231" s="194">
        <v>0.13417052214144087</v>
      </c>
      <c r="K231" s="156">
        <v>2055</v>
      </c>
      <c r="L231" s="194">
        <v>0.14548494983277593</v>
      </c>
      <c r="M231" s="156">
        <v>3771</v>
      </c>
      <c r="N231" s="194">
        <v>0.1403084366495313</v>
      </c>
      <c r="O231" s="323"/>
      <c r="P231" s="201"/>
      <c r="Q231" s="156"/>
      <c r="R231" s="201"/>
      <c r="S231" s="156"/>
      <c r="T231" s="73"/>
      <c r="U231" s="323"/>
      <c r="V231" s="201"/>
      <c r="W231" s="156"/>
      <c r="X231" s="201"/>
      <c r="Y231" s="156"/>
      <c r="Z231" s="568"/>
      <c r="AA231" s="323">
        <v>38</v>
      </c>
      <c r="AB231" s="194">
        <v>0.52</v>
      </c>
      <c r="AC231" s="156">
        <v>9</v>
      </c>
      <c r="AD231" s="194">
        <v>-0.5</v>
      </c>
      <c r="AE231" s="156">
        <v>47</v>
      </c>
      <c r="AF231" s="194">
        <v>9.3023255813953432E-2</v>
      </c>
      <c r="AG231" s="323"/>
      <c r="AH231" s="201"/>
      <c r="AI231" s="156"/>
      <c r="AJ231" s="201"/>
      <c r="AK231" s="156"/>
      <c r="AL231" s="73"/>
      <c r="AM231" s="323">
        <v>22</v>
      </c>
      <c r="AN231" s="194">
        <v>2.1428571428571428</v>
      </c>
      <c r="AO231" s="323">
        <v>0</v>
      </c>
      <c r="AP231" s="194">
        <v>-1</v>
      </c>
      <c r="AQ231" s="156">
        <v>0</v>
      </c>
      <c r="AR231" s="194" t="s">
        <v>113</v>
      </c>
      <c r="AS231" s="156">
        <v>0</v>
      </c>
      <c r="AT231" s="194">
        <v>-1</v>
      </c>
    </row>
    <row r="232" spans="2:46" s="4" customFormat="1" ht="15" hidden="1" customHeight="1" outlineLevel="1" x14ac:dyDescent="0.25">
      <c r="B232" s="71" t="s">
        <v>97</v>
      </c>
      <c r="C232" s="323">
        <v>2140</v>
      </c>
      <c r="D232" s="194">
        <v>0.38242894056847554</v>
      </c>
      <c r="E232" s="156">
        <v>2636</v>
      </c>
      <c r="F232" s="194">
        <v>0.36580310880829026</v>
      </c>
      <c r="G232" s="156">
        <v>4776</v>
      </c>
      <c r="H232" s="194">
        <v>0.37320299022426684</v>
      </c>
      <c r="I232" s="323">
        <v>2059</v>
      </c>
      <c r="J232" s="194">
        <v>0.35104986876640409</v>
      </c>
      <c r="K232" s="156">
        <v>2634</v>
      </c>
      <c r="L232" s="194">
        <v>0.36689154125583801</v>
      </c>
      <c r="M232" s="156">
        <v>4693</v>
      </c>
      <c r="N232" s="194">
        <v>0.35989568241089542</v>
      </c>
      <c r="O232" s="323"/>
      <c r="P232" s="201"/>
      <c r="Q232" s="156"/>
      <c r="R232" s="201"/>
      <c r="S232" s="156"/>
      <c r="T232" s="73"/>
      <c r="U232" s="323"/>
      <c r="V232" s="201"/>
      <c r="W232" s="156"/>
      <c r="X232" s="201"/>
      <c r="Y232" s="156"/>
      <c r="Z232" s="568"/>
      <c r="AA232" s="323">
        <v>43</v>
      </c>
      <c r="AB232" s="194">
        <v>0.95454545454545459</v>
      </c>
      <c r="AC232" s="156">
        <v>2</v>
      </c>
      <c r="AD232" s="194">
        <v>-0.33333333333333337</v>
      </c>
      <c r="AE232" s="156">
        <v>45</v>
      </c>
      <c r="AF232" s="194">
        <v>0.8</v>
      </c>
      <c r="AG232" s="323"/>
      <c r="AH232" s="201"/>
      <c r="AI232" s="156"/>
      <c r="AJ232" s="201"/>
      <c r="AK232" s="156"/>
      <c r="AL232" s="73"/>
      <c r="AM232" s="323">
        <v>38</v>
      </c>
      <c r="AN232" s="194">
        <v>18</v>
      </c>
      <c r="AO232" s="323">
        <v>0</v>
      </c>
      <c r="AP232" s="194" t="s">
        <v>113</v>
      </c>
      <c r="AQ232" s="156">
        <v>0</v>
      </c>
      <c r="AR232" s="194" t="s">
        <v>113</v>
      </c>
      <c r="AS232" s="156">
        <v>0</v>
      </c>
      <c r="AT232" s="194" t="s">
        <v>113</v>
      </c>
    </row>
    <row r="233" spans="2:46" s="4" customFormat="1" ht="15" hidden="1" customHeight="1" outlineLevel="1" x14ac:dyDescent="0.25">
      <c r="B233" s="71" t="s">
        <v>98</v>
      </c>
      <c r="C233" s="323">
        <v>955</v>
      </c>
      <c r="D233" s="194">
        <v>-0.20943708609271527</v>
      </c>
      <c r="E233" s="156">
        <v>2280</v>
      </c>
      <c r="F233" s="194">
        <v>0.66301969365426694</v>
      </c>
      <c r="G233" s="156">
        <v>3235</v>
      </c>
      <c r="H233" s="194">
        <v>0.25436215587436983</v>
      </c>
      <c r="I233" s="323">
        <v>892</v>
      </c>
      <c r="J233" s="194">
        <v>-0.24149659863945583</v>
      </c>
      <c r="K233" s="156">
        <v>2256</v>
      </c>
      <c r="L233" s="194">
        <v>0.66494464944649456</v>
      </c>
      <c r="M233" s="156">
        <v>3148</v>
      </c>
      <c r="N233" s="194">
        <v>0.24377716317661013</v>
      </c>
      <c r="O233" s="323"/>
      <c r="P233" s="201"/>
      <c r="Q233" s="156"/>
      <c r="R233" s="201"/>
      <c r="S233" s="156"/>
      <c r="T233" s="73"/>
      <c r="U233" s="323"/>
      <c r="V233" s="201"/>
      <c r="W233" s="156"/>
      <c r="X233" s="201"/>
      <c r="Y233" s="156"/>
      <c r="Z233" s="568"/>
      <c r="AA233" s="323">
        <v>28</v>
      </c>
      <c r="AB233" s="194">
        <v>0.33333333333333326</v>
      </c>
      <c r="AC233" s="156">
        <v>10</v>
      </c>
      <c r="AD233" s="194">
        <v>-0.375</v>
      </c>
      <c r="AE233" s="156">
        <v>38</v>
      </c>
      <c r="AF233" s="194">
        <v>2.7027027027026973E-2</v>
      </c>
      <c r="AG233" s="323"/>
      <c r="AH233" s="201"/>
      <c r="AI233" s="156"/>
      <c r="AJ233" s="201"/>
      <c r="AK233" s="156"/>
      <c r="AL233" s="73"/>
      <c r="AM233" s="323">
        <v>34</v>
      </c>
      <c r="AN233" s="194">
        <v>3.8571428571428568</v>
      </c>
      <c r="AO233" s="323">
        <v>1</v>
      </c>
      <c r="AP233" s="194">
        <v>-0.75</v>
      </c>
      <c r="AQ233" s="156">
        <v>14</v>
      </c>
      <c r="AR233" s="194" t="s">
        <v>113</v>
      </c>
      <c r="AS233" s="156">
        <v>15</v>
      </c>
      <c r="AT233" s="194">
        <v>2.75</v>
      </c>
    </row>
    <row r="234" spans="2:46" s="4" customFormat="1" ht="15" hidden="1" customHeight="1" outlineLevel="1" x14ac:dyDescent="0.25">
      <c r="B234" s="71" t="s">
        <v>99</v>
      </c>
      <c r="C234" s="323">
        <v>1143</v>
      </c>
      <c r="D234" s="194">
        <v>-0.1049334377447142</v>
      </c>
      <c r="E234" s="156">
        <v>2734</v>
      </c>
      <c r="F234" s="194">
        <v>0.42618675013041218</v>
      </c>
      <c r="G234" s="156">
        <v>3877</v>
      </c>
      <c r="H234" s="194">
        <v>0.21383844708829058</v>
      </c>
      <c r="I234" s="323">
        <v>1081</v>
      </c>
      <c r="J234" s="194">
        <v>-9.5397489539748914E-2</v>
      </c>
      <c r="K234" s="156">
        <v>2723</v>
      </c>
      <c r="L234" s="194">
        <v>0.42490842490842495</v>
      </c>
      <c r="M234" s="156">
        <v>3804</v>
      </c>
      <c r="N234" s="194">
        <v>0.22472633612363158</v>
      </c>
      <c r="O234" s="323"/>
      <c r="P234" s="201"/>
      <c r="Q234" s="156"/>
      <c r="R234" s="201"/>
      <c r="S234" s="156"/>
      <c r="T234" s="73"/>
      <c r="U234" s="323"/>
      <c r="V234" s="201"/>
      <c r="W234" s="156"/>
      <c r="X234" s="201"/>
      <c r="Y234" s="156"/>
      <c r="Z234" s="568"/>
      <c r="AA234" s="323">
        <v>42</v>
      </c>
      <c r="AB234" s="194">
        <v>-0.41666666666666663</v>
      </c>
      <c r="AC234" s="156">
        <v>11</v>
      </c>
      <c r="AD234" s="194">
        <v>0.83333333333333326</v>
      </c>
      <c r="AE234" s="156">
        <v>53</v>
      </c>
      <c r="AF234" s="194">
        <v>-0.32051282051282048</v>
      </c>
      <c r="AG234" s="323"/>
      <c r="AH234" s="201"/>
      <c r="AI234" s="156"/>
      <c r="AJ234" s="201"/>
      <c r="AK234" s="156"/>
      <c r="AL234" s="73"/>
      <c r="AM234" s="323">
        <v>13</v>
      </c>
      <c r="AN234" s="194">
        <v>0.30000000000000004</v>
      </c>
      <c r="AO234" s="323">
        <v>7</v>
      </c>
      <c r="AP234" s="194" t="s">
        <v>113</v>
      </c>
      <c r="AQ234" s="156">
        <v>0</v>
      </c>
      <c r="AR234" s="194" t="s">
        <v>113</v>
      </c>
      <c r="AS234" s="156">
        <v>7</v>
      </c>
      <c r="AT234" s="194" t="s">
        <v>113</v>
      </c>
    </row>
    <row r="235" spans="2:46" s="4" customFormat="1" ht="15" hidden="1" customHeight="1" outlineLevel="1" x14ac:dyDescent="0.25">
      <c r="B235" s="71" t="s">
        <v>100</v>
      </c>
      <c r="C235" s="323">
        <v>1694</v>
      </c>
      <c r="D235" s="194">
        <v>0.23199999999999998</v>
      </c>
      <c r="E235" s="156">
        <v>3292</v>
      </c>
      <c r="F235" s="194">
        <v>0.31838205847016421</v>
      </c>
      <c r="G235" s="156">
        <v>4986</v>
      </c>
      <c r="H235" s="194">
        <v>0.28770661157024802</v>
      </c>
      <c r="I235" s="323">
        <v>1658</v>
      </c>
      <c r="J235" s="194">
        <v>0.2466165413533834</v>
      </c>
      <c r="K235" s="156">
        <v>3283</v>
      </c>
      <c r="L235" s="194">
        <v>0.31477773327993597</v>
      </c>
      <c r="M235" s="156">
        <v>4941</v>
      </c>
      <c r="N235" s="194">
        <v>0.29108962633916913</v>
      </c>
      <c r="O235" s="323"/>
      <c r="P235" s="201"/>
      <c r="Q235" s="156"/>
      <c r="R235" s="201"/>
      <c r="S235" s="156"/>
      <c r="T235" s="73"/>
      <c r="U235" s="323"/>
      <c r="V235" s="201"/>
      <c r="W235" s="156"/>
      <c r="X235" s="201"/>
      <c r="Y235" s="156"/>
      <c r="Z235" s="568"/>
      <c r="AA235" s="323">
        <v>27</v>
      </c>
      <c r="AB235" s="194">
        <v>8.0000000000000071E-2</v>
      </c>
      <c r="AC235" s="156">
        <v>9</v>
      </c>
      <c r="AD235" s="194" t="s">
        <v>113</v>
      </c>
      <c r="AE235" s="156">
        <v>36</v>
      </c>
      <c r="AF235" s="194">
        <v>0.43999999999999995</v>
      </c>
      <c r="AG235" s="323"/>
      <c r="AH235" s="201"/>
      <c r="AI235" s="156"/>
      <c r="AJ235" s="201"/>
      <c r="AK235" s="156"/>
      <c r="AL235" s="73"/>
      <c r="AM235" s="323">
        <v>9</v>
      </c>
      <c r="AN235" s="194">
        <v>-0.47058823529411764</v>
      </c>
      <c r="AO235" s="323">
        <v>0</v>
      </c>
      <c r="AP235" s="194">
        <v>-1</v>
      </c>
      <c r="AQ235" s="156">
        <v>0</v>
      </c>
      <c r="AR235" s="194" t="s">
        <v>113</v>
      </c>
      <c r="AS235" s="156">
        <v>0</v>
      </c>
      <c r="AT235" s="194">
        <v>-1</v>
      </c>
    </row>
    <row r="236" spans="2:46" s="4" customFormat="1" ht="15" hidden="1" customHeight="1" outlineLevel="1" x14ac:dyDescent="0.25">
      <c r="B236" s="71" t="s">
        <v>101</v>
      </c>
      <c r="C236" s="323">
        <v>1536</v>
      </c>
      <c r="D236" s="194">
        <v>0.62367864693446085</v>
      </c>
      <c r="E236" s="156">
        <v>2535</v>
      </c>
      <c r="F236" s="194">
        <v>0.50445103857566775</v>
      </c>
      <c r="G236" s="156">
        <v>4071</v>
      </c>
      <c r="H236" s="194">
        <v>0.54732041049030777</v>
      </c>
      <c r="I236" s="323">
        <v>1509</v>
      </c>
      <c r="J236" s="194">
        <v>0.65098468271334786</v>
      </c>
      <c r="K236" s="156">
        <v>2532</v>
      </c>
      <c r="L236" s="194">
        <v>0.53827460510328073</v>
      </c>
      <c r="M236" s="156">
        <v>4041</v>
      </c>
      <c r="N236" s="194">
        <v>0.57851562500000009</v>
      </c>
      <c r="O236" s="323"/>
      <c r="P236" s="201"/>
      <c r="Q236" s="156"/>
      <c r="R236" s="201"/>
      <c r="S236" s="156"/>
      <c r="T236" s="73"/>
      <c r="U236" s="323"/>
      <c r="V236" s="201"/>
      <c r="W236" s="156"/>
      <c r="X236" s="201"/>
      <c r="Y236" s="156"/>
      <c r="Z236" s="568"/>
      <c r="AA236" s="323">
        <v>16</v>
      </c>
      <c r="AB236" s="194">
        <v>-0.23809523809523814</v>
      </c>
      <c r="AC236" s="156">
        <v>3</v>
      </c>
      <c r="AD236" s="194">
        <v>-0.75</v>
      </c>
      <c r="AE236" s="156">
        <v>19</v>
      </c>
      <c r="AF236" s="194">
        <v>-0.4242424242424242</v>
      </c>
      <c r="AG236" s="323"/>
      <c r="AH236" s="201"/>
      <c r="AI236" s="156"/>
      <c r="AJ236" s="201"/>
      <c r="AK236" s="156"/>
      <c r="AL236" s="73"/>
      <c r="AM236" s="323">
        <v>11</v>
      </c>
      <c r="AN236" s="194">
        <v>0.22222222222222232</v>
      </c>
      <c r="AO236" s="323">
        <v>0</v>
      </c>
      <c r="AP236" s="194">
        <v>-1</v>
      </c>
      <c r="AQ236" s="156">
        <v>0</v>
      </c>
      <c r="AR236" s="194">
        <v>-1</v>
      </c>
      <c r="AS236" s="156">
        <v>0</v>
      </c>
      <c r="AT236" s="194">
        <v>-1</v>
      </c>
    </row>
    <row r="237" spans="2:46" s="4" customFormat="1" ht="15" hidden="1" customHeight="1" outlineLevel="1" x14ac:dyDescent="0.25">
      <c r="B237" s="71" t="s">
        <v>102</v>
      </c>
      <c r="C237" s="323">
        <v>1985</v>
      </c>
      <c r="D237" s="194">
        <v>0.53995345228859581</v>
      </c>
      <c r="E237" s="156">
        <v>3063</v>
      </c>
      <c r="F237" s="194">
        <v>0.6950747094631986</v>
      </c>
      <c r="G237" s="156">
        <v>5048</v>
      </c>
      <c r="H237" s="194">
        <v>0.6304909560723515</v>
      </c>
      <c r="I237" s="323">
        <v>1942</v>
      </c>
      <c r="J237" s="194">
        <v>0.59180327868852456</v>
      </c>
      <c r="K237" s="156">
        <v>3038</v>
      </c>
      <c r="L237" s="194">
        <v>0.69720670391061446</v>
      </c>
      <c r="M237" s="156">
        <v>4980</v>
      </c>
      <c r="N237" s="194">
        <v>0.654485049833887</v>
      </c>
      <c r="O237" s="323"/>
      <c r="P237" s="201"/>
      <c r="Q237" s="156"/>
      <c r="R237" s="201"/>
      <c r="S237" s="156"/>
      <c r="T237" s="73"/>
      <c r="U237" s="323"/>
      <c r="V237" s="201"/>
      <c r="W237" s="156"/>
      <c r="X237" s="201"/>
      <c r="Y237" s="156"/>
      <c r="Z237" s="568"/>
      <c r="AA237" s="323">
        <v>35</v>
      </c>
      <c r="AB237" s="194">
        <v>9.375E-2</v>
      </c>
      <c r="AC237" s="156">
        <v>25</v>
      </c>
      <c r="AD237" s="194">
        <v>0.47058823529411775</v>
      </c>
      <c r="AE237" s="156">
        <v>60</v>
      </c>
      <c r="AF237" s="194">
        <v>0.22448979591836737</v>
      </c>
      <c r="AG237" s="323"/>
      <c r="AH237" s="201"/>
      <c r="AI237" s="156"/>
      <c r="AJ237" s="201"/>
      <c r="AK237" s="156"/>
      <c r="AL237" s="73"/>
      <c r="AM237" s="323">
        <v>8</v>
      </c>
      <c r="AN237" s="194">
        <v>-0.78378378378378377</v>
      </c>
      <c r="AO237" s="323">
        <v>0</v>
      </c>
      <c r="AP237" s="194" t="s">
        <v>113</v>
      </c>
      <c r="AQ237" s="156">
        <v>0</v>
      </c>
      <c r="AR237" s="194" t="s">
        <v>113</v>
      </c>
      <c r="AS237" s="156">
        <v>0</v>
      </c>
      <c r="AT237" s="194" t="s">
        <v>113</v>
      </c>
    </row>
    <row r="238" spans="2:46" s="4" customFormat="1" ht="15" hidden="1" customHeight="1" outlineLevel="1" x14ac:dyDescent="0.25">
      <c r="B238" s="71" t="s">
        <v>103</v>
      </c>
      <c r="C238" s="323">
        <v>2094</v>
      </c>
      <c r="D238" s="194">
        <v>0.389515593895156</v>
      </c>
      <c r="E238" s="156">
        <v>2697</v>
      </c>
      <c r="F238" s="194">
        <v>0.32011747430249637</v>
      </c>
      <c r="G238" s="156">
        <v>4791</v>
      </c>
      <c r="H238" s="194">
        <v>0.34957746478873242</v>
      </c>
      <c r="I238" s="323">
        <v>2025</v>
      </c>
      <c r="J238" s="194">
        <v>0.37942779291553141</v>
      </c>
      <c r="K238" s="156">
        <v>2684</v>
      </c>
      <c r="L238" s="194">
        <v>0.32216748768472914</v>
      </c>
      <c r="M238" s="156">
        <v>4709</v>
      </c>
      <c r="N238" s="194">
        <v>0.3461978273299029</v>
      </c>
      <c r="O238" s="323"/>
      <c r="P238" s="201"/>
      <c r="Q238" s="156"/>
      <c r="R238" s="201"/>
      <c r="S238" s="156"/>
      <c r="T238" s="73"/>
      <c r="U238" s="323"/>
      <c r="V238" s="201"/>
      <c r="W238" s="156"/>
      <c r="X238" s="201"/>
      <c r="Y238" s="156"/>
      <c r="Z238" s="568"/>
      <c r="AA238" s="323">
        <v>19</v>
      </c>
      <c r="AB238" s="194">
        <v>0.35714285714285721</v>
      </c>
      <c r="AC238" s="156">
        <v>13</v>
      </c>
      <c r="AD238" s="194">
        <v>0</v>
      </c>
      <c r="AE238" s="156">
        <v>32</v>
      </c>
      <c r="AF238" s="194">
        <v>0.18518518518518512</v>
      </c>
      <c r="AG238" s="323"/>
      <c r="AH238" s="201"/>
      <c r="AI238" s="156"/>
      <c r="AJ238" s="201"/>
      <c r="AK238" s="156"/>
      <c r="AL238" s="73"/>
      <c r="AM238" s="323">
        <v>49</v>
      </c>
      <c r="AN238" s="194">
        <v>1.0416666666666665</v>
      </c>
      <c r="AO238" s="323">
        <v>1</v>
      </c>
      <c r="AP238" s="194">
        <v>0</v>
      </c>
      <c r="AQ238" s="156">
        <v>0</v>
      </c>
      <c r="AR238" s="194" t="s">
        <v>113</v>
      </c>
      <c r="AS238" s="156">
        <v>1</v>
      </c>
      <c r="AT238" s="194">
        <v>0</v>
      </c>
    </row>
    <row r="239" spans="2:46" s="4" customFormat="1" ht="15" hidden="1" customHeight="1" outlineLevel="1" x14ac:dyDescent="0.25">
      <c r="B239" s="71" t="s">
        <v>104</v>
      </c>
      <c r="C239" s="323">
        <v>1720</v>
      </c>
      <c r="D239" s="194">
        <v>0.34480062548866308</v>
      </c>
      <c r="E239" s="156">
        <v>2279</v>
      </c>
      <c r="F239" s="194">
        <v>0.25288620120945571</v>
      </c>
      <c r="G239" s="156">
        <v>3999</v>
      </c>
      <c r="H239" s="194">
        <v>0.29083279535183992</v>
      </c>
      <c r="I239" s="323">
        <v>1622</v>
      </c>
      <c r="J239" s="194">
        <v>0.33059885151763746</v>
      </c>
      <c r="K239" s="156">
        <v>2242</v>
      </c>
      <c r="L239" s="194">
        <v>0.24694104560622909</v>
      </c>
      <c r="M239" s="156">
        <v>3864</v>
      </c>
      <c r="N239" s="194">
        <v>0.2807424593967518</v>
      </c>
      <c r="O239" s="323"/>
      <c r="P239" s="201"/>
      <c r="Q239" s="156"/>
      <c r="R239" s="201"/>
      <c r="S239" s="156"/>
      <c r="T239" s="73"/>
      <c r="U239" s="323"/>
      <c r="V239" s="201"/>
      <c r="W239" s="156"/>
      <c r="X239" s="201"/>
      <c r="Y239" s="156"/>
      <c r="Z239" s="568"/>
      <c r="AA239" s="323">
        <v>74</v>
      </c>
      <c r="AB239" s="194">
        <v>1.7407407407407409</v>
      </c>
      <c r="AC239" s="156">
        <v>37</v>
      </c>
      <c r="AD239" s="194">
        <v>0.76190476190476186</v>
      </c>
      <c r="AE239" s="156">
        <v>111</v>
      </c>
      <c r="AF239" s="194">
        <v>1.3125</v>
      </c>
      <c r="AG239" s="323"/>
      <c r="AH239" s="201"/>
      <c r="AI239" s="156"/>
      <c r="AJ239" s="201"/>
      <c r="AK239" s="156"/>
      <c r="AL239" s="73"/>
      <c r="AM239" s="323">
        <v>22</v>
      </c>
      <c r="AN239" s="194">
        <v>-0.26666666666666672</v>
      </c>
      <c r="AO239" s="323">
        <v>2</v>
      </c>
      <c r="AP239" s="194">
        <v>-0.33333333333333337</v>
      </c>
      <c r="AQ239" s="156">
        <v>0</v>
      </c>
      <c r="AR239" s="194" t="s">
        <v>113</v>
      </c>
      <c r="AS239" s="156">
        <v>2</v>
      </c>
      <c r="AT239" s="194">
        <v>-0.33333333333333337</v>
      </c>
    </row>
    <row r="240" spans="2:46" s="4" customFormat="1" ht="15.75" collapsed="1" x14ac:dyDescent="0.25">
      <c r="B240" s="101">
        <v>2003</v>
      </c>
      <c r="C240" s="333">
        <v>18480</v>
      </c>
      <c r="D240" s="103">
        <v>0.13604229421528258</v>
      </c>
      <c r="E240" s="102">
        <v>29349</v>
      </c>
      <c r="F240" s="103">
        <v>0.25353436125229578</v>
      </c>
      <c r="G240" s="102">
        <v>47829</v>
      </c>
      <c r="H240" s="103">
        <v>0.20536794354838706</v>
      </c>
      <c r="I240" s="333">
        <v>17850</v>
      </c>
      <c r="J240" s="103">
        <v>0.13506295307134675</v>
      </c>
      <c r="K240" s="102">
        <v>29171</v>
      </c>
      <c r="L240" s="103">
        <v>0.25536859319189231</v>
      </c>
      <c r="M240" s="102">
        <v>47021</v>
      </c>
      <c r="N240" s="103">
        <v>0.20681159048327902</v>
      </c>
      <c r="O240" s="333"/>
      <c r="P240" s="103"/>
      <c r="Q240" s="102"/>
      <c r="R240" s="103"/>
      <c r="S240" s="102"/>
      <c r="T240" s="335"/>
      <c r="U240" s="333"/>
      <c r="V240" s="103"/>
      <c r="W240" s="102"/>
      <c r="X240" s="103"/>
      <c r="Y240" s="102"/>
      <c r="Z240" s="569"/>
      <c r="AA240" s="333">
        <v>383</v>
      </c>
      <c r="AB240" s="103">
        <v>0.20440251572327051</v>
      </c>
      <c r="AC240" s="102">
        <v>154</v>
      </c>
      <c r="AD240" s="103">
        <v>0.16666666666666674</v>
      </c>
      <c r="AE240" s="102">
        <v>537</v>
      </c>
      <c r="AF240" s="103">
        <v>0.19333333333333336</v>
      </c>
      <c r="AG240" s="333"/>
      <c r="AH240" s="103"/>
      <c r="AI240" s="102"/>
      <c r="AJ240" s="103"/>
      <c r="AK240" s="102"/>
      <c r="AL240" s="335"/>
      <c r="AM240" s="333">
        <v>234</v>
      </c>
      <c r="AN240" s="103">
        <v>0.14146341463414625</v>
      </c>
      <c r="AO240" s="333">
        <v>13</v>
      </c>
      <c r="AP240" s="103">
        <v>-0.27777777777777779</v>
      </c>
      <c r="AQ240" s="102">
        <v>24</v>
      </c>
      <c r="AR240" s="103">
        <v>-0.45454545454545459</v>
      </c>
      <c r="AS240" s="102">
        <v>37</v>
      </c>
      <c r="AT240" s="103">
        <v>-0.40322580645161288</v>
      </c>
    </row>
    <row r="241" spans="2:46" s="4" customFormat="1" ht="15" hidden="1" customHeight="1" outlineLevel="1" x14ac:dyDescent="0.25">
      <c r="B241" s="71" t="s">
        <v>93</v>
      </c>
      <c r="C241" s="323">
        <v>1984</v>
      </c>
      <c r="D241" s="194">
        <v>0.41815582558970688</v>
      </c>
      <c r="E241" s="156">
        <v>2468</v>
      </c>
      <c r="F241" s="194">
        <v>0.31346460883448635</v>
      </c>
      <c r="G241" s="156">
        <v>4452</v>
      </c>
      <c r="H241" s="194">
        <v>0.35814521049420378</v>
      </c>
      <c r="I241" s="323">
        <v>1938</v>
      </c>
      <c r="J241" s="194">
        <v>0.41253644314868798</v>
      </c>
      <c r="K241" s="156">
        <v>2459</v>
      </c>
      <c r="L241" s="194">
        <v>0.31076759061833692</v>
      </c>
      <c r="M241" s="156">
        <v>4397</v>
      </c>
      <c r="N241" s="194">
        <v>0.35375615763546797</v>
      </c>
      <c r="O241" s="323"/>
      <c r="P241" s="201"/>
      <c r="Q241" s="156"/>
      <c r="R241" s="201"/>
      <c r="S241" s="156"/>
      <c r="T241" s="73"/>
      <c r="U241" s="323"/>
      <c r="V241" s="201"/>
      <c r="W241" s="156"/>
      <c r="X241" s="201"/>
      <c r="Y241" s="156"/>
      <c r="Z241" s="568"/>
      <c r="AA241" s="323">
        <v>15</v>
      </c>
      <c r="AB241" s="194">
        <v>-6.25E-2</v>
      </c>
      <c r="AC241" s="156">
        <v>9</v>
      </c>
      <c r="AD241" s="194">
        <v>2</v>
      </c>
      <c r="AE241" s="156">
        <v>24</v>
      </c>
      <c r="AF241" s="194">
        <v>0.26315789473684204</v>
      </c>
      <c r="AG241" s="323"/>
      <c r="AH241" s="201"/>
      <c r="AI241" s="156"/>
      <c r="AJ241" s="201"/>
      <c r="AK241" s="156"/>
      <c r="AL241" s="73"/>
      <c r="AM241" s="323">
        <v>31</v>
      </c>
      <c r="AN241" s="194">
        <v>1.8181818181818183</v>
      </c>
      <c r="AO241" s="323">
        <v>0</v>
      </c>
      <c r="AP241" s="194" t="s">
        <v>113</v>
      </c>
      <c r="AQ241" s="156">
        <v>0</v>
      </c>
      <c r="AR241" s="194" t="s">
        <v>113</v>
      </c>
      <c r="AS241" s="156">
        <v>0</v>
      </c>
      <c r="AT241" s="194" t="s">
        <v>113</v>
      </c>
    </row>
    <row r="242" spans="2:46" s="4" customFormat="1" ht="15" hidden="1" customHeight="1" outlineLevel="1" x14ac:dyDescent="0.25">
      <c r="B242" s="71" t="s">
        <v>94</v>
      </c>
      <c r="C242" s="323">
        <v>1181</v>
      </c>
      <c r="D242" s="194">
        <v>0.92659053833605221</v>
      </c>
      <c r="E242" s="156">
        <v>2177</v>
      </c>
      <c r="F242" s="194">
        <v>0.38662420382165608</v>
      </c>
      <c r="G242" s="156">
        <v>3358</v>
      </c>
      <c r="H242" s="194">
        <v>0.538250114521301</v>
      </c>
      <c r="I242" s="323">
        <v>1143</v>
      </c>
      <c r="J242" s="194">
        <v>0.96729776247848531</v>
      </c>
      <c r="K242" s="156">
        <v>2162</v>
      </c>
      <c r="L242" s="194">
        <v>0.37707006369426743</v>
      </c>
      <c r="M242" s="156">
        <v>3305</v>
      </c>
      <c r="N242" s="194">
        <v>0.53649465364946547</v>
      </c>
      <c r="O242" s="323"/>
      <c r="P242" s="201"/>
      <c r="Q242" s="156"/>
      <c r="R242" s="201"/>
      <c r="S242" s="156"/>
      <c r="T242" s="73"/>
      <c r="U242" s="323"/>
      <c r="V242" s="201"/>
      <c r="W242" s="156"/>
      <c r="X242" s="201"/>
      <c r="Y242" s="156"/>
      <c r="Z242" s="568"/>
      <c r="AA242" s="323">
        <v>26</v>
      </c>
      <c r="AB242" s="194">
        <v>-3.703703703703709E-2</v>
      </c>
      <c r="AC242" s="156">
        <v>15</v>
      </c>
      <c r="AD242" s="194" t="s">
        <v>113</v>
      </c>
      <c r="AE242" s="156">
        <v>41</v>
      </c>
      <c r="AF242" s="194">
        <v>0.5185185185185186</v>
      </c>
      <c r="AG242" s="323"/>
      <c r="AH242" s="201"/>
      <c r="AI242" s="156"/>
      <c r="AJ242" s="201"/>
      <c r="AK242" s="156"/>
      <c r="AL242" s="73"/>
      <c r="AM242" s="323">
        <v>12</v>
      </c>
      <c r="AN242" s="194">
        <v>2</v>
      </c>
      <c r="AO242" s="323">
        <v>0</v>
      </c>
      <c r="AP242" s="194">
        <v>-1</v>
      </c>
      <c r="AQ242" s="156">
        <v>0</v>
      </c>
      <c r="AR242" s="194" t="s">
        <v>113</v>
      </c>
      <c r="AS242" s="156">
        <v>0</v>
      </c>
      <c r="AT242" s="194">
        <v>-1</v>
      </c>
    </row>
    <row r="243" spans="2:46" s="4" customFormat="1" ht="15" hidden="1" customHeight="1" outlineLevel="1" x14ac:dyDescent="0.25">
      <c r="B243" s="71" t="s">
        <v>95</v>
      </c>
      <c r="C243" s="323">
        <v>1126</v>
      </c>
      <c r="D243" s="194">
        <v>-0.15338345864661651</v>
      </c>
      <c r="E243" s="156">
        <v>1887</v>
      </c>
      <c r="F243" s="194">
        <v>-0.40379146919431275</v>
      </c>
      <c r="G243" s="156">
        <v>3013</v>
      </c>
      <c r="H243" s="194">
        <v>-0.32969966629588432</v>
      </c>
      <c r="I243" s="323">
        <v>1086</v>
      </c>
      <c r="J243" s="194">
        <v>-0.14823529411764702</v>
      </c>
      <c r="K243" s="156">
        <v>1868</v>
      </c>
      <c r="L243" s="194">
        <v>-0.40867363089585307</v>
      </c>
      <c r="M243" s="156">
        <v>2954</v>
      </c>
      <c r="N243" s="194">
        <v>-0.33378439332431209</v>
      </c>
      <c r="O243" s="323"/>
      <c r="P243" s="201"/>
      <c r="Q243" s="156"/>
      <c r="R243" s="201"/>
      <c r="S243" s="156"/>
      <c r="T243" s="73"/>
      <c r="U243" s="323"/>
      <c r="V243" s="201"/>
      <c r="W243" s="156"/>
      <c r="X243" s="201"/>
      <c r="Y243" s="156"/>
      <c r="Z243" s="568"/>
      <c r="AA243" s="323">
        <v>18</v>
      </c>
      <c r="AB243" s="194">
        <v>-0.625</v>
      </c>
      <c r="AC243" s="156">
        <v>2</v>
      </c>
      <c r="AD243" s="194">
        <v>-0.66666666666666674</v>
      </c>
      <c r="AE243" s="156">
        <v>20</v>
      </c>
      <c r="AF243" s="194">
        <v>-0.62962962962962965</v>
      </c>
      <c r="AG243" s="323"/>
      <c r="AH243" s="201"/>
      <c r="AI243" s="156"/>
      <c r="AJ243" s="201"/>
      <c r="AK243" s="156"/>
      <c r="AL243" s="73"/>
      <c r="AM243" s="323">
        <v>19</v>
      </c>
      <c r="AN243" s="194">
        <v>1.7142857142857144</v>
      </c>
      <c r="AO243" s="323">
        <v>3</v>
      </c>
      <c r="AP243" s="194" t="s">
        <v>113</v>
      </c>
      <c r="AQ243" s="156">
        <v>17</v>
      </c>
      <c r="AR243" s="194" t="s">
        <v>113</v>
      </c>
      <c r="AS243" s="156">
        <v>20</v>
      </c>
      <c r="AT243" s="194" t="s">
        <v>113</v>
      </c>
    </row>
    <row r="244" spans="2:46" s="4" customFormat="1" ht="15" hidden="1" customHeight="1" outlineLevel="1" x14ac:dyDescent="0.25">
      <c r="B244" s="71" t="s">
        <v>96</v>
      </c>
      <c r="C244" s="323">
        <v>1547</v>
      </c>
      <c r="D244" s="194">
        <v>-1.935483870967758E-3</v>
      </c>
      <c r="E244" s="156">
        <v>1812</v>
      </c>
      <c r="F244" s="194">
        <v>-0.226962457337884</v>
      </c>
      <c r="G244" s="156">
        <v>3359</v>
      </c>
      <c r="H244" s="194">
        <v>-0.13739085772984083</v>
      </c>
      <c r="I244" s="323">
        <v>1513</v>
      </c>
      <c r="J244" s="194">
        <v>-1.3201320132013583E-3</v>
      </c>
      <c r="K244" s="156">
        <v>1794</v>
      </c>
      <c r="L244" s="194">
        <v>-0.23366082870568128</v>
      </c>
      <c r="M244" s="156">
        <v>3307</v>
      </c>
      <c r="N244" s="194">
        <v>-0.14237551867219922</v>
      </c>
      <c r="O244" s="323"/>
      <c r="P244" s="201"/>
      <c r="Q244" s="156"/>
      <c r="R244" s="201"/>
      <c r="S244" s="156"/>
      <c r="T244" s="73"/>
      <c r="U244" s="323"/>
      <c r="V244" s="201"/>
      <c r="W244" s="156"/>
      <c r="X244" s="201"/>
      <c r="Y244" s="156"/>
      <c r="Z244" s="568"/>
      <c r="AA244" s="323">
        <v>25</v>
      </c>
      <c r="AB244" s="194">
        <v>-3.8461538461538436E-2</v>
      </c>
      <c r="AC244" s="156">
        <v>18</v>
      </c>
      <c r="AD244" s="194">
        <v>5</v>
      </c>
      <c r="AE244" s="156">
        <v>43</v>
      </c>
      <c r="AF244" s="194">
        <v>0.48275862068965525</v>
      </c>
      <c r="AG244" s="323"/>
      <c r="AH244" s="201"/>
      <c r="AI244" s="156"/>
      <c r="AJ244" s="201"/>
      <c r="AK244" s="156"/>
      <c r="AL244" s="73"/>
      <c r="AM244" s="323">
        <v>7</v>
      </c>
      <c r="AN244" s="194">
        <v>-0.22222222222222221</v>
      </c>
      <c r="AO244" s="323">
        <v>2</v>
      </c>
      <c r="AP244" s="194" t="s">
        <v>113</v>
      </c>
      <c r="AQ244" s="156">
        <v>0</v>
      </c>
      <c r="AR244" s="194" t="s">
        <v>113</v>
      </c>
      <c r="AS244" s="156">
        <v>2</v>
      </c>
      <c r="AT244" s="194" t="s">
        <v>113</v>
      </c>
    </row>
    <row r="245" spans="2:46" s="4" customFormat="1" ht="15" hidden="1" customHeight="1" outlineLevel="1" x14ac:dyDescent="0.25">
      <c r="B245" s="71" t="s">
        <v>97</v>
      </c>
      <c r="C245" s="323">
        <v>1548</v>
      </c>
      <c r="D245" s="194">
        <v>0.20748829953198134</v>
      </c>
      <c r="E245" s="156">
        <v>1930</v>
      </c>
      <c r="F245" s="194">
        <v>-8.4440227703984849E-2</v>
      </c>
      <c r="G245" s="156">
        <v>3478</v>
      </c>
      <c r="H245" s="194">
        <v>2.595870206489681E-2</v>
      </c>
      <c r="I245" s="323">
        <v>1524</v>
      </c>
      <c r="J245" s="194">
        <v>0.23902439024390243</v>
      </c>
      <c r="K245" s="156">
        <v>1927</v>
      </c>
      <c r="L245" s="194">
        <v>-7.0877531340404976E-2</v>
      </c>
      <c r="M245" s="156">
        <v>3451</v>
      </c>
      <c r="N245" s="194">
        <v>4.4491525423728806E-2</v>
      </c>
      <c r="O245" s="323"/>
      <c r="P245" s="201"/>
      <c r="Q245" s="156"/>
      <c r="R245" s="201"/>
      <c r="S245" s="156"/>
      <c r="T245" s="73"/>
      <c r="U245" s="323"/>
      <c r="V245" s="201"/>
      <c r="W245" s="156"/>
      <c r="X245" s="201"/>
      <c r="Y245" s="156"/>
      <c r="Z245" s="568"/>
      <c r="AA245" s="323">
        <v>22</v>
      </c>
      <c r="AB245" s="194">
        <v>-0.51111111111111107</v>
      </c>
      <c r="AC245" s="156">
        <v>3</v>
      </c>
      <c r="AD245" s="194">
        <v>-0.82352941176470584</v>
      </c>
      <c r="AE245" s="156">
        <v>25</v>
      </c>
      <c r="AF245" s="194">
        <v>-0.59677419354838712</v>
      </c>
      <c r="AG245" s="323"/>
      <c r="AH245" s="201"/>
      <c r="AI245" s="156"/>
      <c r="AJ245" s="201"/>
      <c r="AK245" s="156"/>
      <c r="AL245" s="73"/>
      <c r="AM245" s="323">
        <v>2</v>
      </c>
      <c r="AN245" s="194">
        <v>-0.7142857142857143</v>
      </c>
      <c r="AO245" s="323">
        <v>0</v>
      </c>
      <c r="AP245" s="194" t="s">
        <v>113</v>
      </c>
      <c r="AQ245" s="156">
        <v>0</v>
      </c>
      <c r="AR245" s="194">
        <v>-1</v>
      </c>
      <c r="AS245" s="156">
        <v>0</v>
      </c>
      <c r="AT245" s="194">
        <v>-1</v>
      </c>
    </row>
    <row r="246" spans="2:46" s="4" customFormat="1" ht="15" hidden="1" customHeight="1" outlineLevel="1" x14ac:dyDescent="0.25">
      <c r="B246" s="71" t="s">
        <v>98</v>
      </c>
      <c r="C246" s="323">
        <v>1208</v>
      </c>
      <c r="D246" s="194">
        <v>-0.12017479970866718</v>
      </c>
      <c r="E246" s="156">
        <v>1371</v>
      </c>
      <c r="F246" s="194">
        <v>-0.39762741652021094</v>
      </c>
      <c r="G246" s="156">
        <v>2579</v>
      </c>
      <c r="H246" s="194">
        <v>-0.29323102219786246</v>
      </c>
      <c r="I246" s="323">
        <v>1176</v>
      </c>
      <c r="J246" s="194">
        <v>-9.6774193548387122E-2</v>
      </c>
      <c r="K246" s="156">
        <v>1355</v>
      </c>
      <c r="L246" s="194">
        <v>-0.39697374276813524</v>
      </c>
      <c r="M246" s="156">
        <v>2531</v>
      </c>
      <c r="N246" s="194">
        <v>-0.28684136376444069</v>
      </c>
      <c r="O246" s="323"/>
      <c r="P246" s="201"/>
      <c r="Q246" s="156"/>
      <c r="R246" s="201"/>
      <c r="S246" s="156"/>
      <c r="T246" s="73"/>
      <c r="U246" s="323"/>
      <c r="V246" s="201"/>
      <c r="W246" s="156"/>
      <c r="X246" s="201"/>
      <c r="Y246" s="156"/>
      <c r="Z246" s="568"/>
      <c r="AA246" s="323">
        <v>21</v>
      </c>
      <c r="AB246" s="194">
        <v>-0.58823529411764708</v>
      </c>
      <c r="AC246" s="156">
        <v>16</v>
      </c>
      <c r="AD246" s="194">
        <v>0.14285714285714279</v>
      </c>
      <c r="AE246" s="156">
        <v>37</v>
      </c>
      <c r="AF246" s="194">
        <v>-0.43076923076923079</v>
      </c>
      <c r="AG246" s="323"/>
      <c r="AH246" s="201"/>
      <c r="AI246" s="156"/>
      <c r="AJ246" s="201"/>
      <c r="AK246" s="156"/>
      <c r="AL246" s="73"/>
      <c r="AM246" s="323">
        <v>7</v>
      </c>
      <c r="AN246" s="194">
        <v>-0.58823529411764708</v>
      </c>
      <c r="AO246" s="323">
        <v>4</v>
      </c>
      <c r="AP246" s="194">
        <v>0.33333333333333326</v>
      </c>
      <c r="AQ246" s="156">
        <v>0</v>
      </c>
      <c r="AR246" s="194">
        <v>-1</v>
      </c>
      <c r="AS246" s="156">
        <v>4</v>
      </c>
      <c r="AT246" s="194">
        <v>-0.77777777777777779</v>
      </c>
    </row>
    <row r="247" spans="2:46" s="4" customFormat="1" ht="15" hidden="1" customHeight="1" outlineLevel="1" x14ac:dyDescent="0.25">
      <c r="B247" s="71" t="s">
        <v>99</v>
      </c>
      <c r="C247" s="323">
        <v>1277</v>
      </c>
      <c r="D247" s="194">
        <v>-9.4326241134751743E-2</v>
      </c>
      <c r="E247" s="156">
        <v>1917</v>
      </c>
      <c r="F247" s="194">
        <v>-0.18216723549488056</v>
      </c>
      <c r="G247" s="156">
        <v>3194</v>
      </c>
      <c r="H247" s="194">
        <v>-0.1491742141715503</v>
      </c>
      <c r="I247" s="323">
        <v>1195</v>
      </c>
      <c r="J247" s="194">
        <v>-0.13405797101449279</v>
      </c>
      <c r="K247" s="156">
        <v>1911</v>
      </c>
      <c r="L247" s="194">
        <v>-0.17700258397932822</v>
      </c>
      <c r="M247" s="156">
        <v>3106</v>
      </c>
      <c r="N247" s="194">
        <v>-0.16099405726634253</v>
      </c>
      <c r="O247" s="323"/>
      <c r="P247" s="201"/>
      <c r="Q247" s="156"/>
      <c r="R247" s="201"/>
      <c r="S247" s="156"/>
      <c r="T247" s="73"/>
      <c r="U247" s="323"/>
      <c r="V247" s="201"/>
      <c r="W247" s="156"/>
      <c r="X247" s="201"/>
      <c r="Y247" s="156"/>
      <c r="Z247" s="568"/>
      <c r="AA247" s="323">
        <v>72</v>
      </c>
      <c r="AB247" s="194">
        <v>1.7692307692307692</v>
      </c>
      <c r="AC247" s="156">
        <v>6</v>
      </c>
      <c r="AD247" s="194">
        <v>-0.72727272727272729</v>
      </c>
      <c r="AE247" s="156">
        <v>78</v>
      </c>
      <c r="AF247" s="194">
        <v>0.625</v>
      </c>
      <c r="AG247" s="323"/>
      <c r="AH247" s="201"/>
      <c r="AI247" s="156"/>
      <c r="AJ247" s="201"/>
      <c r="AK247" s="156"/>
      <c r="AL247" s="73"/>
      <c r="AM247" s="323">
        <v>10</v>
      </c>
      <c r="AN247" s="194">
        <v>1.5</v>
      </c>
      <c r="AO247" s="323">
        <v>0</v>
      </c>
      <c r="AP247" s="194" t="s">
        <v>113</v>
      </c>
      <c r="AQ247" s="156">
        <v>0</v>
      </c>
      <c r="AR247" s="194" t="s">
        <v>113</v>
      </c>
      <c r="AS247" s="156">
        <v>0</v>
      </c>
      <c r="AT247" s="194" t="s">
        <v>113</v>
      </c>
    </row>
    <row r="248" spans="2:46" s="4" customFormat="1" ht="15" hidden="1" customHeight="1" outlineLevel="1" x14ac:dyDescent="0.25">
      <c r="B248" s="71" t="s">
        <v>100</v>
      </c>
      <c r="C248" s="323">
        <v>1375</v>
      </c>
      <c r="D248" s="194">
        <v>-0.18783225044300056</v>
      </c>
      <c r="E248" s="156">
        <v>2497</v>
      </c>
      <c r="F248" s="194">
        <v>-9.7904624277456609E-2</v>
      </c>
      <c r="G248" s="156">
        <v>3872</v>
      </c>
      <c r="H248" s="194">
        <v>-0.13203317641784351</v>
      </c>
      <c r="I248" s="323">
        <v>1330</v>
      </c>
      <c r="J248" s="194">
        <v>-0.17493796526054595</v>
      </c>
      <c r="K248" s="156">
        <v>2497</v>
      </c>
      <c r="L248" s="194">
        <v>-7.825765965300846E-2</v>
      </c>
      <c r="M248" s="156">
        <v>3827</v>
      </c>
      <c r="N248" s="194">
        <v>-0.1143253876417496</v>
      </c>
      <c r="O248" s="323"/>
      <c r="P248" s="201"/>
      <c r="Q248" s="156"/>
      <c r="R248" s="201"/>
      <c r="S248" s="156"/>
      <c r="T248" s="73"/>
      <c r="U248" s="323"/>
      <c r="V248" s="201"/>
      <c r="W248" s="156"/>
      <c r="X248" s="201"/>
      <c r="Y248" s="156"/>
      <c r="Z248" s="568"/>
      <c r="AA248" s="323">
        <v>25</v>
      </c>
      <c r="AB248" s="194">
        <v>-0.44444444444444442</v>
      </c>
      <c r="AC248" s="156">
        <v>0</v>
      </c>
      <c r="AD248" s="194">
        <v>-1</v>
      </c>
      <c r="AE248" s="156">
        <v>25</v>
      </c>
      <c r="AF248" s="194">
        <v>-0.52830188679245282</v>
      </c>
      <c r="AG248" s="323"/>
      <c r="AH248" s="201"/>
      <c r="AI248" s="156"/>
      <c r="AJ248" s="201"/>
      <c r="AK248" s="156"/>
      <c r="AL248" s="73"/>
      <c r="AM248" s="323">
        <v>17</v>
      </c>
      <c r="AN248" s="194">
        <v>-0.52777777777777779</v>
      </c>
      <c r="AO248" s="323">
        <v>3</v>
      </c>
      <c r="AP248" s="194" t="s">
        <v>113</v>
      </c>
      <c r="AQ248" s="156">
        <v>0</v>
      </c>
      <c r="AR248" s="194">
        <v>-1</v>
      </c>
      <c r="AS248" s="156">
        <v>3</v>
      </c>
      <c r="AT248" s="194">
        <v>-0.94117647058823528</v>
      </c>
    </row>
    <row r="249" spans="2:46" s="4" customFormat="1" ht="15" hidden="1" customHeight="1" outlineLevel="1" x14ac:dyDescent="0.25">
      <c r="B249" s="71" t="s">
        <v>101</v>
      </c>
      <c r="C249" s="323">
        <v>946</v>
      </c>
      <c r="D249" s="194">
        <v>-0.27786259541984737</v>
      </c>
      <c r="E249" s="156">
        <v>1685</v>
      </c>
      <c r="F249" s="194">
        <v>-0.34025058731401725</v>
      </c>
      <c r="G249" s="156">
        <v>2631</v>
      </c>
      <c r="H249" s="194">
        <v>-0.31909937888198758</v>
      </c>
      <c r="I249" s="323">
        <v>914</v>
      </c>
      <c r="J249" s="194">
        <v>-0.24958949096880134</v>
      </c>
      <c r="K249" s="156">
        <v>1646</v>
      </c>
      <c r="L249" s="194">
        <v>-0.34708449028163424</v>
      </c>
      <c r="M249" s="156">
        <v>2560</v>
      </c>
      <c r="N249" s="194">
        <v>-0.3153249531960417</v>
      </c>
      <c r="O249" s="323"/>
      <c r="P249" s="201"/>
      <c r="Q249" s="156"/>
      <c r="R249" s="201"/>
      <c r="S249" s="156"/>
      <c r="T249" s="73"/>
      <c r="U249" s="323"/>
      <c r="V249" s="201"/>
      <c r="W249" s="156"/>
      <c r="X249" s="201"/>
      <c r="Y249" s="156"/>
      <c r="Z249" s="568"/>
      <c r="AA249" s="323">
        <v>21</v>
      </c>
      <c r="AB249" s="194">
        <v>-0.7407407407407407</v>
      </c>
      <c r="AC249" s="156">
        <v>12</v>
      </c>
      <c r="AD249" s="194">
        <v>1</v>
      </c>
      <c r="AE249" s="156">
        <v>33</v>
      </c>
      <c r="AF249" s="194">
        <v>-0.62068965517241381</v>
      </c>
      <c r="AG249" s="323"/>
      <c r="AH249" s="201"/>
      <c r="AI249" s="156"/>
      <c r="AJ249" s="201"/>
      <c r="AK249" s="156"/>
      <c r="AL249" s="73"/>
      <c r="AM249" s="323">
        <v>9</v>
      </c>
      <c r="AN249" s="194">
        <v>-0.18181818181818177</v>
      </c>
      <c r="AO249" s="323">
        <v>2</v>
      </c>
      <c r="AP249" s="194" t="s">
        <v>113</v>
      </c>
      <c r="AQ249" s="156">
        <v>27</v>
      </c>
      <c r="AR249" s="194">
        <v>0</v>
      </c>
      <c r="AS249" s="156">
        <v>29</v>
      </c>
      <c r="AT249" s="194">
        <v>7.4074074074074181E-2</v>
      </c>
    </row>
    <row r="250" spans="2:46" s="4" customFormat="1" ht="15" hidden="1" customHeight="1" outlineLevel="1" x14ac:dyDescent="0.25">
      <c r="B250" s="71" t="s">
        <v>102</v>
      </c>
      <c r="C250" s="323">
        <v>1289</v>
      </c>
      <c r="D250" s="194">
        <v>-0.29136888400219896</v>
      </c>
      <c r="E250" s="156">
        <v>1807</v>
      </c>
      <c r="F250" s="194">
        <v>-0.31318890155834278</v>
      </c>
      <c r="G250" s="156">
        <v>3096</v>
      </c>
      <c r="H250" s="194">
        <v>-0.30426966292134827</v>
      </c>
      <c r="I250" s="323">
        <v>1220</v>
      </c>
      <c r="J250" s="194">
        <v>-0.31614349775784756</v>
      </c>
      <c r="K250" s="156">
        <v>1790</v>
      </c>
      <c r="L250" s="194">
        <v>-0.31470137825421129</v>
      </c>
      <c r="M250" s="156">
        <v>3010</v>
      </c>
      <c r="N250" s="194">
        <v>-0.3152866242038217</v>
      </c>
      <c r="O250" s="323"/>
      <c r="P250" s="201"/>
      <c r="Q250" s="156"/>
      <c r="R250" s="201"/>
      <c r="S250" s="156"/>
      <c r="T250" s="73"/>
      <c r="U250" s="323"/>
      <c r="V250" s="201"/>
      <c r="W250" s="156"/>
      <c r="X250" s="201"/>
      <c r="Y250" s="156"/>
      <c r="Z250" s="568"/>
      <c r="AA250" s="323">
        <v>32</v>
      </c>
      <c r="AB250" s="194">
        <v>0.18518518518518512</v>
      </c>
      <c r="AC250" s="156">
        <v>17</v>
      </c>
      <c r="AD250" s="194">
        <v>0.21428571428571419</v>
      </c>
      <c r="AE250" s="156">
        <v>49</v>
      </c>
      <c r="AF250" s="194">
        <v>0.19512195121951215</v>
      </c>
      <c r="AG250" s="323"/>
      <c r="AH250" s="201"/>
      <c r="AI250" s="156"/>
      <c r="AJ250" s="201"/>
      <c r="AK250" s="156"/>
      <c r="AL250" s="73"/>
      <c r="AM250" s="323">
        <v>37</v>
      </c>
      <c r="AN250" s="194">
        <v>3.625</v>
      </c>
      <c r="AO250" s="323">
        <v>0</v>
      </c>
      <c r="AP250" s="194" t="s">
        <v>113</v>
      </c>
      <c r="AQ250" s="156">
        <v>0</v>
      </c>
      <c r="AR250" s="194">
        <v>-1</v>
      </c>
      <c r="AS250" s="156">
        <v>0</v>
      </c>
      <c r="AT250" s="194">
        <v>-1</v>
      </c>
    </row>
    <row r="251" spans="2:46" s="4" customFormat="1" ht="15" hidden="1" customHeight="1" outlineLevel="1" x14ac:dyDescent="0.25">
      <c r="B251" s="71" t="s">
        <v>103</v>
      </c>
      <c r="C251" s="323">
        <v>1507</v>
      </c>
      <c r="D251" s="194">
        <v>-0.50880052151238586</v>
      </c>
      <c r="E251" s="156">
        <v>2043</v>
      </c>
      <c r="F251" s="194">
        <v>-0.28063380281690142</v>
      </c>
      <c r="G251" s="156">
        <v>3550</v>
      </c>
      <c r="H251" s="194">
        <v>-0.39911983750846314</v>
      </c>
      <c r="I251" s="323">
        <v>1468</v>
      </c>
      <c r="J251" s="194">
        <v>-0.51229235880398671</v>
      </c>
      <c r="K251" s="156">
        <v>2030</v>
      </c>
      <c r="L251" s="194">
        <v>-0.28014184397163122</v>
      </c>
      <c r="M251" s="156">
        <v>3498</v>
      </c>
      <c r="N251" s="194">
        <v>-0.4</v>
      </c>
      <c r="O251" s="323"/>
      <c r="P251" s="201"/>
      <c r="Q251" s="156"/>
      <c r="R251" s="201"/>
      <c r="S251" s="156"/>
      <c r="T251" s="73"/>
      <c r="U251" s="323"/>
      <c r="V251" s="201"/>
      <c r="W251" s="156"/>
      <c r="X251" s="201"/>
      <c r="Y251" s="156"/>
      <c r="Z251" s="568"/>
      <c r="AA251" s="323">
        <v>14</v>
      </c>
      <c r="AB251" s="194">
        <v>-0.72</v>
      </c>
      <c r="AC251" s="156">
        <v>13</v>
      </c>
      <c r="AD251" s="194">
        <v>0.44444444444444442</v>
      </c>
      <c r="AE251" s="156">
        <v>27</v>
      </c>
      <c r="AF251" s="194">
        <v>-0.5423728813559322</v>
      </c>
      <c r="AG251" s="323"/>
      <c r="AH251" s="201"/>
      <c r="AI251" s="156"/>
      <c r="AJ251" s="201"/>
      <c r="AK251" s="156"/>
      <c r="AL251" s="73"/>
      <c r="AM251" s="323">
        <v>24</v>
      </c>
      <c r="AN251" s="194">
        <v>2</v>
      </c>
      <c r="AO251" s="323">
        <v>1</v>
      </c>
      <c r="AP251" s="194" t="s">
        <v>113</v>
      </c>
      <c r="AQ251" s="156">
        <v>0</v>
      </c>
      <c r="AR251" s="194">
        <v>-1</v>
      </c>
      <c r="AS251" s="156">
        <v>1</v>
      </c>
      <c r="AT251" s="194">
        <v>-0.90909090909090906</v>
      </c>
    </row>
    <row r="252" spans="2:46" s="4" customFormat="1" ht="15" hidden="1" customHeight="1" outlineLevel="1" x14ac:dyDescent="0.25">
      <c r="B252" s="71" t="s">
        <v>104</v>
      </c>
      <c r="C252" s="323">
        <v>1279</v>
      </c>
      <c r="D252" s="194">
        <v>-0.31273508866200972</v>
      </c>
      <c r="E252" s="156">
        <v>1819</v>
      </c>
      <c r="F252" s="194">
        <v>8.467501490757301E-2</v>
      </c>
      <c r="G252" s="156">
        <v>3098</v>
      </c>
      <c r="H252" s="194">
        <v>-0.12436404748445451</v>
      </c>
      <c r="I252" s="323">
        <v>1219</v>
      </c>
      <c r="J252" s="194">
        <v>-0.32577433628318586</v>
      </c>
      <c r="K252" s="156">
        <v>1798</v>
      </c>
      <c r="L252" s="194">
        <v>8.5093542546771372E-2</v>
      </c>
      <c r="M252" s="156">
        <v>3017</v>
      </c>
      <c r="N252" s="194">
        <v>-0.12929292929292935</v>
      </c>
      <c r="O252" s="323"/>
      <c r="P252" s="201"/>
      <c r="Q252" s="156"/>
      <c r="R252" s="201"/>
      <c r="S252" s="156"/>
      <c r="T252" s="73"/>
      <c r="U252" s="323"/>
      <c r="V252" s="201"/>
      <c r="W252" s="156"/>
      <c r="X252" s="201"/>
      <c r="Y252" s="156"/>
      <c r="Z252" s="568"/>
      <c r="AA252" s="323">
        <v>27</v>
      </c>
      <c r="AB252" s="194">
        <v>-0.22857142857142854</v>
      </c>
      <c r="AC252" s="156">
        <v>21</v>
      </c>
      <c r="AD252" s="194">
        <v>1.3333333333333335</v>
      </c>
      <c r="AE252" s="156">
        <v>48</v>
      </c>
      <c r="AF252" s="194">
        <v>9.0909090909090828E-2</v>
      </c>
      <c r="AG252" s="323"/>
      <c r="AH252" s="201"/>
      <c r="AI252" s="156"/>
      <c r="AJ252" s="201"/>
      <c r="AK252" s="156"/>
      <c r="AL252" s="73"/>
      <c r="AM252" s="323">
        <v>30</v>
      </c>
      <c r="AN252" s="194">
        <v>1.5</v>
      </c>
      <c r="AO252" s="323">
        <v>3</v>
      </c>
      <c r="AP252" s="194">
        <v>-0.5</v>
      </c>
      <c r="AQ252" s="156">
        <v>0</v>
      </c>
      <c r="AR252" s="194">
        <v>-1</v>
      </c>
      <c r="AS252" s="156">
        <v>3</v>
      </c>
      <c r="AT252" s="194">
        <v>-0.82352941176470584</v>
      </c>
    </row>
    <row r="253" spans="2:46" s="4" customFormat="1" ht="15.75" collapsed="1" x14ac:dyDescent="0.25">
      <c r="B253" s="101">
        <v>2002</v>
      </c>
      <c r="C253" s="333">
        <v>16267</v>
      </c>
      <c r="D253" s="103">
        <v>-0.13047893949112677</v>
      </c>
      <c r="E253" s="102">
        <v>23413</v>
      </c>
      <c r="F253" s="103">
        <v>-0.16845432589856513</v>
      </c>
      <c r="G253" s="102">
        <v>39680</v>
      </c>
      <c r="H253" s="103">
        <v>-0.15329463980880842</v>
      </c>
      <c r="I253" s="333">
        <v>15726</v>
      </c>
      <c r="J253" s="103">
        <v>-0.13053574390446177</v>
      </c>
      <c r="K253" s="102">
        <v>23237</v>
      </c>
      <c r="L253" s="103">
        <v>-0.16737136305002154</v>
      </c>
      <c r="M253" s="102">
        <v>38963</v>
      </c>
      <c r="N253" s="103">
        <v>-0.1528861832807914</v>
      </c>
      <c r="O253" s="333"/>
      <c r="P253" s="103"/>
      <c r="Q253" s="102"/>
      <c r="R253" s="103"/>
      <c r="S253" s="102"/>
      <c r="T253" s="335"/>
      <c r="U253" s="333"/>
      <c r="V253" s="103"/>
      <c r="W253" s="102"/>
      <c r="X253" s="103"/>
      <c r="Y253" s="102"/>
      <c r="Z253" s="569"/>
      <c r="AA253" s="333">
        <v>318</v>
      </c>
      <c r="AB253" s="103">
        <v>-0.33333333333333337</v>
      </c>
      <c r="AC253" s="102">
        <v>132</v>
      </c>
      <c r="AD253" s="103">
        <v>0.18918918918918926</v>
      </c>
      <c r="AE253" s="102">
        <v>450</v>
      </c>
      <c r="AF253" s="103">
        <v>-0.23469387755102045</v>
      </c>
      <c r="AG253" s="333"/>
      <c r="AH253" s="103"/>
      <c r="AI253" s="102"/>
      <c r="AJ253" s="103"/>
      <c r="AK253" s="102"/>
      <c r="AL253" s="335"/>
      <c r="AM253" s="333">
        <v>205</v>
      </c>
      <c r="AN253" s="103">
        <v>0.5298507462686568</v>
      </c>
      <c r="AO253" s="333">
        <v>18</v>
      </c>
      <c r="AP253" s="103">
        <v>0.8</v>
      </c>
      <c r="AQ253" s="102">
        <v>44</v>
      </c>
      <c r="AR253" s="103">
        <v>-0.67883211678832112</v>
      </c>
      <c r="AS253" s="102">
        <v>62</v>
      </c>
      <c r="AT253" s="103">
        <v>-0.57823129251700678</v>
      </c>
    </row>
    <row r="254" spans="2:46" s="4" customFormat="1" ht="15" hidden="1" customHeight="1" outlineLevel="1" x14ac:dyDescent="0.25">
      <c r="B254" s="71" t="s">
        <v>93</v>
      </c>
      <c r="C254" s="323">
        <v>1399</v>
      </c>
      <c r="D254" s="194">
        <v>9.7254901960784235E-2</v>
      </c>
      <c r="E254" s="156">
        <v>1879</v>
      </c>
      <c r="F254" s="194">
        <v>0.26617250673854453</v>
      </c>
      <c r="G254" s="156">
        <v>3278</v>
      </c>
      <c r="H254" s="194">
        <v>0.18811163465023562</v>
      </c>
      <c r="I254" s="323">
        <v>1372</v>
      </c>
      <c r="J254" s="194">
        <v>0.14333333333333331</v>
      </c>
      <c r="K254" s="156">
        <v>1876</v>
      </c>
      <c r="L254" s="194">
        <v>0.28405201916495559</v>
      </c>
      <c r="M254" s="156">
        <v>3248</v>
      </c>
      <c r="N254" s="194">
        <v>0.22059376174370526</v>
      </c>
      <c r="O254" s="323"/>
      <c r="P254" s="201"/>
      <c r="Q254" s="156"/>
      <c r="R254" s="201"/>
      <c r="S254" s="156"/>
      <c r="T254" s="73"/>
      <c r="U254" s="323"/>
      <c r="V254" s="201"/>
      <c r="W254" s="156"/>
      <c r="X254" s="201"/>
      <c r="Y254" s="156"/>
      <c r="Z254" s="568"/>
      <c r="AA254" s="323">
        <v>16</v>
      </c>
      <c r="AB254" s="194">
        <v>-0.74603174603174605</v>
      </c>
      <c r="AC254" s="156">
        <v>3</v>
      </c>
      <c r="AD254" s="194">
        <v>-0.8</v>
      </c>
      <c r="AE254" s="156">
        <v>19</v>
      </c>
      <c r="AF254" s="194">
        <v>-0.75641025641025639</v>
      </c>
      <c r="AG254" s="323"/>
      <c r="AH254" s="201"/>
      <c r="AI254" s="156"/>
      <c r="AJ254" s="201"/>
      <c r="AK254" s="156"/>
      <c r="AL254" s="73"/>
      <c r="AM254" s="323">
        <v>11</v>
      </c>
      <c r="AN254" s="194">
        <v>-8.333333333333337E-2</v>
      </c>
      <c r="AO254" s="323">
        <v>0</v>
      </c>
      <c r="AP254" s="194" t="s">
        <v>113</v>
      </c>
      <c r="AQ254" s="156">
        <v>0</v>
      </c>
      <c r="AR254" s="194">
        <v>-1</v>
      </c>
      <c r="AS254" s="156">
        <v>0</v>
      </c>
      <c r="AT254" s="194">
        <v>-1</v>
      </c>
    </row>
    <row r="255" spans="2:46" s="4" customFormat="1" ht="15" hidden="1" customHeight="1" outlineLevel="1" x14ac:dyDescent="0.25">
      <c r="B255" s="71" t="s">
        <v>94</v>
      </c>
      <c r="C255" s="323">
        <v>613</v>
      </c>
      <c r="D255" s="194">
        <v>0.12065813528336378</v>
      </c>
      <c r="E255" s="156">
        <v>1570</v>
      </c>
      <c r="F255" s="194">
        <v>0.38082673702726466</v>
      </c>
      <c r="G255" s="156">
        <v>2183</v>
      </c>
      <c r="H255" s="194">
        <v>0.29631828978622332</v>
      </c>
      <c r="I255" s="323">
        <v>581</v>
      </c>
      <c r="J255" s="194">
        <v>0.12379110251450687</v>
      </c>
      <c r="K255" s="156">
        <v>1570</v>
      </c>
      <c r="L255" s="194">
        <v>0.40178571428571419</v>
      </c>
      <c r="M255" s="156">
        <v>2151</v>
      </c>
      <c r="N255" s="194">
        <v>0.31398900427611487</v>
      </c>
      <c r="O255" s="323"/>
      <c r="P255" s="201"/>
      <c r="Q255" s="156"/>
      <c r="R255" s="201"/>
      <c r="S255" s="156"/>
      <c r="T255" s="73"/>
      <c r="U255" s="323"/>
      <c r="V255" s="201"/>
      <c r="W255" s="156"/>
      <c r="X255" s="201"/>
      <c r="Y255" s="156"/>
      <c r="Z255" s="568"/>
      <c r="AA255" s="323">
        <v>27</v>
      </c>
      <c r="AB255" s="194">
        <v>0.8</v>
      </c>
      <c r="AC255" s="156">
        <v>0</v>
      </c>
      <c r="AD255" s="194">
        <v>-1</v>
      </c>
      <c r="AE255" s="156">
        <v>27</v>
      </c>
      <c r="AF255" s="194">
        <v>-0.15625</v>
      </c>
      <c r="AG255" s="323"/>
      <c r="AH255" s="201"/>
      <c r="AI255" s="156"/>
      <c r="AJ255" s="201"/>
      <c r="AK255" s="156"/>
      <c r="AL255" s="73"/>
      <c r="AM255" s="323">
        <v>4</v>
      </c>
      <c r="AN255" s="194">
        <v>-0.73333333333333339</v>
      </c>
      <c r="AO255" s="323">
        <v>1</v>
      </c>
      <c r="AP255" s="194" t="s">
        <v>113</v>
      </c>
      <c r="AQ255" s="156">
        <v>0</v>
      </c>
      <c r="AR255" s="194" t="s">
        <v>113</v>
      </c>
      <c r="AS255" s="156">
        <v>1</v>
      </c>
      <c r="AT255" s="194" t="s">
        <v>113</v>
      </c>
    </row>
    <row r="256" spans="2:46" s="4" customFormat="1" ht="15" hidden="1" customHeight="1" outlineLevel="1" x14ac:dyDescent="0.25">
      <c r="B256" s="71" t="s">
        <v>95</v>
      </c>
      <c r="C256" s="323">
        <v>1330</v>
      </c>
      <c r="D256" s="194">
        <v>0.36410256410256414</v>
      </c>
      <c r="E256" s="156">
        <v>3165</v>
      </c>
      <c r="F256" s="194">
        <v>1.9224376731301938</v>
      </c>
      <c r="G256" s="156">
        <v>4495</v>
      </c>
      <c r="H256" s="194">
        <v>1.1841593780369291</v>
      </c>
      <c r="I256" s="323">
        <v>1275</v>
      </c>
      <c r="J256" s="194">
        <v>0.31578947368421062</v>
      </c>
      <c r="K256" s="156">
        <v>3159</v>
      </c>
      <c r="L256" s="194">
        <v>1.9468283582089554</v>
      </c>
      <c r="M256" s="156">
        <v>4434</v>
      </c>
      <c r="N256" s="194">
        <v>1.1724644781969622</v>
      </c>
      <c r="O256" s="323"/>
      <c r="P256" s="201"/>
      <c r="Q256" s="156"/>
      <c r="R256" s="201"/>
      <c r="S256" s="156"/>
      <c r="T256" s="73"/>
      <c r="U256" s="323"/>
      <c r="V256" s="201"/>
      <c r="W256" s="156"/>
      <c r="X256" s="201"/>
      <c r="Y256" s="156"/>
      <c r="Z256" s="568"/>
      <c r="AA256" s="323">
        <v>48</v>
      </c>
      <c r="AB256" s="194">
        <v>23</v>
      </c>
      <c r="AC256" s="156">
        <v>6</v>
      </c>
      <c r="AD256" s="194">
        <v>-0.1428571428571429</v>
      </c>
      <c r="AE256" s="156">
        <v>54</v>
      </c>
      <c r="AF256" s="194">
        <v>5</v>
      </c>
      <c r="AG256" s="323"/>
      <c r="AH256" s="201"/>
      <c r="AI256" s="156"/>
      <c r="AJ256" s="201"/>
      <c r="AK256" s="156"/>
      <c r="AL256" s="73"/>
      <c r="AM256" s="323">
        <v>7</v>
      </c>
      <c r="AN256" s="194">
        <v>0.75</v>
      </c>
      <c r="AO256" s="323">
        <v>0</v>
      </c>
      <c r="AP256" s="194" t="s">
        <v>113</v>
      </c>
      <c r="AQ256" s="156">
        <v>0</v>
      </c>
      <c r="AR256" s="194">
        <v>-1</v>
      </c>
      <c r="AS256" s="156">
        <v>0</v>
      </c>
      <c r="AT256" s="194">
        <v>-1</v>
      </c>
    </row>
    <row r="257" spans="2:46" s="4" customFormat="1" ht="15" hidden="1" customHeight="1" outlineLevel="1" x14ac:dyDescent="0.25">
      <c r="B257" s="71" t="s">
        <v>96</v>
      </c>
      <c r="C257" s="323">
        <v>1550</v>
      </c>
      <c r="D257" s="194">
        <v>0.129737609329446</v>
      </c>
      <c r="E257" s="156">
        <v>2344</v>
      </c>
      <c r="F257" s="194">
        <v>0.31390134529147984</v>
      </c>
      <c r="G257" s="156">
        <v>3894</v>
      </c>
      <c r="H257" s="194">
        <v>0.23384030418250945</v>
      </c>
      <c r="I257" s="323">
        <v>1515</v>
      </c>
      <c r="J257" s="194">
        <v>0.15296803652968038</v>
      </c>
      <c r="K257" s="156">
        <v>2341</v>
      </c>
      <c r="L257" s="194">
        <v>0.31369248035914699</v>
      </c>
      <c r="M257" s="156">
        <v>3856</v>
      </c>
      <c r="N257" s="194">
        <v>0.24547803617571051</v>
      </c>
      <c r="O257" s="323"/>
      <c r="P257" s="201"/>
      <c r="Q257" s="156"/>
      <c r="R257" s="201"/>
      <c r="S257" s="156"/>
      <c r="T257" s="73"/>
      <c r="U257" s="323"/>
      <c r="V257" s="201"/>
      <c r="W257" s="156"/>
      <c r="X257" s="201"/>
      <c r="Y257" s="156"/>
      <c r="Z257" s="568"/>
      <c r="AA257" s="323">
        <v>26</v>
      </c>
      <c r="AB257" s="194">
        <v>3.333333333333333</v>
      </c>
      <c r="AC257" s="156">
        <v>3</v>
      </c>
      <c r="AD257" s="194">
        <v>0.5</v>
      </c>
      <c r="AE257" s="156">
        <v>29</v>
      </c>
      <c r="AF257" s="194">
        <v>2.625</v>
      </c>
      <c r="AG257" s="323"/>
      <c r="AH257" s="201"/>
      <c r="AI257" s="156"/>
      <c r="AJ257" s="201"/>
      <c r="AK257" s="156"/>
      <c r="AL257" s="73"/>
      <c r="AM257" s="323">
        <v>9</v>
      </c>
      <c r="AN257" s="194">
        <v>-0.82692307692307687</v>
      </c>
      <c r="AO257" s="323">
        <v>0</v>
      </c>
      <c r="AP257" s="194" t="s">
        <v>113</v>
      </c>
      <c r="AQ257" s="156">
        <v>0</v>
      </c>
      <c r="AR257" s="194" t="s">
        <v>113</v>
      </c>
      <c r="AS257" s="156">
        <v>0</v>
      </c>
      <c r="AT257" s="194" t="s">
        <v>113</v>
      </c>
    </row>
    <row r="258" spans="2:46" s="4" customFormat="1" ht="15" hidden="1" customHeight="1" outlineLevel="1" x14ac:dyDescent="0.25">
      <c r="B258" s="71" t="s">
        <v>97</v>
      </c>
      <c r="C258" s="323">
        <v>1282</v>
      </c>
      <c r="D258" s="194">
        <v>0.87701317715959015</v>
      </c>
      <c r="E258" s="156">
        <v>2108</v>
      </c>
      <c r="F258" s="194">
        <v>1.1143430290872618</v>
      </c>
      <c r="G258" s="156">
        <v>3390</v>
      </c>
      <c r="H258" s="194">
        <v>1.0178571428571428</v>
      </c>
      <c r="I258" s="323">
        <v>1230</v>
      </c>
      <c r="J258" s="194">
        <v>0.85800604229607247</v>
      </c>
      <c r="K258" s="156">
        <v>2074</v>
      </c>
      <c r="L258" s="194">
        <v>1.0991902834008096</v>
      </c>
      <c r="M258" s="156">
        <v>3304</v>
      </c>
      <c r="N258" s="194">
        <v>1.0024242424242424</v>
      </c>
      <c r="O258" s="323"/>
      <c r="P258" s="201"/>
      <c r="Q258" s="156"/>
      <c r="R258" s="201"/>
      <c r="S258" s="156"/>
      <c r="T258" s="73"/>
      <c r="U258" s="323"/>
      <c r="V258" s="201"/>
      <c r="W258" s="156"/>
      <c r="X258" s="201"/>
      <c r="Y258" s="156"/>
      <c r="Z258" s="568"/>
      <c r="AA258" s="323">
        <v>45</v>
      </c>
      <c r="AB258" s="194">
        <v>3.5</v>
      </c>
      <c r="AC258" s="156">
        <v>17</v>
      </c>
      <c r="AD258" s="194">
        <v>0.88888888888888884</v>
      </c>
      <c r="AE258" s="156">
        <v>62</v>
      </c>
      <c r="AF258" s="194">
        <v>2.263157894736842</v>
      </c>
      <c r="AG258" s="323"/>
      <c r="AH258" s="201"/>
      <c r="AI258" s="156"/>
      <c r="AJ258" s="201"/>
      <c r="AK258" s="156"/>
      <c r="AL258" s="73"/>
      <c r="AM258" s="323">
        <v>7</v>
      </c>
      <c r="AN258" s="194">
        <v>-0.30000000000000004</v>
      </c>
      <c r="AO258" s="323">
        <v>0</v>
      </c>
      <c r="AP258" s="194">
        <v>-1</v>
      </c>
      <c r="AQ258" s="156">
        <v>17</v>
      </c>
      <c r="AR258" s="194" t="s">
        <v>113</v>
      </c>
      <c r="AS258" s="156">
        <v>17</v>
      </c>
      <c r="AT258" s="194">
        <v>16</v>
      </c>
    </row>
    <row r="259" spans="2:46" s="4" customFormat="1" ht="15" hidden="1" customHeight="1" outlineLevel="1" x14ac:dyDescent="0.25">
      <c r="B259" s="71" t="s">
        <v>98</v>
      </c>
      <c r="C259" s="323">
        <v>1373</v>
      </c>
      <c r="D259" s="194">
        <v>0.63452380952380949</v>
      </c>
      <c r="E259" s="156">
        <v>2276</v>
      </c>
      <c r="F259" s="194">
        <v>0.32248692620569441</v>
      </c>
      <c r="G259" s="156">
        <v>3649</v>
      </c>
      <c r="H259" s="194">
        <v>0.42483404919953149</v>
      </c>
      <c r="I259" s="323">
        <v>1302</v>
      </c>
      <c r="J259" s="194">
        <v>0.64601769911504414</v>
      </c>
      <c r="K259" s="156">
        <v>2247</v>
      </c>
      <c r="L259" s="194">
        <v>0.34631515877771113</v>
      </c>
      <c r="M259" s="156">
        <v>3549</v>
      </c>
      <c r="N259" s="194">
        <v>0.44268292682926824</v>
      </c>
      <c r="O259" s="323"/>
      <c r="P259" s="201"/>
      <c r="Q259" s="156"/>
      <c r="R259" s="201"/>
      <c r="S259" s="156"/>
      <c r="T259" s="73"/>
      <c r="U259" s="323"/>
      <c r="V259" s="201"/>
      <c r="W259" s="156"/>
      <c r="X259" s="201"/>
      <c r="Y259" s="156"/>
      <c r="Z259" s="568"/>
      <c r="AA259" s="323">
        <v>51</v>
      </c>
      <c r="AB259" s="194">
        <v>2.1875</v>
      </c>
      <c r="AC259" s="156">
        <v>14</v>
      </c>
      <c r="AD259" s="194">
        <v>-0.73076923076923084</v>
      </c>
      <c r="AE259" s="156">
        <v>65</v>
      </c>
      <c r="AF259" s="194">
        <v>-4.4117647058823484E-2</v>
      </c>
      <c r="AG259" s="323"/>
      <c r="AH259" s="201"/>
      <c r="AI259" s="156"/>
      <c r="AJ259" s="201"/>
      <c r="AK259" s="156"/>
      <c r="AL259" s="73"/>
      <c r="AM259" s="323">
        <v>17</v>
      </c>
      <c r="AN259" s="194">
        <v>6.25E-2</v>
      </c>
      <c r="AO259" s="323">
        <v>3</v>
      </c>
      <c r="AP259" s="194">
        <v>-0.82352941176470584</v>
      </c>
      <c r="AQ259" s="156">
        <v>15</v>
      </c>
      <c r="AR259" s="194" t="s">
        <v>113</v>
      </c>
      <c r="AS259" s="156">
        <v>18</v>
      </c>
      <c r="AT259" s="194">
        <v>5.8823529411764719E-2</v>
      </c>
    </row>
    <row r="260" spans="2:46" s="4" customFormat="1" ht="15" hidden="1" customHeight="1" outlineLevel="1" x14ac:dyDescent="0.25">
      <c r="B260" s="71" t="s">
        <v>99</v>
      </c>
      <c r="C260" s="323">
        <v>1410</v>
      </c>
      <c r="D260" s="194">
        <v>0.9859154929577465</v>
      </c>
      <c r="E260" s="156">
        <v>2344</v>
      </c>
      <c r="F260" s="194">
        <v>0.17258629314657337</v>
      </c>
      <c r="G260" s="156">
        <v>3754</v>
      </c>
      <c r="H260" s="194">
        <v>0.38575119970468807</v>
      </c>
      <c r="I260" s="323">
        <v>1380</v>
      </c>
      <c r="J260" s="194">
        <v>1.0324005891016199</v>
      </c>
      <c r="K260" s="156">
        <v>2322</v>
      </c>
      <c r="L260" s="194">
        <v>0.20373250388802489</v>
      </c>
      <c r="M260" s="156">
        <v>3702</v>
      </c>
      <c r="N260" s="194">
        <v>0.41947852760736204</v>
      </c>
      <c r="O260" s="323"/>
      <c r="P260" s="201"/>
      <c r="Q260" s="156"/>
      <c r="R260" s="201"/>
      <c r="S260" s="156"/>
      <c r="T260" s="73"/>
      <c r="U260" s="323"/>
      <c r="V260" s="201"/>
      <c r="W260" s="156"/>
      <c r="X260" s="201"/>
      <c r="Y260" s="156"/>
      <c r="Z260" s="568"/>
      <c r="AA260" s="323">
        <v>26</v>
      </c>
      <c r="AB260" s="194">
        <v>0.52941176470588225</v>
      </c>
      <c r="AC260" s="156">
        <v>22</v>
      </c>
      <c r="AD260" s="194">
        <v>-0.66666666666666674</v>
      </c>
      <c r="AE260" s="156">
        <v>48</v>
      </c>
      <c r="AF260" s="194">
        <v>-0.42168674698795183</v>
      </c>
      <c r="AG260" s="323"/>
      <c r="AH260" s="201"/>
      <c r="AI260" s="156"/>
      <c r="AJ260" s="201"/>
      <c r="AK260" s="156"/>
      <c r="AL260" s="73"/>
      <c r="AM260" s="323">
        <v>4</v>
      </c>
      <c r="AN260" s="194">
        <v>-0.66666666666666674</v>
      </c>
      <c r="AO260" s="323">
        <v>0</v>
      </c>
      <c r="AP260" s="194">
        <v>-1</v>
      </c>
      <c r="AQ260" s="156">
        <v>0</v>
      </c>
      <c r="AR260" s="194">
        <v>-1</v>
      </c>
      <c r="AS260" s="156">
        <v>0</v>
      </c>
      <c r="AT260" s="194">
        <v>-1</v>
      </c>
    </row>
    <row r="261" spans="2:46" s="4" customFormat="1" ht="15" hidden="1" customHeight="1" outlineLevel="1" x14ac:dyDescent="0.25">
      <c r="B261" s="71" t="s">
        <v>100</v>
      </c>
      <c r="C261" s="323">
        <v>1693</v>
      </c>
      <c r="D261" s="194">
        <v>0.34152139461172748</v>
      </c>
      <c r="E261" s="156">
        <v>2768</v>
      </c>
      <c r="F261" s="194">
        <v>0.69711833231146536</v>
      </c>
      <c r="G261" s="156">
        <v>4461</v>
      </c>
      <c r="H261" s="194">
        <v>0.54199792602834429</v>
      </c>
      <c r="I261" s="323">
        <v>1612</v>
      </c>
      <c r="J261" s="194">
        <v>0.33775933609958497</v>
      </c>
      <c r="K261" s="156">
        <v>2709</v>
      </c>
      <c r="L261" s="194">
        <v>0.70807061790668357</v>
      </c>
      <c r="M261" s="156">
        <v>4321</v>
      </c>
      <c r="N261" s="194">
        <v>0.54819061268362601</v>
      </c>
      <c r="O261" s="323"/>
      <c r="P261" s="201"/>
      <c r="Q261" s="156"/>
      <c r="R261" s="201"/>
      <c r="S261" s="156"/>
      <c r="T261" s="73"/>
      <c r="U261" s="323"/>
      <c r="V261" s="201"/>
      <c r="W261" s="156"/>
      <c r="X261" s="201"/>
      <c r="Y261" s="156"/>
      <c r="Z261" s="568"/>
      <c r="AA261" s="323">
        <v>45</v>
      </c>
      <c r="AB261" s="194">
        <v>0.25</v>
      </c>
      <c r="AC261" s="156">
        <v>8</v>
      </c>
      <c r="AD261" s="194">
        <v>0.60000000000000009</v>
      </c>
      <c r="AE261" s="156">
        <v>53</v>
      </c>
      <c r="AF261" s="194">
        <v>0.29268292682926833</v>
      </c>
      <c r="AG261" s="323"/>
      <c r="AH261" s="201"/>
      <c r="AI261" s="156"/>
      <c r="AJ261" s="201"/>
      <c r="AK261" s="156"/>
      <c r="AL261" s="73"/>
      <c r="AM261" s="323">
        <v>36</v>
      </c>
      <c r="AN261" s="194">
        <v>0.71428571428571419</v>
      </c>
      <c r="AO261" s="323">
        <v>0</v>
      </c>
      <c r="AP261" s="194" t="s">
        <v>113</v>
      </c>
      <c r="AQ261" s="156">
        <v>51</v>
      </c>
      <c r="AR261" s="194">
        <v>0.27499999999999991</v>
      </c>
      <c r="AS261" s="156">
        <v>51</v>
      </c>
      <c r="AT261" s="194">
        <v>0.27499999999999991</v>
      </c>
    </row>
    <row r="262" spans="2:46" s="4" customFormat="1" ht="15" hidden="1" customHeight="1" outlineLevel="1" x14ac:dyDescent="0.25">
      <c r="B262" s="71" t="s">
        <v>101</v>
      </c>
      <c r="C262" s="323">
        <v>1310</v>
      </c>
      <c r="D262" s="194">
        <v>0.3936170212765957</v>
      </c>
      <c r="E262" s="156">
        <v>2554</v>
      </c>
      <c r="F262" s="194">
        <v>0.30106979113601628</v>
      </c>
      <c r="G262" s="156">
        <v>3864</v>
      </c>
      <c r="H262" s="194">
        <v>0.33103685842232178</v>
      </c>
      <c r="I262" s="323">
        <v>1218</v>
      </c>
      <c r="J262" s="194">
        <v>0.38409090909090904</v>
      </c>
      <c r="K262" s="156">
        <v>2521</v>
      </c>
      <c r="L262" s="194">
        <v>0.29017400204708288</v>
      </c>
      <c r="M262" s="156">
        <v>3739</v>
      </c>
      <c r="N262" s="194">
        <v>0.31933662667607621</v>
      </c>
      <c r="O262" s="323"/>
      <c r="P262" s="201"/>
      <c r="Q262" s="156"/>
      <c r="R262" s="201"/>
      <c r="S262" s="156"/>
      <c r="T262" s="73"/>
      <c r="U262" s="323"/>
      <c r="V262" s="201"/>
      <c r="W262" s="156"/>
      <c r="X262" s="201"/>
      <c r="Y262" s="156"/>
      <c r="Z262" s="568"/>
      <c r="AA262" s="323">
        <v>81</v>
      </c>
      <c r="AB262" s="194">
        <v>1.0769230769230771</v>
      </c>
      <c r="AC262" s="156">
        <v>6</v>
      </c>
      <c r="AD262" s="194">
        <v>-0.33333333333333337</v>
      </c>
      <c r="AE262" s="156">
        <v>87</v>
      </c>
      <c r="AF262" s="194">
        <v>0.8125</v>
      </c>
      <c r="AG262" s="323"/>
      <c r="AH262" s="201"/>
      <c r="AI262" s="156"/>
      <c r="AJ262" s="201"/>
      <c r="AK262" s="156"/>
      <c r="AL262" s="73"/>
      <c r="AM262" s="323">
        <v>11</v>
      </c>
      <c r="AN262" s="194">
        <v>-0.38888888888888884</v>
      </c>
      <c r="AO262" s="323">
        <v>0</v>
      </c>
      <c r="AP262" s="194">
        <v>-1</v>
      </c>
      <c r="AQ262" s="156">
        <v>27</v>
      </c>
      <c r="AR262" s="194" t="s">
        <v>113</v>
      </c>
      <c r="AS262" s="156">
        <v>27</v>
      </c>
      <c r="AT262" s="194">
        <v>8</v>
      </c>
    </row>
    <row r="263" spans="2:46" s="4" customFormat="1" ht="15" hidden="1" customHeight="1" outlineLevel="1" x14ac:dyDescent="0.25">
      <c r="B263" s="71" t="s">
        <v>102</v>
      </c>
      <c r="C263" s="323">
        <v>1819</v>
      </c>
      <c r="D263" s="194">
        <v>0.57762359063313107</v>
      </c>
      <c r="E263" s="156">
        <v>2631</v>
      </c>
      <c r="F263" s="194">
        <v>0.58876811594202905</v>
      </c>
      <c r="G263" s="156">
        <v>4450</v>
      </c>
      <c r="H263" s="194">
        <v>0.58419366322534705</v>
      </c>
      <c r="I263" s="323">
        <v>1784</v>
      </c>
      <c r="J263" s="194">
        <v>0.60000000000000009</v>
      </c>
      <c r="K263" s="156">
        <v>2612</v>
      </c>
      <c r="L263" s="194">
        <v>0.58111380145278457</v>
      </c>
      <c r="M263" s="156">
        <v>4396</v>
      </c>
      <c r="N263" s="194">
        <v>0.58872425009035045</v>
      </c>
      <c r="O263" s="323"/>
      <c r="P263" s="201"/>
      <c r="Q263" s="156"/>
      <c r="R263" s="201"/>
      <c r="S263" s="156"/>
      <c r="T263" s="73"/>
      <c r="U263" s="323"/>
      <c r="V263" s="201"/>
      <c r="W263" s="156"/>
      <c r="X263" s="201"/>
      <c r="Y263" s="156"/>
      <c r="Z263" s="568"/>
      <c r="AA263" s="323">
        <v>27</v>
      </c>
      <c r="AB263" s="194">
        <v>-6.8965517241379337E-2</v>
      </c>
      <c r="AC263" s="156">
        <v>14</v>
      </c>
      <c r="AD263" s="194" t="s">
        <v>113</v>
      </c>
      <c r="AE263" s="156">
        <v>41</v>
      </c>
      <c r="AF263" s="194">
        <v>0.4137931034482758</v>
      </c>
      <c r="AG263" s="323"/>
      <c r="AH263" s="201"/>
      <c r="AI263" s="156"/>
      <c r="AJ263" s="201"/>
      <c r="AK263" s="156"/>
      <c r="AL263" s="73"/>
      <c r="AM263" s="323">
        <v>8</v>
      </c>
      <c r="AN263" s="194">
        <v>-0.11111111111111116</v>
      </c>
      <c r="AO263" s="323">
        <v>0</v>
      </c>
      <c r="AP263" s="194" t="s">
        <v>113</v>
      </c>
      <c r="AQ263" s="156">
        <v>5</v>
      </c>
      <c r="AR263" s="194">
        <v>0.25</v>
      </c>
      <c r="AS263" s="156">
        <v>5</v>
      </c>
      <c r="AT263" s="194">
        <v>0.25</v>
      </c>
    </row>
    <row r="264" spans="2:46" s="4" customFormat="1" ht="15" hidden="1" customHeight="1" outlineLevel="1" x14ac:dyDescent="0.25">
      <c r="B264" s="71" t="s">
        <v>103</v>
      </c>
      <c r="C264" s="323">
        <v>3068</v>
      </c>
      <c r="D264" s="194">
        <v>1.1217150760719226</v>
      </c>
      <c r="E264" s="156">
        <v>2840</v>
      </c>
      <c r="F264" s="194">
        <v>0.87335092348284959</v>
      </c>
      <c r="G264" s="156">
        <v>5908</v>
      </c>
      <c r="H264" s="194">
        <v>0.99459824442943967</v>
      </c>
      <c r="I264" s="323">
        <v>3010</v>
      </c>
      <c r="J264" s="194">
        <v>1.1377840909090908</v>
      </c>
      <c r="K264" s="156">
        <v>2820</v>
      </c>
      <c r="L264" s="194">
        <v>0.86384666226040974</v>
      </c>
      <c r="M264" s="156">
        <v>5830</v>
      </c>
      <c r="N264" s="194">
        <v>0.99589181787059222</v>
      </c>
      <c r="O264" s="323"/>
      <c r="P264" s="201"/>
      <c r="Q264" s="156"/>
      <c r="R264" s="201"/>
      <c r="S264" s="156"/>
      <c r="T264" s="73"/>
      <c r="U264" s="323"/>
      <c r="V264" s="201"/>
      <c r="W264" s="156"/>
      <c r="X264" s="201"/>
      <c r="Y264" s="156"/>
      <c r="Z264" s="568"/>
      <c r="AA264" s="323">
        <v>50</v>
      </c>
      <c r="AB264" s="194">
        <v>0.66666666666666674</v>
      </c>
      <c r="AC264" s="156">
        <v>9</v>
      </c>
      <c r="AD264" s="194">
        <v>2</v>
      </c>
      <c r="AE264" s="156">
        <v>59</v>
      </c>
      <c r="AF264" s="194">
        <v>0.78787878787878785</v>
      </c>
      <c r="AG264" s="323"/>
      <c r="AH264" s="201"/>
      <c r="AI264" s="156"/>
      <c r="AJ264" s="201"/>
      <c r="AK264" s="156"/>
      <c r="AL264" s="73"/>
      <c r="AM264" s="323">
        <v>8</v>
      </c>
      <c r="AN264" s="194">
        <v>0</v>
      </c>
      <c r="AO264" s="323">
        <v>0</v>
      </c>
      <c r="AP264" s="194" t="s">
        <v>113</v>
      </c>
      <c r="AQ264" s="156">
        <v>11</v>
      </c>
      <c r="AR264" s="194" t="s">
        <v>113</v>
      </c>
      <c r="AS264" s="156">
        <v>11</v>
      </c>
      <c r="AT264" s="194" t="s">
        <v>113</v>
      </c>
    </row>
    <row r="265" spans="2:46" s="4" customFormat="1" ht="15" hidden="1" customHeight="1" outlineLevel="1" x14ac:dyDescent="0.25">
      <c r="B265" s="71" t="s">
        <v>104</v>
      </c>
      <c r="C265" s="323">
        <v>1861</v>
      </c>
      <c r="D265" s="194">
        <v>0.3593864134404674</v>
      </c>
      <c r="E265" s="156">
        <v>1677</v>
      </c>
      <c r="F265" s="194">
        <v>-0.14132104454685102</v>
      </c>
      <c r="G265" s="156">
        <v>3538</v>
      </c>
      <c r="H265" s="194">
        <v>6.5021071643588169E-2</v>
      </c>
      <c r="I265" s="323">
        <v>1808</v>
      </c>
      <c r="J265" s="194">
        <v>0.38437978560490049</v>
      </c>
      <c r="K265" s="156">
        <v>1657</v>
      </c>
      <c r="L265" s="194">
        <v>-0.14850976361767732</v>
      </c>
      <c r="M265" s="156">
        <v>3465</v>
      </c>
      <c r="N265" s="194">
        <v>6.5498154981549872E-2</v>
      </c>
      <c r="O265" s="323"/>
      <c r="P265" s="201"/>
      <c r="Q265" s="156"/>
      <c r="R265" s="201"/>
      <c r="S265" s="156"/>
      <c r="T265" s="73"/>
      <c r="U265" s="323"/>
      <c r="V265" s="201"/>
      <c r="W265" s="156"/>
      <c r="X265" s="201"/>
      <c r="Y265" s="156"/>
      <c r="Z265" s="568"/>
      <c r="AA265" s="323">
        <v>35</v>
      </c>
      <c r="AB265" s="194">
        <v>-0.339622641509434</v>
      </c>
      <c r="AC265" s="156">
        <v>9</v>
      </c>
      <c r="AD265" s="194">
        <v>0.28571428571428581</v>
      </c>
      <c r="AE265" s="156">
        <v>44</v>
      </c>
      <c r="AF265" s="194">
        <v>-0.26666666666666672</v>
      </c>
      <c r="AG265" s="323"/>
      <c r="AH265" s="201"/>
      <c r="AI265" s="156"/>
      <c r="AJ265" s="201"/>
      <c r="AK265" s="156"/>
      <c r="AL265" s="73"/>
      <c r="AM265" s="323">
        <v>12</v>
      </c>
      <c r="AN265" s="194">
        <v>0.5</v>
      </c>
      <c r="AO265" s="323">
        <v>6</v>
      </c>
      <c r="AP265" s="194">
        <v>2</v>
      </c>
      <c r="AQ265" s="156">
        <v>11</v>
      </c>
      <c r="AR265" s="194" t="s">
        <v>113</v>
      </c>
      <c r="AS265" s="156">
        <v>17</v>
      </c>
      <c r="AT265" s="194">
        <v>7.5</v>
      </c>
    </row>
    <row r="266" spans="2:46" s="4" customFormat="1" ht="15.75" collapsed="1" x14ac:dyDescent="0.25">
      <c r="B266" s="101">
        <v>2001</v>
      </c>
      <c r="C266" s="333">
        <v>18708</v>
      </c>
      <c r="D266" s="103">
        <v>0.48806872414890234</v>
      </c>
      <c r="E266" s="102">
        <v>28156</v>
      </c>
      <c r="F266" s="103">
        <v>0.48784612132741501</v>
      </c>
      <c r="G266" s="102">
        <v>46864</v>
      </c>
      <c r="H266" s="103">
        <v>0.48793497586995183</v>
      </c>
      <c r="I266" s="333">
        <v>18087</v>
      </c>
      <c r="J266" s="103">
        <v>0.50149427195749618</v>
      </c>
      <c r="K266" s="102">
        <v>27908</v>
      </c>
      <c r="L266" s="103">
        <v>0.49464438731790916</v>
      </c>
      <c r="M266" s="102">
        <v>45995</v>
      </c>
      <c r="N266" s="103">
        <v>0.49733055537469895</v>
      </c>
      <c r="O266" s="333"/>
      <c r="P266" s="103"/>
      <c r="Q266" s="102"/>
      <c r="R266" s="103"/>
      <c r="S266" s="102"/>
      <c r="T266" s="335"/>
      <c r="U266" s="333"/>
      <c r="V266" s="103"/>
      <c r="W266" s="102"/>
      <c r="X266" s="103"/>
      <c r="Y266" s="102"/>
      <c r="Z266" s="569"/>
      <c r="AA266" s="333">
        <v>477</v>
      </c>
      <c r="AB266" s="103">
        <v>0.509493670886076</v>
      </c>
      <c r="AC266" s="102">
        <v>111</v>
      </c>
      <c r="AD266" s="103">
        <v>-0.421875</v>
      </c>
      <c r="AE266" s="102">
        <v>588</v>
      </c>
      <c r="AF266" s="103">
        <v>0.15748031496062986</v>
      </c>
      <c r="AG266" s="333"/>
      <c r="AH266" s="103"/>
      <c r="AI266" s="102"/>
      <c r="AJ266" s="103"/>
      <c r="AK266" s="102"/>
      <c r="AL266" s="335"/>
      <c r="AM266" s="333">
        <v>134</v>
      </c>
      <c r="AN266" s="103">
        <v>-0.27567567567567564</v>
      </c>
      <c r="AO266" s="333">
        <v>10</v>
      </c>
      <c r="AP266" s="103">
        <v>-0.6</v>
      </c>
      <c r="AQ266" s="102">
        <v>137</v>
      </c>
      <c r="AR266" s="103">
        <v>1.2833333333333332</v>
      </c>
      <c r="AS266" s="102">
        <v>147</v>
      </c>
      <c r="AT266" s="103">
        <v>0.72941176470588243</v>
      </c>
    </row>
    <row r="267" spans="2:46" s="4" customFormat="1" ht="15" hidden="1" customHeight="1" outlineLevel="1" x14ac:dyDescent="0.25">
      <c r="B267" s="71" t="s">
        <v>93</v>
      </c>
      <c r="C267" s="323">
        <v>1275</v>
      </c>
      <c r="D267" s="194">
        <v>-0.22066014669926648</v>
      </c>
      <c r="E267" s="156">
        <v>1484</v>
      </c>
      <c r="F267" s="194">
        <v>8.9574155653450838E-2</v>
      </c>
      <c r="G267" s="156">
        <v>2759</v>
      </c>
      <c r="H267" s="194">
        <v>-7.9719813208805834E-2</v>
      </c>
      <c r="I267" s="323">
        <v>1200</v>
      </c>
      <c r="J267" s="194">
        <v>-0.23175416133162607</v>
      </c>
      <c r="K267" s="156">
        <v>1461</v>
      </c>
      <c r="L267" s="194">
        <v>8.1421169504070967E-2</v>
      </c>
      <c r="M267" s="156">
        <v>2661</v>
      </c>
      <c r="N267" s="194">
        <v>-8.6508753861997967E-2</v>
      </c>
      <c r="O267" s="323"/>
      <c r="P267" s="201"/>
      <c r="Q267" s="156"/>
      <c r="R267" s="201"/>
      <c r="S267" s="156"/>
      <c r="T267" s="73"/>
      <c r="U267" s="323"/>
      <c r="V267" s="201"/>
      <c r="W267" s="156"/>
      <c r="X267" s="201"/>
      <c r="Y267" s="156"/>
      <c r="Z267" s="568"/>
      <c r="AA267" s="323">
        <v>63</v>
      </c>
      <c r="AB267" s="194">
        <v>3.2786885245901676E-2</v>
      </c>
      <c r="AC267" s="156">
        <v>15</v>
      </c>
      <c r="AD267" s="194">
        <v>0.36363636363636354</v>
      </c>
      <c r="AE267" s="156">
        <v>78</v>
      </c>
      <c r="AF267" s="194">
        <v>8.3333333333333259E-2</v>
      </c>
      <c r="AG267" s="323"/>
      <c r="AH267" s="201"/>
      <c r="AI267" s="156"/>
      <c r="AJ267" s="201"/>
      <c r="AK267" s="156"/>
      <c r="AL267" s="73"/>
      <c r="AM267" s="323">
        <v>12</v>
      </c>
      <c r="AN267" s="194">
        <v>-7.6923076923076872E-2</v>
      </c>
      <c r="AO267" s="323">
        <v>0</v>
      </c>
      <c r="AP267" s="194" t="s">
        <v>113</v>
      </c>
      <c r="AQ267" s="156">
        <v>8</v>
      </c>
      <c r="AR267" s="194" t="s">
        <v>113</v>
      </c>
      <c r="AS267" s="156">
        <v>8</v>
      </c>
      <c r="AT267" s="194" t="s">
        <v>113</v>
      </c>
    </row>
    <row r="268" spans="2:46" s="4" customFormat="1" ht="15" hidden="1" customHeight="1" outlineLevel="1" x14ac:dyDescent="0.25">
      <c r="B268" s="71" t="s">
        <v>94</v>
      </c>
      <c r="C268" s="323">
        <v>547</v>
      </c>
      <c r="D268" s="194">
        <v>4.5889101338432159E-2</v>
      </c>
      <c r="E268" s="156">
        <v>1137</v>
      </c>
      <c r="F268" s="194">
        <v>0.2186495176848875</v>
      </c>
      <c r="G268" s="156">
        <v>1684</v>
      </c>
      <c r="H268" s="194">
        <v>0.1565934065934067</v>
      </c>
      <c r="I268" s="323">
        <v>517</v>
      </c>
      <c r="J268" s="194">
        <v>0.15144766146993316</v>
      </c>
      <c r="K268" s="156">
        <v>1120</v>
      </c>
      <c r="L268" s="194">
        <v>0.21212121212121215</v>
      </c>
      <c r="M268" s="156">
        <v>1637</v>
      </c>
      <c r="N268" s="194">
        <v>0.19227967953386749</v>
      </c>
      <c r="O268" s="323"/>
      <c r="P268" s="201"/>
      <c r="Q268" s="156"/>
      <c r="R268" s="201"/>
      <c r="S268" s="156"/>
      <c r="T268" s="73"/>
      <c r="U268" s="323"/>
      <c r="V268" s="201"/>
      <c r="W268" s="156"/>
      <c r="X268" s="201"/>
      <c r="Y268" s="156"/>
      <c r="Z268" s="568"/>
      <c r="AA268" s="323">
        <v>15</v>
      </c>
      <c r="AB268" s="194">
        <v>-0.75806451612903225</v>
      </c>
      <c r="AC268" s="156">
        <v>17</v>
      </c>
      <c r="AD268" s="194">
        <v>0.88888888888888884</v>
      </c>
      <c r="AE268" s="156">
        <v>32</v>
      </c>
      <c r="AF268" s="194">
        <v>-0.54929577464788726</v>
      </c>
      <c r="AG268" s="323"/>
      <c r="AH268" s="201"/>
      <c r="AI268" s="156"/>
      <c r="AJ268" s="201"/>
      <c r="AK268" s="156"/>
      <c r="AL268" s="73"/>
      <c r="AM268" s="323">
        <v>15</v>
      </c>
      <c r="AN268" s="194">
        <v>0.25</v>
      </c>
      <c r="AO268" s="323">
        <v>0</v>
      </c>
      <c r="AP268" s="194" t="s">
        <v>113</v>
      </c>
      <c r="AQ268" s="156">
        <v>0</v>
      </c>
      <c r="AR268" s="194" t="s">
        <v>113</v>
      </c>
      <c r="AS268" s="156">
        <v>0</v>
      </c>
      <c r="AT268" s="194" t="s">
        <v>113</v>
      </c>
    </row>
    <row r="269" spans="2:46" s="4" customFormat="1" ht="15" hidden="1" customHeight="1" outlineLevel="1" x14ac:dyDescent="0.25">
      <c r="B269" s="71" t="s">
        <v>95</v>
      </c>
      <c r="C269" s="323">
        <v>975</v>
      </c>
      <c r="D269" s="194">
        <v>0.41715116279069764</v>
      </c>
      <c r="E269" s="156">
        <v>1083</v>
      </c>
      <c r="F269" s="194">
        <v>-9.4481605351170561E-2</v>
      </c>
      <c r="G269" s="156">
        <v>2058</v>
      </c>
      <c r="H269" s="194">
        <v>9.2356687898089262E-2</v>
      </c>
      <c r="I269" s="323">
        <v>969</v>
      </c>
      <c r="J269" s="194">
        <v>0.44411326378539484</v>
      </c>
      <c r="K269" s="156">
        <v>1072</v>
      </c>
      <c r="L269" s="194">
        <v>-9.8402018502943611E-2</v>
      </c>
      <c r="M269" s="156">
        <v>2041</v>
      </c>
      <c r="N269" s="194">
        <v>9.7311827956989339E-2</v>
      </c>
      <c r="O269" s="323"/>
      <c r="P269" s="201"/>
      <c r="Q269" s="156"/>
      <c r="R269" s="201"/>
      <c r="S269" s="156"/>
      <c r="T269" s="73"/>
      <c r="U269" s="323"/>
      <c r="V269" s="201"/>
      <c r="W269" s="156"/>
      <c r="X269" s="201"/>
      <c r="Y269" s="156"/>
      <c r="Z269" s="568"/>
      <c r="AA269" s="323">
        <v>2</v>
      </c>
      <c r="AB269" s="194">
        <v>-0.85714285714285721</v>
      </c>
      <c r="AC269" s="156">
        <v>7</v>
      </c>
      <c r="AD269" s="194">
        <v>0</v>
      </c>
      <c r="AE269" s="156">
        <v>9</v>
      </c>
      <c r="AF269" s="194">
        <v>-0.5714285714285714</v>
      </c>
      <c r="AG269" s="323"/>
      <c r="AH269" s="201"/>
      <c r="AI269" s="156"/>
      <c r="AJ269" s="201"/>
      <c r="AK269" s="156"/>
      <c r="AL269" s="73"/>
      <c r="AM269" s="323">
        <v>4</v>
      </c>
      <c r="AN269" s="194">
        <v>0.33333333333333326</v>
      </c>
      <c r="AO269" s="323">
        <v>0</v>
      </c>
      <c r="AP269" s="194" t="s">
        <v>113</v>
      </c>
      <c r="AQ269" s="156">
        <v>4</v>
      </c>
      <c r="AR269" s="194" t="s">
        <v>113</v>
      </c>
      <c r="AS269" s="156">
        <v>4</v>
      </c>
      <c r="AT269" s="194" t="s">
        <v>113</v>
      </c>
    </row>
    <row r="270" spans="2:46" s="4" customFormat="1" ht="15" hidden="1" customHeight="1" outlineLevel="1" x14ac:dyDescent="0.25">
      <c r="B270" s="71" t="s">
        <v>96</v>
      </c>
      <c r="C270" s="323">
        <v>1372</v>
      </c>
      <c r="D270" s="194">
        <v>0.19825327510917035</v>
      </c>
      <c r="E270" s="156">
        <v>1784</v>
      </c>
      <c r="F270" s="194">
        <v>0.2581100141043724</v>
      </c>
      <c r="G270" s="156">
        <v>3156</v>
      </c>
      <c r="H270" s="194">
        <v>0.23136948888021847</v>
      </c>
      <c r="I270" s="323">
        <v>1314</v>
      </c>
      <c r="J270" s="194">
        <v>0.19781221513217861</v>
      </c>
      <c r="K270" s="156">
        <v>1782</v>
      </c>
      <c r="L270" s="194">
        <v>0.26923076923076916</v>
      </c>
      <c r="M270" s="156">
        <v>3096</v>
      </c>
      <c r="N270" s="194">
        <v>0.23790483806477414</v>
      </c>
      <c r="O270" s="323"/>
      <c r="P270" s="201"/>
      <c r="Q270" s="156"/>
      <c r="R270" s="201"/>
      <c r="S270" s="156"/>
      <c r="T270" s="73"/>
      <c r="U270" s="323"/>
      <c r="V270" s="201"/>
      <c r="W270" s="156"/>
      <c r="X270" s="201"/>
      <c r="Y270" s="156"/>
      <c r="Z270" s="568"/>
      <c r="AA270" s="323">
        <v>6</v>
      </c>
      <c r="AB270" s="194">
        <v>-0.85</v>
      </c>
      <c r="AC270" s="156">
        <v>2</v>
      </c>
      <c r="AD270" s="194">
        <v>-0.85714285714285721</v>
      </c>
      <c r="AE270" s="156">
        <v>8</v>
      </c>
      <c r="AF270" s="194">
        <v>-0.85185185185185186</v>
      </c>
      <c r="AG270" s="323"/>
      <c r="AH270" s="201"/>
      <c r="AI270" s="156"/>
      <c r="AJ270" s="201"/>
      <c r="AK270" s="156"/>
      <c r="AL270" s="73"/>
      <c r="AM270" s="323">
        <v>52</v>
      </c>
      <c r="AN270" s="194">
        <v>9.4</v>
      </c>
      <c r="AO270" s="323">
        <v>0</v>
      </c>
      <c r="AP270" s="194">
        <v>-1</v>
      </c>
      <c r="AQ270" s="156">
        <v>0</v>
      </c>
      <c r="AR270" s="194" t="s">
        <v>113</v>
      </c>
      <c r="AS270" s="156">
        <v>0</v>
      </c>
      <c r="AT270" s="194">
        <v>-1</v>
      </c>
    </row>
    <row r="271" spans="2:46" s="4" customFormat="1" ht="15" hidden="1" customHeight="1" outlineLevel="1" x14ac:dyDescent="0.25">
      <c r="B271" s="71" t="s">
        <v>97</v>
      </c>
      <c r="C271" s="323">
        <v>683</v>
      </c>
      <c r="D271" s="194">
        <v>-5.0069541029207243E-2</v>
      </c>
      <c r="E271" s="156">
        <v>997</v>
      </c>
      <c r="F271" s="194">
        <v>-7.6851851851851838E-2</v>
      </c>
      <c r="G271" s="156">
        <v>1680</v>
      </c>
      <c r="H271" s="194">
        <v>-6.6147859922178975E-2</v>
      </c>
      <c r="I271" s="323">
        <v>662</v>
      </c>
      <c r="J271" s="194">
        <v>-5.563480741797433E-2</v>
      </c>
      <c r="K271" s="156">
        <v>988</v>
      </c>
      <c r="L271" s="194">
        <v>-8.2636954503249815E-2</v>
      </c>
      <c r="M271" s="156">
        <v>1650</v>
      </c>
      <c r="N271" s="194">
        <v>-7.1991001124859344E-2</v>
      </c>
      <c r="O271" s="323"/>
      <c r="P271" s="201"/>
      <c r="Q271" s="156"/>
      <c r="R271" s="201"/>
      <c r="S271" s="156"/>
      <c r="T271" s="73"/>
      <c r="U271" s="323"/>
      <c r="V271" s="201"/>
      <c r="W271" s="156"/>
      <c r="X271" s="201"/>
      <c r="Y271" s="156"/>
      <c r="Z271" s="568"/>
      <c r="AA271" s="323">
        <v>10</v>
      </c>
      <c r="AB271" s="194">
        <v>-0.16666666666666663</v>
      </c>
      <c r="AC271" s="156">
        <v>9</v>
      </c>
      <c r="AD271" s="194">
        <v>2</v>
      </c>
      <c r="AE271" s="156">
        <v>19</v>
      </c>
      <c r="AF271" s="194">
        <v>0.26666666666666661</v>
      </c>
      <c r="AG271" s="323"/>
      <c r="AH271" s="201"/>
      <c r="AI271" s="156"/>
      <c r="AJ271" s="201"/>
      <c r="AK271" s="156"/>
      <c r="AL271" s="73"/>
      <c r="AM271" s="323">
        <v>10</v>
      </c>
      <c r="AN271" s="194">
        <v>9</v>
      </c>
      <c r="AO271" s="323">
        <v>1</v>
      </c>
      <c r="AP271" s="194">
        <v>-0.8</v>
      </c>
      <c r="AQ271" s="156">
        <v>0</v>
      </c>
      <c r="AR271" s="194" t="s">
        <v>113</v>
      </c>
      <c r="AS271" s="156">
        <v>1</v>
      </c>
      <c r="AT271" s="194">
        <v>-0.8</v>
      </c>
    </row>
    <row r="272" spans="2:46" s="4" customFormat="1" ht="15" hidden="1" customHeight="1" outlineLevel="1" x14ac:dyDescent="0.25">
      <c r="B272" s="71" t="s">
        <v>98</v>
      </c>
      <c r="C272" s="323">
        <v>840</v>
      </c>
      <c r="D272" s="194">
        <v>0.42614601018675713</v>
      </c>
      <c r="E272" s="156">
        <v>1721</v>
      </c>
      <c r="F272" s="194">
        <v>0.63282732447817835</v>
      </c>
      <c r="G272" s="156">
        <v>2561</v>
      </c>
      <c r="H272" s="194">
        <v>0.55873402312842368</v>
      </c>
      <c r="I272" s="323">
        <v>791</v>
      </c>
      <c r="J272" s="194">
        <v>0.40998217468805698</v>
      </c>
      <c r="K272" s="156">
        <v>1669</v>
      </c>
      <c r="L272" s="194">
        <v>0.59255725190839703</v>
      </c>
      <c r="M272" s="156">
        <v>2460</v>
      </c>
      <c r="N272" s="194">
        <v>0.52889993784959599</v>
      </c>
      <c r="O272" s="323"/>
      <c r="P272" s="201"/>
      <c r="Q272" s="156"/>
      <c r="R272" s="201"/>
      <c r="S272" s="156"/>
      <c r="T272" s="73"/>
      <c r="U272" s="323"/>
      <c r="V272" s="201"/>
      <c r="W272" s="156"/>
      <c r="X272" s="201"/>
      <c r="Y272" s="156"/>
      <c r="Z272" s="568"/>
      <c r="AA272" s="323">
        <v>16</v>
      </c>
      <c r="AB272" s="194">
        <v>6.6666666666666652E-2</v>
      </c>
      <c r="AC272" s="156">
        <v>52</v>
      </c>
      <c r="AD272" s="194">
        <v>7.6666666666666661</v>
      </c>
      <c r="AE272" s="156">
        <v>68</v>
      </c>
      <c r="AF272" s="194">
        <v>2.2380952380952381</v>
      </c>
      <c r="AG272" s="323"/>
      <c r="AH272" s="201"/>
      <c r="AI272" s="156"/>
      <c r="AJ272" s="201"/>
      <c r="AK272" s="156"/>
      <c r="AL272" s="73"/>
      <c r="AM272" s="323">
        <v>16</v>
      </c>
      <c r="AN272" s="194" t="s">
        <v>113</v>
      </c>
      <c r="AO272" s="323">
        <v>17</v>
      </c>
      <c r="AP272" s="194">
        <v>0.30769230769230771</v>
      </c>
      <c r="AQ272" s="156">
        <v>0</v>
      </c>
      <c r="AR272" s="194" t="s">
        <v>113</v>
      </c>
      <c r="AS272" s="156">
        <v>17</v>
      </c>
      <c r="AT272" s="194">
        <v>0.30769230769230771</v>
      </c>
    </row>
    <row r="273" spans="2:46" s="4" customFormat="1" ht="15" hidden="1" customHeight="1" outlineLevel="1" x14ac:dyDescent="0.25">
      <c r="B273" s="71" t="s">
        <v>99</v>
      </c>
      <c r="C273" s="323">
        <v>710</v>
      </c>
      <c r="D273" s="194">
        <v>-6.2087186261558736E-2</v>
      </c>
      <c r="E273" s="156">
        <v>1999</v>
      </c>
      <c r="F273" s="194">
        <v>0.78322925958965217</v>
      </c>
      <c r="G273" s="156">
        <v>2709</v>
      </c>
      <c r="H273" s="194">
        <v>0.44249201277955263</v>
      </c>
      <c r="I273" s="323">
        <v>679</v>
      </c>
      <c r="J273" s="194">
        <v>-7.7445652173913082E-2</v>
      </c>
      <c r="K273" s="156">
        <v>1929</v>
      </c>
      <c r="L273" s="194">
        <v>0.72540250447227184</v>
      </c>
      <c r="M273" s="156">
        <v>2608</v>
      </c>
      <c r="N273" s="194">
        <v>0.40668824163969797</v>
      </c>
      <c r="O273" s="323"/>
      <c r="P273" s="201"/>
      <c r="Q273" s="156"/>
      <c r="R273" s="201"/>
      <c r="S273" s="156"/>
      <c r="T273" s="73"/>
      <c r="U273" s="323"/>
      <c r="V273" s="201"/>
      <c r="W273" s="156"/>
      <c r="X273" s="201"/>
      <c r="Y273" s="156"/>
      <c r="Z273" s="568"/>
      <c r="AA273" s="323">
        <v>17</v>
      </c>
      <c r="AB273" s="194">
        <v>2.4</v>
      </c>
      <c r="AC273" s="156">
        <v>66</v>
      </c>
      <c r="AD273" s="194">
        <v>21</v>
      </c>
      <c r="AE273" s="156">
        <v>83</v>
      </c>
      <c r="AF273" s="194">
        <v>9.375</v>
      </c>
      <c r="AG273" s="323"/>
      <c r="AH273" s="201"/>
      <c r="AI273" s="156"/>
      <c r="AJ273" s="201"/>
      <c r="AK273" s="156"/>
      <c r="AL273" s="73"/>
      <c r="AM273" s="323">
        <v>12</v>
      </c>
      <c r="AN273" s="194">
        <v>-0.25</v>
      </c>
      <c r="AO273" s="323">
        <v>2</v>
      </c>
      <c r="AP273" s="194" t="s">
        <v>113</v>
      </c>
      <c r="AQ273" s="156">
        <v>4</v>
      </c>
      <c r="AR273" s="194" t="s">
        <v>113</v>
      </c>
      <c r="AS273" s="156">
        <v>6</v>
      </c>
      <c r="AT273" s="194" t="s">
        <v>113</v>
      </c>
    </row>
    <row r="274" spans="2:46" s="4" customFormat="1" ht="15" hidden="1" customHeight="1" outlineLevel="1" x14ac:dyDescent="0.25">
      <c r="B274" s="71" t="s">
        <v>100</v>
      </c>
      <c r="C274" s="323">
        <v>1262</v>
      </c>
      <c r="D274" s="194">
        <v>0.31048805815160962</v>
      </c>
      <c r="E274" s="156">
        <v>1631</v>
      </c>
      <c r="F274" s="194">
        <v>9.6839273705447315E-2</v>
      </c>
      <c r="G274" s="156">
        <v>2893</v>
      </c>
      <c r="H274" s="194">
        <v>0.18081632653061219</v>
      </c>
      <c r="I274" s="323">
        <v>1205</v>
      </c>
      <c r="J274" s="194">
        <v>0.31693989071038242</v>
      </c>
      <c r="K274" s="156">
        <v>1586</v>
      </c>
      <c r="L274" s="194">
        <v>6.6577000672495057E-2</v>
      </c>
      <c r="M274" s="156">
        <v>2791</v>
      </c>
      <c r="N274" s="194">
        <v>0.16194837635303916</v>
      </c>
      <c r="O274" s="323"/>
      <c r="P274" s="201"/>
      <c r="Q274" s="156"/>
      <c r="R274" s="201"/>
      <c r="S274" s="156"/>
      <c r="T274" s="73"/>
      <c r="U274" s="323"/>
      <c r="V274" s="201"/>
      <c r="W274" s="156"/>
      <c r="X274" s="201"/>
      <c r="Y274" s="156"/>
      <c r="Z274" s="568"/>
      <c r="AA274" s="323">
        <v>36</v>
      </c>
      <c r="AB274" s="194">
        <v>0.125</v>
      </c>
      <c r="AC274" s="156">
        <v>5</v>
      </c>
      <c r="AD274" s="194" t="s">
        <v>113</v>
      </c>
      <c r="AE274" s="156">
        <v>41</v>
      </c>
      <c r="AF274" s="194">
        <v>0.28125</v>
      </c>
      <c r="AG274" s="323"/>
      <c r="AH274" s="201"/>
      <c r="AI274" s="156"/>
      <c r="AJ274" s="201"/>
      <c r="AK274" s="156"/>
      <c r="AL274" s="73"/>
      <c r="AM274" s="323">
        <v>21</v>
      </c>
      <c r="AN274" s="194">
        <v>0.3125</v>
      </c>
      <c r="AO274" s="323">
        <v>0</v>
      </c>
      <c r="AP274" s="194" t="s">
        <v>113</v>
      </c>
      <c r="AQ274" s="156">
        <v>40</v>
      </c>
      <c r="AR274" s="194" t="s">
        <v>113</v>
      </c>
      <c r="AS274" s="156">
        <v>40</v>
      </c>
      <c r="AT274" s="194" t="s">
        <v>113</v>
      </c>
    </row>
    <row r="275" spans="2:46" s="4" customFormat="1" ht="15" hidden="1" customHeight="1" outlineLevel="1" x14ac:dyDescent="0.25">
      <c r="B275" s="71" t="s">
        <v>101</v>
      </c>
      <c r="C275" s="323">
        <v>940</v>
      </c>
      <c r="D275" s="194">
        <v>0.18686868686868685</v>
      </c>
      <c r="E275" s="156">
        <v>1963</v>
      </c>
      <c r="F275" s="194">
        <v>1.0905218317358893</v>
      </c>
      <c r="G275" s="156">
        <v>2903</v>
      </c>
      <c r="H275" s="194">
        <v>0.67706528018486423</v>
      </c>
      <c r="I275" s="323">
        <v>880</v>
      </c>
      <c r="J275" s="194">
        <v>0.13110539845758362</v>
      </c>
      <c r="K275" s="156">
        <v>1954</v>
      </c>
      <c r="L275" s="194">
        <v>1.0943193997856375</v>
      </c>
      <c r="M275" s="156">
        <v>2834</v>
      </c>
      <c r="N275" s="194">
        <v>0.65634132086499131</v>
      </c>
      <c r="O275" s="323"/>
      <c r="P275" s="201"/>
      <c r="Q275" s="156"/>
      <c r="R275" s="201"/>
      <c r="S275" s="156"/>
      <c r="T275" s="73"/>
      <c r="U275" s="323"/>
      <c r="V275" s="201"/>
      <c r="W275" s="156"/>
      <c r="X275" s="201"/>
      <c r="Y275" s="156"/>
      <c r="Z275" s="568"/>
      <c r="AA275" s="323">
        <v>39</v>
      </c>
      <c r="AB275" s="194">
        <v>2.25</v>
      </c>
      <c r="AC275" s="156">
        <v>9</v>
      </c>
      <c r="AD275" s="194">
        <v>0.5</v>
      </c>
      <c r="AE275" s="156">
        <v>48</v>
      </c>
      <c r="AF275" s="194">
        <v>1.6666666666666665</v>
      </c>
      <c r="AG275" s="323"/>
      <c r="AH275" s="201"/>
      <c r="AI275" s="156"/>
      <c r="AJ275" s="201"/>
      <c r="AK275" s="156"/>
      <c r="AL275" s="73"/>
      <c r="AM275" s="323">
        <v>18</v>
      </c>
      <c r="AN275" s="194">
        <v>8</v>
      </c>
      <c r="AO275" s="323">
        <v>3</v>
      </c>
      <c r="AP275" s="194" t="s">
        <v>113</v>
      </c>
      <c r="AQ275" s="156">
        <v>0</v>
      </c>
      <c r="AR275" s="194" t="s">
        <v>113</v>
      </c>
      <c r="AS275" s="156">
        <v>3</v>
      </c>
      <c r="AT275" s="194" t="s">
        <v>113</v>
      </c>
    </row>
    <row r="276" spans="2:46" s="4" customFormat="1" ht="15" hidden="1" customHeight="1" outlineLevel="1" x14ac:dyDescent="0.25">
      <c r="B276" s="71" t="s">
        <v>102</v>
      </c>
      <c r="C276" s="323">
        <v>1153</v>
      </c>
      <c r="D276" s="194">
        <v>0.27262693156732887</v>
      </c>
      <c r="E276" s="156">
        <v>1656</v>
      </c>
      <c r="F276" s="194">
        <v>0.28671328671328666</v>
      </c>
      <c r="G276" s="156">
        <v>2809</v>
      </c>
      <c r="H276" s="194">
        <v>0.28089375284997731</v>
      </c>
      <c r="I276" s="323">
        <v>1115</v>
      </c>
      <c r="J276" s="194">
        <v>0.2905092592592593</v>
      </c>
      <c r="K276" s="156">
        <v>1652</v>
      </c>
      <c r="L276" s="194">
        <v>0.28660436137071654</v>
      </c>
      <c r="M276" s="156">
        <v>2767</v>
      </c>
      <c r="N276" s="194">
        <v>0.28817504655493487</v>
      </c>
      <c r="O276" s="323"/>
      <c r="P276" s="201"/>
      <c r="Q276" s="156"/>
      <c r="R276" s="201"/>
      <c r="S276" s="156"/>
      <c r="T276" s="73"/>
      <c r="U276" s="323"/>
      <c r="V276" s="201"/>
      <c r="W276" s="156"/>
      <c r="X276" s="201"/>
      <c r="Y276" s="156"/>
      <c r="Z276" s="568"/>
      <c r="AA276" s="323">
        <v>29</v>
      </c>
      <c r="AB276" s="194">
        <v>-0.25641025641025639</v>
      </c>
      <c r="AC276" s="156">
        <v>0</v>
      </c>
      <c r="AD276" s="194">
        <v>-1</v>
      </c>
      <c r="AE276" s="156">
        <v>29</v>
      </c>
      <c r="AF276" s="194">
        <v>-0.30952380952380953</v>
      </c>
      <c r="AG276" s="323"/>
      <c r="AH276" s="201"/>
      <c r="AI276" s="156"/>
      <c r="AJ276" s="201"/>
      <c r="AK276" s="156"/>
      <c r="AL276" s="73"/>
      <c r="AM276" s="323">
        <v>9</v>
      </c>
      <c r="AN276" s="194">
        <v>2</v>
      </c>
      <c r="AO276" s="323">
        <v>0</v>
      </c>
      <c r="AP276" s="194" t="s">
        <v>113</v>
      </c>
      <c r="AQ276" s="156">
        <v>4</v>
      </c>
      <c r="AR276" s="194" t="s">
        <v>113</v>
      </c>
      <c r="AS276" s="156">
        <v>4</v>
      </c>
      <c r="AT276" s="194" t="s">
        <v>113</v>
      </c>
    </row>
    <row r="277" spans="2:46" s="4" customFormat="1" ht="15" hidden="1" customHeight="1" outlineLevel="1" x14ac:dyDescent="0.25">
      <c r="B277" s="71" t="s">
        <v>103</v>
      </c>
      <c r="C277" s="323">
        <v>1446</v>
      </c>
      <c r="D277" s="194">
        <v>1.0716332378223496</v>
      </c>
      <c r="E277" s="156">
        <v>1516</v>
      </c>
      <c r="F277" s="194">
        <v>0.51751751751751751</v>
      </c>
      <c r="G277" s="156">
        <v>2962</v>
      </c>
      <c r="H277" s="194">
        <v>0.74543311726576311</v>
      </c>
      <c r="I277" s="323">
        <v>1408</v>
      </c>
      <c r="J277" s="194">
        <v>1.1829457364341085</v>
      </c>
      <c r="K277" s="156">
        <v>1513</v>
      </c>
      <c r="L277" s="194">
        <v>0.51603206412825653</v>
      </c>
      <c r="M277" s="156">
        <v>2921</v>
      </c>
      <c r="N277" s="194">
        <v>0.77784540474741326</v>
      </c>
      <c r="O277" s="323"/>
      <c r="P277" s="201"/>
      <c r="Q277" s="156"/>
      <c r="R277" s="201"/>
      <c r="S277" s="156"/>
      <c r="T277" s="73"/>
      <c r="U277" s="323"/>
      <c r="V277" s="201"/>
      <c r="W277" s="156"/>
      <c r="X277" s="201"/>
      <c r="Y277" s="156"/>
      <c r="Z277" s="568"/>
      <c r="AA277" s="323">
        <v>30</v>
      </c>
      <c r="AB277" s="194">
        <v>-0.16666666666666663</v>
      </c>
      <c r="AC277" s="156">
        <v>3</v>
      </c>
      <c r="AD277" s="194">
        <v>2</v>
      </c>
      <c r="AE277" s="156">
        <v>33</v>
      </c>
      <c r="AF277" s="194">
        <v>-0.10810810810810811</v>
      </c>
      <c r="AG277" s="323"/>
      <c r="AH277" s="201"/>
      <c r="AI277" s="156"/>
      <c r="AJ277" s="201"/>
      <c r="AK277" s="156"/>
      <c r="AL277" s="73"/>
      <c r="AM277" s="323">
        <v>8</v>
      </c>
      <c r="AN277" s="194">
        <v>-0.52941176470588236</v>
      </c>
      <c r="AO277" s="323">
        <v>0</v>
      </c>
      <c r="AP277" s="194" t="s">
        <v>113</v>
      </c>
      <c r="AQ277" s="156">
        <v>0</v>
      </c>
      <c r="AR277" s="194" t="s">
        <v>113</v>
      </c>
      <c r="AS277" s="156">
        <v>0</v>
      </c>
      <c r="AT277" s="194" t="s">
        <v>113</v>
      </c>
    </row>
    <row r="278" spans="2:46" s="4" customFormat="1" ht="15" hidden="1" customHeight="1" outlineLevel="1" x14ac:dyDescent="0.25">
      <c r="B278" s="71" t="s">
        <v>104</v>
      </c>
      <c r="C278" s="323">
        <v>1369</v>
      </c>
      <c r="D278" s="194">
        <v>0.13140495867768598</v>
      </c>
      <c r="E278" s="156">
        <v>1953</v>
      </c>
      <c r="F278" s="194">
        <v>0.25112107623318392</v>
      </c>
      <c r="G278" s="156">
        <v>3322</v>
      </c>
      <c r="H278" s="194">
        <v>0.19884518224467707</v>
      </c>
      <c r="I278" s="323">
        <v>1306</v>
      </c>
      <c r="J278" s="194">
        <v>0.18727272727272726</v>
      </c>
      <c r="K278" s="156">
        <v>1946</v>
      </c>
      <c r="L278" s="194">
        <v>0.25710594315245472</v>
      </c>
      <c r="M278" s="156">
        <v>3252</v>
      </c>
      <c r="N278" s="194">
        <v>0.22809667673716016</v>
      </c>
      <c r="O278" s="323"/>
      <c r="P278" s="201"/>
      <c r="Q278" s="156"/>
      <c r="R278" s="201"/>
      <c r="S278" s="156"/>
      <c r="T278" s="73"/>
      <c r="U278" s="323"/>
      <c r="V278" s="201"/>
      <c r="W278" s="156"/>
      <c r="X278" s="201"/>
      <c r="Y278" s="156"/>
      <c r="Z278" s="568"/>
      <c r="AA278" s="323">
        <v>53</v>
      </c>
      <c r="AB278" s="194">
        <v>-0.34567901234567899</v>
      </c>
      <c r="AC278" s="156">
        <v>7</v>
      </c>
      <c r="AD278" s="194">
        <v>-0.46153846153846156</v>
      </c>
      <c r="AE278" s="156">
        <v>60</v>
      </c>
      <c r="AF278" s="194">
        <v>-0.36170212765957444</v>
      </c>
      <c r="AG278" s="323"/>
      <c r="AH278" s="201"/>
      <c r="AI278" s="156"/>
      <c r="AJ278" s="201"/>
      <c r="AK278" s="156"/>
      <c r="AL278" s="73"/>
      <c r="AM278" s="323">
        <v>8</v>
      </c>
      <c r="AN278" s="194">
        <v>-0.72413793103448276</v>
      </c>
      <c r="AO278" s="323">
        <v>2</v>
      </c>
      <c r="AP278" s="194" t="s">
        <v>113</v>
      </c>
      <c r="AQ278" s="156">
        <v>0</v>
      </c>
      <c r="AR278" s="194" t="s">
        <v>113</v>
      </c>
      <c r="AS278" s="156">
        <v>2</v>
      </c>
      <c r="AT278" s="194" t="s">
        <v>113</v>
      </c>
    </row>
    <row r="279" spans="2:46" s="4" customFormat="1" ht="15.75" collapsed="1" x14ac:dyDescent="0.25">
      <c r="B279" s="101">
        <v>2000</v>
      </c>
      <c r="C279" s="333">
        <v>12572</v>
      </c>
      <c r="D279" s="103">
        <v>0.18313570487483521</v>
      </c>
      <c r="E279" s="102">
        <v>18924</v>
      </c>
      <c r="F279" s="103">
        <v>0.3107986423772251</v>
      </c>
      <c r="G279" s="102">
        <v>31496</v>
      </c>
      <c r="H279" s="103">
        <v>0.256673183577385</v>
      </c>
      <c r="I279" s="333">
        <v>12046</v>
      </c>
      <c r="J279" s="103">
        <v>0.19515824982637175</v>
      </c>
      <c r="K279" s="102">
        <v>18672</v>
      </c>
      <c r="L279" s="103">
        <v>0.30018800919156052</v>
      </c>
      <c r="M279" s="102">
        <v>30718</v>
      </c>
      <c r="N279" s="103">
        <v>0.25687397708674298</v>
      </c>
      <c r="O279" s="333"/>
      <c r="P279" s="103"/>
      <c r="Q279" s="102"/>
      <c r="R279" s="103"/>
      <c r="S279" s="102"/>
      <c r="T279" s="335"/>
      <c r="U279" s="333"/>
      <c r="V279" s="103"/>
      <c r="W279" s="102"/>
      <c r="X279" s="103"/>
      <c r="Y279" s="102"/>
      <c r="Z279" s="569"/>
      <c r="AA279" s="333">
        <v>316</v>
      </c>
      <c r="AB279" s="103">
        <v>-0.22738386308068459</v>
      </c>
      <c r="AC279" s="102">
        <v>192</v>
      </c>
      <c r="AD279" s="103">
        <v>1.5263157894736841</v>
      </c>
      <c r="AE279" s="102">
        <v>508</v>
      </c>
      <c r="AF279" s="103">
        <v>4.7422680412371188E-2</v>
      </c>
      <c r="AG279" s="333"/>
      <c r="AH279" s="103"/>
      <c r="AI279" s="102"/>
      <c r="AJ279" s="103"/>
      <c r="AK279" s="102"/>
      <c r="AL279" s="335"/>
      <c r="AM279" s="333">
        <v>185</v>
      </c>
      <c r="AN279" s="103">
        <v>0.58119658119658113</v>
      </c>
      <c r="AO279" s="333">
        <v>25</v>
      </c>
      <c r="AP279" s="103">
        <v>0.19047619047619047</v>
      </c>
      <c r="AQ279" s="102">
        <v>60</v>
      </c>
      <c r="AR279" s="103" t="s">
        <v>113</v>
      </c>
      <c r="AS279" s="102">
        <v>85</v>
      </c>
      <c r="AT279" s="103">
        <v>3.0476190476190474</v>
      </c>
    </row>
    <row r="280" spans="2:46" s="4" customFormat="1" ht="15" hidden="1" customHeight="1" outlineLevel="1" x14ac:dyDescent="0.25">
      <c r="B280" s="71" t="s">
        <v>93</v>
      </c>
      <c r="C280" s="323">
        <v>0</v>
      </c>
      <c r="D280" s="194" t="s">
        <v>113</v>
      </c>
      <c r="E280" s="156">
        <v>0</v>
      </c>
      <c r="F280" s="194" t="s">
        <v>113</v>
      </c>
      <c r="G280" s="156">
        <v>0</v>
      </c>
      <c r="H280" s="194" t="s">
        <v>113</v>
      </c>
      <c r="I280" s="323">
        <v>0</v>
      </c>
      <c r="J280" s="194" t="s">
        <v>113</v>
      </c>
      <c r="K280" s="156">
        <v>0</v>
      </c>
      <c r="L280" s="194" t="s">
        <v>113</v>
      </c>
      <c r="M280" s="156">
        <v>0</v>
      </c>
      <c r="N280" s="194" t="s">
        <v>113</v>
      </c>
      <c r="O280" s="323"/>
      <c r="P280" s="201"/>
      <c r="Q280" s="156"/>
      <c r="R280" s="201"/>
      <c r="S280" s="156"/>
      <c r="T280" s="73"/>
      <c r="U280" s="323"/>
      <c r="V280" s="201"/>
      <c r="W280" s="156"/>
      <c r="X280" s="201"/>
      <c r="Y280" s="156"/>
      <c r="Z280" s="568"/>
      <c r="AA280" s="323">
        <v>0</v>
      </c>
      <c r="AB280" s="194" t="s">
        <v>113</v>
      </c>
      <c r="AC280" s="156">
        <v>0</v>
      </c>
      <c r="AD280" s="194" t="s">
        <v>113</v>
      </c>
      <c r="AE280" s="156">
        <v>0</v>
      </c>
      <c r="AF280" s="194" t="s">
        <v>113</v>
      </c>
      <c r="AG280" s="323"/>
      <c r="AH280" s="201"/>
      <c r="AI280" s="156"/>
      <c r="AJ280" s="201"/>
      <c r="AK280" s="156"/>
      <c r="AL280" s="73"/>
      <c r="AM280" s="323">
        <v>0</v>
      </c>
      <c r="AN280" s="194" t="s">
        <v>113</v>
      </c>
      <c r="AO280" s="323">
        <v>0</v>
      </c>
      <c r="AP280" s="194" t="s">
        <v>113</v>
      </c>
      <c r="AQ280" s="156">
        <v>0</v>
      </c>
      <c r="AR280" s="194" t="s">
        <v>113</v>
      </c>
      <c r="AS280" s="156">
        <v>0</v>
      </c>
      <c r="AT280" s="194" t="s">
        <v>113</v>
      </c>
    </row>
    <row r="281" spans="2:46" s="4" customFormat="1" ht="15" hidden="1" customHeight="1" outlineLevel="1" x14ac:dyDescent="0.25">
      <c r="B281" s="71" t="s">
        <v>94</v>
      </c>
      <c r="C281" s="323">
        <v>0</v>
      </c>
      <c r="D281" s="194" t="s">
        <v>113</v>
      </c>
      <c r="E281" s="156">
        <v>0</v>
      </c>
      <c r="F281" s="194" t="s">
        <v>113</v>
      </c>
      <c r="G281" s="156">
        <v>0</v>
      </c>
      <c r="H281" s="194" t="s">
        <v>113</v>
      </c>
      <c r="I281" s="323">
        <v>0</v>
      </c>
      <c r="J281" s="194" t="s">
        <v>113</v>
      </c>
      <c r="K281" s="156">
        <v>0</v>
      </c>
      <c r="L281" s="194" t="s">
        <v>113</v>
      </c>
      <c r="M281" s="156">
        <v>0</v>
      </c>
      <c r="N281" s="194" t="s">
        <v>113</v>
      </c>
      <c r="O281" s="323"/>
      <c r="P281" s="201"/>
      <c r="Q281" s="156"/>
      <c r="R281" s="201"/>
      <c r="S281" s="156"/>
      <c r="T281" s="73"/>
      <c r="U281" s="323"/>
      <c r="V281" s="201"/>
      <c r="W281" s="156"/>
      <c r="X281" s="201"/>
      <c r="Y281" s="156"/>
      <c r="Z281" s="568"/>
      <c r="AA281" s="323">
        <v>0</v>
      </c>
      <c r="AB281" s="194" t="s">
        <v>113</v>
      </c>
      <c r="AC281" s="156">
        <v>0</v>
      </c>
      <c r="AD281" s="194" t="s">
        <v>113</v>
      </c>
      <c r="AE281" s="156">
        <v>0</v>
      </c>
      <c r="AF281" s="194" t="s">
        <v>113</v>
      </c>
      <c r="AG281" s="323"/>
      <c r="AH281" s="201"/>
      <c r="AI281" s="156"/>
      <c r="AJ281" s="201"/>
      <c r="AK281" s="156"/>
      <c r="AL281" s="73"/>
      <c r="AM281" s="323">
        <v>0</v>
      </c>
      <c r="AN281" s="194" t="s">
        <v>113</v>
      </c>
      <c r="AO281" s="323">
        <v>0</v>
      </c>
      <c r="AP281" s="194" t="s">
        <v>113</v>
      </c>
      <c r="AQ281" s="156">
        <v>0</v>
      </c>
      <c r="AR281" s="194" t="s">
        <v>113</v>
      </c>
      <c r="AS281" s="156">
        <v>0</v>
      </c>
      <c r="AT281" s="194" t="s">
        <v>113</v>
      </c>
    </row>
    <row r="282" spans="2:46" s="4" customFormat="1" ht="15" hidden="1" customHeight="1" outlineLevel="1" x14ac:dyDescent="0.25">
      <c r="B282" s="71" t="s">
        <v>95</v>
      </c>
      <c r="C282" s="323">
        <v>0</v>
      </c>
      <c r="D282" s="194" t="s">
        <v>113</v>
      </c>
      <c r="E282" s="156">
        <v>0</v>
      </c>
      <c r="F282" s="194" t="s">
        <v>113</v>
      </c>
      <c r="G282" s="156">
        <v>0</v>
      </c>
      <c r="H282" s="194" t="s">
        <v>113</v>
      </c>
      <c r="I282" s="323">
        <v>0</v>
      </c>
      <c r="J282" s="194" t="s">
        <v>113</v>
      </c>
      <c r="K282" s="156">
        <v>0</v>
      </c>
      <c r="L282" s="194" t="s">
        <v>113</v>
      </c>
      <c r="M282" s="156">
        <v>0</v>
      </c>
      <c r="N282" s="194" t="s">
        <v>113</v>
      </c>
      <c r="O282" s="323"/>
      <c r="P282" s="201"/>
      <c r="Q282" s="156"/>
      <c r="R282" s="201"/>
      <c r="S282" s="156"/>
      <c r="T282" s="73"/>
      <c r="U282" s="323"/>
      <c r="V282" s="201"/>
      <c r="W282" s="156"/>
      <c r="X282" s="201"/>
      <c r="Y282" s="156"/>
      <c r="Z282" s="568"/>
      <c r="AA282" s="323">
        <v>0</v>
      </c>
      <c r="AB282" s="194" t="s">
        <v>113</v>
      </c>
      <c r="AC282" s="156">
        <v>0</v>
      </c>
      <c r="AD282" s="194" t="s">
        <v>113</v>
      </c>
      <c r="AE282" s="156">
        <v>0</v>
      </c>
      <c r="AF282" s="194" t="s">
        <v>113</v>
      </c>
      <c r="AG282" s="323"/>
      <c r="AH282" s="201"/>
      <c r="AI282" s="156"/>
      <c r="AJ282" s="201"/>
      <c r="AK282" s="156"/>
      <c r="AL282" s="73"/>
      <c r="AM282" s="323">
        <v>0</v>
      </c>
      <c r="AN282" s="194" t="s">
        <v>113</v>
      </c>
      <c r="AO282" s="323">
        <v>0</v>
      </c>
      <c r="AP282" s="194" t="s">
        <v>113</v>
      </c>
      <c r="AQ282" s="156">
        <v>0</v>
      </c>
      <c r="AR282" s="194" t="s">
        <v>113</v>
      </c>
      <c r="AS282" s="156">
        <v>0</v>
      </c>
      <c r="AT282" s="194" t="s">
        <v>113</v>
      </c>
    </row>
    <row r="283" spans="2:46" s="4" customFormat="1" ht="15" hidden="1" customHeight="1" outlineLevel="1" x14ac:dyDescent="0.25">
      <c r="B283" s="71" t="s">
        <v>96</v>
      </c>
      <c r="C283" s="323">
        <v>0</v>
      </c>
      <c r="D283" s="194" t="s">
        <v>113</v>
      </c>
      <c r="E283" s="156">
        <v>0</v>
      </c>
      <c r="F283" s="194" t="s">
        <v>113</v>
      </c>
      <c r="G283" s="156">
        <v>0</v>
      </c>
      <c r="H283" s="194" t="s">
        <v>113</v>
      </c>
      <c r="I283" s="323">
        <v>0</v>
      </c>
      <c r="J283" s="194" t="s">
        <v>113</v>
      </c>
      <c r="K283" s="156">
        <v>0</v>
      </c>
      <c r="L283" s="194" t="s">
        <v>113</v>
      </c>
      <c r="M283" s="156">
        <v>0</v>
      </c>
      <c r="N283" s="194" t="s">
        <v>113</v>
      </c>
      <c r="O283" s="323"/>
      <c r="P283" s="201"/>
      <c r="Q283" s="156"/>
      <c r="R283" s="201"/>
      <c r="S283" s="156"/>
      <c r="T283" s="73"/>
      <c r="U283" s="323"/>
      <c r="V283" s="201"/>
      <c r="W283" s="156"/>
      <c r="X283" s="201"/>
      <c r="Y283" s="156"/>
      <c r="Z283" s="568"/>
      <c r="AA283" s="323">
        <v>0</v>
      </c>
      <c r="AB283" s="194" t="s">
        <v>113</v>
      </c>
      <c r="AC283" s="156">
        <v>0</v>
      </c>
      <c r="AD283" s="194" t="s">
        <v>113</v>
      </c>
      <c r="AE283" s="156">
        <v>0</v>
      </c>
      <c r="AF283" s="194" t="s">
        <v>113</v>
      </c>
      <c r="AG283" s="323"/>
      <c r="AH283" s="201"/>
      <c r="AI283" s="156"/>
      <c r="AJ283" s="201"/>
      <c r="AK283" s="156"/>
      <c r="AL283" s="73"/>
      <c r="AM283" s="323">
        <v>0</v>
      </c>
      <c r="AN283" s="194" t="s">
        <v>113</v>
      </c>
      <c r="AO283" s="323">
        <v>0</v>
      </c>
      <c r="AP283" s="194" t="s">
        <v>113</v>
      </c>
      <c r="AQ283" s="156">
        <v>0</v>
      </c>
      <c r="AR283" s="194" t="s">
        <v>113</v>
      </c>
      <c r="AS283" s="156">
        <v>0</v>
      </c>
      <c r="AT283" s="194" t="s">
        <v>113</v>
      </c>
    </row>
    <row r="284" spans="2:46" s="4" customFormat="1" ht="15" hidden="1" customHeight="1" outlineLevel="1" x14ac:dyDescent="0.25">
      <c r="B284" s="71" t="s">
        <v>97</v>
      </c>
      <c r="C284" s="323">
        <v>0</v>
      </c>
      <c r="D284" s="194" t="s">
        <v>113</v>
      </c>
      <c r="E284" s="156">
        <v>0</v>
      </c>
      <c r="F284" s="194" t="s">
        <v>113</v>
      </c>
      <c r="G284" s="156">
        <v>0</v>
      </c>
      <c r="H284" s="194" t="s">
        <v>113</v>
      </c>
      <c r="I284" s="323">
        <v>0</v>
      </c>
      <c r="J284" s="194" t="s">
        <v>113</v>
      </c>
      <c r="K284" s="156">
        <v>0</v>
      </c>
      <c r="L284" s="194" t="s">
        <v>113</v>
      </c>
      <c r="M284" s="156">
        <v>0</v>
      </c>
      <c r="N284" s="194" t="s">
        <v>113</v>
      </c>
      <c r="O284" s="323"/>
      <c r="P284" s="201"/>
      <c r="Q284" s="156"/>
      <c r="R284" s="201"/>
      <c r="S284" s="156"/>
      <c r="T284" s="73"/>
      <c r="U284" s="323"/>
      <c r="V284" s="201"/>
      <c r="W284" s="156"/>
      <c r="X284" s="201"/>
      <c r="Y284" s="156"/>
      <c r="Z284" s="568"/>
      <c r="AA284" s="323">
        <v>0</v>
      </c>
      <c r="AB284" s="194" t="s">
        <v>113</v>
      </c>
      <c r="AC284" s="156">
        <v>0</v>
      </c>
      <c r="AD284" s="194" t="s">
        <v>113</v>
      </c>
      <c r="AE284" s="156">
        <v>0</v>
      </c>
      <c r="AF284" s="194" t="s">
        <v>113</v>
      </c>
      <c r="AG284" s="323"/>
      <c r="AH284" s="201"/>
      <c r="AI284" s="156"/>
      <c r="AJ284" s="201"/>
      <c r="AK284" s="156"/>
      <c r="AL284" s="73"/>
      <c r="AM284" s="323">
        <v>0</v>
      </c>
      <c r="AN284" s="194" t="s">
        <v>113</v>
      </c>
      <c r="AO284" s="323">
        <v>0</v>
      </c>
      <c r="AP284" s="194" t="s">
        <v>113</v>
      </c>
      <c r="AQ284" s="156">
        <v>0</v>
      </c>
      <c r="AR284" s="194" t="s">
        <v>113</v>
      </c>
      <c r="AS284" s="156">
        <v>0</v>
      </c>
      <c r="AT284" s="194" t="s">
        <v>113</v>
      </c>
    </row>
    <row r="285" spans="2:46" s="4" customFormat="1" ht="15" hidden="1" customHeight="1" outlineLevel="1" x14ac:dyDescent="0.25">
      <c r="B285" s="71" t="s">
        <v>98</v>
      </c>
      <c r="C285" s="323">
        <v>0</v>
      </c>
      <c r="D285" s="194" t="s">
        <v>113</v>
      </c>
      <c r="E285" s="156">
        <v>0</v>
      </c>
      <c r="F285" s="194" t="s">
        <v>113</v>
      </c>
      <c r="G285" s="156">
        <v>0</v>
      </c>
      <c r="H285" s="194" t="s">
        <v>113</v>
      </c>
      <c r="I285" s="323">
        <v>0</v>
      </c>
      <c r="J285" s="194" t="s">
        <v>113</v>
      </c>
      <c r="K285" s="156">
        <v>0</v>
      </c>
      <c r="L285" s="194" t="s">
        <v>113</v>
      </c>
      <c r="M285" s="156">
        <v>0</v>
      </c>
      <c r="N285" s="194" t="s">
        <v>113</v>
      </c>
      <c r="O285" s="323"/>
      <c r="P285" s="201"/>
      <c r="Q285" s="156"/>
      <c r="R285" s="201"/>
      <c r="S285" s="156"/>
      <c r="T285" s="73"/>
      <c r="U285" s="323"/>
      <c r="V285" s="201"/>
      <c r="W285" s="156"/>
      <c r="X285" s="201"/>
      <c r="Y285" s="156"/>
      <c r="Z285" s="568"/>
      <c r="AA285" s="323">
        <v>0</v>
      </c>
      <c r="AB285" s="194" t="s">
        <v>113</v>
      </c>
      <c r="AC285" s="156">
        <v>0</v>
      </c>
      <c r="AD285" s="194" t="s">
        <v>113</v>
      </c>
      <c r="AE285" s="156">
        <v>0</v>
      </c>
      <c r="AF285" s="194" t="s">
        <v>113</v>
      </c>
      <c r="AG285" s="323"/>
      <c r="AH285" s="201"/>
      <c r="AI285" s="156"/>
      <c r="AJ285" s="201"/>
      <c r="AK285" s="156"/>
      <c r="AL285" s="73"/>
      <c r="AM285" s="323">
        <v>0</v>
      </c>
      <c r="AN285" s="194" t="s">
        <v>113</v>
      </c>
      <c r="AO285" s="323">
        <v>0</v>
      </c>
      <c r="AP285" s="194" t="s">
        <v>113</v>
      </c>
      <c r="AQ285" s="156">
        <v>0</v>
      </c>
      <c r="AR285" s="194" t="s">
        <v>113</v>
      </c>
      <c r="AS285" s="156">
        <v>0</v>
      </c>
      <c r="AT285" s="194" t="s">
        <v>113</v>
      </c>
    </row>
    <row r="286" spans="2:46" s="4" customFormat="1" ht="15" hidden="1" customHeight="1" outlineLevel="1" x14ac:dyDescent="0.25">
      <c r="B286" s="71" t="s">
        <v>99</v>
      </c>
      <c r="C286" s="323">
        <v>0</v>
      </c>
      <c r="D286" s="194" t="s">
        <v>113</v>
      </c>
      <c r="E286" s="156">
        <v>0</v>
      </c>
      <c r="F286" s="194" t="s">
        <v>113</v>
      </c>
      <c r="G286" s="156">
        <v>0</v>
      </c>
      <c r="H286" s="194" t="s">
        <v>113</v>
      </c>
      <c r="I286" s="323">
        <v>0</v>
      </c>
      <c r="J286" s="194" t="s">
        <v>113</v>
      </c>
      <c r="K286" s="156">
        <v>0</v>
      </c>
      <c r="L286" s="194" t="s">
        <v>113</v>
      </c>
      <c r="M286" s="156">
        <v>0</v>
      </c>
      <c r="N286" s="194" t="s">
        <v>113</v>
      </c>
      <c r="O286" s="323"/>
      <c r="P286" s="201"/>
      <c r="Q286" s="156"/>
      <c r="R286" s="201"/>
      <c r="S286" s="156"/>
      <c r="T286" s="73"/>
      <c r="U286" s="323"/>
      <c r="V286" s="201"/>
      <c r="W286" s="156"/>
      <c r="X286" s="201"/>
      <c r="Y286" s="156"/>
      <c r="Z286" s="568"/>
      <c r="AA286" s="323">
        <v>0</v>
      </c>
      <c r="AB286" s="194" t="s">
        <v>113</v>
      </c>
      <c r="AC286" s="156">
        <v>0</v>
      </c>
      <c r="AD286" s="194" t="s">
        <v>113</v>
      </c>
      <c r="AE286" s="156">
        <v>0</v>
      </c>
      <c r="AF286" s="194" t="s">
        <v>113</v>
      </c>
      <c r="AG286" s="323"/>
      <c r="AH286" s="201"/>
      <c r="AI286" s="156"/>
      <c r="AJ286" s="201"/>
      <c r="AK286" s="156"/>
      <c r="AL286" s="73"/>
      <c r="AM286" s="323">
        <v>0</v>
      </c>
      <c r="AN286" s="194" t="s">
        <v>113</v>
      </c>
      <c r="AO286" s="323">
        <v>0</v>
      </c>
      <c r="AP286" s="194" t="s">
        <v>113</v>
      </c>
      <c r="AQ286" s="156">
        <v>0</v>
      </c>
      <c r="AR286" s="194" t="s">
        <v>113</v>
      </c>
      <c r="AS286" s="156">
        <v>0</v>
      </c>
      <c r="AT286" s="194" t="s">
        <v>113</v>
      </c>
    </row>
    <row r="287" spans="2:46" s="4" customFormat="1" ht="15" hidden="1" customHeight="1" outlineLevel="1" x14ac:dyDescent="0.25">
      <c r="B287" s="71" t="s">
        <v>100</v>
      </c>
      <c r="C287" s="323">
        <v>0</v>
      </c>
      <c r="D287" s="194" t="s">
        <v>113</v>
      </c>
      <c r="E287" s="156">
        <v>0</v>
      </c>
      <c r="F287" s="194" t="s">
        <v>113</v>
      </c>
      <c r="G287" s="156">
        <v>0</v>
      </c>
      <c r="H287" s="194" t="s">
        <v>113</v>
      </c>
      <c r="I287" s="323">
        <v>0</v>
      </c>
      <c r="J287" s="194" t="s">
        <v>113</v>
      </c>
      <c r="K287" s="156">
        <v>0</v>
      </c>
      <c r="L287" s="194" t="s">
        <v>113</v>
      </c>
      <c r="M287" s="156">
        <v>0</v>
      </c>
      <c r="N287" s="194" t="s">
        <v>113</v>
      </c>
      <c r="O287" s="323"/>
      <c r="P287" s="201"/>
      <c r="Q287" s="156"/>
      <c r="R287" s="201"/>
      <c r="S287" s="156"/>
      <c r="T287" s="73"/>
      <c r="U287" s="323"/>
      <c r="V287" s="201"/>
      <c r="W287" s="156"/>
      <c r="X287" s="201"/>
      <c r="Y287" s="156"/>
      <c r="Z287" s="568"/>
      <c r="AA287" s="323">
        <v>0</v>
      </c>
      <c r="AB287" s="194" t="s">
        <v>113</v>
      </c>
      <c r="AC287" s="156">
        <v>0</v>
      </c>
      <c r="AD287" s="194" t="s">
        <v>113</v>
      </c>
      <c r="AE287" s="156">
        <v>0</v>
      </c>
      <c r="AF287" s="194" t="s">
        <v>113</v>
      </c>
      <c r="AG287" s="323"/>
      <c r="AH287" s="201"/>
      <c r="AI287" s="156"/>
      <c r="AJ287" s="201"/>
      <c r="AK287" s="156"/>
      <c r="AL287" s="73"/>
      <c r="AM287" s="323">
        <v>0</v>
      </c>
      <c r="AN287" s="194" t="s">
        <v>113</v>
      </c>
      <c r="AO287" s="323">
        <v>0</v>
      </c>
      <c r="AP287" s="194" t="s">
        <v>113</v>
      </c>
      <c r="AQ287" s="156">
        <v>0</v>
      </c>
      <c r="AR287" s="194" t="s">
        <v>113</v>
      </c>
      <c r="AS287" s="156">
        <v>0</v>
      </c>
      <c r="AT287" s="194" t="s">
        <v>113</v>
      </c>
    </row>
    <row r="288" spans="2:46" s="4" customFormat="1" ht="15" hidden="1" customHeight="1" outlineLevel="1" x14ac:dyDescent="0.25">
      <c r="B288" s="71" t="s">
        <v>101</v>
      </c>
      <c r="C288" s="323">
        <v>0</v>
      </c>
      <c r="D288" s="194" t="s">
        <v>113</v>
      </c>
      <c r="E288" s="156">
        <v>0</v>
      </c>
      <c r="F288" s="194" t="s">
        <v>113</v>
      </c>
      <c r="G288" s="156">
        <v>0</v>
      </c>
      <c r="H288" s="194" t="s">
        <v>113</v>
      </c>
      <c r="I288" s="323">
        <v>0</v>
      </c>
      <c r="J288" s="194" t="s">
        <v>113</v>
      </c>
      <c r="K288" s="156">
        <v>0</v>
      </c>
      <c r="L288" s="194" t="s">
        <v>113</v>
      </c>
      <c r="M288" s="156">
        <v>0</v>
      </c>
      <c r="N288" s="194" t="s">
        <v>113</v>
      </c>
      <c r="O288" s="323"/>
      <c r="P288" s="201"/>
      <c r="Q288" s="156"/>
      <c r="R288" s="201"/>
      <c r="S288" s="156"/>
      <c r="T288" s="73"/>
      <c r="U288" s="323"/>
      <c r="V288" s="201"/>
      <c r="W288" s="156"/>
      <c r="X288" s="201"/>
      <c r="Y288" s="156"/>
      <c r="Z288" s="568"/>
      <c r="AA288" s="323">
        <v>0</v>
      </c>
      <c r="AB288" s="194" t="s">
        <v>113</v>
      </c>
      <c r="AC288" s="156">
        <v>0</v>
      </c>
      <c r="AD288" s="194" t="s">
        <v>113</v>
      </c>
      <c r="AE288" s="156">
        <v>0</v>
      </c>
      <c r="AF288" s="194" t="s">
        <v>113</v>
      </c>
      <c r="AG288" s="323"/>
      <c r="AH288" s="201"/>
      <c r="AI288" s="156"/>
      <c r="AJ288" s="201"/>
      <c r="AK288" s="156"/>
      <c r="AL288" s="73"/>
      <c r="AM288" s="323">
        <v>0</v>
      </c>
      <c r="AN288" s="194" t="s">
        <v>113</v>
      </c>
      <c r="AO288" s="323">
        <v>0</v>
      </c>
      <c r="AP288" s="194" t="s">
        <v>113</v>
      </c>
      <c r="AQ288" s="156">
        <v>0</v>
      </c>
      <c r="AR288" s="194" t="s">
        <v>113</v>
      </c>
      <c r="AS288" s="156">
        <v>0</v>
      </c>
      <c r="AT288" s="194" t="s">
        <v>113</v>
      </c>
    </row>
    <row r="289" spans="2:52" s="4" customFormat="1" ht="15" hidden="1" customHeight="1" outlineLevel="1" x14ac:dyDescent="0.25">
      <c r="B289" s="71" t="s">
        <v>102</v>
      </c>
      <c r="C289" s="323">
        <v>0</v>
      </c>
      <c r="D289" s="194" t="s">
        <v>113</v>
      </c>
      <c r="E289" s="156">
        <v>0</v>
      </c>
      <c r="F289" s="194" t="s">
        <v>113</v>
      </c>
      <c r="G289" s="156">
        <v>0</v>
      </c>
      <c r="H289" s="194" t="s">
        <v>113</v>
      </c>
      <c r="I289" s="323">
        <v>0</v>
      </c>
      <c r="J289" s="194" t="s">
        <v>113</v>
      </c>
      <c r="K289" s="156">
        <v>0</v>
      </c>
      <c r="L289" s="194" t="s">
        <v>113</v>
      </c>
      <c r="M289" s="156">
        <v>0</v>
      </c>
      <c r="N289" s="194" t="s">
        <v>113</v>
      </c>
      <c r="O289" s="323"/>
      <c r="P289" s="201"/>
      <c r="Q289" s="156"/>
      <c r="R289" s="201"/>
      <c r="S289" s="156"/>
      <c r="T289" s="73"/>
      <c r="U289" s="323"/>
      <c r="V289" s="201"/>
      <c r="W289" s="156"/>
      <c r="X289" s="201"/>
      <c r="Y289" s="156"/>
      <c r="Z289" s="568"/>
      <c r="AA289" s="323">
        <v>0</v>
      </c>
      <c r="AB289" s="194" t="s">
        <v>113</v>
      </c>
      <c r="AC289" s="156">
        <v>0</v>
      </c>
      <c r="AD289" s="194" t="s">
        <v>113</v>
      </c>
      <c r="AE289" s="156">
        <v>0</v>
      </c>
      <c r="AF289" s="194" t="s">
        <v>113</v>
      </c>
      <c r="AG289" s="323"/>
      <c r="AH289" s="201"/>
      <c r="AI289" s="156"/>
      <c r="AJ289" s="201"/>
      <c r="AK289" s="156"/>
      <c r="AL289" s="73"/>
      <c r="AM289" s="323">
        <v>0</v>
      </c>
      <c r="AN289" s="194" t="s">
        <v>113</v>
      </c>
      <c r="AO289" s="323">
        <v>0</v>
      </c>
      <c r="AP289" s="194" t="s">
        <v>113</v>
      </c>
      <c r="AQ289" s="156">
        <v>0</v>
      </c>
      <c r="AR289" s="194" t="s">
        <v>113</v>
      </c>
      <c r="AS289" s="156">
        <v>0</v>
      </c>
      <c r="AT289" s="194" t="s">
        <v>113</v>
      </c>
    </row>
    <row r="290" spans="2:52" s="4" customFormat="1" ht="15" hidden="1" customHeight="1" outlineLevel="1" x14ac:dyDescent="0.25">
      <c r="B290" s="71" t="s">
        <v>103</v>
      </c>
      <c r="C290" s="323">
        <v>0</v>
      </c>
      <c r="D290" s="194" t="s">
        <v>113</v>
      </c>
      <c r="E290" s="156">
        <v>0</v>
      </c>
      <c r="F290" s="194" t="s">
        <v>113</v>
      </c>
      <c r="G290" s="156">
        <v>0</v>
      </c>
      <c r="H290" s="194" t="s">
        <v>113</v>
      </c>
      <c r="I290" s="323">
        <v>0</v>
      </c>
      <c r="J290" s="194" t="s">
        <v>113</v>
      </c>
      <c r="K290" s="156">
        <v>0</v>
      </c>
      <c r="L290" s="194" t="s">
        <v>113</v>
      </c>
      <c r="M290" s="156">
        <v>0</v>
      </c>
      <c r="N290" s="194" t="s">
        <v>113</v>
      </c>
      <c r="O290" s="323"/>
      <c r="P290" s="201"/>
      <c r="Q290" s="156"/>
      <c r="R290" s="201"/>
      <c r="S290" s="156"/>
      <c r="T290" s="73"/>
      <c r="U290" s="323"/>
      <c r="V290" s="201"/>
      <c r="W290" s="156"/>
      <c r="X290" s="201"/>
      <c r="Y290" s="156"/>
      <c r="Z290" s="568"/>
      <c r="AA290" s="323">
        <v>0</v>
      </c>
      <c r="AB290" s="194" t="s">
        <v>113</v>
      </c>
      <c r="AC290" s="156">
        <v>0</v>
      </c>
      <c r="AD290" s="194" t="s">
        <v>113</v>
      </c>
      <c r="AE290" s="156">
        <v>0</v>
      </c>
      <c r="AF290" s="194" t="s">
        <v>113</v>
      </c>
      <c r="AG290" s="323"/>
      <c r="AH290" s="201"/>
      <c r="AI290" s="156"/>
      <c r="AJ290" s="201"/>
      <c r="AK290" s="156"/>
      <c r="AL290" s="73"/>
      <c r="AM290" s="323">
        <v>0</v>
      </c>
      <c r="AN290" s="194" t="s">
        <v>113</v>
      </c>
      <c r="AO290" s="323">
        <v>0</v>
      </c>
      <c r="AP290" s="194" t="s">
        <v>113</v>
      </c>
      <c r="AQ290" s="156">
        <v>0</v>
      </c>
      <c r="AR290" s="194" t="s">
        <v>113</v>
      </c>
      <c r="AS290" s="156">
        <v>0</v>
      </c>
      <c r="AT290" s="194" t="s">
        <v>113</v>
      </c>
    </row>
    <row r="291" spans="2:52" s="4" customFormat="1" ht="15" hidden="1" customHeight="1" outlineLevel="1" x14ac:dyDescent="0.25">
      <c r="B291" s="71" t="s">
        <v>104</v>
      </c>
      <c r="C291" s="323">
        <v>0</v>
      </c>
      <c r="D291" s="194" t="s">
        <v>113</v>
      </c>
      <c r="E291" s="156">
        <v>0</v>
      </c>
      <c r="F291" s="194" t="s">
        <v>113</v>
      </c>
      <c r="G291" s="156">
        <v>0</v>
      </c>
      <c r="H291" s="194" t="s">
        <v>113</v>
      </c>
      <c r="I291" s="323">
        <v>0</v>
      </c>
      <c r="J291" s="194" t="s">
        <v>113</v>
      </c>
      <c r="K291" s="156">
        <v>0</v>
      </c>
      <c r="L291" s="194" t="s">
        <v>113</v>
      </c>
      <c r="M291" s="156">
        <v>0</v>
      </c>
      <c r="N291" s="194" t="s">
        <v>113</v>
      </c>
      <c r="O291" s="323"/>
      <c r="P291" s="201"/>
      <c r="Q291" s="156"/>
      <c r="R291" s="201"/>
      <c r="S291" s="156"/>
      <c r="T291" s="73"/>
      <c r="U291" s="323"/>
      <c r="V291" s="201"/>
      <c r="W291" s="156"/>
      <c r="X291" s="201"/>
      <c r="Y291" s="156"/>
      <c r="Z291" s="568"/>
      <c r="AA291" s="323">
        <v>0</v>
      </c>
      <c r="AB291" s="194" t="s">
        <v>113</v>
      </c>
      <c r="AC291" s="156">
        <v>0</v>
      </c>
      <c r="AD291" s="194" t="s">
        <v>113</v>
      </c>
      <c r="AE291" s="156">
        <v>0</v>
      </c>
      <c r="AF291" s="194" t="s">
        <v>113</v>
      </c>
      <c r="AG291" s="323"/>
      <c r="AH291" s="201"/>
      <c r="AI291" s="156"/>
      <c r="AJ291" s="201"/>
      <c r="AK291" s="156"/>
      <c r="AL291" s="73"/>
      <c r="AM291" s="323">
        <v>0</v>
      </c>
      <c r="AN291" s="194" t="s">
        <v>113</v>
      </c>
      <c r="AO291" s="323">
        <v>0</v>
      </c>
      <c r="AP291" s="194" t="s">
        <v>113</v>
      </c>
      <c r="AQ291" s="156">
        <v>0</v>
      </c>
      <c r="AR291" s="194" t="s">
        <v>113</v>
      </c>
      <c r="AS291" s="156">
        <v>0</v>
      </c>
      <c r="AT291" s="194" t="s">
        <v>113</v>
      </c>
    </row>
    <row r="292" spans="2:52" s="4" customFormat="1" ht="16.5" collapsed="1" thickBot="1" x14ac:dyDescent="0.3">
      <c r="B292" s="101">
        <v>1978</v>
      </c>
      <c r="C292" s="333">
        <v>0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333">
        <v>0</v>
      </c>
      <c r="J292" s="103" t="s">
        <v>113</v>
      </c>
      <c r="K292" s="102">
        <v>0</v>
      </c>
      <c r="L292" s="103" t="s">
        <v>113</v>
      </c>
      <c r="M292" s="102">
        <v>0</v>
      </c>
      <c r="N292" s="103" t="s">
        <v>113</v>
      </c>
      <c r="O292" s="570"/>
      <c r="P292" s="248"/>
      <c r="Q292" s="249"/>
      <c r="R292" s="248"/>
      <c r="S292" s="249"/>
      <c r="T292" s="341"/>
      <c r="U292" s="570"/>
      <c r="V292" s="248"/>
      <c r="W292" s="249"/>
      <c r="X292" s="248"/>
      <c r="Y292" s="249"/>
      <c r="Z292" s="571"/>
      <c r="AA292" s="333">
        <v>0</v>
      </c>
      <c r="AB292" s="103" t="s">
        <v>113</v>
      </c>
      <c r="AC292" s="102">
        <v>0</v>
      </c>
      <c r="AD292" s="103" t="s">
        <v>113</v>
      </c>
      <c r="AE292" s="102">
        <v>0</v>
      </c>
      <c r="AF292" s="103" t="s">
        <v>113</v>
      </c>
      <c r="AG292" s="570"/>
      <c r="AH292" s="248"/>
      <c r="AI292" s="249"/>
      <c r="AJ292" s="248"/>
      <c r="AK292" s="249"/>
      <c r="AL292" s="341"/>
      <c r="AM292" s="333">
        <v>0</v>
      </c>
      <c r="AN292" s="103" t="s">
        <v>113</v>
      </c>
      <c r="AO292" s="333">
        <v>0</v>
      </c>
      <c r="AP292" s="103" t="s">
        <v>113</v>
      </c>
      <c r="AQ292" s="102">
        <v>0</v>
      </c>
      <c r="AR292" s="103" t="s">
        <v>113</v>
      </c>
      <c r="AS292" s="102">
        <v>0</v>
      </c>
      <c r="AT292" s="103" t="s">
        <v>113</v>
      </c>
    </row>
    <row r="293" spans="2:52" s="4" customFormat="1" ht="6" customHeight="1" x14ac:dyDescent="0.25">
      <c r="B293" s="71"/>
      <c r="C293" s="71"/>
      <c r="D293" s="71"/>
      <c r="E293" s="71"/>
      <c r="F293" s="71"/>
      <c r="G293" s="71"/>
      <c r="H293" s="71"/>
      <c r="I293" s="72"/>
      <c r="J293" s="73"/>
      <c r="K293" s="72"/>
      <c r="L293" s="73"/>
      <c r="M293" s="72"/>
      <c r="N293" s="73"/>
      <c r="O293" s="72"/>
      <c r="P293" s="73"/>
      <c r="Q293" s="72"/>
      <c r="R293" s="73"/>
      <c r="S293" s="72"/>
      <c r="T293" s="73"/>
      <c r="U293" s="72"/>
      <c r="V293" s="73"/>
      <c r="W293" s="72"/>
      <c r="X293" s="73"/>
      <c r="Y293" s="72"/>
      <c r="Z293" s="73"/>
      <c r="AA293" s="72"/>
      <c r="AB293" s="73"/>
      <c r="AC293" s="72"/>
      <c r="AD293" s="73"/>
      <c r="AE293" s="72"/>
      <c r="AF293" s="73"/>
      <c r="AG293" s="72"/>
      <c r="AH293" s="73"/>
      <c r="AI293" s="72"/>
      <c r="AJ293" s="73"/>
      <c r="AK293" s="72"/>
      <c r="AL293" s="73"/>
      <c r="AM293" s="72"/>
      <c r="AN293" s="73"/>
      <c r="AO293" s="72"/>
      <c r="AP293" s="73"/>
      <c r="AQ293" s="72"/>
      <c r="AR293" s="73"/>
      <c r="AS293" s="72"/>
      <c r="AT293" s="73"/>
    </row>
    <row r="294" spans="2:52" s="4" customFormat="1" x14ac:dyDescent="0.25">
      <c r="B294" s="620" t="s">
        <v>177</v>
      </c>
      <c r="C294" s="620"/>
      <c r="D294" s="620"/>
      <c r="E294" s="620"/>
      <c r="F294" s="620"/>
      <c r="G294" s="620"/>
      <c r="H294" s="620"/>
      <c r="I294" s="463"/>
      <c r="J294" s="463"/>
      <c r="K294" s="463"/>
      <c r="L294" s="463"/>
      <c r="M294" s="463"/>
      <c r="N294" s="463"/>
      <c r="O294" s="463"/>
      <c r="P294" s="463"/>
      <c r="Q294" s="463"/>
      <c r="R294" s="463"/>
      <c r="S294" s="463"/>
      <c r="T294" s="463"/>
      <c r="U294" s="463"/>
      <c r="V294" s="463"/>
      <c r="W294" s="463"/>
      <c r="X294" s="463"/>
      <c r="Y294" s="463"/>
      <c r="Z294" s="463"/>
      <c r="AA294" s="463"/>
      <c r="AB294" s="463"/>
      <c r="AC294" s="463"/>
      <c r="AD294" s="463"/>
      <c r="AE294" s="463"/>
      <c r="AF294" s="463"/>
      <c r="AG294" s="463"/>
      <c r="AH294" s="463"/>
      <c r="AI294" s="463"/>
      <c r="AJ294" s="463"/>
      <c r="AK294" s="463"/>
      <c r="AL294" s="463"/>
      <c r="AM294" s="147"/>
      <c r="AN294" s="147"/>
      <c r="AO294" s="463"/>
      <c r="AP294" s="463"/>
      <c r="AQ294" s="463"/>
      <c r="AR294" s="463"/>
      <c r="AS294" s="463"/>
      <c r="AT294" s="463"/>
    </row>
    <row r="295" spans="2:52" s="4" customFormat="1" x14ac:dyDescent="0.25">
      <c r="B295" s="611" t="s">
        <v>161</v>
      </c>
      <c r="C295" s="611"/>
      <c r="D295" s="611"/>
      <c r="E295" s="611"/>
      <c r="F295" s="611"/>
      <c r="G295" s="611"/>
      <c r="H295" s="611"/>
      <c r="I295" s="72"/>
      <c r="J295" s="73"/>
      <c r="K295" s="72"/>
      <c r="L295" s="73"/>
      <c r="M295" s="72"/>
      <c r="N295" s="73"/>
      <c r="O295" s="72"/>
      <c r="P295" s="73"/>
      <c r="Q295" s="72"/>
      <c r="R295" s="73"/>
      <c r="S295" s="72"/>
      <c r="T295" s="73"/>
      <c r="U295" s="72"/>
      <c r="V295" s="73"/>
      <c r="W295" s="72"/>
      <c r="X295" s="73"/>
      <c r="Y295" s="72"/>
      <c r="Z295" s="73"/>
      <c r="AA295" s="72"/>
      <c r="AB295" s="73"/>
      <c r="AC295" s="72"/>
      <c r="AD295" s="73"/>
      <c r="AE295" s="72"/>
      <c r="AF295" s="73"/>
      <c r="AG295" s="72"/>
      <c r="AH295" s="73"/>
      <c r="AI295" s="72"/>
      <c r="AJ295" s="73"/>
      <c r="AK295" s="72"/>
      <c r="AL295" s="73"/>
      <c r="AM295" s="72"/>
      <c r="AN295" s="73"/>
      <c r="AO295" s="72"/>
      <c r="AP295" s="73"/>
      <c r="AQ295" s="72"/>
      <c r="AR295" s="73"/>
      <c r="AS295" s="72"/>
      <c r="AT295" s="73"/>
    </row>
    <row r="296" spans="2:52" s="4" customFormat="1" x14ac:dyDescent="0.25">
      <c r="B296" s="71"/>
      <c r="C296" s="71"/>
      <c r="D296" s="71"/>
      <c r="E296" s="71"/>
      <c r="F296" s="71"/>
      <c r="G296" s="71"/>
      <c r="H296" s="71"/>
      <c r="I296" s="72"/>
      <c r="J296" s="73"/>
      <c r="K296" s="72"/>
      <c r="L296" s="73"/>
      <c r="M296" s="72"/>
      <c r="N296" s="73"/>
      <c r="O296" s="72"/>
      <c r="P296" s="73"/>
      <c r="Q296" s="72"/>
      <c r="R296" s="73"/>
      <c r="S296" s="72"/>
      <c r="T296" s="73"/>
      <c r="U296" s="72"/>
      <c r="V296" s="73"/>
      <c r="W296" s="72"/>
      <c r="X296" s="73"/>
      <c r="Y296" s="72"/>
      <c r="Z296" s="73"/>
      <c r="AA296" s="72"/>
      <c r="AB296" s="73"/>
      <c r="AC296" s="72"/>
      <c r="AD296" s="73"/>
      <c r="AE296" s="72"/>
      <c r="AF296" s="73"/>
      <c r="AG296" s="72"/>
      <c r="AH296" s="73"/>
      <c r="AI296" s="72"/>
      <c r="AJ296" s="73"/>
      <c r="AK296" s="72"/>
      <c r="AL296" s="73"/>
      <c r="AM296" s="72"/>
      <c r="AN296" s="73"/>
      <c r="AO296" s="72"/>
      <c r="AP296" s="73"/>
      <c r="AQ296" s="72"/>
      <c r="AR296" s="73"/>
      <c r="AS296" s="72"/>
      <c r="AT296" s="73"/>
    </row>
    <row r="297" spans="2:52" s="4" customFormat="1" x14ac:dyDescent="0.25">
      <c r="B297" s="71"/>
      <c r="C297" s="71"/>
      <c r="D297" s="71"/>
      <c r="E297" s="71"/>
      <c r="F297" s="71"/>
      <c r="G297" s="71"/>
      <c r="H297" s="71"/>
      <c r="I297" s="72"/>
      <c r="J297" s="73"/>
      <c r="K297" s="72"/>
      <c r="L297" s="73"/>
      <c r="M297" s="72"/>
      <c r="N297" s="73"/>
      <c r="O297" s="72"/>
      <c r="P297" s="73"/>
      <c r="Q297" s="72"/>
      <c r="R297" s="73"/>
      <c r="S297" s="72"/>
      <c r="T297" s="73"/>
      <c r="U297" s="72"/>
      <c r="V297" s="73"/>
      <c r="W297" s="72"/>
      <c r="X297" s="73"/>
      <c r="Y297" s="72"/>
      <c r="Z297" s="73"/>
      <c r="AA297" s="72"/>
      <c r="AB297" s="73"/>
      <c r="AC297" s="72"/>
      <c r="AD297" s="73"/>
      <c r="AE297" s="72"/>
      <c r="AF297" s="73"/>
      <c r="AG297" s="72"/>
      <c r="AH297" s="73"/>
      <c r="AI297" s="72"/>
      <c r="AJ297" s="73"/>
      <c r="AK297" s="72"/>
      <c r="AL297" s="73"/>
      <c r="AM297" s="72"/>
      <c r="AN297" s="73"/>
      <c r="AO297" s="72"/>
      <c r="AP297" s="73"/>
      <c r="AQ297" s="72"/>
      <c r="AR297" s="73"/>
      <c r="AS297" s="72"/>
      <c r="AT297" s="73"/>
    </row>
    <row r="298" spans="2:52" s="4" customFormat="1" x14ac:dyDescent="0.25">
      <c r="B298" s="71"/>
      <c r="C298" s="71"/>
      <c r="D298" s="71"/>
      <c r="E298" s="71"/>
      <c r="F298" s="71"/>
      <c r="G298" s="71"/>
      <c r="H298" s="71"/>
      <c r="I298" s="72"/>
      <c r="J298" s="73"/>
      <c r="K298" s="72"/>
      <c r="L298" s="73"/>
      <c r="M298" s="72"/>
      <c r="N298" s="73"/>
      <c r="O298" s="72"/>
      <c r="P298" s="73"/>
      <c r="Q298" s="72"/>
      <c r="R298" s="73"/>
      <c r="S298" s="72"/>
      <c r="T298" s="73"/>
      <c r="U298" s="72"/>
      <c r="V298" s="73"/>
      <c r="W298" s="72"/>
      <c r="X298" s="73"/>
      <c r="Y298" s="72"/>
      <c r="Z298" s="73"/>
      <c r="AA298" s="72"/>
      <c r="AB298" s="73"/>
      <c r="AC298" s="72"/>
      <c r="AD298" s="73"/>
      <c r="AE298" s="72"/>
      <c r="AF298" s="73"/>
      <c r="AG298" s="72"/>
      <c r="AH298" s="73"/>
      <c r="AI298" s="72"/>
      <c r="AJ298" s="73"/>
      <c r="AK298" s="72"/>
      <c r="AL298" s="73"/>
      <c r="AM298" s="72"/>
      <c r="AN298" s="73"/>
      <c r="AO298" s="72"/>
      <c r="AP298" s="73"/>
      <c r="AQ298" s="72"/>
      <c r="AR298" s="73"/>
      <c r="AS298" s="72"/>
      <c r="AT298" s="73"/>
    </row>
    <row r="299" spans="2:52" x14ac:dyDescent="0.25">
      <c r="B299" s="205"/>
      <c r="C299" s="205"/>
      <c r="D299" s="205"/>
      <c r="E299" s="205"/>
      <c r="F299" s="205"/>
      <c r="G299" s="205"/>
      <c r="H299" s="205"/>
      <c r="I299" s="79"/>
      <c r="J299" s="73"/>
      <c r="K299" s="79"/>
      <c r="L299" s="73"/>
      <c r="M299" s="79"/>
      <c r="N299" s="73"/>
      <c r="O299" s="79"/>
      <c r="P299" s="73"/>
      <c r="Q299" s="79"/>
      <c r="R299" s="73"/>
      <c r="S299" s="79"/>
      <c r="T299" s="73"/>
      <c r="U299" s="79"/>
      <c r="V299" s="73"/>
      <c r="W299" s="79"/>
      <c r="X299" s="73"/>
      <c r="Y299" s="79"/>
      <c r="Z299" s="73"/>
      <c r="AA299" s="79"/>
      <c r="AB299" s="73"/>
      <c r="AC299" s="79"/>
      <c r="AD299" s="73"/>
      <c r="AE299" s="79"/>
      <c r="AF299" s="73"/>
      <c r="AG299" s="79"/>
      <c r="AH299" s="73"/>
      <c r="AI299" s="79"/>
      <c r="AJ299" s="73"/>
      <c r="AK299" s="79"/>
      <c r="AL299" s="73"/>
      <c r="AM299" s="79"/>
      <c r="AN299" s="73"/>
      <c r="AO299" s="79"/>
      <c r="AP299" s="73"/>
      <c r="AQ299" s="79"/>
      <c r="AR299" s="73"/>
      <c r="AS299" s="79"/>
      <c r="AT299" s="73"/>
      <c r="AU299"/>
      <c r="AV299"/>
      <c r="AW299"/>
      <c r="AX299"/>
      <c r="AY299"/>
      <c r="AZ299"/>
    </row>
    <row r="300" spans="2:52" x14ac:dyDescent="0.25">
      <c r="B300" s="205"/>
      <c r="C300" s="205"/>
      <c r="D300" s="205"/>
      <c r="E300" s="205"/>
      <c r="F300" s="205"/>
      <c r="G300" s="205"/>
      <c r="H300" s="205"/>
      <c r="I300" s="79"/>
      <c r="J300" s="73"/>
      <c r="K300" s="79"/>
      <c r="L300" s="73"/>
      <c r="M300" s="79"/>
      <c r="N300" s="73"/>
      <c r="O300" s="79"/>
      <c r="P300" s="73"/>
      <c r="Q300" s="79"/>
      <c r="R300" s="73"/>
      <c r="S300" s="79"/>
      <c r="T300" s="73"/>
      <c r="U300" s="79"/>
      <c r="V300" s="73"/>
      <c r="W300" s="79"/>
      <c r="X300" s="73"/>
      <c r="Y300" s="79"/>
      <c r="Z300" s="73"/>
      <c r="AA300" s="79"/>
      <c r="AB300" s="73"/>
      <c r="AC300" s="79"/>
      <c r="AD300" s="73"/>
      <c r="AE300" s="79"/>
      <c r="AF300" s="73"/>
      <c r="AG300" s="79"/>
      <c r="AH300" s="73"/>
      <c r="AI300" s="79"/>
      <c r="AJ300" s="73"/>
      <c r="AK300" s="79"/>
      <c r="AL300" s="73"/>
      <c r="AM300" s="79"/>
      <c r="AN300" s="73"/>
      <c r="AO300" s="79"/>
      <c r="AP300" s="73"/>
      <c r="AQ300" s="79"/>
      <c r="AR300" s="73"/>
      <c r="AS300" s="79"/>
      <c r="AT300" s="73"/>
      <c r="AU300"/>
      <c r="AV300"/>
      <c r="AW300"/>
      <c r="AX300"/>
      <c r="AY300"/>
      <c r="AZ300"/>
    </row>
    <row r="301" spans="2:52" x14ac:dyDescent="0.25">
      <c r="B301" s="205"/>
      <c r="C301" s="205"/>
      <c r="D301" s="205"/>
      <c r="E301" s="205"/>
      <c r="F301" s="205"/>
      <c r="G301" s="205"/>
      <c r="H301" s="205"/>
      <c r="I301" s="79"/>
      <c r="J301" s="73"/>
      <c r="K301" s="79"/>
      <c r="L301" s="73"/>
      <c r="M301" s="79"/>
      <c r="N301" s="73"/>
      <c r="O301" s="79"/>
      <c r="P301" s="73"/>
      <c r="Q301" s="79"/>
      <c r="R301" s="73"/>
      <c r="S301" s="79"/>
      <c r="T301" s="73"/>
      <c r="U301" s="79"/>
      <c r="V301" s="73"/>
      <c r="W301" s="79"/>
      <c r="X301" s="73"/>
      <c r="Y301" s="79"/>
      <c r="Z301" s="73"/>
      <c r="AA301" s="79"/>
      <c r="AB301" s="73"/>
      <c r="AC301" s="79"/>
      <c r="AD301" s="73"/>
      <c r="AE301" s="79"/>
      <c r="AF301" s="73"/>
      <c r="AG301" s="79"/>
      <c r="AH301" s="73"/>
      <c r="AI301" s="79"/>
      <c r="AJ301" s="73"/>
      <c r="AK301" s="79"/>
      <c r="AL301" s="73"/>
      <c r="AM301" s="79"/>
      <c r="AN301" s="73"/>
      <c r="AO301" s="79"/>
      <c r="AP301" s="73"/>
      <c r="AQ301" s="79"/>
      <c r="AR301" s="73"/>
      <c r="AS301" s="79"/>
      <c r="AT301" s="73"/>
      <c r="AU301"/>
      <c r="AV301"/>
      <c r="AW301"/>
      <c r="AX301"/>
      <c r="AY301"/>
      <c r="AZ301"/>
    </row>
    <row r="302" spans="2:52" x14ac:dyDescent="0.25">
      <c r="B302" s="205"/>
      <c r="C302" s="205"/>
      <c r="D302" s="205"/>
      <c r="E302" s="205"/>
      <c r="F302" s="205"/>
      <c r="G302" s="205"/>
      <c r="H302" s="205"/>
      <c r="I302" s="79"/>
      <c r="J302" s="73"/>
      <c r="K302" s="79"/>
      <c r="L302" s="73"/>
      <c r="M302" s="79"/>
      <c r="N302" s="73"/>
      <c r="O302" s="79"/>
      <c r="P302" s="73"/>
      <c r="Q302" s="79"/>
      <c r="R302" s="73"/>
      <c r="S302" s="79"/>
      <c r="T302" s="73"/>
      <c r="U302" s="79"/>
      <c r="V302" s="73"/>
      <c r="W302" s="79"/>
      <c r="X302" s="73"/>
      <c r="Y302" s="79"/>
      <c r="Z302" s="73"/>
      <c r="AA302" s="79"/>
      <c r="AB302" s="73"/>
      <c r="AC302" s="79"/>
      <c r="AD302" s="73"/>
      <c r="AE302" s="79"/>
      <c r="AF302" s="73"/>
      <c r="AG302" s="79"/>
      <c r="AH302" s="73"/>
      <c r="AI302" s="79"/>
      <c r="AJ302" s="73"/>
      <c r="AK302" s="79"/>
      <c r="AL302" s="73"/>
      <c r="AM302" s="79"/>
      <c r="AN302" s="73"/>
      <c r="AO302" s="79"/>
      <c r="AP302" s="73"/>
      <c r="AQ302" s="79"/>
      <c r="AR302" s="73"/>
      <c r="AS302" s="79"/>
      <c r="AT302" s="73"/>
      <c r="AU302"/>
      <c r="AV302"/>
      <c r="AW302"/>
      <c r="AX302"/>
      <c r="AY302"/>
      <c r="AZ302"/>
    </row>
    <row r="303" spans="2:52" x14ac:dyDescent="0.25">
      <c r="B303" s="205"/>
      <c r="C303" s="205"/>
      <c r="D303" s="205"/>
      <c r="E303" s="205"/>
      <c r="F303" s="205"/>
      <c r="G303" s="205"/>
      <c r="H303" s="205"/>
      <c r="I303" s="79"/>
      <c r="J303" s="73"/>
      <c r="K303" s="79"/>
      <c r="L303" s="73"/>
      <c r="M303" s="79"/>
      <c r="N303" s="73"/>
      <c r="O303" s="79"/>
      <c r="P303" s="73"/>
      <c r="Q303" s="79"/>
      <c r="R303" s="73"/>
      <c r="S303" s="79"/>
      <c r="T303" s="73"/>
      <c r="U303" s="79"/>
      <c r="V303" s="73"/>
      <c r="W303" s="79"/>
      <c r="X303" s="73"/>
      <c r="Y303" s="79"/>
      <c r="Z303" s="73"/>
      <c r="AA303" s="79"/>
      <c r="AB303" s="73"/>
      <c r="AC303" s="79"/>
      <c r="AD303" s="73"/>
      <c r="AE303" s="79"/>
      <c r="AF303" s="73"/>
      <c r="AG303" s="79"/>
      <c r="AH303" s="73"/>
      <c r="AI303" s="79"/>
      <c r="AJ303" s="73"/>
      <c r="AK303" s="79"/>
      <c r="AL303" s="73"/>
      <c r="AM303" s="79"/>
      <c r="AN303" s="73"/>
      <c r="AO303" s="79"/>
      <c r="AP303" s="73"/>
      <c r="AQ303" s="79"/>
      <c r="AR303" s="73"/>
      <c r="AS303" s="79"/>
      <c r="AT303" s="73"/>
      <c r="AU303"/>
      <c r="AV303"/>
      <c r="AW303"/>
      <c r="AX303"/>
      <c r="AY303"/>
      <c r="AZ303"/>
    </row>
    <row r="304" spans="2:52" x14ac:dyDescent="0.25">
      <c r="B304" s="205"/>
      <c r="C304" s="205"/>
      <c r="D304" s="205"/>
      <c r="E304" s="205"/>
      <c r="F304" s="205"/>
      <c r="G304" s="205"/>
      <c r="H304" s="205"/>
      <c r="I304" s="79"/>
      <c r="J304" s="73"/>
      <c r="K304" s="79"/>
      <c r="L304" s="73"/>
      <c r="M304" s="79"/>
      <c r="N304" s="73"/>
      <c r="O304" s="79"/>
      <c r="P304" s="73"/>
      <c r="Q304" s="79"/>
      <c r="R304" s="73"/>
      <c r="S304" s="79"/>
      <c r="T304" s="73"/>
      <c r="U304" s="79"/>
      <c r="V304" s="73"/>
      <c r="W304" s="79"/>
      <c r="X304" s="73"/>
      <c r="Y304" s="79"/>
      <c r="Z304" s="73"/>
      <c r="AA304" s="79"/>
      <c r="AB304" s="73"/>
      <c r="AC304" s="79"/>
      <c r="AD304" s="73"/>
      <c r="AE304" s="79"/>
      <c r="AF304" s="73"/>
      <c r="AG304" s="79"/>
      <c r="AH304" s="73"/>
      <c r="AI304" s="79"/>
      <c r="AJ304" s="73"/>
      <c r="AK304" s="79"/>
      <c r="AL304" s="73"/>
      <c r="AM304" s="79"/>
      <c r="AN304" s="73"/>
      <c r="AO304" s="79"/>
      <c r="AP304" s="73"/>
      <c r="AQ304" s="79"/>
      <c r="AR304" s="73"/>
      <c r="AS304" s="79"/>
      <c r="AT304" s="73"/>
      <c r="AU304"/>
      <c r="AV304"/>
      <c r="AW304"/>
      <c r="AX304"/>
      <c r="AY304"/>
      <c r="AZ304"/>
    </row>
    <row r="305" spans="2:52" ht="15.75" x14ac:dyDescent="0.25">
      <c r="B305" s="105"/>
      <c r="C305" s="105"/>
      <c r="D305" s="105"/>
      <c r="E305" s="105"/>
      <c r="F305" s="105"/>
      <c r="G305" s="105"/>
      <c r="H305" s="105"/>
      <c r="I305" s="74"/>
      <c r="J305" s="75"/>
      <c r="K305" s="74"/>
      <c r="L305" s="75"/>
      <c r="M305" s="74"/>
      <c r="N305" s="75"/>
      <c r="O305" s="74"/>
      <c r="P305" s="75"/>
      <c r="Q305" s="74"/>
      <c r="R305" s="75"/>
      <c r="S305" s="74"/>
      <c r="T305" s="75"/>
      <c r="U305" s="74"/>
      <c r="V305" s="75"/>
      <c r="W305" s="74"/>
      <c r="X305" s="75"/>
      <c r="Y305" s="74"/>
      <c r="Z305" s="75"/>
      <c r="AA305" s="74"/>
      <c r="AB305" s="75"/>
      <c r="AC305" s="74"/>
      <c r="AD305" s="75"/>
      <c r="AE305" s="74"/>
      <c r="AF305" s="75"/>
      <c r="AG305" s="74"/>
      <c r="AH305" s="75"/>
      <c r="AI305" s="74"/>
      <c r="AJ305" s="75"/>
      <c r="AK305" s="74"/>
      <c r="AL305" s="75"/>
      <c r="AM305" s="74"/>
      <c r="AN305" s="75"/>
      <c r="AO305" s="74"/>
      <c r="AP305" s="75"/>
      <c r="AQ305" s="74"/>
      <c r="AR305" s="75"/>
      <c r="AS305" s="74"/>
      <c r="AT305" s="75"/>
      <c r="AU305" s="74"/>
      <c r="AV305" s="75"/>
      <c r="AW305" s="74"/>
      <c r="AX305" s="75"/>
      <c r="AY305" s="74"/>
      <c r="AZ305" s="75"/>
    </row>
    <row r="306" spans="2:52" x14ac:dyDescent="0.25">
      <c r="B306" s="205"/>
      <c r="C306" s="205"/>
      <c r="D306" s="205"/>
      <c r="E306" s="205"/>
      <c r="F306" s="205"/>
      <c r="G306" s="205"/>
      <c r="H306" s="205"/>
      <c r="I306" s="79"/>
      <c r="J306" s="73"/>
      <c r="K306" s="79"/>
      <c r="L306" s="73"/>
      <c r="M306" s="79"/>
      <c r="N306" s="73"/>
      <c r="O306" s="79"/>
      <c r="P306" s="73"/>
      <c r="Q306" s="79"/>
      <c r="R306" s="73"/>
      <c r="S306" s="79"/>
      <c r="T306" s="73"/>
      <c r="U306" s="79"/>
      <c r="V306" s="73"/>
      <c r="W306" s="79"/>
      <c r="X306" s="73"/>
      <c r="Y306" s="79"/>
      <c r="Z306" s="73"/>
      <c r="AA306" s="79"/>
      <c r="AB306" s="73"/>
      <c r="AC306" s="79"/>
      <c r="AD306" s="73"/>
      <c r="AE306" s="79"/>
      <c r="AF306" s="73"/>
      <c r="AG306" s="79"/>
      <c r="AH306" s="73"/>
      <c r="AI306" s="79"/>
      <c r="AJ306" s="73"/>
      <c r="AK306" s="79"/>
      <c r="AL306" s="73"/>
      <c r="AM306" s="79"/>
      <c r="AN306" s="73"/>
      <c r="AO306" s="79"/>
      <c r="AP306" s="73"/>
      <c r="AQ306" s="79"/>
      <c r="AR306" s="73"/>
      <c r="AS306" s="79"/>
      <c r="AT306" s="73"/>
      <c r="AU306" s="79"/>
      <c r="AV306" s="73"/>
      <c r="AW306" s="79"/>
      <c r="AX306" s="73"/>
      <c r="AY306" s="79"/>
      <c r="AZ306" s="73"/>
    </row>
    <row r="307" spans="2:52" x14ac:dyDescent="0.25">
      <c r="B307" s="205"/>
      <c r="C307" s="205"/>
      <c r="D307" s="205"/>
      <c r="E307" s="205"/>
      <c r="F307" s="205"/>
      <c r="G307" s="205"/>
      <c r="H307" s="205"/>
      <c r="I307" s="79"/>
      <c r="J307" s="73"/>
      <c r="K307" s="79"/>
      <c r="L307" s="73"/>
      <c r="M307" s="79"/>
      <c r="N307" s="73"/>
      <c r="O307" s="79"/>
      <c r="P307" s="73"/>
      <c r="Q307" s="79"/>
      <c r="R307" s="73"/>
      <c r="S307" s="79"/>
      <c r="T307" s="73"/>
      <c r="U307" s="79"/>
      <c r="V307" s="73"/>
      <c r="W307" s="79"/>
      <c r="X307" s="73"/>
      <c r="Y307" s="79"/>
      <c r="Z307" s="73"/>
      <c r="AA307" s="79"/>
      <c r="AB307" s="73"/>
      <c r="AC307" s="79"/>
      <c r="AD307" s="73"/>
      <c r="AE307" s="79"/>
      <c r="AF307" s="73"/>
      <c r="AG307" s="79"/>
      <c r="AH307" s="73"/>
      <c r="AI307" s="79"/>
      <c r="AJ307" s="73"/>
      <c r="AK307" s="79"/>
      <c r="AL307" s="73"/>
      <c r="AM307" s="79"/>
      <c r="AN307" s="73"/>
      <c r="AO307" s="79"/>
      <c r="AP307" s="73"/>
      <c r="AQ307" s="79"/>
      <c r="AR307" s="73"/>
      <c r="AS307" s="79"/>
      <c r="AT307" s="73"/>
      <c r="AU307" s="79"/>
      <c r="AV307" s="73"/>
      <c r="AW307" s="79"/>
      <c r="AX307" s="73"/>
      <c r="AY307" s="79"/>
      <c r="AZ307" s="73"/>
    </row>
    <row r="308" spans="2:52" x14ac:dyDescent="0.25">
      <c r="B308" s="205"/>
      <c r="C308" s="205"/>
      <c r="D308" s="205"/>
      <c r="E308" s="205"/>
      <c r="F308" s="205"/>
      <c r="G308" s="205"/>
      <c r="H308" s="205"/>
      <c r="I308" s="79"/>
      <c r="J308" s="73"/>
      <c r="K308" s="79"/>
      <c r="L308" s="73"/>
      <c r="M308" s="79"/>
      <c r="N308" s="73"/>
      <c r="O308" s="79"/>
      <c r="P308" s="73"/>
      <c r="Q308" s="79"/>
      <c r="R308" s="73"/>
      <c r="S308" s="79"/>
      <c r="T308" s="73"/>
      <c r="U308" s="79"/>
      <c r="V308" s="73"/>
      <c r="W308" s="79"/>
      <c r="X308" s="73"/>
      <c r="Y308" s="79"/>
      <c r="Z308" s="73"/>
      <c r="AA308" s="79"/>
      <c r="AB308" s="73"/>
      <c r="AC308" s="79"/>
      <c r="AD308" s="73"/>
      <c r="AE308" s="79"/>
      <c r="AF308" s="73"/>
      <c r="AG308" s="79"/>
      <c r="AH308" s="73"/>
      <c r="AI308" s="79"/>
      <c r="AJ308" s="73"/>
      <c r="AK308" s="79"/>
      <c r="AL308" s="73"/>
      <c r="AM308" s="79"/>
      <c r="AN308" s="73"/>
      <c r="AO308" s="79"/>
      <c r="AP308" s="73"/>
      <c r="AQ308" s="79"/>
      <c r="AR308" s="73"/>
      <c r="AS308" s="79"/>
      <c r="AT308" s="73"/>
      <c r="AU308" s="79"/>
      <c r="AV308" s="73"/>
      <c r="AW308" s="79"/>
      <c r="AX308" s="73"/>
      <c r="AY308" s="79"/>
      <c r="AZ308" s="73"/>
    </row>
    <row r="309" spans="2:52" x14ac:dyDescent="0.25">
      <c r="B309" s="205"/>
      <c r="C309" s="205"/>
      <c r="D309" s="205"/>
      <c r="E309" s="205"/>
      <c r="F309" s="205"/>
      <c r="G309" s="205"/>
      <c r="H309" s="205"/>
      <c r="I309" s="79"/>
      <c r="J309" s="73"/>
      <c r="K309" s="79"/>
      <c r="L309" s="73"/>
      <c r="M309" s="79"/>
      <c r="N309" s="73"/>
      <c r="O309" s="79"/>
      <c r="P309" s="73"/>
      <c r="Q309" s="79"/>
      <c r="R309" s="73"/>
      <c r="S309" s="79"/>
      <c r="T309" s="73"/>
      <c r="U309" s="79"/>
      <c r="V309" s="73"/>
      <c r="W309" s="79"/>
      <c r="X309" s="73"/>
      <c r="Y309" s="79"/>
      <c r="Z309" s="73"/>
      <c r="AA309" s="79"/>
      <c r="AB309" s="73"/>
      <c r="AC309" s="79"/>
      <c r="AD309" s="73"/>
      <c r="AE309" s="79"/>
      <c r="AF309" s="73"/>
      <c r="AG309" s="79"/>
      <c r="AH309" s="73"/>
      <c r="AI309" s="79"/>
      <c r="AJ309" s="73"/>
      <c r="AK309" s="79"/>
      <c r="AL309" s="73"/>
      <c r="AM309" s="79"/>
      <c r="AN309" s="73"/>
      <c r="AO309" s="79"/>
      <c r="AP309" s="73"/>
      <c r="AQ309" s="79"/>
      <c r="AR309" s="73"/>
      <c r="AS309" s="79"/>
      <c r="AT309" s="73"/>
      <c r="AU309" s="79"/>
      <c r="AV309" s="73"/>
      <c r="AW309" s="79"/>
      <c r="AX309" s="73"/>
      <c r="AY309" s="79"/>
      <c r="AZ309" s="73"/>
    </row>
    <row r="310" spans="2:52" x14ac:dyDescent="0.25">
      <c r="B310" s="205"/>
      <c r="C310" s="205"/>
      <c r="D310" s="205"/>
      <c r="E310" s="205"/>
      <c r="F310" s="205"/>
      <c r="G310" s="205"/>
      <c r="H310" s="205"/>
      <c r="I310" s="79"/>
      <c r="J310" s="73"/>
      <c r="K310" s="79"/>
      <c r="L310" s="73"/>
      <c r="M310" s="79"/>
      <c r="N310" s="73"/>
      <c r="O310" s="79"/>
      <c r="P310" s="73"/>
      <c r="Q310" s="79"/>
      <c r="R310" s="73"/>
      <c r="S310" s="79"/>
      <c r="T310" s="73"/>
      <c r="U310" s="79"/>
      <c r="V310" s="73"/>
      <c r="W310" s="79"/>
      <c r="X310" s="73"/>
      <c r="Y310" s="79"/>
      <c r="Z310" s="73"/>
      <c r="AA310" s="79"/>
      <c r="AB310" s="73"/>
      <c r="AC310" s="79"/>
      <c r="AD310" s="73"/>
      <c r="AE310" s="79"/>
      <c r="AF310" s="73"/>
      <c r="AG310" s="79"/>
      <c r="AH310" s="73"/>
      <c r="AI310" s="79"/>
      <c r="AJ310" s="73"/>
      <c r="AK310" s="79"/>
      <c r="AL310" s="73"/>
      <c r="AM310" s="79"/>
      <c r="AN310" s="73"/>
      <c r="AO310" s="79"/>
      <c r="AP310" s="73"/>
      <c r="AQ310" s="79"/>
      <c r="AR310" s="73"/>
      <c r="AS310" s="79"/>
      <c r="AT310" s="73"/>
      <c r="AU310" s="79"/>
      <c r="AV310" s="73"/>
      <c r="AW310" s="79"/>
      <c r="AX310" s="73"/>
      <c r="AY310" s="79"/>
      <c r="AZ310" s="73"/>
    </row>
    <row r="311" spans="2:52" x14ac:dyDescent="0.25">
      <c r="B311" s="205"/>
      <c r="C311" s="205"/>
      <c r="D311" s="205"/>
      <c r="E311" s="205"/>
      <c r="F311" s="205"/>
      <c r="G311" s="205"/>
      <c r="H311" s="205"/>
      <c r="I311" s="79"/>
      <c r="J311" s="73"/>
      <c r="K311" s="79"/>
      <c r="L311" s="73"/>
      <c r="M311" s="79"/>
      <c r="N311" s="73"/>
      <c r="O311" s="79"/>
      <c r="P311" s="73"/>
      <c r="Q311" s="79"/>
      <c r="R311" s="73"/>
      <c r="S311" s="79"/>
      <c r="T311" s="73"/>
      <c r="U311" s="79"/>
      <c r="V311" s="73"/>
      <c r="W311" s="79"/>
      <c r="X311" s="73"/>
      <c r="Y311" s="79"/>
      <c r="Z311" s="73"/>
      <c r="AA311" s="79"/>
      <c r="AB311" s="73"/>
      <c r="AC311" s="79"/>
      <c r="AD311" s="73"/>
      <c r="AE311" s="79"/>
      <c r="AF311" s="73"/>
      <c r="AG311" s="79"/>
      <c r="AH311" s="73"/>
      <c r="AI311" s="79"/>
      <c r="AJ311" s="73"/>
      <c r="AK311" s="79"/>
      <c r="AL311" s="73"/>
      <c r="AM311" s="79"/>
      <c r="AN311" s="73"/>
      <c r="AO311" s="79"/>
      <c r="AP311" s="73"/>
      <c r="AQ311" s="79"/>
      <c r="AR311" s="73"/>
      <c r="AS311" s="79"/>
      <c r="AT311" s="73"/>
      <c r="AU311" s="79"/>
      <c r="AV311" s="73"/>
      <c r="AW311" s="79"/>
      <c r="AX311" s="73"/>
      <c r="AY311" s="79"/>
      <c r="AZ311" s="73"/>
    </row>
    <row r="312" spans="2:52" x14ac:dyDescent="0.25">
      <c r="B312" s="205"/>
      <c r="C312" s="205"/>
      <c r="D312" s="205"/>
      <c r="E312" s="205"/>
      <c r="F312" s="205"/>
      <c r="G312" s="205"/>
      <c r="H312" s="205"/>
      <c r="I312" s="79"/>
      <c r="J312" s="73"/>
      <c r="K312" s="79"/>
      <c r="L312" s="73"/>
      <c r="M312" s="79"/>
      <c r="N312" s="73"/>
      <c r="O312" s="79"/>
      <c r="P312" s="73"/>
      <c r="Q312" s="79"/>
      <c r="R312" s="73"/>
      <c r="S312" s="79"/>
      <c r="T312" s="73"/>
      <c r="U312" s="79"/>
      <c r="V312" s="73"/>
      <c r="W312" s="79"/>
      <c r="X312" s="73"/>
      <c r="Y312" s="79"/>
      <c r="Z312" s="73"/>
      <c r="AA312" s="79"/>
      <c r="AB312" s="73"/>
      <c r="AC312" s="79"/>
      <c r="AD312" s="73"/>
      <c r="AE312" s="79"/>
      <c r="AF312" s="73"/>
      <c r="AG312" s="79"/>
      <c r="AH312" s="73"/>
      <c r="AI312" s="79"/>
      <c r="AJ312" s="73"/>
      <c r="AK312" s="79"/>
      <c r="AL312" s="73"/>
      <c r="AM312" s="79"/>
      <c r="AN312" s="73"/>
      <c r="AO312" s="79"/>
      <c r="AP312" s="73"/>
      <c r="AQ312" s="79"/>
      <c r="AR312" s="73"/>
      <c r="AS312" s="79"/>
      <c r="AT312" s="73"/>
      <c r="AU312" s="79"/>
      <c r="AV312" s="73"/>
      <c r="AW312" s="79"/>
      <c r="AX312" s="73"/>
      <c r="AY312" s="79"/>
      <c r="AZ312" s="73"/>
    </row>
    <row r="313" spans="2:52" x14ac:dyDescent="0.25">
      <c r="B313" s="205"/>
      <c r="C313" s="205"/>
      <c r="D313" s="205"/>
      <c r="E313" s="205"/>
      <c r="F313" s="205"/>
      <c r="G313" s="205"/>
      <c r="H313" s="205"/>
      <c r="I313" s="79"/>
      <c r="J313" s="73"/>
      <c r="K313" s="79"/>
      <c r="L313" s="73"/>
      <c r="M313" s="79"/>
      <c r="N313" s="73"/>
      <c r="O313" s="79"/>
      <c r="P313" s="73"/>
      <c r="Q313" s="79"/>
      <c r="R313" s="73"/>
      <c r="S313" s="79"/>
      <c r="T313" s="73"/>
      <c r="U313" s="79"/>
      <c r="V313" s="73"/>
      <c r="W313" s="79"/>
      <c r="X313" s="73"/>
      <c r="Y313" s="79"/>
      <c r="Z313" s="73"/>
      <c r="AA313" s="79"/>
      <c r="AB313" s="73"/>
      <c r="AC313" s="79"/>
      <c r="AD313" s="73"/>
      <c r="AE313" s="79"/>
      <c r="AF313" s="73"/>
      <c r="AG313" s="79"/>
      <c r="AH313" s="73"/>
      <c r="AI313" s="79"/>
      <c r="AJ313" s="73"/>
      <c r="AK313" s="79"/>
      <c r="AL313" s="73"/>
      <c r="AM313" s="79"/>
      <c r="AN313" s="73"/>
      <c r="AO313" s="79"/>
      <c r="AP313" s="73"/>
      <c r="AQ313" s="79"/>
      <c r="AR313" s="73"/>
      <c r="AS313" s="79"/>
      <c r="AT313" s="73"/>
      <c r="AU313" s="79"/>
      <c r="AV313" s="73"/>
      <c r="AW313" s="79"/>
      <c r="AX313" s="73"/>
      <c r="AY313" s="79"/>
      <c r="AZ313" s="73"/>
    </row>
    <row r="314" spans="2:52" x14ac:dyDescent="0.25">
      <c r="B314" s="205"/>
      <c r="C314" s="205"/>
      <c r="D314" s="205"/>
      <c r="E314" s="205"/>
      <c r="F314" s="205"/>
      <c r="G314" s="205"/>
      <c r="H314" s="205"/>
      <c r="I314" s="79"/>
      <c r="J314" s="73"/>
      <c r="K314" s="79"/>
      <c r="L314" s="73"/>
      <c r="M314" s="79"/>
      <c r="N314" s="73"/>
      <c r="O314" s="79"/>
      <c r="P314" s="73"/>
      <c r="Q314" s="79"/>
      <c r="R314" s="73"/>
      <c r="S314" s="79"/>
      <c r="T314" s="73"/>
      <c r="U314" s="79"/>
      <c r="V314" s="73"/>
      <c r="W314" s="79"/>
      <c r="X314" s="73"/>
      <c r="Y314" s="79"/>
      <c r="Z314" s="73"/>
      <c r="AA314" s="79"/>
      <c r="AB314" s="73"/>
      <c r="AC314" s="79"/>
      <c r="AD314" s="73"/>
      <c r="AE314" s="79"/>
      <c r="AF314" s="73"/>
      <c r="AG314" s="79"/>
      <c r="AH314" s="73"/>
      <c r="AI314" s="79"/>
      <c r="AJ314" s="73"/>
      <c r="AK314" s="79"/>
      <c r="AL314" s="73"/>
      <c r="AM314" s="79"/>
      <c r="AN314" s="73"/>
      <c r="AO314" s="79"/>
      <c r="AP314" s="73"/>
      <c r="AQ314" s="79"/>
      <c r="AR314" s="73"/>
      <c r="AS314" s="79"/>
      <c r="AT314" s="73"/>
      <c r="AU314" s="79"/>
      <c r="AV314" s="73"/>
      <c r="AW314" s="79"/>
      <c r="AX314" s="73"/>
      <c r="AY314" s="79"/>
      <c r="AZ314" s="73"/>
    </row>
    <row r="315" spans="2:52" x14ac:dyDescent="0.25">
      <c r="B315" s="205"/>
      <c r="C315" s="205"/>
      <c r="D315" s="205"/>
      <c r="E315" s="205"/>
      <c r="F315" s="205"/>
      <c r="G315" s="205"/>
      <c r="H315" s="205"/>
      <c r="I315" s="79"/>
      <c r="J315" s="73"/>
      <c r="K315" s="79"/>
      <c r="L315" s="73"/>
      <c r="M315" s="79"/>
      <c r="N315" s="73"/>
      <c r="O315" s="79"/>
      <c r="P315" s="73"/>
      <c r="Q315" s="79"/>
      <c r="R315" s="73"/>
      <c r="S315" s="79"/>
      <c r="T315" s="73"/>
      <c r="U315" s="79"/>
      <c r="V315" s="73"/>
      <c r="W315" s="79"/>
      <c r="X315" s="73"/>
      <c r="Y315" s="79"/>
      <c r="Z315" s="73"/>
      <c r="AA315" s="79"/>
      <c r="AB315" s="73"/>
      <c r="AC315" s="79"/>
      <c r="AD315" s="73"/>
      <c r="AE315" s="79"/>
      <c r="AF315" s="73"/>
      <c r="AG315" s="79"/>
      <c r="AH315" s="73"/>
      <c r="AI315" s="79"/>
      <c r="AJ315" s="73"/>
      <c r="AK315" s="79"/>
      <c r="AL315" s="73"/>
      <c r="AM315" s="79"/>
      <c r="AN315" s="73"/>
      <c r="AO315" s="79"/>
      <c r="AP315" s="73"/>
      <c r="AQ315" s="79"/>
      <c r="AR315" s="73"/>
      <c r="AS315" s="79"/>
      <c r="AT315" s="73"/>
      <c r="AU315" s="79"/>
      <c r="AV315" s="73"/>
      <c r="AW315" s="79"/>
      <c r="AX315" s="73"/>
      <c r="AY315" s="79"/>
      <c r="AZ315" s="73"/>
    </row>
    <row r="316" spans="2:52" x14ac:dyDescent="0.25">
      <c r="B316" s="205"/>
      <c r="C316" s="205"/>
      <c r="D316" s="205"/>
      <c r="E316" s="205"/>
      <c r="F316" s="205"/>
      <c r="G316" s="205"/>
      <c r="H316" s="205"/>
      <c r="I316" s="79"/>
      <c r="J316" s="73"/>
      <c r="K316" s="79"/>
      <c r="L316" s="73"/>
      <c r="M316" s="79"/>
      <c r="N316" s="73"/>
      <c r="O316" s="79"/>
      <c r="P316" s="73"/>
      <c r="Q316" s="79"/>
      <c r="R316" s="73"/>
      <c r="S316" s="79"/>
      <c r="T316" s="73"/>
      <c r="U316" s="79"/>
      <c r="V316" s="73"/>
      <c r="W316" s="79"/>
      <c r="X316" s="73"/>
      <c r="Y316" s="79"/>
      <c r="Z316" s="73"/>
      <c r="AA316" s="79"/>
      <c r="AB316" s="73"/>
      <c r="AC316" s="79"/>
      <c r="AD316" s="73"/>
      <c r="AE316" s="79"/>
      <c r="AF316" s="73"/>
      <c r="AG316" s="79"/>
      <c r="AH316" s="73"/>
      <c r="AI316" s="79"/>
      <c r="AJ316" s="73"/>
      <c r="AK316" s="79"/>
      <c r="AL316" s="73"/>
      <c r="AM316" s="79"/>
      <c r="AN316" s="73"/>
      <c r="AO316" s="79"/>
      <c r="AP316" s="73"/>
      <c r="AQ316" s="79"/>
      <c r="AR316" s="73"/>
      <c r="AS316" s="79"/>
      <c r="AT316" s="73"/>
      <c r="AU316" s="79"/>
      <c r="AV316" s="73"/>
      <c r="AW316" s="79"/>
      <c r="AX316" s="73"/>
      <c r="AY316" s="79"/>
      <c r="AZ316" s="73"/>
    </row>
    <row r="317" spans="2:52" x14ac:dyDescent="0.25">
      <c r="B317" s="205"/>
      <c r="C317" s="205"/>
      <c r="D317" s="205"/>
      <c r="E317" s="205"/>
      <c r="F317" s="205"/>
      <c r="G317" s="205"/>
      <c r="H317" s="205"/>
      <c r="I317" s="79"/>
      <c r="J317" s="73"/>
      <c r="K317" s="79"/>
      <c r="L317" s="73"/>
      <c r="M317" s="79"/>
      <c r="N317" s="73"/>
      <c r="O317" s="79"/>
      <c r="P317" s="73"/>
      <c r="Q317" s="79"/>
      <c r="R317" s="73"/>
      <c r="S317" s="79"/>
      <c r="T317" s="73"/>
      <c r="U317" s="79"/>
      <c r="V317" s="73"/>
      <c r="W317" s="79"/>
      <c r="X317" s="73"/>
      <c r="Y317" s="79"/>
      <c r="Z317" s="73"/>
      <c r="AA317" s="79"/>
      <c r="AB317" s="73"/>
      <c r="AC317" s="79"/>
      <c r="AD317" s="73"/>
      <c r="AE317" s="79"/>
      <c r="AF317" s="73"/>
      <c r="AG317" s="79"/>
      <c r="AH317" s="73"/>
      <c r="AI317" s="79"/>
      <c r="AJ317" s="73"/>
      <c r="AK317" s="79"/>
      <c r="AL317" s="73"/>
      <c r="AM317" s="79"/>
      <c r="AN317" s="73"/>
      <c r="AO317" s="79"/>
      <c r="AP317" s="73"/>
      <c r="AQ317" s="79"/>
      <c r="AR317" s="73"/>
      <c r="AS317" s="79"/>
      <c r="AT317" s="73"/>
      <c r="AU317" s="79"/>
      <c r="AV317" s="73"/>
      <c r="AW317" s="79"/>
      <c r="AX317" s="73"/>
      <c r="AY317" s="79"/>
      <c r="AZ317" s="73"/>
    </row>
    <row r="318" spans="2:52" ht="15.75" x14ac:dyDescent="0.25">
      <c r="B318" s="105"/>
      <c r="C318" s="105"/>
      <c r="D318" s="105"/>
      <c r="E318" s="105"/>
      <c r="F318" s="105"/>
      <c r="G318" s="105"/>
      <c r="H318" s="105"/>
      <c r="I318" s="74"/>
      <c r="J318" s="75"/>
      <c r="K318" s="74"/>
      <c r="L318" s="75"/>
      <c r="M318" s="74"/>
      <c r="N318" s="75"/>
      <c r="O318" s="74"/>
      <c r="P318" s="75"/>
      <c r="Q318" s="74"/>
      <c r="R318" s="75"/>
      <c r="S318" s="74"/>
      <c r="T318" s="75"/>
      <c r="U318" s="74"/>
      <c r="V318" s="75"/>
      <c r="W318" s="74"/>
      <c r="X318" s="75"/>
      <c r="Y318" s="74"/>
      <c r="Z318" s="75"/>
      <c r="AA318" s="74"/>
      <c r="AB318" s="75"/>
      <c r="AC318" s="74"/>
      <c r="AD318" s="75"/>
      <c r="AE318" s="74"/>
      <c r="AF318" s="75"/>
      <c r="AG318" s="74"/>
      <c r="AH318" s="75"/>
      <c r="AI318" s="74"/>
      <c r="AJ318" s="75"/>
      <c r="AK318" s="74"/>
      <c r="AL318" s="75"/>
      <c r="AM318" s="74"/>
      <c r="AN318" s="75"/>
      <c r="AO318" s="74"/>
      <c r="AP318" s="75"/>
      <c r="AQ318" s="74"/>
      <c r="AR318" s="75"/>
      <c r="AS318" s="74"/>
      <c r="AT318" s="75"/>
      <c r="AU318" s="74"/>
      <c r="AV318" s="75"/>
      <c r="AW318" s="74"/>
      <c r="AX318" s="75"/>
      <c r="AY318" s="74"/>
      <c r="AZ318" s="75"/>
    </row>
    <row r="319" spans="2:52" x14ac:dyDescent="0.25">
      <c r="B319" s="205"/>
      <c r="C319" s="205"/>
      <c r="D319" s="205"/>
      <c r="E319" s="205"/>
      <c r="F319" s="205"/>
      <c r="G319" s="205"/>
      <c r="H319" s="205"/>
      <c r="I319" s="79"/>
      <c r="J319" s="73"/>
      <c r="K319" s="79"/>
      <c r="L319" s="73"/>
      <c r="M319" s="79"/>
      <c r="N319" s="73"/>
      <c r="O319" s="79"/>
      <c r="P319" s="73"/>
      <c r="Q319" s="79"/>
      <c r="R319" s="73"/>
      <c r="S319" s="79"/>
      <c r="T319" s="73"/>
      <c r="U319" s="79"/>
      <c r="V319" s="73"/>
      <c r="W319" s="79"/>
      <c r="X319" s="73"/>
      <c r="Y319" s="79"/>
      <c r="Z319" s="73"/>
      <c r="AA319" s="79"/>
      <c r="AB319" s="73"/>
      <c r="AC319" s="79"/>
      <c r="AD319" s="73"/>
      <c r="AE319" s="79"/>
      <c r="AF319" s="73"/>
      <c r="AG319" s="79"/>
      <c r="AH319" s="73"/>
      <c r="AI319" s="79"/>
      <c r="AJ319" s="73"/>
      <c r="AK319" s="79"/>
      <c r="AL319" s="73"/>
      <c r="AM319" s="79"/>
      <c r="AN319" s="73"/>
      <c r="AO319" s="79"/>
      <c r="AP319" s="73"/>
      <c r="AQ319" s="79"/>
      <c r="AR319" s="73"/>
      <c r="AS319" s="79"/>
      <c r="AT319" s="73"/>
      <c r="AU319" s="79"/>
      <c r="AV319" s="73"/>
      <c r="AW319" s="79"/>
      <c r="AX319" s="73"/>
      <c r="AY319" s="79"/>
      <c r="AZ319" s="73"/>
    </row>
    <row r="320" spans="2:52" x14ac:dyDescent="0.25">
      <c r="B320" s="205"/>
      <c r="C320" s="205"/>
      <c r="D320" s="205"/>
      <c r="E320" s="205"/>
      <c r="F320" s="205"/>
      <c r="G320" s="205"/>
      <c r="H320" s="205"/>
      <c r="I320" s="79"/>
      <c r="J320" s="73"/>
      <c r="K320" s="79"/>
      <c r="L320" s="73"/>
      <c r="M320" s="79"/>
      <c r="N320" s="73"/>
      <c r="O320" s="79"/>
      <c r="P320" s="73"/>
      <c r="Q320" s="79"/>
      <c r="R320" s="73"/>
      <c r="S320" s="79"/>
      <c r="T320" s="73"/>
      <c r="U320" s="79"/>
      <c r="V320" s="73"/>
      <c r="W320" s="79"/>
      <c r="X320" s="73"/>
      <c r="Y320" s="79"/>
      <c r="Z320" s="73"/>
      <c r="AA320" s="79"/>
      <c r="AB320" s="73"/>
      <c r="AC320" s="79"/>
      <c r="AD320" s="73"/>
      <c r="AE320" s="79"/>
      <c r="AF320" s="73"/>
      <c r="AG320" s="79"/>
      <c r="AH320" s="73"/>
      <c r="AI320" s="79"/>
      <c r="AJ320" s="73"/>
      <c r="AK320" s="79"/>
      <c r="AL320" s="73"/>
      <c r="AM320" s="79"/>
      <c r="AN320" s="73"/>
      <c r="AO320" s="79"/>
      <c r="AP320" s="73"/>
      <c r="AQ320" s="79"/>
      <c r="AR320" s="73"/>
      <c r="AS320" s="79"/>
      <c r="AT320" s="73"/>
      <c r="AU320" s="79"/>
      <c r="AV320" s="73"/>
      <c r="AW320" s="79"/>
      <c r="AX320" s="73"/>
      <c r="AY320" s="79"/>
      <c r="AZ320" s="73"/>
    </row>
    <row r="321" spans="2:52" x14ac:dyDescent="0.25">
      <c r="B321" s="205"/>
      <c r="C321" s="205"/>
      <c r="D321" s="205"/>
      <c r="E321" s="205"/>
      <c r="F321" s="205"/>
      <c r="G321" s="205"/>
      <c r="H321" s="205"/>
      <c r="I321" s="79"/>
      <c r="J321" s="73"/>
      <c r="K321" s="79"/>
      <c r="L321" s="73"/>
      <c r="M321" s="79"/>
      <c r="N321" s="73"/>
      <c r="O321" s="79"/>
      <c r="P321" s="73"/>
      <c r="Q321" s="79"/>
      <c r="R321" s="73"/>
      <c r="S321" s="79"/>
      <c r="T321" s="73"/>
      <c r="U321" s="79"/>
      <c r="V321" s="73"/>
      <c r="W321" s="79"/>
      <c r="X321" s="73"/>
      <c r="Y321" s="79"/>
      <c r="Z321" s="73"/>
      <c r="AA321" s="79"/>
      <c r="AB321" s="73"/>
      <c r="AC321" s="79"/>
      <c r="AD321" s="73"/>
      <c r="AE321" s="79"/>
      <c r="AF321" s="73"/>
      <c r="AG321" s="79"/>
      <c r="AH321" s="73"/>
      <c r="AI321" s="79"/>
      <c r="AJ321" s="73"/>
      <c r="AK321" s="79"/>
      <c r="AL321" s="73"/>
      <c r="AM321" s="79"/>
      <c r="AN321" s="73"/>
      <c r="AO321" s="79"/>
      <c r="AP321" s="73"/>
      <c r="AQ321" s="79"/>
      <c r="AR321" s="73"/>
      <c r="AS321" s="79"/>
      <c r="AT321" s="73"/>
      <c r="AU321" s="79"/>
      <c r="AV321" s="73"/>
      <c r="AW321" s="79"/>
      <c r="AX321" s="73"/>
      <c r="AY321" s="79"/>
      <c r="AZ321" s="73"/>
    </row>
    <row r="322" spans="2:52" x14ac:dyDescent="0.25">
      <c r="B322" s="205"/>
      <c r="C322" s="205"/>
      <c r="D322" s="205"/>
      <c r="E322" s="205"/>
      <c r="F322" s="205"/>
      <c r="G322" s="205"/>
      <c r="H322" s="205"/>
      <c r="I322" s="79"/>
      <c r="J322" s="73"/>
      <c r="K322" s="79"/>
      <c r="L322" s="73"/>
      <c r="M322" s="79"/>
      <c r="N322" s="73"/>
      <c r="O322" s="79"/>
      <c r="P322" s="73"/>
      <c r="Q322" s="79"/>
      <c r="R322" s="73"/>
      <c r="S322" s="79"/>
      <c r="T322" s="73"/>
      <c r="U322" s="79"/>
      <c r="V322" s="73"/>
      <c r="W322" s="79"/>
      <c r="X322" s="73"/>
      <c r="Y322" s="79"/>
      <c r="Z322" s="73"/>
      <c r="AA322" s="79"/>
      <c r="AB322" s="73"/>
      <c r="AC322" s="79"/>
      <c r="AD322" s="73"/>
      <c r="AE322" s="79"/>
      <c r="AF322" s="73"/>
      <c r="AG322" s="79"/>
      <c r="AH322" s="73"/>
      <c r="AI322" s="79"/>
      <c r="AJ322" s="73"/>
      <c r="AK322" s="79"/>
      <c r="AL322" s="73"/>
      <c r="AM322" s="79"/>
      <c r="AN322" s="73"/>
      <c r="AO322" s="79"/>
      <c r="AP322" s="73"/>
      <c r="AQ322" s="79"/>
      <c r="AR322" s="73"/>
      <c r="AS322" s="79"/>
      <c r="AT322" s="73"/>
      <c r="AU322" s="79"/>
      <c r="AV322" s="73"/>
      <c r="AW322" s="79"/>
      <c r="AX322" s="73"/>
      <c r="AY322" s="79"/>
      <c r="AZ322" s="73"/>
    </row>
    <row r="323" spans="2:52" x14ac:dyDescent="0.25">
      <c r="B323" s="205"/>
      <c r="C323" s="205"/>
      <c r="D323" s="205"/>
      <c r="E323" s="205"/>
      <c r="F323" s="205"/>
      <c r="G323" s="205"/>
      <c r="H323" s="205"/>
      <c r="I323" s="79"/>
      <c r="J323" s="73"/>
      <c r="K323" s="79"/>
      <c r="L323" s="73"/>
      <c r="M323" s="79"/>
      <c r="N323" s="73"/>
      <c r="O323" s="79"/>
      <c r="P323" s="73"/>
      <c r="Q323" s="79"/>
      <c r="R323" s="73"/>
      <c r="S323" s="79"/>
      <c r="T323" s="73"/>
      <c r="U323" s="79"/>
      <c r="V323" s="73"/>
      <c r="W323" s="79"/>
      <c r="X323" s="73"/>
      <c r="Y323" s="79"/>
      <c r="Z323" s="73"/>
      <c r="AA323" s="79"/>
      <c r="AB323" s="73"/>
      <c r="AC323" s="79"/>
      <c r="AD323" s="73"/>
      <c r="AE323" s="79"/>
      <c r="AF323" s="73"/>
      <c r="AG323" s="79"/>
      <c r="AH323" s="73"/>
      <c r="AI323" s="79"/>
      <c r="AJ323" s="73"/>
      <c r="AK323" s="79"/>
      <c r="AL323" s="73"/>
      <c r="AM323" s="79"/>
      <c r="AN323" s="73"/>
      <c r="AO323" s="79"/>
      <c r="AP323" s="73"/>
      <c r="AQ323" s="79"/>
      <c r="AR323" s="73"/>
      <c r="AS323" s="79"/>
      <c r="AT323" s="73"/>
      <c r="AU323" s="79"/>
      <c r="AV323" s="73"/>
      <c r="AW323" s="79"/>
      <c r="AX323" s="73"/>
      <c r="AY323" s="79"/>
      <c r="AZ323" s="73"/>
    </row>
    <row r="324" spans="2:52" x14ac:dyDescent="0.25">
      <c r="B324" s="205"/>
      <c r="C324" s="205"/>
      <c r="D324" s="205"/>
      <c r="E324" s="205"/>
      <c r="F324" s="205"/>
      <c r="G324" s="205"/>
      <c r="H324" s="205"/>
      <c r="I324" s="79"/>
      <c r="J324" s="73"/>
      <c r="K324" s="79"/>
      <c r="L324" s="73"/>
      <c r="M324" s="79"/>
      <c r="N324" s="73"/>
      <c r="O324" s="79"/>
      <c r="P324" s="73"/>
      <c r="Q324" s="79"/>
      <c r="R324" s="73"/>
      <c r="S324" s="79"/>
      <c r="T324" s="73"/>
      <c r="U324" s="79"/>
      <c r="V324" s="73"/>
      <c r="W324" s="79"/>
      <c r="X324" s="73"/>
      <c r="Y324" s="79"/>
      <c r="Z324" s="73"/>
      <c r="AA324" s="79"/>
      <c r="AB324" s="73"/>
      <c r="AC324" s="79"/>
      <c r="AD324" s="73"/>
      <c r="AE324" s="79"/>
      <c r="AF324" s="73"/>
      <c r="AG324" s="79"/>
      <c r="AH324" s="73"/>
      <c r="AI324" s="79"/>
      <c r="AJ324" s="73"/>
      <c r="AK324" s="79"/>
      <c r="AL324" s="73"/>
      <c r="AM324" s="79"/>
      <c r="AN324" s="73"/>
      <c r="AO324" s="79"/>
      <c r="AP324" s="73"/>
      <c r="AQ324" s="79"/>
      <c r="AR324" s="73"/>
      <c r="AS324" s="79"/>
      <c r="AT324" s="73"/>
      <c r="AU324" s="79"/>
      <c r="AV324" s="73"/>
      <c r="AW324" s="79"/>
      <c r="AX324" s="73"/>
      <c r="AY324" s="79"/>
      <c r="AZ324" s="73"/>
    </row>
    <row r="325" spans="2:52" x14ac:dyDescent="0.25">
      <c r="B325" s="205"/>
      <c r="C325" s="205"/>
      <c r="D325" s="205"/>
      <c r="E325" s="205"/>
      <c r="F325" s="205"/>
      <c r="G325" s="205"/>
      <c r="H325" s="205"/>
      <c r="I325" s="79"/>
      <c r="J325" s="73"/>
      <c r="K325" s="79"/>
      <c r="L325" s="73"/>
      <c r="M325" s="79"/>
      <c r="N325" s="73"/>
      <c r="O325" s="79"/>
      <c r="P325" s="73"/>
      <c r="Q325" s="79"/>
      <c r="R325" s="73"/>
      <c r="S325" s="79"/>
      <c r="T325" s="73"/>
      <c r="U325" s="79"/>
      <c r="V325" s="73"/>
      <c r="W325" s="79"/>
      <c r="X325" s="73"/>
      <c r="Y325" s="79"/>
      <c r="Z325" s="73"/>
      <c r="AA325" s="79"/>
      <c r="AB325" s="73"/>
      <c r="AC325" s="79"/>
      <c r="AD325" s="73"/>
      <c r="AE325" s="79"/>
      <c r="AF325" s="73"/>
      <c r="AG325" s="79"/>
      <c r="AH325" s="73"/>
      <c r="AI325" s="79"/>
      <c r="AJ325" s="73"/>
      <c r="AK325" s="79"/>
      <c r="AL325" s="73"/>
      <c r="AM325" s="79"/>
      <c r="AN325" s="73"/>
      <c r="AO325" s="79"/>
      <c r="AP325" s="73"/>
      <c r="AQ325" s="79"/>
      <c r="AR325" s="73"/>
      <c r="AS325" s="79"/>
      <c r="AT325" s="73"/>
      <c r="AU325" s="79"/>
      <c r="AV325" s="73"/>
      <c r="AW325" s="79"/>
      <c r="AX325" s="73"/>
      <c r="AY325" s="79"/>
      <c r="AZ325" s="73"/>
    </row>
    <row r="326" spans="2:52" x14ac:dyDescent="0.25">
      <c r="B326" s="205"/>
      <c r="C326" s="205"/>
      <c r="D326" s="205"/>
      <c r="E326" s="205"/>
      <c r="F326" s="205"/>
      <c r="G326" s="205"/>
      <c r="H326" s="205"/>
      <c r="I326" s="79"/>
      <c r="J326" s="73"/>
      <c r="K326" s="79"/>
      <c r="L326" s="73"/>
      <c r="M326" s="79"/>
      <c r="N326" s="73"/>
      <c r="O326" s="79"/>
      <c r="P326" s="73"/>
      <c r="Q326" s="79"/>
      <c r="R326" s="73"/>
      <c r="S326" s="79"/>
      <c r="T326" s="73"/>
      <c r="U326" s="79"/>
      <c r="V326" s="73"/>
      <c r="W326" s="79"/>
      <c r="X326" s="73"/>
      <c r="Y326" s="79"/>
      <c r="Z326" s="73"/>
      <c r="AA326" s="79"/>
      <c r="AB326" s="73"/>
      <c r="AC326" s="79"/>
      <c r="AD326" s="73"/>
      <c r="AE326" s="79"/>
      <c r="AF326" s="73"/>
      <c r="AG326" s="79"/>
      <c r="AH326" s="73"/>
      <c r="AI326" s="79"/>
      <c r="AJ326" s="73"/>
      <c r="AK326" s="79"/>
      <c r="AL326" s="73"/>
      <c r="AM326" s="79"/>
      <c r="AN326" s="73"/>
      <c r="AO326" s="79"/>
      <c r="AP326" s="73"/>
      <c r="AQ326" s="79"/>
      <c r="AR326" s="73"/>
      <c r="AS326" s="79"/>
      <c r="AT326" s="73"/>
      <c r="AU326" s="79"/>
      <c r="AV326" s="73"/>
      <c r="AW326" s="79"/>
      <c r="AX326" s="73"/>
      <c r="AY326" s="79"/>
      <c r="AZ326" s="73"/>
    </row>
    <row r="327" spans="2:52" x14ac:dyDescent="0.25">
      <c r="B327" s="205"/>
      <c r="C327" s="205"/>
      <c r="D327" s="205"/>
      <c r="E327" s="205"/>
      <c r="F327" s="205"/>
      <c r="G327" s="205"/>
      <c r="H327" s="205"/>
      <c r="I327" s="79"/>
      <c r="J327" s="73"/>
      <c r="K327" s="79"/>
      <c r="L327" s="73"/>
      <c r="M327" s="79"/>
      <c r="N327" s="73"/>
      <c r="O327" s="79"/>
      <c r="P327" s="73"/>
      <c r="Q327" s="79"/>
      <c r="R327" s="73"/>
      <c r="S327" s="79"/>
      <c r="T327" s="73"/>
      <c r="U327" s="79"/>
      <c r="V327" s="73"/>
      <c r="W327" s="79"/>
      <c r="X327" s="73"/>
      <c r="Y327" s="79"/>
      <c r="Z327" s="73"/>
      <c r="AA327" s="79"/>
      <c r="AB327" s="73"/>
      <c r="AC327" s="79"/>
      <c r="AD327" s="73"/>
      <c r="AE327" s="79"/>
      <c r="AF327" s="73"/>
      <c r="AG327" s="79"/>
      <c r="AH327" s="73"/>
      <c r="AI327" s="79"/>
      <c r="AJ327" s="73"/>
      <c r="AK327" s="79"/>
      <c r="AL327" s="73"/>
      <c r="AM327" s="79"/>
      <c r="AN327" s="73"/>
      <c r="AO327" s="79"/>
      <c r="AP327" s="73"/>
      <c r="AQ327" s="79"/>
      <c r="AR327" s="73"/>
      <c r="AS327" s="79"/>
      <c r="AT327" s="73"/>
      <c r="AU327" s="79"/>
      <c r="AV327" s="73"/>
      <c r="AW327" s="79"/>
      <c r="AX327" s="73"/>
      <c r="AY327" s="79"/>
      <c r="AZ327" s="73"/>
    </row>
    <row r="328" spans="2:52" x14ac:dyDescent="0.25">
      <c r="B328" s="205"/>
      <c r="C328" s="205"/>
      <c r="D328" s="205"/>
      <c r="E328" s="205"/>
      <c r="F328" s="205"/>
      <c r="G328" s="205"/>
      <c r="H328" s="205"/>
      <c r="I328" s="79"/>
      <c r="J328" s="73"/>
      <c r="K328" s="79"/>
      <c r="L328" s="73"/>
      <c r="M328" s="79"/>
      <c r="N328" s="73"/>
      <c r="O328" s="79"/>
      <c r="P328" s="73"/>
      <c r="Q328" s="79"/>
      <c r="R328" s="73"/>
      <c r="S328" s="79"/>
      <c r="T328" s="73"/>
      <c r="U328" s="79"/>
      <c r="V328" s="73"/>
      <c r="W328" s="79"/>
      <c r="X328" s="73"/>
      <c r="Y328" s="79"/>
      <c r="Z328" s="73"/>
      <c r="AA328" s="79"/>
      <c r="AB328" s="73"/>
      <c r="AC328" s="79"/>
      <c r="AD328" s="73"/>
      <c r="AE328" s="79"/>
      <c r="AF328" s="73"/>
      <c r="AG328" s="79"/>
      <c r="AH328" s="73"/>
      <c r="AI328" s="79"/>
      <c r="AJ328" s="73"/>
      <c r="AK328" s="79"/>
      <c r="AL328" s="73"/>
      <c r="AM328" s="79"/>
      <c r="AN328" s="73"/>
      <c r="AO328" s="79"/>
      <c r="AP328" s="73"/>
      <c r="AQ328" s="79"/>
      <c r="AR328" s="73"/>
      <c r="AS328" s="79"/>
      <c r="AT328" s="73"/>
      <c r="AU328" s="79"/>
      <c r="AV328" s="73"/>
      <c r="AW328" s="79"/>
      <c r="AX328" s="73"/>
      <c r="AY328" s="79"/>
      <c r="AZ328" s="73"/>
    </row>
    <row r="329" spans="2:52" x14ac:dyDescent="0.25">
      <c r="B329" s="205"/>
      <c r="C329" s="205"/>
      <c r="D329" s="205"/>
      <c r="E329" s="205"/>
      <c r="F329" s="205"/>
      <c r="G329" s="205"/>
      <c r="H329" s="205"/>
      <c r="I329" s="79"/>
      <c r="J329" s="73"/>
      <c r="K329" s="79"/>
      <c r="L329" s="73"/>
      <c r="M329" s="79"/>
      <c r="N329" s="73"/>
      <c r="O329" s="79"/>
      <c r="P329" s="73"/>
      <c r="Q329" s="79"/>
      <c r="R329" s="73"/>
      <c r="S329" s="79"/>
      <c r="T329" s="73"/>
      <c r="U329" s="79"/>
      <c r="V329" s="73"/>
      <c r="W329" s="79"/>
      <c r="X329" s="73"/>
      <c r="Y329" s="79"/>
      <c r="Z329" s="73"/>
      <c r="AA329" s="79"/>
      <c r="AB329" s="73"/>
      <c r="AC329" s="79"/>
      <c r="AD329" s="73"/>
      <c r="AE329" s="79"/>
      <c r="AF329" s="73"/>
      <c r="AG329" s="79"/>
      <c r="AH329" s="73"/>
      <c r="AI329" s="79"/>
      <c r="AJ329" s="73"/>
      <c r="AK329" s="79"/>
      <c r="AL329" s="73"/>
      <c r="AM329" s="79"/>
      <c r="AN329" s="73"/>
      <c r="AO329" s="79"/>
      <c r="AP329" s="73"/>
      <c r="AQ329" s="79"/>
      <c r="AR329" s="73"/>
      <c r="AS329" s="79"/>
      <c r="AT329" s="73"/>
      <c r="AU329" s="79"/>
      <c r="AV329" s="73"/>
      <c r="AW329" s="79"/>
      <c r="AX329" s="73"/>
      <c r="AY329" s="79"/>
      <c r="AZ329" s="73"/>
    </row>
    <row r="330" spans="2:52" x14ac:dyDescent="0.25">
      <c r="B330" s="205"/>
      <c r="C330" s="205"/>
      <c r="D330" s="205"/>
      <c r="E330" s="205"/>
      <c r="F330" s="205"/>
      <c r="G330" s="205"/>
      <c r="H330" s="205"/>
      <c r="I330" s="79"/>
      <c r="J330" s="73"/>
      <c r="K330" s="79"/>
      <c r="L330" s="73"/>
      <c r="M330" s="79"/>
      <c r="N330" s="73"/>
      <c r="O330" s="79"/>
      <c r="P330" s="73"/>
      <c r="Q330" s="79"/>
      <c r="R330" s="73"/>
      <c r="S330" s="79"/>
      <c r="T330" s="73"/>
      <c r="U330" s="79"/>
      <c r="V330" s="73"/>
      <c r="W330" s="79"/>
      <c r="X330" s="73"/>
      <c r="Y330" s="79"/>
      <c r="Z330" s="73"/>
      <c r="AA330" s="79"/>
      <c r="AB330" s="73"/>
      <c r="AC330" s="79"/>
      <c r="AD330" s="73"/>
      <c r="AE330" s="79"/>
      <c r="AF330" s="73"/>
      <c r="AG330" s="79"/>
      <c r="AH330" s="73"/>
      <c r="AI330" s="79"/>
      <c r="AJ330" s="73"/>
      <c r="AK330" s="79"/>
      <c r="AL330" s="73"/>
      <c r="AM330" s="79"/>
      <c r="AN330" s="73"/>
      <c r="AO330" s="79"/>
      <c r="AP330" s="73"/>
      <c r="AQ330" s="79"/>
      <c r="AR330" s="73"/>
      <c r="AS330" s="79"/>
      <c r="AT330" s="73"/>
      <c r="AU330" s="79"/>
      <c r="AV330" s="73"/>
      <c r="AW330" s="79"/>
      <c r="AX330" s="73"/>
      <c r="AY330" s="79"/>
      <c r="AZ330" s="73"/>
    </row>
    <row r="331" spans="2:52" ht="15.75" x14ac:dyDescent="0.25">
      <c r="B331" s="105"/>
      <c r="C331" s="105"/>
      <c r="D331" s="105"/>
      <c r="E331" s="105"/>
      <c r="F331" s="105"/>
      <c r="G331" s="105"/>
      <c r="H331" s="105"/>
      <c r="I331" s="74"/>
      <c r="J331" s="75"/>
      <c r="K331" s="74"/>
      <c r="L331" s="75"/>
      <c r="M331" s="74"/>
      <c r="N331" s="75"/>
      <c r="O331" s="74"/>
      <c r="P331" s="75"/>
      <c r="Q331" s="74"/>
      <c r="R331" s="75"/>
      <c r="S331" s="74"/>
      <c r="T331" s="75"/>
      <c r="U331" s="74"/>
      <c r="V331" s="75"/>
      <c r="W331" s="74"/>
      <c r="X331" s="75"/>
      <c r="Y331" s="74"/>
      <c r="Z331" s="75"/>
      <c r="AA331" s="74"/>
      <c r="AB331" s="75"/>
      <c r="AC331" s="74"/>
      <c r="AD331" s="75"/>
      <c r="AE331" s="74"/>
      <c r="AF331" s="75"/>
      <c r="AG331" s="74"/>
      <c r="AH331" s="75"/>
      <c r="AI331" s="74"/>
      <c r="AJ331" s="75"/>
      <c r="AK331" s="74"/>
      <c r="AL331" s="75"/>
      <c r="AM331" s="74"/>
      <c r="AN331" s="75"/>
      <c r="AO331" s="74"/>
      <c r="AP331" s="75"/>
      <c r="AQ331" s="74"/>
      <c r="AR331" s="75"/>
      <c r="AS331" s="74"/>
      <c r="AT331" s="75"/>
      <c r="AU331" s="74"/>
      <c r="AV331" s="75"/>
      <c r="AW331" s="74"/>
      <c r="AX331" s="75"/>
      <c r="AY331" s="74"/>
      <c r="AZ331" s="75"/>
    </row>
    <row r="332" spans="2:52" x14ac:dyDescent="0.25">
      <c r="B332" s="205"/>
      <c r="C332" s="205"/>
      <c r="D332" s="205"/>
      <c r="E332" s="205"/>
      <c r="F332" s="205"/>
      <c r="G332" s="205"/>
      <c r="H332" s="205"/>
      <c r="I332" s="79"/>
      <c r="J332" s="73"/>
      <c r="K332" s="79"/>
      <c r="L332" s="73"/>
      <c r="M332" s="79"/>
      <c r="N332" s="73"/>
      <c r="O332" s="79"/>
      <c r="P332" s="73"/>
      <c r="Q332" s="79"/>
      <c r="R332" s="73"/>
      <c r="S332" s="79"/>
      <c r="T332" s="73"/>
      <c r="U332" s="79"/>
      <c r="V332" s="73"/>
      <c r="W332" s="79"/>
      <c r="X332" s="73"/>
      <c r="Y332" s="79"/>
      <c r="Z332" s="73"/>
      <c r="AA332" s="79"/>
      <c r="AB332" s="73"/>
      <c r="AC332" s="79"/>
      <c r="AD332" s="73"/>
      <c r="AE332" s="79"/>
      <c r="AF332" s="73"/>
      <c r="AG332" s="79"/>
      <c r="AH332" s="73"/>
      <c r="AI332" s="79"/>
      <c r="AJ332" s="73"/>
      <c r="AK332" s="79"/>
      <c r="AL332" s="73"/>
      <c r="AM332" s="79"/>
      <c r="AN332" s="73"/>
      <c r="AO332" s="79"/>
      <c r="AP332" s="73"/>
      <c r="AQ332" s="79"/>
      <c r="AR332" s="73"/>
      <c r="AS332" s="79"/>
      <c r="AT332" s="73"/>
      <c r="AU332" s="79"/>
      <c r="AV332" s="73"/>
      <c r="AW332" s="79"/>
      <c r="AX332" s="73"/>
      <c r="AY332" s="79"/>
      <c r="AZ332" s="73"/>
    </row>
    <row r="333" spans="2:52" x14ac:dyDescent="0.25">
      <c r="B333" s="205"/>
      <c r="C333" s="205"/>
      <c r="D333" s="205"/>
      <c r="E333" s="205"/>
      <c r="F333" s="205"/>
      <c r="G333" s="205"/>
      <c r="H333" s="205"/>
      <c r="I333" s="79"/>
      <c r="J333" s="73"/>
      <c r="K333" s="79"/>
      <c r="L333" s="73"/>
      <c r="M333" s="79"/>
      <c r="N333" s="73"/>
      <c r="O333" s="79"/>
      <c r="P333" s="73"/>
      <c r="Q333" s="79"/>
      <c r="R333" s="73"/>
      <c r="S333" s="79"/>
      <c r="T333" s="73"/>
      <c r="U333" s="79"/>
      <c r="V333" s="73"/>
      <c r="W333" s="79"/>
      <c r="X333" s="73"/>
      <c r="Y333" s="79"/>
      <c r="Z333" s="73"/>
      <c r="AA333" s="79"/>
      <c r="AB333" s="73"/>
      <c r="AC333" s="79"/>
      <c r="AD333" s="73"/>
      <c r="AE333" s="79"/>
      <c r="AF333" s="73"/>
      <c r="AG333" s="79"/>
      <c r="AH333" s="73"/>
      <c r="AI333" s="79"/>
      <c r="AJ333" s="73"/>
      <c r="AK333" s="79"/>
      <c r="AL333" s="73"/>
      <c r="AM333" s="79"/>
      <c r="AN333" s="73"/>
      <c r="AO333" s="79"/>
      <c r="AP333" s="73"/>
      <c r="AQ333" s="79"/>
      <c r="AR333" s="73"/>
      <c r="AS333" s="79"/>
      <c r="AT333" s="73"/>
      <c r="AU333" s="79"/>
      <c r="AV333" s="73"/>
      <c r="AW333" s="79"/>
      <c r="AX333" s="73"/>
      <c r="AY333" s="79"/>
      <c r="AZ333" s="73"/>
    </row>
    <row r="334" spans="2:52" x14ac:dyDescent="0.25">
      <c r="B334" s="205"/>
      <c r="C334" s="205"/>
      <c r="D334" s="205"/>
      <c r="E334" s="205"/>
      <c r="F334" s="205"/>
      <c r="G334" s="205"/>
      <c r="H334" s="205"/>
      <c r="I334" s="79"/>
      <c r="J334" s="73"/>
      <c r="K334" s="79"/>
      <c r="L334" s="73"/>
      <c r="M334" s="79"/>
      <c r="N334" s="73"/>
      <c r="O334" s="79"/>
      <c r="P334" s="73"/>
      <c r="Q334" s="79"/>
      <c r="R334" s="73"/>
      <c r="S334" s="79"/>
      <c r="T334" s="73"/>
      <c r="U334" s="79"/>
      <c r="V334" s="73"/>
      <c r="W334" s="79"/>
      <c r="X334" s="73"/>
      <c r="Y334" s="79"/>
      <c r="Z334" s="73"/>
      <c r="AA334" s="79"/>
      <c r="AB334" s="73"/>
      <c r="AC334" s="79"/>
      <c r="AD334" s="73"/>
      <c r="AE334" s="79"/>
      <c r="AF334" s="73"/>
      <c r="AG334" s="79"/>
      <c r="AH334" s="73"/>
      <c r="AI334" s="79"/>
      <c r="AJ334" s="73"/>
      <c r="AK334" s="79"/>
      <c r="AL334" s="73"/>
      <c r="AM334" s="79"/>
      <c r="AN334" s="73"/>
      <c r="AO334" s="79"/>
      <c r="AP334" s="73"/>
      <c r="AQ334" s="79"/>
      <c r="AR334" s="73"/>
      <c r="AS334" s="79"/>
      <c r="AT334" s="73"/>
      <c r="AU334" s="79"/>
      <c r="AV334" s="73"/>
      <c r="AW334" s="79"/>
      <c r="AX334" s="73"/>
      <c r="AY334" s="79"/>
      <c r="AZ334" s="73"/>
    </row>
    <row r="335" spans="2:52" x14ac:dyDescent="0.25">
      <c r="B335" s="205"/>
      <c r="C335" s="205"/>
      <c r="D335" s="205"/>
      <c r="E335" s="205"/>
      <c r="F335" s="205"/>
      <c r="G335" s="205"/>
      <c r="H335" s="205"/>
      <c r="I335" s="79"/>
      <c r="J335" s="73"/>
      <c r="K335" s="79"/>
      <c r="L335" s="73"/>
      <c r="M335" s="79"/>
      <c r="N335" s="73"/>
      <c r="O335" s="79"/>
      <c r="P335" s="73"/>
      <c r="Q335" s="79"/>
      <c r="R335" s="73"/>
      <c r="S335" s="79"/>
      <c r="T335" s="73"/>
      <c r="U335" s="79"/>
      <c r="V335" s="73"/>
      <c r="W335" s="79"/>
      <c r="X335" s="73"/>
      <c r="Y335" s="79"/>
      <c r="Z335" s="73"/>
      <c r="AA335" s="79"/>
      <c r="AB335" s="73"/>
      <c r="AC335" s="79"/>
      <c r="AD335" s="73"/>
      <c r="AE335" s="79"/>
      <c r="AF335" s="73"/>
      <c r="AG335" s="79"/>
      <c r="AH335" s="73"/>
      <c r="AI335" s="79"/>
      <c r="AJ335" s="73"/>
      <c r="AK335" s="79"/>
      <c r="AL335" s="73"/>
      <c r="AM335" s="79"/>
      <c r="AN335" s="73"/>
      <c r="AO335" s="79"/>
      <c r="AP335" s="73"/>
      <c r="AQ335" s="79"/>
      <c r="AR335" s="73"/>
      <c r="AS335" s="79"/>
      <c r="AT335" s="73"/>
      <c r="AU335" s="79"/>
      <c r="AV335" s="73"/>
      <c r="AW335" s="79"/>
      <c r="AX335" s="73"/>
      <c r="AY335" s="79"/>
      <c r="AZ335" s="73"/>
    </row>
    <row r="336" spans="2:52" x14ac:dyDescent="0.25">
      <c r="B336" s="205"/>
      <c r="C336" s="205"/>
      <c r="D336" s="205"/>
      <c r="E336" s="205"/>
      <c r="F336" s="205"/>
      <c r="G336" s="205"/>
      <c r="H336" s="205"/>
      <c r="I336" s="79"/>
      <c r="J336" s="73"/>
      <c r="K336" s="79"/>
      <c r="L336" s="73"/>
      <c r="M336" s="79"/>
      <c r="N336" s="73"/>
      <c r="O336" s="79"/>
      <c r="P336" s="73"/>
      <c r="Q336" s="79"/>
      <c r="R336" s="73"/>
      <c r="S336" s="79"/>
      <c r="T336" s="73"/>
      <c r="U336" s="79"/>
      <c r="V336" s="73"/>
      <c r="W336" s="79"/>
      <c r="X336" s="73"/>
      <c r="Y336" s="79"/>
      <c r="Z336" s="73"/>
      <c r="AA336" s="79"/>
      <c r="AB336" s="73"/>
      <c r="AC336" s="79"/>
      <c r="AD336" s="73"/>
      <c r="AE336" s="79"/>
      <c r="AF336" s="73"/>
      <c r="AG336" s="79"/>
      <c r="AH336" s="73"/>
      <c r="AI336" s="79"/>
      <c r="AJ336" s="73"/>
      <c r="AK336" s="79"/>
      <c r="AL336" s="73"/>
      <c r="AM336" s="79"/>
      <c r="AN336" s="73"/>
      <c r="AO336" s="79"/>
      <c r="AP336" s="73"/>
      <c r="AQ336" s="79"/>
      <c r="AR336" s="73"/>
      <c r="AS336" s="79"/>
      <c r="AT336" s="73"/>
      <c r="AU336" s="79"/>
      <c r="AV336" s="73"/>
      <c r="AW336" s="79"/>
      <c r="AX336" s="73"/>
      <c r="AY336" s="79"/>
      <c r="AZ336" s="73"/>
    </row>
    <row r="337" spans="2:52" x14ac:dyDescent="0.25">
      <c r="B337" s="205"/>
      <c r="C337" s="205"/>
      <c r="D337" s="205"/>
      <c r="E337" s="205"/>
      <c r="F337" s="205"/>
      <c r="G337" s="205"/>
      <c r="H337" s="205"/>
      <c r="I337" s="79"/>
      <c r="J337" s="73"/>
      <c r="K337" s="79"/>
      <c r="L337" s="73"/>
      <c r="M337" s="79"/>
      <c r="N337" s="73"/>
      <c r="O337" s="79"/>
      <c r="P337" s="73"/>
      <c r="Q337" s="79"/>
      <c r="R337" s="73"/>
      <c r="S337" s="79"/>
      <c r="T337" s="73"/>
      <c r="U337" s="79"/>
      <c r="V337" s="73"/>
      <c r="W337" s="79"/>
      <c r="X337" s="73"/>
      <c r="Y337" s="79"/>
      <c r="Z337" s="73"/>
      <c r="AA337" s="79"/>
      <c r="AB337" s="73"/>
      <c r="AC337" s="79"/>
      <c r="AD337" s="73"/>
      <c r="AE337" s="79"/>
      <c r="AF337" s="73"/>
      <c r="AG337" s="79"/>
      <c r="AH337" s="73"/>
      <c r="AI337" s="79"/>
      <c r="AJ337" s="73"/>
      <c r="AK337" s="79"/>
      <c r="AL337" s="73"/>
      <c r="AM337" s="79"/>
      <c r="AN337" s="73"/>
      <c r="AO337" s="79"/>
      <c r="AP337" s="73"/>
      <c r="AQ337" s="79"/>
      <c r="AR337" s="73"/>
      <c r="AS337" s="79"/>
      <c r="AT337" s="73"/>
      <c r="AU337" s="79"/>
      <c r="AV337" s="73"/>
      <c r="AW337" s="79"/>
      <c r="AX337" s="73"/>
      <c r="AY337" s="79"/>
      <c r="AZ337" s="73"/>
    </row>
    <row r="338" spans="2:52" x14ac:dyDescent="0.25">
      <c r="B338" s="205"/>
      <c r="C338" s="205"/>
      <c r="D338" s="205"/>
      <c r="E338" s="205"/>
      <c r="F338" s="205"/>
      <c r="G338" s="205"/>
      <c r="H338" s="205"/>
      <c r="I338" s="79"/>
      <c r="J338" s="73"/>
      <c r="K338" s="79"/>
      <c r="L338" s="73"/>
      <c r="M338" s="79"/>
      <c r="N338" s="73"/>
      <c r="O338" s="79"/>
      <c r="P338" s="73"/>
      <c r="Q338" s="79"/>
      <c r="R338" s="73"/>
      <c r="S338" s="79"/>
      <c r="T338" s="73"/>
      <c r="U338" s="79"/>
      <c r="V338" s="73"/>
      <c r="W338" s="79"/>
      <c r="X338" s="73"/>
      <c r="Y338" s="79"/>
      <c r="Z338" s="73"/>
      <c r="AA338" s="79"/>
      <c r="AB338" s="73"/>
      <c r="AC338" s="79"/>
      <c r="AD338" s="73"/>
      <c r="AE338" s="79"/>
      <c r="AF338" s="73"/>
      <c r="AG338" s="79"/>
      <c r="AH338" s="73"/>
      <c r="AI338" s="79"/>
      <c r="AJ338" s="73"/>
      <c r="AK338" s="79"/>
      <c r="AL338" s="73"/>
      <c r="AM338" s="79"/>
      <c r="AN338" s="73"/>
      <c r="AO338" s="79"/>
      <c r="AP338" s="73"/>
      <c r="AQ338" s="79"/>
      <c r="AR338" s="73"/>
      <c r="AS338" s="79"/>
      <c r="AT338" s="73"/>
      <c r="AU338" s="79"/>
      <c r="AV338" s="73"/>
      <c r="AW338" s="79"/>
      <c r="AX338" s="73"/>
      <c r="AY338" s="79"/>
      <c r="AZ338" s="73"/>
    </row>
    <row r="339" spans="2:52" x14ac:dyDescent="0.25">
      <c r="B339" s="205"/>
      <c r="C339" s="205"/>
      <c r="D339" s="205"/>
      <c r="E339" s="205"/>
      <c r="F339" s="205"/>
      <c r="G339" s="205"/>
      <c r="H339" s="205"/>
      <c r="I339" s="79"/>
      <c r="J339" s="73"/>
      <c r="K339" s="79"/>
      <c r="L339" s="73"/>
      <c r="M339" s="79"/>
      <c r="N339" s="73"/>
      <c r="O339" s="79"/>
      <c r="P339" s="73"/>
      <c r="Q339" s="79"/>
      <c r="R339" s="73"/>
      <c r="S339" s="79"/>
      <c r="T339" s="73"/>
      <c r="U339" s="79"/>
      <c r="V339" s="73"/>
      <c r="W339" s="79"/>
      <c r="X339" s="73"/>
      <c r="Y339" s="79"/>
      <c r="Z339" s="73"/>
      <c r="AA339" s="79"/>
      <c r="AB339" s="73"/>
      <c r="AC339" s="79"/>
      <c r="AD339" s="73"/>
      <c r="AE339" s="79"/>
      <c r="AF339" s="73"/>
      <c r="AG339" s="79"/>
      <c r="AH339" s="73"/>
      <c r="AI339" s="79"/>
      <c r="AJ339" s="73"/>
      <c r="AK339" s="79"/>
      <c r="AL339" s="73"/>
      <c r="AM339" s="79"/>
      <c r="AN339" s="73"/>
      <c r="AO339" s="79"/>
      <c r="AP339" s="73"/>
      <c r="AQ339" s="79"/>
      <c r="AR339" s="73"/>
      <c r="AS339" s="79"/>
      <c r="AT339" s="73"/>
      <c r="AU339" s="79"/>
      <c r="AV339" s="73"/>
      <c r="AW339" s="79"/>
      <c r="AX339" s="73"/>
      <c r="AY339" s="79"/>
      <c r="AZ339" s="73"/>
    </row>
    <row r="340" spans="2:52" x14ac:dyDescent="0.25">
      <c r="B340" s="205"/>
      <c r="C340" s="205"/>
      <c r="D340" s="205"/>
      <c r="E340" s="205"/>
      <c r="F340" s="205"/>
      <c r="G340" s="205"/>
      <c r="H340" s="205"/>
      <c r="I340" s="79"/>
      <c r="J340" s="73"/>
      <c r="K340" s="79"/>
      <c r="L340" s="73"/>
      <c r="M340" s="79"/>
      <c r="N340" s="73"/>
      <c r="O340" s="79"/>
      <c r="P340" s="73"/>
      <c r="Q340" s="79"/>
      <c r="R340" s="73"/>
      <c r="S340" s="79"/>
      <c r="T340" s="73"/>
      <c r="U340" s="79"/>
      <c r="V340" s="73"/>
      <c r="W340" s="79"/>
      <c r="X340" s="73"/>
      <c r="Y340" s="79"/>
      <c r="Z340" s="73"/>
      <c r="AA340" s="79"/>
      <c r="AB340" s="73"/>
      <c r="AC340" s="79"/>
      <c r="AD340" s="73"/>
      <c r="AE340" s="79"/>
      <c r="AF340" s="73"/>
      <c r="AG340" s="79"/>
      <c r="AH340" s="73"/>
      <c r="AI340" s="79"/>
      <c r="AJ340" s="73"/>
      <c r="AK340" s="79"/>
      <c r="AL340" s="73"/>
      <c r="AM340" s="79"/>
      <c r="AN340" s="73"/>
      <c r="AO340" s="79"/>
      <c r="AP340" s="73"/>
      <c r="AQ340" s="79"/>
      <c r="AR340" s="73"/>
      <c r="AS340" s="79"/>
      <c r="AT340" s="73"/>
      <c r="AU340" s="79"/>
      <c r="AV340" s="73"/>
      <c r="AW340" s="79"/>
      <c r="AX340" s="73"/>
      <c r="AY340" s="79"/>
      <c r="AZ340" s="73"/>
    </row>
    <row r="341" spans="2:52" x14ac:dyDescent="0.25">
      <c r="B341" s="205"/>
      <c r="C341" s="205"/>
      <c r="D341" s="205"/>
      <c r="E341" s="205"/>
      <c r="F341" s="205"/>
      <c r="G341" s="205"/>
      <c r="H341" s="205"/>
      <c r="I341" s="79"/>
      <c r="J341" s="73"/>
      <c r="K341" s="79"/>
      <c r="L341" s="73"/>
      <c r="M341" s="79"/>
      <c r="N341" s="73"/>
      <c r="O341" s="79"/>
      <c r="P341" s="73"/>
      <c r="Q341" s="79"/>
      <c r="R341" s="73"/>
      <c r="S341" s="79"/>
      <c r="T341" s="73"/>
      <c r="U341" s="79"/>
      <c r="V341" s="73"/>
      <c r="W341" s="79"/>
      <c r="X341" s="73"/>
      <c r="Y341" s="79"/>
      <c r="Z341" s="73"/>
      <c r="AA341" s="79"/>
      <c r="AB341" s="73"/>
      <c r="AC341" s="79"/>
      <c r="AD341" s="73"/>
      <c r="AE341" s="79"/>
      <c r="AF341" s="73"/>
      <c r="AG341" s="79"/>
      <c r="AH341" s="73"/>
      <c r="AI341" s="79"/>
      <c r="AJ341" s="73"/>
      <c r="AK341" s="79"/>
      <c r="AL341" s="73"/>
      <c r="AM341" s="79"/>
      <c r="AN341" s="73"/>
      <c r="AO341" s="79"/>
      <c r="AP341" s="73"/>
      <c r="AQ341" s="79"/>
      <c r="AR341" s="73"/>
      <c r="AS341" s="79"/>
      <c r="AT341" s="73"/>
      <c r="AU341" s="79"/>
      <c r="AV341" s="73"/>
      <c r="AW341" s="79"/>
      <c r="AX341" s="73"/>
      <c r="AY341" s="79"/>
      <c r="AZ341" s="73"/>
    </row>
    <row r="342" spans="2:52" x14ac:dyDescent="0.25">
      <c r="B342" s="205"/>
      <c r="C342" s="205"/>
      <c r="D342" s="205"/>
      <c r="E342" s="205"/>
      <c r="F342" s="205"/>
      <c r="G342" s="205"/>
      <c r="H342" s="205"/>
      <c r="I342" s="79"/>
      <c r="J342" s="73"/>
      <c r="K342" s="79"/>
      <c r="L342" s="73"/>
      <c r="M342" s="79"/>
      <c r="N342" s="73"/>
      <c r="O342" s="79"/>
      <c r="P342" s="73"/>
      <c r="Q342" s="79"/>
      <c r="R342" s="73"/>
      <c r="S342" s="79"/>
      <c r="T342" s="73"/>
      <c r="U342" s="79"/>
      <c r="V342" s="73"/>
      <c r="W342" s="79"/>
      <c r="X342" s="73"/>
      <c r="Y342" s="79"/>
      <c r="Z342" s="73"/>
      <c r="AA342" s="79"/>
      <c r="AB342" s="73"/>
      <c r="AC342" s="79"/>
      <c r="AD342" s="73"/>
      <c r="AE342" s="79"/>
      <c r="AF342" s="73"/>
      <c r="AG342" s="79"/>
      <c r="AH342" s="73"/>
      <c r="AI342" s="79"/>
      <c r="AJ342" s="73"/>
      <c r="AK342" s="79"/>
      <c r="AL342" s="73"/>
      <c r="AM342" s="79"/>
      <c r="AN342" s="73"/>
      <c r="AO342" s="79"/>
      <c r="AP342" s="73"/>
      <c r="AQ342" s="79"/>
      <c r="AR342" s="73"/>
      <c r="AS342" s="79"/>
      <c r="AT342" s="73"/>
      <c r="AU342" s="79"/>
      <c r="AV342" s="73"/>
      <c r="AW342" s="79"/>
      <c r="AX342" s="73"/>
      <c r="AY342" s="79"/>
      <c r="AZ342" s="73"/>
    </row>
    <row r="343" spans="2:52" x14ac:dyDescent="0.25">
      <c r="B343" s="205"/>
      <c r="C343" s="205"/>
      <c r="D343" s="205"/>
      <c r="E343" s="205"/>
      <c r="F343" s="205"/>
      <c r="G343" s="205"/>
      <c r="H343" s="205"/>
      <c r="I343" s="79"/>
      <c r="J343" s="73"/>
      <c r="K343" s="79"/>
      <c r="L343" s="73"/>
      <c r="M343" s="79"/>
      <c r="N343" s="73"/>
      <c r="O343" s="79"/>
      <c r="P343" s="73"/>
      <c r="Q343" s="79"/>
      <c r="R343" s="73"/>
      <c r="S343" s="79"/>
      <c r="T343" s="73"/>
      <c r="U343" s="79"/>
      <c r="V343" s="73"/>
      <c r="W343" s="79"/>
      <c r="X343" s="73"/>
      <c r="Y343" s="79"/>
      <c r="Z343" s="73"/>
      <c r="AA343" s="79"/>
      <c r="AB343" s="73"/>
      <c r="AC343" s="79"/>
      <c r="AD343" s="73"/>
      <c r="AE343" s="79"/>
      <c r="AF343" s="73"/>
      <c r="AG343" s="79"/>
      <c r="AH343" s="73"/>
      <c r="AI343" s="79"/>
      <c r="AJ343" s="73"/>
      <c r="AK343" s="79"/>
      <c r="AL343" s="73"/>
      <c r="AM343" s="79"/>
      <c r="AN343" s="73"/>
      <c r="AO343" s="79"/>
      <c r="AP343" s="73"/>
      <c r="AQ343" s="79"/>
      <c r="AR343" s="73"/>
      <c r="AS343" s="79"/>
      <c r="AT343" s="73"/>
      <c r="AU343" s="79"/>
      <c r="AV343" s="73"/>
      <c r="AW343" s="79"/>
      <c r="AX343" s="73"/>
      <c r="AY343" s="79"/>
      <c r="AZ343" s="73"/>
    </row>
    <row r="344" spans="2:52" ht="15.75" x14ac:dyDescent="0.25">
      <c r="B344" s="105"/>
      <c r="C344" s="105"/>
      <c r="D344" s="105"/>
      <c r="E344" s="105"/>
      <c r="F344" s="105"/>
      <c r="G344" s="105"/>
      <c r="H344" s="105"/>
      <c r="I344" s="74"/>
      <c r="J344" s="75"/>
      <c r="K344" s="74"/>
      <c r="L344" s="75"/>
      <c r="M344" s="74"/>
      <c r="N344" s="75"/>
      <c r="O344" s="74"/>
      <c r="P344" s="75"/>
      <c r="Q344" s="74"/>
      <c r="R344" s="75"/>
      <c r="S344" s="74"/>
      <c r="T344" s="75"/>
      <c r="U344" s="74"/>
      <c r="V344" s="75"/>
      <c r="W344" s="74"/>
      <c r="X344" s="75"/>
      <c r="Y344" s="74"/>
      <c r="Z344" s="75"/>
      <c r="AA344" s="74"/>
      <c r="AB344" s="75"/>
      <c r="AC344" s="74"/>
      <c r="AD344" s="75"/>
      <c r="AE344" s="74"/>
      <c r="AF344" s="75"/>
      <c r="AG344" s="74"/>
      <c r="AH344" s="75"/>
      <c r="AI344" s="74"/>
      <c r="AJ344" s="75"/>
      <c r="AK344" s="74"/>
      <c r="AL344" s="75"/>
      <c r="AM344" s="74"/>
      <c r="AN344" s="75"/>
      <c r="AO344" s="74"/>
      <c r="AP344" s="75"/>
      <c r="AQ344" s="74"/>
      <c r="AR344" s="75"/>
      <c r="AS344" s="74"/>
      <c r="AT344" s="75"/>
      <c r="AU344" s="74"/>
      <c r="AV344" s="75"/>
      <c r="AW344" s="74"/>
      <c r="AX344" s="75"/>
      <c r="AY344" s="74"/>
      <c r="AZ344" s="75"/>
    </row>
    <row r="345" spans="2:52" x14ac:dyDescent="0.25">
      <c r="B345" s="205"/>
      <c r="C345" s="205"/>
      <c r="D345" s="205"/>
      <c r="E345" s="205"/>
      <c r="F345" s="205"/>
      <c r="G345" s="205"/>
      <c r="H345" s="205"/>
      <c r="I345" s="79"/>
      <c r="J345" s="73"/>
      <c r="K345" s="79"/>
      <c r="L345" s="73"/>
      <c r="M345" s="79"/>
      <c r="N345" s="73"/>
      <c r="O345" s="79"/>
      <c r="P345" s="73"/>
      <c r="Q345" s="79"/>
      <c r="R345" s="73"/>
      <c r="S345" s="79"/>
      <c r="T345" s="73"/>
      <c r="U345" s="79"/>
      <c r="V345" s="73"/>
      <c r="W345" s="79"/>
      <c r="X345" s="73"/>
      <c r="Y345" s="79"/>
      <c r="Z345" s="73"/>
      <c r="AA345" s="79"/>
      <c r="AB345" s="73"/>
      <c r="AC345" s="79"/>
      <c r="AD345" s="73"/>
      <c r="AE345" s="79"/>
      <c r="AF345" s="73"/>
      <c r="AG345" s="79"/>
      <c r="AH345" s="73"/>
      <c r="AI345" s="79"/>
      <c r="AJ345" s="73"/>
      <c r="AK345" s="79"/>
      <c r="AL345" s="73"/>
      <c r="AM345" s="79"/>
      <c r="AN345" s="73"/>
      <c r="AO345" s="79"/>
      <c r="AP345" s="73"/>
      <c r="AQ345" s="79"/>
      <c r="AR345" s="73"/>
      <c r="AS345" s="79"/>
      <c r="AT345" s="73"/>
      <c r="AU345" s="79"/>
      <c r="AV345" s="73"/>
      <c r="AW345" s="79"/>
      <c r="AX345" s="73"/>
      <c r="AY345" s="79"/>
      <c r="AZ345" s="73"/>
    </row>
    <row r="346" spans="2:52" x14ac:dyDescent="0.25">
      <c r="B346" s="205"/>
      <c r="C346" s="205"/>
      <c r="D346" s="205"/>
      <c r="E346" s="205"/>
      <c r="F346" s="205"/>
      <c r="G346" s="205"/>
      <c r="H346" s="205"/>
      <c r="I346" s="79"/>
      <c r="J346" s="73"/>
      <c r="K346" s="79"/>
      <c r="L346" s="73"/>
      <c r="M346" s="79"/>
      <c r="N346" s="73"/>
      <c r="O346" s="79"/>
      <c r="P346" s="73"/>
      <c r="Q346" s="79"/>
      <c r="R346" s="73"/>
      <c r="S346" s="79"/>
      <c r="T346" s="73"/>
      <c r="U346" s="79"/>
      <c r="V346" s="73"/>
      <c r="W346" s="79"/>
      <c r="X346" s="73"/>
      <c r="Y346" s="79"/>
      <c r="Z346" s="73"/>
      <c r="AA346" s="79"/>
      <c r="AB346" s="73"/>
      <c r="AC346" s="79"/>
      <c r="AD346" s="73"/>
      <c r="AE346" s="79"/>
      <c r="AF346" s="73"/>
      <c r="AG346" s="79"/>
      <c r="AH346" s="73"/>
      <c r="AI346" s="79"/>
      <c r="AJ346" s="73"/>
      <c r="AK346" s="79"/>
      <c r="AL346" s="73"/>
      <c r="AM346" s="79"/>
      <c r="AN346" s="73"/>
      <c r="AO346" s="79"/>
      <c r="AP346" s="73"/>
      <c r="AQ346" s="79"/>
      <c r="AR346" s="73"/>
      <c r="AS346" s="79"/>
      <c r="AT346" s="73"/>
      <c r="AU346" s="79"/>
      <c r="AV346" s="73"/>
      <c r="AW346" s="79"/>
      <c r="AX346" s="73"/>
      <c r="AY346" s="79"/>
      <c r="AZ346" s="73"/>
    </row>
    <row r="347" spans="2:52" x14ac:dyDescent="0.25">
      <c r="B347" s="205"/>
      <c r="C347" s="205"/>
      <c r="D347" s="205"/>
      <c r="E347" s="205"/>
      <c r="F347" s="205"/>
      <c r="G347" s="205"/>
      <c r="H347" s="205"/>
      <c r="I347" s="79"/>
      <c r="J347" s="73"/>
      <c r="K347" s="79"/>
      <c r="L347" s="73"/>
      <c r="M347" s="79"/>
      <c r="N347" s="73"/>
      <c r="O347" s="79"/>
      <c r="P347" s="73"/>
      <c r="Q347" s="79"/>
      <c r="R347" s="73"/>
      <c r="S347" s="79"/>
      <c r="T347" s="73"/>
      <c r="U347" s="79"/>
      <c r="V347" s="73"/>
      <c r="W347" s="79"/>
      <c r="X347" s="73"/>
      <c r="Y347" s="79"/>
      <c r="Z347" s="73"/>
      <c r="AA347" s="79"/>
      <c r="AB347" s="73"/>
      <c r="AC347" s="79"/>
      <c r="AD347" s="73"/>
      <c r="AE347" s="79"/>
      <c r="AF347" s="73"/>
      <c r="AG347" s="79"/>
      <c r="AH347" s="73"/>
      <c r="AI347" s="79"/>
      <c r="AJ347" s="73"/>
      <c r="AK347" s="79"/>
      <c r="AL347" s="73"/>
      <c r="AM347" s="79"/>
      <c r="AN347" s="73"/>
      <c r="AO347" s="79"/>
      <c r="AP347" s="73"/>
      <c r="AQ347" s="79"/>
      <c r="AR347" s="73"/>
      <c r="AS347" s="79"/>
      <c r="AT347" s="73"/>
      <c r="AU347" s="79"/>
      <c r="AV347" s="73"/>
      <c r="AW347" s="79"/>
      <c r="AX347" s="73"/>
      <c r="AY347" s="79"/>
      <c r="AZ347" s="73"/>
    </row>
    <row r="348" spans="2:52" x14ac:dyDescent="0.25">
      <c r="B348" s="205"/>
      <c r="C348" s="205"/>
      <c r="D348" s="205"/>
      <c r="E348" s="205"/>
      <c r="F348" s="205"/>
      <c r="G348" s="205"/>
      <c r="H348" s="205"/>
      <c r="I348" s="79"/>
      <c r="J348" s="73"/>
      <c r="K348" s="79"/>
      <c r="L348" s="73"/>
      <c r="M348" s="79"/>
      <c r="N348" s="73"/>
      <c r="O348" s="79"/>
      <c r="P348" s="73"/>
      <c r="Q348" s="79"/>
      <c r="R348" s="73"/>
      <c r="S348" s="79"/>
      <c r="T348" s="73"/>
      <c r="U348" s="79"/>
      <c r="V348" s="73"/>
      <c r="W348" s="79"/>
      <c r="X348" s="73"/>
      <c r="Y348" s="79"/>
      <c r="Z348" s="73"/>
      <c r="AA348" s="79"/>
      <c r="AB348" s="73"/>
      <c r="AC348" s="79"/>
      <c r="AD348" s="73"/>
      <c r="AE348" s="79"/>
      <c r="AF348" s="73"/>
      <c r="AG348" s="79"/>
      <c r="AH348" s="73"/>
      <c r="AI348" s="79"/>
      <c r="AJ348" s="73"/>
      <c r="AK348" s="79"/>
      <c r="AL348" s="73"/>
      <c r="AM348" s="79"/>
      <c r="AN348" s="73"/>
      <c r="AO348" s="79"/>
      <c r="AP348" s="73"/>
      <c r="AQ348" s="79"/>
      <c r="AR348" s="73"/>
      <c r="AS348" s="79"/>
      <c r="AT348" s="73"/>
      <c r="AU348" s="79"/>
      <c r="AV348" s="73"/>
      <c r="AW348" s="79"/>
      <c r="AX348" s="73"/>
      <c r="AY348" s="79"/>
      <c r="AZ348" s="73"/>
    </row>
    <row r="349" spans="2:52" x14ac:dyDescent="0.25">
      <c r="B349" s="205"/>
      <c r="C349" s="205"/>
      <c r="D349" s="205"/>
      <c r="E349" s="205"/>
      <c r="F349" s="205"/>
      <c r="G349" s="205"/>
      <c r="H349" s="205"/>
      <c r="I349" s="79"/>
      <c r="J349" s="73"/>
      <c r="K349" s="79"/>
      <c r="L349" s="73"/>
      <c r="M349" s="79"/>
      <c r="N349" s="73"/>
      <c r="O349" s="79"/>
      <c r="P349" s="73"/>
      <c r="Q349" s="79"/>
      <c r="R349" s="73"/>
      <c r="S349" s="79"/>
      <c r="T349" s="73"/>
      <c r="U349" s="79"/>
      <c r="V349" s="73"/>
      <c r="W349" s="79"/>
      <c r="X349" s="73"/>
      <c r="Y349" s="79"/>
      <c r="Z349" s="73"/>
      <c r="AA349" s="79"/>
      <c r="AB349" s="73"/>
      <c r="AC349" s="79"/>
      <c r="AD349" s="73"/>
      <c r="AE349" s="79"/>
      <c r="AF349" s="73"/>
      <c r="AG349" s="79"/>
      <c r="AH349" s="73"/>
      <c r="AI349" s="79"/>
      <c r="AJ349" s="73"/>
      <c r="AK349" s="79"/>
      <c r="AL349" s="73"/>
      <c r="AM349" s="79"/>
      <c r="AN349" s="73"/>
      <c r="AO349" s="79"/>
      <c r="AP349" s="73"/>
      <c r="AQ349" s="79"/>
      <c r="AR349" s="73"/>
      <c r="AS349" s="79"/>
      <c r="AT349" s="73"/>
      <c r="AU349" s="79"/>
      <c r="AV349" s="73"/>
      <c r="AW349" s="79"/>
      <c r="AX349" s="73"/>
      <c r="AY349" s="79"/>
      <c r="AZ349" s="73"/>
    </row>
    <row r="350" spans="2:52" x14ac:dyDescent="0.25">
      <c r="B350" s="205"/>
      <c r="C350" s="205"/>
      <c r="D350" s="205"/>
      <c r="E350" s="205"/>
      <c r="F350" s="205"/>
      <c r="G350" s="205"/>
      <c r="H350" s="205"/>
      <c r="I350" s="79"/>
      <c r="J350" s="73"/>
      <c r="K350" s="79"/>
      <c r="L350" s="73"/>
      <c r="M350" s="79"/>
      <c r="N350" s="73"/>
      <c r="O350" s="79"/>
      <c r="P350" s="73"/>
      <c r="Q350" s="79"/>
      <c r="R350" s="73"/>
      <c r="S350" s="79"/>
      <c r="T350" s="73"/>
      <c r="U350" s="79"/>
      <c r="V350" s="73"/>
      <c r="W350" s="79"/>
      <c r="X350" s="73"/>
      <c r="Y350" s="79"/>
      <c r="Z350" s="73"/>
      <c r="AA350" s="79"/>
      <c r="AB350" s="73"/>
      <c r="AC350" s="79"/>
      <c r="AD350" s="73"/>
      <c r="AE350" s="79"/>
      <c r="AF350" s="73"/>
      <c r="AG350" s="79"/>
      <c r="AH350" s="73"/>
      <c r="AI350" s="79"/>
      <c r="AJ350" s="73"/>
      <c r="AK350" s="79"/>
      <c r="AL350" s="73"/>
      <c r="AM350" s="79"/>
      <c r="AN350" s="73"/>
      <c r="AO350" s="79"/>
      <c r="AP350" s="73"/>
      <c r="AQ350" s="79"/>
      <c r="AR350" s="73"/>
      <c r="AS350" s="79"/>
      <c r="AT350" s="73"/>
      <c r="AU350" s="79"/>
      <c r="AV350" s="73"/>
      <c r="AW350" s="79"/>
      <c r="AX350" s="73"/>
      <c r="AY350" s="79"/>
      <c r="AZ350" s="73"/>
    </row>
    <row r="351" spans="2:52" x14ac:dyDescent="0.25">
      <c r="B351" s="205"/>
      <c r="C351" s="205"/>
      <c r="D351" s="205"/>
      <c r="E351" s="205"/>
      <c r="F351" s="205"/>
      <c r="G351" s="205"/>
      <c r="H351" s="205"/>
      <c r="I351" s="79"/>
      <c r="J351" s="73"/>
      <c r="K351" s="79"/>
      <c r="L351" s="73"/>
      <c r="M351" s="79"/>
      <c r="N351" s="73"/>
      <c r="O351" s="79"/>
      <c r="P351" s="73"/>
      <c r="Q351" s="79"/>
      <c r="R351" s="73"/>
      <c r="S351" s="79"/>
      <c r="T351" s="73"/>
      <c r="U351" s="79"/>
      <c r="V351" s="73"/>
      <c r="W351" s="79"/>
      <c r="X351" s="73"/>
      <c r="Y351" s="79"/>
      <c r="Z351" s="73"/>
      <c r="AA351" s="79"/>
      <c r="AB351" s="73"/>
      <c r="AC351" s="79"/>
      <c r="AD351" s="73"/>
      <c r="AE351" s="79"/>
      <c r="AF351" s="73"/>
      <c r="AG351" s="79"/>
      <c r="AH351" s="73"/>
      <c r="AI351" s="79"/>
      <c r="AJ351" s="73"/>
      <c r="AK351" s="79"/>
      <c r="AL351" s="73"/>
      <c r="AM351" s="79"/>
      <c r="AN351" s="73"/>
      <c r="AO351" s="79"/>
      <c r="AP351" s="73"/>
      <c r="AQ351" s="79"/>
      <c r="AR351" s="73"/>
      <c r="AS351" s="79"/>
      <c r="AT351" s="73"/>
      <c r="AU351" s="79"/>
      <c r="AV351" s="73"/>
      <c r="AW351" s="79"/>
      <c r="AX351" s="73"/>
      <c r="AY351" s="79"/>
      <c r="AZ351" s="73"/>
    </row>
    <row r="352" spans="2:52" x14ac:dyDescent="0.25">
      <c r="B352" s="205"/>
      <c r="C352" s="205"/>
      <c r="D352" s="205"/>
      <c r="E352" s="205"/>
      <c r="F352" s="205"/>
      <c r="G352" s="205"/>
      <c r="H352" s="205"/>
      <c r="I352" s="79"/>
      <c r="J352" s="73"/>
      <c r="K352" s="79"/>
      <c r="L352" s="73"/>
      <c r="M352" s="79"/>
      <c r="N352" s="73"/>
      <c r="O352" s="79"/>
      <c r="P352" s="73"/>
      <c r="Q352" s="79"/>
      <c r="R352" s="73"/>
      <c r="S352" s="79"/>
      <c r="T352" s="73"/>
      <c r="U352" s="79"/>
      <c r="V352" s="73"/>
      <c r="W352" s="79"/>
      <c r="X352" s="73"/>
      <c r="Y352" s="79"/>
      <c r="Z352" s="73"/>
      <c r="AA352" s="79"/>
      <c r="AB352" s="73"/>
      <c r="AC352" s="79"/>
      <c r="AD352" s="73"/>
      <c r="AE352" s="79"/>
      <c r="AF352" s="73"/>
      <c r="AG352" s="79"/>
      <c r="AH352" s="73"/>
      <c r="AI352" s="79"/>
      <c r="AJ352" s="73"/>
      <c r="AK352" s="79"/>
      <c r="AL352" s="73"/>
      <c r="AM352" s="79"/>
      <c r="AN352" s="73"/>
      <c r="AO352" s="79"/>
      <c r="AP352" s="73"/>
      <c r="AQ352" s="79"/>
      <c r="AR352" s="73"/>
      <c r="AS352" s="79"/>
      <c r="AT352" s="73"/>
      <c r="AU352" s="79"/>
      <c r="AV352" s="73"/>
      <c r="AW352" s="79"/>
      <c r="AX352" s="73"/>
      <c r="AY352" s="79"/>
      <c r="AZ352" s="73"/>
    </row>
    <row r="353" spans="2:52" x14ac:dyDescent="0.25">
      <c r="B353" s="205"/>
      <c r="C353" s="205"/>
      <c r="D353" s="205"/>
      <c r="E353" s="205"/>
      <c r="F353" s="205"/>
      <c r="G353" s="205"/>
      <c r="H353" s="205"/>
      <c r="I353" s="79"/>
      <c r="J353" s="73"/>
      <c r="K353" s="79"/>
      <c r="L353" s="73"/>
      <c r="M353" s="79"/>
      <c r="N353" s="73"/>
      <c r="O353" s="79"/>
      <c r="P353" s="73"/>
      <c r="Q353" s="79"/>
      <c r="R353" s="73"/>
      <c r="S353" s="79"/>
      <c r="T353" s="73"/>
      <c r="U353" s="79"/>
      <c r="V353" s="73"/>
      <c r="W353" s="79"/>
      <c r="X353" s="73"/>
      <c r="Y353" s="79"/>
      <c r="Z353" s="73"/>
      <c r="AA353" s="79"/>
      <c r="AB353" s="73"/>
      <c r="AC353" s="79"/>
      <c r="AD353" s="73"/>
      <c r="AE353" s="79"/>
      <c r="AF353" s="73"/>
      <c r="AG353" s="79"/>
      <c r="AH353" s="73"/>
      <c r="AI353" s="79"/>
      <c r="AJ353" s="73"/>
      <c r="AK353" s="79"/>
      <c r="AL353" s="73"/>
      <c r="AM353" s="79"/>
      <c r="AN353" s="73"/>
      <c r="AO353" s="79"/>
      <c r="AP353" s="73"/>
      <c r="AQ353" s="79"/>
      <c r="AR353" s="73"/>
      <c r="AS353" s="79"/>
      <c r="AT353" s="73"/>
      <c r="AU353" s="79"/>
      <c r="AV353" s="73"/>
      <c r="AW353" s="79"/>
      <c r="AX353" s="73"/>
      <c r="AY353" s="79"/>
      <c r="AZ353" s="73"/>
    </row>
    <row r="354" spans="2:52" x14ac:dyDescent="0.25">
      <c r="B354" s="205"/>
      <c r="C354" s="205"/>
      <c r="D354" s="205"/>
      <c r="E354" s="205"/>
      <c r="F354" s="205"/>
      <c r="G354" s="205"/>
      <c r="H354" s="205"/>
      <c r="I354" s="79"/>
      <c r="J354" s="73"/>
      <c r="K354" s="79"/>
      <c r="L354" s="73"/>
      <c r="M354" s="79"/>
      <c r="N354" s="73"/>
      <c r="O354" s="79"/>
      <c r="P354" s="73"/>
      <c r="Q354" s="79"/>
      <c r="R354" s="73"/>
      <c r="S354" s="79"/>
      <c r="T354" s="73"/>
      <c r="U354" s="79"/>
      <c r="V354" s="73"/>
      <c r="W354" s="79"/>
      <c r="X354" s="73"/>
      <c r="Y354" s="79"/>
      <c r="Z354" s="73"/>
      <c r="AA354" s="79"/>
      <c r="AB354" s="73"/>
      <c r="AC354" s="79"/>
      <c r="AD354" s="73"/>
      <c r="AE354" s="79"/>
      <c r="AF354" s="73"/>
      <c r="AG354" s="79"/>
      <c r="AH354" s="73"/>
      <c r="AI354" s="79"/>
      <c r="AJ354" s="73"/>
      <c r="AK354" s="79"/>
      <c r="AL354" s="73"/>
      <c r="AM354" s="79"/>
      <c r="AN354" s="73"/>
      <c r="AO354" s="79"/>
      <c r="AP354" s="73"/>
      <c r="AQ354" s="79"/>
      <c r="AR354" s="73"/>
      <c r="AS354" s="79"/>
      <c r="AT354" s="73"/>
      <c r="AU354" s="79"/>
      <c r="AV354" s="73"/>
      <c r="AW354" s="79"/>
      <c r="AX354" s="73"/>
      <c r="AY354" s="79"/>
      <c r="AZ354" s="73"/>
    </row>
    <row r="355" spans="2:52" x14ac:dyDescent="0.25">
      <c r="B355" s="205"/>
      <c r="C355" s="205"/>
      <c r="D355" s="205"/>
      <c r="E355" s="205"/>
      <c r="F355" s="205"/>
      <c r="G355" s="205"/>
      <c r="H355" s="205"/>
      <c r="I355" s="79"/>
      <c r="J355" s="73"/>
      <c r="K355" s="79"/>
      <c r="L355" s="73"/>
      <c r="M355" s="79"/>
      <c r="N355" s="73"/>
      <c r="O355" s="79"/>
      <c r="P355" s="73"/>
      <c r="Q355" s="79"/>
      <c r="R355" s="73"/>
      <c r="S355" s="79"/>
      <c r="T355" s="73"/>
      <c r="U355" s="79"/>
      <c r="V355" s="73"/>
      <c r="W355" s="79"/>
      <c r="X355" s="73"/>
      <c r="Y355" s="79"/>
      <c r="Z355" s="73"/>
      <c r="AA355" s="79"/>
      <c r="AB355" s="73"/>
      <c r="AC355" s="79"/>
      <c r="AD355" s="73"/>
      <c r="AE355" s="79"/>
      <c r="AF355" s="73"/>
      <c r="AG355" s="79"/>
      <c r="AH355" s="73"/>
      <c r="AI355" s="79"/>
      <c r="AJ355" s="73"/>
      <c r="AK355" s="79"/>
      <c r="AL355" s="73"/>
      <c r="AM355" s="79"/>
      <c r="AN355" s="73"/>
      <c r="AO355" s="79"/>
      <c r="AP355" s="73"/>
      <c r="AQ355" s="79"/>
      <c r="AR355" s="73"/>
      <c r="AS355" s="79"/>
      <c r="AT355" s="73"/>
      <c r="AU355" s="79"/>
      <c r="AV355" s="73"/>
      <c r="AW355" s="79"/>
      <c r="AX355" s="73"/>
      <c r="AY355" s="79"/>
      <c r="AZ355" s="73"/>
    </row>
    <row r="356" spans="2:52" x14ac:dyDescent="0.25">
      <c r="B356" s="205"/>
      <c r="C356" s="205"/>
      <c r="D356" s="205"/>
      <c r="E356" s="205"/>
      <c r="F356" s="205"/>
      <c r="G356" s="205"/>
      <c r="H356" s="205"/>
      <c r="I356" s="79"/>
      <c r="J356" s="73"/>
      <c r="K356" s="79"/>
      <c r="L356" s="73"/>
      <c r="M356" s="79"/>
      <c r="N356" s="73"/>
      <c r="O356" s="79"/>
      <c r="P356" s="73"/>
      <c r="Q356" s="79"/>
      <c r="R356" s="73"/>
      <c r="S356" s="79"/>
      <c r="T356" s="73"/>
      <c r="U356" s="79"/>
      <c r="V356" s="73"/>
      <c r="W356" s="79"/>
      <c r="X356" s="73"/>
      <c r="Y356" s="79"/>
      <c r="Z356" s="73"/>
      <c r="AA356" s="79"/>
      <c r="AB356" s="73"/>
      <c r="AC356" s="79"/>
      <c r="AD356" s="73"/>
      <c r="AE356" s="79"/>
      <c r="AF356" s="73"/>
      <c r="AG356" s="79"/>
      <c r="AH356" s="73"/>
      <c r="AI356" s="79"/>
      <c r="AJ356" s="73"/>
      <c r="AK356" s="79"/>
      <c r="AL356" s="73"/>
      <c r="AM356" s="79"/>
      <c r="AN356" s="73"/>
      <c r="AO356" s="79"/>
      <c r="AP356" s="73"/>
      <c r="AQ356" s="79"/>
      <c r="AR356" s="73"/>
      <c r="AS356" s="79"/>
      <c r="AT356" s="73"/>
      <c r="AU356" s="79"/>
      <c r="AV356" s="73"/>
      <c r="AW356" s="79"/>
      <c r="AX356" s="73"/>
      <c r="AY356" s="79"/>
      <c r="AZ356" s="73"/>
    </row>
    <row r="357" spans="2:52" ht="15.75" x14ac:dyDescent="0.25">
      <c r="B357" s="105"/>
      <c r="C357" s="105"/>
      <c r="D357" s="105"/>
      <c r="E357" s="105"/>
      <c r="F357" s="105"/>
      <c r="G357" s="105"/>
      <c r="H357" s="105"/>
      <c r="I357" s="74"/>
      <c r="J357" s="75"/>
      <c r="K357" s="74"/>
      <c r="L357" s="75"/>
      <c r="M357" s="74"/>
      <c r="N357" s="75"/>
      <c r="O357" s="74"/>
      <c r="P357" s="75"/>
      <c r="Q357" s="74"/>
      <c r="R357" s="75"/>
      <c r="S357" s="74"/>
      <c r="T357" s="75"/>
      <c r="U357" s="74"/>
      <c r="V357" s="75"/>
      <c r="W357" s="74"/>
      <c r="X357" s="75"/>
      <c r="Y357" s="74"/>
      <c r="Z357" s="75"/>
      <c r="AA357" s="74"/>
      <c r="AB357" s="75"/>
      <c r="AC357" s="74"/>
      <c r="AD357" s="75"/>
      <c r="AE357" s="74"/>
      <c r="AF357" s="75"/>
      <c r="AG357" s="74"/>
      <c r="AH357" s="75"/>
      <c r="AI357" s="74"/>
      <c r="AJ357" s="75"/>
      <c r="AK357" s="74"/>
      <c r="AL357" s="75"/>
      <c r="AM357" s="74"/>
      <c r="AN357" s="75"/>
      <c r="AO357" s="74"/>
      <c r="AP357" s="75"/>
      <c r="AQ357" s="74"/>
      <c r="AR357" s="75"/>
      <c r="AS357" s="74"/>
      <c r="AT357" s="75"/>
      <c r="AU357" s="74"/>
      <c r="AV357" s="75"/>
      <c r="AW357" s="74"/>
      <c r="AX357" s="75"/>
      <c r="AY357" s="74"/>
      <c r="AZ357" s="75"/>
    </row>
    <row r="358" spans="2:52" x14ac:dyDescent="0.25">
      <c r="B358" s="205"/>
      <c r="C358" s="205"/>
      <c r="D358" s="205"/>
      <c r="E358" s="205"/>
      <c r="F358" s="205"/>
      <c r="G358" s="205"/>
      <c r="H358" s="205"/>
      <c r="I358" s="79"/>
      <c r="J358" s="73"/>
      <c r="K358" s="79"/>
      <c r="L358" s="73"/>
      <c r="M358" s="79"/>
      <c r="N358" s="73"/>
      <c r="O358" s="79"/>
      <c r="P358" s="73"/>
      <c r="Q358" s="79"/>
      <c r="R358" s="73"/>
      <c r="S358" s="79"/>
      <c r="T358" s="73"/>
      <c r="U358" s="79"/>
      <c r="V358" s="73"/>
      <c r="W358" s="79"/>
      <c r="X358" s="73"/>
      <c r="Y358" s="79"/>
      <c r="Z358" s="73"/>
      <c r="AA358" s="79"/>
      <c r="AB358" s="73"/>
      <c r="AC358" s="79"/>
      <c r="AD358" s="73"/>
      <c r="AE358" s="79"/>
      <c r="AF358" s="73"/>
      <c r="AG358" s="79"/>
      <c r="AH358" s="73"/>
      <c r="AI358" s="79"/>
      <c r="AJ358" s="73"/>
      <c r="AK358" s="79"/>
      <c r="AL358" s="73"/>
      <c r="AM358" s="79"/>
      <c r="AN358" s="73"/>
      <c r="AO358" s="79"/>
      <c r="AP358" s="73"/>
      <c r="AQ358" s="79"/>
      <c r="AR358" s="73"/>
      <c r="AS358" s="79"/>
      <c r="AT358" s="73"/>
      <c r="AU358" s="79"/>
      <c r="AV358" s="73"/>
      <c r="AW358" s="79"/>
      <c r="AX358" s="73"/>
      <c r="AY358" s="79"/>
      <c r="AZ358" s="73"/>
    </row>
    <row r="359" spans="2:52" x14ac:dyDescent="0.25">
      <c r="B359" s="205"/>
      <c r="C359" s="205"/>
      <c r="D359" s="205"/>
      <c r="E359" s="205"/>
      <c r="F359" s="205"/>
      <c r="G359" s="205"/>
      <c r="H359" s="205"/>
      <c r="I359" s="79"/>
      <c r="J359" s="73"/>
      <c r="K359" s="79"/>
      <c r="L359" s="73"/>
      <c r="M359" s="79"/>
      <c r="N359" s="73"/>
      <c r="O359" s="79"/>
      <c r="P359" s="73"/>
      <c r="Q359" s="79"/>
      <c r="R359" s="73"/>
      <c r="S359" s="79"/>
      <c r="T359" s="73"/>
      <c r="U359" s="79"/>
      <c r="V359" s="73"/>
      <c r="W359" s="79"/>
      <c r="X359" s="73"/>
      <c r="Y359" s="79"/>
      <c r="Z359" s="73"/>
      <c r="AA359" s="79"/>
      <c r="AB359" s="73"/>
      <c r="AC359" s="79"/>
      <c r="AD359" s="73"/>
      <c r="AE359" s="79"/>
      <c r="AF359" s="73"/>
      <c r="AG359" s="79"/>
      <c r="AH359" s="73"/>
      <c r="AI359" s="79"/>
      <c r="AJ359" s="73"/>
      <c r="AK359" s="79"/>
      <c r="AL359" s="73"/>
      <c r="AM359" s="79"/>
      <c r="AN359" s="73"/>
      <c r="AO359" s="79"/>
      <c r="AP359" s="73"/>
      <c r="AQ359" s="79"/>
      <c r="AR359" s="73"/>
      <c r="AS359" s="79"/>
      <c r="AT359" s="73"/>
      <c r="AU359" s="79"/>
      <c r="AV359" s="73"/>
      <c r="AW359" s="79"/>
      <c r="AX359" s="73"/>
      <c r="AY359" s="79"/>
      <c r="AZ359" s="73"/>
    </row>
    <row r="360" spans="2:52" x14ac:dyDescent="0.25">
      <c r="B360" s="205"/>
      <c r="C360" s="205"/>
      <c r="D360" s="205"/>
      <c r="E360" s="205"/>
      <c r="F360" s="205"/>
      <c r="G360" s="205"/>
      <c r="H360" s="205"/>
      <c r="I360" s="79"/>
      <c r="J360" s="73"/>
      <c r="K360" s="79"/>
      <c r="L360" s="73"/>
      <c r="M360" s="79"/>
      <c r="N360" s="73"/>
      <c r="O360" s="79"/>
      <c r="P360" s="73"/>
      <c r="Q360" s="79"/>
      <c r="R360" s="73"/>
      <c r="S360" s="79"/>
      <c r="T360" s="73"/>
      <c r="U360" s="79"/>
      <c r="V360" s="73"/>
      <c r="W360" s="79"/>
      <c r="X360" s="73"/>
      <c r="Y360" s="79"/>
      <c r="Z360" s="73"/>
      <c r="AA360" s="79"/>
      <c r="AB360" s="73"/>
      <c r="AC360" s="79"/>
      <c r="AD360" s="73"/>
      <c r="AE360" s="79"/>
      <c r="AF360" s="73"/>
      <c r="AG360" s="79"/>
      <c r="AH360" s="73"/>
      <c r="AI360" s="79"/>
      <c r="AJ360" s="73"/>
      <c r="AK360" s="79"/>
      <c r="AL360" s="73"/>
      <c r="AM360" s="79"/>
      <c r="AN360" s="73"/>
      <c r="AO360" s="79"/>
      <c r="AP360" s="73"/>
      <c r="AQ360" s="79"/>
      <c r="AR360" s="73"/>
      <c r="AS360" s="79"/>
      <c r="AT360" s="73"/>
      <c r="AU360" s="79"/>
      <c r="AV360" s="73"/>
      <c r="AW360" s="79"/>
      <c r="AX360" s="73"/>
      <c r="AY360" s="79"/>
      <c r="AZ360" s="73"/>
    </row>
    <row r="361" spans="2:52" x14ac:dyDescent="0.25">
      <c r="B361" s="205"/>
      <c r="C361" s="205"/>
      <c r="D361" s="205"/>
      <c r="E361" s="205"/>
      <c r="F361" s="205"/>
      <c r="G361" s="205"/>
      <c r="H361" s="205"/>
      <c r="I361" s="79"/>
      <c r="J361" s="73"/>
      <c r="K361" s="79"/>
      <c r="L361" s="73"/>
      <c r="M361" s="79"/>
      <c r="N361" s="73"/>
      <c r="O361" s="79"/>
      <c r="P361" s="73"/>
      <c r="Q361" s="79"/>
      <c r="R361" s="73"/>
      <c r="S361" s="79"/>
      <c r="T361" s="73"/>
      <c r="U361" s="79"/>
      <c r="V361" s="73"/>
      <c r="W361" s="79"/>
      <c r="X361" s="73"/>
      <c r="Y361" s="79"/>
      <c r="Z361" s="73"/>
      <c r="AA361" s="79"/>
      <c r="AB361" s="73"/>
      <c r="AC361" s="79"/>
      <c r="AD361" s="73"/>
      <c r="AE361" s="79"/>
      <c r="AF361" s="73"/>
      <c r="AG361" s="79"/>
      <c r="AH361" s="73"/>
      <c r="AI361" s="79"/>
      <c r="AJ361" s="73"/>
      <c r="AK361" s="79"/>
      <c r="AL361" s="73"/>
      <c r="AM361" s="79"/>
      <c r="AN361" s="73"/>
      <c r="AO361" s="79"/>
      <c r="AP361" s="73"/>
      <c r="AQ361" s="79"/>
      <c r="AR361" s="73"/>
      <c r="AS361" s="79"/>
      <c r="AT361" s="73"/>
      <c r="AU361" s="79"/>
      <c r="AV361" s="73"/>
      <c r="AW361" s="79"/>
      <c r="AX361" s="73"/>
      <c r="AY361" s="79"/>
      <c r="AZ361" s="73"/>
    </row>
    <row r="362" spans="2:52" x14ac:dyDescent="0.25">
      <c r="B362" s="205"/>
      <c r="C362" s="205"/>
      <c r="D362" s="205"/>
      <c r="E362" s="205"/>
      <c r="F362" s="205"/>
      <c r="G362" s="205"/>
      <c r="H362" s="205"/>
      <c r="I362" s="79"/>
      <c r="J362" s="73"/>
      <c r="K362" s="79"/>
      <c r="L362" s="73"/>
      <c r="M362" s="79"/>
      <c r="N362" s="73"/>
      <c r="O362" s="79"/>
      <c r="P362" s="73"/>
      <c r="Q362" s="79"/>
      <c r="R362" s="73"/>
      <c r="S362" s="79"/>
      <c r="T362" s="73"/>
      <c r="U362" s="79"/>
      <c r="V362" s="73"/>
      <c r="W362" s="79"/>
      <c r="X362" s="73"/>
      <c r="Y362" s="79"/>
      <c r="Z362" s="73"/>
      <c r="AA362" s="79"/>
      <c r="AB362" s="73"/>
      <c r="AC362" s="79"/>
      <c r="AD362" s="73"/>
      <c r="AE362" s="79"/>
      <c r="AF362" s="73"/>
      <c r="AG362" s="79"/>
      <c r="AH362" s="73"/>
      <c r="AI362" s="79"/>
      <c r="AJ362" s="73"/>
      <c r="AK362" s="79"/>
      <c r="AL362" s="73"/>
      <c r="AM362" s="79"/>
      <c r="AN362" s="73"/>
      <c r="AO362" s="79"/>
      <c r="AP362" s="73"/>
      <c r="AQ362" s="79"/>
      <c r="AR362" s="73"/>
      <c r="AS362" s="79"/>
      <c r="AT362" s="73"/>
      <c r="AU362" s="79"/>
      <c r="AV362" s="73"/>
      <c r="AW362" s="79"/>
      <c r="AX362" s="73"/>
      <c r="AY362" s="79"/>
      <c r="AZ362" s="73"/>
    </row>
    <row r="363" spans="2:52" x14ac:dyDescent="0.25">
      <c r="B363" s="205"/>
      <c r="C363" s="205"/>
      <c r="D363" s="205"/>
      <c r="E363" s="205"/>
      <c r="F363" s="205"/>
      <c r="G363" s="205"/>
      <c r="H363" s="205"/>
      <c r="I363" s="79"/>
      <c r="J363" s="73"/>
      <c r="K363" s="79"/>
      <c r="L363" s="73"/>
      <c r="M363" s="79"/>
      <c r="N363" s="73"/>
      <c r="O363" s="79"/>
      <c r="P363" s="73"/>
      <c r="Q363" s="79"/>
      <c r="R363" s="73"/>
      <c r="S363" s="79"/>
      <c r="T363" s="73"/>
      <c r="U363" s="79"/>
      <c r="V363" s="73"/>
      <c r="W363" s="79"/>
      <c r="X363" s="73"/>
      <c r="Y363" s="79"/>
      <c r="Z363" s="73"/>
      <c r="AA363" s="79"/>
      <c r="AB363" s="73"/>
      <c r="AC363" s="79"/>
      <c r="AD363" s="73"/>
      <c r="AE363" s="79"/>
      <c r="AF363" s="73"/>
      <c r="AG363" s="79"/>
      <c r="AH363" s="73"/>
      <c r="AI363" s="79"/>
      <c r="AJ363" s="73"/>
      <c r="AK363" s="79"/>
      <c r="AL363" s="73"/>
      <c r="AM363" s="79"/>
      <c r="AN363" s="73"/>
      <c r="AO363" s="79"/>
      <c r="AP363" s="73"/>
      <c r="AQ363" s="79"/>
      <c r="AR363" s="73"/>
      <c r="AS363" s="79"/>
      <c r="AT363" s="73"/>
      <c r="AU363" s="79"/>
      <c r="AV363" s="73"/>
      <c r="AW363" s="79"/>
      <c r="AX363" s="73"/>
      <c r="AY363" s="79"/>
      <c r="AZ363" s="73"/>
    </row>
    <row r="364" spans="2:52" x14ac:dyDescent="0.25">
      <c r="B364" s="205"/>
      <c r="C364" s="205"/>
      <c r="D364" s="205"/>
      <c r="E364" s="205"/>
      <c r="F364" s="205"/>
      <c r="G364" s="205"/>
      <c r="H364" s="205"/>
      <c r="I364" s="79"/>
      <c r="J364" s="73"/>
      <c r="K364" s="79"/>
      <c r="L364" s="73"/>
      <c r="M364" s="79"/>
      <c r="N364" s="73"/>
      <c r="O364" s="79"/>
      <c r="P364" s="73"/>
      <c r="Q364" s="79"/>
      <c r="R364" s="73"/>
      <c r="S364" s="79"/>
      <c r="T364" s="73"/>
      <c r="U364" s="79"/>
      <c r="V364" s="73"/>
      <c r="W364" s="79"/>
      <c r="X364" s="73"/>
      <c r="Y364" s="79"/>
      <c r="Z364" s="73"/>
      <c r="AA364" s="79"/>
      <c r="AB364" s="73"/>
      <c r="AC364" s="79"/>
      <c r="AD364" s="73"/>
      <c r="AE364" s="79"/>
      <c r="AF364" s="73"/>
      <c r="AG364" s="79"/>
      <c r="AH364" s="73"/>
      <c r="AI364" s="79"/>
      <c r="AJ364" s="73"/>
      <c r="AK364" s="79"/>
      <c r="AL364" s="73"/>
      <c r="AM364" s="79"/>
      <c r="AN364" s="73"/>
      <c r="AO364" s="79"/>
      <c r="AP364" s="73"/>
      <c r="AQ364" s="79"/>
      <c r="AR364" s="73"/>
      <c r="AS364" s="79"/>
      <c r="AT364" s="73"/>
      <c r="AU364" s="79"/>
      <c r="AV364" s="73"/>
      <c r="AW364" s="79"/>
      <c r="AX364" s="73"/>
      <c r="AY364" s="79"/>
      <c r="AZ364" s="73"/>
    </row>
    <row r="365" spans="2:52" x14ac:dyDescent="0.25">
      <c r="B365" s="205"/>
      <c r="C365" s="205"/>
      <c r="D365" s="205"/>
      <c r="E365" s="205"/>
      <c r="F365" s="205"/>
      <c r="G365" s="205"/>
      <c r="H365" s="205"/>
      <c r="I365" s="79"/>
      <c r="J365" s="73"/>
      <c r="K365" s="79"/>
      <c r="L365" s="73"/>
      <c r="M365" s="79"/>
      <c r="N365" s="73"/>
      <c r="O365" s="79"/>
      <c r="P365" s="73"/>
      <c r="Q365" s="79"/>
      <c r="R365" s="73"/>
      <c r="S365" s="79"/>
      <c r="T365" s="73"/>
      <c r="U365" s="79"/>
      <c r="V365" s="73"/>
      <c r="W365" s="79"/>
      <c r="X365" s="73"/>
      <c r="Y365" s="79"/>
      <c r="Z365" s="73"/>
      <c r="AA365" s="79"/>
      <c r="AB365" s="73"/>
      <c r="AC365" s="79"/>
      <c r="AD365" s="73"/>
      <c r="AE365" s="79"/>
      <c r="AF365" s="73"/>
      <c r="AG365" s="79"/>
      <c r="AH365" s="73"/>
      <c r="AI365" s="79"/>
      <c r="AJ365" s="73"/>
      <c r="AK365" s="79"/>
      <c r="AL365" s="73"/>
      <c r="AM365" s="79"/>
      <c r="AN365" s="73"/>
      <c r="AO365" s="79"/>
      <c r="AP365" s="73"/>
      <c r="AQ365" s="79"/>
      <c r="AR365" s="73"/>
      <c r="AS365" s="79"/>
      <c r="AT365" s="73"/>
      <c r="AU365" s="79"/>
      <c r="AV365" s="73"/>
      <c r="AW365" s="79"/>
      <c r="AX365" s="73"/>
      <c r="AY365" s="79"/>
      <c r="AZ365" s="73"/>
    </row>
    <row r="366" spans="2:52" x14ac:dyDescent="0.25">
      <c r="B366" s="205"/>
      <c r="C366" s="205"/>
      <c r="D366" s="205"/>
      <c r="E366" s="205"/>
      <c r="F366" s="205"/>
      <c r="G366" s="205"/>
      <c r="H366" s="205"/>
      <c r="I366" s="79"/>
      <c r="J366" s="73"/>
      <c r="K366" s="79"/>
      <c r="L366" s="73"/>
      <c r="M366" s="79"/>
      <c r="N366" s="73"/>
      <c r="O366" s="79"/>
      <c r="P366" s="73"/>
      <c r="Q366" s="79"/>
      <c r="R366" s="73"/>
      <c r="S366" s="79"/>
      <c r="T366" s="73"/>
      <c r="U366" s="79"/>
      <c r="V366" s="73"/>
      <c r="W366" s="79"/>
      <c r="X366" s="73"/>
      <c r="Y366" s="79"/>
      <c r="Z366" s="73"/>
      <c r="AA366" s="79"/>
      <c r="AB366" s="73"/>
      <c r="AC366" s="79"/>
      <c r="AD366" s="73"/>
      <c r="AE366" s="79"/>
      <c r="AF366" s="73"/>
      <c r="AG366" s="79"/>
      <c r="AH366" s="73"/>
      <c r="AI366" s="79"/>
      <c r="AJ366" s="73"/>
      <c r="AK366" s="79"/>
      <c r="AL366" s="73"/>
      <c r="AM366" s="79"/>
      <c r="AN366" s="73"/>
      <c r="AO366" s="79"/>
      <c r="AP366" s="73"/>
      <c r="AQ366" s="79"/>
      <c r="AR366" s="73"/>
      <c r="AS366" s="79"/>
      <c r="AT366" s="73"/>
      <c r="AU366" s="79"/>
      <c r="AV366" s="73"/>
      <c r="AW366" s="79"/>
      <c r="AX366" s="73"/>
      <c r="AY366" s="79"/>
      <c r="AZ366" s="73"/>
    </row>
    <row r="367" spans="2:52" x14ac:dyDescent="0.25">
      <c r="B367" s="205"/>
      <c r="C367" s="205"/>
      <c r="D367" s="205"/>
      <c r="E367" s="205"/>
      <c r="F367" s="205"/>
      <c r="G367" s="205"/>
      <c r="H367" s="205"/>
      <c r="I367" s="79"/>
      <c r="J367" s="73"/>
      <c r="K367" s="79"/>
      <c r="L367" s="73"/>
      <c r="M367" s="79"/>
      <c r="N367" s="73"/>
      <c r="O367" s="79"/>
      <c r="P367" s="73"/>
      <c r="Q367" s="79"/>
      <c r="R367" s="73"/>
      <c r="S367" s="79"/>
      <c r="T367" s="73"/>
      <c r="U367" s="79"/>
      <c r="V367" s="73"/>
      <c r="W367" s="79"/>
      <c r="X367" s="73"/>
      <c r="Y367" s="79"/>
      <c r="Z367" s="73"/>
      <c r="AA367" s="79"/>
      <c r="AB367" s="73"/>
      <c r="AC367" s="79"/>
      <c r="AD367" s="73"/>
      <c r="AE367" s="79"/>
      <c r="AF367" s="73"/>
      <c r="AG367" s="79"/>
      <c r="AH367" s="73"/>
      <c r="AI367" s="79"/>
      <c r="AJ367" s="73"/>
      <c r="AK367" s="79"/>
      <c r="AL367" s="73"/>
      <c r="AM367" s="79"/>
      <c r="AN367" s="73"/>
      <c r="AO367" s="79"/>
      <c r="AP367" s="73"/>
      <c r="AQ367" s="79"/>
      <c r="AR367" s="73"/>
      <c r="AS367" s="79"/>
      <c r="AT367" s="73"/>
      <c r="AU367" s="79"/>
      <c r="AV367" s="73"/>
      <c r="AW367" s="79"/>
      <c r="AX367" s="73"/>
      <c r="AY367" s="79"/>
      <c r="AZ367" s="73"/>
    </row>
    <row r="368" spans="2:52" x14ac:dyDescent="0.25">
      <c r="B368" s="205"/>
      <c r="C368" s="205"/>
      <c r="D368" s="205"/>
      <c r="E368" s="205"/>
      <c r="F368" s="205"/>
      <c r="G368" s="205"/>
      <c r="H368" s="205"/>
      <c r="I368" s="79"/>
      <c r="J368" s="73"/>
      <c r="K368" s="79"/>
      <c r="L368" s="73"/>
      <c r="M368" s="79"/>
      <c r="N368" s="73"/>
      <c r="O368" s="79"/>
      <c r="P368" s="73"/>
      <c r="Q368" s="79"/>
      <c r="R368" s="73"/>
      <c r="S368" s="79"/>
      <c r="T368" s="73"/>
      <c r="U368" s="79"/>
      <c r="V368" s="73"/>
      <c r="W368" s="79"/>
      <c r="X368" s="73"/>
      <c r="Y368" s="79"/>
      <c r="Z368" s="73"/>
      <c r="AA368" s="79"/>
      <c r="AB368" s="73"/>
      <c r="AC368" s="79"/>
      <c r="AD368" s="73"/>
      <c r="AE368" s="79"/>
      <c r="AF368" s="73"/>
      <c r="AG368" s="79"/>
      <c r="AH368" s="73"/>
      <c r="AI368" s="79"/>
      <c r="AJ368" s="73"/>
      <c r="AK368" s="79"/>
      <c r="AL368" s="73"/>
      <c r="AM368" s="79"/>
      <c r="AN368" s="73"/>
      <c r="AO368" s="79"/>
      <c r="AP368" s="73"/>
      <c r="AQ368" s="79"/>
      <c r="AR368" s="73"/>
      <c r="AS368" s="79"/>
      <c r="AT368" s="73"/>
      <c r="AU368" s="79"/>
      <c r="AV368" s="73"/>
      <c r="AW368" s="79"/>
      <c r="AX368" s="73"/>
      <c r="AY368" s="79"/>
      <c r="AZ368" s="73"/>
    </row>
    <row r="369" spans="2:52" x14ac:dyDescent="0.25">
      <c r="B369" s="205"/>
      <c r="C369" s="205"/>
      <c r="D369" s="205"/>
      <c r="E369" s="205"/>
      <c r="F369" s="205"/>
      <c r="G369" s="205"/>
      <c r="H369" s="205"/>
      <c r="I369" s="79"/>
      <c r="J369" s="73"/>
      <c r="K369" s="79"/>
      <c r="L369" s="73"/>
      <c r="M369" s="79"/>
      <c r="N369" s="73"/>
      <c r="O369" s="79"/>
      <c r="P369" s="73"/>
      <c r="Q369" s="79"/>
      <c r="R369" s="73"/>
      <c r="S369" s="79"/>
      <c r="T369" s="73"/>
      <c r="U369" s="79"/>
      <c r="V369" s="73"/>
      <c r="W369" s="79"/>
      <c r="X369" s="73"/>
      <c r="Y369" s="79"/>
      <c r="Z369" s="73"/>
      <c r="AA369" s="79"/>
      <c r="AB369" s="73"/>
      <c r="AC369" s="79"/>
      <c r="AD369" s="73"/>
      <c r="AE369" s="79"/>
      <c r="AF369" s="73"/>
      <c r="AG369" s="79"/>
      <c r="AH369" s="73"/>
      <c r="AI369" s="79"/>
      <c r="AJ369" s="73"/>
      <c r="AK369" s="79"/>
      <c r="AL369" s="73"/>
      <c r="AM369" s="79"/>
      <c r="AN369" s="73"/>
      <c r="AO369" s="79"/>
      <c r="AP369" s="73"/>
      <c r="AQ369" s="79"/>
      <c r="AR369" s="73"/>
      <c r="AS369" s="79"/>
      <c r="AT369" s="73"/>
      <c r="AU369" s="79"/>
      <c r="AV369" s="73"/>
      <c r="AW369" s="79"/>
      <c r="AX369" s="73"/>
      <c r="AY369" s="79"/>
      <c r="AZ369" s="73"/>
    </row>
    <row r="370" spans="2:52" ht="15.75" x14ac:dyDescent="0.25">
      <c r="B370" s="105"/>
      <c r="C370" s="105"/>
      <c r="D370" s="105"/>
      <c r="E370" s="105"/>
      <c r="F370" s="105"/>
      <c r="G370" s="105"/>
      <c r="H370" s="10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</row>
    <row r="371" spans="2:52" x14ac:dyDescent="0.25">
      <c r="B371" s="205"/>
      <c r="C371" s="205"/>
      <c r="D371" s="205"/>
      <c r="E371" s="205"/>
      <c r="F371" s="205"/>
      <c r="G371" s="205"/>
      <c r="H371" s="205"/>
      <c r="I371" s="79"/>
      <c r="J371" s="73"/>
      <c r="K371" s="79"/>
      <c r="L371" s="73"/>
      <c r="M371" s="79"/>
      <c r="N371" s="73"/>
      <c r="O371" s="79"/>
      <c r="P371" s="73"/>
      <c r="Q371" s="79"/>
      <c r="R371" s="73"/>
      <c r="S371" s="79"/>
      <c r="T371" s="73"/>
      <c r="U371" s="79"/>
      <c r="V371" s="73"/>
      <c r="W371" s="79"/>
      <c r="X371" s="73"/>
      <c r="Y371" s="79"/>
      <c r="Z371" s="73"/>
      <c r="AA371" s="79"/>
      <c r="AB371" s="73"/>
      <c r="AC371" s="79"/>
      <c r="AD371" s="73"/>
      <c r="AE371" s="79"/>
      <c r="AF371" s="73"/>
      <c r="AG371" s="79"/>
      <c r="AH371" s="73"/>
      <c r="AI371" s="79"/>
      <c r="AJ371" s="73"/>
      <c r="AK371" s="79"/>
      <c r="AL371" s="73"/>
      <c r="AM371" s="79"/>
      <c r="AN371" s="73"/>
      <c r="AO371" s="79"/>
      <c r="AP371" s="73"/>
      <c r="AQ371" s="79"/>
      <c r="AR371" s="73"/>
      <c r="AS371" s="79"/>
      <c r="AT371" s="73"/>
      <c r="AU371" s="79"/>
      <c r="AV371" s="73"/>
      <c r="AW371" s="79"/>
      <c r="AX371" s="73"/>
      <c r="AY371" s="79"/>
      <c r="AZ371" s="73"/>
    </row>
    <row r="372" spans="2:52" x14ac:dyDescent="0.25">
      <c r="B372" s="205"/>
      <c r="C372" s="205"/>
      <c r="D372" s="205"/>
      <c r="E372" s="205"/>
      <c r="F372" s="205"/>
      <c r="G372" s="205"/>
      <c r="H372" s="205"/>
      <c r="I372" s="79"/>
      <c r="J372" s="73"/>
      <c r="K372" s="79"/>
      <c r="L372" s="73"/>
      <c r="M372" s="79"/>
      <c r="N372" s="73"/>
      <c r="O372" s="79"/>
      <c r="P372" s="73"/>
      <c r="Q372" s="79"/>
      <c r="R372" s="73"/>
      <c r="S372" s="79"/>
      <c r="T372" s="73"/>
      <c r="U372" s="79"/>
      <c r="V372" s="73"/>
      <c r="W372" s="79"/>
      <c r="X372" s="73"/>
      <c r="Y372" s="79"/>
      <c r="Z372" s="73"/>
      <c r="AA372" s="79"/>
      <c r="AB372" s="73"/>
      <c r="AC372" s="79"/>
      <c r="AD372" s="73"/>
      <c r="AE372" s="79"/>
      <c r="AF372" s="73"/>
      <c r="AG372" s="79"/>
      <c r="AH372" s="73"/>
      <c r="AI372" s="79"/>
      <c r="AJ372" s="73"/>
      <c r="AK372" s="79"/>
      <c r="AL372" s="73"/>
      <c r="AM372" s="79"/>
      <c r="AN372" s="73"/>
      <c r="AO372" s="79"/>
      <c r="AP372" s="73"/>
      <c r="AQ372" s="79"/>
      <c r="AR372" s="73"/>
      <c r="AS372" s="79"/>
      <c r="AT372" s="73"/>
      <c r="AU372" s="79"/>
      <c r="AV372" s="73"/>
      <c r="AW372" s="79"/>
      <c r="AX372" s="73"/>
      <c r="AY372" s="79"/>
      <c r="AZ372" s="73"/>
    </row>
    <row r="373" spans="2:52" x14ac:dyDescent="0.25">
      <c r="B373" s="205"/>
      <c r="C373" s="205"/>
      <c r="D373" s="205"/>
      <c r="E373" s="205"/>
      <c r="F373" s="205"/>
      <c r="G373" s="205"/>
      <c r="H373" s="205"/>
      <c r="I373" s="79"/>
      <c r="J373" s="73"/>
      <c r="K373" s="79"/>
      <c r="L373" s="73"/>
      <c r="M373" s="79"/>
      <c r="N373" s="73"/>
      <c r="O373" s="79"/>
      <c r="P373" s="73"/>
      <c r="Q373" s="79"/>
      <c r="R373" s="73"/>
      <c r="S373" s="79"/>
      <c r="T373" s="73"/>
      <c r="U373" s="79"/>
      <c r="V373" s="73"/>
      <c r="W373" s="79"/>
      <c r="X373" s="73"/>
      <c r="Y373" s="79"/>
      <c r="Z373" s="73"/>
      <c r="AA373" s="79"/>
      <c r="AB373" s="73"/>
      <c r="AC373" s="79"/>
      <c r="AD373" s="73"/>
      <c r="AE373" s="79"/>
      <c r="AF373" s="73"/>
      <c r="AG373" s="79"/>
      <c r="AH373" s="73"/>
      <c r="AI373" s="79"/>
      <c r="AJ373" s="73"/>
      <c r="AK373" s="79"/>
      <c r="AL373" s="73"/>
      <c r="AM373" s="79"/>
      <c r="AN373" s="73"/>
      <c r="AO373" s="79"/>
      <c r="AP373" s="73"/>
      <c r="AQ373" s="79"/>
      <c r="AR373" s="73"/>
      <c r="AS373" s="79"/>
      <c r="AT373" s="73"/>
      <c r="AU373" s="79"/>
      <c r="AV373" s="73"/>
      <c r="AW373" s="79"/>
      <c r="AX373" s="73"/>
      <c r="AY373" s="79"/>
      <c r="AZ373" s="73"/>
    </row>
    <row r="374" spans="2:52" x14ac:dyDescent="0.25">
      <c r="B374" s="205"/>
      <c r="C374" s="205"/>
      <c r="D374" s="205"/>
      <c r="E374" s="205"/>
      <c r="F374" s="205"/>
      <c r="G374" s="205"/>
      <c r="H374" s="205"/>
      <c r="I374" s="79"/>
      <c r="J374" s="73"/>
      <c r="K374" s="79"/>
      <c r="L374" s="73"/>
      <c r="M374" s="79"/>
      <c r="N374" s="73"/>
      <c r="O374" s="79"/>
      <c r="P374" s="73"/>
      <c r="Q374" s="79"/>
      <c r="R374" s="73"/>
      <c r="S374" s="79"/>
      <c r="T374" s="73"/>
      <c r="U374" s="79"/>
      <c r="V374" s="73"/>
      <c r="W374" s="79"/>
      <c r="X374" s="73"/>
      <c r="Y374" s="79"/>
      <c r="Z374" s="73"/>
      <c r="AA374" s="79"/>
      <c r="AB374" s="73"/>
      <c r="AC374" s="79"/>
      <c r="AD374" s="73"/>
      <c r="AE374" s="79"/>
      <c r="AF374" s="73"/>
      <c r="AG374" s="79"/>
      <c r="AH374" s="73"/>
      <c r="AI374" s="79"/>
      <c r="AJ374" s="73"/>
      <c r="AK374" s="79"/>
      <c r="AL374" s="73"/>
      <c r="AM374" s="79"/>
      <c r="AN374" s="73"/>
      <c r="AO374" s="79"/>
      <c r="AP374" s="73"/>
      <c r="AQ374" s="79"/>
      <c r="AR374" s="73"/>
      <c r="AS374" s="79"/>
      <c r="AT374" s="73"/>
      <c r="AU374" s="79"/>
      <c r="AV374" s="73"/>
      <c r="AW374" s="79"/>
      <c r="AX374" s="73"/>
      <c r="AY374" s="79"/>
      <c r="AZ374" s="73"/>
    </row>
    <row r="375" spans="2:52" x14ac:dyDescent="0.25">
      <c r="B375" s="205"/>
      <c r="C375" s="205"/>
      <c r="D375" s="205"/>
      <c r="E375" s="205"/>
      <c r="F375" s="205"/>
      <c r="G375" s="205"/>
      <c r="H375" s="205"/>
      <c r="I375" s="79"/>
      <c r="J375" s="73"/>
      <c r="K375" s="79"/>
      <c r="L375" s="73"/>
      <c r="M375" s="79"/>
      <c r="N375" s="73"/>
      <c r="O375" s="79"/>
      <c r="P375" s="73"/>
      <c r="Q375" s="79"/>
      <c r="R375" s="73"/>
      <c r="S375" s="79"/>
      <c r="T375" s="73"/>
      <c r="U375" s="79"/>
      <c r="V375" s="73"/>
      <c r="W375" s="79"/>
      <c r="X375" s="73"/>
      <c r="Y375" s="79"/>
      <c r="Z375" s="73"/>
      <c r="AA375" s="79"/>
      <c r="AB375" s="73"/>
      <c r="AC375" s="79"/>
      <c r="AD375" s="73"/>
      <c r="AE375" s="79"/>
      <c r="AF375" s="73"/>
      <c r="AG375" s="79"/>
      <c r="AH375" s="73"/>
      <c r="AI375" s="79"/>
      <c r="AJ375" s="73"/>
      <c r="AK375" s="79"/>
      <c r="AL375" s="73"/>
      <c r="AM375" s="79"/>
      <c r="AN375" s="73"/>
      <c r="AO375" s="79"/>
      <c r="AP375" s="73"/>
      <c r="AQ375" s="79"/>
      <c r="AR375" s="73"/>
      <c r="AS375" s="79"/>
      <c r="AT375" s="73"/>
      <c r="AU375" s="79"/>
      <c r="AV375" s="73"/>
      <c r="AW375" s="79"/>
      <c r="AX375" s="73"/>
      <c r="AY375" s="79"/>
      <c r="AZ375" s="73"/>
    </row>
    <row r="376" spans="2:52" x14ac:dyDescent="0.25">
      <c r="B376" s="205"/>
      <c r="C376" s="205"/>
      <c r="D376" s="205"/>
      <c r="E376" s="205"/>
      <c r="F376" s="205"/>
      <c r="G376" s="205"/>
      <c r="H376" s="205"/>
      <c r="I376" s="79"/>
      <c r="J376" s="73"/>
      <c r="K376" s="79"/>
      <c r="L376" s="73"/>
      <c r="M376" s="79"/>
      <c r="N376" s="73"/>
      <c r="O376" s="79"/>
      <c r="P376" s="73"/>
      <c r="Q376" s="79"/>
      <c r="R376" s="73"/>
      <c r="S376" s="79"/>
      <c r="T376" s="73"/>
      <c r="U376" s="79"/>
      <c r="V376" s="73"/>
      <c r="W376" s="79"/>
      <c r="X376" s="73"/>
      <c r="Y376" s="79"/>
      <c r="Z376" s="73"/>
      <c r="AA376" s="79"/>
      <c r="AB376" s="73"/>
      <c r="AC376" s="79"/>
      <c r="AD376" s="73"/>
      <c r="AE376" s="79"/>
      <c r="AF376" s="73"/>
      <c r="AG376" s="79"/>
      <c r="AH376" s="73"/>
      <c r="AI376" s="79"/>
      <c r="AJ376" s="73"/>
      <c r="AK376" s="79"/>
      <c r="AL376" s="73"/>
      <c r="AM376" s="79"/>
      <c r="AN376" s="73"/>
      <c r="AO376" s="79"/>
      <c r="AP376" s="73"/>
      <c r="AQ376" s="79"/>
      <c r="AR376" s="73"/>
      <c r="AS376" s="79"/>
      <c r="AT376" s="73"/>
      <c r="AU376" s="79"/>
      <c r="AV376" s="73"/>
      <c r="AW376" s="79"/>
      <c r="AX376" s="73"/>
      <c r="AY376" s="79"/>
      <c r="AZ376" s="73"/>
    </row>
    <row r="377" spans="2:52" x14ac:dyDescent="0.25">
      <c r="B377" s="205"/>
      <c r="C377" s="205"/>
      <c r="D377" s="205"/>
      <c r="E377" s="205"/>
      <c r="F377" s="205"/>
      <c r="G377" s="205"/>
      <c r="H377" s="205"/>
      <c r="I377" s="79"/>
      <c r="J377" s="73"/>
      <c r="K377" s="79"/>
      <c r="L377" s="73"/>
      <c r="M377" s="79"/>
      <c r="N377" s="73"/>
      <c r="O377" s="79"/>
      <c r="P377" s="73"/>
      <c r="Q377" s="79"/>
      <c r="R377" s="73"/>
      <c r="S377" s="79"/>
      <c r="T377" s="73"/>
      <c r="U377" s="79"/>
      <c r="V377" s="73"/>
      <c r="W377" s="79"/>
      <c r="X377" s="73"/>
      <c r="Y377" s="79"/>
      <c r="Z377" s="73"/>
      <c r="AA377" s="79"/>
      <c r="AB377" s="73"/>
      <c r="AC377" s="79"/>
      <c r="AD377" s="73"/>
      <c r="AE377" s="79"/>
      <c r="AF377" s="73"/>
      <c r="AG377" s="79"/>
      <c r="AH377" s="73"/>
      <c r="AI377" s="79"/>
      <c r="AJ377" s="73"/>
      <c r="AK377" s="79"/>
      <c r="AL377" s="73"/>
      <c r="AM377" s="79"/>
      <c r="AN377" s="73"/>
      <c r="AO377" s="79"/>
      <c r="AP377" s="73"/>
      <c r="AQ377" s="79"/>
      <c r="AR377" s="73"/>
      <c r="AS377" s="79"/>
      <c r="AT377" s="73"/>
      <c r="AU377" s="79"/>
      <c r="AV377" s="73"/>
      <c r="AW377" s="79"/>
      <c r="AX377" s="73"/>
      <c r="AY377" s="79"/>
      <c r="AZ377" s="73"/>
    </row>
    <row r="378" spans="2:52" x14ac:dyDescent="0.25">
      <c r="B378" s="205"/>
      <c r="C378" s="205"/>
      <c r="D378" s="205"/>
      <c r="E378" s="205"/>
      <c r="F378" s="205"/>
      <c r="G378" s="205"/>
      <c r="H378" s="205"/>
      <c r="I378" s="79"/>
      <c r="J378" s="73"/>
      <c r="K378" s="79"/>
      <c r="L378" s="73"/>
      <c r="M378" s="79"/>
      <c r="N378" s="73"/>
      <c r="O378" s="79"/>
      <c r="P378" s="73"/>
      <c r="Q378" s="79"/>
      <c r="R378" s="73"/>
      <c r="S378" s="79"/>
      <c r="T378" s="73"/>
      <c r="U378" s="79"/>
      <c r="V378" s="73"/>
      <c r="W378" s="79"/>
      <c r="X378" s="73"/>
      <c r="Y378" s="79"/>
      <c r="Z378" s="73"/>
      <c r="AA378" s="79"/>
      <c r="AB378" s="73"/>
      <c r="AC378" s="79"/>
      <c r="AD378" s="73"/>
      <c r="AE378" s="79"/>
      <c r="AF378" s="73"/>
      <c r="AG378" s="79"/>
      <c r="AH378" s="73"/>
      <c r="AI378" s="79"/>
      <c r="AJ378" s="73"/>
      <c r="AK378" s="79"/>
      <c r="AL378" s="73"/>
      <c r="AM378" s="79"/>
      <c r="AN378" s="73"/>
      <c r="AO378" s="79"/>
      <c r="AP378" s="73"/>
      <c r="AQ378" s="79"/>
      <c r="AR378" s="73"/>
      <c r="AS378" s="79"/>
      <c r="AT378" s="73"/>
      <c r="AU378" s="79"/>
      <c r="AV378" s="73"/>
      <c r="AW378" s="79"/>
      <c r="AX378" s="73"/>
      <c r="AY378" s="79"/>
      <c r="AZ378" s="73"/>
    </row>
    <row r="379" spans="2:52" x14ac:dyDescent="0.25">
      <c r="B379" s="205"/>
      <c r="C379" s="205"/>
      <c r="D379" s="205"/>
      <c r="E379" s="205"/>
      <c r="F379" s="205"/>
      <c r="G379" s="205"/>
      <c r="H379" s="205"/>
      <c r="I379" s="79"/>
      <c r="J379" s="73"/>
      <c r="K379" s="79"/>
      <c r="L379" s="73"/>
      <c r="M379" s="79"/>
      <c r="N379" s="73"/>
      <c r="O379" s="79"/>
      <c r="P379" s="73"/>
      <c r="Q379" s="79"/>
      <c r="R379" s="73"/>
      <c r="S379" s="79"/>
      <c r="T379" s="73"/>
      <c r="U379" s="79"/>
      <c r="V379" s="73"/>
      <c r="W379" s="79"/>
      <c r="X379" s="73"/>
      <c r="Y379" s="79"/>
      <c r="Z379" s="73"/>
      <c r="AA379" s="79"/>
      <c r="AB379" s="73"/>
      <c r="AC379" s="79"/>
      <c r="AD379" s="73"/>
      <c r="AE379" s="79"/>
      <c r="AF379" s="73"/>
      <c r="AG379" s="79"/>
      <c r="AH379" s="73"/>
      <c r="AI379" s="79"/>
      <c r="AJ379" s="73"/>
      <c r="AK379" s="79"/>
      <c r="AL379" s="73"/>
      <c r="AM379" s="79"/>
      <c r="AN379" s="73"/>
      <c r="AO379" s="79"/>
      <c r="AP379" s="73"/>
      <c r="AQ379" s="79"/>
      <c r="AR379" s="73"/>
      <c r="AS379" s="79"/>
      <c r="AT379" s="73"/>
      <c r="AU379" s="79"/>
      <c r="AV379" s="73"/>
      <c r="AW379" s="79"/>
      <c r="AX379" s="73"/>
      <c r="AY379" s="79"/>
      <c r="AZ379" s="73"/>
    </row>
    <row r="380" spans="2:52" x14ac:dyDescent="0.25">
      <c r="B380" s="205"/>
      <c r="C380" s="205"/>
      <c r="D380" s="205"/>
      <c r="E380" s="205"/>
      <c r="F380" s="205"/>
      <c r="G380" s="205"/>
      <c r="H380" s="205"/>
      <c r="I380" s="79"/>
      <c r="J380" s="73"/>
      <c r="K380" s="79"/>
      <c r="L380" s="73"/>
      <c r="M380" s="79"/>
      <c r="N380" s="73"/>
      <c r="O380" s="79"/>
      <c r="P380" s="73"/>
      <c r="Q380" s="79"/>
      <c r="R380" s="73"/>
      <c r="S380" s="79"/>
      <c r="T380" s="73"/>
      <c r="U380" s="79"/>
      <c r="V380" s="73"/>
      <c r="W380" s="79"/>
      <c r="X380" s="73"/>
      <c r="Y380" s="79"/>
      <c r="Z380" s="73"/>
      <c r="AA380" s="79"/>
      <c r="AB380" s="73"/>
      <c r="AC380" s="79"/>
      <c r="AD380" s="73"/>
      <c r="AE380" s="79"/>
      <c r="AF380" s="73"/>
      <c r="AG380" s="79"/>
      <c r="AH380" s="73"/>
      <c r="AI380" s="79"/>
      <c r="AJ380" s="73"/>
      <c r="AK380" s="79"/>
      <c r="AL380" s="73"/>
      <c r="AM380" s="79"/>
      <c r="AN380" s="73"/>
      <c r="AO380" s="79"/>
      <c r="AP380" s="73"/>
      <c r="AQ380" s="79"/>
      <c r="AR380" s="73"/>
      <c r="AS380" s="79"/>
      <c r="AT380" s="73"/>
      <c r="AU380" s="79"/>
      <c r="AV380" s="73"/>
      <c r="AW380" s="79"/>
      <c r="AX380" s="73"/>
      <c r="AY380" s="79"/>
      <c r="AZ380" s="73"/>
    </row>
    <row r="381" spans="2:52" x14ac:dyDescent="0.25">
      <c r="B381" s="205"/>
      <c r="C381" s="205"/>
      <c r="D381" s="205"/>
      <c r="E381" s="205"/>
      <c r="F381" s="205"/>
      <c r="G381" s="205"/>
      <c r="H381" s="205"/>
      <c r="I381" s="79"/>
      <c r="J381" s="73"/>
      <c r="K381" s="79"/>
      <c r="L381" s="73"/>
      <c r="M381" s="79"/>
      <c r="N381" s="73"/>
      <c r="O381" s="79"/>
      <c r="P381" s="73"/>
      <c r="Q381" s="79"/>
      <c r="R381" s="73"/>
      <c r="S381" s="79"/>
      <c r="T381" s="73"/>
      <c r="U381" s="79"/>
      <c r="V381" s="73"/>
      <c r="W381" s="79"/>
      <c r="X381" s="73"/>
      <c r="Y381" s="79"/>
      <c r="Z381" s="73"/>
      <c r="AA381" s="79"/>
      <c r="AB381" s="73"/>
      <c r="AC381" s="79"/>
      <c r="AD381" s="73"/>
      <c r="AE381" s="79"/>
      <c r="AF381" s="73"/>
      <c r="AG381" s="79"/>
      <c r="AH381" s="73"/>
      <c r="AI381" s="79"/>
      <c r="AJ381" s="73"/>
      <c r="AK381" s="79"/>
      <c r="AL381" s="73"/>
      <c r="AM381" s="79"/>
      <c r="AN381" s="73"/>
      <c r="AO381" s="79"/>
      <c r="AP381" s="73"/>
      <c r="AQ381" s="79"/>
      <c r="AR381" s="73"/>
      <c r="AS381" s="79"/>
      <c r="AT381" s="73"/>
      <c r="AU381" s="79"/>
      <c r="AV381" s="73"/>
      <c r="AW381" s="79"/>
      <c r="AX381" s="73"/>
      <c r="AY381" s="79"/>
      <c r="AZ381" s="73"/>
    </row>
    <row r="382" spans="2:52" x14ac:dyDescent="0.25">
      <c r="B382" s="205"/>
      <c r="C382" s="205"/>
      <c r="D382" s="205"/>
      <c r="E382" s="205"/>
      <c r="F382" s="205"/>
      <c r="G382" s="205"/>
      <c r="H382" s="205"/>
      <c r="I382" s="79"/>
      <c r="J382" s="73"/>
      <c r="K382" s="79"/>
      <c r="L382" s="73"/>
      <c r="M382" s="79"/>
      <c r="N382" s="73"/>
      <c r="O382" s="79"/>
      <c r="P382" s="73"/>
      <c r="Q382" s="79"/>
      <c r="R382" s="73"/>
      <c r="S382" s="79"/>
      <c r="T382" s="73"/>
      <c r="U382" s="79"/>
      <c r="V382" s="73"/>
      <c r="W382" s="79"/>
      <c r="X382" s="73"/>
      <c r="Y382" s="79"/>
      <c r="Z382" s="73"/>
      <c r="AA382" s="79"/>
      <c r="AB382" s="73"/>
      <c r="AC382" s="79"/>
      <c r="AD382" s="73"/>
      <c r="AE382" s="79"/>
      <c r="AF382" s="73"/>
      <c r="AG382" s="79"/>
      <c r="AH382" s="73"/>
      <c r="AI382" s="79"/>
      <c r="AJ382" s="73"/>
      <c r="AK382" s="79"/>
      <c r="AL382" s="73"/>
      <c r="AM382" s="79"/>
      <c r="AN382" s="73"/>
      <c r="AO382" s="79"/>
      <c r="AP382" s="73"/>
      <c r="AQ382" s="79"/>
      <c r="AR382" s="73"/>
      <c r="AS382" s="79"/>
      <c r="AT382" s="73"/>
      <c r="AU382" s="79"/>
      <c r="AV382" s="73"/>
      <c r="AW382" s="79"/>
      <c r="AX382" s="73"/>
      <c r="AY382" s="79"/>
      <c r="AZ382" s="73"/>
    </row>
    <row r="383" spans="2:52" ht="15.75" x14ac:dyDescent="0.25">
      <c r="B383" s="105"/>
      <c r="C383" s="105"/>
      <c r="D383" s="105"/>
      <c r="E383" s="105"/>
      <c r="F383" s="105"/>
      <c r="G383" s="105"/>
      <c r="H383" s="105"/>
      <c r="I383" s="74"/>
      <c r="J383" s="75"/>
      <c r="K383" s="74"/>
      <c r="L383" s="75"/>
      <c r="M383" s="74"/>
      <c r="N383" s="75"/>
      <c r="O383" s="74"/>
      <c r="P383" s="75"/>
      <c r="Q383" s="74"/>
      <c r="R383" s="75"/>
      <c r="S383" s="74"/>
      <c r="T383" s="75"/>
      <c r="U383" s="74"/>
      <c r="V383" s="75"/>
      <c r="W383" s="74"/>
      <c r="X383" s="75"/>
      <c r="Y383" s="74"/>
      <c r="Z383" s="75"/>
      <c r="AA383" s="74"/>
      <c r="AB383" s="75"/>
      <c r="AC383" s="74"/>
      <c r="AD383" s="75"/>
      <c r="AE383" s="74"/>
      <c r="AF383" s="75"/>
      <c r="AG383" s="74"/>
      <c r="AH383" s="75"/>
      <c r="AI383" s="74"/>
      <c r="AJ383" s="75"/>
      <c r="AK383" s="74"/>
      <c r="AL383" s="75"/>
      <c r="AM383" s="74"/>
      <c r="AN383" s="75"/>
      <c r="AO383" s="74"/>
      <c r="AP383" s="75"/>
      <c r="AQ383" s="74"/>
      <c r="AR383" s="75"/>
      <c r="AS383" s="74"/>
      <c r="AT383" s="75"/>
      <c r="AU383" s="74"/>
      <c r="AV383" s="75"/>
      <c r="AW383" s="74"/>
      <c r="AX383" s="75"/>
      <c r="AY383" s="74"/>
      <c r="AZ383" s="75"/>
    </row>
  </sheetData>
  <mergeCells count="10">
    <mergeCell ref="AM5:AN5"/>
    <mergeCell ref="AO5:AT5"/>
    <mergeCell ref="B294:H294"/>
    <mergeCell ref="B295:H295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rusos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517947-9A6B-4FFE-943F-5091E63A3CD3}">
  <dimension ref="B1:AB383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3"/>
      <c r="V4" s="314"/>
      <c r="W4" s="314"/>
      <c r="X4" s="314"/>
      <c r="Y4" s="40"/>
      <c r="Z4" s="40"/>
      <c r="AA4" s="40"/>
      <c r="AB4" s="40"/>
    </row>
    <row r="5" spans="2:28" s="4" customFormat="1" ht="42" customHeight="1" thickBot="1" x14ac:dyDescent="0.3">
      <c r="B5" s="39"/>
      <c r="C5" s="722" t="s">
        <v>55</v>
      </c>
      <c r="D5" s="720"/>
      <c r="E5" s="721"/>
      <c r="F5" s="719" t="s">
        <v>212</v>
      </c>
      <c r="G5" s="720"/>
      <c r="H5" s="720"/>
      <c r="I5" s="723" t="s">
        <v>171</v>
      </c>
      <c r="J5" s="723"/>
      <c r="K5" s="723"/>
      <c r="L5" s="723" t="s">
        <v>172</v>
      </c>
      <c r="M5" s="723"/>
      <c r="N5" s="724"/>
      <c r="O5" s="719" t="s">
        <v>213</v>
      </c>
      <c r="P5" s="720"/>
      <c r="Q5" s="720"/>
      <c r="R5" s="723" t="s">
        <v>174</v>
      </c>
      <c r="S5" s="723"/>
      <c r="T5" s="725"/>
      <c r="U5" s="572" t="s">
        <v>181</v>
      </c>
      <c r="V5" s="719" t="s">
        <v>214</v>
      </c>
      <c r="W5" s="720"/>
      <c r="X5" s="721"/>
      <c r="Y5" s="40"/>
      <c r="Z5" s="40"/>
      <c r="AA5" s="40"/>
    </row>
    <row r="6" spans="2:28" s="4" customFormat="1" ht="30.75" thickBot="1" x14ac:dyDescent="0.3">
      <c r="B6" s="15"/>
      <c r="C6" s="573" t="s">
        <v>163</v>
      </c>
      <c r="D6" s="574" t="s">
        <v>185</v>
      </c>
      <c r="E6" s="575" t="s">
        <v>215</v>
      </c>
      <c r="F6" s="573" t="s">
        <v>163</v>
      </c>
      <c r="G6" s="574" t="s">
        <v>185</v>
      </c>
      <c r="H6" s="574" t="s">
        <v>215</v>
      </c>
      <c r="I6" s="576" t="s">
        <v>163</v>
      </c>
      <c r="J6" s="576" t="s">
        <v>185</v>
      </c>
      <c r="K6" s="576" t="s">
        <v>215</v>
      </c>
      <c r="L6" s="576" t="s">
        <v>163</v>
      </c>
      <c r="M6" s="576" t="s">
        <v>185</v>
      </c>
      <c r="N6" s="577" t="s">
        <v>215</v>
      </c>
      <c r="O6" s="573" t="s">
        <v>163</v>
      </c>
      <c r="P6" s="574" t="s">
        <v>185</v>
      </c>
      <c r="Q6" s="574" t="s">
        <v>215</v>
      </c>
      <c r="R6" s="576" t="s">
        <v>163</v>
      </c>
      <c r="S6" s="576" t="s">
        <v>185</v>
      </c>
      <c r="T6" s="577" t="s">
        <v>215</v>
      </c>
      <c r="U6" s="578" t="s">
        <v>162</v>
      </c>
      <c r="V6" s="573" t="s">
        <v>163</v>
      </c>
      <c r="W6" s="574" t="s">
        <v>185</v>
      </c>
      <c r="X6" s="575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79">
        <v>0.66109240959930504</v>
      </c>
      <c r="D7" s="550">
        <v>0.33890759040069496</v>
      </c>
      <c r="E7" s="580">
        <v>1</v>
      </c>
      <c r="F7" s="579">
        <v>0.6439452620707462</v>
      </c>
      <c r="G7" s="550">
        <v>0.3560547379292538</v>
      </c>
      <c r="H7" s="550">
        <v>1</v>
      </c>
      <c r="I7" s="550">
        <v>0.62671232876712324</v>
      </c>
      <c r="J7" s="550">
        <v>0.37328767123287671</v>
      </c>
      <c r="K7" s="550">
        <v>1</v>
      </c>
      <c r="L7" s="550">
        <v>0.69718120805369133</v>
      </c>
      <c r="M7" s="550">
        <v>0.30281879194630873</v>
      </c>
      <c r="N7" s="580">
        <v>1</v>
      </c>
      <c r="O7" s="579">
        <v>0.65362595419847325</v>
      </c>
      <c r="P7" s="550">
        <v>0.3463740458015267</v>
      </c>
      <c r="Q7" s="550">
        <v>1</v>
      </c>
      <c r="R7" s="550">
        <v>0.68434032059186189</v>
      </c>
      <c r="S7" s="550">
        <v>0.31565967940813811</v>
      </c>
      <c r="T7" s="580">
        <v>1</v>
      </c>
      <c r="U7" s="280">
        <v>1</v>
      </c>
      <c r="V7" s="579">
        <v>1</v>
      </c>
      <c r="W7" s="550">
        <v>0</v>
      </c>
      <c r="X7" s="580">
        <v>1</v>
      </c>
      <c r="Y7" s="40"/>
      <c r="Z7" s="40"/>
      <c r="AA7" s="40"/>
    </row>
    <row r="8" spans="2:28" s="4" customFormat="1" x14ac:dyDescent="0.25">
      <c r="B8" s="71" t="s">
        <v>94</v>
      </c>
      <c r="C8" s="579">
        <v>0.6009174311926605</v>
      </c>
      <c r="D8" s="550">
        <v>0.39908256880733944</v>
      </c>
      <c r="E8" s="580">
        <v>1</v>
      </c>
      <c r="F8" s="579">
        <v>0.57028014616321554</v>
      </c>
      <c r="G8" s="550">
        <v>0.4297198538367844</v>
      </c>
      <c r="H8" s="550">
        <v>1</v>
      </c>
      <c r="I8" s="550">
        <v>0.6248976248976249</v>
      </c>
      <c r="J8" s="550">
        <v>0.3751023751023751</v>
      </c>
      <c r="K8" s="550">
        <v>1</v>
      </c>
      <c r="L8" s="550">
        <v>0.60352187833511206</v>
      </c>
      <c r="M8" s="550">
        <v>0.39647812166488794</v>
      </c>
      <c r="N8" s="580">
        <v>1</v>
      </c>
      <c r="O8" s="579">
        <v>0.66763848396501457</v>
      </c>
      <c r="P8" s="550">
        <v>0.33236151603498543</v>
      </c>
      <c r="Q8" s="550">
        <v>1</v>
      </c>
      <c r="R8" s="550">
        <v>0.6962962962962963</v>
      </c>
      <c r="S8" s="550">
        <v>0.3037037037037037</v>
      </c>
      <c r="T8" s="580">
        <v>1</v>
      </c>
      <c r="U8" s="280">
        <v>1</v>
      </c>
      <c r="V8" s="579">
        <v>0.79069767441860461</v>
      </c>
      <c r="W8" s="550">
        <v>0.20930232558139536</v>
      </c>
      <c r="X8" s="580">
        <v>1</v>
      </c>
      <c r="Y8" s="40"/>
      <c r="Z8" s="40"/>
      <c r="AA8" s="40"/>
    </row>
    <row r="9" spans="2:28" s="4" customFormat="1" x14ac:dyDescent="0.25">
      <c r="B9" s="71" t="s">
        <v>95</v>
      </c>
      <c r="C9" s="579">
        <v>0.53125</v>
      </c>
      <c r="D9" s="550">
        <v>0.46875</v>
      </c>
      <c r="E9" s="580">
        <v>1</v>
      </c>
      <c r="F9" s="579">
        <v>0.4974321349963316</v>
      </c>
      <c r="G9" s="550">
        <v>0.50256786500366835</v>
      </c>
      <c r="H9" s="550">
        <v>1</v>
      </c>
      <c r="I9" s="550">
        <v>0.61832061068702293</v>
      </c>
      <c r="J9" s="550">
        <v>0.38167938931297712</v>
      </c>
      <c r="K9" s="550">
        <v>1</v>
      </c>
      <c r="L9" s="550">
        <v>0.53536977491961413</v>
      </c>
      <c r="M9" s="550">
        <v>0.46463022508038587</v>
      </c>
      <c r="N9" s="580">
        <v>1</v>
      </c>
      <c r="O9" s="579">
        <v>0.55197132616487454</v>
      </c>
      <c r="P9" s="550">
        <v>0.44802867383512546</v>
      </c>
      <c r="Q9" s="550">
        <v>1</v>
      </c>
      <c r="R9" s="550">
        <v>0.61467889908256879</v>
      </c>
      <c r="S9" s="550">
        <v>0.38532110091743121</v>
      </c>
      <c r="T9" s="580">
        <v>1</v>
      </c>
      <c r="U9" s="280">
        <v>1</v>
      </c>
      <c r="V9" s="579">
        <v>1</v>
      </c>
      <c r="W9" s="550">
        <v>0</v>
      </c>
      <c r="X9" s="580">
        <v>1</v>
      </c>
      <c r="Y9" s="40"/>
      <c r="Z9" s="40"/>
      <c r="AA9" s="40"/>
    </row>
    <row r="10" spans="2:28" s="4" customFormat="1" x14ac:dyDescent="0.25">
      <c r="B10" s="71" t="s">
        <v>96</v>
      </c>
      <c r="C10" s="579" t="s">
        <v>113</v>
      </c>
      <c r="D10" s="550" t="s">
        <v>113</v>
      </c>
      <c r="E10" s="580" t="s">
        <v>113</v>
      </c>
      <c r="F10" s="579" t="s">
        <v>113</v>
      </c>
      <c r="G10" s="550" t="s">
        <v>113</v>
      </c>
      <c r="H10" s="550" t="s">
        <v>113</v>
      </c>
      <c r="I10" s="550" t="s">
        <v>113</v>
      </c>
      <c r="J10" s="550" t="s">
        <v>113</v>
      </c>
      <c r="K10" s="550" t="s">
        <v>113</v>
      </c>
      <c r="L10" s="550" t="s">
        <v>113</v>
      </c>
      <c r="M10" s="550" t="s">
        <v>113</v>
      </c>
      <c r="N10" s="580" t="s">
        <v>113</v>
      </c>
      <c r="O10" s="579" t="s">
        <v>113</v>
      </c>
      <c r="P10" s="550" t="s">
        <v>113</v>
      </c>
      <c r="Q10" s="550" t="s">
        <v>113</v>
      </c>
      <c r="R10" s="550" t="s">
        <v>113</v>
      </c>
      <c r="S10" s="550" t="s">
        <v>113</v>
      </c>
      <c r="T10" s="580" t="s">
        <v>113</v>
      </c>
      <c r="U10" s="280" t="s">
        <v>113</v>
      </c>
      <c r="V10" s="579" t="s">
        <v>113</v>
      </c>
      <c r="W10" s="550" t="s">
        <v>113</v>
      </c>
      <c r="X10" s="580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79" t="s">
        <v>113</v>
      </c>
      <c r="D11" s="550" t="s">
        <v>113</v>
      </c>
      <c r="E11" s="580" t="s">
        <v>113</v>
      </c>
      <c r="F11" s="579" t="s">
        <v>113</v>
      </c>
      <c r="G11" s="550" t="s">
        <v>113</v>
      </c>
      <c r="H11" s="550" t="s">
        <v>113</v>
      </c>
      <c r="I11" s="550" t="s">
        <v>113</v>
      </c>
      <c r="J11" s="550" t="s">
        <v>113</v>
      </c>
      <c r="K11" s="550" t="s">
        <v>113</v>
      </c>
      <c r="L11" s="550" t="s">
        <v>113</v>
      </c>
      <c r="M11" s="550" t="s">
        <v>113</v>
      </c>
      <c r="N11" s="580" t="s">
        <v>113</v>
      </c>
      <c r="O11" s="579" t="s">
        <v>113</v>
      </c>
      <c r="P11" s="550" t="s">
        <v>113</v>
      </c>
      <c r="Q11" s="550" t="s">
        <v>113</v>
      </c>
      <c r="R11" s="550" t="s">
        <v>113</v>
      </c>
      <c r="S11" s="550" t="s">
        <v>113</v>
      </c>
      <c r="T11" s="580" t="s">
        <v>113</v>
      </c>
      <c r="U11" s="280" t="s">
        <v>113</v>
      </c>
      <c r="V11" s="579" t="s">
        <v>113</v>
      </c>
      <c r="W11" s="550" t="s">
        <v>113</v>
      </c>
      <c r="X11" s="580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79" t="s">
        <v>113</v>
      </c>
      <c r="D12" s="550" t="s">
        <v>113</v>
      </c>
      <c r="E12" s="580" t="s">
        <v>113</v>
      </c>
      <c r="F12" s="579" t="s">
        <v>113</v>
      </c>
      <c r="G12" s="550" t="s">
        <v>113</v>
      </c>
      <c r="H12" s="550" t="s">
        <v>113</v>
      </c>
      <c r="I12" s="550" t="s">
        <v>113</v>
      </c>
      <c r="J12" s="550" t="s">
        <v>113</v>
      </c>
      <c r="K12" s="550" t="s">
        <v>113</v>
      </c>
      <c r="L12" s="550" t="s">
        <v>113</v>
      </c>
      <c r="M12" s="550" t="s">
        <v>113</v>
      </c>
      <c r="N12" s="580" t="s">
        <v>113</v>
      </c>
      <c r="O12" s="579" t="s">
        <v>113</v>
      </c>
      <c r="P12" s="550" t="s">
        <v>113</v>
      </c>
      <c r="Q12" s="550" t="s">
        <v>113</v>
      </c>
      <c r="R12" s="550" t="s">
        <v>113</v>
      </c>
      <c r="S12" s="550" t="s">
        <v>113</v>
      </c>
      <c r="T12" s="580" t="s">
        <v>113</v>
      </c>
      <c r="U12" s="280" t="s">
        <v>113</v>
      </c>
      <c r="V12" s="579" t="s">
        <v>113</v>
      </c>
      <c r="W12" s="550" t="s">
        <v>113</v>
      </c>
      <c r="X12" s="580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79" t="s">
        <v>113</v>
      </c>
      <c r="D13" s="550" t="s">
        <v>113</v>
      </c>
      <c r="E13" s="580" t="s">
        <v>113</v>
      </c>
      <c r="F13" s="579" t="s">
        <v>113</v>
      </c>
      <c r="G13" s="550" t="s">
        <v>113</v>
      </c>
      <c r="H13" s="550" t="s">
        <v>113</v>
      </c>
      <c r="I13" s="550" t="s">
        <v>113</v>
      </c>
      <c r="J13" s="550" t="s">
        <v>113</v>
      </c>
      <c r="K13" s="550" t="s">
        <v>113</v>
      </c>
      <c r="L13" s="550" t="s">
        <v>113</v>
      </c>
      <c r="M13" s="550" t="s">
        <v>113</v>
      </c>
      <c r="N13" s="580" t="s">
        <v>113</v>
      </c>
      <c r="O13" s="579" t="s">
        <v>113</v>
      </c>
      <c r="P13" s="550" t="s">
        <v>113</v>
      </c>
      <c r="Q13" s="550" t="s">
        <v>113</v>
      </c>
      <c r="R13" s="550" t="s">
        <v>113</v>
      </c>
      <c r="S13" s="550" t="s">
        <v>113</v>
      </c>
      <c r="T13" s="580" t="s">
        <v>113</v>
      </c>
      <c r="U13" s="280" t="s">
        <v>113</v>
      </c>
      <c r="V13" s="579" t="s">
        <v>113</v>
      </c>
      <c r="W13" s="550" t="s">
        <v>113</v>
      </c>
      <c r="X13" s="580" t="s">
        <v>113</v>
      </c>
      <c r="Y13" s="40"/>
      <c r="Z13" s="40"/>
      <c r="AA13" s="40"/>
    </row>
    <row r="14" spans="2:28" s="4" customFormat="1" x14ac:dyDescent="0.25">
      <c r="B14" s="71" t="s">
        <v>100</v>
      </c>
      <c r="C14" s="579" t="s">
        <v>113</v>
      </c>
      <c r="D14" s="550" t="s">
        <v>113</v>
      </c>
      <c r="E14" s="580" t="s">
        <v>113</v>
      </c>
      <c r="F14" s="579" t="s">
        <v>113</v>
      </c>
      <c r="G14" s="550" t="s">
        <v>113</v>
      </c>
      <c r="H14" s="550" t="s">
        <v>113</v>
      </c>
      <c r="I14" s="550" t="s">
        <v>113</v>
      </c>
      <c r="J14" s="550" t="s">
        <v>113</v>
      </c>
      <c r="K14" s="550" t="s">
        <v>113</v>
      </c>
      <c r="L14" s="550" t="s">
        <v>113</v>
      </c>
      <c r="M14" s="550" t="s">
        <v>113</v>
      </c>
      <c r="N14" s="580" t="s">
        <v>113</v>
      </c>
      <c r="O14" s="579" t="s">
        <v>113</v>
      </c>
      <c r="P14" s="550" t="s">
        <v>113</v>
      </c>
      <c r="Q14" s="550" t="s">
        <v>113</v>
      </c>
      <c r="R14" s="550" t="s">
        <v>113</v>
      </c>
      <c r="S14" s="550" t="s">
        <v>113</v>
      </c>
      <c r="T14" s="580" t="s">
        <v>113</v>
      </c>
      <c r="U14" s="280" t="s">
        <v>113</v>
      </c>
      <c r="V14" s="579" t="s">
        <v>113</v>
      </c>
      <c r="W14" s="550" t="s">
        <v>113</v>
      </c>
      <c r="X14" s="580" t="s">
        <v>113</v>
      </c>
      <c r="Y14" s="40"/>
      <c r="Z14" s="40"/>
      <c r="AA14" s="40"/>
    </row>
    <row r="15" spans="2:28" s="4" customFormat="1" x14ac:dyDescent="0.25">
      <c r="B15" s="71" t="s">
        <v>101</v>
      </c>
      <c r="C15" s="579" t="s">
        <v>113</v>
      </c>
      <c r="D15" s="550" t="s">
        <v>113</v>
      </c>
      <c r="E15" s="580" t="s">
        <v>113</v>
      </c>
      <c r="F15" s="579" t="s">
        <v>113</v>
      </c>
      <c r="G15" s="550" t="s">
        <v>113</v>
      </c>
      <c r="H15" s="550" t="s">
        <v>113</v>
      </c>
      <c r="I15" s="550" t="s">
        <v>113</v>
      </c>
      <c r="J15" s="550" t="s">
        <v>113</v>
      </c>
      <c r="K15" s="550" t="s">
        <v>113</v>
      </c>
      <c r="L15" s="550" t="s">
        <v>113</v>
      </c>
      <c r="M15" s="550" t="s">
        <v>113</v>
      </c>
      <c r="N15" s="580" t="s">
        <v>113</v>
      </c>
      <c r="O15" s="579" t="s">
        <v>113</v>
      </c>
      <c r="P15" s="550" t="s">
        <v>113</v>
      </c>
      <c r="Q15" s="550" t="s">
        <v>113</v>
      </c>
      <c r="R15" s="550" t="s">
        <v>113</v>
      </c>
      <c r="S15" s="550" t="s">
        <v>113</v>
      </c>
      <c r="T15" s="580" t="s">
        <v>113</v>
      </c>
      <c r="U15" s="280" t="s">
        <v>113</v>
      </c>
      <c r="V15" s="579" t="s">
        <v>113</v>
      </c>
      <c r="W15" s="550" t="s">
        <v>113</v>
      </c>
      <c r="X15" s="580" t="s">
        <v>113</v>
      </c>
      <c r="Y15" s="40"/>
      <c r="Z15" s="40"/>
      <c r="AA15" s="40"/>
    </row>
    <row r="16" spans="2:28" s="4" customFormat="1" x14ac:dyDescent="0.25">
      <c r="B16" s="71" t="s">
        <v>102</v>
      </c>
      <c r="C16" s="579" t="s">
        <v>113</v>
      </c>
      <c r="D16" s="550" t="s">
        <v>113</v>
      </c>
      <c r="E16" s="580" t="s">
        <v>113</v>
      </c>
      <c r="F16" s="579" t="s">
        <v>113</v>
      </c>
      <c r="G16" s="550" t="s">
        <v>113</v>
      </c>
      <c r="H16" s="550" t="s">
        <v>113</v>
      </c>
      <c r="I16" s="550" t="s">
        <v>113</v>
      </c>
      <c r="J16" s="550" t="s">
        <v>113</v>
      </c>
      <c r="K16" s="550" t="s">
        <v>113</v>
      </c>
      <c r="L16" s="550" t="s">
        <v>113</v>
      </c>
      <c r="M16" s="550" t="s">
        <v>113</v>
      </c>
      <c r="N16" s="580" t="s">
        <v>113</v>
      </c>
      <c r="O16" s="579" t="s">
        <v>113</v>
      </c>
      <c r="P16" s="550" t="s">
        <v>113</v>
      </c>
      <c r="Q16" s="550" t="s">
        <v>113</v>
      </c>
      <c r="R16" s="550" t="s">
        <v>113</v>
      </c>
      <c r="S16" s="550" t="s">
        <v>113</v>
      </c>
      <c r="T16" s="580" t="s">
        <v>113</v>
      </c>
      <c r="U16" s="280" t="s">
        <v>113</v>
      </c>
      <c r="V16" s="579" t="s">
        <v>113</v>
      </c>
      <c r="W16" s="550" t="s">
        <v>113</v>
      </c>
      <c r="X16" s="580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79" t="s">
        <v>113</v>
      </c>
      <c r="D17" s="550" t="s">
        <v>113</v>
      </c>
      <c r="E17" s="580" t="s">
        <v>113</v>
      </c>
      <c r="F17" s="579" t="s">
        <v>113</v>
      </c>
      <c r="G17" s="550" t="s">
        <v>113</v>
      </c>
      <c r="H17" s="550" t="s">
        <v>113</v>
      </c>
      <c r="I17" s="550" t="s">
        <v>113</v>
      </c>
      <c r="J17" s="550" t="s">
        <v>113</v>
      </c>
      <c r="K17" s="550" t="s">
        <v>113</v>
      </c>
      <c r="L17" s="550" t="s">
        <v>113</v>
      </c>
      <c r="M17" s="550" t="s">
        <v>113</v>
      </c>
      <c r="N17" s="580" t="s">
        <v>113</v>
      </c>
      <c r="O17" s="579" t="s">
        <v>113</v>
      </c>
      <c r="P17" s="550" t="s">
        <v>113</v>
      </c>
      <c r="Q17" s="550" t="s">
        <v>113</v>
      </c>
      <c r="R17" s="550" t="s">
        <v>113</v>
      </c>
      <c r="S17" s="550" t="s">
        <v>113</v>
      </c>
      <c r="T17" s="580" t="s">
        <v>113</v>
      </c>
      <c r="U17" s="280" t="s">
        <v>113</v>
      </c>
      <c r="V17" s="579" t="s">
        <v>113</v>
      </c>
      <c r="W17" s="550" t="s">
        <v>113</v>
      </c>
      <c r="X17" s="580" t="s">
        <v>113</v>
      </c>
    </row>
    <row r="18" spans="2:24" s="4" customFormat="1" x14ac:dyDescent="0.25">
      <c r="B18" s="71" t="s">
        <v>104</v>
      </c>
      <c r="C18" s="579" t="s">
        <v>113</v>
      </c>
      <c r="D18" s="550" t="s">
        <v>113</v>
      </c>
      <c r="E18" s="580" t="s">
        <v>113</v>
      </c>
      <c r="F18" s="579" t="s">
        <v>113</v>
      </c>
      <c r="G18" s="550" t="s">
        <v>113</v>
      </c>
      <c r="H18" s="550" t="s">
        <v>113</v>
      </c>
      <c r="I18" s="550" t="s">
        <v>113</v>
      </c>
      <c r="J18" s="550" t="s">
        <v>113</v>
      </c>
      <c r="K18" s="550" t="s">
        <v>113</v>
      </c>
      <c r="L18" s="550" t="s">
        <v>113</v>
      </c>
      <c r="M18" s="550" t="s">
        <v>113</v>
      </c>
      <c r="N18" s="580" t="s">
        <v>113</v>
      </c>
      <c r="O18" s="579" t="s">
        <v>113</v>
      </c>
      <c r="P18" s="550" t="s">
        <v>113</v>
      </c>
      <c r="Q18" s="550" t="s">
        <v>113</v>
      </c>
      <c r="R18" s="550" t="s">
        <v>113</v>
      </c>
      <c r="S18" s="550" t="s">
        <v>113</v>
      </c>
      <c r="T18" s="580" t="s">
        <v>113</v>
      </c>
      <c r="U18" s="280" t="s">
        <v>113</v>
      </c>
      <c r="V18" s="579" t="s">
        <v>113</v>
      </c>
      <c r="W18" s="550" t="s">
        <v>113</v>
      </c>
      <c r="X18" s="580" t="s">
        <v>113</v>
      </c>
    </row>
    <row r="19" spans="2:24" s="212" customFormat="1" ht="32.25" customHeight="1" x14ac:dyDescent="0.25">
      <c r="B19" s="97" t="s">
        <v>223</v>
      </c>
      <c r="C19" s="581">
        <v>0.62811109021377975</v>
      </c>
      <c r="D19" s="554">
        <v>0.3718889097862203</v>
      </c>
      <c r="E19" s="582">
        <v>1</v>
      </c>
      <c r="F19" s="581">
        <v>0.60594823671863174</v>
      </c>
      <c r="G19" s="554">
        <v>0.39405176328136826</v>
      </c>
      <c r="H19" s="554">
        <v>1</v>
      </c>
      <c r="I19" s="554">
        <v>0.62520503007107708</v>
      </c>
      <c r="J19" s="554">
        <v>0.37479496992892292</v>
      </c>
      <c r="K19" s="554">
        <v>1</v>
      </c>
      <c r="L19" s="554">
        <v>0.65278894068477733</v>
      </c>
      <c r="M19" s="554">
        <v>0.34721105931522261</v>
      </c>
      <c r="N19" s="582">
        <v>1</v>
      </c>
      <c r="O19" s="581">
        <v>0.64431197218082459</v>
      </c>
      <c r="P19" s="554">
        <v>0.35568802781917536</v>
      </c>
      <c r="Q19" s="554">
        <v>1</v>
      </c>
      <c r="R19" s="554">
        <v>0.67877629063097511</v>
      </c>
      <c r="S19" s="554">
        <v>0.32122370936902483</v>
      </c>
      <c r="T19" s="582">
        <v>1</v>
      </c>
      <c r="U19" s="283">
        <v>1</v>
      </c>
      <c r="V19" s="581">
        <v>0.92561983471074383</v>
      </c>
      <c r="W19" s="554">
        <v>7.43801652892562E-2</v>
      </c>
      <c r="X19" s="582">
        <v>1</v>
      </c>
    </row>
    <row r="20" spans="2:24" s="4" customFormat="1" ht="15" customHeight="1" outlineLevel="1" x14ac:dyDescent="0.25">
      <c r="B20" s="71" t="s">
        <v>93</v>
      </c>
      <c r="C20" s="583">
        <v>0.66224188790560468</v>
      </c>
      <c r="D20" s="558">
        <v>0.33775811209439527</v>
      </c>
      <c r="E20" s="584">
        <v>1</v>
      </c>
      <c r="F20" s="583">
        <v>0.64681176021382203</v>
      </c>
      <c r="G20" s="558">
        <v>0.35318823978617792</v>
      </c>
      <c r="H20" s="558">
        <v>1</v>
      </c>
      <c r="I20" s="558">
        <v>0.62312854930304595</v>
      </c>
      <c r="J20" s="558">
        <v>0.37687145069695405</v>
      </c>
      <c r="K20" s="558">
        <v>1</v>
      </c>
      <c r="L20" s="558">
        <v>0.73268560039860486</v>
      </c>
      <c r="M20" s="558">
        <v>0.26731439960139514</v>
      </c>
      <c r="N20" s="584">
        <v>1</v>
      </c>
      <c r="O20" s="583">
        <v>0.66156787762906311</v>
      </c>
      <c r="P20" s="558">
        <v>0.33843212237093689</v>
      </c>
      <c r="Q20" s="558">
        <v>1</v>
      </c>
      <c r="R20" s="558">
        <v>0.68639798488664983</v>
      </c>
      <c r="S20" s="558">
        <v>0.31360201511335012</v>
      </c>
      <c r="T20" s="584">
        <v>1</v>
      </c>
      <c r="U20" s="286">
        <v>1</v>
      </c>
      <c r="V20" s="583">
        <v>0.42537313432835822</v>
      </c>
      <c r="W20" s="558">
        <v>0.57462686567164178</v>
      </c>
      <c r="X20" s="584">
        <v>1</v>
      </c>
    </row>
    <row r="21" spans="2:24" s="4" customFormat="1" ht="15" customHeight="1" outlineLevel="1" x14ac:dyDescent="0.25">
      <c r="B21" s="71" t="s">
        <v>94</v>
      </c>
      <c r="C21" s="583">
        <v>0.62980000000000003</v>
      </c>
      <c r="D21" s="558">
        <v>0.37019999999999997</v>
      </c>
      <c r="E21" s="584">
        <v>1</v>
      </c>
      <c r="F21" s="583">
        <v>0.61668372569089047</v>
      </c>
      <c r="G21" s="558">
        <v>0.38331627430910953</v>
      </c>
      <c r="H21" s="558">
        <v>1</v>
      </c>
      <c r="I21" s="558">
        <v>0.71900161030595811</v>
      </c>
      <c r="J21" s="558">
        <v>0.28099838969404189</v>
      </c>
      <c r="K21" s="558">
        <v>1</v>
      </c>
      <c r="L21" s="558">
        <v>0.63681318681318677</v>
      </c>
      <c r="M21" s="558">
        <v>0.36318681318681317</v>
      </c>
      <c r="N21" s="584">
        <v>1</v>
      </c>
      <c r="O21" s="583">
        <v>0.60648801128349783</v>
      </c>
      <c r="P21" s="558">
        <v>0.39351198871650211</v>
      </c>
      <c r="Q21" s="558">
        <v>1</v>
      </c>
      <c r="R21" s="558">
        <v>0.6400778210116731</v>
      </c>
      <c r="S21" s="558">
        <v>0.35992217898832685</v>
      </c>
      <c r="T21" s="584">
        <v>1</v>
      </c>
      <c r="U21" s="286">
        <v>1</v>
      </c>
      <c r="V21" s="583">
        <v>0.26</v>
      </c>
      <c r="W21" s="558">
        <v>0.74</v>
      </c>
      <c r="X21" s="584">
        <v>1</v>
      </c>
    </row>
    <row r="22" spans="2:24" s="4" customFormat="1" ht="15" customHeight="1" outlineLevel="1" x14ac:dyDescent="0.25">
      <c r="B22" s="71" t="s">
        <v>95</v>
      </c>
      <c r="C22" s="583">
        <v>0.60460517022178273</v>
      </c>
      <c r="D22" s="558">
        <v>0.39539482977821727</v>
      </c>
      <c r="E22" s="584">
        <v>1</v>
      </c>
      <c r="F22" s="583">
        <v>0.57844690966719492</v>
      </c>
      <c r="G22" s="558">
        <v>0.42155309033280508</v>
      </c>
      <c r="H22" s="558">
        <v>1</v>
      </c>
      <c r="I22" s="558">
        <v>0.69341563786008231</v>
      </c>
      <c r="J22" s="558">
        <v>0.30658436213991769</v>
      </c>
      <c r="K22" s="558">
        <v>1</v>
      </c>
      <c r="L22" s="558">
        <v>0.58397480755773268</v>
      </c>
      <c r="M22" s="558">
        <v>0.41602519244226732</v>
      </c>
      <c r="N22" s="584">
        <v>1</v>
      </c>
      <c r="O22" s="583">
        <v>0.64392523364485976</v>
      </c>
      <c r="P22" s="558">
        <v>0.35607476635514018</v>
      </c>
      <c r="Q22" s="558">
        <v>1</v>
      </c>
      <c r="R22" s="558">
        <v>0.68764845605700708</v>
      </c>
      <c r="S22" s="558">
        <v>0.31235154394299286</v>
      </c>
      <c r="T22" s="584">
        <v>1</v>
      </c>
      <c r="U22" s="286">
        <v>1</v>
      </c>
      <c r="V22" s="583">
        <v>0.69620253164556967</v>
      </c>
      <c r="W22" s="558">
        <v>0.30379746835443039</v>
      </c>
      <c r="X22" s="584">
        <v>1</v>
      </c>
    </row>
    <row r="23" spans="2:24" s="4" customFormat="1" ht="15" customHeight="1" outlineLevel="1" x14ac:dyDescent="0.25">
      <c r="B23" s="71" t="s">
        <v>96</v>
      </c>
      <c r="C23" s="583">
        <v>0.64441282696727586</v>
      </c>
      <c r="D23" s="558">
        <v>0.35558717303272408</v>
      </c>
      <c r="E23" s="584">
        <v>1</v>
      </c>
      <c r="F23" s="583">
        <v>0.63512827025654051</v>
      </c>
      <c r="G23" s="558">
        <v>0.36487172974345949</v>
      </c>
      <c r="H23" s="558">
        <v>1</v>
      </c>
      <c r="I23" s="558">
        <v>0.65854922279792749</v>
      </c>
      <c r="J23" s="558">
        <v>0.34145077720207256</v>
      </c>
      <c r="K23" s="558">
        <v>1</v>
      </c>
      <c r="L23" s="558">
        <v>0.68735788994997726</v>
      </c>
      <c r="M23" s="558">
        <v>0.31264211005002274</v>
      </c>
      <c r="N23" s="584">
        <v>1</v>
      </c>
      <c r="O23" s="583">
        <v>0.68453608247422681</v>
      </c>
      <c r="P23" s="558">
        <v>0.31546391752577319</v>
      </c>
      <c r="Q23" s="558">
        <v>1</v>
      </c>
      <c r="R23" s="558">
        <v>0.73492462311557794</v>
      </c>
      <c r="S23" s="558">
        <v>0.26507537688442212</v>
      </c>
      <c r="T23" s="584">
        <v>1</v>
      </c>
      <c r="U23" s="286">
        <v>1</v>
      </c>
      <c r="V23" s="583">
        <v>0.375</v>
      </c>
      <c r="W23" s="558">
        <v>0.625</v>
      </c>
      <c r="X23" s="584">
        <v>1</v>
      </c>
    </row>
    <row r="24" spans="2:24" s="4" customFormat="1" ht="15" customHeight="1" outlineLevel="1" x14ac:dyDescent="0.25">
      <c r="B24" s="71" t="s">
        <v>97</v>
      </c>
      <c r="C24" s="583">
        <v>0.61513396089790007</v>
      </c>
      <c r="D24" s="558">
        <v>0.38486603910209993</v>
      </c>
      <c r="E24" s="584">
        <v>1</v>
      </c>
      <c r="F24" s="583">
        <v>0.59852182401338727</v>
      </c>
      <c r="G24" s="558">
        <v>0.40147817598661273</v>
      </c>
      <c r="H24" s="558">
        <v>1</v>
      </c>
      <c r="I24" s="558">
        <v>0.66945606694560666</v>
      </c>
      <c r="J24" s="558">
        <v>0.33054393305439328</v>
      </c>
      <c r="K24" s="558">
        <v>1</v>
      </c>
      <c r="L24" s="558">
        <v>0.63730439172135289</v>
      </c>
      <c r="M24" s="558">
        <v>0.36269560827864716</v>
      </c>
      <c r="N24" s="584">
        <v>1</v>
      </c>
      <c r="O24" s="583">
        <v>0.69510926118626426</v>
      </c>
      <c r="P24" s="558">
        <v>0.30489073881373568</v>
      </c>
      <c r="Q24" s="558">
        <v>1</v>
      </c>
      <c r="R24" s="558">
        <v>0.72453371592539451</v>
      </c>
      <c r="S24" s="558">
        <v>0.27546628407460544</v>
      </c>
      <c r="T24" s="584">
        <v>1</v>
      </c>
      <c r="U24" s="286">
        <v>1</v>
      </c>
      <c r="V24" s="583">
        <v>0.55263157894736847</v>
      </c>
      <c r="W24" s="558">
        <v>0.44736842105263158</v>
      </c>
      <c r="X24" s="584">
        <v>1</v>
      </c>
    </row>
    <row r="25" spans="2:24" s="4" customFormat="1" ht="15" customHeight="1" outlineLevel="1" x14ac:dyDescent="0.25">
      <c r="B25" s="71" t="s">
        <v>98</v>
      </c>
      <c r="C25" s="583">
        <v>0.57794322940902743</v>
      </c>
      <c r="D25" s="558">
        <v>0.42205677059097252</v>
      </c>
      <c r="E25" s="584">
        <v>1</v>
      </c>
      <c r="F25" s="583">
        <v>0.57604412923561865</v>
      </c>
      <c r="G25" s="558">
        <v>0.4239558707643814</v>
      </c>
      <c r="H25" s="558">
        <v>1</v>
      </c>
      <c r="I25" s="558">
        <v>0.67525252525252522</v>
      </c>
      <c r="J25" s="558">
        <v>0.32474747474747473</v>
      </c>
      <c r="K25" s="558">
        <v>1</v>
      </c>
      <c r="L25" s="558">
        <v>0.59053989488772096</v>
      </c>
      <c r="M25" s="558">
        <v>0.40946010511227904</v>
      </c>
      <c r="N25" s="584">
        <v>1</v>
      </c>
      <c r="O25" s="583">
        <v>0.6</v>
      </c>
      <c r="P25" s="558">
        <v>0.4</v>
      </c>
      <c r="Q25" s="558">
        <v>1</v>
      </c>
      <c r="R25" s="558">
        <v>0.6431784107946027</v>
      </c>
      <c r="S25" s="558">
        <v>0.3568215892053973</v>
      </c>
      <c r="T25" s="584">
        <v>1</v>
      </c>
      <c r="U25" s="286">
        <v>1</v>
      </c>
      <c r="V25" s="583">
        <v>0.17857142857142858</v>
      </c>
      <c r="W25" s="558">
        <v>0.8214285714285714</v>
      </c>
      <c r="X25" s="584">
        <v>1</v>
      </c>
    </row>
    <row r="26" spans="2:24" s="4" customFormat="1" ht="15" customHeight="1" outlineLevel="1" x14ac:dyDescent="0.25">
      <c r="B26" s="71" t="s">
        <v>99</v>
      </c>
      <c r="C26" s="583">
        <v>0.61773765268189063</v>
      </c>
      <c r="D26" s="558">
        <v>0.38226234731810937</v>
      </c>
      <c r="E26" s="584">
        <v>1</v>
      </c>
      <c r="F26" s="583">
        <v>0.60579565326005491</v>
      </c>
      <c r="G26" s="558">
        <v>0.39420434673994503</v>
      </c>
      <c r="H26" s="558">
        <v>1</v>
      </c>
      <c r="I26" s="558">
        <v>0.66107838695061172</v>
      </c>
      <c r="J26" s="558">
        <v>0.33892161304938834</v>
      </c>
      <c r="K26" s="558">
        <v>1</v>
      </c>
      <c r="L26" s="558">
        <v>0.64133456904541242</v>
      </c>
      <c r="M26" s="558">
        <v>0.35866543095458758</v>
      </c>
      <c r="N26" s="584">
        <v>1</v>
      </c>
      <c r="O26" s="583">
        <v>0.64965986394557829</v>
      </c>
      <c r="P26" s="558">
        <v>0.35034013605442177</v>
      </c>
      <c r="Q26" s="558">
        <v>1</v>
      </c>
      <c r="R26" s="558">
        <v>0.6774553571428571</v>
      </c>
      <c r="S26" s="558">
        <v>0.32254464285714285</v>
      </c>
      <c r="T26" s="584">
        <v>1</v>
      </c>
      <c r="U26" s="286">
        <v>1</v>
      </c>
      <c r="V26" s="583">
        <v>0.44642857142857145</v>
      </c>
      <c r="W26" s="558">
        <v>0.5535714285714286</v>
      </c>
      <c r="X26" s="584">
        <v>1</v>
      </c>
    </row>
    <row r="27" spans="2:24" s="4" customFormat="1" ht="15" customHeight="1" outlineLevel="1" x14ac:dyDescent="0.25">
      <c r="B27" s="71" t="s">
        <v>100</v>
      </c>
      <c r="C27" s="583">
        <v>0.62007046255256282</v>
      </c>
      <c r="D27" s="558">
        <v>0.37992953744743718</v>
      </c>
      <c r="E27" s="584">
        <v>1</v>
      </c>
      <c r="F27" s="583">
        <v>0.60433250685110274</v>
      </c>
      <c r="G27" s="558">
        <v>0.39566749314889732</v>
      </c>
      <c r="H27" s="558">
        <v>1</v>
      </c>
      <c r="I27" s="558">
        <v>0.7149656266525648</v>
      </c>
      <c r="J27" s="558">
        <v>0.2850343733474352</v>
      </c>
      <c r="K27" s="558">
        <v>1</v>
      </c>
      <c r="L27" s="558">
        <v>0.64275534441805227</v>
      </c>
      <c r="M27" s="558">
        <v>0.35724465558194773</v>
      </c>
      <c r="N27" s="584">
        <v>1</v>
      </c>
      <c r="O27" s="583">
        <v>0.68004115226337447</v>
      </c>
      <c r="P27" s="558">
        <v>0.31995884773662553</v>
      </c>
      <c r="Q27" s="558">
        <v>1</v>
      </c>
      <c r="R27" s="558">
        <v>0.70546984572230009</v>
      </c>
      <c r="S27" s="558">
        <v>0.29453015427769985</v>
      </c>
      <c r="T27" s="584">
        <v>1</v>
      </c>
      <c r="U27" s="286">
        <v>1</v>
      </c>
      <c r="V27" s="583">
        <v>1</v>
      </c>
      <c r="W27" s="558">
        <v>0</v>
      </c>
      <c r="X27" s="584">
        <v>1</v>
      </c>
    </row>
    <row r="28" spans="2:24" s="4" customFormat="1" ht="15" customHeight="1" outlineLevel="1" x14ac:dyDescent="0.25">
      <c r="B28" s="71" t="s">
        <v>101</v>
      </c>
      <c r="C28" s="583">
        <v>0.59789383193638512</v>
      </c>
      <c r="D28" s="558">
        <v>0.40210616806361488</v>
      </c>
      <c r="E28" s="584">
        <v>1</v>
      </c>
      <c r="F28" s="583">
        <v>0.58566096022654135</v>
      </c>
      <c r="G28" s="558">
        <v>0.4143390397734586</v>
      </c>
      <c r="H28" s="558">
        <v>1</v>
      </c>
      <c r="I28" s="558">
        <v>0.76972704714640194</v>
      </c>
      <c r="J28" s="558">
        <v>0.23027295285359803</v>
      </c>
      <c r="K28" s="558">
        <v>1</v>
      </c>
      <c r="L28" s="558">
        <v>0.59898477157360408</v>
      </c>
      <c r="M28" s="558">
        <v>0.40101522842639592</v>
      </c>
      <c r="N28" s="584">
        <v>1</v>
      </c>
      <c r="O28" s="583">
        <v>0.63084795321637432</v>
      </c>
      <c r="P28" s="558">
        <v>0.36915204678362573</v>
      </c>
      <c r="Q28" s="558">
        <v>1</v>
      </c>
      <c r="R28" s="558">
        <v>0.67190388170055448</v>
      </c>
      <c r="S28" s="558">
        <v>0.32809611829944546</v>
      </c>
      <c r="T28" s="584">
        <v>1</v>
      </c>
      <c r="U28" s="286">
        <v>1</v>
      </c>
      <c r="V28" s="583">
        <v>0.6785714285714286</v>
      </c>
      <c r="W28" s="558">
        <v>0.32142857142857145</v>
      </c>
      <c r="X28" s="584">
        <v>1</v>
      </c>
    </row>
    <row r="29" spans="2:24" s="4" customFormat="1" ht="15" customHeight="1" outlineLevel="1" x14ac:dyDescent="0.25">
      <c r="B29" s="71" t="s">
        <v>102</v>
      </c>
      <c r="C29" s="583">
        <v>0.6002615957339773</v>
      </c>
      <c r="D29" s="558">
        <v>0.39973840426602275</v>
      </c>
      <c r="E29" s="584">
        <v>1</v>
      </c>
      <c r="F29" s="583">
        <v>0.58721597429423911</v>
      </c>
      <c r="G29" s="558">
        <v>0.41278402570576084</v>
      </c>
      <c r="H29" s="558">
        <v>1</v>
      </c>
      <c r="I29" s="558">
        <v>0.73673125526537486</v>
      </c>
      <c r="J29" s="558">
        <v>0.26326874473462508</v>
      </c>
      <c r="K29" s="558">
        <v>1</v>
      </c>
      <c r="L29" s="558">
        <v>0.57767624020887731</v>
      </c>
      <c r="M29" s="558">
        <v>0.42232375979112269</v>
      </c>
      <c r="N29" s="584">
        <v>1</v>
      </c>
      <c r="O29" s="583">
        <v>0.65703634669151911</v>
      </c>
      <c r="P29" s="558">
        <v>0.34296365330848089</v>
      </c>
      <c r="Q29" s="558">
        <v>1</v>
      </c>
      <c r="R29" s="558">
        <v>0.67493796526054595</v>
      </c>
      <c r="S29" s="558">
        <v>0.32506203473945411</v>
      </c>
      <c r="T29" s="584">
        <v>1</v>
      </c>
      <c r="U29" s="286">
        <v>1</v>
      </c>
      <c r="V29" s="583">
        <v>0.80952380952380953</v>
      </c>
      <c r="W29" s="558">
        <v>0.19047619047619047</v>
      </c>
      <c r="X29" s="584">
        <v>1</v>
      </c>
    </row>
    <row r="30" spans="2:24" s="4" customFormat="1" ht="15" customHeight="1" outlineLevel="1" x14ac:dyDescent="0.25">
      <c r="B30" s="71" t="s">
        <v>103</v>
      </c>
      <c r="C30" s="583">
        <v>0.56879452437491274</v>
      </c>
      <c r="D30" s="558">
        <v>0.43120547562508732</v>
      </c>
      <c r="E30" s="584">
        <v>1</v>
      </c>
      <c r="F30" s="583">
        <v>0.5382500404334466</v>
      </c>
      <c r="G30" s="558">
        <v>0.46174995956655346</v>
      </c>
      <c r="H30" s="558">
        <v>1</v>
      </c>
      <c r="I30" s="558">
        <v>0.6907574704656011</v>
      </c>
      <c r="J30" s="558">
        <v>0.3092425295343989</v>
      </c>
      <c r="K30" s="558">
        <v>1</v>
      </c>
      <c r="L30" s="558">
        <v>0.54957772912105096</v>
      </c>
      <c r="M30" s="558">
        <v>0.45042227087894904</v>
      </c>
      <c r="N30" s="584">
        <v>1</v>
      </c>
      <c r="O30" s="583">
        <v>0.73445595854922274</v>
      </c>
      <c r="P30" s="558">
        <v>0.2655440414507772</v>
      </c>
      <c r="Q30" s="558">
        <v>1</v>
      </c>
      <c r="R30" s="558">
        <v>0.75043327556325823</v>
      </c>
      <c r="S30" s="558">
        <v>0.24956672443674177</v>
      </c>
      <c r="T30" s="584">
        <v>1</v>
      </c>
      <c r="U30" s="286">
        <v>1</v>
      </c>
      <c r="V30" s="583">
        <v>0.49056603773584906</v>
      </c>
      <c r="W30" s="558">
        <v>0.50943396226415094</v>
      </c>
      <c r="X30" s="584">
        <v>1</v>
      </c>
    </row>
    <row r="31" spans="2:24" s="4" customFormat="1" ht="15" customHeight="1" outlineLevel="1" x14ac:dyDescent="0.25">
      <c r="B31" s="71" t="s">
        <v>104</v>
      </c>
      <c r="C31" s="583">
        <v>0.59262617104865523</v>
      </c>
      <c r="D31" s="558">
        <v>0.40737382895134483</v>
      </c>
      <c r="E31" s="584">
        <v>1</v>
      </c>
      <c r="F31" s="583">
        <v>0.56935892792466503</v>
      </c>
      <c r="G31" s="558">
        <v>0.43064107207533503</v>
      </c>
      <c r="H31" s="558">
        <v>1</v>
      </c>
      <c r="I31" s="558">
        <v>0.62789160608063455</v>
      </c>
      <c r="J31" s="558">
        <v>0.37210839391936551</v>
      </c>
      <c r="K31" s="558">
        <v>1</v>
      </c>
      <c r="L31" s="558">
        <v>0.6115641215715345</v>
      </c>
      <c r="M31" s="558">
        <v>0.38843587842846555</v>
      </c>
      <c r="N31" s="584">
        <v>1</v>
      </c>
      <c r="O31" s="583">
        <v>0.60052910052910058</v>
      </c>
      <c r="P31" s="558">
        <v>0.39947089947089948</v>
      </c>
      <c r="Q31" s="558">
        <v>1</v>
      </c>
      <c r="R31" s="558">
        <v>0.63389830508474576</v>
      </c>
      <c r="S31" s="558">
        <v>0.36610169491525424</v>
      </c>
      <c r="T31" s="584">
        <v>1</v>
      </c>
      <c r="U31" s="286">
        <v>1</v>
      </c>
      <c r="V31" s="583">
        <v>0.69811320754716977</v>
      </c>
      <c r="W31" s="558">
        <v>0.30188679245283018</v>
      </c>
      <c r="X31" s="584">
        <v>1</v>
      </c>
    </row>
    <row r="32" spans="2:24" s="4" customFormat="1" ht="15.75" x14ac:dyDescent="0.25">
      <c r="B32" s="101">
        <v>2019</v>
      </c>
      <c r="C32" s="585">
        <v>0.61182279966810349</v>
      </c>
      <c r="D32" s="562">
        <v>0.38817720033189645</v>
      </c>
      <c r="E32" s="586">
        <v>1</v>
      </c>
      <c r="F32" s="585">
        <v>0.59642686993806571</v>
      </c>
      <c r="G32" s="562">
        <v>0.40357313006193424</v>
      </c>
      <c r="H32" s="562">
        <v>1</v>
      </c>
      <c r="I32" s="562">
        <v>0.68765871000507872</v>
      </c>
      <c r="J32" s="562">
        <v>0.31234128999492128</v>
      </c>
      <c r="K32" s="562">
        <v>1</v>
      </c>
      <c r="L32" s="562">
        <v>0.62630654171922873</v>
      </c>
      <c r="M32" s="562">
        <v>0.37369345828077133</v>
      </c>
      <c r="N32" s="586">
        <v>1</v>
      </c>
      <c r="O32" s="585">
        <v>0.6538526960367409</v>
      </c>
      <c r="P32" s="562">
        <v>0.34614730396325905</v>
      </c>
      <c r="Q32" s="562">
        <v>1</v>
      </c>
      <c r="R32" s="562">
        <v>0.6864274570982839</v>
      </c>
      <c r="S32" s="562">
        <v>0.31357254290171604</v>
      </c>
      <c r="T32" s="586">
        <v>1</v>
      </c>
      <c r="U32" s="289">
        <v>1</v>
      </c>
      <c r="V32" s="585">
        <v>0.48936170212765956</v>
      </c>
      <c r="W32" s="562">
        <v>0.51063829787234039</v>
      </c>
      <c r="X32" s="586">
        <v>1</v>
      </c>
    </row>
    <row r="33" spans="2:24" s="4" customFormat="1" ht="15" hidden="1" customHeight="1" outlineLevel="1" x14ac:dyDescent="0.25">
      <c r="B33" s="71" t="s">
        <v>93</v>
      </c>
      <c r="C33" s="583">
        <v>0.65013774104683197</v>
      </c>
      <c r="D33" s="558">
        <v>0.34986225895316803</v>
      </c>
      <c r="E33" s="584">
        <v>1</v>
      </c>
      <c r="F33" s="583">
        <v>0.62061604147605975</v>
      </c>
      <c r="G33" s="558">
        <v>0.37938395852394025</v>
      </c>
      <c r="H33" s="558">
        <v>1</v>
      </c>
      <c r="I33" s="558">
        <v>0.6280788177339901</v>
      </c>
      <c r="J33" s="558">
        <v>0.37192118226600984</v>
      </c>
      <c r="K33" s="558">
        <v>1</v>
      </c>
      <c r="L33" s="558">
        <v>0.64840693124650639</v>
      </c>
      <c r="M33" s="558">
        <v>0.35159306875349355</v>
      </c>
      <c r="N33" s="584">
        <v>1</v>
      </c>
      <c r="O33" s="583">
        <v>0.67214912280701755</v>
      </c>
      <c r="P33" s="558">
        <v>0.32785087719298245</v>
      </c>
      <c r="Q33" s="558">
        <v>1</v>
      </c>
      <c r="R33" s="558">
        <v>0.69473684210526321</v>
      </c>
      <c r="S33" s="558">
        <v>0.30526315789473685</v>
      </c>
      <c r="T33" s="584">
        <v>1</v>
      </c>
      <c r="U33" s="286">
        <v>1</v>
      </c>
      <c r="V33" s="583">
        <v>0.87931034482758619</v>
      </c>
      <c r="W33" s="558">
        <v>0.1206896551724138</v>
      </c>
      <c r="X33" s="584">
        <v>1</v>
      </c>
    </row>
    <row r="34" spans="2:24" s="4" customFormat="1" ht="15" hidden="1" customHeight="1" outlineLevel="1" x14ac:dyDescent="0.25">
      <c r="B34" s="71" t="s">
        <v>94</v>
      </c>
      <c r="C34" s="583">
        <v>0.61314060446780549</v>
      </c>
      <c r="D34" s="558">
        <v>0.38685939553219451</v>
      </c>
      <c r="E34" s="584">
        <v>1</v>
      </c>
      <c r="F34" s="583">
        <v>0.59029066171923317</v>
      </c>
      <c r="G34" s="558">
        <v>0.40970933828076683</v>
      </c>
      <c r="H34" s="558">
        <v>1</v>
      </c>
      <c r="I34" s="558">
        <v>0.60934182590233543</v>
      </c>
      <c r="J34" s="558">
        <v>0.39065817409766457</v>
      </c>
      <c r="K34" s="558">
        <v>1</v>
      </c>
      <c r="L34" s="558">
        <v>0.630217519106408</v>
      </c>
      <c r="M34" s="558">
        <v>0.369782480893592</v>
      </c>
      <c r="N34" s="584">
        <v>1</v>
      </c>
      <c r="O34" s="583">
        <v>0.66141732283464572</v>
      </c>
      <c r="P34" s="558">
        <v>0.33858267716535434</v>
      </c>
      <c r="Q34" s="558">
        <v>1</v>
      </c>
      <c r="R34" s="558">
        <v>0.67892976588628762</v>
      </c>
      <c r="S34" s="558">
        <v>0.32107023411371238</v>
      </c>
      <c r="T34" s="584">
        <v>1</v>
      </c>
      <c r="U34" s="286">
        <v>1</v>
      </c>
      <c r="V34" s="583">
        <v>0.45454545454545453</v>
      </c>
      <c r="W34" s="558">
        <v>0.54545454545454541</v>
      </c>
      <c r="X34" s="584">
        <v>1</v>
      </c>
    </row>
    <row r="35" spans="2:24" s="4" customFormat="1" ht="15" hidden="1" customHeight="1" outlineLevel="1" x14ac:dyDescent="0.25">
      <c r="B35" s="71" t="s">
        <v>95</v>
      </c>
      <c r="C35" s="583">
        <v>0.55555555555555558</v>
      </c>
      <c r="D35" s="558">
        <v>0.44444444444444442</v>
      </c>
      <c r="E35" s="584">
        <v>1</v>
      </c>
      <c r="F35" s="583">
        <v>0.53182256509161041</v>
      </c>
      <c r="G35" s="558">
        <v>0.46817743490838959</v>
      </c>
      <c r="H35" s="558">
        <v>1</v>
      </c>
      <c r="I35" s="558">
        <v>0.58614564831261107</v>
      </c>
      <c r="J35" s="558">
        <v>0.41385435168738899</v>
      </c>
      <c r="K35" s="558">
        <v>1</v>
      </c>
      <c r="L35" s="558">
        <v>0.55045454545454542</v>
      </c>
      <c r="M35" s="558">
        <v>0.44954545454545453</v>
      </c>
      <c r="N35" s="584">
        <v>1</v>
      </c>
      <c r="O35" s="583">
        <v>0.63591433278418452</v>
      </c>
      <c r="P35" s="558">
        <v>0.36408566721581548</v>
      </c>
      <c r="Q35" s="558">
        <v>1</v>
      </c>
      <c r="R35" s="558">
        <v>0.65200764818355639</v>
      </c>
      <c r="S35" s="558">
        <v>0.34799235181644361</v>
      </c>
      <c r="T35" s="584">
        <v>1</v>
      </c>
      <c r="U35" s="286">
        <v>1</v>
      </c>
      <c r="V35" s="583">
        <v>0.40322580645161288</v>
      </c>
      <c r="W35" s="558">
        <v>0.59677419354838712</v>
      </c>
      <c r="X35" s="584">
        <v>1</v>
      </c>
    </row>
    <row r="36" spans="2:24" s="4" customFormat="1" ht="15" hidden="1" customHeight="1" outlineLevel="1" x14ac:dyDescent="0.25">
      <c r="B36" s="71" t="s">
        <v>96</v>
      </c>
      <c r="C36" s="583">
        <v>0.5842363069615556</v>
      </c>
      <c r="D36" s="558">
        <v>0.4157636930384444</v>
      </c>
      <c r="E36" s="584">
        <v>1</v>
      </c>
      <c r="F36" s="583">
        <v>0.56276005547850205</v>
      </c>
      <c r="G36" s="558">
        <v>0.43723994452149789</v>
      </c>
      <c r="H36" s="558">
        <v>1</v>
      </c>
      <c r="I36" s="558">
        <v>0.60864272671941566</v>
      </c>
      <c r="J36" s="558">
        <v>0.39135727328058428</v>
      </c>
      <c r="K36" s="558">
        <v>1</v>
      </c>
      <c r="L36" s="558">
        <v>0.59342783505154639</v>
      </c>
      <c r="M36" s="558">
        <v>0.40657216494845361</v>
      </c>
      <c r="N36" s="584">
        <v>1</v>
      </c>
      <c r="O36" s="583">
        <v>0.63384188626907079</v>
      </c>
      <c r="P36" s="558">
        <v>0.36615811373092927</v>
      </c>
      <c r="Q36" s="558">
        <v>1</v>
      </c>
      <c r="R36" s="558">
        <v>0.63902439024390245</v>
      </c>
      <c r="S36" s="558">
        <v>0.36097560975609755</v>
      </c>
      <c r="T36" s="584">
        <v>1</v>
      </c>
      <c r="U36" s="286">
        <v>1</v>
      </c>
      <c r="V36" s="583">
        <v>0.6875</v>
      </c>
      <c r="W36" s="558">
        <v>0.3125</v>
      </c>
      <c r="X36" s="584">
        <v>1</v>
      </c>
    </row>
    <row r="37" spans="2:24" s="4" customFormat="1" ht="15" hidden="1" customHeight="1" outlineLevel="1" x14ac:dyDescent="0.25">
      <c r="B37" s="71" t="s">
        <v>97</v>
      </c>
      <c r="C37" s="583">
        <v>0.58988412151581582</v>
      </c>
      <c r="D37" s="558">
        <v>0.41011587848418413</v>
      </c>
      <c r="E37" s="584">
        <v>1</v>
      </c>
      <c r="F37" s="583">
        <v>0.5905454545454546</v>
      </c>
      <c r="G37" s="558">
        <v>0.40945454545454546</v>
      </c>
      <c r="H37" s="558">
        <v>1</v>
      </c>
      <c r="I37" s="558">
        <v>0.67114914425427874</v>
      </c>
      <c r="J37" s="558">
        <v>0.32885085574572126</v>
      </c>
      <c r="K37" s="558">
        <v>1</v>
      </c>
      <c r="L37" s="558">
        <v>0.59784122562674091</v>
      </c>
      <c r="M37" s="558">
        <v>0.40215877437325903</v>
      </c>
      <c r="N37" s="584">
        <v>1</v>
      </c>
      <c r="O37" s="583">
        <v>0.51700680272108845</v>
      </c>
      <c r="P37" s="558">
        <v>0.48299319727891155</v>
      </c>
      <c r="Q37" s="558">
        <v>1</v>
      </c>
      <c r="R37" s="558">
        <v>0.51493848857644986</v>
      </c>
      <c r="S37" s="558">
        <v>0.48506151142355008</v>
      </c>
      <c r="T37" s="584">
        <v>1</v>
      </c>
      <c r="U37" s="286">
        <v>1</v>
      </c>
      <c r="V37" s="583">
        <v>0.65714285714285714</v>
      </c>
      <c r="W37" s="558">
        <v>0.34285714285714286</v>
      </c>
      <c r="X37" s="584">
        <v>1</v>
      </c>
    </row>
    <row r="38" spans="2:24" s="4" customFormat="1" ht="15" hidden="1" customHeight="1" outlineLevel="1" x14ac:dyDescent="0.25">
      <c r="B38" s="71" t="s">
        <v>98</v>
      </c>
      <c r="C38" s="583">
        <v>0.54071750102305283</v>
      </c>
      <c r="D38" s="558">
        <v>0.45928249897694723</v>
      </c>
      <c r="E38" s="584">
        <v>1</v>
      </c>
      <c r="F38" s="583">
        <v>0.53327171903881698</v>
      </c>
      <c r="G38" s="558">
        <v>0.46672828096118302</v>
      </c>
      <c r="H38" s="558">
        <v>1</v>
      </c>
      <c r="I38" s="558">
        <v>0.63233724653148349</v>
      </c>
      <c r="J38" s="558">
        <v>0.36766275346851657</v>
      </c>
      <c r="K38" s="558">
        <v>1</v>
      </c>
      <c r="L38" s="558">
        <v>0.54540374406258729</v>
      </c>
      <c r="M38" s="558">
        <v>0.45459625593741271</v>
      </c>
      <c r="N38" s="584">
        <v>1</v>
      </c>
      <c r="O38" s="583">
        <v>0.55305039787798405</v>
      </c>
      <c r="P38" s="558">
        <v>0.4469496021220159</v>
      </c>
      <c r="Q38" s="558">
        <v>1</v>
      </c>
      <c r="R38" s="558">
        <v>0.5741935483870968</v>
      </c>
      <c r="S38" s="558">
        <v>0.4258064516129032</v>
      </c>
      <c r="T38" s="584">
        <v>1</v>
      </c>
      <c r="U38" s="286">
        <v>1</v>
      </c>
      <c r="V38" s="583">
        <v>1</v>
      </c>
      <c r="W38" s="558">
        <v>0</v>
      </c>
      <c r="X38" s="584">
        <v>1</v>
      </c>
    </row>
    <row r="39" spans="2:24" s="4" customFormat="1" ht="15" hidden="1" customHeight="1" outlineLevel="1" x14ac:dyDescent="0.25">
      <c r="B39" s="71" t="s">
        <v>99</v>
      </c>
      <c r="C39" s="583">
        <v>0.59141016463851115</v>
      </c>
      <c r="D39" s="558">
        <v>0.40858983536148891</v>
      </c>
      <c r="E39" s="584">
        <v>1</v>
      </c>
      <c r="F39" s="583">
        <v>0.58269295021717338</v>
      </c>
      <c r="G39" s="558">
        <v>0.41730704978282662</v>
      </c>
      <c r="H39" s="558">
        <v>1</v>
      </c>
      <c r="I39" s="558">
        <v>0.69693713057495965</v>
      </c>
      <c r="J39" s="558">
        <v>0.30306286942504029</v>
      </c>
      <c r="K39" s="558">
        <v>1</v>
      </c>
      <c r="L39" s="558">
        <v>0.59842001316655691</v>
      </c>
      <c r="M39" s="558">
        <v>0.40157998683344304</v>
      </c>
      <c r="N39" s="584">
        <v>1</v>
      </c>
      <c r="O39" s="583">
        <v>0.62344139650872821</v>
      </c>
      <c r="P39" s="558">
        <v>0.37655860349127179</v>
      </c>
      <c r="Q39" s="558">
        <v>1</v>
      </c>
      <c r="R39" s="558">
        <v>0.635048231511254</v>
      </c>
      <c r="S39" s="558">
        <v>0.364951768488746</v>
      </c>
      <c r="T39" s="584">
        <v>1</v>
      </c>
      <c r="U39" s="286">
        <v>1</v>
      </c>
      <c r="V39" s="583">
        <v>0.18181818181818182</v>
      </c>
      <c r="W39" s="558">
        <v>0.81818181818181823</v>
      </c>
      <c r="X39" s="584">
        <v>1</v>
      </c>
    </row>
    <row r="40" spans="2:24" s="4" customFormat="1" ht="15" hidden="1" customHeight="1" outlineLevel="1" x14ac:dyDescent="0.25">
      <c r="B40" s="71" t="s">
        <v>100</v>
      </c>
      <c r="C40" s="583">
        <v>0.62400578452639188</v>
      </c>
      <c r="D40" s="558">
        <v>0.37599421547360812</v>
      </c>
      <c r="E40" s="584">
        <v>1</v>
      </c>
      <c r="F40" s="583">
        <v>0.61541078414696382</v>
      </c>
      <c r="G40" s="558">
        <v>0.38458921585303624</v>
      </c>
      <c r="H40" s="558">
        <v>1</v>
      </c>
      <c r="I40" s="558">
        <v>0.69411764705882351</v>
      </c>
      <c r="J40" s="558">
        <v>0.30588235294117649</v>
      </c>
      <c r="K40" s="558">
        <v>1</v>
      </c>
      <c r="L40" s="558">
        <v>0.61174968071519797</v>
      </c>
      <c r="M40" s="558">
        <v>0.38825031928480203</v>
      </c>
      <c r="N40" s="584">
        <v>1</v>
      </c>
      <c r="O40" s="583">
        <v>0.6216517857142857</v>
      </c>
      <c r="P40" s="558">
        <v>0.3783482142857143</v>
      </c>
      <c r="Q40" s="558">
        <v>1</v>
      </c>
      <c r="R40" s="558">
        <v>0.63439306358381498</v>
      </c>
      <c r="S40" s="558">
        <v>0.36560693641618497</v>
      </c>
      <c r="T40" s="584">
        <v>1</v>
      </c>
      <c r="U40" s="286">
        <v>1</v>
      </c>
      <c r="V40" s="583">
        <v>1</v>
      </c>
      <c r="W40" s="558">
        <v>0</v>
      </c>
      <c r="X40" s="584">
        <v>1</v>
      </c>
    </row>
    <row r="41" spans="2:24" s="4" customFormat="1" ht="15" hidden="1" customHeight="1" outlineLevel="1" x14ac:dyDescent="0.25">
      <c r="B41" s="71" t="s">
        <v>101</v>
      </c>
      <c r="C41" s="583">
        <v>0.58194675540765395</v>
      </c>
      <c r="D41" s="558">
        <v>0.41805324459234611</v>
      </c>
      <c r="E41" s="584">
        <v>1</v>
      </c>
      <c r="F41" s="583">
        <v>0.57322448979591833</v>
      </c>
      <c r="G41" s="558">
        <v>0.42677551020408161</v>
      </c>
      <c r="H41" s="558">
        <v>1</v>
      </c>
      <c r="I41" s="558">
        <v>0.71172732524552285</v>
      </c>
      <c r="J41" s="558">
        <v>0.28827267475447715</v>
      </c>
      <c r="K41" s="558">
        <v>1</v>
      </c>
      <c r="L41" s="558">
        <v>0.62161290322580642</v>
      </c>
      <c r="M41" s="558">
        <v>0.37838709677419352</v>
      </c>
      <c r="N41" s="584">
        <v>1</v>
      </c>
      <c r="O41" s="583">
        <v>0.59206510681586977</v>
      </c>
      <c r="P41" s="558">
        <v>0.40793489318413023</v>
      </c>
      <c r="Q41" s="558">
        <v>1</v>
      </c>
      <c r="R41" s="558">
        <v>0.61439588688946012</v>
      </c>
      <c r="S41" s="558">
        <v>0.38560411311053983</v>
      </c>
      <c r="T41" s="584">
        <v>1</v>
      </c>
      <c r="U41" s="286">
        <v>1</v>
      </c>
      <c r="V41" s="583">
        <v>1</v>
      </c>
      <c r="W41" s="558">
        <v>0</v>
      </c>
      <c r="X41" s="584">
        <v>1</v>
      </c>
    </row>
    <row r="42" spans="2:24" s="4" customFormat="1" ht="15" hidden="1" customHeight="1" outlineLevel="1" x14ac:dyDescent="0.25">
      <c r="B42" s="71" t="s">
        <v>102</v>
      </c>
      <c r="C42" s="583">
        <v>0.57921693603460045</v>
      </c>
      <c r="D42" s="558">
        <v>0.4207830639653995</v>
      </c>
      <c r="E42" s="584">
        <v>1</v>
      </c>
      <c r="F42" s="583">
        <v>0.56891416192797184</v>
      </c>
      <c r="G42" s="558">
        <v>0.43108583807202816</v>
      </c>
      <c r="H42" s="558">
        <v>1</v>
      </c>
      <c r="I42" s="558">
        <v>0.67741935483870963</v>
      </c>
      <c r="J42" s="558">
        <v>0.32258064516129031</v>
      </c>
      <c r="K42" s="558">
        <v>1</v>
      </c>
      <c r="L42" s="558">
        <v>0.58585095669687814</v>
      </c>
      <c r="M42" s="558">
        <v>0.41414904330312186</v>
      </c>
      <c r="N42" s="584">
        <v>1</v>
      </c>
      <c r="O42" s="583">
        <v>0.59265442404006674</v>
      </c>
      <c r="P42" s="558">
        <v>0.4073455759599332</v>
      </c>
      <c r="Q42" s="558">
        <v>1</v>
      </c>
      <c r="R42" s="558">
        <v>0.61749209694415175</v>
      </c>
      <c r="S42" s="558">
        <v>0.38250790305584825</v>
      </c>
      <c r="T42" s="584">
        <v>1</v>
      </c>
      <c r="U42" s="286">
        <v>1</v>
      </c>
      <c r="V42" s="583">
        <v>0.56140350877192979</v>
      </c>
      <c r="W42" s="558">
        <v>0.43859649122807015</v>
      </c>
      <c r="X42" s="584">
        <v>1</v>
      </c>
    </row>
    <row r="43" spans="2:24" s="4" customFormat="1" ht="15" hidden="1" customHeight="1" outlineLevel="1" x14ac:dyDescent="0.25">
      <c r="B43" s="71" t="s">
        <v>103</v>
      </c>
      <c r="C43" s="583">
        <v>0.56746031746031744</v>
      </c>
      <c r="D43" s="558">
        <v>0.43253968253968256</v>
      </c>
      <c r="E43" s="584">
        <v>1</v>
      </c>
      <c r="F43" s="583">
        <v>0.54055690072639229</v>
      </c>
      <c r="G43" s="558">
        <v>0.45944309927360777</v>
      </c>
      <c r="H43" s="558">
        <v>1</v>
      </c>
      <c r="I43" s="558">
        <v>0.63118811881188119</v>
      </c>
      <c r="J43" s="558">
        <v>0.36881188118811881</v>
      </c>
      <c r="K43" s="558">
        <v>1</v>
      </c>
      <c r="L43" s="558">
        <v>0.60656665723181435</v>
      </c>
      <c r="M43" s="558">
        <v>0.3934333427681857</v>
      </c>
      <c r="N43" s="584">
        <v>1</v>
      </c>
      <c r="O43" s="583">
        <v>0.7339108910891089</v>
      </c>
      <c r="P43" s="558">
        <v>0.2660891089108911</v>
      </c>
      <c r="Q43" s="558">
        <v>1</v>
      </c>
      <c r="R43" s="558">
        <v>0.76076555023923442</v>
      </c>
      <c r="S43" s="558">
        <v>0.23923444976076555</v>
      </c>
      <c r="T43" s="584">
        <v>1</v>
      </c>
      <c r="U43" s="286">
        <v>1</v>
      </c>
      <c r="V43" s="583">
        <v>0.32142857142857145</v>
      </c>
      <c r="W43" s="558">
        <v>0.6785714285714286</v>
      </c>
      <c r="X43" s="584">
        <v>1</v>
      </c>
    </row>
    <row r="44" spans="2:24" s="4" customFormat="1" ht="15" hidden="1" customHeight="1" outlineLevel="1" x14ac:dyDescent="0.25">
      <c r="B44" s="71" t="s">
        <v>104</v>
      </c>
      <c r="C44" s="583">
        <v>0.67318103789779482</v>
      </c>
      <c r="D44" s="558">
        <v>0.32681896210220518</v>
      </c>
      <c r="E44" s="584">
        <v>1</v>
      </c>
      <c r="F44" s="583">
        <v>0.66209419295839045</v>
      </c>
      <c r="G44" s="558">
        <v>0.3379058070416095</v>
      </c>
      <c r="H44" s="558">
        <v>1</v>
      </c>
      <c r="I44" s="558">
        <v>0.67223502304147464</v>
      </c>
      <c r="J44" s="558">
        <v>0.32776497695852536</v>
      </c>
      <c r="K44" s="558">
        <v>1</v>
      </c>
      <c r="L44" s="558">
        <v>0.71940870517382971</v>
      </c>
      <c r="M44" s="558">
        <v>0.28059129482617029</v>
      </c>
      <c r="N44" s="584">
        <v>1</v>
      </c>
      <c r="O44" s="583">
        <v>0.6431535269709544</v>
      </c>
      <c r="P44" s="558">
        <v>0.35684647302904565</v>
      </c>
      <c r="Q44" s="558">
        <v>1</v>
      </c>
      <c r="R44" s="558">
        <v>0.68925619834710738</v>
      </c>
      <c r="S44" s="558">
        <v>0.31074380165289256</v>
      </c>
      <c r="T44" s="584">
        <v>1</v>
      </c>
      <c r="U44" s="286">
        <v>1</v>
      </c>
      <c r="V44" s="583">
        <v>1</v>
      </c>
      <c r="W44" s="558">
        <v>0</v>
      </c>
      <c r="X44" s="584">
        <v>1</v>
      </c>
    </row>
    <row r="45" spans="2:24" s="4" customFormat="1" ht="15.75" collapsed="1" x14ac:dyDescent="0.25">
      <c r="B45" s="101">
        <v>2018</v>
      </c>
      <c r="C45" s="585">
        <v>0.59667258531364775</v>
      </c>
      <c r="D45" s="562">
        <v>0.40332741468635225</v>
      </c>
      <c r="E45" s="586">
        <v>1</v>
      </c>
      <c r="F45" s="585">
        <v>0.58190618549362949</v>
      </c>
      <c r="G45" s="562">
        <v>0.41809381450637056</v>
      </c>
      <c r="H45" s="562">
        <v>1</v>
      </c>
      <c r="I45" s="562">
        <v>0.65633774056868655</v>
      </c>
      <c r="J45" s="562">
        <v>0.34366225943131351</v>
      </c>
      <c r="K45" s="562">
        <v>1</v>
      </c>
      <c r="L45" s="562">
        <v>0.61056537291121671</v>
      </c>
      <c r="M45" s="562">
        <v>0.38943462708878329</v>
      </c>
      <c r="N45" s="586">
        <v>1</v>
      </c>
      <c r="O45" s="585">
        <v>0.62100840336134455</v>
      </c>
      <c r="P45" s="562">
        <v>0.37899159663865545</v>
      </c>
      <c r="Q45" s="562">
        <v>1</v>
      </c>
      <c r="R45" s="562">
        <v>0.63987308302485457</v>
      </c>
      <c r="S45" s="562">
        <v>0.36012691697514543</v>
      </c>
      <c r="T45" s="586">
        <v>1</v>
      </c>
      <c r="U45" s="289">
        <v>1</v>
      </c>
      <c r="V45" s="585">
        <v>0.57499999999999996</v>
      </c>
      <c r="W45" s="562">
        <v>0.42499999999999999</v>
      </c>
      <c r="X45" s="586">
        <v>1</v>
      </c>
    </row>
    <row r="46" spans="2:24" s="4" customFormat="1" ht="15" hidden="1" customHeight="1" outlineLevel="1" x14ac:dyDescent="0.25">
      <c r="B46" s="71" t="s">
        <v>93</v>
      </c>
      <c r="C46" s="583">
        <v>0.63397932816537472</v>
      </c>
      <c r="D46" s="558">
        <v>0.36602067183462533</v>
      </c>
      <c r="E46" s="584">
        <v>1</v>
      </c>
      <c r="F46" s="583">
        <v>0.61923191426019653</v>
      </c>
      <c r="G46" s="558">
        <v>0.38076808573980353</v>
      </c>
      <c r="H46" s="558">
        <v>1</v>
      </c>
      <c r="I46" s="558">
        <v>0.68070574843483211</v>
      </c>
      <c r="J46" s="558">
        <v>0.31929425156516789</v>
      </c>
      <c r="K46" s="558">
        <v>1</v>
      </c>
      <c r="L46" s="558">
        <v>0.61415979528006825</v>
      </c>
      <c r="M46" s="558">
        <v>0.38584020471993175</v>
      </c>
      <c r="N46" s="584">
        <v>1</v>
      </c>
      <c r="O46" s="583">
        <v>0.64857530529172325</v>
      </c>
      <c r="P46" s="558">
        <v>0.35142469470827681</v>
      </c>
      <c r="Q46" s="558">
        <v>1</v>
      </c>
      <c r="R46" s="558">
        <v>0.63929146537842185</v>
      </c>
      <c r="S46" s="558">
        <v>0.36070853462157809</v>
      </c>
      <c r="T46" s="584">
        <v>1</v>
      </c>
      <c r="U46" s="286">
        <v>1</v>
      </c>
      <c r="V46" s="583">
        <v>0.52941176470588236</v>
      </c>
      <c r="W46" s="558">
        <v>0.47058823529411764</v>
      </c>
      <c r="X46" s="584">
        <v>1</v>
      </c>
    </row>
    <row r="47" spans="2:24" s="4" customFormat="1" ht="15" hidden="1" customHeight="1" outlineLevel="1" x14ac:dyDescent="0.25">
      <c r="B47" s="71" t="s">
        <v>94</v>
      </c>
      <c r="C47" s="583">
        <v>0.59166471552329669</v>
      </c>
      <c r="D47" s="558">
        <v>0.40833528447670336</v>
      </c>
      <c r="E47" s="584">
        <v>1</v>
      </c>
      <c r="F47" s="583">
        <v>0.5650969529085873</v>
      </c>
      <c r="G47" s="558">
        <v>0.43490304709141275</v>
      </c>
      <c r="H47" s="558">
        <v>1</v>
      </c>
      <c r="I47" s="558">
        <v>0.67871900826446285</v>
      </c>
      <c r="J47" s="558">
        <v>0.3212809917355372</v>
      </c>
      <c r="K47" s="558">
        <v>1</v>
      </c>
      <c r="L47" s="558">
        <v>0.57894736842105265</v>
      </c>
      <c r="M47" s="558">
        <v>0.42105263157894735</v>
      </c>
      <c r="N47" s="584">
        <v>1</v>
      </c>
      <c r="O47" s="583">
        <v>0.65283842794759828</v>
      </c>
      <c r="P47" s="558">
        <v>0.34716157205240172</v>
      </c>
      <c r="Q47" s="558">
        <v>1</v>
      </c>
      <c r="R47" s="558">
        <v>0.6467065868263473</v>
      </c>
      <c r="S47" s="558">
        <v>0.3532934131736527</v>
      </c>
      <c r="T47" s="584">
        <v>1</v>
      </c>
      <c r="U47" s="286">
        <v>1</v>
      </c>
      <c r="V47" s="583">
        <v>0.4</v>
      </c>
      <c r="W47" s="558">
        <v>0.6</v>
      </c>
      <c r="X47" s="584">
        <v>1</v>
      </c>
    </row>
    <row r="48" spans="2:24" s="4" customFormat="1" ht="15" hidden="1" customHeight="1" outlineLevel="1" x14ac:dyDescent="0.25">
      <c r="B48" s="71" t="s">
        <v>95</v>
      </c>
      <c r="C48" s="583">
        <v>0.56745962840770969</v>
      </c>
      <c r="D48" s="558">
        <v>0.43254037159229031</v>
      </c>
      <c r="E48" s="584">
        <v>1</v>
      </c>
      <c r="F48" s="583">
        <v>0.5485368314833502</v>
      </c>
      <c r="G48" s="558">
        <v>0.45146316851664986</v>
      </c>
      <c r="H48" s="558">
        <v>1</v>
      </c>
      <c r="I48" s="558">
        <v>0.68394648829431437</v>
      </c>
      <c r="J48" s="558">
        <v>0.31605351170568563</v>
      </c>
      <c r="K48" s="558">
        <v>1</v>
      </c>
      <c r="L48" s="558">
        <v>0.57293946024799414</v>
      </c>
      <c r="M48" s="558">
        <v>0.42706053975200581</v>
      </c>
      <c r="N48" s="584">
        <v>1</v>
      </c>
      <c r="O48" s="583">
        <v>0.63664122137404577</v>
      </c>
      <c r="P48" s="558">
        <v>0.36335877862595417</v>
      </c>
      <c r="Q48" s="558">
        <v>1</v>
      </c>
      <c r="R48" s="558">
        <v>0.62909090909090915</v>
      </c>
      <c r="S48" s="558">
        <v>0.37090909090909091</v>
      </c>
      <c r="T48" s="584">
        <v>1</v>
      </c>
      <c r="U48" s="286">
        <v>1</v>
      </c>
      <c r="V48" s="583">
        <v>0.5</v>
      </c>
      <c r="W48" s="558">
        <v>0.5</v>
      </c>
      <c r="X48" s="584">
        <v>1</v>
      </c>
    </row>
    <row r="49" spans="2:24" s="4" customFormat="1" ht="15" hidden="1" customHeight="1" outlineLevel="1" x14ac:dyDescent="0.25">
      <c r="B49" s="71" t="s">
        <v>96</v>
      </c>
      <c r="C49" s="583">
        <v>0.62263882971168871</v>
      </c>
      <c r="D49" s="558">
        <v>0.37736117028831134</v>
      </c>
      <c r="E49" s="584">
        <v>1</v>
      </c>
      <c r="F49" s="583">
        <v>0.61615026489003055</v>
      </c>
      <c r="G49" s="558">
        <v>0.3838497351099695</v>
      </c>
      <c r="H49" s="558">
        <v>1</v>
      </c>
      <c r="I49" s="558">
        <v>0.70761670761670759</v>
      </c>
      <c r="J49" s="558">
        <v>0.29238329238329236</v>
      </c>
      <c r="K49" s="558">
        <v>1</v>
      </c>
      <c r="L49" s="558">
        <v>0.60022179096201833</v>
      </c>
      <c r="M49" s="558">
        <v>0.39977820903798172</v>
      </c>
      <c r="N49" s="584">
        <v>1</v>
      </c>
      <c r="O49" s="583">
        <v>0.61310452418096728</v>
      </c>
      <c r="P49" s="558">
        <v>0.38689547581903277</v>
      </c>
      <c r="Q49" s="558">
        <v>1</v>
      </c>
      <c r="R49" s="558">
        <v>0.6140035906642729</v>
      </c>
      <c r="S49" s="558">
        <v>0.3859964093357271</v>
      </c>
      <c r="T49" s="584">
        <v>1</v>
      </c>
      <c r="U49" s="286">
        <v>1</v>
      </c>
      <c r="V49" s="583">
        <v>0.37931034482758619</v>
      </c>
      <c r="W49" s="558">
        <v>0.62068965517241381</v>
      </c>
      <c r="X49" s="584">
        <v>1</v>
      </c>
    </row>
    <row r="50" spans="2:24" s="4" customFormat="1" ht="15" hidden="1" customHeight="1" outlineLevel="1" x14ac:dyDescent="0.25">
      <c r="B50" s="71" t="s">
        <v>97</v>
      </c>
      <c r="C50" s="583">
        <v>0.63190797699424861</v>
      </c>
      <c r="D50" s="558">
        <v>0.36809202300575145</v>
      </c>
      <c r="E50" s="584">
        <v>1</v>
      </c>
      <c r="F50" s="583">
        <v>0.63635081782289904</v>
      </c>
      <c r="G50" s="558">
        <v>0.36364918217710096</v>
      </c>
      <c r="H50" s="558">
        <v>1</v>
      </c>
      <c r="I50" s="558">
        <v>0.74063116370808679</v>
      </c>
      <c r="J50" s="558">
        <v>0.25936883629191321</v>
      </c>
      <c r="K50" s="558">
        <v>1</v>
      </c>
      <c r="L50" s="558">
        <v>0.61760770671661758</v>
      </c>
      <c r="M50" s="558">
        <v>0.38239229328338237</v>
      </c>
      <c r="N50" s="584">
        <v>1</v>
      </c>
      <c r="O50" s="583">
        <v>0.53621346886912324</v>
      </c>
      <c r="P50" s="558">
        <v>0.46378653113087676</v>
      </c>
      <c r="Q50" s="558">
        <v>1</v>
      </c>
      <c r="R50" s="558">
        <v>0.5038284839203675</v>
      </c>
      <c r="S50" s="558">
        <v>0.49617151607963245</v>
      </c>
      <c r="T50" s="584">
        <v>1</v>
      </c>
      <c r="U50" s="286">
        <v>1</v>
      </c>
      <c r="V50" s="583">
        <v>1</v>
      </c>
      <c r="W50" s="558">
        <v>0</v>
      </c>
      <c r="X50" s="584">
        <v>1</v>
      </c>
    </row>
    <row r="51" spans="2:24" s="4" customFormat="1" ht="15" hidden="1" customHeight="1" outlineLevel="1" x14ac:dyDescent="0.25">
      <c r="B51" s="71" t="s">
        <v>98</v>
      </c>
      <c r="C51" s="583">
        <v>0.5895960279846536</v>
      </c>
      <c r="D51" s="558">
        <v>0.4104039720153464</v>
      </c>
      <c r="E51" s="584">
        <v>1</v>
      </c>
      <c r="F51" s="583">
        <v>0.57741734248284471</v>
      </c>
      <c r="G51" s="558">
        <v>0.42258265751715535</v>
      </c>
      <c r="H51" s="558">
        <v>1</v>
      </c>
      <c r="I51" s="558">
        <v>0.64951923076923079</v>
      </c>
      <c r="J51" s="558">
        <v>0.35048076923076921</v>
      </c>
      <c r="K51" s="558">
        <v>1</v>
      </c>
      <c r="L51" s="558">
        <v>0.58729096989966556</v>
      </c>
      <c r="M51" s="558">
        <v>0.41270903010033444</v>
      </c>
      <c r="N51" s="584">
        <v>1</v>
      </c>
      <c r="O51" s="583">
        <v>0.66622162883845126</v>
      </c>
      <c r="P51" s="558">
        <v>0.33377837116154874</v>
      </c>
      <c r="Q51" s="558">
        <v>1</v>
      </c>
      <c r="R51" s="558">
        <v>0.64551083591331271</v>
      </c>
      <c r="S51" s="558">
        <v>0.35448916408668729</v>
      </c>
      <c r="T51" s="584">
        <v>1</v>
      </c>
      <c r="U51" s="286">
        <v>1</v>
      </c>
      <c r="V51" s="583">
        <v>1</v>
      </c>
      <c r="W51" s="558">
        <v>0</v>
      </c>
      <c r="X51" s="584">
        <v>1</v>
      </c>
    </row>
    <row r="52" spans="2:24" s="4" customFormat="1" ht="15" hidden="1" customHeight="1" outlineLevel="1" x14ac:dyDescent="0.25">
      <c r="B52" s="71" t="s">
        <v>99</v>
      </c>
      <c r="C52" s="583">
        <v>0.61788813886210225</v>
      </c>
      <c r="D52" s="558">
        <v>0.3821118611378978</v>
      </c>
      <c r="E52" s="584">
        <v>1</v>
      </c>
      <c r="F52" s="583">
        <v>0.60875550660792954</v>
      </c>
      <c r="G52" s="558">
        <v>0.39124449339207046</v>
      </c>
      <c r="H52" s="558">
        <v>1</v>
      </c>
      <c r="I52" s="558">
        <v>0.67886400873839436</v>
      </c>
      <c r="J52" s="558">
        <v>0.32113599126160569</v>
      </c>
      <c r="K52" s="558">
        <v>1</v>
      </c>
      <c r="L52" s="558">
        <v>0.6191191191191191</v>
      </c>
      <c r="M52" s="558">
        <v>0.3808808808808809</v>
      </c>
      <c r="N52" s="584">
        <v>1</v>
      </c>
      <c r="O52" s="583">
        <v>0.65400843881856541</v>
      </c>
      <c r="P52" s="558">
        <v>0.34599156118143459</v>
      </c>
      <c r="Q52" s="558">
        <v>1</v>
      </c>
      <c r="R52" s="558">
        <v>0.65136476426799006</v>
      </c>
      <c r="S52" s="558">
        <v>0.34863523573200994</v>
      </c>
      <c r="T52" s="584">
        <v>1</v>
      </c>
      <c r="U52" s="286">
        <v>1</v>
      </c>
      <c r="V52" s="583">
        <v>1</v>
      </c>
      <c r="W52" s="558">
        <v>0</v>
      </c>
      <c r="X52" s="584">
        <v>1</v>
      </c>
    </row>
    <row r="53" spans="2:24" s="4" customFormat="1" ht="15" hidden="1" customHeight="1" outlineLevel="1" x14ac:dyDescent="0.25">
      <c r="B53" s="71" t="s">
        <v>100</v>
      </c>
      <c r="C53" s="583">
        <v>0.62607718246534283</v>
      </c>
      <c r="D53" s="558">
        <v>0.37392281753465717</v>
      </c>
      <c r="E53" s="584">
        <v>1</v>
      </c>
      <c r="F53" s="583">
        <v>0.61998862667045773</v>
      </c>
      <c r="G53" s="558">
        <v>0.38001137332954221</v>
      </c>
      <c r="H53" s="558">
        <v>1</v>
      </c>
      <c r="I53" s="558">
        <v>0.71124454148471616</v>
      </c>
      <c r="J53" s="558">
        <v>0.28875545851528384</v>
      </c>
      <c r="K53" s="558">
        <v>1</v>
      </c>
      <c r="L53" s="558">
        <v>0.63550171187779825</v>
      </c>
      <c r="M53" s="558">
        <v>0.36449828812220175</v>
      </c>
      <c r="N53" s="584">
        <v>1</v>
      </c>
      <c r="O53" s="583">
        <v>0.63243873978996501</v>
      </c>
      <c r="P53" s="558">
        <v>0.36756126021003499</v>
      </c>
      <c r="Q53" s="558">
        <v>1</v>
      </c>
      <c r="R53" s="558">
        <v>0.60939794419970628</v>
      </c>
      <c r="S53" s="558">
        <v>0.39060205580029367</v>
      </c>
      <c r="T53" s="584">
        <v>1</v>
      </c>
      <c r="U53" s="286">
        <v>1</v>
      </c>
      <c r="V53" s="583">
        <v>0.6</v>
      </c>
      <c r="W53" s="558">
        <v>0.4</v>
      </c>
      <c r="X53" s="584">
        <v>1</v>
      </c>
    </row>
    <row r="54" spans="2:24" s="4" customFormat="1" ht="15" hidden="1" customHeight="1" outlineLevel="1" x14ac:dyDescent="0.25">
      <c r="B54" s="71" t="s">
        <v>101</v>
      </c>
      <c r="C54" s="583">
        <v>0.57915662650602406</v>
      </c>
      <c r="D54" s="558">
        <v>0.42084337349397588</v>
      </c>
      <c r="E54" s="584">
        <v>1</v>
      </c>
      <c r="F54" s="583">
        <v>0.553738982087006</v>
      </c>
      <c r="G54" s="558">
        <v>0.44626101791299405</v>
      </c>
      <c r="H54" s="558">
        <v>1</v>
      </c>
      <c r="I54" s="558">
        <v>0.66759002770083098</v>
      </c>
      <c r="J54" s="558">
        <v>0.33240997229916897</v>
      </c>
      <c r="K54" s="558">
        <v>1</v>
      </c>
      <c r="L54" s="558">
        <v>0.54810420428166107</v>
      </c>
      <c r="M54" s="558">
        <v>0.45189579571833893</v>
      </c>
      <c r="N54" s="584">
        <v>1</v>
      </c>
      <c r="O54" s="583">
        <v>0.62460233297985157</v>
      </c>
      <c r="P54" s="558">
        <v>0.37539766702014848</v>
      </c>
      <c r="Q54" s="558">
        <v>1</v>
      </c>
      <c r="R54" s="558">
        <v>0.62332928311057112</v>
      </c>
      <c r="S54" s="558">
        <v>0.37667071688942894</v>
      </c>
      <c r="T54" s="584">
        <v>1</v>
      </c>
      <c r="U54" s="286">
        <v>1</v>
      </c>
      <c r="V54" s="583">
        <v>1</v>
      </c>
      <c r="W54" s="558">
        <v>0</v>
      </c>
      <c r="X54" s="584">
        <v>1</v>
      </c>
    </row>
    <row r="55" spans="2:24" s="4" customFormat="1" ht="15" hidden="1" customHeight="1" outlineLevel="1" x14ac:dyDescent="0.25">
      <c r="B55" s="71" t="s">
        <v>102</v>
      </c>
      <c r="C55" s="583">
        <v>0.60325902455584479</v>
      </c>
      <c r="D55" s="558">
        <v>0.39674097544415526</v>
      </c>
      <c r="E55" s="584">
        <v>1</v>
      </c>
      <c r="F55" s="583">
        <v>0.5937663698271346</v>
      </c>
      <c r="G55" s="558">
        <v>0.4062336301728654</v>
      </c>
      <c r="H55" s="558">
        <v>1</v>
      </c>
      <c r="I55" s="558">
        <v>0.66892596454640252</v>
      </c>
      <c r="J55" s="558">
        <v>0.33107403545359748</v>
      </c>
      <c r="K55" s="558">
        <v>1</v>
      </c>
      <c r="L55" s="558">
        <v>0.59916338582677164</v>
      </c>
      <c r="M55" s="558">
        <v>0.40083661417322836</v>
      </c>
      <c r="N55" s="584">
        <v>1</v>
      </c>
      <c r="O55" s="583">
        <v>0.6284313725490196</v>
      </c>
      <c r="P55" s="558">
        <v>0.3715686274509804</v>
      </c>
      <c r="Q55" s="558">
        <v>1</v>
      </c>
      <c r="R55" s="558">
        <v>0.61502890173410407</v>
      </c>
      <c r="S55" s="558">
        <v>0.38497109826589593</v>
      </c>
      <c r="T55" s="584">
        <v>1</v>
      </c>
      <c r="U55" s="286">
        <v>1</v>
      </c>
      <c r="V55" s="583">
        <v>0.56140350877192979</v>
      </c>
      <c r="W55" s="558">
        <v>0.43859649122807015</v>
      </c>
      <c r="X55" s="584">
        <v>1</v>
      </c>
    </row>
    <row r="56" spans="2:24" s="4" customFormat="1" ht="15" hidden="1" customHeight="1" outlineLevel="1" x14ac:dyDescent="0.25">
      <c r="B56" s="71" t="s">
        <v>103</v>
      </c>
      <c r="C56" s="583">
        <v>0.61343791623501553</v>
      </c>
      <c r="D56" s="558">
        <v>0.38656208376498447</v>
      </c>
      <c r="E56" s="584">
        <v>1</v>
      </c>
      <c r="F56" s="583">
        <v>0.59137228260869568</v>
      </c>
      <c r="G56" s="558">
        <v>0.40862771739130432</v>
      </c>
      <c r="H56" s="558">
        <v>1</v>
      </c>
      <c r="I56" s="558">
        <v>0.70287316047652415</v>
      </c>
      <c r="J56" s="558">
        <v>0.29712683952347585</v>
      </c>
      <c r="K56" s="558">
        <v>1</v>
      </c>
      <c r="L56" s="558">
        <v>0.59819277108433733</v>
      </c>
      <c r="M56" s="558">
        <v>0.40180722891566267</v>
      </c>
      <c r="N56" s="584">
        <v>1</v>
      </c>
      <c r="O56" s="583">
        <v>0.71771771771771775</v>
      </c>
      <c r="P56" s="558">
        <v>0.2822822822822823</v>
      </c>
      <c r="Q56" s="558">
        <v>1</v>
      </c>
      <c r="R56" s="558">
        <v>0.69814814814814818</v>
      </c>
      <c r="S56" s="558">
        <v>0.30185185185185187</v>
      </c>
      <c r="T56" s="584">
        <v>1</v>
      </c>
      <c r="U56" s="286">
        <v>1</v>
      </c>
      <c r="V56" s="583">
        <v>0.64</v>
      </c>
      <c r="W56" s="558">
        <v>0.36</v>
      </c>
      <c r="X56" s="584">
        <v>1</v>
      </c>
    </row>
    <row r="57" spans="2:24" s="4" customFormat="1" ht="15" hidden="1" customHeight="1" outlineLevel="1" x14ac:dyDescent="0.25">
      <c r="B57" s="71" t="s">
        <v>104</v>
      </c>
      <c r="C57" s="583">
        <v>0.59732398853137947</v>
      </c>
      <c r="D57" s="558">
        <v>0.40267601146862059</v>
      </c>
      <c r="E57" s="584">
        <v>1</v>
      </c>
      <c r="F57" s="583">
        <v>0.56929872998343456</v>
      </c>
      <c r="G57" s="558">
        <v>0.43070127001656544</v>
      </c>
      <c r="H57" s="558">
        <v>1</v>
      </c>
      <c r="I57" s="558">
        <v>0.6454948301329394</v>
      </c>
      <c r="J57" s="558">
        <v>0.35450516986706054</v>
      </c>
      <c r="K57" s="558">
        <v>1</v>
      </c>
      <c r="L57" s="558">
        <v>0.56675224646983313</v>
      </c>
      <c r="M57" s="558">
        <v>0.43324775353016687</v>
      </c>
      <c r="N57" s="584">
        <v>1</v>
      </c>
      <c r="O57" s="583">
        <v>0.71332209106239464</v>
      </c>
      <c r="P57" s="558">
        <v>0.28667790893760542</v>
      </c>
      <c r="Q57" s="558">
        <v>1</v>
      </c>
      <c r="R57" s="558">
        <v>0.71850393700787396</v>
      </c>
      <c r="S57" s="558">
        <v>0.28149606299212598</v>
      </c>
      <c r="T57" s="584">
        <v>1</v>
      </c>
      <c r="U57" s="286">
        <v>1</v>
      </c>
      <c r="V57" s="583">
        <v>0.71875</v>
      </c>
      <c r="W57" s="558">
        <v>0.28125</v>
      </c>
      <c r="X57" s="584">
        <v>1</v>
      </c>
    </row>
    <row r="58" spans="2:24" s="4" customFormat="1" ht="15.75" collapsed="1" x14ac:dyDescent="0.25">
      <c r="B58" s="101">
        <v>2017</v>
      </c>
      <c r="C58" s="585">
        <v>0.60736732239693236</v>
      </c>
      <c r="D58" s="562">
        <v>0.39263267760306764</v>
      </c>
      <c r="E58" s="586">
        <v>1</v>
      </c>
      <c r="F58" s="585">
        <v>0.59400842565142764</v>
      </c>
      <c r="G58" s="562">
        <v>0.4059915743485723</v>
      </c>
      <c r="H58" s="562">
        <v>1</v>
      </c>
      <c r="I58" s="562">
        <v>0.6853813559322034</v>
      </c>
      <c r="J58" s="562">
        <v>0.3146186440677966</v>
      </c>
      <c r="K58" s="562">
        <v>1</v>
      </c>
      <c r="L58" s="562">
        <v>0.59621802002224689</v>
      </c>
      <c r="M58" s="562">
        <v>0.40378197997775306</v>
      </c>
      <c r="N58" s="586">
        <v>1</v>
      </c>
      <c r="O58" s="585">
        <v>0.640711287828584</v>
      </c>
      <c r="P58" s="562">
        <v>0.35928871217141595</v>
      </c>
      <c r="Q58" s="562">
        <v>1</v>
      </c>
      <c r="R58" s="562">
        <v>0.62948312236286919</v>
      </c>
      <c r="S58" s="562">
        <v>0.37051687763713081</v>
      </c>
      <c r="T58" s="586">
        <v>1</v>
      </c>
      <c r="U58" s="289">
        <v>1</v>
      </c>
      <c r="V58" s="585">
        <v>0.61516034985422741</v>
      </c>
      <c r="W58" s="562">
        <v>0.38483965014577259</v>
      </c>
      <c r="X58" s="586">
        <v>1</v>
      </c>
    </row>
    <row r="59" spans="2:24" s="4" customFormat="1" ht="15" hidden="1" customHeight="1" outlineLevel="1" x14ac:dyDescent="0.25">
      <c r="B59" s="71" t="s">
        <v>93</v>
      </c>
      <c r="C59" s="583">
        <v>0.5927860696517413</v>
      </c>
      <c r="D59" s="558">
        <v>0.4072139303482587</v>
      </c>
      <c r="E59" s="584">
        <v>1</v>
      </c>
      <c r="F59" s="583">
        <v>0.57606232294617565</v>
      </c>
      <c r="G59" s="558">
        <v>0.42393767705382435</v>
      </c>
      <c r="H59" s="558">
        <v>1</v>
      </c>
      <c r="I59" s="558">
        <v>0.6955193482688391</v>
      </c>
      <c r="J59" s="558">
        <v>0.3044806517311609</v>
      </c>
      <c r="K59" s="558">
        <v>1</v>
      </c>
      <c r="L59" s="558">
        <v>0.52278516841211431</v>
      </c>
      <c r="M59" s="558">
        <v>0.47721483158788564</v>
      </c>
      <c r="N59" s="584">
        <v>1</v>
      </c>
      <c r="O59" s="583">
        <v>0.64542936288088648</v>
      </c>
      <c r="P59" s="558">
        <v>0.35457063711911357</v>
      </c>
      <c r="Q59" s="558">
        <v>1</v>
      </c>
      <c r="R59" s="558">
        <v>0.61443661971830987</v>
      </c>
      <c r="S59" s="558">
        <v>0.38556338028169013</v>
      </c>
      <c r="T59" s="584">
        <v>1</v>
      </c>
      <c r="U59" s="286">
        <v>1</v>
      </c>
      <c r="V59" s="583">
        <v>0.48979591836734693</v>
      </c>
      <c r="W59" s="558">
        <v>0.51020408163265307</v>
      </c>
      <c r="X59" s="584">
        <v>1</v>
      </c>
    </row>
    <row r="60" spans="2:24" s="4" customFormat="1" ht="15" hidden="1" customHeight="1" outlineLevel="1" x14ac:dyDescent="0.25">
      <c r="B60" s="71" t="s">
        <v>94</v>
      </c>
      <c r="C60" s="583">
        <v>0.60390079460630874</v>
      </c>
      <c r="D60" s="558">
        <v>0.39609920539369131</v>
      </c>
      <c r="E60" s="584">
        <v>1</v>
      </c>
      <c r="F60" s="583">
        <v>0.580078125</v>
      </c>
      <c r="G60" s="558">
        <v>0.419921875</v>
      </c>
      <c r="H60" s="558">
        <v>1</v>
      </c>
      <c r="I60" s="558">
        <v>0.71593090211132437</v>
      </c>
      <c r="J60" s="558">
        <v>0.28406909788867563</v>
      </c>
      <c r="K60" s="558">
        <v>1</v>
      </c>
      <c r="L60" s="558">
        <v>0.51494641849971801</v>
      </c>
      <c r="M60" s="558">
        <v>0.48505358150028199</v>
      </c>
      <c r="N60" s="584">
        <v>1</v>
      </c>
      <c r="O60" s="583">
        <v>0.65853658536585369</v>
      </c>
      <c r="P60" s="558">
        <v>0.34146341463414637</v>
      </c>
      <c r="Q60" s="558">
        <v>1</v>
      </c>
      <c r="R60" s="558">
        <v>0.63739376770538247</v>
      </c>
      <c r="S60" s="558">
        <v>0.36260623229461758</v>
      </c>
      <c r="T60" s="584">
        <v>1</v>
      </c>
      <c r="U60" s="286">
        <v>1</v>
      </c>
      <c r="V60" s="583">
        <v>1</v>
      </c>
      <c r="W60" s="558">
        <v>0</v>
      </c>
      <c r="X60" s="584">
        <v>1</v>
      </c>
    </row>
    <row r="61" spans="2:24" s="4" customFormat="1" ht="15" hidden="1" customHeight="1" outlineLevel="1" x14ac:dyDescent="0.25">
      <c r="B61" s="71" t="s">
        <v>95</v>
      </c>
      <c r="C61" s="583">
        <v>0.59840954274353875</v>
      </c>
      <c r="D61" s="558">
        <v>0.40159045725646125</v>
      </c>
      <c r="E61" s="584">
        <v>1</v>
      </c>
      <c r="F61" s="583">
        <v>0.57643884892086328</v>
      </c>
      <c r="G61" s="558">
        <v>0.42356115107913667</v>
      </c>
      <c r="H61" s="558">
        <v>1</v>
      </c>
      <c r="I61" s="558">
        <v>0.70787401574803155</v>
      </c>
      <c r="J61" s="558">
        <v>0.29212598425196851</v>
      </c>
      <c r="K61" s="558">
        <v>1</v>
      </c>
      <c r="L61" s="558">
        <v>0.49216027874564461</v>
      </c>
      <c r="M61" s="558">
        <v>0.50783972125435539</v>
      </c>
      <c r="N61" s="584">
        <v>1</v>
      </c>
      <c r="O61" s="583">
        <v>0.66066838046272491</v>
      </c>
      <c r="P61" s="558">
        <v>0.33933161953727509</v>
      </c>
      <c r="Q61" s="558">
        <v>1</v>
      </c>
      <c r="R61" s="558">
        <v>0.66366366366366369</v>
      </c>
      <c r="S61" s="558">
        <v>0.33633633633633636</v>
      </c>
      <c r="T61" s="584">
        <v>1</v>
      </c>
      <c r="U61" s="286">
        <v>1</v>
      </c>
      <c r="V61" s="583">
        <v>0.84615384615384615</v>
      </c>
      <c r="W61" s="558">
        <v>0.15384615384615385</v>
      </c>
      <c r="X61" s="584">
        <v>1</v>
      </c>
    </row>
    <row r="62" spans="2:24" s="4" customFormat="1" ht="15" hidden="1" customHeight="1" outlineLevel="1" x14ac:dyDescent="0.25">
      <c r="B62" s="71" t="s">
        <v>96</v>
      </c>
      <c r="C62" s="583">
        <v>0.59155251141552512</v>
      </c>
      <c r="D62" s="558">
        <v>0.40844748858447488</v>
      </c>
      <c r="E62" s="584">
        <v>1</v>
      </c>
      <c r="F62" s="583">
        <v>0.58340525212674144</v>
      </c>
      <c r="G62" s="558">
        <v>0.41659474787325856</v>
      </c>
      <c r="H62" s="558">
        <v>1</v>
      </c>
      <c r="I62" s="558">
        <v>0.61882951653944018</v>
      </c>
      <c r="J62" s="558">
        <v>0.38117048346055982</v>
      </c>
      <c r="K62" s="558">
        <v>1</v>
      </c>
      <c r="L62" s="558">
        <v>0.55076525113170938</v>
      </c>
      <c r="M62" s="558">
        <v>0.44923474886829057</v>
      </c>
      <c r="N62" s="584">
        <v>1</v>
      </c>
      <c r="O62" s="583">
        <v>0.61</v>
      </c>
      <c r="P62" s="558">
        <v>0.39</v>
      </c>
      <c r="Q62" s="558">
        <v>1</v>
      </c>
      <c r="R62" s="558">
        <v>0.60313901345291476</v>
      </c>
      <c r="S62" s="558">
        <v>0.39686098654708518</v>
      </c>
      <c r="T62" s="584">
        <v>1</v>
      </c>
      <c r="U62" s="286">
        <v>1</v>
      </c>
      <c r="V62" s="583">
        <v>0.75</v>
      </c>
      <c r="W62" s="558">
        <v>0.25</v>
      </c>
      <c r="X62" s="584">
        <v>1</v>
      </c>
    </row>
    <row r="63" spans="2:24" s="4" customFormat="1" ht="15" hidden="1" customHeight="1" outlineLevel="1" x14ac:dyDescent="0.25">
      <c r="B63" s="71" t="s">
        <v>97</v>
      </c>
      <c r="C63" s="583">
        <v>0.62338960462016879</v>
      </c>
      <c r="D63" s="558">
        <v>0.37661039537983121</v>
      </c>
      <c r="E63" s="584">
        <v>1</v>
      </c>
      <c r="F63" s="583">
        <v>0.61650954798162916</v>
      </c>
      <c r="G63" s="558">
        <v>0.38349045201837079</v>
      </c>
      <c r="H63" s="558">
        <v>1</v>
      </c>
      <c r="I63" s="558">
        <v>0.69422222222222219</v>
      </c>
      <c r="J63" s="558">
        <v>0.30577777777777776</v>
      </c>
      <c r="K63" s="558">
        <v>1</v>
      </c>
      <c r="L63" s="558">
        <v>0.57285873192436043</v>
      </c>
      <c r="M63" s="558">
        <v>0.42714126807563962</v>
      </c>
      <c r="N63" s="584">
        <v>1</v>
      </c>
      <c r="O63" s="583">
        <v>0.64918032786885249</v>
      </c>
      <c r="P63" s="558">
        <v>0.35081967213114756</v>
      </c>
      <c r="Q63" s="558">
        <v>1</v>
      </c>
      <c r="R63" s="558">
        <v>0.62183235867446396</v>
      </c>
      <c r="S63" s="558">
        <v>0.37816764132553604</v>
      </c>
      <c r="T63" s="584">
        <v>1</v>
      </c>
      <c r="U63" s="286">
        <v>1</v>
      </c>
      <c r="V63" s="583">
        <v>0.42857142857142855</v>
      </c>
      <c r="W63" s="558">
        <v>0.5714285714285714</v>
      </c>
      <c r="X63" s="584">
        <v>1</v>
      </c>
    </row>
    <row r="64" spans="2:24" s="4" customFormat="1" ht="15" hidden="1" customHeight="1" outlineLevel="1" x14ac:dyDescent="0.25">
      <c r="B64" s="71" t="s">
        <v>98</v>
      </c>
      <c r="C64" s="583">
        <v>0.62299326773692387</v>
      </c>
      <c r="D64" s="558">
        <v>0.37700673226307613</v>
      </c>
      <c r="E64" s="584">
        <v>1</v>
      </c>
      <c r="F64" s="583">
        <v>0.62365352581898947</v>
      </c>
      <c r="G64" s="558">
        <v>0.37634647418101053</v>
      </c>
      <c r="H64" s="558">
        <v>1</v>
      </c>
      <c r="I64" s="558">
        <v>0.6859205776173285</v>
      </c>
      <c r="J64" s="558">
        <v>0.3140794223826715</v>
      </c>
      <c r="K64" s="558">
        <v>1</v>
      </c>
      <c r="L64" s="558">
        <v>0.52920962199312716</v>
      </c>
      <c r="M64" s="558">
        <v>0.47079037800687284</v>
      </c>
      <c r="N64" s="584">
        <v>1</v>
      </c>
      <c r="O64" s="583">
        <v>0.56590509666080846</v>
      </c>
      <c r="P64" s="558">
        <v>0.43409490333919154</v>
      </c>
      <c r="Q64" s="558">
        <v>1</v>
      </c>
      <c r="R64" s="558">
        <v>0.52928870292887031</v>
      </c>
      <c r="S64" s="558">
        <v>0.47071129707112969</v>
      </c>
      <c r="T64" s="584">
        <v>1</v>
      </c>
      <c r="U64" s="286">
        <v>1</v>
      </c>
      <c r="V64" s="583">
        <v>0.33333333333333331</v>
      </c>
      <c r="W64" s="558">
        <v>0.66666666666666663</v>
      </c>
      <c r="X64" s="584">
        <v>1</v>
      </c>
    </row>
    <row r="65" spans="2:24" s="4" customFormat="1" ht="15" hidden="1" customHeight="1" outlineLevel="1" x14ac:dyDescent="0.25">
      <c r="B65" s="71" t="s">
        <v>99</v>
      </c>
      <c r="C65" s="583">
        <v>0.56448538754764932</v>
      </c>
      <c r="D65" s="558">
        <v>0.43551461245235068</v>
      </c>
      <c r="E65" s="584">
        <v>1</v>
      </c>
      <c r="F65" s="583">
        <v>0.57588961510530134</v>
      </c>
      <c r="G65" s="558">
        <v>0.4241103848946986</v>
      </c>
      <c r="H65" s="558">
        <v>1</v>
      </c>
      <c r="I65" s="558">
        <v>0.7422825070159027</v>
      </c>
      <c r="J65" s="558">
        <v>0.2577174929840973</v>
      </c>
      <c r="K65" s="558">
        <v>1</v>
      </c>
      <c r="L65" s="558">
        <v>0.50488021295474717</v>
      </c>
      <c r="M65" s="558">
        <v>0.49511978704525289</v>
      </c>
      <c r="N65" s="584">
        <v>1</v>
      </c>
      <c r="O65" s="583">
        <v>0.60892388451443569</v>
      </c>
      <c r="P65" s="558">
        <v>0.39107611548556431</v>
      </c>
      <c r="Q65" s="558">
        <v>1</v>
      </c>
      <c r="R65" s="558">
        <v>0.60210210210210213</v>
      </c>
      <c r="S65" s="558">
        <v>0.39789789789789792</v>
      </c>
      <c r="T65" s="584">
        <v>1</v>
      </c>
      <c r="U65" s="286">
        <v>1</v>
      </c>
      <c r="V65" s="583">
        <v>0.80952380952380953</v>
      </c>
      <c r="W65" s="558">
        <v>0.19047619047619047</v>
      </c>
      <c r="X65" s="584">
        <v>1</v>
      </c>
    </row>
    <row r="66" spans="2:24" s="4" customFormat="1" ht="15" hidden="1" customHeight="1" outlineLevel="1" x14ac:dyDescent="0.25">
      <c r="B66" s="71" t="s">
        <v>100</v>
      </c>
      <c r="C66" s="583">
        <v>0.61804956232277153</v>
      </c>
      <c r="D66" s="558">
        <v>0.38195043767722847</v>
      </c>
      <c r="E66" s="584">
        <v>1</v>
      </c>
      <c r="F66" s="583">
        <v>0.61656190215905982</v>
      </c>
      <c r="G66" s="558">
        <v>0.38343809784094013</v>
      </c>
      <c r="H66" s="558">
        <v>1</v>
      </c>
      <c r="I66" s="558">
        <v>0.72652864708714493</v>
      </c>
      <c r="J66" s="558">
        <v>0.27347135291285507</v>
      </c>
      <c r="K66" s="558">
        <v>1</v>
      </c>
      <c r="L66" s="558">
        <v>0.53095890410958901</v>
      </c>
      <c r="M66" s="558">
        <v>0.46904109589041099</v>
      </c>
      <c r="N66" s="584">
        <v>1</v>
      </c>
      <c r="O66" s="583">
        <v>0.57634730538922152</v>
      </c>
      <c r="P66" s="558">
        <v>0.42365269461077842</v>
      </c>
      <c r="Q66" s="558">
        <v>1</v>
      </c>
      <c r="R66" s="558">
        <v>0.56442831215970957</v>
      </c>
      <c r="S66" s="558">
        <v>0.43557168784029038</v>
      </c>
      <c r="T66" s="584">
        <v>1</v>
      </c>
      <c r="U66" s="286">
        <v>1</v>
      </c>
      <c r="V66" s="583">
        <v>0.65384615384615385</v>
      </c>
      <c r="W66" s="558">
        <v>0.34615384615384615</v>
      </c>
      <c r="X66" s="584">
        <v>1</v>
      </c>
    </row>
    <row r="67" spans="2:24" s="4" customFormat="1" ht="15" hidden="1" customHeight="1" outlineLevel="1" x14ac:dyDescent="0.25">
      <c r="B67" s="71" t="s">
        <v>101</v>
      </c>
      <c r="C67" s="583">
        <v>0.58956096523865209</v>
      </c>
      <c r="D67" s="558">
        <v>0.41043903476134791</v>
      </c>
      <c r="E67" s="584">
        <v>1</v>
      </c>
      <c r="F67" s="583">
        <v>0.58258186995728523</v>
      </c>
      <c r="G67" s="558">
        <v>0.41741813004271477</v>
      </c>
      <c r="H67" s="558">
        <v>1</v>
      </c>
      <c r="I67" s="558">
        <v>0.7557218309859155</v>
      </c>
      <c r="J67" s="558">
        <v>0.2442781690140845</v>
      </c>
      <c r="K67" s="558">
        <v>1</v>
      </c>
      <c r="L67" s="558">
        <v>0.50708905626938416</v>
      </c>
      <c r="M67" s="558">
        <v>0.49291094373061584</v>
      </c>
      <c r="N67" s="584">
        <v>1</v>
      </c>
      <c r="O67" s="583">
        <v>0.59883040935672516</v>
      </c>
      <c r="P67" s="558">
        <v>0.40116959064327484</v>
      </c>
      <c r="Q67" s="558">
        <v>1</v>
      </c>
      <c r="R67" s="558">
        <v>0.58894878706199461</v>
      </c>
      <c r="S67" s="558">
        <v>0.41105121293800539</v>
      </c>
      <c r="T67" s="584">
        <v>1</v>
      </c>
      <c r="U67" s="286">
        <v>1</v>
      </c>
      <c r="V67" s="583">
        <v>1</v>
      </c>
      <c r="W67" s="558">
        <v>0</v>
      </c>
      <c r="X67" s="584">
        <v>1</v>
      </c>
    </row>
    <row r="68" spans="2:24" s="4" customFormat="1" ht="15" hidden="1" customHeight="1" outlineLevel="1" x14ac:dyDescent="0.25">
      <c r="B68" s="71" t="s">
        <v>102</v>
      </c>
      <c r="C68" s="583">
        <v>0.56788888888888889</v>
      </c>
      <c r="D68" s="558">
        <v>0.43211111111111111</v>
      </c>
      <c r="E68" s="584">
        <v>1</v>
      </c>
      <c r="F68" s="583">
        <v>0.55378385218931914</v>
      </c>
      <c r="G68" s="558">
        <v>0.44621614781068086</v>
      </c>
      <c r="H68" s="558">
        <v>1</v>
      </c>
      <c r="I68" s="558">
        <v>0.69886082218920254</v>
      </c>
      <c r="J68" s="558">
        <v>0.30113917781079741</v>
      </c>
      <c r="K68" s="558">
        <v>1</v>
      </c>
      <c r="L68" s="558">
        <v>0.52196440639783737</v>
      </c>
      <c r="M68" s="558">
        <v>0.47803559360216263</v>
      </c>
      <c r="N68" s="584">
        <v>1</v>
      </c>
      <c r="O68" s="583">
        <v>0.62422360248447206</v>
      </c>
      <c r="P68" s="558">
        <v>0.37577639751552794</v>
      </c>
      <c r="Q68" s="558">
        <v>1</v>
      </c>
      <c r="R68" s="558">
        <v>0.61251504211793018</v>
      </c>
      <c r="S68" s="558">
        <v>0.38748495788206977</v>
      </c>
      <c r="T68" s="584">
        <v>1</v>
      </c>
      <c r="U68" s="286">
        <v>1</v>
      </c>
      <c r="V68" s="583">
        <v>1</v>
      </c>
      <c r="W68" s="558">
        <v>0</v>
      </c>
      <c r="X68" s="584">
        <v>1</v>
      </c>
    </row>
    <row r="69" spans="2:24" s="4" customFormat="1" ht="15" hidden="1" customHeight="1" outlineLevel="1" x14ac:dyDescent="0.25">
      <c r="B69" s="71" t="s">
        <v>103</v>
      </c>
      <c r="C69" s="583">
        <v>0.58510940608127304</v>
      </c>
      <c r="D69" s="558">
        <v>0.4148905939187269</v>
      </c>
      <c r="E69" s="584">
        <v>1</v>
      </c>
      <c r="F69" s="583">
        <v>0.56859879850625106</v>
      </c>
      <c r="G69" s="558">
        <v>0.431401201493749</v>
      </c>
      <c r="H69" s="558">
        <v>1</v>
      </c>
      <c r="I69" s="558">
        <v>0.66236559139784945</v>
      </c>
      <c r="J69" s="558">
        <v>0.33763440860215055</v>
      </c>
      <c r="K69" s="558">
        <v>1</v>
      </c>
      <c r="L69" s="558">
        <v>0.5306740027510316</v>
      </c>
      <c r="M69" s="558">
        <v>0.46932599724896834</v>
      </c>
      <c r="N69" s="584">
        <v>1</v>
      </c>
      <c r="O69" s="583">
        <v>0.60828025477707004</v>
      </c>
      <c r="P69" s="558">
        <v>0.39171974522292996</v>
      </c>
      <c r="Q69" s="558">
        <v>1</v>
      </c>
      <c r="R69" s="558">
        <v>0.58349705304518662</v>
      </c>
      <c r="S69" s="558">
        <v>0.41650294695481338</v>
      </c>
      <c r="T69" s="584">
        <v>1</v>
      </c>
      <c r="U69" s="286">
        <v>1</v>
      </c>
      <c r="V69" s="583">
        <v>0.37037037037037035</v>
      </c>
      <c r="W69" s="558">
        <v>0.62962962962962965</v>
      </c>
      <c r="X69" s="584">
        <v>1</v>
      </c>
    </row>
    <row r="70" spans="2:24" s="4" customFormat="1" ht="15" hidden="1" customHeight="1" outlineLevel="1" x14ac:dyDescent="0.25">
      <c r="B70" s="71" t="s">
        <v>104</v>
      </c>
      <c r="C70" s="583">
        <v>0.60178596344356072</v>
      </c>
      <c r="D70" s="558">
        <v>0.39821403655643922</v>
      </c>
      <c r="E70" s="584">
        <v>1</v>
      </c>
      <c r="F70" s="583">
        <v>0.58426788816932551</v>
      </c>
      <c r="G70" s="558">
        <v>0.41573211183067443</v>
      </c>
      <c r="H70" s="558">
        <v>1</v>
      </c>
      <c r="I70" s="558">
        <v>0.71957340025094108</v>
      </c>
      <c r="J70" s="558">
        <v>0.28042659974905898</v>
      </c>
      <c r="K70" s="558">
        <v>1</v>
      </c>
      <c r="L70" s="558">
        <v>0.58109280138768427</v>
      </c>
      <c r="M70" s="558">
        <v>0.41890719861231568</v>
      </c>
      <c r="N70" s="584">
        <v>1</v>
      </c>
      <c r="O70" s="583">
        <v>0.64495114006514653</v>
      </c>
      <c r="P70" s="558">
        <v>0.35504885993485341</v>
      </c>
      <c r="Q70" s="558">
        <v>1</v>
      </c>
      <c r="R70" s="558">
        <v>0.63618677042801552</v>
      </c>
      <c r="S70" s="558">
        <v>0.36381322957198442</v>
      </c>
      <c r="T70" s="584">
        <v>1</v>
      </c>
      <c r="U70" s="286">
        <v>1</v>
      </c>
      <c r="V70" s="583">
        <v>0.80952380952380953</v>
      </c>
      <c r="W70" s="558">
        <v>0.19047619047619047</v>
      </c>
      <c r="X70" s="584">
        <v>1</v>
      </c>
    </row>
    <row r="71" spans="2:24" s="4" customFormat="1" ht="15.75" collapsed="1" x14ac:dyDescent="0.25">
      <c r="B71" s="101">
        <v>2016</v>
      </c>
      <c r="C71" s="585">
        <v>0.59620922064360982</v>
      </c>
      <c r="D71" s="562">
        <v>0.40379077935639024</v>
      </c>
      <c r="E71" s="586">
        <v>1</v>
      </c>
      <c r="F71" s="585">
        <v>0.58806342923116794</v>
      </c>
      <c r="G71" s="562">
        <v>0.411936570768832</v>
      </c>
      <c r="H71" s="562">
        <v>1</v>
      </c>
      <c r="I71" s="562">
        <v>0.70261132612660704</v>
      </c>
      <c r="J71" s="562">
        <v>0.29738867387339296</v>
      </c>
      <c r="K71" s="562">
        <v>1</v>
      </c>
      <c r="L71" s="562">
        <v>0.53169558115922833</v>
      </c>
      <c r="M71" s="562">
        <v>0.46830441884077162</v>
      </c>
      <c r="N71" s="586">
        <v>1</v>
      </c>
      <c r="O71" s="585">
        <v>0.61848433640972311</v>
      </c>
      <c r="P71" s="562">
        <v>0.38151566359027689</v>
      </c>
      <c r="Q71" s="562">
        <v>1</v>
      </c>
      <c r="R71" s="562">
        <v>0.60239852398523985</v>
      </c>
      <c r="S71" s="562">
        <v>0.39760147601476015</v>
      </c>
      <c r="T71" s="586">
        <v>1</v>
      </c>
      <c r="U71" s="289">
        <v>1</v>
      </c>
      <c r="V71" s="585">
        <v>0.66216216216216217</v>
      </c>
      <c r="W71" s="562">
        <v>0.33783783783783783</v>
      </c>
      <c r="X71" s="586">
        <v>1</v>
      </c>
    </row>
    <row r="72" spans="2:24" s="4" customFormat="1" ht="15" hidden="1" customHeight="1" outlineLevel="1" x14ac:dyDescent="0.25">
      <c r="B72" s="71" t="s">
        <v>93</v>
      </c>
      <c r="C72" s="583">
        <v>0.55913570887035635</v>
      </c>
      <c r="D72" s="558">
        <v>0.44086429112964365</v>
      </c>
      <c r="E72" s="584">
        <v>1</v>
      </c>
      <c r="F72" s="583">
        <v>0.53483650352639456</v>
      </c>
      <c r="G72" s="558">
        <v>0.4651634964736055</v>
      </c>
      <c r="H72" s="558">
        <v>1</v>
      </c>
      <c r="I72" s="558">
        <v>0.58668672433245583</v>
      </c>
      <c r="J72" s="558">
        <v>0.41331327566754417</v>
      </c>
      <c r="K72" s="558">
        <v>1</v>
      </c>
      <c r="L72" s="558">
        <v>0.54934479934479929</v>
      </c>
      <c r="M72" s="558">
        <v>0.45065520065520065</v>
      </c>
      <c r="N72" s="584">
        <v>1</v>
      </c>
      <c r="O72" s="583">
        <v>0.68932038834951459</v>
      </c>
      <c r="P72" s="558">
        <v>0.31067961165048541</v>
      </c>
      <c r="Q72" s="558">
        <v>1</v>
      </c>
      <c r="R72" s="558">
        <v>0.67245657568238215</v>
      </c>
      <c r="S72" s="558">
        <v>0.32754342431761785</v>
      </c>
      <c r="T72" s="584">
        <v>1</v>
      </c>
      <c r="U72" s="286">
        <v>1</v>
      </c>
      <c r="V72" s="583">
        <v>0.5</v>
      </c>
      <c r="W72" s="558">
        <v>0.5</v>
      </c>
      <c r="X72" s="584">
        <v>1</v>
      </c>
    </row>
    <row r="73" spans="2:24" s="4" customFormat="1" ht="15" hidden="1" customHeight="1" outlineLevel="1" x14ac:dyDescent="0.25">
      <c r="B73" s="71" t="s">
        <v>94</v>
      </c>
      <c r="C73" s="583">
        <v>0.58602536491983725</v>
      </c>
      <c r="D73" s="558">
        <v>0.41397463508016275</v>
      </c>
      <c r="E73" s="584">
        <v>1</v>
      </c>
      <c r="F73" s="583">
        <v>0.51891252955082745</v>
      </c>
      <c r="G73" s="558">
        <v>0.48108747044917255</v>
      </c>
      <c r="H73" s="558">
        <v>1</v>
      </c>
      <c r="I73" s="558">
        <v>0.61065573770491799</v>
      </c>
      <c r="J73" s="558">
        <v>0.38934426229508196</v>
      </c>
      <c r="K73" s="558">
        <v>1</v>
      </c>
      <c r="L73" s="558">
        <v>0.50902302426882384</v>
      </c>
      <c r="M73" s="558">
        <v>0.4909769757311761</v>
      </c>
      <c r="N73" s="584">
        <v>1</v>
      </c>
      <c r="O73" s="583">
        <v>0.84661654135338349</v>
      </c>
      <c r="P73" s="558">
        <v>0.15338345864661654</v>
      </c>
      <c r="Q73" s="558">
        <v>1</v>
      </c>
      <c r="R73" s="558">
        <v>0.84304207119741104</v>
      </c>
      <c r="S73" s="558">
        <v>0.15695792880258899</v>
      </c>
      <c r="T73" s="584">
        <v>1</v>
      </c>
      <c r="U73" s="286">
        <v>1</v>
      </c>
      <c r="V73" s="583">
        <v>1</v>
      </c>
      <c r="W73" s="558">
        <v>0</v>
      </c>
      <c r="X73" s="584">
        <v>1</v>
      </c>
    </row>
    <row r="74" spans="2:24" s="4" customFormat="1" ht="15" hidden="1" customHeight="1" outlineLevel="1" x14ac:dyDescent="0.25">
      <c r="B74" s="71" t="s">
        <v>95</v>
      </c>
      <c r="C74" s="583">
        <v>0.57604445359127388</v>
      </c>
      <c r="D74" s="558">
        <v>0.42395554640872607</v>
      </c>
      <c r="E74" s="584">
        <v>1</v>
      </c>
      <c r="F74" s="583">
        <v>0.5541242937853107</v>
      </c>
      <c r="G74" s="558">
        <v>0.44587570621468925</v>
      </c>
      <c r="H74" s="558">
        <v>1</v>
      </c>
      <c r="I74" s="558">
        <v>0.68449612403100779</v>
      </c>
      <c r="J74" s="558">
        <v>0.31550387596899226</v>
      </c>
      <c r="K74" s="558">
        <v>1</v>
      </c>
      <c r="L74" s="558">
        <v>0.53008962868117793</v>
      </c>
      <c r="M74" s="558">
        <v>0.46991037131882202</v>
      </c>
      <c r="N74" s="584">
        <v>1</v>
      </c>
      <c r="O74" s="583">
        <v>0.72025723472668812</v>
      </c>
      <c r="P74" s="558">
        <v>0.27974276527331188</v>
      </c>
      <c r="Q74" s="558">
        <v>1</v>
      </c>
      <c r="R74" s="558">
        <v>0.65690376569037656</v>
      </c>
      <c r="S74" s="558">
        <v>0.34309623430962344</v>
      </c>
      <c r="T74" s="584">
        <v>1</v>
      </c>
      <c r="U74" s="286">
        <v>1</v>
      </c>
      <c r="V74" s="583" t="s">
        <v>113</v>
      </c>
      <c r="W74" s="558" t="s">
        <v>113</v>
      </c>
      <c r="X74" s="584" t="s">
        <v>113</v>
      </c>
    </row>
    <row r="75" spans="2:24" s="4" customFormat="1" ht="15" hidden="1" customHeight="1" outlineLevel="1" x14ac:dyDescent="0.25">
      <c r="B75" s="71" t="s">
        <v>96</v>
      </c>
      <c r="C75" s="583">
        <v>0.60871655183464191</v>
      </c>
      <c r="D75" s="558">
        <v>0.39128344816535809</v>
      </c>
      <c r="E75" s="584">
        <v>1</v>
      </c>
      <c r="F75" s="583">
        <v>0.59061946902654872</v>
      </c>
      <c r="G75" s="558">
        <v>0.40938053097345134</v>
      </c>
      <c r="H75" s="558">
        <v>1</v>
      </c>
      <c r="I75" s="558">
        <v>0.58827014218009477</v>
      </c>
      <c r="J75" s="558">
        <v>0.41172985781990523</v>
      </c>
      <c r="K75" s="558">
        <v>1</v>
      </c>
      <c r="L75" s="558">
        <v>0.62991889456293182</v>
      </c>
      <c r="M75" s="558">
        <v>0.37008110543706818</v>
      </c>
      <c r="N75" s="584">
        <v>1</v>
      </c>
      <c r="O75" s="583">
        <v>0.74888888888888894</v>
      </c>
      <c r="P75" s="558">
        <v>0.25111111111111112</v>
      </c>
      <c r="Q75" s="558">
        <v>1</v>
      </c>
      <c r="R75" s="558">
        <v>0.74759615384615385</v>
      </c>
      <c r="S75" s="558">
        <v>0.25240384615384615</v>
      </c>
      <c r="T75" s="584">
        <v>1</v>
      </c>
      <c r="U75" s="286">
        <v>1</v>
      </c>
      <c r="V75" s="583">
        <v>0.27272727272727271</v>
      </c>
      <c r="W75" s="558">
        <v>0.72727272727272729</v>
      </c>
      <c r="X75" s="584">
        <v>1</v>
      </c>
    </row>
    <row r="76" spans="2:24" s="4" customFormat="1" ht="15" hidden="1" customHeight="1" outlineLevel="1" x14ac:dyDescent="0.25">
      <c r="B76" s="71" t="s">
        <v>97</v>
      </c>
      <c r="C76" s="583">
        <v>0.58408932309839501</v>
      </c>
      <c r="D76" s="558">
        <v>0.41591067690160505</v>
      </c>
      <c r="E76" s="584">
        <v>1</v>
      </c>
      <c r="F76" s="583">
        <v>0.5828722334004024</v>
      </c>
      <c r="G76" s="558">
        <v>0.4171277665995976</v>
      </c>
      <c r="H76" s="558">
        <v>1</v>
      </c>
      <c r="I76" s="558">
        <v>0.62113298513459225</v>
      </c>
      <c r="J76" s="558">
        <v>0.3788670148654078</v>
      </c>
      <c r="K76" s="558">
        <v>1</v>
      </c>
      <c r="L76" s="558">
        <v>0.58376623376623371</v>
      </c>
      <c r="M76" s="558">
        <v>0.41623376623376623</v>
      </c>
      <c r="N76" s="584">
        <v>1</v>
      </c>
      <c r="O76" s="583">
        <v>0.54159292035398232</v>
      </c>
      <c r="P76" s="558">
        <v>0.45840707964601768</v>
      </c>
      <c r="Q76" s="558">
        <v>1</v>
      </c>
      <c r="R76" s="558">
        <v>0.51080550098231825</v>
      </c>
      <c r="S76" s="558">
        <v>0.48919449901768175</v>
      </c>
      <c r="T76" s="584">
        <v>1</v>
      </c>
      <c r="U76" s="286">
        <v>1</v>
      </c>
      <c r="V76" s="583">
        <v>1</v>
      </c>
      <c r="W76" s="558">
        <v>0</v>
      </c>
      <c r="X76" s="584">
        <v>1</v>
      </c>
    </row>
    <row r="77" spans="2:24" s="4" customFormat="1" ht="15" hidden="1" customHeight="1" outlineLevel="1" x14ac:dyDescent="0.25">
      <c r="B77" s="71" t="s">
        <v>98</v>
      </c>
      <c r="C77" s="583">
        <v>0.56853293783215919</v>
      </c>
      <c r="D77" s="558">
        <v>0.43146706216784081</v>
      </c>
      <c r="E77" s="584">
        <v>1</v>
      </c>
      <c r="F77" s="583">
        <v>0.5652351182386518</v>
      </c>
      <c r="G77" s="558">
        <v>0.4347648817613482</v>
      </c>
      <c r="H77" s="558">
        <v>1</v>
      </c>
      <c r="I77" s="558">
        <v>0.60483870967741937</v>
      </c>
      <c r="J77" s="558">
        <v>0.39516129032258063</v>
      </c>
      <c r="K77" s="558">
        <v>1</v>
      </c>
      <c r="L77" s="558">
        <v>0.58603896103896103</v>
      </c>
      <c r="M77" s="558">
        <v>0.41396103896103897</v>
      </c>
      <c r="N77" s="584">
        <v>1</v>
      </c>
      <c r="O77" s="583">
        <v>0.55384615384615388</v>
      </c>
      <c r="P77" s="558">
        <v>0.44615384615384618</v>
      </c>
      <c r="Q77" s="558">
        <v>1</v>
      </c>
      <c r="R77" s="558">
        <v>0.47961165048543691</v>
      </c>
      <c r="S77" s="558">
        <v>0.52038834951456314</v>
      </c>
      <c r="T77" s="584">
        <v>1</v>
      </c>
      <c r="U77" s="286">
        <v>1</v>
      </c>
      <c r="V77" s="583">
        <v>0.66666666666666663</v>
      </c>
      <c r="W77" s="558">
        <v>0.33333333333333331</v>
      </c>
      <c r="X77" s="584">
        <v>1</v>
      </c>
    </row>
    <row r="78" spans="2:24" s="4" customFormat="1" ht="15" hidden="1" customHeight="1" outlineLevel="1" x14ac:dyDescent="0.25">
      <c r="B78" s="71" t="s">
        <v>99</v>
      </c>
      <c r="C78" s="583">
        <v>0.58591065292096223</v>
      </c>
      <c r="D78" s="558">
        <v>0.41408934707903783</v>
      </c>
      <c r="E78" s="584">
        <v>1</v>
      </c>
      <c r="F78" s="583">
        <v>0.57998224026385892</v>
      </c>
      <c r="G78" s="558">
        <v>0.42001775973614108</v>
      </c>
      <c r="H78" s="558">
        <v>1</v>
      </c>
      <c r="I78" s="558">
        <v>0.70769899956502824</v>
      </c>
      <c r="J78" s="558">
        <v>0.2923010004349717</v>
      </c>
      <c r="K78" s="558">
        <v>1</v>
      </c>
      <c r="L78" s="558">
        <v>0.54881786339754812</v>
      </c>
      <c r="M78" s="558">
        <v>0.45118213660245182</v>
      </c>
      <c r="N78" s="584">
        <v>1</v>
      </c>
      <c r="O78" s="583">
        <v>0.55942028985507242</v>
      </c>
      <c r="P78" s="558">
        <v>0.44057971014492753</v>
      </c>
      <c r="Q78" s="558">
        <v>1</v>
      </c>
      <c r="R78" s="558">
        <v>0.5129087779690189</v>
      </c>
      <c r="S78" s="558">
        <v>0.48709122203098104</v>
      </c>
      <c r="T78" s="584">
        <v>1</v>
      </c>
      <c r="U78" s="286">
        <v>1</v>
      </c>
      <c r="V78" s="583">
        <v>1</v>
      </c>
      <c r="W78" s="558">
        <v>0</v>
      </c>
      <c r="X78" s="584">
        <v>1</v>
      </c>
    </row>
    <row r="79" spans="2:24" s="4" customFormat="1" ht="15" hidden="1" customHeight="1" outlineLevel="1" x14ac:dyDescent="0.25">
      <c r="B79" s="71" t="s">
        <v>100</v>
      </c>
      <c r="C79" s="583">
        <v>0.59919232710752146</v>
      </c>
      <c r="D79" s="558">
        <v>0.40080767289247854</v>
      </c>
      <c r="E79" s="584">
        <v>1</v>
      </c>
      <c r="F79" s="583">
        <v>0.58553085737953892</v>
      </c>
      <c r="G79" s="558">
        <v>0.41446914262046114</v>
      </c>
      <c r="H79" s="558">
        <v>1</v>
      </c>
      <c r="I79" s="558">
        <v>0.73768736616702357</v>
      </c>
      <c r="J79" s="558">
        <v>0.26231263383297643</v>
      </c>
      <c r="K79" s="558">
        <v>1</v>
      </c>
      <c r="L79" s="558">
        <v>0.57478991596638651</v>
      </c>
      <c r="M79" s="558">
        <v>0.42521008403361343</v>
      </c>
      <c r="N79" s="584">
        <v>1</v>
      </c>
      <c r="O79" s="583">
        <v>0.71479500891265602</v>
      </c>
      <c r="P79" s="558">
        <v>0.28520499108734404</v>
      </c>
      <c r="Q79" s="558">
        <v>1</v>
      </c>
      <c r="R79" s="558">
        <v>0.68152866242038213</v>
      </c>
      <c r="S79" s="558">
        <v>0.31847133757961782</v>
      </c>
      <c r="T79" s="584">
        <v>1</v>
      </c>
      <c r="U79" s="286">
        <v>1</v>
      </c>
      <c r="V79" s="583">
        <v>0.125</v>
      </c>
      <c r="W79" s="558">
        <v>0.875</v>
      </c>
      <c r="X79" s="584">
        <v>1</v>
      </c>
    </row>
    <row r="80" spans="2:24" s="4" customFormat="1" ht="15" hidden="1" customHeight="1" outlineLevel="1" x14ac:dyDescent="0.25">
      <c r="B80" s="71" t="s">
        <v>101</v>
      </c>
      <c r="C80" s="583">
        <v>0.50132458685505232</v>
      </c>
      <c r="D80" s="558">
        <v>0.49867541314494762</v>
      </c>
      <c r="E80" s="584">
        <v>1</v>
      </c>
      <c r="F80" s="583">
        <v>0.48399379495134676</v>
      </c>
      <c r="G80" s="558">
        <v>0.51600620504865324</v>
      </c>
      <c r="H80" s="558">
        <v>1</v>
      </c>
      <c r="I80" s="558">
        <v>0.60579710144927534</v>
      </c>
      <c r="J80" s="558">
        <v>0.39420289855072466</v>
      </c>
      <c r="K80" s="558">
        <v>1</v>
      </c>
      <c r="L80" s="558">
        <v>0.48092998955067923</v>
      </c>
      <c r="M80" s="558">
        <v>0.51907001044932077</v>
      </c>
      <c r="N80" s="584">
        <v>1</v>
      </c>
      <c r="O80" s="583">
        <v>0.60852197070572567</v>
      </c>
      <c r="P80" s="558">
        <v>0.39147802929427428</v>
      </c>
      <c r="Q80" s="558">
        <v>1</v>
      </c>
      <c r="R80" s="558">
        <v>0.56240126382306477</v>
      </c>
      <c r="S80" s="558">
        <v>0.43759873617693523</v>
      </c>
      <c r="T80" s="584">
        <v>1</v>
      </c>
      <c r="U80" s="286">
        <v>1</v>
      </c>
      <c r="V80" s="583">
        <v>1</v>
      </c>
      <c r="W80" s="558">
        <v>0</v>
      </c>
      <c r="X80" s="584">
        <v>1</v>
      </c>
    </row>
    <row r="81" spans="2:24" s="4" customFormat="1" ht="15" hidden="1" customHeight="1" outlineLevel="1" x14ac:dyDescent="0.25">
      <c r="B81" s="71" t="s">
        <v>102</v>
      </c>
      <c r="C81" s="583">
        <v>0.53392300733742082</v>
      </c>
      <c r="D81" s="558">
        <v>0.46607699266257913</v>
      </c>
      <c r="E81" s="584">
        <v>1</v>
      </c>
      <c r="F81" s="583">
        <v>0.51917305768589528</v>
      </c>
      <c r="G81" s="558">
        <v>0.48082694231410472</v>
      </c>
      <c r="H81" s="558">
        <v>1</v>
      </c>
      <c r="I81" s="558">
        <v>0.6376500857632933</v>
      </c>
      <c r="J81" s="558">
        <v>0.3623499142367067</v>
      </c>
      <c r="K81" s="558">
        <v>1</v>
      </c>
      <c r="L81" s="558">
        <v>0.50526943726386953</v>
      </c>
      <c r="M81" s="558">
        <v>0.49473056273613042</v>
      </c>
      <c r="N81" s="584">
        <v>1</v>
      </c>
      <c r="O81" s="583">
        <v>0.64590964590964595</v>
      </c>
      <c r="P81" s="558">
        <v>0.35409035409035411</v>
      </c>
      <c r="Q81" s="558">
        <v>1</v>
      </c>
      <c r="R81" s="558">
        <v>0.63136729222520105</v>
      </c>
      <c r="S81" s="558">
        <v>0.36863270777479895</v>
      </c>
      <c r="T81" s="584">
        <v>1</v>
      </c>
      <c r="U81" s="286">
        <v>1</v>
      </c>
      <c r="V81" s="583">
        <v>0.51162790697674421</v>
      </c>
      <c r="W81" s="558">
        <v>0.48837209302325579</v>
      </c>
      <c r="X81" s="584">
        <v>1</v>
      </c>
    </row>
    <row r="82" spans="2:24" s="4" customFormat="1" ht="15" hidden="1" customHeight="1" outlineLevel="1" x14ac:dyDescent="0.25">
      <c r="B82" s="71" t="s">
        <v>103</v>
      </c>
      <c r="C82" s="583">
        <v>0.5164753242880572</v>
      </c>
      <c r="D82" s="558">
        <v>0.48352467571194274</v>
      </c>
      <c r="E82" s="584">
        <v>1</v>
      </c>
      <c r="F82" s="583">
        <v>0.47867298578199052</v>
      </c>
      <c r="G82" s="558">
        <v>0.52132701421800953</v>
      </c>
      <c r="H82" s="558">
        <v>1</v>
      </c>
      <c r="I82" s="558">
        <v>0.66260744985673348</v>
      </c>
      <c r="J82" s="558">
        <v>0.33739255014326647</v>
      </c>
      <c r="K82" s="558">
        <v>1</v>
      </c>
      <c r="L82" s="558">
        <v>0.45944212888746394</v>
      </c>
      <c r="M82" s="558">
        <v>0.54055787111253606</v>
      </c>
      <c r="N82" s="584">
        <v>1</v>
      </c>
      <c r="O82" s="583">
        <v>0.74451410658307215</v>
      </c>
      <c r="P82" s="558">
        <v>0.2554858934169279</v>
      </c>
      <c r="Q82" s="558">
        <v>1</v>
      </c>
      <c r="R82" s="558">
        <v>0.72252252252252247</v>
      </c>
      <c r="S82" s="558">
        <v>0.27747747747747747</v>
      </c>
      <c r="T82" s="584">
        <v>1</v>
      </c>
      <c r="U82" s="286">
        <v>1</v>
      </c>
      <c r="V82" s="583">
        <v>1</v>
      </c>
      <c r="W82" s="558">
        <v>0</v>
      </c>
      <c r="X82" s="584">
        <v>1</v>
      </c>
    </row>
    <row r="83" spans="2:24" s="4" customFormat="1" ht="15" hidden="1" customHeight="1" outlineLevel="1" x14ac:dyDescent="0.25">
      <c r="B83" s="71" t="s">
        <v>104</v>
      </c>
      <c r="C83" s="583">
        <v>0.57501951600312251</v>
      </c>
      <c r="D83" s="558">
        <v>0.42498048399687743</v>
      </c>
      <c r="E83" s="584">
        <v>1</v>
      </c>
      <c r="F83" s="583">
        <v>0.54874846840539127</v>
      </c>
      <c r="G83" s="558">
        <v>0.45125153159460879</v>
      </c>
      <c r="H83" s="558">
        <v>1</v>
      </c>
      <c r="I83" s="558">
        <v>0.67597004765146362</v>
      </c>
      <c r="J83" s="558">
        <v>0.32402995234853643</v>
      </c>
      <c r="K83" s="558">
        <v>1</v>
      </c>
      <c r="L83" s="558">
        <v>0.54571531014700614</v>
      </c>
      <c r="M83" s="558">
        <v>0.45428468985299392</v>
      </c>
      <c r="N83" s="584">
        <v>1</v>
      </c>
      <c r="O83" s="583">
        <v>0.72360844529750479</v>
      </c>
      <c r="P83" s="558">
        <v>0.27639155470249521</v>
      </c>
      <c r="Q83" s="558">
        <v>1</v>
      </c>
      <c r="R83" s="558">
        <v>0.70207852193995379</v>
      </c>
      <c r="S83" s="558">
        <v>0.29792147806004621</v>
      </c>
      <c r="T83" s="584">
        <v>1</v>
      </c>
      <c r="U83" s="286">
        <v>1</v>
      </c>
      <c r="V83" s="583">
        <v>1</v>
      </c>
      <c r="W83" s="558">
        <v>0</v>
      </c>
      <c r="X83" s="584">
        <v>1</v>
      </c>
    </row>
    <row r="84" spans="2:24" s="4" customFormat="1" ht="15.75" collapsed="1" x14ac:dyDescent="0.25">
      <c r="B84" s="101">
        <v>2015</v>
      </c>
      <c r="C84" s="585">
        <v>0.56415119451653695</v>
      </c>
      <c r="D84" s="562">
        <v>0.43584880548346311</v>
      </c>
      <c r="E84" s="586">
        <v>1</v>
      </c>
      <c r="F84" s="585">
        <v>0.5462192139522245</v>
      </c>
      <c r="G84" s="562">
        <v>0.4537807860477755</v>
      </c>
      <c r="H84" s="562">
        <v>1</v>
      </c>
      <c r="I84" s="562">
        <v>0.64129662522202491</v>
      </c>
      <c r="J84" s="562">
        <v>0.35870337477797515</v>
      </c>
      <c r="K84" s="562">
        <v>1</v>
      </c>
      <c r="L84" s="562">
        <v>0.544973426322517</v>
      </c>
      <c r="M84" s="562">
        <v>0.455026573677483</v>
      </c>
      <c r="N84" s="586">
        <v>1</v>
      </c>
      <c r="O84" s="585">
        <v>0.66958134605193431</v>
      </c>
      <c r="P84" s="562">
        <v>0.33041865394806569</v>
      </c>
      <c r="Q84" s="562">
        <v>1</v>
      </c>
      <c r="R84" s="562">
        <v>0.64228764182766018</v>
      </c>
      <c r="S84" s="562">
        <v>0.35771235817233976</v>
      </c>
      <c r="T84" s="586">
        <v>1</v>
      </c>
      <c r="U84" s="289">
        <v>1</v>
      </c>
      <c r="V84" s="585">
        <v>0.63428571428571423</v>
      </c>
      <c r="W84" s="562">
        <v>0.36571428571428571</v>
      </c>
      <c r="X84" s="586">
        <v>1</v>
      </c>
    </row>
    <row r="85" spans="2:24" s="4" customFormat="1" ht="15" hidden="1" customHeight="1" outlineLevel="1" x14ac:dyDescent="0.25">
      <c r="B85" s="71" t="s">
        <v>93</v>
      </c>
      <c r="C85" s="583">
        <v>0.59157162895651638</v>
      </c>
      <c r="D85" s="558">
        <v>0.40842837104348356</v>
      </c>
      <c r="E85" s="584">
        <v>1</v>
      </c>
      <c r="F85" s="583">
        <v>0.56872678149273892</v>
      </c>
      <c r="G85" s="558">
        <v>0.43127321850726108</v>
      </c>
      <c r="H85" s="558">
        <v>1</v>
      </c>
      <c r="I85" s="558">
        <v>0.65779355220349012</v>
      </c>
      <c r="J85" s="558">
        <v>0.34220644779650988</v>
      </c>
      <c r="K85" s="558">
        <v>1</v>
      </c>
      <c r="L85" s="558">
        <v>0.57657983598649298</v>
      </c>
      <c r="M85" s="558">
        <v>0.42342016401350702</v>
      </c>
      <c r="N85" s="584">
        <v>1</v>
      </c>
      <c r="O85" s="583">
        <v>0.73362445414847166</v>
      </c>
      <c r="P85" s="558">
        <v>0.26637554585152839</v>
      </c>
      <c r="Q85" s="558">
        <v>1</v>
      </c>
      <c r="R85" s="558">
        <v>0.71556886227544914</v>
      </c>
      <c r="S85" s="558">
        <v>0.28443113772455092</v>
      </c>
      <c r="T85" s="584">
        <v>1</v>
      </c>
      <c r="U85" s="286">
        <v>1</v>
      </c>
      <c r="V85" s="583">
        <v>0.80555555555555558</v>
      </c>
      <c r="W85" s="558">
        <v>0.19444444444444445</v>
      </c>
      <c r="X85" s="584">
        <v>1</v>
      </c>
    </row>
    <row r="86" spans="2:24" s="4" customFormat="1" ht="15" hidden="1" customHeight="1" outlineLevel="1" x14ac:dyDescent="0.25">
      <c r="B86" s="71" t="s">
        <v>94</v>
      </c>
      <c r="C86" s="583">
        <v>0.5758628677322214</v>
      </c>
      <c r="D86" s="558">
        <v>0.42413713226777855</v>
      </c>
      <c r="E86" s="584">
        <v>1</v>
      </c>
      <c r="F86" s="583">
        <v>0.52672064777327932</v>
      </c>
      <c r="G86" s="558">
        <v>0.47327935222672063</v>
      </c>
      <c r="H86" s="558">
        <v>1</v>
      </c>
      <c r="I86" s="558">
        <v>0.70777777777777773</v>
      </c>
      <c r="J86" s="558">
        <v>0.29222222222222222</v>
      </c>
      <c r="K86" s="558">
        <v>1</v>
      </c>
      <c r="L86" s="558">
        <v>0.51484184914841846</v>
      </c>
      <c r="M86" s="558">
        <v>0.48515815085158148</v>
      </c>
      <c r="N86" s="584">
        <v>1</v>
      </c>
      <c r="O86" s="583">
        <v>0.83252427184466016</v>
      </c>
      <c r="P86" s="558">
        <v>0.16747572815533981</v>
      </c>
      <c r="Q86" s="558">
        <v>1</v>
      </c>
      <c r="R86" s="558">
        <v>0.83612903225806456</v>
      </c>
      <c r="S86" s="558">
        <v>0.16387096774193549</v>
      </c>
      <c r="T86" s="584">
        <v>1</v>
      </c>
      <c r="U86" s="286">
        <v>1</v>
      </c>
      <c r="V86" s="583">
        <v>0.32</v>
      </c>
      <c r="W86" s="558">
        <v>0.68</v>
      </c>
      <c r="X86" s="584">
        <v>1</v>
      </c>
    </row>
    <row r="87" spans="2:24" s="4" customFormat="1" ht="15" hidden="1" customHeight="1" outlineLevel="1" x14ac:dyDescent="0.25">
      <c r="B87" s="71" t="s">
        <v>95</v>
      </c>
      <c r="C87" s="583">
        <v>0.58897742363877825</v>
      </c>
      <c r="D87" s="558">
        <v>0.4110225763612218</v>
      </c>
      <c r="E87" s="584">
        <v>1</v>
      </c>
      <c r="F87" s="583">
        <v>0.57548168536946853</v>
      </c>
      <c r="G87" s="558">
        <v>0.42451831463053147</v>
      </c>
      <c r="H87" s="558">
        <v>1</v>
      </c>
      <c r="I87" s="558">
        <v>0.64676409185803763</v>
      </c>
      <c r="J87" s="558">
        <v>0.35323590814196243</v>
      </c>
      <c r="K87" s="558">
        <v>1</v>
      </c>
      <c r="L87" s="558">
        <v>0.5855104687789513</v>
      </c>
      <c r="M87" s="558">
        <v>0.41448953122104876</v>
      </c>
      <c r="N87" s="584">
        <v>1</v>
      </c>
      <c r="O87" s="583">
        <v>0.63454759106933023</v>
      </c>
      <c r="P87" s="558">
        <v>0.36545240893066983</v>
      </c>
      <c r="Q87" s="558">
        <v>1</v>
      </c>
      <c r="R87" s="558">
        <v>0.62610899873257286</v>
      </c>
      <c r="S87" s="558">
        <v>0.37389100126742714</v>
      </c>
      <c r="T87" s="584">
        <v>1</v>
      </c>
      <c r="U87" s="286">
        <v>1</v>
      </c>
      <c r="V87" s="583">
        <v>0.4</v>
      </c>
      <c r="W87" s="558">
        <v>0.6</v>
      </c>
      <c r="X87" s="584">
        <v>1</v>
      </c>
    </row>
    <row r="88" spans="2:24" s="4" customFormat="1" ht="15" hidden="1" customHeight="1" outlineLevel="1" x14ac:dyDescent="0.25">
      <c r="B88" s="71" t="s">
        <v>96</v>
      </c>
      <c r="C88" s="583">
        <v>0.60913158766987074</v>
      </c>
      <c r="D88" s="558">
        <v>0.39086841233012926</v>
      </c>
      <c r="E88" s="584">
        <v>1</v>
      </c>
      <c r="F88" s="583">
        <v>0.59931691533345322</v>
      </c>
      <c r="G88" s="558">
        <v>0.40068308466654684</v>
      </c>
      <c r="H88" s="558">
        <v>1</v>
      </c>
      <c r="I88" s="558">
        <v>0.63324791800128122</v>
      </c>
      <c r="J88" s="558">
        <v>0.36675208199871878</v>
      </c>
      <c r="K88" s="558">
        <v>1</v>
      </c>
      <c r="L88" s="558">
        <v>0.6261496014714899</v>
      </c>
      <c r="M88" s="558">
        <v>0.3738503985285101</v>
      </c>
      <c r="N88" s="584">
        <v>1</v>
      </c>
      <c r="O88" s="583">
        <v>0.66219839142091153</v>
      </c>
      <c r="P88" s="558">
        <v>0.33780160857908847</v>
      </c>
      <c r="Q88" s="558">
        <v>1</v>
      </c>
      <c r="R88" s="558">
        <v>0.64167916041979012</v>
      </c>
      <c r="S88" s="558">
        <v>0.35832083958020988</v>
      </c>
      <c r="T88" s="584">
        <v>1</v>
      </c>
      <c r="U88" s="286">
        <v>1</v>
      </c>
      <c r="V88" s="583">
        <v>0.75862068965517238</v>
      </c>
      <c r="W88" s="558">
        <v>0.2413793103448276</v>
      </c>
      <c r="X88" s="584">
        <v>1</v>
      </c>
    </row>
    <row r="89" spans="2:24" s="4" customFormat="1" ht="15" hidden="1" customHeight="1" outlineLevel="1" x14ac:dyDescent="0.25">
      <c r="B89" s="71" t="s">
        <v>97</v>
      </c>
      <c r="C89" s="583">
        <v>0.66531173785254205</v>
      </c>
      <c r="D89" s="558">
        <v>0.33468826214745795</v>
      </c>
      <c r="E89" s="584">
        <v>1</v>
      </c>
      <c r="F89" s="583">
        <v>0.66704348982577466</v>
      </c>
      <c r="G89" s="558">
        <v>0.33295651017422528</v>
      </c>
      <c r="H89" s="558">
        <v>1</v>
      </c>
      <c r="I89" s="558">
        <v>0.70939639079029249</v>
      </c>
      <c r="J89" s="558">
        <v>0.29060360920970751</v>
      </c>
      <c r="K89" s="558">
        <v>1</v>
      </c>
      <c r="L89" s="558">
        <v>0.69318181818181823</v>
      </c>
      <c r="M89" s="558">
        <v>0.30681818181818182</v>
      </c>
      <c r="N89" s="584">
        <v>1</v>
      </c>
      <c r="O89" s="583">
        <v>0.58545454545454545</v>
      </c>
      <c r="P89" s="558">
        <v>0.41454545454545455</v>
      </c>
      <c r="Q89" s="558">
        <v>1</v>
      </c>
      <c r="R89" s="558">
        <v>0.54137447405329597</v>
      </c>
      <c r="S89" s="558">
        <v>0.45862552594670408</v>
      </c>
      <c r="T89" s="584">
        <v>1</v>
      </c>
      <c r="U89" s="286">
        <v>1</v>
      </c>
      <c r="V89" s="583">
        <v>0.66666666666666663</v>
      </c>
      <c r="W89" s="558">
        <v>0.33333333333333331</v>
      </c>
      <c r="X89" s="584">
        <v>1</v>
      </c>
    </row>
    <row r="90" spans="2:24" s="4" customFormat="1" ht="15" hidden="1" customHeight="1" outlineLevel="1" x14ac:dyDescent="0.25">
      <c r="B90" s="71" t="s">
        <v>98</v>
      </c>
      <c r="C90" s="583">
        <v>0.65281371280724454</v>
      </c>
      <c r="D90" s="558">
        <v>0.34718628719275552</v>
      </c>
      <c r="E90" s="584">
        <v>1</v>
      </c>
      <c r="F90" s="583">
        <v>0.66207289293849658</v>
      </c>
      <c r="G90" s="558">
        <v>0.33792710706150342</v>
      </c>
      <c r="H90" s="558">
        <v>1</v>
      </c>
      <c r="I90" s="558">
        <v>0.65243754547659472</v>
      </c>
      <c r="J90" s="558">
        <v>0.34756245452340528</v>
      </c>
      <c r="K90" s="558">
        <v>1</v>
      </c>
      <c r="L90" s="558">
        <v>0.71189851268591431</v>
      </c>
      <c r="M90" s="558">
        <v>0.28810148731408575</v>
      </c>
      <c r="N90" s="584">
        <v>1</v>
      </c>
      <c r="O90" s="583">
        <v>0.44771241830065361</v>
      </c>
      <c r="P90" s="558">
        <v>0.55228758169934644</v>
      </c>
      <c r="Q90" s="558">
        <v>1</v>
      </c>
      <c r="R90" s="558">
        <v>0.40875912408759124</v>
      </c>
      <c r="S90" s="558">
        <v>0.59124087591240881</v>
      </c>
      <c r="T90" s="584">
        <v>1</v>
      </c>
      <c r="U90" s="286">
        <v>1</v>
      </c>
      <c r="V90" s="583">
        <v>1</v>
      </c>
      <c r="W90" s="558">
        <v>0</v>
      </c>
      <c r="X90" s="584">
        <v>1</v>
      </c>
    </row>
    <row r="91" spans="2:24" s="4" customFormat="1" ht="15" hidden="1" customHeight="1" outlineLevel="1" x14ac:dyDescent="0.25">
      <c r="B91" s="71" t="s">
        <v>99</v>
      </c>
      <c r="C91" s="583">
        <v>0.66981283852630447</v>
      </c>
      <c r="D91" s="558">
        <v>0.33018716147369548</v>
      </c>
      <c r="E91" s="584">
        <v>1</v>
      </c>
      <c r="F91" s="583">
        <v>0.67755102040816328</v>
      </c>
      <c r="G91" s="558">
        <v>0.32244897959183672</v>
      </c>
      <c r="H91" s="558">
        <v>1</v>
      </c>
      <c r="I91" s="558">
        <v>0.68674438687392059</v>
      </c>
      <c r="J91" s="558">
        <v>0.31325561312607947</v>
      </c>
      <c r="K91" s="558">
        <v>1</v>
      </c>
      <c r="L91" s="558">
        <v>0.7051070840197694</v>
      </c>
      <c r="M91" s="558">
        <v>0.29489291598023065</v>
      </c>
      <c r="N91" s="584">
        <v>1</v>
      </c>
      <c r="O91" s="583">
        <v>0.52813852813852813</v>
      </c>
      <c r="P91" s="558">
        <v>0.47186147186147187</v>
      </c>
      <c r="Q91" s="558">
        <v>1</v>
      </c>
      <c r="R91" s="558">
        <v>0.4810756972111554</v>
      </c>
      <c r="S91" s="558">
        <v>0.5189243027888446</v>
      </c>
      <c r="T91" s="584">
        <v>1</v>
      </c>
      <c r="U91" s="286">
        <v>1</v>
      </c>
      <c r="V91" s="583">
        <v>0</v>
      </c>
      <c r="W91" s="558">
        <v>1</v>
      </c>
      <c r="X91" s="584">
        <v>1</v>
      </c>
    </row>
    <row r="92" spans="2:24" s="4" customFormat="1" ht="15" hidden="1" customHeight="1" outlineLevel="1" x14ac:dyDescent="0.25">
      <c r="B92" s="71" t="s">
        <v>100</v>
      </c>
      <c r="C92" s="583">
        <v>0.63856181665264933</v>
      </c>
      <c r="D92" s="558">
        <v>0.36143818334735073</v>
      </c>
      <c r="E92" s="584">
        <v>1</v>
      </c>
      <c r="F92" s="583">
        <v>0.63982883846630256</v>
      </c>
      <c r="G92" s="558">
        <v>0.36017116153369744</v>
      </c>
      <c r="H92" s="558">
        <v>1</v>
      </c>
      <c r="I92" s="558">
        <v>0.66580422595946531</v>
      </c>
      <c r="J92" s="558">
        <v>0.33419577404053469</v>
      </c>
      <c r="K92" s="558">
        <v>1</v>
      </c>
      <c r="L92" s="558">
        <v>0.69330697543066933</v>
      </c>
      <c r="M92" s="558">
        <v>0.30669302456933067</v>
      </c>
      <c r="N92" s="584">
        <v>1</v>
      </c>
      <c r="O92" s="583">
        <v>0.57824933687002655</v>
      </c>
      <c r="P92" s="558">
        <v>0.4217506631299735</v>
      </c>
      <c r="Q92" s="558">
        <v>1</v>
      </c>
      <c r="R92" s="558">
        <v>0.51840168243953733</v>
      </c>
      <c r="S92" s="558">
        <v>0.48159831756046267</v>
      </c>
      <c r="T92" s="584">
        <v>1</v>
      </c>
      <c r="U92" s="286">
        <v>1</v>
      </c>
      <c r="V92" s="583">
        <v>0.83333333333333337</v>
      </c>
      <c r="W92" s="558">
        <v>0.16666666666666666</v>
      </c>
      <c r="X92" s="584">
        <v>1</v>
      </c>
    </row>
    <row r="93" spans="2:24" s="4" customFormat="1" ht="15" hidden="1" customHeight="1" outlineLevel="1" x14ac:dyDescent="0.25">
      <c r="B93" s="71" t="s">
        <v>101</v>
      </c>
      <c r="C93" s="583">
        <v>0.60783174529398099</v>
      </c>
      <c r="D93" s="558">
        <v>0.39216825470601907</v>
      </c>
      <c r="E93" s="584">
        <v>1</v>
      </c>
      <c r="F93" s="583">
        <v>0.60743083984617297</v>
      </c>
      <c r="G93" s="558">
        <v>0.39256916015382709</v>
      </c>
      <c r="H93" s="558">
        <v>1</v>
      </c>
      <c r="I93" s="558">
        <v>0.70104489164086692</v>
      </c>
      <c r="J93" s="558">
        <v>0.29895510835913314</v>
      </c>
      <c r="K93" s="558">
        <v>1</v>
      </c>
      <c r="L93" s="558">
        <v>0.62086402110585903</v>
      </c>
      <c r="M93" s="558">
        <v>0.37913597889414091</v>
      </c>
      <c r="N93" s="584">
        <v>1</v>
      </c>
      <c r="O93" s="583">
        <v>0.5577731092436975</v>
      </c>
      <c r="P93" s="558">
        <v>0.4422268907563025</v>
      </c>
      <c r="Q93" s="558">
        <v>1</v>
      </c>
      <c r="R93" s="558">
        <v>0.4763779527559055</v>
      </c>
      <c r="S93" s="558">
        <v>0.52362204724409445</v>
      </c>
      <c r="T93" s="584">
        <v>1</v>
      </c>
      <c r="U93" s="286">
        <v>1</v>
      </c>
      <c r="V93" s="583">
        <v>1</v>
      </c>
      <c r="W93" s="558">
        <v>0</v>
      </c>
      <c r="X93" s="584">
        <v>1</v>
      </c>
    </row>
    <row r="94" spans="2:24" s="4" customFormat="1" ht="15" hidden="1" customHeight="1" outlineLevel="1" x14ac:dyDescent="0.25">
      <c r="B94" s="71" t="s">
        <v>102</v>
      </c>
      <c r="C94" s="583">
        <v>0.55796550716164861</v>
      </c>
      <c r="D94" s="558">
        <v>0.44203449283835133</v>
      </c>
      <c r="E94" s="584">
        <v>1</v>
      </c>
      <c r="F94" s="583">
        <v>0.54702507574292525</v>
      </c>
      <c r="G94" s="558">
        <v>0.4529749242570747</v>
      </c>
      <c r="H94" s="558">
        <v>1</v>
      </c>
      <c r="I94" s="558">
        <v>0.6278899975663178</v>
      </c>
      <c r="J94" s="558">
        <v>0.37211000243368214</v>
      </c>
      <c r="K94" s="558">
        <v>1</v>
      </c>
      <c r="L94" s="558">
        <v>0.55343809205393957</v>
      </c>
      <c r="M94" s="558">
        <v>0.44656190794606038</v>
      </c>
      <c r="N94" s="584">
        <v>1</v>
      </c>
      <c r="O94" s="583">
        <v>0.64246196403872757</v>
      </c>
      <c r="P94" s="558">
        <v>0.35753803596127248</v>
      </c>
      <c r="Q94" s="558">
        <v>1</v>
      </c>
      <c r="R94" s="558">
        <v>0.61716937354988399</v>
      </c>
      <c r="S94" s="558">
        <v>0.38283062645011601</v>
      </c>
      <c r="T94" s="584">
        <v>1</v>
      </c>
      <c r="U94" s="286">
        <v>1</v>
      </c>
      <c r="V94" s="583">
        <v>0.43333333333333335</v>
      </c>
      <c r="W94" s="558">
        <v>0.56666666666666665</v>
      </c>
      <c r="X94" s="584">
        <v>1</v>
      </c>
    </row>
    <row r="95" spans="2:24" s="4" customFormat="1" ht="15" hidden="1" customHeight="1" outlineLevel="1" x14ac:dyDescent="0.25">
      <c r="B95" s="71" t="s">
        <v>103</v>
      </c>
      <c r="C95" s="583">
        <v>0.56787165329721845</v>
      </c>
      <c r="D95" s="558">
        <v>0.43212834670278155</v>
      </c>
      <c r="E95" s="584">
        <v>1</v>
      </c>
      <c r="F95" s="583">
        <v>0.53858154326173047</v>
      </c>
      <c r="G95" s="558">
        <v>0.46141845673826953</v>
      </c>
      <c r="H95" s="558">
        <v>1</v>
      </c>
      <c r="I95" s="558">
        <v>0.60277653381101659</v>
      </c>
      <c r="J95" s="558">
        <v>0.39722346618898341</v>
      </c>
      <c r="K95" s="558">
        <v>1</v>
      </c>
      <c r="L95" s="558">
        <v>0.55196749358426</v>
      </c>
      <c r="M95" s="558">
        <v>0.44803250641573994</v>
      </c>
      <c r="N95" s="584">
        <v>1</v>
      </c>
      <c r="O95" s="583">
        <v>0.71042471042471045</v>
      </c>
      <c r="P95" s="558">
        <v>0.28957528957528955</v>
      </c>
      <c r="Q95" s="558">
        <v>1</v>
      </c>
      <c r="R95" s="558">
        <v>0.6988210075026795</v>
      </c>
      <c r="S95" s="558">
        <v>0.3011789924973205</v>
      </c>
      <c r="T95" s="584">
        <v>1</v>
      </c>
      <c r="U95" s="286">
        <v>1</v>
      </c>
      <c r="V95" s="583">
        <v>0.89655172413793105</v>
      </c>
      <c r="W95" s="558">
        <v>0.10344827586206896</v>
      </c>
      <c r="X95" s="584">
        <v>1</v>
      </c>
    </row>
    <row r="96" spans="2:24" s="4" customFormat="1" ht="15" hidden="1" customHeight="1" outlineLevel="1" x14ac:dyDescent="0.25">
      <c r="B96" s="71" t="s">
        <v>104</v>
      </c>
      <c r="C96" s="583">
        <v>0.56470730527334301</v>
      </c>
      <c r="D96" s="558">
        <v>0.43529269472665699</v>
      </c>
      <c r="E96" s="584">
        <v>1</v>
      </c>
      <c r="F96" s="583">
        <v>0.53313577586206895</v>
      </c>
      <c r="G96" s="558">
        <v>0.46686422413793105</v>
      </c>
      <c r="H96" s="558">
        <v>1</v>
      </c>
      <c r="I96" s="558">
        <v>0.57116953762466005</v>
      </c>
      <c r="J96" s="558">
        <v>0.42883046237534</v>
      </c>
      <c r="K96" s="558">
        <v>1</v>
      </c>
      <c r="L96" s="558">
        <v>0.59388766519823788</v>
      </c>
      <c r="M96" s="558">
        <v>0.40611233480176212</v>
      </c>
      <c r="N96" s="584">
        <v>1</v>
      </c>
      <c r="O96" s="583">
        <v>0.76418439716312059</v>
      </c>
      <c r="P96" s="558">
        <v>0.23581560283687944</v>
      </c>
      <c r="Q96" s="558">
        <v>1</v>
      </c>
      <c r="R96" s="558">
        <v>0.759765625</v>
      </c>
      <c r="S96" s="558">
        <v>0.240234375</v>
      </c>
      <c r="T96" s="584">
        <v>1</v>
      </c>
      <c r="U96" s="286">
        <v>1</v>
      </c>
      <c r="V96" s="583">
        <v>1</v>
      </c>
      <c r="W96" s="558">
        <v>0</v>
      </c>
      <c r="X96" s="584">
        <v>1</v>
      </c>
    </row>
    <row r="97" spans="2:24" s="4" customFormat="1" ht="15.75" collapsed="1" x14ac:dyDescent="0.25">
      <c r="B97" s="101">
        <v>2014</v>
      </c>
      <c r="C97" s="585">
        <v>0.61466295433012286</v>
      </c>
      <c r="D97" s="562">
        <v>0.3853370456698772</v>
      </c>
      <c r="E97" s="586">
        <v>1</v>
      </c>
      <c r="F97" s="585">
        <v>0.60759309327373001</v>
      </c>
      <c r="G97" s="562">
        <v>0.39240690672626999</v>
      </c>
      <c r="H97" s="562">
        <v>1</v>
      </c>
      <c r="I97" s="562">
        <v>0.65995465737061509</v>
      </c>
      <c r="J97" s="562">
        <v>0.34004534262938496</v>
      </c>
      <c r="K97" s="562">
        <v>1</v>
      </c>
      <c r="L97" s="562">
        <v>0.63640741374882293</v>
      </c>
      <c r="M97" s="562">
        <v>0.36359258625117713</v>
      </c>
      <c r="N97" s="586">
        <v>1</v>
      </c>
      <c r="O97" s="585">
        <v>0.63357198309324592</v>
      </c>
      <c r="P97" s="562">
        <v>0.36642801690675408</v>
      </c>
      <c r="Q97" s="562">
        <v>1</v>
      </c>
      <c r="R97" s="562">
        <v>0.60520395187322706</v>
      </c>
      <c r="S97" s="562">
        <v>0.39479604812677294</v>
      </c>
      <c r="T97" s="586">
        <v>1</v>
      </c>
      <c r="U97" s="289">
        <v>1</v>
      </c>
      <c r="V97" s="585">
        <v>0.68444444444444441</v>
      </c>
      <c r="W97" s="562">
        <v>0.31555555555555553</v>
      </c>
      <c r="X97" s="586">
        <v>1</v>
      </c>
    </row>
    <row r="98" spans="2:24" s="4" customFormat="1" ht="15" hidden="1" customHeight="1" outlineLevel="1" x14ac:dyDescent="0.25">
      <c r="B98" s="71" t="s">
        <v>93</v>
      </c>
      <c r="C98" s="583">
        <v>0.60986227639702395</v>
      </c>
      <c r="D98" s="558">
        <v>0.39013772360297611</v>
      </c>
      <c r="E98" s="584">
        <v>1</v>
      </c>
      <c r="F98" s="583">
        <v>0.59329857252756646</v>
      </c>
      <c r="G98" s="558">
        <v>0.40670142747243354</v>
      </c>
      <c r="H98" s="558">
        <v>1</v>
      </c>
      <c r="I98" s="558">
        <v>0.72653493295695126</v>
      </c>
      <c r="J98" s="558">
        <v>0.27346506704304868</v>
      </c>
      <c r="K98" s="558">
        <v>1</v>
      </c>
      <c r="L98" s="558">
        <v>0.52858249419054992</v>
      </c>
      <c r="M98" s="558">
        <v>0.47141750580945002</v>
      </c>
      <c r="N98" s="584">
        <v>1</v>
      </c>
      <c r="O98" s="583">
        <v>0.70567986230636837</v>
      </c>
      <c r="P98" s="558">
        <v>0.29432013769363169</v>
      </c>
      <c r="Q98" s="558">
        <v>1</v>
      </c>
      <c r="R98" s="558">
        <v>0.67891682785299812</v>
      </c>
      <c r="S98" s="558">
        <v>0.32108317214700194</v>
      </c>
      <c r="T98" s="584">
        <v>1</v>
      </c>
      <c r="U98" s="286">
        <v>1</v>
      </c>
      <c r="V98" s="583">
        <v>1</v>
      </c>
      <c r="W98" s="558">
        <v>0</v>
      </c>
      <c r="X98" s="584">
        <v>1</v>
      </c>
    </row>
    <row r="99" spans="2:24" s="4" customFormat="1" ht="15" hidden="1" customHeight="1" outlineLevel="1" x14ac:dyDescent="0.25">
      <c r="B99" s="71" t="s">
        <v>94</v>
      </c>
      <c r="C99" s="583">
        <v>0.55974042499045684</v>
      </c>
      <c r="D99" s="558">
        <v>0.44025957500954321</v>
      </c>
      <c r="E99" s="584">
        <v>1</v>
      </c>
      <c r="F99" s="583">
        <v>0.53864265927977839</v>
      </c>
      <c r="G99" s="558">
        <v>0.46135734072022161</v>
      </c>
      <c r="H99" s="558">
        <v>1</v>
      </c>
      <c r="I99" s="558">
        <v>0.73405832921403857</v>
      </c>
      <c r="J99" s="558">
        <v>0.26594167078596143</v>
      </c>
      <c r="K99" s="558">
        <v>1</v>
      </c>
      <c r="L99" s="558">
        <v>0.44936061381074166</v>
      </c>
      <c r="M99" s="558">
        <v>0.55063938618925834</v>
      </c>
      <c r="N99" s="584">
        <v>1</v>
      </c>
      <c r="O99" s="583">
        <v>0.74650698602794407</v>
      </c>
      <c r="P99" s="558">
        <v>0.25349301397205587</v>
      </c>
      <c r="Q99" s="558">
        <v>1</v>
      </c>
      <c r="R99" s="558">
        <v>0.74145299145299148</v>
      </c>
      <c r="S99" s="558">
        <v>0.25854700854700857</v>
      </c>
      <c r="T99" s="584">
        <v>1</v>
      </c>
      <c r="U99" s="286">
        <v>1</v>
      </c>
      <c r="V99" s="583">
        <v>0.33333333333333331</v>
      </c>
      <c r="W99" s="558">
        <v>0.66666666666666663</v>
      </c>
      <c r="X99" s="584">
        <v>1</v>
      </c>
    </row>
    <row r="100" spans="2:24" s="4" customFormat="1" ht="15" hidden="1" customHeight="1" outlineLevel="1" x14ac:dyDescent="0.25">
      <c r="B100" s="71" t="s">
        <v>95</v>
      </c>
      <c r="C100" s="583">
        <v>0.6038152939250041</v>
      </c>
      <c r="D100" s="558">
        <v>0.3961847060749959</v>
      </c>
      <c r="E100" s="584">
        <v>1</v>
      </c>
      <c r="F100" s="583">
        <v>0.5917586716508737</v>
      </c>
      <c r="G100" s="558">
        <v>0.4082413283491263</v>
      </c>
      <c r="H100" s="558">
        <v>1</v>
      </c>
      <c r="I100" s="558">
        <v>0.76636455186304131</v>
      </c>
      <c r="J100" s="558">
        <v>0.23363544813695872</v>
      </c>
      <c r="K100" s="558">
        <v>1</v>
      </c>
      <c r="L100" s="558">
        <v>0.54008317797217842</v>
      </c>
      <c r="M100" s="558">
        <v>0.45991682202782158</v>
      </c>
      <c r="N100" s="584">
        <v>1</v>
      </c>
      <c r="O100" s="583">
        <v>0.75897435897435894</v>
      </c>
      <c r="P100" s="558">
        <v>0.24102564102564103</v>
      </c>
      <c r="Q100" s="558">
        <v>1</v>
      </c>
      <c r="R100" s="558">
        <v>0.74582560296846012</v>
      </c>
      <c r="S100" s="558">
        <v>0.25417439703153988</v>
      </c>
      <c r="T100" s="584">
        <v>1</v>
      </c>
      <c r="U100" s="286">
        <v>1</v>
      </c>
      <c r="V100" s="583">
        <v>0.75</v>
      </c>
      <c r="W100" s="558">
        <v>0.25</v>
      </c>
      <c r="X100" s="584">
        <v>1</v>
      </c>
    </row>
    <row r="101" spans="2:24" s="4" customFormat="1" ht="15" hidden="1" customHeight="1" outlineLevel="1" x14ac:dyDescent="0.25">
      <c r="B101" s="71" t="s">
        <v>96</v>
      </c>
      <c r="C101" s="583">
        <v>0.6302197802197802</v>
      </c>
      <c r="D101" s="558">
        <v>0.3697802197802198</v>
      </c>
      <c r="E101" s="584">
        <v>1</v>
      </c>
      <c r="F101" s="583">
        <v>0.6268895348837209</v>
      </c>
      <c r="G101" s="558">
        <v>0.37311046511627904</v>
      </c>
      <c r="H101" s="558">
        <v>1</v>
      </c>
      <c r="I101" s="558">
        <v>0.67658509454949944</v>
      </c>
      <c r="J101" s="558">
        <v>0.32341490545050056</v>
      </c>
      <c r="K101" s="558">
        <v>1</v>
      </c>
      <c r="L101" s="558">
        <v>0.61720891431295433</v>
      </c>
      <c r="M101" s="558">
        <v>0.38279108568704562</v>
      </c>
      <c r="N101" s="584">
        <v>1</v>
      </c>
      <c r="O101" s="583">
        <v>0.60392798690671035</v>
      </c>
      <c r="P101" s="558">
        <v>0.39607201309328971</v>
      </c>
      <c r="Q101" s="558">
        <v>1</v>
      </c>
      <c r="R101" s="558">
        <v>0.56931608133086875</v>
      </c>
      <c r="S101" s="558">
        <v>0.43068391866913125</v>
      </c>
      <c r="T101" s="584">
        <v>1</v>
      </c>
      <c r="U101" s="286">
        <v>1</v>
      </c>
      <c r="V101" s="583">
        <v>0.82608695652173914</v>
      </c>
      <c r="W101" s="558">
        <v>0.17391304347826086</v>
      </c>
      <c r="X101" s="584">
        <v>1</v>
      </c>
    </row>
    <row r="102" spans="2:24" s="4" customFormat="1" ht="15" hidden="1" customHeight="1" outlineLevel="1" x14ac:dyDescent="0.25">
      <c r="B102" s="71" t="s">
        <v>97</v>
      </c>
      <c r="C102" s="583">
        <v>0.68100881191127316</v>
      </c>
      <c r="D102" s="558">
        <v>0.31899118808872684</v>
      </c>
      <c r="E102" s="584">
        <v>1</v>
      </c>
      <c r="F102" s="583">
        <v>0.68699757560290931</v>
      </c>
      <c r="G102" s="558">
        <v>0.31300242439709075</v>
      </c>
      <c r="H102" s="558">
        <v>1</v>
      </c>
      <c r="I102" s="558">
        <v>0.74198804997284085</v>
      </c>
      <c r="J102" s="558">
        <v>0.25801195002715915</v>
      </c>
      <c r="K102" s="558">
        <v>1</v>
      </c>
      <c r="L102" s="558">
        <v>0.70233330079078393</v>
      </c>
      <c r="M102" s="558">
        <v>0.29766669920921607</v>
      </c>
      <c r="N102" s="584">
        <v>1</v>
      </c>
      <c r="O102" s="583">
        <v>0.48421052631578948</v>
      </c>
      <c r="P102" s="558">
        <v>0.51578947368421058</v>
      </c>
      <c r="Q102" s="558">
        <v>1</v>
      </c>
      <c r="R102" s="558">
        <v>0.42530755711775042</v>
      </c>
      <c r="S102" s="558">
        <v>0.57469244288224952</v>
      </c>
      <c r="T102" s="584">
        <v>1</v>
      </c>
      <c r="U102" s="286">
        <v>1</v>
      </c>
      <c r="V102" s="583">
        <v>1</v>
      </c>
      <c r="W102" s="558">
        <v>0</v>
      </c>
      <c r="X102" s="584">
        <v>1</v>
      </c>
    </row>
    <row r="103" spans="2:24" s="4" customFormat="1" ht="15" hidden="1" customHeight="1" outlineLevel="1" x14ac:dyDescent="0.25">
      <c r="B103" s="71" t="s">
        <v>98</v>
      </c>
      <c r="C103" s="583">
        <v>0.66292315097064014</v>
      </c>
      <c r="D103" s="558">
        <v>0.33707684902935986</v>
      </c>
      <c r="E103" s="584">
        <v>1</v>
      </c>
      <c r="F103" s="583">
        <v>0.66315610667572622</v>
      </c>
      <c r="G103" s="558">
        <v>0.33684389332427384</v>
      </c>
      <c r="H103" s="558">
        <v>1</v>
      </c>
      <c r="I103" s="558">
        <v>0.68864933417882057</v>
      </c>
      <c r="J103" s="558">
        <v>0.31135066582117943</v>
      </c>
      <c r="K103" s="558">
        <v>1</v>
      </c>
      <c r="L103" s="558">
        <v>0.65199747497520066</v>
      </c>
      <c r="M103" s="558">
        <v>0.34800252502479934</v>
      </c>
      <c r="N103" s="584">
        <v>1</v>
      </c>
      <c r="O103" s="583">
        <v>0.60801781737193761</v>
      </c>
      <c r="P103" s="558">
        <v>0.39198218262806234</v>
      </c>
      <c r="Q103" s="558">
        <v>1</v>
      </c>
      <c r="R103" s="558">
        <v>0.58004926108374388</v>
      </c>
      <c r="S103" s="558">
        <v>0.41995073891625617</v>
      </c>
      <c r="T103" s="584">
        <v>1</v>
      </c>
      <c r="U103" s="286">
        <v>1</v>
      </c>
      <c r="V103" s="583">
        <v>0.90476190476190477</v>
      </c>
      <c r="W103" s="558">
        <v>9.5238095238095233E-2</v>
      </c>
      <c r="X103" s="584">
        <v>1</v>
      </c>
    </row>
    <row r="104" spans="2:24" s="4" customFormat="1" ht="15" hidden="1" customHeight="1" outlineLevel="1" x14ac:dyDescent="0.25">
      <c r="B104" s="71" t="s">
        <v>99</v>
      </c>
      <c r="C104" s="583">
        <v>0.67630028443722068</v>
      </c>
      <c r="D104" s="558">
        <v>0.32369971556277938</v>
      </c>
      <c r="E104" s="584">
        <v>1</v>
      </c>
      <c r="F104" s="583">
        <v>0.67930060816681148</v>
      </c>
      <c r="G104" s="558">
        <v>0.32069939183318852</v>
      </c>
      <c r="H104" s="558">
        <v>1</v>
      </c>
      <c r="I104" s="558">
        <v>0.71011740331491713</v>
      </c>
      <c r="J104" s="558">
        <v>0.28988259668508287</v>
      </c>
      <c r="K104" s="558">
        <v>1</v>
      </c>
      <c r="L104" s="558">
        <v>0.67069265257571598</v>
      </c>
      <c r="M104" s="558">
        <v>0.32930734742428402</v>
      </c>
      <c r="N104" s="584">
        <v>1</v>
      </c>
      <c r="O104" s="583">
        <v>0.5652582159624413</v>
      </c>
      <c r="P104" s="558">
        <v>0.4347417840375587</v>
      </c>
      <c r="Q104" s="558">
        <v>1</v>
      </c>
      <c r="R104" s="558">
        <v>0.55688622754491013</v>
      </c>
      <c r="S104" s="558">
        <v>0.44311377245508982</v>
      </c>
      <c r="T104" s="584">
        <v>1</v>
      </c>
      <c r="U104" s="286">
        <v>1</v>
      </c>
      <c r="V104" s="583">
        <v>0.73333333333333328</v>
      </c>
      <c r="W104" s="558">
        <v>0.26666666666666666</v>
      </c>
      <c r="X104" s="584">
        <v>1</v>
      </c>
    </row>
    <row r="105" spans="2:24" s="4" customFormat="1" ht="15" hidden="1" customHeight="1" outlineLevel="1" x14ac:dyDescent="0.25">
      <c r="B105" s="71" t="s">
        <v>100</v>
      </c>
      <c r="C105" s="583">
        <v>0.66251017915309451</v>
      </c>
      <c r="D105" s="558">
        <v>0.33748982084690554</v>
      </c>
      <c r="E105" s="584">
        <v>1</v>
      </c>
      <c r="F105" s="583">
        <v>0.66417060068370504</v>
      </c>
      <c r="G105" s="558">
        <v>0.33582939931629496</v>
      </c>
      <c r="H105" s="558">
        <v>1</v>
      </c>
      <c r="I105" s="558">
        <v>0.72575533488273825</v>
      </c>
      <c r="J105" s="558">
        <v>0.27424466511726175</v>
      </c>
      <c r="K105" s="558">
        <v>1</v>
      </c>
      <c r="L105" s="558">
        <v>0.65782039208971832</v>
      </c>
      <c r="M105" s="558">
        <v>0.34217960791028168</v>
      </c>
      <c r="N105" s="584">
        <v>1</v>
      </c>
      <c r="O105" s="583">
        <v>0.57170542635658916</v>
      </c>
      <c r="P105" s="558">
        <v>0.42829457364341084</v>
      </c>
      <c r="Q105" s="558">
        <v>1</v>
      </c>
      <c r="R105" s="558">
        <v>0.51923076923076927</v>
      </c>
      <c r="S105" s="558">
        <v>0.48076923076923078</v>
      </c>
      <c r="T105" s="584">
        <v>1</v>
      </c>
      <c r="U105" s="286">
        <v>1</v>
      </c>
      <c r="V105" s="583">
        <v>1</v>
      </c>
      <c r="W105" s="558">
        <v>0</v>
      </c>
      <c r="X105" s="584">
        <v>1</v>
      </c>
    </row>
    <row r="106" spans="2:24" s="4" customFormat="1" ht="15" hidden="1" customHeight="1" outlineLevel="1" x14ac:dyDescent="0.25">
      <c r="B106" s="71" t="s">
        <v>101</v>
      </c>
      <c r="C106" s="583">
        <v>0.64643501805054149</v>
      </c>
      <c r="D106" s="558">
        <v>0.35356498194945846</v>
      </c>
      <c r="E106" s="584">
        <v>1</v>
      </c>
      <c r="F106" s="583">
        <v>0.64101157830591105</v>
      </c>
      <c r="G106" s="558">
        <v>0.35898842169408895</v>
      </c>
      <c r="H106" s="558">
        <v>1</v>
      </c>
      <c r="I106" s="558">
        <v>0.71494252873563213</v>
      </c>
      <c r="J106" s="558">
        <v>0.28505747126436781</v>
      </c>
      <c r="K106" s="558">
        <v>1</v>
      </c>
      <c r="L106" s="558">
        <v>0.64124783362218374</v>
      </c>
      <c r="M106" s="558">
        <v>0.35875216637781632</v>
      </c>
      <c r="N106" s="584">
        <v>1</v>
      </c>
      <c r="O106" s="583">
        <v>0.63275686673448628</v>
      </c>
      <c r="P106" s="558">
        <v>0.36724313326551372</v>
      </c>
      <c r="Q106" s="558">
        <v>1</v>
      </c>
      <c r="R106" s="558">
        <v>0.62084257206208426</v>
      </c>
      <c r="S106" s="558">
        <v>0.37915742793791574</v>
      </c>
      <c r="T106" s="584">
        <v>1</v>
      </c>
      <c r="U106" s="286">
        <v>1</v>
      </c>
      <c r="V106" s="583">
        <v>0.23809523809523808</v>
      </c>
      <c r="W106" s="558">
        <v>0.76190476190476186</v>
      </c>
      <c r="X106" s="584">
        <v>1</v>
      </c>
    </row>
    <row r="107" spans="2:24" s="4" customFormat="1" ht="15" hidden="1" customHeight="1" outlineLevel="1" x14ac:dyDescent="0.25">
      <c r="B107" s="71" t="s">
        <v>102</v>
      </c>
      <c r="C107" s="583">
        <v>0.6052076002814919</v>
      </c>
      <c r="D107" s="558">
        <v>0.3947923997185081</v>
      </c>
      <c r="E107" s="584">
        <v>1</v>
      </c>
      <c r="F107" s="583">
        <v>0.59673318927164098</v>
      </c>
      <c r="G107" s="558">
        <v>0.40326681072835896</v>
      </c>
      <c r="H107" s="558">
        <v>1</v>
      </c>
      <c r="I107" s="558">
        <v>0.70505542038388758</v>
      </c>
      <c r="J107" s="558">
        <v>0.29494457961611248</v>
      </c>
      <c r="K107" s="558">
        <v>1</v>
      </c>
      <c r="L107" s="558">
        <v>0.57622739018087854</v>
      </c>
      <c r="M107" s="558">
        <v>0.42377260981912146</v>
      </c>
      <c r="N107" s="584">
        <v>1</v>
      </c>
      <c r="O107" s="583">
        <v>0.65600000000000003</v>
      </c>
      <c r="P107" s="558">
        <v>0.34399999999999997</v>
      </c>
      <c r="Q107" s="558">
        <v>1</v>
      </c>
      <c r="R107" s="558">
        <v>0.62156663275686674</v>
      </c>
      <c r="S107" s="558">
        <v>0.37843336724313326</v>
      </c>
      <c r="T107" s="584">
        <v>1</v>
      </c>
      <c r="U107" s="286">
        <v>1</v>
      </c>
      <c r="V107" s="583">
        <v>1</v>
      </c>
      <c r="W107" s="558">
        <v>0</v>
      </c>
      <c r="X107" s="584">
        <v>1</v>
      </c>
    </row>
    <row r="108" spans="2:24" s="4" customFormat="1" ht="15" hidden="1" customHeight="1" outlineLevel="1" x14ac:dyDescent="0.25">
      <c r="B108" s="71" t="s">
        <v>103</v>
      </c>
      <c r="C108" s="583">
        <v>0.6000257715353392</v>
      </c>
      <c r="D108" s="558">
        <v>0.3999742284646608</v>
      </c>
      <c r="E108" s="584">
        <v>1</v>
      </c>
      <c r="F108" s="583">
        <v>0.58998131875735138</v>
      </c>
      <c r="G108" s="558">
        <v>0.41001868124264856</v>
      </c>
      <c r="H108" s="558">
        <v>1</v>
      </c>
      <c r="I108" s="558">
        <v>0.70009996667777408</v>
      </c>
      <c r="J108" s="558">
        <v>0.29990003332222592</v>
      </c>
      <c r="K108" s="558">
        <v>1</v>
      </c>
      <c r="L108" s="558">
        <v>0.58812969819364969</v>
      </c>
      <c r="M108" s="558">
        <v>0.41187030180635026</v>
      </c>
      <c r="N108" s="584">
        <v>1</v>
      </c>
      <c r="O108" s="583">
        <v>0.67581047381546133</v>
      </c>
      <c r="P108" s="558">
        <v>0.32418952618453867</v>
      </c>
      <c r="Q108" s="558">
        <v>1</v>
      </c>
      <c r="R108" s="558">
        <v>0.65877437325905297</v>
      </c>
      <c r="S108" s="558">
        <v>0.34122562674094709</v>
      </c>
      <c r="T108" s="584">
        <v>1</v>
      </c>
      <c r="U108" s="286">
        <v>1</v>
      </c>
      <c r="V108" s="583">
        <v>0.48837209302325579</v>
      </c>
      <c r="W108" s="558">
        <v>0.51162790697674421</v>
      </c>
      <c r="X108" s="584">
        <v>1</v>
      </c>
    </row>
    <row r="109" spans="2:24" s="4" customFormat="1" ht="15" hidden="1" customHeight="1" outlineLevel="1" x14ac:dyDescent="0.25">
      <c r="B109" s="71" t="s">
        <v>104</v>
      </c>
      <c r="C109" s="583">
        <v>0.57359041327392846</v>
      </c>
      <c r="D109" s="558">
        <v>0.4264095867260716</v>
      </c>
      <c r="E109" s="584">
        <v>1</v>
      </c>
      <c r="F109" s="583">
        <v>0.5519355109580989</v>
      </c>
      <c r="G109" s="558">
        <v>0.4480644890419011</v>
      </c>
      <c r="H109" s="558">
        <v>1</v>
      </c>
      <c r="I109" s="558">
        <v>0.66618128867855841</v>
      </c>
      <c r="J109" s="558">
        <v>0.33381871132144159</v>
      </c>
      <c r="K109" s="558">
        <v>1</v>
      </c>
      <c r="L109" s="558">
        <v>0.58315368032029569</v>
      </c>
      <c r="M109" s="558">
        <v>0.41684631967970437</v>
      </c>
      <c r="N109" s="584">
        <v>1</v>
      </c>
      <c r="O109" s="583">
        <v>0.76137624861265263</v>
      </c>
      <c r="P109" s="558">
        <v>0.2386237513873474</v>
      </c>
      <c r="Q109" s="558">
        <v>1</v>
      </c>
      <c r="R109" s="558">
        <v>0.75423728813559321</v>
      </c>
      <c r="S109" s="558">
        <v>0.24576271186440679</v>
      </c>
      <c r="T109" s="584">
        <v>1</v>
      </c>
      <c r="U109" s="286">
        <v>1</v>
      </c>
      <c r="V109" s="583">
        <v>1</v>
      </c>
      <c r="W109" s="558">
        <v>0</v>
      </c>
      <c r="X109" s="584">
        <v>1</v>
      </c>
    </row>
    <row r="110" spans="2:24" s="4" customFormat="1" ht="15.75" collapsed="1" x14ac:dyDescent="0.25">
      <c r="B110" s="101">
        <v>2013</v>
      </c>
      <c r="C110" s="585">
        <v>0.63297780371306922</v>
      </c>
      <c r="D110" s="562">
        <v>0.36702219628693078</v>
      </c>
      <c r="E110" s="586">
        <v>1</v>
      </c>
      <c r="F110" s="585">
        <v>0.62765231274729849</v>
      </c>
      <c r="G110" s="562">
        <v>0.37234768725270151</v>
      </c>
      <c r="H110" s="562">
        <v>1</v>
      </c>
      <c r="I110" s="562">
        <v>0.71200217356850137</v>
      </c>
      <c r="J110" s="562">
        <v>0.28799782643149863</v>
      </c>
      <c r="K110" s="562">
        <v>1</v>
      </c>
      <c r="L110" s="562">
        <v>0.61619453258249246</v>
      </c>
      <c r="M110" s="562">
        <v>0.38380546741750754</v>
      </c>
      <c r="N110" s="586">
        <v>1</v>
      </c>
      <c r="O110" s="585">
        <v>0.64057852087393574</v>
      </c>
      <c r="P110" s="562">
        <v>0.3594214791260642</v>
      </c>
      <c r="Q110" s="562">
        <v>1</v>
      </c>
      <c r="R110" s="562">
        <v>0.61693870562721154</v>
      </c>
      <c r="S110" s="562">
        <v>0.38306129437278852</v>
      </c>
      <c r="T110" s="586">
        <v>1</v>
      </c>
      <c r="U110" s="289">
        <v>1</v>
      </c>
      <c r="V110" s="585">
        <v>0.76068376068376065</v>
      </c>
      <c r="W110" s="562">
        <v>0.23931623931623933</v>
      </c>
      <c r="X110" s="586">
        <v>1</v>
      </c>
    </row>
    <row r="111" spans="2:24" s="4" customFormat="1" ht="15" hidden="1" customHeight="1" outlineLevel="1" x14ac:dyDescent="0.25">
      <c r="B111" s="71" t="s">
        <v>93</v>
      </c>
      <c r="C111" s="583">
        <v>0.58624952453404333</v>
      </c>
      <c r="D111" s="558">
        <v>0.41375047546595661</v>
      </c>
      <c r="E111" s="584">
        <v>1</v>
      </c>
      <c r="F111" s="583">
        <v>0.58402372916027412</v>
      </c>
      <c r="G111" s="558">
        <v>0.41597627083972588</v>
      </c>
      <c r="H111" s="558">
        <v>1</v>
      </c>
      <c r="I111" s="558">
        <v>0.637914691943128</v>
      </c>
      <c r="J111" s="558">
        <v>0.36208530805687206</v>
      </c>
      <c r="K111" s="558">
        <v>1</v>
      </c>
      <c r="L111" s="558">
        <v>0.59459459459459463</v>
      </c>
      <c r="M111" s="558">
        <v>0.40540540540540543</v>
      </c>
      <c r="N111" s="584">
        <v>1</v>
      </c>
      <c r="O111" s="583">
        <v>0.49909255898366606</v>
      </c>
      <c r="P111" s="558">
        <v>0.50090744101633389</v>
      </c>
      <c r="Q111" s="558">
        <v>1</v>
      </c>
      <c r="R111" s="558">
        <v>0.41339491916859122</v>
      </c>
      <c r="S111" s="558">
        <v>0.58660508083140872</v>
      </c>
      <c r="T111" s="584">
        <v>1</v>
      </c>
      <c r="U111" s="286">
        <v>1</v>
      </c>
      <c r="V111" s="583">
        <v>0.46666666666666667</v>
      </c>
      <c r="W111" s="558">
        <v>0.53333333333333333</v>
      </c>
      <c r="X111" s="584">
        <v>1</v>
      </c>
    </row>
    <row r="112" spans="2:24" s="4" customFormat="1" ht="15" hidden="1" customHeight="1" outlineLevel="1" x14ac:dyDescent="0.25">
      <c r="B112" s="71" t="s">
        <v>94</v>
      </c>
      <c r="C112" s="583">
        <v>0.47607955563519083</v>
      </c>
      <c r="D112" s="558">
        <v>0.52392044436480922</v>
      </c>
      <c r="E112" s="584">
        <v>1</v>
      </c>
      <c r="F112" s="583">
        <v>0.4570605187319885</v>
      </c>
      <c r="G112" s="558">
        <v>0.5429394812680115</v>
      </c>
      <c r="H112" s="558">
        <v>1</v>
      </c>
      <c r="I112" s="558">
        <v>0.64838709677419359</v>
      </c>
      <c r="J112" s="558">
        <v>0.35161290322580646</v>
      </c>
      <c r="K112" s="558">
        <v>1</v>
      </c>
      <c r="L112" s="558">
        <v>0.38858782276059928</v>
      </c>
      <c r="M112" s="558">
        <v>0.61141217723940067</v>
      </c>
      <c r="N112" s="584">
        <v>1</v>
      </c>
      <c r="O112" s="583">
        <v>0.60323886639676116</v>
      </c>
      <c r="P112" s="558">
        <v>0.39676113360323889</v>
      </c>
      <c r="Q112" s="558">
        <v>1</v>
      </c>
      <c r="R112" s="558">
        <v>0.50549450549450547</v>
      </c>
      <c r="S112" s="558">
        <v>0.49450549450549453</v>
      </c>
      <c r="T112" s="584">
        <v>1</v>
      </c>
      <c r="U112" s="286">
        <v>1</v>
      </c>
      <c r="V112" s="583">
        <v>1</v>
      </c>
      <c r="W112" s="558">
        <v>0</v>
      </c>
      <c r="X112" s="584">
        <v>1</v>
      </c>
    </row>
    <row r="113" spans="2:24" s="4" customFormat="1" ht="15" hidden="1" customHeight="1" outlineLevel="1" x14ac:dyDescent="0.25">
      <c r="B113" s="71" t="s">
        <v>95</v>
      </c>
      <c r="C113" s="583">
        <v>0.49089740843863783</v>
      </c>
      <c r="D113" s="558">
        <v>0.50910259156136217</v>
      </c>
      <c r="E113" s="584">
        <v>1</v>
      </c>
      <c r="F113" s="583">
        <v>0.48446720855138625</v>
      </c>
      <c r="G113" s="558">
        <v>0.51553279144861375</v>
      </c>
      <c r="H113" s="558">
        <v>1</v>
      </c>
      <c r="I113" s="558">
        <v>0.68941294530857999</v>
      </c>
      <c r="J113" s="558">
        <v>0.31058705469141995</v>
      </c>
      <c r="K113" s="558">
        <v>1</v>
      </c>
      <c r="L113" s="558">
        <v>0.42844120328167729</v>
      </c>
      <c r="M113" s="558">
        <v>0.57155879671832266</v>
      </c>
      <c r="N113" s="584">
        <v>1</v>
      </c>
      <c r="O113" s="583">
        <v>0.58940397350993379</v>
      </c>
      <c r="P113" s="558">
        <v>0.41059602649006621</v>
      </c>
      <c r="Q113" s="558">
        <v>1</v>
      </c>
      <c r="R113" s="558">
        <v>0.56488549618320616</v>
      </c>
      <c r="S113" s="558">
        <v>0.4351145038167939</v>
      </c>
      <c r="T113" s="584">
        <v>1</v>
      </c>
      <c r="U113" s="286">
        <v>1</v>
      </c>
      <c r="V113" s="583" t="s">
        <v>113</v>
      </c>
      <c r="W113" s="558" t="s">
        <v>113</v>
      </c>
      <c r="X113" s="584" t="s">
        <v>113</v>
      </c>
    </row>
    <row r="114" spans="2:24" s="4" customFormat="1" ht="15" hidden="1" customHeight="1" outlineLevel="1" x14ac:dyDescent="0.25">
      <c r="B114" s="71" t="s">
        <v>96</v>
      </c>
      <c r="C114" s="583">
        <v>0.58994685163498783</v>
      </c>
      <c r="D114" s="558">
        <v>0.41005314836501217</v>
      </c>
      <c r="E114" s="584">
        <v>1</v>
      </c>
      <c r="F114" s="583">
        <v>0.57647963105303612</v>
      </c>
      <c r="G114" s="558">
        <v>0.42352036894696388</v>
      </c>
      <c r="H114" s="558">
        <v>1</v>
      </c>
      <c r="I114" s="558">
        <v>0.67148437500000002</v>
      </c>
      <c r="J114" s="558">
        <v>0.32851562499999998</v>
      </c>
      <c r="K114" s="558">
        <v>1</v>
      </c>
      <c r="L114" s="558">
        <v>0.5491753207086133</v>
      </c>
      <c r="M114" s="558">
        <v>0.4508246792913867</v>
      </c>
      <c r="N114" s="584">
        <v>1</v>
      </c>
      <c r="O114" s="583">
        <v>0.69711538461538458</v>
      </c>
      <c r="P114" s="558">
        <v>0.30288461538461536</v>
      </c>
      <c r="Q114" s="558">
        <v>1</v>
      </c>
      <c r="R114" s="558">
        <v>0.63375796178343946</v>
      </c>
      <c r="S114" s="558">
        <v>0.36624203821656048</v>
      </c>
      <c r="T114" s="584">
        <v>1</v>
      </c>
      <c r="U114" s="286">
        <v>1</v>
      </c>
      <c r="V114" s="583">
        <v>0.21739130434782608</v>
      </c>
      <c r="W114" s="558">
        <v>0.78260869565217395</v>
      </c>
      <c r="X114" s="584">
        <v>1</v>
      </c>
    </row>
    <row r="115" spans="2:24" s="4" customFormat="1" ht="15" hidden="1" customHeight="1" outlineLevel="1" x14ac:dyDescent="0.25">
      <c r="B115" s="71" t="s">
        <v>97</v>
      </c>
      <c r="C115" s="583">
        <v>0.5866290933825673</v>
      </c>
      <c r="D115" s="558">
        <v>0.4133709066174327</v>
      </c>
      <c r="E115" s="584">
        <v>1</v>
      </c>
      <c r="F115" s="583">
        <v>0.58604980765337111</v>
      </c>
      <c r="G115" s="558">
        <v>0.41395019234662889</v>
      </c>
      <c r="H115" s="558">
        <v>1</v>
      </c>
      <c r="I115" s="558">
        <v>0.73540372670807452</v>
      </c>
      <c r="J115" s="558">
        <v>0.26459627329192548</v>
      </c>
      <c r="K115" s="558">
        <v>1</v>
      </c>
      <c r="L115" s="558">
        <v>0.55231676495366466</v>
      </c>
      <c r="M115" s="558">
        <v>0.44768323504633528</v>
      </c>
      <c r="N115" s="584">
        <v>1</v>
      </c>
      <c r="O115" s="583">
        <v>0.5421348314606742</v>
      </c>
      <c r="P115" s="558">
        <v>0.45786516853932585</v>
      </c>
      <c r="Q115" s="558">
        <v>1</v>
      </c>
      <c r="R115" s="558">
        <v>0.5112540192926045</v>
      </c>
      <c r="S115" s="558">
        <v>0.4887459807073955</v>
      </c>
      <c r="T115" s="584">
        <v>1</v>
      </c>
      <c r="U115" s="286">
        <v>1</v>
      </c>
      <c r="V115" s="583">
        <v>0.75</v>
      </c>
      <c r="W115" s="558">
        <v>0.25</v>
      </c>
      <c r="X115" s="584">
        <v>1</v>
      </c>
    </row>
    <row r="116" spans="2:24" s="4" customFormat="1" ht="15" hidden="1" customHeight="1" outlineLevel="1" x14ac:dyDescent="0.25">
      <c r="B116" s="71" t="s">
        <v>98</v>
      </c>
      <c r="C116" s="583">
        <v>0.56470819157288665</v>
      </c>
      <c r="D116" s="558">
        <v>0.43529180842711335</v>
      </c>
      <c r="E116" s="584">
        <v>1</v>
      </c>
      <c r="F116" s="583">
        <v>0.56714498443211048</v>
      </c>
      <c r="G116" s="558">
        <v>0.43285501556788952</v>
      </c>
      <c r="H116" s="558">
        <v>1</v>
      </c>
      <c r="I116" s="558">
        <v>0.74090051226745757</v>
      </c>
      <c r="J116" s="558">
        <v>0.25909948773254249</v>
      </c>
      <c r="K116" s="558">
        <v>1</v>
      </c>
      <c r="L116" s="558">
        <v>0.51041009463722398</v>
      </c>
      <c r="M116" s="558">
        <v>0.48958990536277602</v>
      </c>
      <c r="N116" s="584">
        <v>1</v>
      </c>
      <c r="O116" s="583">
        <v>0.45553145336225598</v>
      </c>
      <c r="P116" s="558">
        <v>0.54446854663774402</v>
      </c>
      <c r="Q116" s="558">
        <v>1</v>
      </c>
      <c r="R116" s="558">
        <v>0.46651270207852191</v>
      </c>
      <c r="S116" s="558">
        <v>0.53348729792147809</v>
      </c>
      <c r="T116" s="584">
        <v>1</v>
      </c>
      <c r="U116" s="286">
        <v>1</v>
      </c>
      <c r="V116" s="583">
        <v>0.41666666666666669</v>
      </c>
      <c r="W116" s="558">
        <v>0.58333333333333337</v>
      </c>
      <c r="X116" s="584">
        <v>1</v>
      </c>
    </row>
    <row r="117" spans="2:24" s="4" customFormat="1" ht="15" hidden="1" customHeight="1" outlineLevel="1" x14ac:dyDescent="0.25">
      <c r="B117" s="71" t="s">
        <v>99</v>
      </c>
      <c r="C117" s="583">
        <v>0.65086478537917514</v>
      </c>
      <c r="D117" s="558">
        <v>0.34913521462082486</v>
      </c>
      <c r="E117" s="584">
        <v>1</v>
      </c>
      <c r="F117" s="583">
        <v>0.6530793088170137</v>
      </c>
      <c r="G117" s="558">
        <v>0.34692069118298624</v>
      </c>
      <c r="H117" s="558">
        <v>1</v>
      </c>
      <c r="I117" s="558">
        <v>0.73124834349324142</v>
      </c>
      <c r="J117" s="558">
        <v>0.26875165650675853</v>
      </c>
      <c r="K117" s="558">
        <v>1</v>
      </c>
      <c r="L117" s="558">
        <v>0.65804375804375803</v>
      </c>
      <c r="M117" s="558">
        <v>0.34195624195624197</v>
      </c>
      <c r="N117" s="584">
        <v>1</v>
      </c>
      <c r="O117" s="583">
        <v>0.52631578947368418</v>
      </c>
      <c r="P117" s="558">
        <v>0.47368421052631576</v>
      </c>
      <c r="Q117" s="558">
        <v>1</v>
      </c>
      <c r="R117" s="558">
        <v>0.63834951456310685</v>
      </c>
      <c r="S117" s="558">
        <v>0.36165048543689321</v>
      </c>
      <c r="T117" s="584">
        <v>1</v>
      </c>
      <c r="U117" s="286">
        <v>1</v>
      </c>
      <c r="V117" s="583">
        <v>1</v>
      </c>
      <c r="W117" s="558">
        <v>0</v>
      </c>
      <c r="X117" s="584">
        <v>1</v>
      </c>
    </row>
    <row r="118" spans="2:24" s="4" customFormat="1" ht="15" hidden="1" customHeight="1" outlineLevel="1" x14ac:dyDescent="0.25">
      <c r="B118" s="71" t="s">
        <v>100</v>
      </c>
      <c r="C118" s="583">
        <v>0.65196420638446406</v>
      </c>
      <c r="D118" s="558">
        <v>0.34803579361553594</v>
      </c>
      <c r="E118" s="584">
        <v>1</v>
      </c>
      <c r="F118" s="583">
        <v>0.6597438789728618</v>
      </c>
      <c r="G118" s="558">
        <v>0.3402561210271382</v>
      </c>
      <c r="H118" s="558">
        <v>1</v>
      </c>
      <c r="I118" s="558">
        <v>0.77936461672981638</v>
      </c>
      <c r="J118" s="558">
        <v>0.22063538327018362</v>
      </c>
      <c r="K118" s="558">
        <v>1</v>
      </c>
      <c r="L118" s="558">
        <v>0.62669425763062592</v>
      </c>
      <c r="M118" s="558">
        <v>0.37330574236937403</v>
      </c>
      <c r="N118" s="584">
        <v>1</v>
      </c>
      <c r="O118" s="583">
        <v>0.42301458670988656</v>
      </c>
      <c r="P118" s="558">
        <v>0.57698541329011344</v>
      </c>
      <c r="Q118" s="558">
        <v>1</v>
      </c>
      <c r="R118" s="558">
        <v>0.39068100358422941</v>
      </c>
      <c r="S118" s="558">
        <v>0.60931899641577059</v>
      </c>
      <c r="T118" s="584">
        <v>1</v>
      </c>
      <c r="U118" s="286">
        <v>1</v>
      </c>
      <c r="V118" s="583">
        <v>1</v>
      </c>
      <c r="W118" s="558">
        <v>0</v>
      </c>
      <c r="X118" s="584">
        <v>1</v>
      </c>
    </row>
    <row r="119" spans="2:24" s="4" customFormat="1" ht="15" hidden="1" customHeight="1" outlineLevel="1" x14ac:dyDescent="0.25">
      <c r="B119" s="71" t="s">
        <v>101</v>
      </c>
      <c r="C119" s="583">
        <v>0.61994076999012837</v>
      </c>
      <c r="D119" s="558">
        <v>0.38005923000987168</v>
      </c>
      <c r="E119" s="584">
        <v>1</v>
      </c>
      <c r="F119" s="583">
        <v>0.62431276725717777</v>
      </c>
      <c r="G119" s="558">
        <v>0.37568723274282223</v>
      </c>
      <c r="H119" s="558">
        <v>1</v>
      </c>
      <c r="I119" s="558">
        <v>0.71694599627560518</v>
      </c>
      <c r="J119" s="558">
        <v>0.28305400372439476</v>
      </c>
      <c r="K119" s="558">
        <v>1</v>
      </c>
      <c r="L119" s="558">
        <v>0.5932627243306855</v>
      </c>
      <c r="M119" s="558">
        <v>0.4067372756693145</v>
      </c>
      <c r="N119" s="584">
        <v>1</v>
      </c>
      <c r="O119" s="583">
        <v>0.48190789473684209</v>
      </c>
      <c r="P119" s="558">
        <v>0.51809210526315785</v>
      </c>
      <c r="Q119" s="558">
        <v>1</v>
      </c>
      <c r="R119" s="558">
        <v>0.44569288389513106</v>
      </c>
      <c r="S119" s="558">
        <v>0.55430711610486894</v>
      </c>
      <c r="T119" s="584">
        <v>1</v>
      </c>
      <c r="U119" s="286">
        <v>1</v>
      </c>
      <c r="V119" s="583">
        <v>1</v>
      </c>
      <c r="W119" s="558">
        <v>0</v>
      </c>
      <c r="X119" s="584">
        <v>1</v>
      </c>
    </row>
    <row r="120" spans="2:24" s="4" customFormat="1" ht="15" hidden="1" customHeight="1" outlineLevel="1" x14ac:dyDescent="0.25">
      <c r="B120" s="71" t="s">
        <v>102</v>
      </c>
      <c r="C120" s="583">
        <v>0.55798722044728433</v>
      </c>
      <c r="D120" s="558">
        <v>0.44201277955271567</v>
      </c>
      <c r="E120" s="584">
        <v>1</v>
      </c>
      <c r="F120" s="583">
        <v>0.55047912388774811</v>
      </c>
      <c r="G120" s="558">
        <v>0.44952087611225189</v>
      </c>
      <c r="H120" s="558">
        <v>1</v>
      </c>
      <c r="I120" s="558">
        <v>0.70895770895770893</v>
      </c>
      <c r="J120" s="558">
        <v>0.29104229104229107</v>
      </c>
      <c r="K120" s="558">
        <v>1</v>
      </c>
      <c r="L120" s="558">
        <v>0.49257495096665732</v>
      </c>
      <c r="M120" s="558">
        <v>0.50742504903334262</v>
      </c>
      <c r="N120" s="584">
        <v>1</v>
      </c>
      <c r="O120" s="583">
        <v>0.58518518518518514</v>
      </c>
      <c r="P120" s="558">
        <v>0.4148148148148148</v>
      </c>
      <c r="Q120" s="558">
        <v>1</v>
      </c>
      <c r="R120" s="558">
        <v>0.54195804195804198</v>
      </c>
      <c r="S120" s="558">
        <v>0.45804195804195802</v>
      </c>
      <c r="T120" s="584">
        <v>1</v>
      </c>
      <c r="U120" s="286">
        <v>1</v>
      </c>
      <c r="V120" s="583">
        <v>1</v>
      </c>
      <c r="W120" s="558">
        <v>0</v>
      </c>
      <c r="X120" s="584">
        <v>1</v>
      </c>
    </row>
    <row r="121" spans="2:24" s="4" customFormat="1" ht="15" hidden="1" customHeight="1" outlineLevel="1" x14ac:dyDescent="0.25">
      <c r="B121" s="71" t="s">
        <v>103</v>
      </c>
      <c r="C121" s="583">
        <v>0.55624620982413586</v>
      </c>
      <c r="D121" s="558">
        <v>0.44375379017586414</v>
      </c>
      <c r="E121" s="584">
        <v>1</v>
      </c>
      <c r="F121" s="583">
        <v>0.5427542033626902</v>
      </c>
      <c r="G121" s="558">
        <v>0.45724579663730985</v>
      </c>
      <c r="H121" s="558">
        <v>1</v>
      </c>
      <c r="I121" s="558">
        <v>0.69102518623625397</v>
      </c>
      <c r="J121" s="558">
        <v>0.30897481376374603</v>
      </c>
      <c r="K121" s="558">
        <v>1</v>
      </c>
      <c r="L121" s="558">
        <v>0.51182680743017506</v>
      </c>
      <c r="M121" s="558">
        <v>0.48817319256982494</v>
      </c>
      <c r="N121" s="584">
        <v>1</v>
      </c>
      <c r="O121" s="583">
        <v>0.72178988326848248</v>
      </c>
      <c r="P121" s="558">
        <v>0.27821011673151752</v>
      </c>
      <c r="Q121" s="558">
        <v>1</v>
      </c>
      <c r="R121" s="558">
        <v>0.69977924944812364</v>
      </c>
      <c r="S121" s="558">
        <v>0.30022075055187636</v>
      </c>
      <c r="T121" s="584">
        <v>1</v>
      </c>
      <c r="U121" s="286">
        <v>1</v>
      </c>
      <c r="V121" s="583">
        <v>1</v>
      </c>
      <c r="W121" s="558">
        <v>0</v>
      </c>
      <c r="X121" s="584">
        <v>1</v>
      </c>
    </row>
    <row r="122" spans="2:24" s="4" customFormat="1" ht="15" hidden="1" customHeight="1" outlineLevel="1" x14ac:dyDescent="0.25">
      <c r="B122" s="71" t="s">
        <v>104</v>
      </c>
      <c r="C122" s="583">
        <v>0.62313177688776011</v>
      </c>
      <c r="D122" s="558">
        <v>0.37686822311223994</v>
      </c>
      <c r="E122" s="584">
        <v>1</v>
      </c>
      <c r="F122" s="583">
        <v>0.6128592406125446</v>
      </c>
      <c r="G122" s="558">
        <v>0.3871407593874554</v>
      </c>
      <c r="H122" s="558">
        <v>1</v>
      </c>
      <c r="I122" s="558">
        <v>0.70956607495069035</v>
      </c>
      <c r="J122" s="558">
        <v>0.29043392504930965</v>
      </c>
      <c r="K122" s="558">
        <v>1</v>
      </c>
      <c r="L122" s="558">
        <v>0.56052722858133885</v>
      </c>
      <c r="M122" s="558">
        <v>0.43947277141866109</v>
      </c>
      <c r="N122" s="584">
        <v>1</v>
      </c>
      <c r="O122" s="583">
        <v>0.70178571428571423</v>
      </c>
      <c r="P122" s="558">
        <v>0.29821428571428571</v>
      </c>
      <c r="Q122" s="558">
        <v>1</v>
      </c>
      <c r="R122" s="558">
        <v>0.67014613778705634</v>
      </c>
      <c r="S122" s="558">
        <v>0.3298538622129436</v>
      </c>
      <c r="T122" s="584">
        <v>1</v>
      </c>
      <c r="U122" s="286">
        <v>1</v>
      </c>
      <c r="V122" s="583">
        <v>1</v>
      </c>
      <c r="W122" s="558">
        <v>0</v>
      </c>
      <c r="X122" s="584">
        <v>1</v>
      </c>
    </row>
    <row r="123" spans="2:24" s="4" customFormat="1" ht="15.75" collapsed="1" x14ac:dyDescent="0.25">
      <c r="B123" s="101">
        <v>2012</v>
      </c>
      <c r="C123" s="585">
        <v>0.58771942333195493</v>
      </c>
      <c r="D123" s="562">
        <v>0.41228057666804513</v>
      </c>
      <c r="E123" s="586">
        <v>1</v>
      </c>
      <c r="F123" s="585">
        <v>0.58434419872446486</v>
      </c>
      <c r="G123" s="562">
        <v>0.4156558012755352</v>
      </c>
      <c r="H123" s="562">
        <v>1</v>
      </c>
      <c r="I123" s="562">
        <v>0.71281305141937279</v>
      </c>
      <c r="J123" s="562">
        <v>0.28718694858062721</v>
      </c>
      <c r="K123" s="562">
        <v>1</v>
      </c>
      <c r="L123" s="562">
        <v>0.54952045168766483</v>
      </c>
      <c r="M123" s="562">
        <v>0.45047954831233511</v>
      </c>
      <c r="N123" s="586">
        <v>1</v>
      </c>
      <c r="O123" s="585">
        <v>0.56263736263736264</v>
      </c>
      <c r="P123" s="562">
        <v>0.43736263736263736</v>
      </c>
      <c r="Q123" s="562">
        <v>1</v>
      </c>
      <c r="R123" s="562">
        <v>0.53530244790612991</v>
      </c>
      <c r="S123" s="562">
        <v>0.46469755209387009</v>
      </c>
      <c r="T123" s="586">
        <v>1</v>
      </c>
      <c r="U123" s="289">
        <v>1</v>
      </c>
      <c r="V123" s="585">
        <v>0.74452554744525545</v>
      </c>
      <c r="W123" s="562">
        <v>0.25547445255474455</v>
      </c>
      <c r="X123" s="586">
        <v>1</v>
      </c>
    </row>
    <row r="124" spans="2:24" s="4" customFormat="1" ht="15" hidden="1" customHeight="1" outlineLevel="1" x14ac:dyDescent="0.25">
      <c r="B124" s="71" t="s">
        <v>93</v>
      </c>
      <c r="C124" s="583">
        <v>0.47383346223253414</v>
      </c>
      <c r="D124" s="558">
        <v>0.5261665377674658</v>
      </c>
      <c r="E124" s="584">
        <v>1</v>
      </c>
      <c r="F124" s="583">
        <v>0.46638993036957688</v>
      </c>
      <c r="G124" s="558">
        <v>0.53361006963042312</v>
      </c>
      <c r="H124" s="558">
        <v>1</v>
      </c>
      <c r="I124" s="558">
        <v>0.60443037974683544</v>
      </c>
      <c r="J124" s="558">
        <v>0.39556962025316456</v>
      </c>
      <c r="K124" s="558">
        <v>1</v>
      </c>
      <c r="L124" s="558">
        <v>0.45964372113481416</v>
      </c>
      <c r="M124" s="558">
        <v>0.54035627886518589</v>
      </c>
      <c r="N124" s="584">
        <v>1</v>
      </c>
      <c r="O124" s="583">
        <v>0.64224137931034486</v>
      </c>
      <c r="P124" s="558">
        <v>0.35775862068965519</v>
      </c>
      <c r="Q124" s="558">
        <v>1</v>
      </c>
      <c r="R124" s="558">
        <v>0.6310679611650486</v>
      </c>
      <c r="S124" s="558">
        <v>0.36893203883495146</v>
      </c>
      <c r="T124" s="584">
        <v>1</v>
      </c>
      <c r="U124" s="286">
        <v>1</v>
      </c>
      <c r="V124" s="583">
        <v>6.6666666666666666E-2</v>
      </c>
      <c r="W124" s="558">
        <v>0.93333333333333335</v>
      </c>
      <c r="X124" s="584">
        <v>1</v>
      </c>
    </row>
    <row r="125" spans="2:24" s="4" customFormat="1" ht="15" hidden="1" customHeight="1" outlineLevel="1" x14ac:dyDescent="0.25">
      <c r="B125" s="71" t="s">
        <v>94</v>
      </c>
      <c r="C125" s="583">
        <v>0.42054176072234761</v>
      </c>
      <c r="D125" s="558">
        <v>0.57945823927765239</v>
      </c>
      <c r="E125" s="584">
        <v>1</v>
      </c>
      <c r="F125" s="583">
        <v>0.40903540903540903</v>
      </c>
      <c r="G125" s="558">
        <v>0.59096459096459097</v>
      </c>
      <c r="H125" s="558">
        <v>1</v>
      </c>
      <c r="I125" s="558">
        <v>0.5025380710659898</v>
      </c>
      <c r="J125" s="558">
        <v>0.49746192893401014</v>
      </c>
      <c r="K125" s="558">
        <v>1</v>
      </c>
      <c r="L125" s="558">
        <v>0.38107752956636004</v>
      </c>
      <c r="M125" s="558">
        <v>0.6189224704336399</v>
      </c>
      <c r="N125" s="584">
        <v>1</v>
      </c>
      <c r="O125" s="583">
        <v>0.49134948096885811</v>
      </c>
      <c r="P125" s="558">
        <v>0.50865051903114189</v>
      </c>
      <c r="Q125" s="558">
        <v>1</v>
      </c>
      <c r="R125" s="558">
        <v>0.7678571428571429</v>
      </c>
      <c r="S125" s="558">
        <v>0.23214285714285715</v>
      </c>
      <c r="T125" s="584">
        <v>1</v>
      </c>
      <c r="U125" s="286">
        <v>1</v>
      </c>
      <c r="V125" s="583" t="s">
        <v>113</v>
      </c>
      <c r="W125" s="558" t="s">
        <v>113</v>
      </c>
      <c r="X125" s="584" t="s">
        <v>113</v>
      </c>
    </row>
    <row r="126" spans="2:24" s="4" customFormat="1" ht="15" hidden="1" customHeight="1" outlineLevel="1" x14ac:dyDescent="0.25">
      <c r="B126" s="71" t="s">
        <v>95</v>
      </c>
      <c r="C126" s="583">
        <v>0.43629139072847684</v>
      </c>
      <c r="D126" s="558">
        <v>0.56370860927152322</v>
      </c>
      <c r="E126" s="584">
        <v>1</v>
      </c>
      <c r="F126" s="583">
        <v>0.4245671887881286</v>
      </c>
      <c r="G126" s="558">
        <v>0.5754328112118714</v>
      </c>
      <c r="H126" s="558">
        <v>1</v>
      </c>
      <c r="I126" s="558">
        <v>0.46953781512605042</v>
      </c>
      <c r="J126" s="558">
        <v>0.53046218487394958</v>
      </c>
      <c r="K126" s="558">
        <v>1</v>
      </c>
      <c r="L126" s="558">
        <v>0.43786430403357424</v>
      </c>
      <c r="M126" s="558">
        <v>0.56213569596642576</v>
      </c>
      <c r="N126" s="584">
        <v>1</v>
      </c>
      <c r="O126" s="583">
        <v>0.60465116279069764</v>
      </c>
      <c r="P126" s="558">
        <v>0.39534883720930231</v>
      </c>
      <c r="Q126" s="558">
        <v>1</v>
      </c>
      <c r="R126" s="558">
        <v>0.51968503937007871</v>
      </c>
      <c r="S126" s="558">
        <v>0.48031496062992124</v>
      </c>
      <c r="T126" s="584">
        <v>1</v>
      </c>
      <c r="U126" s="286">
        <v>1</v>
      </c>
      <c r="V126" s="583" t="s">
        <v>113</v>
      </c>
      <c r="W126" s="558" t="s">
        <v>113</v>
      </c>
      <c r="X126" s="584" t="s">
        <v>113</v>
      </c>
    </row>
    <row r="127" spans="2:24" s="4" customFormat="1" ht="15" hidden="1" customHeight="1" outlineLevel="1" x14ac:dyDescent="0.25">
      <c r="B127" s="71" t="s">
        <v>96</v>
      </c>
      <c r="C127" s="583">
        <v>0.57035388853570668</v>
      </c>
      <c r="D127" s="558">
        <v>0.42964611146429327</v>
      </c>
      <c r="E127" s="584">
        <v>1</v>
      </c>
      <c r="F127" s="583">
        <v>0.55795721805353338</v>
      </c>
      <c r="G127" s="558">
        <v>0.44204278194646657</v>
      </c>
      <c r="H127" s="558">
        <v>1</v>
      </c>
      <c r="I127" s="558">
        <v>0.59367771781033152</v>
      </c>
      <c r="J127" s="558">
        <v>0.40632228218966848</v>
      </c>
      <c r="K127" s="558">
        <v>1</v>
      </c>
      <c r="L127" s="558">
        <v>0.54697922622450923</v>
      </c>
      <c r="M127" s="558">
        <v>0.45302077377549077</v>
      </c>
      <c r="N127" s="584">
        <v>1</v>
      </c>
      <c r="O127" s="583">
        <v>0.71653543307086609</v>
      </c>
      <c r="P127" s="558">
        <v>0.28346456692913385</v>
      </c>
      <c r="Q127" s="558">
        <v>1</v>
      </c>
      <c r="R127" s="558">
        <v>0.71044776119402986</v>
      </c>
      <c r="S127" s="558">
        <v>0.28955223880597014</v>
      </c>
      <c r="T127" s="584">
        <v>1</v>
      </c>
      <c r="U127" s="286">
        <v>1</v>
      </c>
      <c r="V127" s="583" t="s">
        <v>113</v>
      </c>
      <c r="W127" s="558" t="s">
        <v>113</v>
      </c>
      <c r="X127" s="584" t="s">
        <v>113</v>
      </c>
    </row>
    <row r="128" spans="2:24" s="4" customFormat="1" ht="15" hidden="1" customHeight="1" outlineLevel="1" x14ac:dyDescent="0.25">
      <c r="B128" s="71" t="s">
        <v>97</v>
      </c>
      <c r="C128" s="583">
        <v>0.51997180451127822</v>
      </c>
      <c r="D128" s="558">
        <v>0.48002819548872183</v>
      </c>
      <c r="E128" s="584">
        <v>1</v>
      </c>
      <c r="F128" s="583">
        <v>0.51542672306543913</v>
      </c>
      <c r="G128" s="558">
        <v>0.48457327693456081</v>
      </c>
      <c r="H128" s="558">
        <v>1</v>
      </c>
      <c r="I128" s="558">
        <v>0.60075093867334173</v>
      </c>
      <c r="J128" s="558">
        <v>0.39924906132665833</v>
      </c>
      <c r="K128" s="558">
        <v>1</v>
      </c>
      <c r="L128" s="558">
        <v>0.47631187592946678</v>
      </c>
      <c r="M128" s="558">
        <v>0.52368812407053322</v>
      </c>
      <c r="N128" s="584">
        <v>1</v>
      </c>
      <c r="O128" s="583">
        <v>0.58333333333333337</v>
      </c>
      <c r="P128" s="558">
        <v>0.41666666666666669</v>
      </c>
      <c r="Q128" s="558">
        <v>1</v>
      </c>
      <c r="R128" s="558">
        <v>0.56799999999999995</v>
      </c>
      <c r="S128" s="558">
        <v>0.432</v>
      </c>
      <c r="T128" s="584">
        <v>1</v>
      </c>
      <c r="U128" s="286">
        <v>1</v>
      </c>
      <c r="V128" s="583">
        <v>8.3333333333333329E-2</v>
      </c>
      <c r="W128" s="558">
        <v>0.91666666666666663</v>
      </c>
      <c r="X128" s="584">
        <v>1</v>
      </c>
    </row>
    <row r="129" spans="2:24" s="4" customFormat="1" ht="15" hidden="1" customHeight="1" outlineLevel="1" x14ac:dyDescent="0.25">
      <c r="B129" s="71" t="s">
        <v>98</v>
      </c>
      <c r="C129" s="583">
        <v>0.58568519057317425</v>
      </c>
      <c r="D129" s="558">
        <v>0.41431480942682575</v>
      </c>
      <c r="E129" s="584">
        <v>1</v>
      </c>
      <c r="F129" s="583">
        <v>0.57974269961200731</v>
      </c>
      <c r="G129" s="558">
        <v>0.42025730038799264</v>
      </c>
      <c r="H129" s="558">
        <v>1</v>
      </c>
      <c r="I129" s="558">
        <v>0.64390418305327135</v>
      </c>
      <c r="J129" s="558">
        <v>0.35609581694672865</v>
      </c>
      <c r="K129" s="558">
        <v>1</v>
      </c>
      <c r="L129" s="558">
        <v>0.56450734893848664</v>
      </c>
      <c r="M129" s="558">
        <v>0.43549265106151336</v>
      </c>
      <c r="N129" s="584">
        <v>1</v>
      </c>
      <c r="O129" s="583">
        <v>0.68343815513626838</v>
      </c>
      <c r="P129" s="558">
        <v>0.31656184486373168</v>
      </c>
      <c r="Q129" s="558">
        <v>1</v>
      </c>
      <c r="R129" s="558">
        <v>0.67915690866510536</v>
      </c>
      <c r="S129" s="558">
        <v>0.32084309133489464</v>
      </c>
      <c r="T129" s="584">
        <v>1</v>
      </c>
      <c r="U129" s="286">
        <v>1</v>
      </c>
      <c r="V129" s="583">
        <v>0.6428571428571429</v>
      </c>
      <c r="W129" s="558">
        <v>0.35714285714285715</v>
      </c>
      <c r="X129" s="584">
        <v>1</v>
      </c>
    </row>
    <row r="130" spans="2:24" s="4" customFormat="1" ht="15" hidden="1" customHeight="1" outlineLevel="1" x14ac:dyDescent="0.25">
      <c r="B130" s="71" t="s">
        <v>99</v>
      </c>
      <c r="C130" s="583">
        <v>0.6084861672365558</v>
      </c>
      <c r="D130" s="558">
        <v>0.3915138327634442</v>
      </c>
      <c r="E130" s="584">
        <v>1</v>
      </c>
      <c r="F130" s="583">
        <v>0.60550686290722677</v>
      </c>
      <c r="G130" s="558">
        <v>0.39449313709277328</v>
      </c>
      <c r="H130" s="558">
        <v>1</v>
      </c>
      <c r="I130" s="558">
        <v>0.62912785774767144</v>
      </c>
      <c r="J130" s="558">
        <v>0.37087214225232856</v>
      </c>
      <c r="K130" s="558">
        <v>1</v>
      </c>
      <c r="L130" s="558">
        <v>0.64198428862379986</v>
      </c>
      <c r="M130" s="558">
        <v>0.3580157113762002</v>
      </c>
      <c r="N130" s="584">
        <v>1</v>
      </c>
      <c r="O130" s="583">
        <v>0.61973875181422355</v>
      </c>
      <c r="P130" s="558">
        <v>0.3802612481857765</v>
      </c>
      <c r="Q130" s="558">
        <v>1</v>
      </c>
      <c r="R130" s="558">
        <v>0.63380281690140849</v>
      </c>
      <c r="S130" s="558">
        <v>0.36619718309859156</v>
      </c>
      <c r="T130" s="584">
        <v>1</v>
      </c>
      <c r="U130" s="286">
        <v>1</v>
      </c>
      <c r="V130" s="583">
        <v>0</v>
      </c>
      <c r="W130" s="558">
        <v>1</v>
      </c>
      <c r="X130" s="584">
        <v>1</v>
      </c>
    </row>
    <row r="131" spans="2:24" s="4" customFormat="1" ht="15" hidden="1" customHeight="1" outlineLevel="1" x14ac:dyDescent="0.25">
      <c r="B131" s="71" t="s">
        <v>100</v>
      </c>
      <c r="C131" s="583">
        <v>0.67188835089718024</v>
      </c>
      <c r="D131" s="558">
        <v>0.3281116491028197</v>
      </c>
      <c r="E131" s="584">
        <v>1</v>
      </c>
      <c r="F131" s="583">
        <v>0.6753459764223475</v>
      </c>
      <c r="G131" s="558">
        <v>0.3246540235776525</v>
      </c>
      <c r="H131" s="558">
        <v>1</v>
      </c>
      <c r="I131" s="558">
        <v>0.72396025027603972</v>
      </c>
      <c r="J131" s="558">
        <v>0.27603974972396023</v>
      </c>
      <c r="K131" s="558">
        <v>1</v>
      </c>
      <c r="L131" s="558">
        <v>0.70171149144254275</v>
      </c>
      <c r="M131" s="558">
        <v>0.2982885085574572</v>
      </c>
      <c r="N131" s="584">
        <v>1</v>
      </c>
      <c r="O131" s="583">
        <v>0.61602209944751385</v>
      </c>
      <c r="P131" s="558">
        <v>0.38397790055248621</v>
      </c>
      <c r="Q131" s="558">
        <v>1</v>
      </c>
      <c r="R131" s="558">
        <v>0.59247135842880527</v>
      </c>
      <c r="S131" s="558">
        <v>0.40752864157119478</v>
      </c>
      <c r="T131" s="584">
        <v>1</v>
      </c>
      <c r="U131" s="286">
        <v>1</v>
      </c>
      <c r="V131" s="583">
        <v>8.3333333333333329E-2</v>
      </c>
      <c r="W131" s="558">
        <v>0.91666666666666663</v>
      </c>
      <c r="X131" s="584">
        <v>1</v>
      </c>
    </row>
    <row r="132" spans="2:24" s="4" customFormat="1" ht="15" hidden="1" customHeight="1" outlineLevel="1" x14ac:dyDescent="0.25">
      <c r="B132" s="71" t="s">
        <v>101</v>
      </c>
      <c r="C132" s="583">
        <v>0.60737736577829282</v>
      </c>
      <c r="D132" s="558">
        <v>0.39262263422170723</v>
      </c>
      <c r="E132" s="584">
        <v>1</v>
      </c>
      <c r="F132" s="583">
        <v>0.61206539735099341</v>
      </c>
      <c r="G132" s="558">
        <v>0.38793460264900664</v>
      </c>
      <c r="H132" s="558">
        <v>1</v>
      </c>
      <c r="I132" s="558">
        <v>0.68907563025210083</v>
      </c>
      <c r="J132" s="558">
        <v>0.31092436974789917</v>
      </c>
      <c r="K132" s="558">
        <v>1</v>
      </c>
      <c r="L132" s="558">
        <v>0.61857707509881421</v>
      </c>
      <c r="M132" s="558">
        <v>0.38142292490118579</v>
      </c>
      <c r="N132" s="584">
        <v>1</v>
      </c>
      <c r="O132" s="583">
        <v>0.51724137931034486</v>
      </c>
      <c r="P132" s="558">
        <v>0.48275862068965519</v>
      </c>
      <c r="Q132" s="558">
        <v>1</v>
      </c>
      <c r="R132" s="558">
        <v>0.52158894645941278</v>
      </c>
      <c r="S132" s="558">
        <v>0.47841105354058722</v>
      </c>
      <c r="T132" s="584">
        <v>1</v>
      </c>
      <c r="U132" s="286">
        <v>1</v>
      </c>
      <c r="V132" s="583">
        <v>0.1</v>
      </c>
      <c r="W132" s="558">
        <v>0.9</v>
      </c>
      <c r="X132" s="584">
        <v>1</v>
      </c>
    </row>
    <row r="133" spans="2:24" s="4" customFormat="1" ht="15" hidden="1" customHeight="1" outlineLevel="1" x14ac:dyDescent="0.25">
      <c r="B133" s="71" t="s">
        <v>102</v>
      </c>
      <c r="C133" s="583">
        <v>0.52063221654363057</v>
      </c>
      <c r="D133" s="558">
        <v>0.47936778345636949</v>
      </c>
      <c r="E133" s="584">
        <v>1</v>
      </c>
      <c r="F133" s="583">
        <v>0.52850650692005785</v>
      </c>
      <c r="G133" s="558">
        <v>0.47149349307994215</v>
      </c>
      <c r="H133" s="558">
        <v>1</v>
      </c>
      <c r="I133" s="558">
        <v>0.64539829853054909</v>
      </c>
      <c r="J133" s="558">
        <v>0.35460170146945091</v>
      </c>
      <c r="K133" s="558">
        <v>1</v>
      </c>
      <c r="L133" s="558">
        <v>0.52210759027266029</v>
      </c>
      <c r="M133" s="558">
        <v>0.47789240972733971</v>
      </c>
      <c r="N133" s="584">
        <v>1</v>
      </c>
      <c r="O133" s="583">
        <v>0.39438339438339437</v>
      </c>
      <c r="P133" s="558">
        <v>0.60561660561660557</v>
      </c>
      <c r="Q133" s="558">
        <v>1</v>
      </c>
      <c r="R133" s="558">
        <v>0.37935843793584378</v>
      </c>
      <c r="S133" s="558">
        <v>0.62064156206415622</v>
      </c>
      <c r="T133" s="584">
        <v>1</v>
      </c>
      <c r="U133" s="286">
        <v>1</v>
      </c>
      <c r="V133" s="583">
        <v>0.7142857142857143</v>
      </c>
      <c r="W133" s="558">
        <v>0.2857142857142857</v>
      </c>
      <c r="X133" s="584">
        <v>1</v>
      </c>
    </row>
    <row r="134" spans="2:24" s="4" customFormat="1" ht="15" hidden="1" customHeight="1" outlineLevel="1" x14ac:dyDescent="0.25">
      <c r="B134" s="71" t="s">
        <v>103</v>
      </c>
      <c r="C134" s="583">
        <v>0.5335946248600224</v>
      </c>
      <c r="D134" s="558">
        <v>0.4664053751399776</v>
      </c>
      <c r="E134" s="584">
        <v>1</v>
      </c>
      <c r="F134" s="583">
        <v>0.52001412761949617</v>
      </c>
      <c r="G134" s="558">
        <v>0.47998587238050389</v>
      </c>
      <c r="H134" s="558">
        <v>1</v>
      </c>
      <c r="I134" s="558">
        <v>0.6531180400890868</v>
      </c>
      <c r="J134" s="558">
        <v>0.34688195991091314</v>
      </c>
      <c r="K134" s="558">
        <v>1</v>
      </c>
      <c r="L134" s="558">
        <v>0.49847962700182447</v>
      </c>
      <c r="M134" s="558">
        <v>0.50152037299817553</v>
      </c>
      <c r="N134" s="584">
        <v>1</v>
      </c>
      <c r="O134" s="583">
        <v>0.73700305810397548</v>
      </c>
      <c r="P134" s="558">
        <v>0.26299694189602446</v>
      </c>
      <c r="Q134" s="558">
        <v>1</v>
      </c>
      <c r="R134" s="558">
        <v>0.71636363636363631</v>
      </c>
      <c r="S134" s="558">
        <v>0.28363636363636363</v>
      </c>
      <c r="T134" s="584">
        <v>1</v>
      </c>
      <c r="U134" s="286">
        <v>1</v>
      </c>
      <c r="V134" s="583">
        <v>0</v>
      </c>
      <c r="W134" s="558">
        <v>1</v>
      </c>
      <c r="X134" s="584">
        <v>1</v>
      </c>
    </row>
    <row r="135" spans="2:24" s="4" customFormat="1" ht="15" hidden="1" customHeight="1" outlineLevel="1" x14ac:dyDescent="0.25">
      <c r="B135" s="71" t="s">
        <v>104</v>
      </c>
      <c r="C135" s="583">
        <v>0.51244064577397908</v>
      </c>
      <c r="D135" s="558">
        <v>0.48755935422602087</v>
      </c>
      <c r="E135" s="584">
        <v>1</v>
      </c>
      <c r="F135" s="583">
        <v>0.5</v>
      </c>
      <c r="G135" s="558">
        <v>0.5</v>
      </c>
      <c r="H135" s="558">
        <v>1</v>
      </c>
      <c r="I135" s="558">
        <v>0.60466294982260516</v>
      </c>
      <c r="J135" s="558">
        <v>0.39533705017739484</v>
      </c>
      <c r="K135" s="558">
        <v>1</v>
      </c>
      <c r="L135" s="558">
        <v>0.44419889502762433</v>
      </c>
      <c r="M135" s="558">
        <v>0.55580110497237567</v>
      </c>
      <c r="N135" s="584">
        <v>1</v>
      </c>
      <c r="O135" s="583">
        <v>0.63883847549909256</v>
      </c>
      <c r="P135" s="558">
        <v>0.36116152450090744</v>
      </c>
      <c r="Q135" s="558">
        <v>1</v>
      </c>
      <c r="R135" s="558">
        <v>0.64833005893909623</v>
      </c>
      <c r="S135" s="558">
        <v>0.35166994106090371</v>
      </c>
      <c r="T135" s="584">
        <v>1</v>
      </c>
      <c r="U135" s="286">
        <v>1</v>
      </c>
      <c r="V135" s="583">
        <v>0.3</v>
      </c>
      <c r="W135" s="558">
        <v>0.7</v>
      </c>
      <c r="X135" s="584">
        <v>1</v>
      </c>
    </row>
    <row r="136" spans="2:24" s="4" customFormat="1" ht="15.75" collapsed="1" x14ac:dyDescent="0.25">
      <c r="B136" s="101">
        <v>2011</v>
      </c>
      <c r="C136" s="585">
        <v>0.55053586445044822</v>
      </c>
      <c r="D136" s="562">
        <v>0.44946413554955178</v>
      </c>
      <c r="E136" s="586">
        <v>1</v>
      </c>
      <c r="F136" s="585">
        <v>0.54532226311734999</v>
      </c>
      <c r="G136" s="562">
        <v>0.45467773688265001</v>
      </c>
      <c r="H136" s="562">
        <v>1</v>
      </c>
      <c r="I136" s="562">
        <v>0.62370312665982086</v>
      </c>
      <c r="J136" s="562">
        <v>0.37629687334017919</v>
      </c>
      <c r="K136" s="562">
        <v>1</v>
      </c>
      <c r="L136" s="562">
        <v>0.53664170912725073</v>
      </c>
      <c r="M136" s="562">
        <v>0.46335829087274932</v>
      </c>
      <c r="N136" s="586">
        <v>1</v>
      </c>
      <c r="O136" s="585">
        <v>0.58715756412493458</v>
      </c>
      <c r="P136" s="562">
        <v>0.41284243587506542</v>
      </c>
      <c r="Q136" s="562">
        <v>1</v>
      </c>
      <c r="R136" s="562">
        <v>0.59057971014492749</v>
      </c>
      <c r="S136" s="562">
        <v>0.40942028985507245</v>
      </c>
      <c r="T136" s="586">
        <v>1</v>
      </c>
      <c r="U136" s="289">
        <v>1</v>
      </c>
      <c r="V136" s="585">
        <v>0.27659574468085107</v>
      </c>
      <c r="W136" s="562">
        <v>0.72340425531914898</v>
      </c>
      <c r="X136" s="586">
        <v>1</v>
      </c>
    </row>
    <row r="137" spans="2:24" s="4" customFormat="1" ht="15" hidden="1" customHeight="1" outlineLevel="1" x14ac:dyDescent="0.25">
      <c r="B137" s="71" t="s">
        <v>93</v>
      </c>
      <c r="C137" s="583">
        <v>0.51847008826413865</v>
      </c>
      <c r="D137" s="558">
        <v>0.4815299117358614</v>
      </c>
      <c r="E137" s="584">
        <v>1</v>
      </c>
      <c r="F137" s="583">
        <v>0.51357275332996122</v>
      </c>
      <c r="G137" s="558">
        <v>0.48642724667003878</v>
      </c>
      <c r="H137" s="558">
        <v>1</v>
      </c>
      <c r="I137" s="558">
        <v>0.64411366711772666</v>
      </c>
      <c r="J137" s="558">
        <v>0.35588633288227334</v>
      </c>
      <c r="K137" s="558">
        <v>1</v>
      </c>
      <c r="L137" s="558">
        <v>0.49958597847088049</v>
      </c>
      <c r="M137" s="558">
        <v>0.50041402152911951</v>
      </c>
      <c r="N137" s="584">
        <v>1</v>
      </c>
      <c r="O137" s="583">
        <v>0.58783783783783783</v>
      </c>
      <c r="P137" s="558">
        <v>0.41216216216216217</v>
      </c>
      <c r="Q137" s="558">
        <v>1</v>
      </c>
      <c r="R137" s="558">
        <v>0.56818181818181823</v>
      </c>
      <c r="S137" s="558">
        <v>0.43181818181818182</v>
      </c>
      <c r="T137" s="584">
        <v>1</v>
      </c>
      <c r="U137" s="286">
        <v>1</v>
      </c>
      <c r="V137" s="583">
        <v>1</v>
      </c>
      <c r="W137" s="558">
        <v>0</v>
      </c>
      <c r="X137" s="584">
        <v>1</v>
      </c>
    </row>
    <row r="138" spans="2:24" s="4" customFormat="1" ht="15" hidden="1" customHeight="1" outlineLevel="1" x14ac:dyDescent="0.25">
      <c r="B138" s="71" t="s">
        <v>94</v>
      </c>
      <c r="C138" s="583">
        <v>0.43703085904920769</v>
      </c>
      <c r="D138" s="558">
        <v>0.56296914095079231</v>
      </c>
      <c r="E138" s="584">
        <v>1</v>
      </c>
      <c r="F138" s="583">
        <v>0.41698168072113989</v>
      </c>
      <c r="G138" s="558">
        <v>0.58301831927886016</v>
      </c>
      <c r="H138" s="558">
        <v>1</v>
      </c>
      <c r="I138" s="558">
        <v>0.57499999999999996</v>
      </c>
      <c r="J138" s="558">
        <v>0.42499999999999999</v>
      </c>
      <c r="K138" s="558">
        <v>1</v>
      </c>
      <c r="L138" s="558">
        <v>0.39039301310043667</v>
      </c>
      <c r="M138" s="558">
        <v>0.60960698689956327</v>
      </c>
      <c r="N138" s="584">
        <v>1</v>
      </c>
      <c r="O138" s="583">
        <v>0.71830985915492962</v>
      </c>
      <c r="P138" s="558">
        <v>0.28169014084507044</v>
      </c>
      <c r="Q138" s="558">
        <v>1</v>
      </c>
      <c r="R138" s="558">
        <v>0.69491525423728817</v>
      </c>
      <c r="S138" s="558">
        <v>0.30508474576271188</v>
      </c>
      <c r="T138" s="584">
        <v>1</v>
      </c>
      <c r="U138" s="286">
        <v>1</v>
      </c>
      <c r="V138" s="583">
        <v>1</v>
      </c>
      <c r="W138" s="558">
        <v>0</v>
      </c>
      <c r="X138" s="584">
        <v>1</v>
      </c>
    </row>
    <row r="139" spans="2:24" s="4" customFormat="1" ht="15" hidden="1" customHeight="1" outlineLevel="1" x14ac:dyDescent="0.25">
      <c r="B139" s="71" t="s">
        <v>95</v>
      </c>
      <c r="C139" s="583">
        <v>0.42872431506849318</v>
      </c>
      <c r="D139" s="558">
        <v>0.57127568493150682</v>
      </c>
      <c r="E139" s="584">
        <v>1</v>
      </c>
      <c r="F139" s="583">
        <v>0.41540516473731076</v>
      </c>
      <c r="G139" s="558">
        <v>0.58459483526268918</v>
      </c>
      <c r="H139" s="558">
        <v>1</v>
      </c>
      <c r="I139" s="558">
        <v>0.60880829015544047</v>
      </c>
      <c r="J139" s="558">
        <v>0.39119170984455959</v>
      </c>
      <c r="K139" s="558">
        <v>1</v>
      </c>
      <c r="L139" s="558">
        <v>0.39807756049055354</v>
      </c>
      <c r="M139" s="558">
        <v>0.60192243950944646</v>
      </c>
      <c r="N139" s="584">
        <v>1</v>
      </c>
      <c r="O139" s="583">
        <v>0.68840579710144922</v>
      </c>
      <c r="P139" s="558">
        <v>0.31159420289855072</v>
      </c>
      <c r="Q139" s="558">
        <v>1</v>
      </c>
      <c r="R139" s="558">
        <v>0.66942148760330578</v>
      </c>
      <c r="S139" s="558">
        <v>0.33057851239669422</v>
      </c>
      <c r="T139" s="584">
        <v>1</v>
      </c>
      <c r="U139" s="286">
        <v>1</v>
      </c>
      <c r="V139" s="583">
        <v>1</v>
      </c>
      <c r="W139" s="558">
        <v>0</v>
      </c>
      <c r="X139" s="584">
        <v>1</v>
      </c>
    </row>
    <row r="140" spans="2:24" s="4" customFormat="1" ht="15" hidden="1" customHeight="1" outlineLevel="1" x14ac:dyDescent="0.25">
      <c r="B140" s="71" t="s">
        <v>96</v>
      </c>
      <c r="C140" s="583">
        <v>0.43734714429578481</v>
      </c>
      <c r="D140" s="558">
        <v>0.56265285570421519</v>
      </c>
      <c r="E140" s="584">
        <v>1</v>
      </c>
      <c r="F140" s="583">
        <v>0.43010594467333724</v>
      </c>
      <c r="G140" s="558">
        <v>0.56989405532666271</v>
      </c>
      <c r="H140" s="558">
        <v>1</v>
      </c>
      <c r="I140" s="558">
        <v>0.69596354166666663</v>
      </c>
      <c r="J140" s="558">
        <v>0.30403645833333331</v>
      </c>
      <c r="K140" s="558">
        <v>1</v>
      </c>
      <c r="L140" s="558">
        <v>0.3747011519234949</v>
      </c>
      <c r="M140" s="558">
        <v>0.62529884807650515</v>
      </c>
      <c r="N140" s="584">
        <v>1</v>
      </c>
      <c r="O140" s="583">
        <v>0.68333333333333335</v>
      </c>
      <c r="P140" s="558">
        <v>0.31666666666666665</v>
      </c>
      <c r="Q140" s="558">
        <v>1</v>
      </c>
      <c r="R140" s="558">
        <v>0.6470588235294118</v>
      </c>
      <c r="S140" s="558">
        <v>0.35294117647058826</v>
      </c>
      <c r="T140" s="584">
        <v>1</v>
      </c>
      <c r="U140" s="286">
        <v>1</v>
      </c>
      <c r="V140" s="583">
        <v>1</v>
      </c>
      <c r="W140" s="558">
        <v>0</v>
      </c>
      <c r="X140" s="584">
        <v>1</v>
      </c>
    </row>
    <row r="141" spans="2:24" s="4" customFormat="1" ht="15" hidden="1" customHeight="1" outlineLevel="1" x14ac:dyDescent="0.25">
      <c r="B141" s="71" t="s">
        <v>97</v>
      </c>
      <c r="C141" s="583">
        <v>0.43906333155934008</v>
      </c>
      <c r="D141" s="558">
        <v>0.56093666844065992</v>
      </c>
      <c r="E141" s="584">
        <v>1</v>
      </c>
      <c r="F141" s="583">
        <v>0.4321167883211679</v>
      </c>
      <c r="G141" s="558">
        <v>0.56788321167883216</v>
      </c>
      <c r="H141" s="558">
        <v>1</v>
      </c>
      <c r="I141" s="558">
        <v>0.61656228253305501</v>
      </c>
      <c r="J141" s="558">
        <v>0.38343771746694505</v>
      </c>
      <c r="K141" s="558">
        <v>1</v>
      </c>
      <c r="L141" s="558">
        <v>0.37704455724760294</v>
      </c>
      <c r="M141" s="558">
        <v>0.62295544275239711</v>
      </c>
      <c r="N141" s="584">
        <v>1</v>
      </c>
      <c r="O141" s="583">
        <v>0.59677419354838712</v>
      </c>
      <c r="P141" s="558">
        <v>0.40322580645161288</v>
      </c>
      <c r="Q141" s="558">
        <v>1</v>
      </c>
      <c r="R141" s="558">
        <v>0.5544554455445545</v>
      </c>
      <c r="S141" s="558">
        <v>0.44554455445544555</v>
      </c>
      <c r="T141" s="584">
        <v>1</v>
      </c>
      <c r="U141" s="286">
        <v>1</v>
      </c>
      <c r="V141" s="583" t="s">
        <v>113</v>
      </c>
      <c r="W141" s="558" t="s">
        <v>113</v>
      </c>
      <c r="X141" s="584" t="s">
        <v>113</v>
      </c>
    </row>
    <row r="142" spans="2:24" s="4" customFormat="1" ht="15" hidden="1" customHeight="1" outlineLevel="1" x14ac:dyDescent="0.25">
      <c r="B142" s="71" t="s">
        <v>98</v>
      </c>
      <c r="C142" s="583">
        <v>0.46643568644434819</v>
      </c>
      <c r="D142" s="558">
        <v>0.53356431355565181</v>
      </c>
      <c r="E142" s="584">
        <v>1</v>
      </c>
      <c r="F142" s="583">
        <v>0.46375739644970415</v>
      </c>
      <c r="G142" s="558">
        <v>0.53624260355029585</v>
      </c>
      <c r="H142" s="558">
        <v>1</v>
      </c>
      <c r="I142" s="558">
        <v>0.60047562425683709</v>
      </c>
      <c r="J142" s="558">
        <v>0.39952437574316291</v>
      </c>
      <c r="K142" s="558">
        <v>1</v>
      </c>
      <c r="L142" s="558">
        <v>0.45622895622895621</v>
      </c>
      <c r="M142" s="558">
        <v>0.54377104377104379</v>
      </c>
      <c r="N142" s="584">
        <v>1</v>
      </c>
      <c r="O142" s="583">
        <v>0.57971014492753625</v>
      </c>
      <c r="P142" s="558">
        <v>0.42028985507246375</v>
      </c>
      <c r="Q142" s="558">
        <v>1</v>
      </c>
      <c r="R142" s="558">
        <v>0.48076923076923078</v>
      </c>
      <c r="S142" s="558">
        <v>0.51923076923076927</v>
      </c>
      <c r="T142" s="584">
        <v>1</v>
      </c>
      <c r="U142" s="286">
        <v>1</v>
      </c>
      <c r="V142" s="583">
        <v>0</v>
      </c>
      <c r="W142" s="558">
        <v>1</v>
      </c>
      <c r="X142" s="584">
        <v>1</v>
      </c>
    </row>
    <row r="143" spans="2:24" s="4" customFormat="1" ht="15" hidden="1" customHeight="1" outlineLevel="1" x14ac:dyDescent="0.25">
      <c r="B143" s="71" t="s">
        <v>99</v>
      </c>
      <c r="C143" s="583">
        <v>0.44771241830065361</v>
      </c>
      <c r="D143" s="558">
        <v>0.55228758169934644</v>
      </c>
      <c r="E143" s="584">
        <v>1</v>
      </c>
      <c r="F143" s="583">
        <v>0.44543882843486221</v>
      </c>
      <c r="G143" s="558">
        <v>0.55456117156513784</v>
      </c>
      <c r="H143" s="558">
        <v>1</v>
      </c>
      <c r="I143" s="558">
        <v>0.58172706245181183</v>
      </c>
      <c r="J143" s="558">
        <v>0.41827293754818812</v>
      </c>
      <c r="K143" s="558">
        <v>1</v>
      </c>
      <c r="L143" s="558">
        <v>0.41541588492808007</v>
      </c>
      <c r="M143" s="558">
        <v>0.58458411507191999</v>
      </c>
      <c r="N143" s="584">
        <v>1</v>
      </c>
      <c r="O143" s="583">
        <v>0.50597609561752988</v>
      </c>
      <c r="P143" s="558">
        <v>0.49402390438247012</v>
      </c>
      <c r="Q143" s="558">
        <v>1</v>
      </c>
      <c r="R143" s="558">
        <v>0.44174757281553401</v>
      </c>
      <c r="S143" s="558">
        <v>0.55825242718446599</v>
      </c>
      <c r="T143" s="584">
        <v>1</v>
      </c>
      <c r="U143" s="286">
        <v>1</v>
      </c>
      <c r="V143" s="583" t="s">
        <v>113</v>
      </c>
      <c r="W143" s="558" t="s">
        <v>113</v>
      </c>
      <c r="X143" s="584" t="s">
        <v>113</v>
      </c>
    </row>
    <row r="144" spans="2:24" s="4" customFormat="1" ht="15" hidden="1" customHeight="1" outlineLevel="1" x14ac:dyDescent="0.25">
      <c r="B144" s="71" t="s">
        <v>100</v>
      </c>
      <c r="C144" s="583">
        <v>0.54102735156771176</v>
      </c>
      <c r="D144" s="558">
        <v>0.45897264843228819</v>
      </c>
      <c r="E144" s="584">
        <v>1</v>
      </c>
      <c r="F144" s="583">
        <v>0.53822384985122451</v>
      </c>
      <c r="G144" s="558">
        <v>0.46177615014877549</v>
      </c>
      <c r="H144" s="558">
        <v>1</v>
      </c>
      <c r="I144" s="558">
        <v>0.69830659536541895</v>
      </c>
      <c r="J144" s="558">
        <v>0.30169340463458111</v>
      </c>
      <c r="K144" s="558">
        <v>1</v>
      </c>
      <c r="L144" s="558">
        <v>0.49152542372881358</v>
      </c>
      <c r="M144" s="558">
        <v>0.50847457627118642</v>
      </c>
      <c r="N144" s="584">
        <v>1</v>
      </c>
      <c r="O144" s="583">
        <v>0.58878504672897192</v>
      </c>
      <c r="P144" s="558">
        <v>0.41121495327102803</v>
      </c>
      <c r="Q144" s="558">
        <v>1</v>
      </c>
      <c r="R144" s="558">
        <v>0.5178571428571429</v>
      </c>
      <c r="S144" s="558">
        <v>0.48214285714285715</v>
      </c>
      <c r="T144" s="584">
        <v>1</v>
      </c>
      <c r="U144" s="286">
        <v>1</v>
      </c>
      <c r="V144" s="583">
        <v>0.5</v>
      </c>
      <c r="W144" s="558">
        <v>0.5</v>
      </c>
      <c r="X144" s="584">
        <v>1</v>
      </c>
    </row>
    <row r="145" spans="2:24" s="4" customFormat="1" ht="15" hidden="1" customHeight="1" outlineLevel="1" x14ac:dyDescent="0.25">
      <c r="B145" s="71" t="s">
        <v>101</v>
      </c>
      <c r="C145" s="583">
        <v>0.45371630819493602</v>
      </c>
      <c r="D145" s="558">
        <v>0.54628369180506398</v>
      </c>
      <c r="E145" s="584">
        <v>1</v>
      </c>
      <c r="F145" s="583">
        <v>0.45063113604488081</v>
      </c>
      <c r="G145" s="558">
        <v>0.54936886395511919</v>
      </c>
      <c r="H145" s="558">
        <v>1</v>
      </c>
      <c r="I145" s="558">
        <v>0.67142857142857137</v>
      </c>
      <c r="J145" s="558">
        <v>0.32857142857142857</v>
      </c>
      <c r="K145" s="558">
        <v>1</v>
      </c>
      <c r="L145" s="558">
        <v>0.40479728295478667</v>
      </c>
      <c r="M145" s="558">
        <v>0.59520271704521333</v>
      </c>
      <c r="N145" s="584">
        <v>1</v>
      </c>
      <c r="O145" s="583">
        <v>0.53170731707317076</v>
      </c>
      <c r="P145" s="558">
        <v>0.4682926829268293</v>
      </c>
      <c r="Q145" s="558">
        <v>1</v>
      </c>
      <c r="R145" s="558">
        <v>0.521505376344086</v>
      </c>
      <c r="S145" s="558">
        <v>0.478494623655914</v>
      </c>
      <c r="T145" s="584">
        <v>1</v>
      </c>
      <c r="U145" s="286">
        <v>1</v>
      </c>
      <c r="V145" s="583">
        <v>1</v>
      </c>
      <c r="W145" s="558">
        <v>0</v>
      </c>
      <c r="X145" s="584">
        <v>1</v>
      </c>
    </row>
    <row r="146" spans="2:24" s="4" customFormat="1" ht="15" hidden="1" customHeight="1" outlineLevel="1" x14ac:dyDescent="0.25">
      <c r="B146" s="71" t="s">
        <v>102</v>
      </c>
      <c r="C146" s="583">
        <v>0.41366268762557618</v>
      </c>
      <c r="D146" s="558">
        <v>0.58633731237442388</v>
      </c>
      <c r="E146" s="584">
        <v>1</v>
      </c>
      <c r="F146" s="583">
        <v>0.40177034669289402</v>
      </c>
      <c r="G146" s="558">
        <v>0.59822965330710598</v>
      </c>
      <c r="H146" s="558">
        <v>1</v>
      </c>
      <c r="I146" s="558">
        <v>0.65391108610016879</v>
      </c>
      <c r="J146" s="558">
        <v>0.34608891389983115</v>
      </c>
      <c r="K146" s="558">
        <v>1</v>
      </c>
      <c r="L146" s="558">
        <v>0.35470330089677543</v>
      </c>
      <c r="M146" s="558">
        <v>0.64529669910322462</v>
      </c>
      <c r="N146" s="584">
        <v>1</v>
      </c>
      <c r="O146" s="583">
        <v>0.68558951965065507</v>
      </c>
      <c r="P146" s="558">
        <v>0.31441048034934499</v>
      </c>
      <c r="Q146" s="558">
        <v>1</v>
      </c>
      <c r="R146" s="558">
        <v>0.67632850241545894</v>
      </c>
      <c r="S146" s="558">
        <v>0.32367149758454106</v>
      </c>
      <c r="T146" s="584">
        <v>1</v>
      </c>
      <c r="U146" s="286">
        <v>1</v>
      </c>
      <c r="V146" s="583">
        <v>0.45238095238095238</v>
      </c>
      <c r="W146" s="558">
        <v>0.54761904761904767</v>
      </c>
      <c r="X146" s="584">
        <v>1</v>
      </c>
    </row>
    <row r="147" spans="2:24" s="4" customFormat="1" ht="15" hidden="1" customHeight="1" outlineLevel="1" x14ac:dyDescent="0.25">
      <c r="B147" s="71" t="s">
        <v>103</v>
      </c>
      <c r="C147" s="583">
        <v>0.40397451456310679</v>
      </c>
      <c r="D147" s="558">
        <v>0.59602548543689315</v>
      </c>
      <c r="E147" s="584">
        <v>1</v>
      </c>
      <c r="F147" s="583">
        <v>0.39820500708549833</v>
      </c>
      <c r="G147" s="558">
        <v>0.60179499291450167</v>
      </c>
      <c r="H147" s="558">
        <v>1</v>
      </c>
      <c r="I147" s="558">
        <v>0.5952197378565921</v>
      </c>
      <c r="J147" s="558">
        <v>0.40478026214340784</v>
      </c>
      <c r="K147" s="558">
        <v>1</v>
      </c>
      <c r="L147" s="558">
        <v>0.36482084690553745</v>
      </c>
      <c r="M147" s="558">
        <v>0.63517915309446249</v>
      </c>
      <c r="N147" s="584">
        <v>1</v>
      </c>
      <c r="O147" s="583">
        <v>0.4631578947368421</v>
      </c>
      <c r="P147" s="558">
        <v>0.5368421052631579</v>
      </c>
      <c r="Q147" s="558">
        <v>1</v>
      </c>
      <c r="R147" s="558">
        <v>0.47619047619047616</v>
      </c>
      <c r="S147" s="558">
        <v>0.52380952380952384</v>
      </c>
      <c r="T147" s="584">
        <v>1</v>
      </c>
      <c r="U147" s="286">
        <v>1</v>
      </c>
      <c r="V147" s="583">
        <v>0.44444444444444442</v>
      </c>
      <c r="W147" s="558">
        <v>0.55555555555555558</v>
      </c>
      <c r="X147" s="584">
        <v>1</v>
      </c>
    </row>
    <row r="148" spans="2:24" s="4" customFormat="1" ht="15" hidden="1" customHeight="1" outlineLevel="1" x14ac:dyDescent="0.25">
      <c r="B148" s="71" t="s">
        <v>104</v>
      </c>
      <c r="C148" s="583">
        <v>0.4208213365661464</v>
      </c>
      <c r="D148" s="558">
        <v>0.5791786634338536</v>
      </c>
      <c r="E148" s="584">
        <v>1</v>
      </c>
      <c r="F148" s="583">
        <v>0.41007081038552323</v>
      </c>
      <c r="G148" s="558">
        <v>0.58992918961447682</v>
      </c>
      <c r="H148" s="558">
        <v>1</v>
      </c>
      <c r="I148" s="558">
        <v>0.5252747252747253</v>
      </c>
      <c r="J148" s="558">
        <v>0.4747252747252747</v>
      </c>
      <c r="K148" s="558">
        <v>1</v>
      </c>
      <c r="L148" s="558">
        <v>0.38379583746283447</v>
      </c>
      <c r="M148" s="558">
        <v>0.61620416253716548</v>
      </c>
      <c r="N148" s="584">
        <v>1</v>
      </c>
      <c r="O148" s="583">
        <v>0.53797468354430378</v>
      </c>
      <c r="P148" s="558">
        <v>0.46202531645569622</v>
      </c>
      <c r="Q148" s="558">
        <v>1</v>
      </c>
      <c r="R148" s="558">
        <v>0.47328244274809161</v>
      </c>
      <c r="S148" s="558">
        <v>0.52671755725190839</v>
      </c>
      <c r="T148" s="584">
        <v>1</v>
      </c>
      <c r="U148" s="286">
        <v>1</v>
      </c>
      <c r="V148" s="583">
        <v>1</v>
      </c>
      <c r="W148" s="558">
        <v>0</v>
      </c>
      <c r="X148" s="584">
        <v>1</v>
      </c>
    </row>
    <row r="149" spans="2:24" s="4" customFormat="1" ht="15.75" collapsed="1" x14ac:dyDescent="0.25">
      <c r="B149" s="101">
        <v>2010</v>
      </c>
      <c r="C149" s="585">
        <v>0.45312957361693823</v>
      </c>
      <c r="D149" s="562">
        <v>0.54687042638306171</v>
      </c>
      <c r="E149" s="586">
        <v>1</v>
      </c>
      <c r="F149" s="585">
        <v>0.44651871247120434</v>
      </c>
      <c r="G149" s="562">
        <v>0.55348128752879566</v>
      </c>
      <c r="H149" s="562">
        <v>1</v>
      </c>
      <c r="I149" s="562">
        <v>0.62766530260607367</v>
      </c>
      <c r="J149" s="562">
        <v>0.37233469739392633</v>
      </c>
      <c r="K149" s="562">
        <v>1</v>
      </c>
      <c r="L149" s="562">
        <v>0.41010996670022459</v>
      </c>
      <c r="M149" s="562">
        <v>0.58989003329977541</v>
      </c>
      <c r="N149" s="586">
        <v>1</v>
      </c>
      <c r="O149" s="585">
        <v>0.5845921450151057</v>
      </c>
      <c r="P149" s="562">
        <v>0.41540785498489424</v>
      </c>
      <c r="Q149" s="562">
        <v>1</v>
      </c>
      <c r="R149" s="562">
        <v>0.54865181711606092</v>
      </c>
      <c r="S149" s="562">
        <v>0.45134818288393902</v>
      </c>
      <c r="T149" s="586">
        <v>1</v>
      </c>
      <c r="U149" s="289">
        <v>1</v>
      </c>
      <c r="V149" s="585">
        <v>0.6827586206896552</v>
      </c>
      <c r="W149" s="562">
        <v>0.31724137931034485</v>
      </c>
      <c r="X149" s="586">
        <v>1</v>
      </c>
    </row>
    <row r="150" spans="2:24" s="4" customFormat="1" ht="15" hidden="1" customHeight="1" outlineLevel="1" x14ac:dyDescent="0.25">
      <c r="B150" s="71" t="s">
        <v>93</v>
      </c>
      <c r="C150" s="583">
        <v>0.50577683186378841</v>
      </c>
      <c r="D150" s="558">
        <v>0.49422316813621159</v>
      </c>
      <c r="E150" s="584">
        <v>1</v>
      </c>
      <c r="F150" s="583">
        <v>0.50007862871520681</v>
      </c>
      <c r="G150" s="558">
        <v>0.49992137128479319</v>
      </c>
      <c r="H150" s="558">
        <v>1</v>
      </c>
      <c r="I150" s="558">
        <v>0.60695780903034791</v>
      </c>
      <c r="J150" s="558">
        <v>0.39304219096965209</v>
      </c>
      <c r="K150" s="558">
        <v>1</v>
      </c>
      <c r="L150" s="558">
        <v>0.47960764068146616</v>
      </c>
      <c r="M150" s="558">
        <v>0.52039235931853378</v>
      </c>
      <c r="N150" s="584">
        <v>1</v>
      </c>
      <c r="O150" s="583">
        <v>0.5</v>
      </c>
      <c r="P150" s="558">
        <v>0.5</v>
      </c>
      <c r="Q150" s="558">
        <v>1</v>
      </c>
      <c r="R150" s="558">
        <v>0.46825396825396826</v>
      </c>
      <c r="S150" s="558">
        <v>0.53174603174603174</v>
      </c>
      <c r="T150" s="584">
        <v>1</v>
      </c>
      <c r="U150" s="286">
        <v>1</v>
      </c>
      <c r="V150" s="583">
        <v>1</v>
      </c>
      <c r="W150" s="558">
        <v>0</v>
      </c>
      <c r="X150" s="584">
        <v>1</v>
      </c>
    </row>
    <row r="151" spans="2:24" s="4" customFormat="1" ht="15" hidden="1" customHeight="1" outlineLevel="1" x14ac:dyDescent="0.25">
      <c r="B151" s="71" t="s">
        <v>94</v>
      </c>
      <c r="C151" s="583">
        <v>0.45366006911718504</v>
      </c>
      <c r="D151" s="558">
        <v>0.54633993088281496</v>
      </c>
      <c r="E151" s="584">
        <v>1</v>
      </c>
      <c r="F151" s="583">
        <v>0.44954721862871927</v>
      </c>
      <c r="G151" s="558">
        <v>0.55045278137128073</v>
      </c>
      <c r="H151" s="558">
        <v>1</v>
      </c>
      <c r="I151" s="558">
        <v>0.5</v>
      </c>
      <c r="J151" s="558">
        <v>0.5</v>
      </c>
      <c r="K151" s="558">
        <v>1</v>
      </c>
      <c r="L151" s="558">
        <v>0.50214592274678116</v>
      </c>
      <c r="M151" s="558">
        <v>0.4978540772532189</v>
      </c>
      <c r="N151" s="584">
        <v>1</v>
      </c>
      <c r="O151" s="583">
        <v>0.43076923076923079</v>
      </c>
      <c r="P151" s="558">
        <v>0.56923076923076921</v>
      </c>
      <c r="Q151" s="558">
        <v>1</v>
      </c>
      <c r="R151" s="558">
        <v>0.44642857142857145</v>
      </c>
      <c r="S151" s="558">
        <v>0.5535714285714286</v>
      </c>
      <c r="T151" s="584">
        <v>1</v>
      </c>
      <c r="U151" s="286">
        <v>1</v>
      </c>
      <c r="V151" s="583">
        <v>1</v>
      </c>
      <c r="W151" s="558">
        <v>0</v>
      </c>
      <c r="X151" s="584">
        <v>1</v>
      </c>
    </row>
    <row r="152" spans="2:24" s="4" customFormat="1" ht="15" hidden="1" customHeight="1" outlineLevel="1" x14ac:dyDescent="0.25">
      <c r="B152" s="71" t="s">
        <v>95</v>
      </c>
      <c r="C152" s="583">
        <v>0.51660198361362653</v>
      </c>
      <c r="D152" s="558">
        <v>0.48339801638637342</v>
      </c>
      <c r="E152" s="584">
        <v>1</v>
      </c>
      <c r="F152" s="583">
        <v>0.51387347391786908</v>
      </c>
      <c r="G152" s="558">
        <v>0.48612652608213097</v>
      </c>
      <c r="H152" s="558">
        <v>1</v>
      </c>
      <c r="I152" s="558">
        <v>0.52669902912621358</v>
      </c>
      <c r="J152" s="558">
        <v>0.47330097087378642</v>
      </c>
      <c r="K152" s="558">
        <v>1</v>
      </c>
      <c r="L152" s="558">
        <v>0.53202846975088969</v>
      </c>
      <c r="M152" s="558">
        <v>0.46797153024911031</v>
      </c>
      <c r="N152" s="584">
        <v>1</v>
      </c>
      <c r="O152" s="583">
        <v>0.44680851063829785</v>
      </c>
      <c r="P152" s="558">
        <v>0.55319148936170215</v>
      </c>
      <c r="Q152" s="558">
        <v>1</v>
      </c>
      <c r="R152" s="558">
        <v>0.43373493975903615</v>
      </c>
      <c r="S152" s="558">
        <v>0.5662650602409639</v>
      </c>
      <c r="T152" s="584">
        <v>1</v>
      </c>
      <c r="U152" s="286">
        <v>1</v>
      </c>
      <c r="V152" s="583">
        <v>1</v>
      </c>
      <c r="W152" s="558">
        <v>0</v>
      </c>
      <c r="X152" s="584">
        <v>1</v>
      </c>
    </row>
    <row r="153" spans="2:24" s="4" customFormat="1" ht="15" hidden="1" customHeight="1" outlineLevel="1" x14ac:dyDescent="0.25">
      <c r="B153" s="71" t="s">
        <v>96</v>
      </c>
      <c r="C153" s="583">
        <v>0.50878833208676144</v>
      </c>
      <c r="D153" s="558">
        <v>0.49121166791323861</v>
      </c>
      <c r="E153" s="584">
        <v>1</v>
      </c>
      <c r="F153" s="583">
        <v>0.50145602795573674</v>
      </c>
      <c r="G153" s="558">
        <v>0.49854397204426326</v>
      </c>
      <c r="H153" s="558">
        <v>1</v>
      </c>
      <c r="I153" s="558">
        <v>0.57860262008733621</v>
      </c>
      <c r="J153" s="558">
        <v>0.42139737991266374</v>
      </c>
      <c r="K153" s="558">
        <v>1</v>
      </c>
      <c r="L153" s="558">
        <v>0.50337381916329282</v>
      </c>
      <c r="M153" s="558">
        <v>0.49662618083670718</v>
      </c>
      <c r="N153" s="584">
        <v>1</v>
      </c>
      <c r="O153" s="583">
        <v>0.625</v>
      </c>
      <c r="P153" s="558">
        <v>0.375</v>
      </c>
      <c r="Q153" s="558">
        <v>1</v>
      </c>
      <c r="R153" s="558">
        <v>0.64227642276422769</v>
      </c>
      <c r="S153" s="558">
        <v>0.35772357723577236</v>
      </c>
      <c r="T153" s="584">
        <v>1</v>
      </c>
      <c r="U153" s="286">
        <v>1</v>
      </c>
      <c r="V153" s="583">
        <v>0.38461538461538464</v>
      </c>
      <c r="W153" s="558">
        <v>0.61538461538461542</v>
      </c>
      <c r="X153" s="584">
        <v>1</v>
      </c>
    </row>
    <row r="154" spans="2:24" s="4" customFormat="1" ht="15" hidden="1" customHeight="1" outlineLevel="1" x14ac:dyDescent="0.25">
      <c r="B154" s="71" t="s">
        <v>97</v>
      </c>
      <c r="C154" s="583">
        <v>0.52360515021459231</v>
      </c>
      <c r="D154" s="558">
        <v>0.47639484978540775</v>
      </c>
      <c r="E154" s="584">
        <v>1</v>
      </c>
      <c r="F154" s="583">
        <v>0.51763258611262986</v>
      </c>
      <c r="G154" s="558">
        <v>0.48236741388737014</v>
      </c>
      <c r="H154" s="558">
        <v>1</v>
      </c>
      <c r="I154" s="558">
        <v>0.62971839424805276</v>
      </c>
      <c r="J154" s="558">
        <v>0.3702816057519473</v>
      </c>
      <c r="K154" s="558">
        <v>1</v>
      </c>
      <c r="L154" s="558">
        <v>0.47984858606101088</v>
      </c>
      <c r="M154" s="558">
        <v>0.52015141393898912</v>
      </c>
      <c r="N154" s="584">
        <v>1</v>
      </c>
      <c r="O154" s="583">
        <v>0.75789473684210529</v>
      </c>
      <c r="P154" s="558">
        <v>0.24210526315789474</v>
      </c>
      <c r="Q154" s="558">
        <v>1</v>
      </c>
      <c r="R154" s="558">
        <v>0.74390243902439024</v>
      </c>
      <c r="S154" s="558">
        <v>0.25609756097560976</v>
      </c>
      <c r="T154" s="584">
        <v>1</v>
      </c>
      <c r="U154" s="286">
        <v>1</v>
      </c>
      <c r="V154" s="583">
        <v>1</v>
      </c>
      <c r="W154" s="558">
        <v>0</v>
      </c>
      <c r="X154" s="584">
        <v>1</v>
      </c>
    </row>
    <row r="155" spans="2:24" s="4" customFormat="1" ht="15" hidden="1" customHeight="1" outlineLevel="1" x14ac:dyDescent="0.25">
      <c r="B155" s="71" t="s">
        <v>98</v>
      </c>
      <c r="C155" s="583">
        <v>0.49808856323669959</v>
      </c>
      <c r="D155" s="558">
        <v>0.50191143676330041</v>
      </c>
      <c r="E155" s="584">
        <v>1</v>
      </c>
      <c r="F155" s="583">
        <v>0.49616201208557897</v>
      </c>
      <c r="G155" s="558">
        <v>0.50383798791442103</v>
      </c>
      <c r="H155" s="558">
        <v>1</v>
      </c>
      <c r="I155" s="558">
        <v>0.62577962577962576</v>
      </c>
      <c r="J155" s="558">
        <v>0.37422037422037424</v>
      </c>
      <c r="K155" s="558">
        <v>1</v>
      </c>
      <c r="L155" s="558">
        <v>0.47292817679558014</v>
      </c>
      <c r="M155" s="558">
        <v>0.52707182320441992</v>
      </c>
      <c r="N155" s="584">
        <v>1</v>
      </c>
      <c r="O155" s="583">
        <v>0.48837209302325579</v>
      </c>
      <c r="P155" s="558">
        <v>0.51162790697674421</v>
      </c>
      <c r="Q155" s="558">
        <v>1</v>
      </c>
      <c r="R155" s="558">
        <v>0.51200000000000001</v>
      </c>
      <c r="S155" s="558">
        <v>0.48799999999999999</v>
      </c>
      <c r="T155" s="584">
        <v>1</v>
      </c>
      <c r="U155" s="286">
        <v>1</v>
      </c>
      <c r="V155" s="583">
        <v>1</v>
      </c>
      <c r="W155" s="558">
        <v>0</v>
      </c>
      <c r="X155" s="584">
        <v>1</v>
      </c>
    </row>
    <row r="156" spans="2:24" s="4" customFormat="1" ht="15" hidden="1" customHeight="1" outlineLevel="1" x14ac:dyDescent="0.25">
      <c r="B156" s="71" t="s">
        <v>99</v>
      </c>
      <c r="C156" s="583">
        <v>0.51668520578420463</v>
      </c>
      <c r="D156" s="558">
        <v>0.48331479421579532</v>
      </c>
      <c r="E156" s="584">
        <v>1</v>
      </c>
      <c r="F156" s="583">
        <v>0.51575645230286615</v>
      </c>
      <c r="G156" s="558">
        <v>0.4842435476971339</v>
      </c>
      <c r="H156" s="558">
        <v>1</v>
      </c>
      <c r="I156" s="558">
        <v>0.62093171665603064</v>
      </c>
      <c r="J156" s="558">
        <v>0.37906828334396936</v>
      </c>
      <c r="K156" s="558">
        <v>1</v>
      </c>
      <c r="L156" s="558">
        <v>0.49559628659842897</v>
      </c>
      <c r="M156" s="558">
        <v>0.50440371340157109</v>
      </c>
      <c r="N156" s="584">
        <v>1</v>
      </c>
      <c r="O156" s="583">
        <v>0.48717948717948717</v>
      </c>
      <c r="P156" s="558">
        <v>0.51282051282051277</v>
      </c>
      <c r="Q156" s="558">
        <v>1</v>
      </c>
      <c r="R156" s="558">
        <v>0.46043165467625902</v>
      </c>
      <c r="S156" s="558">
        <v>0.53956834532374098</v>
      </c>
      <c r="T156" s="584">
        <v>1</v>
      </c>
      <c r="U156" s="286">
        <v>1</v>
      </c>
      <c r="V156" s="583">
        <v>1</v>
      </c>
      <c r="W156" s="558">
        <v>0</v>
      </c>
      <c r="X156" s="584">
        <v>1</v>
      </c>
    </row>
    <row r="157" spans="2:24" s="4" customFormat="1" ht="15" hidden="1" customHeight="1" outlineLevel="1" x14ac:dyDescent="0.25">
      <c r="B157" s="71" t="s">
        <v>100</v>
      </c>
      <c r="C157" s="583">
        <v>0.55018118796281712</v>
      </c>
      <c r="D157" s="558">
        <v>0.44981881203718294</v>
      </c>
      <c r="E157" s="584">
        <v>1</v>
      </c>
      <c r="F157" s="583">
        <v>0.55167895167895165</v>
      </c>
      <c r="G157" s="558">
        <v>0.4483210483210483</v>
      </c>
      <c r="H157" s="558">
        <v>1</v>
      </c>
      <c r="I157" s="558">
        <v>0.68447204968944098</v>
      </c>
      <c r="J157" s="558">
        <v>0.31552795031055902</v>
      </c>
      <c r="K157" s="558">
        <v>1</v>
      </c>
      <c r="L157" s="558">
        <v>0.53244274809160308</v>
      </c>
      <c r="M157" s="558">
        <v>0.46755725190839692</v>
      </c>
      <c r="N157" s="584">
        <v>1</v>
      </c>
      <c r="O157" s="583">
        <v>0.44075829383886256</v>
      </c>
      <c r="P157" s="558">
        <v>0.55924170616113744</v>
      </c>
      <c r="Q157" s="558">
        <v>1</v>
      </c>
      <c r="R157" s="558">
        <v>0.45263157894736844</v>
      </c>
      <c r="S157" s="558">
        <v>0.54736842105263162</v>
      </c>
      <c r="T157" s="584">
        <v>1</v>
      </c>
      <c r="U157" s="286">
        <v>1</v>
      </c>
      <c r="V157" s="583">
        <v>1</v>
      </c>
      <c r="W157" s="558">
        <v>0</v>
      </c>
      <c r="X157" s="584">
        <v>1</v>
      </c>
    </row>
    <row r="158" spans="2:24" s="4" customFormat="1" ht="15" hidden="1" customHeight="1" outlineLevel="1" x14ac:dyDescent="0.25">
      <c r="B158" s="71" t="s">
        <v>101</v>
      </c>
      <c r="C158" s="583">
        <v>0.56175149700598803</v>
      </c>
      <c r="D158" s="558">
        <v>0.43824850299401197</v>
      </c>
      <c r="E158" s="584">
        <v>1</v>
      </c>
      <c r="F158" s="583">
        <v>0.55976676384839652</v>
      </c>
      <c r="G158" s="558">
        <v>0.44023323615160348</v>
      </c>
      <c r="H158" s="558">
        <v>1</v>
      </c>
      <c r="I158" s="558">
        <v>0.71931196247068019</v>
      </c>
      <c r="J158" s="558">
        <v>0.28068803752931976</v>
      </c>
      <c r="K158" s="558">
        <v>1</v>
      </c>
      <c r="L158" s="558">
        <v>0.53364896854920529</v>
      </c>
      <c r="M158" s="558">
        <v>0.46635103145079471</v>
      </c>
      <c r="N158" s="584">
        <v>1</v>
      </c>
      <c r="O158" s="583">
        <v>0.56000000000000005</v>
      </c>
      <c r="P158" s="558">
        <v>0.44</v>
      </c>
      <c r="Q158" s="558">
        <v>1</v>
      </c>
      <c r="R158" s="558">
        <v>0.53846153846153844</v>
      </c>
      <c r="S158" s="558">
        <v>0.46153846153846156</v>
      </c>
      <c r="T158" s="584">
        <v>1</v>
      </c>
      <c r="U158" s="286">
        <v>1</v>
      </c>
      <c r="V158" s="583">
        <v>1</v>
      </c>
      <c r="W158" s="558">
        <v>0</v>
      </c>
      <c r="X158" s="584">
        <v>1</v>
      </c>
    </row>
    <row r="159" spans="2:24" s="4" customFormat="1" ht="15" hidden="1" customHeight="1" outlineLevel="1" x14ac:dyDescent="0.25">
      <c r="B159" s="71" t="s">
        <v>102</v>
      </c>
      <c r="C159" s="583">
        <v>0.47104072398190044</v>
      </c>
      <c r="D159" s="558">
        <v>0.52895927601809956</v>
      </c>
      <c r="E159" s="584">
        <v>1</v>
      </c>
      <c r="F159" s="583">
        <v>0.46511268910157455</v>
      </c>
      <c r="G159" s="558">
        <v>0.53488731089842545</v>
      </c>
      <c r="H159" s="558">
        <v>1</v>
      </c>
      <c r="I159" s="558">
        <v>0.65696969696969698</v>
      </c>
      <c r="J159" s="558">
        <v>0.34303030303030302</v>
      </c>
      <c r="K159" s="558">
        <v>1</v>
      </c>
      <c r="L159" s="558">
        <v>0.42960662525879917</v>
      </c>
      <c r="M159" s="558">
        <v>0.57039337474120078</v>
      </c>
      <c r="N159" s="584">
        <v>1</v>
      </c>
      <c r="O159" s="583">
        <v>0.61111111111111116</v>
      </c>
      <c r="P159" s="558">
        <v>0.3888888888888889</v>
      </c>
      <c r="Q159" s="558">
        <v>1</v>
      </c>
      <c r="R159" s="558">
        <v>0.55681818181818177</v>
      </c>
      <c r="S159" s="558">
        <v>0.44318181818181818</v>
      </c>
      <c r="T159" s="584">
        <v>1</v>
      </c>
      <c r="U159" s="286">
        <v>1</v>
      </c>
      <c r="V159" s="583">
        <v>1</v>
      </c>
      <c r="W159" s="558">
        <v>0</v>
      </c>
      <c r="X159" s="584">
        <v>1</v>
      </c>
    </row>
    <row r="160" spans="2:24" s="4" customFormat="1" ht="15" hidden="1" customHeight="1" outlineLevel="1" x14ac:dyDescent="0.25">
      <c r="B160" s="71" t="s">
        <v>103</v>
      </c>
      <c r="C160" s="583">
        <v>0.52683982683982689</v>
      </c>
      <c r="D160" s="558">
        <v>0.47316017316017317</v>
      </c>
      <c r="E160" s="584">
        <v>1</v>
      </c>
      <c r="F160" s="583">
        <v>0.52265659706796974</v>
      </c>
      <c r="G160" s="558">
        <v>0.4773434029320302</v>
      </c>
      <c r="H160" s="558">
        <v>1</v>
      </c>
      <c r="I160" s="558">
        <v>0.65432098765432101</v>
      </c>
      <c r="J160" s="558">
        <v>0.34567901234567899</v>
      </c>
      <c r="K160" s="558">
        <v>1</v>
      </c>
      <c r="L160" s="558">
        <v>0.47046109510086453</v>
      </c>
      <c r="M160" s="558">
        <v>0.52953890489913547</v>
      </c>
      <c r="N160" s="584">
        <v>1</v>
      </c>
      <c r="O160" s="583">
        <v>0.54320987654320985</v>
      </c>
      <c r="P160" s="558">
        <v>0.4567901234567901</v>
      </c>
      <c r="Q160" s="558">
        <v>1</v>
      </c>
      <c r="R160" s="558">
        <v>0.57971014492753625</v>
      </c>
      <c r="S160" s="558">
        <v>0.42028985507246375</v>
      </c>
      <c r="T160" s="584">
        <v>1</v>
      </c>
      <c r="U160" s="286">
        <v>1</v>
      </c>
      <c r="V160" s="583">
        <v>1</v>
      </c>
      <c r="W160" s="558">
        <v>0</v>
      </c>
      <c r="X160" s="584">
        <v>1</v>
      </c>
    </row>
    <row r="161" spans="2:24" s="4" customFormat="1" ht="15" hidden="1" customHeight="1" outlineLevel="1" x14ac:dyDescent="0.25">
      <c r="B161" s="71" t="s">
        <v>104</v>
      </c>
      <c r="C161" s="583">
        <v>0.48845186370912419</v>
      </c>
      <c r="D161" s="558">
        <v>0.51154813629087581</v>
      </c>
      <c r="E161" s="584">
        <v>1</v>
      </c>
      <c r="F161" s="583">
        <v>0.48609112709832136</v>
      </c>
      <c r="G161" s="558">
        <v>0.51390887290167864</v>
      </c>
      <c r="H161" s="558">
        <v>1</v>
      </c>
      <c r="I161" s="558">
        <v>0.62790697674418605</v>
      </c>
      <c r="J161" s="558">
        <v>0.37209302325581395</v>
      </c>
      <c r="K161" s="558">
        <v>1</v>
      </c>
      <c r="L161" s="558">
        <v>0.46310715609936964</v>
      </c>
      <c r="M161" s="558">
        <v>0.5368928439006303</v>
      </c>
      <c r="N161" s="584">
        <v>1</v>
      </c>
      <c r="O161" s="583">
        <v>0.46892655367231639</v>
      </c>
      <c r="P161" s="558">
        <v>0.53107344632768361</v>
      </c>
      <c r="Q161" s="558">
        <v>1</v>
      </c>
      <c r="R161" s="558">
        <v>0.43225806451612903</v>
      </c>
      <c r="S161" s="558">
        <v>0.56774193548387097</v>
      </c>
      <c r="T161" s="584">
        <v>1</v>
      </c>
      <c r="U161" s="286">
        <v>1</v>
      </c>
      <c r="V161" s="583">
        <v>1</v>
      </c>
      <c r="W161" s="558">
        <v>0</v>
      </c>
      <c r="X161" s="584">
        <v>1</v>
      </c>
    </row>
    <row r="162" spans="2:24" s="4" customFormat="1" ht="15.75" collapsed="1" x14ac:dyDescent="0.25">
      <c r="B162" s="101">
        <v>2009</v>
      </c>
      <c r="C162" s="585">
        <v>0.51218615323517735</v>
      </c>
      <c r="D162" s="562">
        <v>0.4878138467648227</v>
      </c>
      <c r="E162" s="586">
        <v>1</v>
      </c>
      <c r="F162" s="585">
        <v>0.50866447338498155</v>
      </c>
      <c r="G162" s="562">
        <v>0.49133552661501845</v>
      </c>
      <c r="H162" s="562">
        <v>1</v>
      </c>
      <c r="I162" s="562">
        <v>0.62817733990147784</v>
      </c>
      <c r="J162" s="562">
        <v>0.37182266009852216</v>
      </c>
      <c r="K162" s="562">
        <v>1</v>
      </c>
      <c r="L162" s="562">
        <v>0.48951892625546672</v>
      </c>
      <c r="M162" s="562">
        <v>0.51048107374453322</v>
      </c>
      <c r="N162" s="586">
        <v>1</v>
      </c>
      <c r="O162" s="585">
        <v>0.52323360916613626</v>
      </c>
      <c r="P162" s="562">
        <v>0.4767663908338638</v>
      </c>
      <c r="Q162" s="562">
        <v>1</v>
      </c>
      <c r="R162" s="562">
        <v>0.51293103448275867</v>
      </c>
      <c r="S162" s="562">
        <v>0.48706896551724138</v>
      </c>
      <c r="T162" s="586">
        <v>1</v>
      </c>
      <c r="U162" s="289">
        <v>1</v>
      </c>
      <c r="V162" s="585">
        <v>0.84615384615384615</v>
      </c>
      <c r="W162" s="562">
        <v>0.15384615384615385</v>
      </c>
      <c r="X162" s="586">
        <v>1</v>
      </c>
    </row>
    <row r="163" spans="2:24" s="4" customFormat="1" ht="15" hidden="1" customHeight="1" outlineLevel="1" x14ac:dyDescent="0.25">
      <c r="B163" s="71" t="s">
        <v>93</v>
      </c>
      <c r="C163" s="583">
        <v>0.51976147552350571</v>
      </c>
      <c r="D163" s="558">
        <v>0.48023852447649423</v>
      </c>
      <c r="E163" s="584">
        <v>1</v>
      </c>
      <c r="F163" s="583">
        <v>0.51798767378529453</v>
      </c>
      <c r="G163" s="558">
        <v>0.48201232621470547</v>
      </c>
      <c r="H163" s="558">
        <v>1</v>
      </c>
      <c r="I163" s="558">
        <v>0.78268765133171914</v>
      </c>
      <c r="J163" s="558">
        <v>0.21731234866828086</v>
      </c>
      <c r="K163" s="558">
        <v>1</v>
      </c>
      <c r="L163" s="558">
        <v>0.47516420361247946</v>
      </c>
      <c r="M163" s="558">
        <v>0.52483579638752054</v>
      </c>
      <c r="N163" s="584">
        <v>1</v>
      </c>
      <c r="O163" s="583">
        <v>0.45652173913043476</v>
      </c>
      <c r="P163" s="558">
        <v>0.54347826086956519</v>
      </c>
      <c r="Q163" s="558">
        <v>1</v>
      </c>
      <c r="R163" s="558">
        <v>0.44242424242424244</v>
      </c>
      <c r="S163" s="558">
        <v>0.55757575757575761</v>
      </c>
      <c r="T163" s="584">
        <v>1</v>
      </c>
      <c r="U163" s="286">
        <v>1</v>
      </c>
      <c r="V163" s="583">
        <v>1</v>
      </c>
      <c r="W163" s="558">
        <v>0</v>
      </c>
      <c r="X163" s="584">
        <v>1</v>
      </c>
    </row>
    <row r="164" spans="2:24" s="4" customFormat="1" ht="15" hidden="1" customHeight="1" outlineLevel="1" x14ac:dyDescent="0.25">
      <c r="B164" s="71" t="s">
        <v>94</v>
      </c>
      <c r="C164" s="583">
        <v>0.5276847290640394</v>
      </c>
      <c r="D164" s="558">
        <v>0.4723152709359606</v>
      </c>
      <c r="E164" s="584">
        <v>1</v>
      </c>
      <c r="F164" s="583">
        <v>0.52094078811636069</v>
      </c>
      <c r="G164" s="558">
        <v>0.47905921188363937</v>
      </c>
      <c r="H164" s="558">
        <v>1</v>
      </c>
      <c r="I164" s="558">
        <v>0.8582677165354331</v>
      </c>
      <c r="J164" s="558">
        <v>0.14173228346456693</v>
      </c>
      <c r="K164" s="558">
        <v>1</v>
      </c>
      <c r="L164" s="558">
        <v>0.46615384615384614</v>
      </c>
      <c r="M164" s="558">
        <v>0.53384615384615386</v>
      </c>
      <c r="N164" s="584">
        <v>1</v>
      </c>
      <c r="O164" s="583">
        <v>0.60732984293193715</v>
      </c>
      <c r="P164" s="558">
        <v>0.39267015706806285</v>
      </c>
      <c r="Q164" s="558">
        <v>1</v>
      </c>
      <c r="R164" s="558">
        <v>0.60571428571428576</v>
      </c>
      <c r="S164" s="558">
        <v>0.39428571428571429</v>
      </c>
      <c r="T164" s="584">
        <v>1</v>
      </c>
      <c r="U164" s="286">
        <v>1</v>
      </c>
      <c r="V164" s="583">
        <v>1</v>
      </c>
      <c r="W164" s="558">
        <v>0</v>
      </c>
      <c r="X164" s="584">
        <v>1</v>
      </c>
    </row>
    <row r="165" spans="2:24" s="4" customFormat="1" ht="15" hidden="1" customHeight="1" outlineLevel="1" x14ac:dyDescent="0.25">
      <c r="B165" s="71" t="s">
        <v>95</v>
      </c>
      <c r="C165" s="583">
        <v>0.50697247706422022</v>
      </c>
      <c r="D165" s="558">
        <v>0.49302752293577984</v>
      </c>
      <c r="E165" s="584">
        <v>1</v>
      </c>
      <c r="F165" s="583">
        <v>0.50150943396226411</v>
      </c>
      <c r="G165" s="558">
        <v>0.49849056603773584</v>
      </c>
      <c r="H165" s="558">
        <v>1</v>
      </c>
      <c r="I165" s="558">
        <v>0.75352697095435683</v>
      </c>
      <c r="J165" s="558">
        <v>0.24647302904564317</v>
      </c>
      <c r="K165" s="558">
        <v>1</v>
      </c>
      <c r="L165" s="558">
        <v>0.47114829774956724</v>
      </c>
      <c r="M165" s="558">
        <v>0.52885170225043276</v>
      </c>
      <c r="N165" s="584">
        <v>1</v>
      </c>
      <c r="O165" s="583">
        <v>0.61206896551724133</v>
      </c>
      <c r="P165" s="558">
        <v>0.38793103448275862</v>
      </c>
      <c r="Q165" s="558">
        <v>1</v>
      </c>
      <c r="R165" s="558">
        <v>0.61682242990654201</v>
      </c>
      <c r="S165" s="558">
        <v>0.38317757009345793</v>
      </c>
      <c r="T165" s="584">
        <v>1</v>
      </c>
      <c r="U165" s="286">
        <v>1</v>
      </c>
      <c r="V165" s="583">
        <v>1</v>
      </c>
      <c r="W165" s="558">
        <v>0</v>
      </c>
      <c r="X165" s="584">
        <v>1</v>
      </c>
    </row>
    <row r="166" spans="2:24" s="4" customFormat="1" ht="15" hidden="1" customHeight="1" outlineLevel="1" x14ac:dyDescent="0.25">
      <c r="B166" s="71" t="s">
        <v>96</v>
      </c>
      <c r="C166" s="583">
        <v>0.5799570508231926</v>
      </c>
      <c r="D166" s="558">
        <v>0.42004294917680746</v>
      </c>
      <c r="E166" s="584">
        <v>1</v>
      </c>
      <c r="F166" s="583">
        <v>0.57693447969166911</v>
      </c>
      <c r="G166" s="558">
        <v>0.42306552030833089</v>
      </c>
      <c r="H166" s="558">
        <v>1</v>
      </c>
      <c r="I166" s="558">
        <v>0.86436781609195401</v>
      </c>
      <c r="J166" s="558">
        <v>0.13563218390804599</v>
      </c>
      <c r="K166" s="558">
        <v>1</v>
      </c>
      <c r="L166" s="558">
        <v>0.52143482064741908</v>
      </c>
      <c r="M166" s="558">
        <v>0.47856517935258092</v>
      </c>
      <c r="N166" s="584">
        <v>1</v>
      </c>
      <c r="O166" s="583">
        <v>0.57671957671957674</v>
      </c>
      <c r="P166" s="558">
        <v>0.42328042328042326</v>
      </c>
      <c r="Q166" s="558">
        <v>1</v>
      </c>
      <c r="R166" s="558">
        <v>0.57714285714285718</v>
      </c>
      <c r="S166" s="558">
        <v>0.42285714285714288</v>
      </c>
      <c r="T166" s="584">
        <v>1</v>
      </c>
      <c r="U166" s="286">
        <v>1</v>
      </c>
      <c r="V166" s="583">
        <v>1</v>
      </c>
      <c r="W166" s="558">
        <v>0</v>
      </c>
      <c r="X166" s="584">
        <v>1</v>
      </c>
    </row>
    <row r="167" spans="2:24" s="4" customFormat="1" ht="15" hidden="1" customHeight="1" outlineLevel="1" x14ac:dyDescent="0.25">
      <c r="B167" s="71" t="s">
        <v>97</v>
      </c>
      <c r="C167" s="583">
        <v>0.52692031586503951</v>
      </c>
      <c r="D167" s="558">
        <v>0.47307968413496054</v>
      </c>
      <c r="E167" s="584">
        <v>1</v>
      </c>
      <c r="F167" s="583">
        <v>0.52334272760691092</v>
      </c>
      <c r="G167" s="558">
        <v>0.47665727239308908</v>
      </c>
      <c r="H167" s="558">
        <v>1</v>
      </c>
      <c r="I167" s="558">
        <v>0.84303937881308932</v>
      </c>
      <c r="J167" s="558">
        <v>0.1569606211869107</v>
      </c>
      <c r="K167" s="558">
        <v>1</v>
      </c>
      <c r="L167" s="558">
        <v>0.48796651552145098</v>
      </c>
      <c r="M167" s="558">
        <v>0.51203348447854902</v>
      </c>
      <c r="N167" s="584">
        <v>1</v>
      </c>
      <c r="O167" s="583">
        <v>0.59235668789808915</v>
      </c>
      <c r="P167" s="558">
        <v>0.40764331210191085</v>
      </c>
      <c r="Q167" s="558">
        <v>1</v>
      </c>
      <c r="R167" s="558">
        <v>0.53125</v>
      </c>
      <c r="S167" s="558">
        <v>0.46875</v>
      </c>
      <c r="T167" s="584">
        <v>1</v>
      </c>
      <c r="U167" s="286">
        <v>1</v>
      </c>
      <c r="V167" s="583" t="s">
        <v>113</v>
      </c>
      <c r="W167" s="558" t="s">
        <v>113</v>
      </c>
      <c r="X167" s="584" t="s">
        <v>113</v>
      </c>
    </row>
    <row r="168" spans="2:24" s="4" customFormat="1" ht="15" hidden="1" customHeight="1" outlineLevel="1" x14ac:dyDescent="0.25">
      <c r="B168" s="71" t="s">
        <v>98</v>
      </c>
      <c r="C168" s="583">
        <v>0.45692370908094782</v>
      </c>
      <c r="D168" s="558">
        <v>0.54307629091905218</v>
      </c>
      <c r="E168" s="584">
        <v>1</v>
      </c>
      <c r="F168" s="583">
        <v>0.45237096097356272</v>
      </c>
      <c r="G168" s="558">
        <v>0.54762903902643723</v>
      </c>
      <c r="H168" s="558">
        <v>1</v>
      </c>
      <c r="I168" s="558">
        <v>0.73998364677023709</v>
      </c>
      <c r="J168" s="558">
        <v>0.26001635322976285</v>
      </c>
      <c r="K168" s="558">
        <v>1</v>
      </c>
      <c r="L168" s="558">
        <v>0.39984350547730829</v>
      </c>
      <c r="M168" s="558">
        <v>0.60015649452269171</v>
      </c>
      <c r="N168" s="584">
        <v>1</v>
      </c>
      <c r="O168" s="583">
        <v>0.62121212121212122</v>
      </c>
      <c r="P168" s="558">
        <v>0.37878787878787878</v>
      </c>
      <c r="Q168" s="558">
        <v>1</v>
      </c>
      <c r="R168" s="558">
        <v>0.5855855855855856</v>
      </c>
      <c r="S168" s="558">
        <v>0.4144144144144144</v>
      </c>
      <c r="T168" s="584">
        <v>1</v>
      </c>
      <c r="U168" s="286">
        <v>1</v>
      </c>
      <c r="V168" s="583">
        <v>1</v>
      </c>
      <c r="W168" s="558">
        <v>0</v>
      </c>
      <c r="X168" s="584">
        <v>1</v>
      </c>
    </row>
    <row r="169" spans="2:24" s="4" customFormat="1" ht="15" hidden="1" customHeight="1" outlineLevel="1" x14ac:dyDescent="0.25">
      <c r="B169" s="71" t="s">
        <v>99</v>
      </c>
      <c r="C169" s="583">
        <v>0.51898590268303779</v>
      </c>
      <c r="D169" s="558">
        <v>0.48101409731696226</v>
      </c>
      <c r="E169" s="584">
        <v>1</v>
      </c>
      <c r="F169" s="583">
        <v>0.51568352059925093</v>
      </c>
      <c r="G169" s="558">
        <v>0.48431647940074907</v>
      </c>
      <c r="H169" s="558">
        <v>1</v>
      </c>
      <c r="I169" s="558">
        <v>0.72889305816135086</v>
      </c>
      <c r="J169" s="558">
        <v>0.27110694183864914</v>
      </c>
      <c r="K169" s="558">
        <v>1</v>
      </c>
      <c r="L169" s="558">
        <v>0.45074925074925076</v>
      </c>
      <c r="M169" s="558">
        <v>0.54925074925074924</v>
      </c>
      <c r="N169" s="584">
        <v>1</v>
      </c>
      <c r="O169" s="583">
        <v>0.55714285714285716</v>
      </c>
      <c r="P169" s="558">
        <v>0.44285714285714284</v>
      </c>
      <c r="Q169" s="558">
        <v>1</v>
      </c>
      <c r="R169" s="558">
        <v>0.55208333333333337</v>
      </c>
      <c r="S169" s="558">
        <v>0.44791666666666669</v>
      </c>
      <c r="T169" s="584">
        <v>1</v>
      </c>
      <c r="U169" s="286">
        <v>1</v>
      </c>
      <c r="V169" s="583">
        <v>1</v>
      </c>
      <c r="W169" s="558">
        <v>0</v>
      </c>
      <c r="X169" s="584">
        <v>1</v>
      </c>
    </row>
    <row r="170" spans="2:24" s="4" customFormat="1" ht="15" hidden="1" customHeight="1" outlineLevel="1" x14ac:dyDescent="0.25">
      <c r="B170" s="71" t="s">
        <v>100</v>
      </c>
      <c r="C170" s="583">
        <v>0.60375075620084695</v>
      </c>
      <c r="D170" s="558">
        <v>0.39624924379915305</v>
      </c>
      <c r="E170" s="584">
        <v>1</v>
      </c>
      <c r="F170" s="583">
        <v>0.59079229122055676</v>
      </c>
      <c r="G170" s="558">
        <v>0.40920770877944324</v>
      </c>
      <c r="H170" s="558">
        <v>1</v>
      </c>
      <c r="I170" s="558">
        <v>0.67295385651734596</v>
      </c>
      <c r="J170" s="558">
        <v>0.32704614348265409</v>
      </c>
      <c r="K170" s="558">
        <v>1</v>
      </c>
      <c r="L170" s="558">
        <v>0.56910717546101885</v>
      </c>
      <c r="M170" s="558">
        <v>0.4308928245389812</v>
      </c>
      <c r="N170" s="584">
        <v>1</v>
      </c>
      <c r="O170" s="583">
        <v>0.41304347826086957</v>
      </c>
      <c r="P170" s="558">
        <v>0.58695652173913049</v>
      </c>
      <c r="Q170" s="558">
        <v>1</v>
      </c>
      <c r="R170" s="558">
        <v>0.37106918238993708</v>
      </c>
      <c r="S170" s="558">
        <v>0.62893081761006286</v>
      </c>
      <c r="T170" s="584">
        <v>1</v>
      </c>
      <c r="U170" s="286">
        <v>1</v>
      </c>
      <c r="V170" s="583">
        <v>1</v>
      </c>
      <c r="W170" s="558">
        <v>0</v>
      </c>
      <c r="X170" s="584">
        <v>1</v>
      </c>
    </row>
    <row r="171" spans="2:24" s="4" customFormat="1" ht="15" hidden="1" customHeight="1" outlineLevel="1" x14ac:dyDescent="0.25">
      <c r="B171" s="71" t="s">
        <v>101</v>
      </c>
      <c r="C171" s="583">
        <v>0.53740665308893409</v>
      </c>
      <c r="D171" s="558">
        <v>0.46259334691106585</v>
      </c>
      <c r="E171" s="584">
        <v>1</v>
      </c>
      <c r="F171" s="583">
        <v>0.53365990202939118</v>
      </c>
      <c r="G171" s="558">
        <v>0.46634009797060882</v>
      </c>
      <c r="H171" s="558">
        <v>1</v>
      </c>
      <c r="I171" s="558">
        <v>0.63636363636363635</v>
      </c>
      <c r="J171" s="558">
        <v>0.36363636363636365</v>
      </c>
      <c r="K171" s="558">
        <v>1</v>
      </c>
      <c r="L171" s="558">
        <v>0.47815354233522589</v>
      </c>
      <c r="M171" s="558">
        <v>0.52184645766477411</v>
      </c>
      <c r="N171" s="584">
        <v>1</v>
      </c>
      <c r="O171" s="583">
        <v>0.59239130434782605</v>
      </c>
      <c r="P171" s="558">
        <v>0.40760869565217389</v>
      </c>
      <c r="Q171" s="558">
        <v>1</v>
      </c>
      <c r="R171" s="558">
        <v>0.5714285714285714</v>
      </c>
      <c r="S171" s="558">
        <v>0.42857142857142855</v>
      </c>
      <c r="T171" s="584">
        <v>1</v>
      </c>
      <c r="U171" s="286">
        <v>1</v>
      </c>
      <c r="V171" s="583">
        <v>1</v>
      </c>
      <c r="W171" s="558">
        <v>0</v>
      </c>
      <c r="X171" s="584">
        <v>1</v>
      </c>
    </row>
    <row r="172" spans="2:24" s="4" customFormat="1" ht="15" hidden="1" customHeight="1" outlineLevel="1" x14ac:dyDescent="0.25">
      <c r="B172" s="71" t="s">
        <v>102</v>
      </c>
      <c r="C172" s="583">
        <v>0.68762278978389002</v>
      </c>
      <c r="D172" s="558">
        <v>0.31237721021611004</v>
      </c>
      <c r="E172" s="584">
        <v>1</v>
      </c>
      <c r="F172" s="583">
        <v>0.68848258189625322</v>
      </c>
      <c r="G172" s="558">
        <v>0.31151741810374678</v>
      </c>
      <c r="H172" s="558">
        <v>1</v>
      </c>
      <c r="I172" s="558">
        <v>0.73015307938768248</v>
      </c>
      <c r="J172" s="558">
        <v>0.26984692061231758</v>
      </c>
      <c r="K172" s="558">
        <v>1</v>
      </c>
      <c r="L172" s="558">
        <v>0.71296296296296291</v>
      </c>
      <c r="M172" s="558">
        <v>0.28703703703703703</v>
      </c>
      <c r="N172" s="584">
        <v>1</v>
      </c>
      <c r="O172" s="583">
        <v>0.55335968379446643</v>
      </c>
      <c r="P172" s="558">
        <v>0.44664031620553357</v>
      </c>
      <c r="Q172" s="558">
        <v>1</v>
      </c>
      <c r="R172" s="558">
        <v>0.47761194029850745</v>
      </c>
      <c r="S172" s="558">
        <v>0.52238805970149249</v>
      </c>
      <c r="T172" s="584">
        <v>1</v>
      </c>
      <c r="U172" s="286">
        <v>1</v>
      </c>
      <c r="V172" s="583">
        <v>1</v>
      </c>
      <c r="W172" s="558">
        <v>0</v>
      </c>
      <c r="X172" s="584">
        <v>1</v>
      </c>
    </row>
    <row r="173" spans="2:24" s="4" customFormat="1" ht="15" hidden="1" customHeight="1" outlineLevel="1" x14ac:dyDescent="0.25">
      <c r="B173" s="71" t="s">
        <v>103</v>
      </c>
      <c r="C173" s="583">
        <v>0.5054312047399605</v>
      </c>
      <c r="D173" s="558">
        <v>0.4945687952600395</v>
      </c>
      <c r="E173" s="584">
        <v>1</v>
      </c>
      <c r="F173" s="583">
        <v>0.49197860962566847</v>
      </c>
      <c r="G173" s="558">
        <v>0.50802139037433158</v>
      </c>
      <c r="H173" s="558">
        <v>1</v>
      </c>
      <c r="I173" s="558">
        <v>0.6157407407407407</v>
      </c>
      <c r="J173" s="558">
        <v>0.38425925925925924</v>
      </c>
      <c r="K173" s="558">
        <v>1</v>
      </c>
      <c r="L173" s="558">
        <v>0.50859019706922692</v>
      </c>
      <c r="M173" s="558">
        <v>0.49140980293077313</v>
      </c>
      <c r="N173" s="584">
        <v>1</v>
      </c>
      <c r="O173" s="583">
        <v>0.65714285714285714</v>
      </c>
      <c r="P173" s="558">
        <v>0.34285714285714286</v>
      </c>
      <c r="Q173" s="558">
        <v>1</v>
      </c>
      <c r="R173" s="558">
        <v>0.63157894736842102</v>
      </c>
      <c r="S173" s="558">
        <v>0.36842105263157893</v>
      </c>
      <c r="T173" s="584">
        <v>1</v>
      </c>
      <c r="U173" s="286">
        <v>1</v>
      </c>
      <c r="V173" s="583" t="s">
        <v>113</v>
      </c>
      <c r="W173" s="558" t="s">
        <v>113</v>
      </c>
      <c r="X173" s="584" t="s">
        <v>113</v>
      </c>
    </row>
    <row r="174" spans="2:24" s="4" customFormat="1" ht="15" hidden="1" customHeight="1" outlineLevel="1" x14ac:dyDescent="0.25">
      <c r="B174" s="71" t="s">
        <v>104</v>
      </c>
      <c r="C174" s="583">
        <v>0.52849551035367415</v>
      </c>
      <c r="D174" s="558">
        <v>0.4715044896463258</v>
      </c>
      <c r="E174" s="584">
        <v>1</v>
      </c>
      <c r="F174" s="583">
        <v>0.52456787725771992</v>
      </c>
      <c r="G174" s="558">
        <v>0.47543212274228003</v>
      </c>
      <c r="H174" s="558">
        <v>1</v>
      </c>
      <c r="I174" s="558">
        <v>0.62603116406966086</v>
      </c>
      <c r="J174" s="558">
        <v>0.37396883593033914</v>
      </c>
      <c r="K174" s="558">
        <v>1</v>
      </c>
      <c r="L174" s="558">
        <v>0.5311475409836065</v>
      </c>
      <c r="M174" s="558">
        <v>0.46885245901639344</v>
      </c>
      <c r="N174" s="584">
        <v>1</v>
      </c>
      <c r="O174" s="583">
        <v>0.36868686868686867</v>
      </c>
      <c r="P174" s="558">
        <v>0.63131313131313127</v>
      </c>
      <c r="Q174" s="558">
        <v>1</v>
      </c>
      <c r="R174" s="558">
        <v>0.35555555555555557</v>
      </c>
      <c r="S174" s="558">
        <v>0.64444444444444449</v>
      </c>
      <c r="T174" s="584">
        <v>1</v>
      </c>
      <c r="U174" s="286">
        <v>1</v>
      </c>
      <c r="V174" s="583">
        <v>1</v>
      </c>
      <c r="W174" s="558">
        <v>0</v>
      </c>
      <c r="X174" s="584">
        <v>1</v>
      </c>
    </row>
    <row r="175" spans="2:24" s="4" customFormat="1" ht="15.75" collapsed="1" x14ac:dyDescent="0.25">
      <c r="B175" s="101">
        <v>2008</v>
      </c>
      <c r="C175" s="585">
        <v>0.55627311245997435</v>
      </c>
      <c r="D175" s="562">
        <v>0.44372688754002565</v>
      </c>
      <c r="E175" s="586">
        <v>1</v>
      </c>
      <c r="F175" s="585">
        <v>0.55165524477085515</v>
      </c>
      <c r="G175" s="562">
        <v>0.4483447552291448</v>
      </c>
      <c r="H175" s="562">
        <v>1</v>
      </c>
      <c r="I175" s="562">
        <v>0.73358429429143235</v>
      </c>
      <c r="J175" s="562">
        <v>0.2664157057085676</v>
      </c>
      <c r="K175" s="562">
        <v>1</v>
      </c>
      <c r="L175" s="562">
        <v>0.52489775051124743</v>
      </c>
      <c r="M175" s="562">
        <v>0.47510224948875257</v>
      </c>
      <c r="N175" s="586">
        <v>1</v>
      </c>
      <c r="O175" s="585">
        <v>0.54532903819604239</v>
      </c>
      <c r="P175" s="562">
        <v>0.45467096180395766</v>
      </c>
      <c r="Q175" s="562">
        <v>1</v>
      </c>
      <c r="R175" s="562">
        <v>0.52046169989506819</v>
      </c>
      <c r="S175" s="562">
        <v>0.47953830010493181</v>
      </c>
      <c r="T175" s="586">
        <v>1</v>
      </c>
      <c r="U175" s="289">
        <v>1</v>
      </c>
      <c r="V175" s="585">
        <v>1</v>
      </c>
      <c r="W175" s="562">
        <v>0</v>
      </c>
      <c r="X175" s="586">
        <v>1</v>
      </c>
    </row>
    <row r="176" spans="2:24" s="4" customFormat="1" ht="15" hidden="1" customHeight="1" outlineLevel="1" x14ac:dyDescent="0.25">
      <c r="B176" s="71" t="s">
        <v>93</v>
      </c>
      <c r="C176" s="583">
        <v>0.5073419238837279</v>
      </c>
      <c r="D176" s="558">
        <v>0.4926580761162721</v>
      </c>
      <c r="E176" s="584">
        <v>1</v>
      </c>
      <c r="F176" s="583">
        <v>0.50296319401122891</v>
      </c>
      <c r="G176" s="558">
        <v>0.49703680598877104</v>
      </c>
      <c r="H176" s="558">
        <v>1</v>
      </c>
      <c r="I176" s="558">
        <v>0.66595925297113756</v>
      </c>
      <c r="J176" s="558">
        <v>0.33404074702886249</v>
      </c>
      <c r="K176" s="558">
        <v>1</v>
      </c>
      <c r="L176" s="558">
        <v>0.48770262716601454</v>
      </c>
      <c r="M176" s="558">
        <v>0.51229737283398546</v>
      </c>
      <c r="N176" s="584">
        <v>1</v>
      </c>
      <c r="O176" s="583">
        <v>0.58695652173913049</v>
      </c>
      <c r="P176" s="558">
        <v>0.41304347826086957</v>
      </c>
      <c r="Q176" s="558">
        <v>1</v>
      </c>
      <c r="R176" s="558">
        <v>0.59459459459459463</v>
      </c>
      <c r="S176" s="558">
        <v>0.40540540540540543</v>
      </c>
      <c r="T176" s="584">
        <v>1</v>
      </c>
      <c r="U176" s="286">
        <v>1</v>
      </c>
      <c r="V176" s="583">
        <v>0.25</v>
      </c>
      <c r="W176" s="558">
        <v>0.75</v>
      </c>
      <c r="X176" s="584">
        <v>1</v>
      </c>
    </row>
    <row r="177" spans="2:24" s="4" customFormat="1" ht="15" hidden="1" customHeight="1" outlineLevel="1" x14ac:dyDescent="0.25">
      <c r="B177" s="71" t="s">
        <v>94</v>
      </c>
      <c r="C177" s="583">
        <v>0.46651336590974418</v>
      </c>
      <c r="D177" s="558">
        <v>0.53348663409025587</v>
      </c>
      <c r="E177" s="584">
        <v>1</v>
      </c>
      <c r="F177" s="583">
        <v>0.45895300416418799</v>
      </c>
      <c r="G177" s="558">
        <v>0.54104699583581206</v>
      </c>
      <c r="H177" s="558">
        <v>1</v>
      </c>
      <c r="I177" s="558">
        <v>0.76746987951807233</v>
      </c>
      <c r="J177" s="558">
        <v>0.2325301204819277</v>
      </c>
      <c r="K177" s="558">
        <v>1</v>
      </c>
      <c r="L177" s="558">
        <v>0.41345707656612529</v>
      </c>
      <c r="M177" s="558">
        <v>0.58654292343387471</v>
      </c>
      <c r="N177" s="584">
        <v>1</v>
      </c>
      <c r="O177" s="583">
        <v>0.6063829787234043</v>
      </c>
      <c r="P177" s="558">
        <v>0.39361702127659576</v>
      </c>
      <c r="Q177" s="558">
        <v>1</v>
      </c>
      <c r="R177" s="558">
        <v>0.5977011494252874</v>
      </c>
      <c r="S177" s="558">
        <v>0.40229885057471265</v>
      </c>
      <c r="T177" s="584">
        <v>1</v>
      </c>
      <c r="U177" s="286">
        <v>1</v>
      </c>
      <c r="V177" s="583">
        <v>1</v>
      </c>
      <c r="W177" s="558">
        <v>0</v>
      </c>
      <c r="X177" s="584">
        <v>1</v>
      </c>
    </row>
    <row r="178" spans="2:24" s="4" customFormat="1" ht="15" hidden="1" customHeight="1" outlineLevel="1" x14ac:dyDescent="0.25">
      <c r="B178" s="71" t="s">
        <v>95</v>
      </c>
      <c r="C178" s="583">
        <v>0.47103689960832817</v>
      </c>
      <c r="D178" s="558">
        <v>0.52896310039167183</v>
      </c>
      <c r="E178" s="584">
        <v>1</v>
      </c>
      <c r="F178" s="583">
        <v>0.4625512626807684</v>
      </c>
      <c r="G178" s="558">
        <v>0.5374487373192316</v>
      </c>
      <c r="H178" s="558">
        <v>1</v>
      </c>
      <c r="I178" s="558">
        <v>0.64667393675027263</v>
      </c>
      <c r="J178" s="558">
        <v>0.35332606324972737</v>
      </c>
      <c r="K178" s="558">
        <v>1</v>
      </c>
      <c r="L178" s="558">
        <v>0.45166402535657685</v>
      </c>
      <c r="M178" s="558">
        <v>0.5483359746434231</v>
      </c>
      <c r="N178" s="584">
        <v>1</v>
      </c>
      <c r="O178" s="583">
        <v>0.54761904761904767</v>
      </c>
      <c r="P178" s="558">
        <v>0.45238095238095238</v>
      </c>
      <c r="Q178" s="558">
        <v>1</v>
      </c>
      <c r="R178" s="558">
        <v>0.53846153846153844</v>
      </c>
      <c r="S178" s="558">
        <v>0.46153846153846156</v>
      </c>
      <c r="T178" s="584">
        <v>1</v>
      </c>
      <c r="U178" s="286">
        <v>1</v>
      </c>
      <c r="V178" s="583">
        <v>1</v>
      </c>
      <c r="W178" s="558">
        <v>0</v>
      </c>
      <c r="X178" s="584">
        <v>1</v>
      </c>
    </row>
    <row r="179" spans="2:24" s="4" customFormat="1" ht="15" hidden="1" customHeight="1" outlineLevel="1" x14ac:dyDescent="0.25">
      <c r="B179" s="71" t="s">
        <v>96</v>
      </c>
      <c r="C179" s="583">
        <v>0.47738870314974485</v>
      </c>
      <c r="D179" s="558">
        <v>0.52261129685025509</v>
      </c>
      <c r="E179" s="584">
        <v>1</v>
      </c>
      <c r="F179" s="583">
        <v>0.46879588839941261</v>
      </c>
      <c r="G179" s="558">
        <v>0.53120411160058734</v>
      </c>
      <c r="H179" s="558">
        <v>1</v>
      </c>
      <c r="I179" s="558">
        <v>0.6333541536539663</v>
      </c>
      <c r="J179" s="558">
        <v>0.36664584634603375</v>
      </c>
      <c r="K179" s="558">
        <v>1</v>
      </c>
      <c r="L179" s="558">
        <v>0.45636825755436317</v>
      </c>
      <c r="M179" s="558">
        <v>0.54363174244563683</v>
      </c>
      <c r="N179" s="584">
        <v>1</v>
      </c>
      <c r="O179" s="583">
        <v>0.61616161616161613</v>
      </c>
      <c r="P179" s="558">
        <v>0.38383838383838381</v>
      </c>
      <c r="Q179" s="558">
        <v>1</v>
      </c>
      <c r="R179" s="558">
        <v>0.60655737704918034</v>
      </c>
      <c r="S179" s="558">
        <v>0.39344262295081966</v>
      </c>
      <c r="T179" s="584">
        <v>1</v>
      </c>
      <c r="U179" s="286">
        <v>1</v>
      </c>
      <c r="V179" s="583">
        <v>1</v>
      </c>
      <c r="W179" s="558">
        <v>0</v>
      </c>
      <c r="X179" s="584">
        <v>1</v>
      </c>
    </row>
    <row r="180" spans="2:24" s="4" customFormat="1" ht="15" hidden="1" customHeight="1" outlineLevel="1" x14ac:dyDescent="0.25">
      <c r="B180" s="71" t="s">
        <v>97</v>
      </c>
      <c r="C180" s="583">
        <v>0.52108927108927106</v>
      </c>
      <c r="D180" s="558">
        <v>0.47891072891072889</v>
      </c>
      <c r="E180" s="584">
        <v>1</v>
      </c>
      <c r="F180" s="583">
        <v>0.5196245733788396</v>
      </c>
      <c r="G180" s="558">
        <v>0.4803754266211604</v>
      </c>
      <c r="H180" s="558">
        <v>1</v>
      </c>
      <c r="I180" s="558">
        <v>0.83881856540084387</v>
      </c>
      <c r="J180" s="558">
        <v>0.16118143459915613</v>
      </c>
      <c r="K180" s="558">
        <v>1</v>
      </c>
      <c r="L180" s="558">
        <v>0.45609919571045576</v>
      </c>
      <c r="M180" s="558">
        <v>0.54390080428954424</v>
      </c>
      <c r="N180" s="584">
        <v>1</v>
      </c>
      <c r="O180" s="583">
        <v>0.48520710059171596</v>
      </c>
      <c r="P180" s="558">
        <v>0.51479289940828399</v>
      </c>
      <c r="Q180" s="558">
        <v>1</v>
      </c>
      <c r="R180" s="558">
        <v>0.43448275862068964</v>
      </c>
      <c r="S180" s="558">
        <v>0.56551724137931036</v>
      </c>
      <c r="T180" s="584">
        <v>1</v>
      </c>
      <c r="U180" s="286">
        <v>1</v>
      </c>
      <c r="V180" s="583" t="s">
        <v>113</v>
      </c>
      <c r="W180" s="558" t="s">
        <v>113</v>
      </c>
      <c r="X180" s="584" t="s">
        <v>113</v>
      </c>
    </row>
    <row r="181" spans="2:24" s="4" customFormat="1" ht="15" hidden="1" customHeight="1" outlineLevel="1" x14ac:dyDescent="0.25">
      <c r="B181" s="71" t="s">
        <v>98</v>
      </c>
      <c r="C181" s="583">
        <v>0.56381879887855979</v>
      </c>
      <c r="D181" s="558">
        <v>0.43618120112144015</v>
      </c>
      <c r="E181" s="584">
        <v>1</v>
      </c>
      <c r="F181" s="583">
        <v>0.56433101781938988</v>
      </c>
      <c r="G181" s="558">
        <v>0.43566898218061006</v>
      </c>
      <c r="H181" s="558">
        <v>1</v>
      </c>
      <c r="I181" s="558">
        <v>0.60896637608966375</v>
      </c>
      <c r="J181" s="558">
        <v>0.39103362391033625</v>
      </c>
      <c r="K181" s="558">
        <v>1</v>
      </c>
      <c r="L181" s="558">
        <v>0.58261656858306932</v>
      </c>
      <c r="M181" s="558">
        <v>0.41738343141693074</v>
      </c>
      <c r="N181" s="584">
        <v>1</v>
      </c>
      <c r="O181" s="583">
        <v>0.53594771241830064</v>
      </c>
      <c r="P181" s="558">
        <v>0.46405228758169936</v>
      </c>
      <c r="Q181" s="558">
        <v>1</v>
      </c>
      <c r="R181" s="558">
        <v>0.54794520547945202</v>
      </c>
      <c r="S181" s="558">
        <v>0.45205479452054792</v>
      </c>
      <c r="T181" s="584">
        <v>1</v>
      </c>
      <c r="U181" s="286">
        <v>1</v>
      </c>
      <c r="V181" s="583" t="s">
        <v>113</v>
      </c>
      <c r="W181" s="558" t="s">
        <v>113</v>
      </c>
      <c r="X181" s="584" t="s">
        <v>113</v>
      </c>
    </row>
    <row r="182" spans="2:24" s="4" customFormat="1" ht="15" hidden="1" customHeight="1" outlineLevel="1" x14ac:dyDescent="0.25">
      <c r="B182" s="71" t="s">
        <v>99</v>
      </c>
      <c r="C182" s="583">
        <v>0.47791105909888826</v>
      </c>
      <c r="D182" s="558">
        <v>0.5220889409011118</v>
      </c>
      <c r="E182" s="584">
        <v>1</v>
      </c>
      <c r="F182" s="583">
        <v>0.47945823927765235</v>
      </c>
      <c r="G182" s="558">
        <v>0.52054176072234759</v>
      </c>
      <c r="H182" s="558">
        <v>1</v>
      </c>
      <c r="I182" s="558">
        <v>0.65253731343283583</v>
      </c>
      <c r="J182" s="558">
        <v>0.34746268656716417</v>
      </c>
      <c r="K182" s="558">
        <v>1</v>
      </c>
      <c r="L182" s="558">
        <v>0.47013614404918752</v>
      </c>
      <c r="M182" s="558">
        <v>0.52986385595081242</v>
      </c>
      <c r="N182" s="584">
        <v>1</v>
      </c>
      <c r="O182" s="583">
        <v>0.39560439560439559</v>
      </c>
      <c r="P182" s="558">
        <v>0.60439560439560436</v>
      </c>
      <c r="Q182" s="558">
        <v>1</v>
      </c>
      <c r="R182" s="558">
        <v>0.38323353293413176</v>
      </c>
      <c r="S182" s="558">
        <v>0.61676646706586824</v>
      </c>
      <c r="T182" s="584">
        <v>1</v>
      </c>
      <c r="U182" s="286">
        <v>1</v>
      </c>
      <c r="V182" s="583">
        <v>1</v>
      </c>
      <c r="W182" s="558">
        <v>0</v>
      </c>
      <c r="X182" s="584">
        <v>1</v>
      </c>
    </row>
    <row r="183" spans="2:24" s="4" customFormat="1" ht="15" hidden="1" customHeight="1" outlineLevel="1" x14ac:dyDescent="0.25">
      <c r="B183" s="71" t="s">
        <v>100</v>
      </c>
      <c r="C183" s="583">
        <v>0.50655241935483875</v>
      </c>
      <c r="D183" s="558">
        <v>0.49344758064516131</v>
      </c>
      <c r="E183" s="584">
        <v>1</v>
      </c>
      <c r="F183" s="583">
        <v>0.50547327752736637</v>
      </c>
      <c r="G183" s="558">
        <v>0.49452672247263363</v>
      </c>
      <c r="H183" s="558">
        <v>1</v>
      </c>
      <c r="I183" s="558">
        <v>0.65397755002440217</v>
      </c>
      <c r="J183" s="558">
        <v>0.34602244997559783</v>
      </c>
      <c r="K183" s="558">
        <v>1</v>
      </c>
      <c r="L183" s="558">
        <v>0.47567461099074254</v>
      </c>
      <c r="M183" s="558">
        <v>0.5243253890092574</v>
      </c>
      <c r="N183" s="584">
        <v>1</v>
      </c>
      <c r="O183" s="583">
        <v>0.47586206896551725</v>
      </c>
      <c r="P183" s="558">
        <v>0.52413793103448281</v>
      </c>
      <c r="Q183" s="558">
        <v>1</v>
      </c>
      <c r="R183" s="558">
        <v>0.44444444444444442</v>
      </c>
      <c r="S183" s="558">
        <v>0.55555555555555558</v>
      </c>
      <c r="T183" s="584">
        <v>1</v>
      </c>
      <c r="U183" s="286">
        <v>1</v>
      </c>
      <c r="V183" s="583">
        <v>1</v>
      </c>
      <c r="W183" s="558">
        <v>0</v>
      </c>
      <c r="X183" s="584">
        <v>1</v>
      </c>
    </row>
    <row r="184" spans="2:24" s="4" customFormat="1" ht="15" hidden="1" customHeight="1" outlineLevel="1" x14ac:dyDescent="0.25">
      <c r="B184" s="71" t="s">
        <v>101</v>
      </c>
      <c r="C184" s="583">
        <v>0.53815098909971737</v>
      </c>
      <c r="D184" s="558">
        <v>0.46184901090028257</v>
      </c>
      <c r="E184" s="584">
        <v>1</v>
      </c>
      <c r="F184" s="583">
        <v>0.53891557995881945</v>
      </c>
      <c r="G184" s="558">
        <v>0.4610844200411805</v>
      </c>
      <c r="H184" s="558">
        <v>1</v>
      </c>
      <c r="I184" s="558">
        <v>0.57121212121212117</v>
      </c>
      <c r="J184" s="558">
        <v>0.42878787878787877</v>
      </c>
      <c r="K184" s="558">
        <v>1</v>
      </c>
      <c r="L184" s="558">
        <v>0.56833861644601902</v>
      </c>
      <c r="M184" s="558">
        <v>0.43166138355398098</v>
      </c>
      <c r="N184" s="584">
        <v>1</v>
      </c>
      <c r="O184" s="583">
        <v>0.43410852713178294</v>
      </c>
      <c r="P184" s="558">
        <v>0.56589147286821706</v>
      </c>
      <c r="Q184" s="558">
        <v>1</v>
      </c>
      <c r="R184" s="558">
        <v>0.44715447154471544</v>
      </c>
      <c r="S184" s="558">
        <v>0.55284552845528456</v>
      </c>
      <c r="T184" s="584">
        <v>1</v>
      </c>
      <c r="U184" s="286">
        <v>1</v>
      </c>
      <c r="V184" s="583">
        <v>1</v>
      </c>
      <c r="W184" s="558">
        <v>0</v>
      </c>
      <c r="X184" s="584">
        <v>1</v>
      </c>
    </row>
    <row r="185" spans="2:24" s="4" customFormat="1" ht="15" hidden="1" customHeight="1" outlineLevel="1" x14ac:dyDescent="0.25">
      <c r="B185" s="71" t="s">
        <v>102</v>
      </c>
      <c r="C185" s="583">
        <v>0.45411634041371651</v>
      </c>
      <c r="D185" s="558">
        <v>0.54588365958628349</v>
      </c>
      <c r="E185" s="584">
        <v>1</v>
      </c>
      <c r="F185" s="583">
        <v>0.44409313020983043</v>
      </c>
      <c r="G185" s="558">
        <v>0.55590686979016957</v>
      </c>
      <c r="H185" s="558">
        <v>1</v>
      </c>
      <c r="I185" s="558">
        <v>0.62892223738062758</v>
      </c>
      <c r="J185" s="558">
        <v>0.37107776261937242</v>
      </c>
      <c r="K185" s="558">
        <v>1</v>
      </c>
      <c r="L185" s="558">
        <v>0.41509815826755719</v>
      </c>
      <c r="M185" s="558">
        <v>0.58490184173244286</v>
      </c>
      <c r="N185" s="584">
        <v>1</v>
      </c>
      <c r="O185" s="583">
        <v>0.73991031390134532</v>
      </c>
      <c r="P185" s="558">
        <v>0.26008968609865468</v>
      </c>
      <c r="Q185" s="558">
        <v>1</v>
      </c>
      <c r="R185" s="558">
        <v>0.73039215686274506</v>
      </c>
      <c r="S185" s="558">
        <v>0.26960784313725489</v>
      </c>
      <c r="T185" s="584">
        <v>1</v>
      </c>
      <c r="U185" s="286">
        <v>1</v>
      </c>
      <c r="V185" s="583">
        <v>0</v>
      </c>
      <c r="W185" s="558">
        <v>1</v>
      </c>
      <c r="X185" s="584">
        <v>1</v>
      </c>
    </row>
    <row r="186" spans="2:24" s="4" customFormat="1" ht="15" hidden="1" customHeight="1" outlineLevel="1" x14ac:dyDescent="0.25">
      <c r="B186" s="71" t="s">
        <v>103</v>
      </c>
      <c r="C186" s="583">
        <v>0.50726314436302866</v>
      </c>
      <c r="D186" s="558">
        <v>0.49273685563697134</v>
      </c>
      <c r="E186" s="584">
        <v>1</v>
      </c>
      <c r="F186" s="583">
        <v>0.50421718502899315</v>
      </c>
      <c r="G186" s="558">
        <v>0.49578281497100685</v>
      </c>
      <c r="H186" s="558">
        <v>1</v>
      </c>
      <c r="I186" s="558">
        <v>0.90662251655629134</v>
      </c>
      <c r="J186" s="558">
        <v>9.3377483443708609E-2</v>
      </c>
      <c r="K186" s="558">
        <v>1</v>
      </c>
      <c r="L186" s="558">
        <v>0.46583724250458902</v>
      </c>
      <c r="M186" s="558">
        <v>0.53416275749541098</v>
      </c>
      <c r="N186" s="584">
        <v>1</v>
      </c>
      <c r="O186" s="583">
        <v>0.59428571428571431</v>
      </c>
      <c r="P186" s="558">
        <v>0.40571428571428569</v>
      </c>
      <c r="Q186" s="558">
        <v>1</v>
      </c>
      <c r="R186" s="558">
        <v>0.60355029585798814</v>
      </c>
      <c r="S186" s="558">
        <v>0.39644970414201186</v>
      </c>
      <c r="T186" s="584">
        <v>1</v>
      </c>
      <c r="U186" s="286">
        <v>1</v>
      </c>
      <c r="V186" s="583" t="s">
        <v>113</v>
      </c>
      <c r="W186" s="558" t="s">
        <v>113</v>
      </c>
      <c r="X186" s="584" t="s">
        <v>113</v>
      </c>
    </row>
    <row r="187" spans="2:24" s="4" customFormat="1" ht="15" hidden="1" customHeight="1" outlineLevel="1" x14ac:dyDescent="0.25">
      <c r="B187" s="71" t="s">
        <v>104</v>
      </c>
      <c r="C187" s="583">
        <v>0.54136346227499044</v>
      </c>
      <c r="D187" s="558">
        <v>0.45863653772500956</v>
      </c>
      <c r="E187" s="584">
        <v>1</v>
      </c>
      <c r="F187" s="583">
        <v>0.54745557350565432</v>
      </c>
      <c r="G187" s="558">
        <v>0.45254442649434573</v>
      </c>
      <c r="H187" s="558">
        <v>1</v>
      </c>
      <c r="I187" s="558">
        <v>0.77063492063492067</v>
      </c>
      <c r="J187" s="558">
        <v>0.22936507936507936</v>
      </c>
      <c r="K187" s="558">
        <v>1</v>
      </c>
      <c r="L187" s="558">
        <v>0.5002951593860685</v>
      </c>
      <c r="M187" s="558">
        <v>0.4997048406139315</v>
      </c>
      <c r="N187" s="584">
        <v>1</v>
      </c>
      <c r="O187" s="583">
        <v>0.33043478260869563</v>
      </c>
      <c r="P187" s="558">
        <v>0.66956521739130437</v>
      </c>
      <c r="Q187" s="558">
        <v>1</v>
      </c>
      <c r="R187" s="558">
        <v>0.30622009569377989</v>
      </c>
      <c r="S187" s="558">
        <v>0.69377990430622005</v>
      </c>
      <c r="T187" s="584">
        <v>1</v>
      </c>
      <c r="U187" s="286">
        <v>1</v>
      </c>
      <c r="V187" s="583">
        <v>1</v>
      </c>
      <c r="W187" s="558">
        <v>0</v>
      </c>
      <c r="X187" s="584">
        <v>1</v>
      </c>
    </row>
    <row r="188" spans="2:24" s="4" customFormat="1" ht="15.75" collapsed="1" x14ac:dyDescent="0.25">
      <c r="B188" s="101">
        <v>2007</v>
      </c>
      <c r="C188" s="585">
        <v>0.50435422379773931</v>
      </c>
      <c r="D188" s="562">
        <v>0.49564577620226075</v>
      </c>
      <c r="E188" s="586">
        <v>1</v>
      </c>
      <c r="F188" s="585">
        <v>0.50169988114652142</v>
      </c>
      <c r="G188" s="562">
        <v>0.49830011885347852</v>
      </c>
      <c r="H188" s="562">
        <v>1</v>
      </c>
      <c r="I188" s="562">
        <v>0.68827004219409282</v>
      </c>
      <c r="J188" s="562">
        <v>0.31172995780590718</v>
      </c>
      <c r="K188" s="562">
        <v>1</v>
      </c>
      <c r="L188" s="562">
        <v>0.48371725242940672</v>
      </c>
      <c r="M188" s="562">
        <v>0.51628274757059323</v>
      </c>
      <c r="N188" s="586">
        <v>1</v>
      </c>
      <c r="O188" s="585">
        <v>0.53053435114503822</v>
      </c>
      <c r="P188" s="562">
        <v>0.46946564885496184</v>
      </c>
      <c r="Q188" s="562">
        <v>1</v>
      </c>
      <c r="R188" s="562">
        <v>0.52245740836344867</v>
      </c>
      <c r="S188" s="562">
        <v>0.47754259163655138</v>
      </c>
      <c r="T188" s="586">
        <v>1</v>
      </c>
      <c r="U188" s="289">
        <v>1</v>
      </c>
      <c r="V188" s="585">
        <v>0.66666666666666663</v>
      </c>
      <c r="W188" s="562">
        <v>0.33333333333333331</v>
      </c>
      <c r="X188" s="586">
        <v>1</v>
      </c>
    </row>
    <row r="189" spans="2:24" s="4" customFormat="1" ht="15" hidden="1" customHeight="1" outlineLevel="1" x14ac:dyDescent="0.25">
      <c r="B189" s="71" t="s">
        <v>93</v>
      </c>
      <c r="C189" s="583">
        <v>0.4841765773029631</v>
      </c>
      <c r="D189" s="558">
        <v>0.51582342269703685</v>
      </c>
      <c r="E189" s="584">
        <v>1</v>
      </c>
      <c r="F189" s="583">
        <v>0.48014140153878143</v>
      </c>
      <c r="G189" s="558">
        <v>0.51985859846121851</v>
      </c>
      <c r="H189" s="558">
        <v>1</v>
      </c>
      <c r="I189" s="558">
        <v>0.68063241106719363</v>
      </c>
      <c r="J189" s="558">
        <v>0.31936758893280631</v>
      </c>
      <c r="K189" s="558">
        <v>1</v>
      </c>
      <c r="L189" s="558">
        <v>0.45925684485006518</v>
      </c>
      <c r="M189" s="558">
        <v>0.54074315514993476</v>
      </c>
      <c r="N189" s="584">
        <v>1</v>
      </c>
      <c r="O189" s="583">
        <v>0.55639097744360899</v>
      </c>
      <c r="P189" s="558">
        <v>0.44360902255639095</v>
      </c>
      <c r="Q189" s="558">
        <v>1</v>
      </c>
      <c r="R189" s="558">
        <v>0.54918032786885251</v>
      </c>
      <c r="S189" s="558">
        <v>0.45081967213114754</v>
      </c>
      <c r="T189" s="584">
        <v>1</v>
      </c>
      <c r="U189" s="286">
        <v>1</v>
      </c>
      <c r="V189" s="583">
        <v>1</v>
      </c>
      <c r="W189" s="558">
        <v>0</v>
      </c>
      <c r="X189" s="584">
        <v>1</v>
      </c>
    </row>
    <row r="190" spans="2:24" s="4" customFormat="1" ht="15" hidden="1" customHeight="1" outlineLevel="1" x14ac:dyDescent="0.25">
      <c r="B190" s="71" t="s">
        <v>94</v>
      </c>
      <c r="C190" s="583">
        <v>0.41194644696189497</v>
      </c>
      <c r="D190" s="558">
        <v>0.58805355303810503</v>
      </c>
      <c r="E190" s="584">
        <v>1</v>
      </c>
      <c r="F190" s="583">
        <v>0.40270848182466146</v>
      </c>
      <c r="G190" s="558">
        <v>0.59729151817533854</v>
      </c>
      <c r="H190" s="558">
        <v>1</v>
      </c>
      <c r="I190" s="558">
        <v>0.50865051903114189</v>
      </c>
      <c r="J190" s="558">
        <v>0.49134948096885811</v>
      </c>
      <c r="K190" s="558">
        <v>1</v>
      </c>
      <c r="L190" s="558">
        <v>0.43110647181628392</v>
      </c>
      <c r="M190" s="558">
        <v>0.56889352818371608</v>
      </c>
      <c r="N190" s="584">
        <v>1</v>
      </c>
      <c r="O190" s="583">
        <v>0.5</v>
      </c>
      <c r="P190" s="558">
        <v>0.5</v>
      </c>
      <c r="Q190" s="558">
        <v>1</v>
      </c>
      <c r="R190" s="558">
        <v>0.50724637681159424</v>
      </c>
      <c r="S190" s="558">
        <v>0.49275362318840582</v>
      </c>
      <c r="T190" s="584">
        <v>1</v>
      </c>
      <c r="U190" s="286">
        <v>1</v>
      </c>
      <c r="V190" s="583" t="s">
        <v>113</v>
      </c>
      <c r="W190" s="558" t="s">
        <v>113</v>
      </c>
      <c r="X190" s="584" t="s">
        <v>113</v>
      </c>
    </row>
    <row r="191" spans="2:24" s="4" customFormat="1" ht="15" hidden="1" customHeight="1" outlineLevel="1" x14ac:dyDescent="0.25">
      <c r="B191" s="71" t="s">
        <v>95</v>
      </c>
      <c r="C191" s="583">
        <v>0.40883731309975452</v>
      </c>
      <c r="D191" s="558">
        <v>0.59116268690024543</v>
      </c>
      <c r="E191" s="584">
        <v>1</v>
      </c>
      <c r="F191" s="583">
        <v>0.40335941095260008</v>
      </c>
      <c r="G191" s="558">
        <v>0.59664058904739992</v>
      </c>
      <c r="H191" s="558">
        <v>1</v>
      </c>
      <c r="I191" s="558">
        <v>0.44289970208540219</v>
      </c>
      <c r="J191" s="558">
        <v>0.55710029791459781</v>
      </c>
      <c r="K191" s="558">
        <v>1</v>
      </c>
      <c r="L191" s="558">
        <v>0.4289131920710868</v>
      </c>
      <c r="M191" s="558">
        <v>0.5710868079289132</v>
      </c>
      <c r="N191" s="584">
        <v>1</v>
      </c>
      <c r="O191" s="583">
        <v>0.43434343434343436</v>
      </c>
      <c r="P191" s="558">
        <v>0.56565656565656564</v>
      </c>
      <c r="Q191" s="558">
        <v>1</v>
      </c>
      <c r="R191" s="558">
        <v>0.45652173913043476</v>
      </c>
      <c r="S191" s="558">
        <v>0.54347826086956519</v>
      </c>
      <c r="T191" s="584">
        <v>1</v>
      </c>
      <c r="U191" s="286">
        <v>1</v>
      </c>
      <c r="V191" s="583">
        <v>1</v>
      </c>
      <c r="W191" s="558">
        <v>0</v>
      </c>
      <c r="X191" s="584">
        <v>1</v>
      </c>
    </row>
    <row r="192" spans="2:24" s="4" customFormat="1" ht="15" hidden="1" customHeight="1" outlineLevel="1" x14ac:dyDescent="0.25">
      <c r="B192" s="71" t="s">
        <v>96</v>
      </c>
      <c r="C192" s="583">
        <v>0.58303163859593887</v>
      </c>
      <c r="D192" s="558">
        <v>0.41696836140406107</v>
      </c>
      <c r="E192" s="584">
        <v>1</v>
      </c>
      <c r="F192" s="583">
        <v>0.58478579573220391</v>
      </c>
      <c r="G192" s="558">
        <v>0.41521420426779604</v>
      </c>
      <c r="H192" s="558">
        <v>1</v>
      </c>
      <c r="I192" s="558">
        <v>0.65344352617079893</v>
      </c>
      <c r="J192" s="558">
        <v>0.34655647382920113</v>
      </c>
      <c r="K192" s="558">
        <v>1</v>
      </c>
      <c r="L192" s="558">
        <v>0.58585076168344952</v>
      </c>
      <c r="M192" s="558">
        <v>0.41414923831655048</v>
      </c>
      <c r="N192" s="584">
        <v>1</v>
      </c>
      <c r="O192" s="583">
        <v>0.38607594936708861</v>
      </c>
      <c r="P192" s="558">
        <v>0.61392405063291144</v>
      </c>
      <c r="Q192" s="558">
        <v>1</v>
      </c>
      <c r="R192" s="558">
        <v>0.39869281045751637</v>
      </c>
      <c r="S192" s="558">
        <v>0.60130718954248363</v>
      </c>
      <c r="T192" s="584">
        <v>1</v>
      </c>
      <c r="U192" s="286">
        <v>1</v>
      </c>
      <c r="V192" s="583">
        <v>0.25</v>
      </c>
      <c r="W192" s="558">
        <v>0.75</v>
      </c>
      <c r="X192" s="584">
        <v>1</v>
      </c>
    </row>
    <row r="193" spans="2:24" s="4" customFormat="1" ht="15" hidden="1" customHeight="1" outlineLevel="1" x14ac:dyDescent="0.25">
      <c r="B193" s="71" t="s">
        <v>97</v>
      </c>
      <c r="C193" s="583">
        <v>0.53015743201799226</v>
      </c>
      <c r="D193" s="558">
        <v>0.46984256798200774</v>
      </c>
      <c r="E193" s="584">
        <v>1</v>
      </c>
      <c r="F193" s="583">
        <v>0.52712041884816752</v>
      </c>
      <c r="G193" s="558">
        <v>0.47287958115183248</v>
      </c>
      <c r="H193" s="558">
        <v>1</v>
      </c>
      <c r="I193" s="558">
        <v>0.63261648745519716</v>
      </c>
      <c r="J193" s="558">
        <v>0.36738351254480289</v>
      </c>
      <c r="K193" s="558">
        <v>1</v>
      </c>
      <c r="L193" s="558">
        <v>0.51329787234042556</v>
      </c>
      <c r="M193" s="558">
        <v>0.48670212765957449</v>
      </c>
      <c r="N193" s="584">
        <v>1</v>
      </c>
      <c r="O193" s="583">
        <v>0.45205479452054792</v>
      </c>
      <c r="P193" s="558">
        <v>0.54794520547945202</v>
      </c>
      <c r="Q193" s="558">
        <v>1</v>
      </c>
      <c r="R193" s="558">
        <v>0.44117647058823528</v>
      </c>
      <c r="S193" s="558">
        <v>0.55882352941176472</v>
      </c>
      <c r="T193" s="584">
        <v>1</v>
      </c>
      <c r="U193" s="286">
        <v>1</v>
      </c>
      <c r="V193" s="583">
        <v>1</v>
      </c>
      <c r="W193" s="558">
        <v>0</v>
      </c>
      <c r="X193" s="584">
        <v>1</v>
      </c>
    </row>
    <row r="194" spans="2:24" s="4" customFormat="1" ht="15" hidden="1" customHeight="1" outlineLevel="1" x14ac:dyDescent="0.25">
      <c r="B194" s="71" t="s">
        <v>98</v>
      </c>
      <c r="C194" s="583">
        <v>0.44416601409553641</v>
      </c>
      <c r="D194" s="558">
        <v>0.55583398590446353</v>
      </c>
      <c r="E194" s="584">
        <v>1</v>
      </c>
      <c r="F194" s="583">
        <v>0.44575999999999999</v>
      </c>
      <c r="G194" s="558">
        <v>0.55423999999999995</v>
      </c>
      <c r="H194" s="558">
        <v>1</v>
      </c>
      <c r="I194" s="558">
        <v>0.54283755997258398</v>
      </c>
      <c r="J194" s="558">
        <v>0.45716244002741602</v>
      </c>
      <c r="K194" s="558">
        <v>1</v>
      </c>
      <c r="L194" s="558">
        <v>0.42991312514674807</v>
      </c>
      <c r="M194" s="558">
        <v>0.57008687485325193</v>
      </c>
      <c r="N194" s="584">
        <v>1</v>
      </c>
      <c r="O194" s="583">
        <v>0.27350427350427353</v>
      </c>
      <c r="P194" s="558">
        <v>0.72649572649572647</v>
      </c>
      <c r="Q194" s="558">
        <v>1</v>
      </c>
      <c r="R194" s="558">
        <v>0.2857142857142857</v>
      </c>
      <c r="S194" s="558">
        <v>0.7142857142857143</v>
      </c>
      <c r="T194" s="584">
        <v>1</v>
      </c>
      <c r="U194" s="286">
        <v>1</v>
      </c>
      <c r="V194" s="583">
        <v>1</v>
      </c>
      <c r="W194" s="558">
        <v>0</v>
      </c>
      <c r="X194" s="584">
        <v>1</v>
      </c>
    </row>
    <row r="195" spans="2:24" s="4" customFormat="1" ht="15" hidden="1" customHeight="1" outlineLevel="1" x14ac:dyDescent="0.25">
      <c r="B195" s="71" t="s">
        <v>99</v>
      </c>
      <c r="C195" s="583">
        <v>0.51204717775905639</v>
      </c>
      <c r="D195" s="558">
        <v>0.48795282224094355</v>
      </c>
      <c r="E195" s="584">
        <v>1</v>
      </c>
      <c r="F195" s="583">
        <v>0.51575484764542934</v>
      </c>
      <c r="G195" s="558">
        <v>0.48424515235457066</v>
      </c>
      <c r="H195" s="558">
        <v>1</v>
      </c>
      <c r="I195" s="558">
        <v>0.59965034965034969</v>
      </c>
      <c r="J195" s="558">
        <v>0.40034965034965037</v>
      </c>
      <c r="K195" s="558">
        <v>1</v>
      </c>
      <c r="L195" s="558">
        <v>0.50864553314121042</v>
      </c>
      <c r="M195" s="558">
        <v>0.49135446685878964</v>
      </c>
      <c r="N195" s="584">
        <v>1</v>
      </c>
      <c r="O195" s="583">
        <v>0.26119402985074625</v>
      </c>
      <c r="P195" s="558">
        <v>0.73880597014925375</v>
      </c>
      <c r="Q195" s="558">
        <v>1</v>
      </c>
      <c r="R195" s="558">
        <v>0.25</v>
      </c>
      <c r="S195" s="558">
        <v>0.75</v>
      </c>
      <c r="T195" s="584">
        <v>1</v>
      </c>
      <c r="U195" s="286">
        <v>1</v>
      </c>
      <c r="V195" s="583">
        <v>1</v>
      </c>
      <c r="W195" s="558">
        <v>0</v>
      </c>
      <c r="X195" s="584">
        <v>1</v>
      </c>
    </row>
    <row r="196" spans="2:24" s="4" customFormat="1" ht="15" hidden="1" customHeight="1" outlineLevel="1" x14ac:dyDescent="0.25">
      <c r="B196" s="71" t="s">
        <v>100</v>
      </c>
      <c r="C196" s="583">
        <v>0.47587849910661106</v>
      </c>
      <c r="D196" s="558">
        <v>0.52412150089338894</v>
      </c>
      <c r="E196" s="584">
        <v>1</v>
      </c>
      <c r="F196" s="583">
        <v>0.47834073166998314</v>
      </c>
      <c r="G196" s="558">
        <v>0.52165926833001686</v>
      </c>
      <c r="H196" s="558">
        <v>1</v>
      </c>
      <c r="I196" s="558">
        <v>0.55980603448275867</v>
      </c>
      <c r="J196" s="558">
        <v>0.44019396551724138</v>
      </c>
      <c r="K196" s="558">
        <v>1</v>
      </c>
      <c r="L196" s="558">
        <v>0.48013245033112584</v>
      </c>
      <c r="M196" s="558">
        <v>0.51986754966887416</v>
      </c>
      <c r="N196" s="584">
        <v>1</v>
      </c>
      <c r="O196" s="583">
        <v>0.36708860759493672</v>
      </c>
      <c r="P196" s="558">
        <v>0.63291139240506333</v>
      </c>
      <c r="Q196" s="558">
        <v>1</v>
      </c>
      <c r="R196" s="558">
        <v>0.36486486486486486</v>
      </c>
      <c r="S196" s="558">
        <v>0.63513513513513509</v>
      </c>
      <c r="T196" s="584">
        <v>1</v>
      </c>
      <c r="U196" s="286">
        <v>1</v>
      </c>
      <c r="V196" s="583">
        <v>0.25</v>
      </c>
      <c r="W196" s="558">
        <v>0.75</v>
      </c>
      <c r="X196" s="584">
        <v>1</v>
      </c>
    </row>
    <row r="197" spans="2:24" s="4" customFormat="1" ht="15" hidden="1" customHeight="1" outlineLevel="1" x14ac:dyDescent="0.25">
      <c r="B197" s="71" t="s">
        <v>101</v>
      </c>
      <c r="C197" s="583">
        <v>0.43882107770169693</v>
      </c>
      <c r="D197" s="558">
        <v>0.56117892229830302</v>
      </c>
      <c r="E197" s="584">
        <v>1</v>
      </c>
      <c r="F197" s="583">
        <v>0.43713850837138507</v>
      </c>
      <c r="G197" s="558">
        <v>0.56286149162861487</v>
      </c>
      <c r="H197" s="558">
        <v>1</v>
      </c>
      <c r="I197" s="558">
        <v>0.62757640369580669</v>
      </c>
      <c r="J197" s="558">
        <v>0.37242359630419331</v>
      </c>
      <c r="K197" s="558">
        <v>1</v>
      </c>
      <c r="L197" s="558">
        <v>0.41917682225799036</v>
      </c>
      <c r="M197" s="558">
        <v>0.58082317774200964</v>
      </c>
      <c r="N197" s="584">
        <v>1</v>
      </c>
      <c r="O197" s="583">
        <v>0.48571428571428571</v>
      </c>
      <c r="P197" s="558">
        <v>0.51428571428571423</v>
      </c>
      <c r="Q197" s="558">
        <v>1</v>
      </c>
      <c r="R197" s="558">
        <v>0.45528455284552843</v>
      </c>
      <c r="S197" s="558">
        <v>0.54471544715447151</v>
      </c>
      <c r="T197" s="584">
        <v>1</v>
      </c>
      <c r="U197" s="286">
        <v>1</v>
      </c>
      <c r="V197" s="583">
        <v>1</v>
      </c>
      <c r="W197" s="558">
        <v>0</v>
      </c>
      <c r="X197" s="584">
        <v>1</v>
      </c>
    </row>
    <row r="198" spans="2:24" s="4" customFormat="1" ht="15" hidden="1" customHeight="1" outlineLevel="1" x14ac:dyDescent="0.25">
      <c r="B198" s="71" t="s">
        <v>102</v>
      </c>
      <c r="C198" s="583">
        <v>0.43587970964396822</v>
      </c>
      <c r="D198" s="558">
        <v>0.56412029035603184</v>
      </c>
      <c r="E198" s="584">
        <v>1</v>
      </c>
      <c r="F198" s="583">
        <v>0.43000705218617774</v>
      </c>
      <c r="G198" s="558">
        <v>0.56999294781382226</v>
      </c>
      <c r="H198" s="558">
        <v>1</v>
      </c>
      <c r="I198" s="558">
        <v>0.578226387887527</v>
      </c>
      <c r="J198" s="558">
        <v>0.42177361211247294</v>
      </c>
      <c r="K198" s="558">
        <v>1</v>
      </c>
      <c r="L198" s="558">
        <v>0.42443903757772372</v>
      </c>
      <c r="M198" s="558">
        <v>0.57556096242227628</v>
      </c>
      <c r="N198" s="584">
        <v>1</v>
      </c>
      <c r="O198" s="583">
        <v>0.69</v>
      </c>
      <c r="P198" s="558">
        <v>0.31</v>
      </c>
      <c r="Q198" s="558">
        <v>1</v>
      </c>
      <c r="R198" s="558">
        <v>0.63749999999999996</v>
      </c>
      <c r="S198" s="558">
        <v>0.36249999999999999</v>
      </c>
      <c r="T198" s="584">
        <v>1</v>
      </c>
      <c r="U198" s="286">
        <v>1</v>
      </c>
      <c r="V198" s="583" t="s">
        <v>113</v>
      </c>
      <c r="W198" s="558" t="s">
        <v>113</v>
      </c>
      <c r="X198" s="584" t="s">
        <v>113</v>
      </c>
    </row>
    <row r="199" spans="2:24" s="4" customFormat="1" ht="15" hidden="1" customHeight="1" outlineLevel="1" x14ac:dyDescent="0.25">
      <c r="B199" s="71" t="s">
        <v>103</v>
      </c>
      <c r="C199" s="583">
        <v>0.50331125827814571</v>
      </c>
      <c r="D199" s="558">
        <v>0.49668874172185429</v>
      </c>
      <c r="E199" s="584">
        <v>1</v>
      </c>
      <c r="F199" s="583">
        <v>0.4888848725826857</v>
      </c>
      <c r="G199" s="558">
        <v>0.51111512741731424</v>
      </c>
      <c r="H199" s="558">
        <v>1</v>
      </c>
      <c r="I199" s="558">
        <v>0.60773480662983426</v>
      </c>
      <c r="J199" s="558">
        <v>0.39226519337016574</v>
      </c>
      <c r="K199" s="558">
        <v>1</v>
      </c>
      <c r="L199" s="558">
        <v>0.50014017381553122</v>
      </c>
      <c r="M199" s="558">
        <v>0.49985982618446873</v>
      </c>
      <c r="N199" s="584">
        <v>1</v>
      </c>
      <c r="O199" s="583">
        <v>0.8764044943820225</v>
      </c>
      <c r="P199" s="558">
        <v>0.12359550561797752</v>
      </c>
      <c r="Q199" s="558">
        <v>1</v>
      </c>
      <c r="R199" s="558">
        <v>0.87261146496815289</v>
      </c>
      <c r="S199" s="558">
        <v>0.12738853503184713</v>
      </c>
      <c r="T199" s="584">
        <v>1</v>
      </c>
      <c r="U199" s="286">
        <v>1</v>
      </c>
      <c r="V199" s="583" t="s">
        <v>113</v>
      </c>
      <c r="W199" s="558" t="s">
        <v>113</v>
      </c>
      <c r="X199" s="584" t="s">
        <v>113</v>
      </c>
    </row>
    <row r="200" spans="2:24" s="4" customFormat="1" ht="15" hidden="1" customHeight="1" outlineLevel="1" x14ac:dyDescent="0.25">
      <c r="B200" s="71" t="s">
        <v>104</v>
      </c>
      <c r="C200" s="583">
        <v>0.42719431760527649</v>
      </c>
      <c r="D200" s="558">
        <v>0.57280568239472351</v>
      </c>
      <c r="E200" s="584">
        <v>1</v>
      </c>
      <c r="F200" s="583">
        <v>0.42036645525017619</v>
      </c>
      <c r="G200" s="558">
        <v>0.57963354474982387</v>
      </c>
      <c r="H200" s="558">
        <v>1</v>
      </c>
      <c r="I200" s="558">
        <v>0.5689851767388826</v>
      </c>
      <c r="J200" s="558">
        <v>0.43101482326111745</v>
      </c>
      <c r="K200" s="558">
        <v>1</v>
      </c>
      <c r="L200" s="558">
        <v>0.430908203125</v>
      </c>
      <c r="M200" s="558">
        <v>0.569091796875</v>
      </c>
      <c r="N200" s="584">
        <v>1</v>
      </c>
      <c r="O200" s="583">
        <v>0.45810055865921789</v>
      </c>
      <c r="P200" s="558">
        <v>0.54189944134078216</v>
      </c>
      <c r="Q200" s="558">
        <v>1</v>
      </c>
      <c r="R200" s="558">
        <v>0.43827160493827161</v>
      </c>
      <c r="S200" s="558">
        <v>0.56172839506172845</v>
      </c>
      <c r="T200" s="584">
        <v>1</v>
      </c>
      <c r="U200" s="286">
        <v>1</v>
      </c>
      <c r="V200" s="583" t="s">
        <v>113</v>
      </c>
      <c r="W200" s="558" t="s">
        <v>113</v>
      </c>
      <c r="X200" s="584" t="s">
        <v>113</v>
      </c>
    </row>
    <row r="201" spans="2:24" s="4" customFormat="1" ht="15.75" collapsed="1" x14ac:dyDescent="0.25">
      <c r="B201" s="101">
        <v>2006</v>
      </c>
      <c r="C201" s="585">
        <v>0.474412337176224</v>
      </c>
      <c r="D201" s="562">
        <v>0.525587662823776</v>
      </c>
      <c r="E201" s="586">
        <v>1</v>
      </c>
      <c r="F201" s="585">
        <v>0.47146489943746628</v>
      </c>
      <c r="G201" s="562">
        <v>0.52853510056253372</v>
      </c>
      <c r="H201" s="562">
        <v>1</v>
      </c>
      <c r="I201" s="562">
        <v>0.59111166907287682</v>
      </c>
      <c r="J201" s="562">
        <v>0.40888833092712323</v>
      </c>
      <c r="K201" s="562">
        <v>1</v>
      </c>
      <c r="L201" s="562">
        <v>0.46831871723132629</v>
      </c>
      <c r="M201" s="562">
        <v>0.53168128276867377</v>
      </c>
      <c r="N201" s="586">
        <v>1</v>
      </c>
      <c r="O201" s="585">
        <v>0.48476992871030461</v>
      </c>
      <c r="P201" s="562">
        <v>0.51523007128969545</v>
      </c>
      <c r="Q201" s="562">
        <v>1</v>
      </c>
      <c r="R201" s="562">
        <v>0.47304964539007094</v>
      </c>
      <c r="S201" s="562">
        <v>0.52695035460992912</v>
      </c>
      <c r="T201" s="586">
        <v>1</v>
      </c>
      <c r="U201" s="289">
        <v>1</v>
      </c>
      <c r="V201" s="585">
        <v>0.5161290322580645</v>
      </c>
      <c r="W201" s="562">
        <v>0.4838709677419355</v>
      </c>
      <c r="X201" s="586">
        <v>1</v>
      </c>
    </row>
    <row r="202" spans="2:24" s="4" customFormat="1" ht="15" hidden="1" customHeight="1" outlineLevel="1" x14ac:dyDescent="0.25">
      <c r="B202" s="71" t="s">
        <v>93</v>
      </c>
      <c r="C202" s="583">
        <v>0.4066440349175558</v>
      </c>
      <c r="D202" s="558">
        <v>0.59335596508244426</v>
      </c>
      <c r="E202" s="584">
        <v>1</v>
      </c>
      <c r="F202" s="583">
        <v>0.39547038327526135</v>
      </c>
      <c r="G202" s="558">
        <v>0.60452961672473871</v>
      </c>
      <c r="H202" s="558">
        <v>1</v>
      </c>
      <c r="I202" s="558"/>
      <c r="J202" s="558"/>
      <c r="K202" s="558"/>
      <c r="L202" s="558"/>
      <c r="M202" s="558"/>
      <c r="N202" s="584"/>
      <c r="O202" s="583">
        <v>0.75342465753424659</v>
      </c>
      <c r="P202" s="558">
        <v>0.24657534246575341</v>
      </c>
      <c r="Q202" s="558">
        <v>1</v>
      </c>
      <c r="R202" s="558"/>
      <c r="S202" s="558"/>
      <c r="T202" s="584"/>
      <c r="U202" s="286">
        <v>1</v>
      </c>
      <c r="V202" s="583" t="s">
        <v>113</v>
      </c>
      <c r="W202" s="558" t="s">
        <v>113</v>
      </c>
      <c r="X202" s="584" t="s">
        <v>113</v>
      </c>
    </row>
    <row r="203" spans="2:24" s="4" customFormat="1" ht="15" hidden="1" customHeight="1" outlineLevel="1" x14ac:dyDescent="0.25">
      <c r="B203" s="71" t="s">
        <v>94</v>
      </c>
      <c r="C203" s="583">
        <v>0.34745762711864409</v>
      </c>
      <c r="D203" s="558">
        <v>0.65254237288135597</v>
      </c>
      <c r="E203" s="584">
        <v>1</v>
      </c>
      <c r="F203" s="583">
        <v>0.3386454183266932</v>
      </c>
      <c r="G203" s="558">
        <v>0.66135458167330674</v>
      </c>
      <c r="H203" s="558">
        <v>1</v>
      </c>
      <c r="I203" s="558"/>
      <c r="J203" s="558"/>
      <c r="K203" s="558"/>
      <c r="L203" s="558"/>
      <c r="M203" s="558"/>
      <c r="N203" s="584"/>
      <c r="O203" s="583">
        <v>0.45</v>
      </c>
      <c r="P203" s="558">
        <v>0.55000000000000004</v>
      </c>
      <c r="Q203" s="558">
        <v>1</v>
      </c>
      <c r="R203" s="558"/>
      <c r="S203" s="558"/>
      <c r="T203" s="584"/>
      <c r="U203" s="286">
        <v>1</v>
      </c>
      <c r="V203" s="583">
        <v>1</v>
      </c>
      <c r="W203" s="558">
        <v>0</v>
      </c>
      <c r="X203" s="584">
        <v>1</v>
      </c>
    </row>
    <row r="204" spans="2:24" s="4" customFormat="1" ht="15" hidden="1" customHeight="1" outlineLevel="1" x14ac:dyDescent="0.25">
      <c r="B204" s="71" t="s">
        <v>95</v>
      </c>
      <c r="C204" s="583">
        <v>0.32319391634980987</v>
      </c>
      <c r="D204" s="558">
        <v>0.67680608365019013</v>
      </c>
      <c r="E204" s="584">
        <v>1</v>
      </c>
      <c r="F204" s="583">
        <v>0.31916666666666665</v>
      </c>
      <c r="G204" s="558">
        <v>0.68083333333333329</v>
      </c>
      <c r="H204" s="558">
        <v>1</v>
      </c>
      <c r="I204" s="558"/>
      <c r="J204" s="558"/>
      <c r="K204" s="558"/>
      <c r="L204" s="558"/>
      <c r="M204" s="558"/>
      <c r="N204" s="584"/>
      <c r="O204" s="583">
        <v>0.43835616438356162</v>
      </c>
      <c r="P204" s="558">
        <v>0.56164383561643838</v>
      </c>
      <c r="Q204" s="558">
        <v>1</v>
      </c>
      <c r="R204" s="558"/>
      <c r="S204" s="558"/>
      <c r="T204" s="584"/>
      <c r="U204" s="286">
        <v>1</v>
      </c>
      <c r="V204" s="583">
        <v>1</v>
      </c>
      <c r="W204" s="558">
        <v>0</v>
      </c>
      <c r="X204" s="584">
        <v>1</v>
      </c>
    </row>
    <row r="205" spans="2:24" s="4" customFormat="1" ht="15" hidden="1" customHeight="1" outlineLevel="1" x14ac:dyDescent="0.25">
      <c r="B205" s="71" t="s">
        <v>96</v>
      </c>
      <c r="C205" s="583">
        <v>0.42929399367755533</v>
      </c>
      <c r="D205" s="558">
        <v>0.57070600632244473</v>
      </c>
      <c r="E205" s="584">
        <v>1</v>
      </c>
      <c r="F205" s="583">
        <v>0.42007354531689378</v>
      </c>
      <c r="G205" s="558">
        <v>0.57992645468310622</v>
      </c>
      <c r="H205" s="558">
        <v>1</v>
      </c>
      <c r="I205" s="558"/>
      <c r="J205" s="558"/>
      <c r="K205" s="558"/>
      <c r="L205" s="558"/>
      <c r="M205" s="558"/>
      <c r="N205" s="584"/>
      <c r="O205" s="583">
        <v>0.67073170731707321</v>
      </c>
      <c r="P205" s="558">
        <v>0.32926829268292684</v>
      </c>
      <c r="Q205" s="558">
        <v>1</v>
      </c>
      <c r="R205" s="558"/>
      <c r="S205" s="558"/>
      <c r="T205" s="584"/>
      <c r="U205" s="286">
        <v>1</v>
      </c>
      <c r="V205" s="583">
        <v>1</v>
      </c>
      <c r="W205" s="558">
        <v>0</v>
      </c>
      <c r="X205" s="584">
        <v>1</v>
      </c>
    </row>
    <row r="206" spans="2:24" s="4" customFormat="1" ht="15" hidden="1" customHeight="1" outlineLevel="1" x14ac:dyDescent="0.25">
      <c r="B206" s="71" t="s">
        <v>97</v>
      </c>
      <c r="C206" s="583">
        <v>0.45522202927313321</v>
      </c>
      <c r="D206" s="558">
        <v>0.54477797072686673</v>
      </c>
      <c r="E206" s="584">
        <v>1</v>
      </c>
      <c r="F206" s="583">
        <v>0.44758269720101779</v>
      </c>
      <c r="G206" s="558">
        <v>0.55241730279898216</v>
      </c>
      <c r="H206" s="558">
        <v>1</v>
      </c>
      <c r="I206" s="558"/>
      <c r="J206" s="558"/>
      <c r="K206" s="558"/>
      <c r="L206" s="558"/>
      <c r="M206" s="558"/>
      <c r="N206" s="584"/>
      <c r="O206" s="583">
        <v>0.6987951807228916</v>
      </c>
      <c r="P206" s="558">
        <v>0.30120481927710846</v>
      </c>
      <c r="Q206" s="558">
        <v>1</v>
      </c>
      <c r="R206" s="558"/>
      <c r="S206" s="558"/>
      <c r="T206" s="584"/>
      <c r="U206" s="286">
        <v>1</v>
      </c>
      <c r="V206" s="583">
        <v>1</v>
      </c>
      <c r="W206" s="558">
        <v>0</v>
      </c>
      <c r="X206" s="584">
        <v>1</v>
      </c>
    </row>
    <row r="207" spans="2:24" s="4" customFormat="1" ht="15" hidden="1" customHeight="1" outlineLevel="1" x14ac:dyDescent="0.25">
      <c r="B207" s="71" t="s">
        <v>98</v>
      </c>
      <c r="C207" s="583">
        <v>0.3859767025089606</v>
      </c>
      <c r="D207" s="558">
        <v>0.61402329749103945</v>
      </c>
      <c r="E207" s="584">
        <v>1</v>
      </c>
      <c r="F207" s="583">
        <v>0.37642759250799451</v>
      </c>
      <c r="G207" s="558">
        <v>0.62357240749200549</v>
      </c>
      <c r="H207" s="558">
        <v>1</v>
      </c>
      <c r="I207" s="558"/>
      <c r="J207" s="558"/>
      <c r="K207" s="558"/>
      <c r="L207" s="558"/>
      <c r="M207" s="558"/>
      <c r="N207" s="584"/>
      <c r="O207" s="583">
        <v>0.81967213114754101</v>
      </c>
      <c r="P207" s="558">
        <v>0.18032786885245902</v>
      </c>
      <c r="Q207" s="558">
        <v>1</v>
      </c>
      <c r="R207" s="558"/>
      <c r="S207" s="558"/>
      <c r="T207" s="584"/>
      <c r="U207" s="286">
        <v>1</v>
      </c>
      <c r="V207" s="583" t="s">
        <v>113</v>
      </c>
      <c r="W207" s="558" t="s">
        <v>113</v>
      </c>
      <c r="X207" s="584" t="s">
        <v>113</v>
      </c>
    </row>
    <row r="208" spans="2:24" s="4" customFormat="1" ht="15" hidden="1" customHeight="1" outlineLevel="1" x14ac:dyDescent="0.25">
      <c r="B208" s="71" t="s">
        <v>99</v>
      </c>
      <c r="C208" s="583">
        <v>0.41219512195121949</v>
      </c>
      <c r="D208" s="558">
        <v>0.58780487804878045</v>
      </c>
      <c r="E208" s="584">
        <v>1</v>
      </c>
      <c r="F208" s="583">
        <v>0.4054775031122177</v>
      </c>
      <c r="G208" s="558">
        <v>0.59452249688778236</v>
      </c>
      <c r="H208" s="558">
        <v>1</v>
      </c>
      <c r="I208" s="558"/>
      <c r="J208" s="558"/>
      <c r="K208" s="558"/>
      <c r="L208" s="558"/>
      <c r="M208" s="558"/>
      <c r="N208" s="584"/>
      <c r="O208" s="583">
        <v>0.68367346938775508</v>
      </c>
      <c r="P208" s="558">
        <v>0.31632653061224492</v>
      </c>
      <c r="Q208" s="558">
        <v>1</v>
      </c>
      <c r="R208" s="558"/>
      <c r="S208" s="558"/>
      <c r="T208" s="584"/>
      <c r="U208" s="286">
        <v>1</v>
      </c>
      <c r="V208" s="583" t="s">
        <v>113</v>
      </c>
      <c r="W208" s="558" t="s">
        <v>113</v>
      </c>
      <c r="X208" s="584" t="s">
        <v>113</v>
      </c>
    </row>
    <row r="209" spans="2:24" s="4" customFormat="1" ht="15" hidden="1" customHeight="1" outlineLevel="1" x14ac:dyDescent="0.25">
      <c r="B209" s="71" t="s">
        <v>100</v>
      </c>
      <c r="C209" s="583">
        <v>0.4215748363943424</v>
      </c>
      <c r="D209" s="558">
        <v>0.57842516360565754</v>
      </c>
      <c r="E209" s="584">
        <v>1</v>
      </c>
      <c r="F209" s="583">
        <v>0.41847475832438241</v>
      </c>
      <c r="G209" s="558">
        <v>0.58152524167561759</v>
      </c>
      <c r="H209" s="558">
        <v>1</v>
      </c>
      <c r="I209" s="558"/>
      <c r="J209" s="558"/>
      <c r="K209" s="558"/>
      <c r="L209" s="558"/>
      <c r="M209" s="558"/>
      <c r="N209" s="584"/>
      <c r="O209" s="583">
        <v>0.52173913043478259</v>
      </c>
      <c r="P209" s="558">
        <v>0.47826086956521741</v>
      </c>
      <c r="Q209" s="558">
        <v>1</v>
      </c>
      <c r="R209" s="558"/>
      <c r="S209" s="558"/>
      <c r="T209" s="584"/>
      <c r="U209" s="286">
        <v>1</v>
      </c>
      <c r="V209" s="583" t="s">
        <v>113</v>
      </c>
      <c r="W209" s="558" t="s">
        <v>113</v>
      </c>
      <c r="X209" s="584" t="s">
        <v>113</v>
      </c>
    </row>
    <row r="210" spans="2:24" s="4" customFormat="1" ht="15" hidden="1" customHeight="1" outlineLevel="1" x14ac:dyDescent="0.25">
      <c r="B210" s="71" t="s">
        <v>101</v>
      </c>
      <c r="C210" s="583">
        <v>0.44644913627639154</v>
      </c>
      <c r="D210" s="558">
        <v>0.5535508637236084</v>
      </c>
      <c r="E210" s="584">
        <v>1</v>
      </c>
      <c r="F210" s="583">
        <v>0.44405389572349152</v>
      </c>
      <c r="G210" s="558">
        <v>0.55594610427650848</v>
      </c>
      <c r="H210" s="558">
        <v>1</v>
      </c>
      <c r="I210" s="558"/>
      <c r="J210" s="558"/>
      <c r="K210" s="558"/>
      <c r="L210" s="558"/>
      <c r="M210" s="558"/>
      <c r="N210" s="584"/>
      <c r="O210" s="583">
        <v>0.51315789473684215</v>
      </c>
      <c r="P210" s="558">
        <v>0.48684210526315791</v>
      </c>
      <c r="Q210" s="558">
        <v>1</v>
      </c>
      <c r="R210" s="558"/>
      <c r="S210" s="558"/>
      <c r="T210" s="584"/>
      <c r="U210" s="286">
        <v>1</v>
      </c>
      <c r="V210" s="583">
        <v>1</v>
      </c>
      <c r="W210" s="558">
        <v>0</v>
      </c>
      <c r="X210" s="584">
        <v>1</v>
      </c>
    </row>
    <row r="211" spans="2:24" s="4" customFormat="1" ht="15" hidden="1" customHeight="1" outlineLevel="1" x14ac:dyDescent="0.25">
      <c r="B211" s="71" t="s">
        <v>102</v>
      </c>
      <c r="C211" s="583">
        <v>0.43441570354063475</v>
      </c>
      <c r="D211" s="558">
        <v>0.56558429645936525</v>
      </c>
      <c r="E211" s="584">
        <v>1</v>
      </c>
      <c r="F211" s="583">
        <v>0.43119266055045874</v>
      </c>
      <c r="G211" s="558">
        <v>0.56880733944954132</v>
      </c>
      <c r="H211" s="558">
        <v>1</v>
      </c>
      <c r="I211" s="558"/>
      <c r="J211" s="558"/>
      <c r="K211" s="558"/>
      <c r="L211" s="558"/>
      <c r="M211" s="558"/>
      <c r="N211" s="584"/>
      <c r="O211" s="583">
        <v>0.47058823529411764</v>
      </c>
      <c r="P211" s="558">
        <v>0.52941176470588236</v>
      </c>
      <c r="Q211" s="558">
        <v>1</v>
      </c>
      <c r="R211" s="558"/>
      <c r="S211" s="558"/>
      <c r="T211" s="584"/>
      <c r="U211" s="286">
        <v>1</v>
      </c>
      <c r="V211" s="583" t="s">
        <v>113</v>
      </c>
      <c r="W211" s="558" t="s">
        <v>113</v>
      </c>
      <c r="X211" s="584" t="s">
        <v>113</v>
      </c>
    </row>
    <row r="212" spans="2:24" s="4" customFormat="1" ht="15" hidden="1" customHeight="1" outlineLevel="1" x14ac:dyDescent="0.25">
      <c r="B212" s="71" t="s">
        <v>103</v>
      </c>
      <c r="C212" s="583">
        <v>0.41353237689026756</v>
      </c>
      <c r="D212" s="558">
        <v>0.58646762310973244</v>
      </c>
      <c r="E212" s="584">
        <v>1</v>
      </c>
      <c r="F212" s="583">
        <v>0.40931517663311623</v>
      </c>
      <c r="G212" s="558">
        <v>0.59068482336688377</v>
      </c>
      <c r="H212" s="558">
        <v>1</v>
      </c>
      <c r="I212" s="558"/>
      <c r="J212" s="558"/>
      <c r="K212" s="558"/>
      <c r="L212" s="558"/>
      <c r="M212" s="558"/>
      <c r="N212" s="584"/>
      <c r="O212" s="583">
        <v>0.56756756756756754</v>
      </c>
      <c r="P212" s="558">
        <v>0.43243243243243246</v>
      </c>
      <c r="Q212" s="558">
        <v>1</v>
      </c>
      <c r="R212" s="558"/>
      <c r="S212" s="558"/>
      <c r="T212" s="584"/>
      <c r="U212" s="286">
        <v>1</v>
      </c>
      <c r="V212" s="583" t="s">
        <v>113</v>
      </c>
      <c r="W212" s="558" t="s">
        <v>113</v>
      </c>
      <c r="X212" s="584" t="s">
        <v>113</v>
      </c>
    </row>
    <row r="213" spans="2:24" s="4" customFormat="1" ht="15" hidden="1" customHeight="1" outlineLevel="1" x14ac:dyDescent="0.25">
      <c r="B213" s="71" t="s">
        <v>104</v>
      </c>
      <c r="C213" s="583">
        <v>0.47425418880261544</v>
      </c>
      <c r="D213" s="558">
        <v>0.5257458111973845</v>
      </c>
      <c r="E213" s="584">
        <v>1</v>
      </c>
      <c r="F213" s="583">
        <v>0.46175393234216766</v>
      </c>
      <c r="G213" s="558">
        <v>0.53824606765783234</v>
      </c>
      <c r="H213" s="558">
        <v>1</v>
      </c>
      <c r="I213" s="558"/>
      <c r="J213" s="558"/>
      <c r="K213" s="558"/>
      <c r="L213" s="558"/>
      <c r="M213" s="558"/>
      <c r="N213" s="584"/>
      <c r="O213" s="583">
        <v>0.2857142857142857</v>
      </c>
      <c r="P213" s="558">
        <v>0.7142857142857143</v>
      </c>
      <c r="Q213" s="558">
        <v>1</v>
      </c>
      <c r="R213" s="558"/>
      <c r="S213" s="558"/>
      <c r="T213" s="584"/>
      <c r="U213" s="286">
        <v>1</v>
      </c>
      <c r="V213" s="583">
        <v>1</v>
      </c>
      <c r="W213" s="558">
        <v>0</v>
      </c>
      <c r="X213" s="584">
        <v>1</v>
      </c>
    </row>
    <row r="214" spans="2:24" s="4" customFormat="1" ht="15.75" collapsed="1" x14ac:dyDescent="0.25">
      <c r="B214" s="101">
        <v>2005</v>
      </c>
      <c r="C214" s="585">
        <v>0.41688457906588217</v>
      </c>
      <c r="D214" s="562">
        <v>0.58311542093411783</v>
      </c>
      <c r="E214" s="586">
        <v>1</v>
      </c>
      <c r="F214" s="585">
        <v>0.41005989806168386</v>
      </c>
      <c r="G214" s="562">
        <v>0.58994010193831614</v>
      </c>
      <c r="H214" s="562">
        <v>1</v>
      </c>
      <c r="I214" s="562"/>
      <c r="J214" s="562"/>
      <c r="K214" s="562"/>
      <c r="L214" s="562"/>
      <c r="M214" s="562"/>
      <c r="N214" s="586"/>
      <c r="O214" s="585">
        <v>0.56800870511425461</v>
      </c>
      <c r="P214" s="562">
        <v>0.43199129488574539</v>
      </c>
      <c r="Q214" s="562">
        <v>1</v>
      </c>
      <c r="R214" s="562"/>
      <c r="S214" s="562"/>
      <c r="T214" s="586"/>
      <c r="U214" s="289">
        <v>1</v>
      </c>
      <c r="V214" s="585">
        <v>1</v>
      </c>
      <c r="W214" s="562">
        <v>0</v>
      </c>
      <c r="X214" s="586">
        <v>1</v>
      </c>
    </row>
    <row r="215" spans="2:24" s="4" customFormat="1" ht="15" hidden="1" customHeight="1" outlineLevel="1" x14ac:dyDescent="0.25">
      <c r="B215" s="71" t="s">
        <v>93</v>
      </c>
      <c r="C215" s="583">
        <v>0.37912395153774464</v>
      </c>
      <c r="D215" s="558">
        <v>0.6208760484622553</v>
      </c>
      <c r="E215" s="584">
        <v>1</v>
      </c>
      <c r="F215" s="583">
        <v>0.37405159332321697</v>
      </c>
      <c r="G215" s="558">
        <v>0.62594840667678298</v>
      </c>
      <c r="H215" s="558">
        <v>1</v>
      </c>
      <c r="I215" s="558"/>
      <c r="J215" s="558"/>
      <c r="K215" s="558"/>
      <c r="L215" s="558"/>
      <c r="M215" s="558"/>
      <c r="N215" s="584"/>
      <c r="O215" s="583">
        <v>0.73584905660377353</v>
      </c>
      <c r="P215" s="558">
        <v>0.26415094339622641</v>
      </c>
      <c r="Q215" s="558">
        <v>1</v>
      </c>
      <c r="R215" s="558"/>
      <c r="S215" s="558"/>
      <c r="T215" s="584"/>
      <c r="U215" s="286">
        <v>1</v>
      </c>
      <c r="V215" s="583">
        <v>0</v>
      </c>
      <c r="W215" s="558">
        <v>1</v>
      </c>
      <c r="X215" s="584">
        <v>1</v>
      </c>
    </row>
    <row r="216" spans="2:24" s="4" customFormat="1" ht="15" hidden="1" customHeight="1" outlineLevel="1" x14ac:dyDescent="0.25">
      <c r="B216" s="71" t="s">
        <v>94</v>
      </c>
      <c r="C216" s="583">
        <v>0.37924970691676435</v>
      </c>
      <c r="D216" s="558">
        <v>0.62075029308323559</v>
      </c>
      <c r="E216" s="584">
        <v>1</v>
      </c>
      <c r="F216" s="583">
        <v>0.38102455289481663</v>
      </c>
      <c r="G216" s="558">
        <v>0.61897544710518337</v>
      </c>
      <c r="H216" s="558">
        <v>1</v>
      </c>
      <c r="I216" s="558"/>
      <c r="J216" s="558"/>
      <c r="K216" s="558"/>
      <c r="L216" s="558"/>
      <c r="M216" s="558"/>
      <c r="N216" s="584"/>
      <c r="O216" s="583">
        <v>0.68</v>
      </c>
      <c r="P216" s="558">
        <v>0.32</v>
      </c>
      <c r="Q216" s="558">
        <v>1</v>
      </c>
      <c r="R216" s="558"/>
      <c r="S216" s="558"/>
      <c r="T216" s="584"/>
      <c r="U216" s="286">
        <v>1</v>
      </c>
      <c r="V216" s="583">
        <v>0</v>
      </c>
      <c r="W216" s="558">
        <v>1</v>
      </c>
      <c r="X216" s="584">
        <v>1</v>
      </c>
    </row>
    <row r="217" spans="2:24" s="4" customFormat="1" ht="15" hidden="1" customHeight="1" outlineLevel="1" x14ac:dyDescent="0.25">
      <c r="B217" s="71" t="s">
        <v>95</v>
      </c>
      <c r="C217" s="583">
        <v>0.43814729574223243</v>
      </c>
      <c r="D217" s="558">
        <v>0.56185270425776757</v>
      </c>
      <c r="E217" s="584">
        <v>1</v>
      </c>
      <c r="F217" s="583">
        <v>0.43082772740567415</v>
      </c>
      <c r="G217" s="558">
        <v>0.56917227259432579</v>
      </c>
      <c r="H217" s="558">
        <v>1</v>
      </c>
      <c r="I217" s="558"/>
      <c r="J217" s="558"/>
      <c r="K217" s="558"/>
      <c r="L217" s="558"/>
      <c r="M217" s="558"/>
      <c r="N217" s="584"/>
      <c r="O217" s="583">
        <v>0.73076923076923073</v>
      </c>
      <c r="P217" s="558">
        <v>0.26923076923076922</v>
      </c>
      <c r="Q217" s="558">
        <v>1</v>
      </c>
      <c r="R217" s="558"/>
      <c r="S217" s="558"/>
      <c r="T217" s="584"/>
      <c r="U217" s="286">
        <v>1</v>
      </c>
      <c r="V217" s="583" t="s">
        <v>113</v>
      </c>
      <c r="W217" s="558" t="s">
        <v>113</v>
      </c>
      <c r="X217" s="584" t="s">
        <v>113</v>
      </c>
    </row>
    <row r="218" spans="2:24" s="4" customFormat="1" ht="15" hidden="1" customHeight="1" outlineLevel="1" x14ac:dyDescent="0.25">
      <c r="B218" s="71" t="s">
        <v>96</v>
      </c>
      <c r="C218" s="583">
        <v>0.57410661980082012</v>
      </c>
      <c r="D218" s="558">
        <v>0.42589338019917983</v>
      </c>
      <c r="E218" s="584">
        <v>1</v>
      </c>
      <c r="F218" s="583">
        <v>0.57111813512445675</v>
      </c>
      <c r="G218" s="558">
        <v>0.42888186487554325</v>
      </c>
      <c r="H218" s="558">
        <v>1</v>
      </c>
      <c r="I218" s="558"/>
      <c r="J218" s="558"/>
      <c r="K218" s="558"/>
      <c r="L218" s="558"/>
      <c r="M218" s="558"/>
      <c r="N218" s="584"/>
      <c r="O218" s="583">
        <v>0.81818181818181823</v>
      </c>
      <c r="P218" s="558">
        <v>0.18181818181818182</v>
      </c>
      <c r="Q218" s="558">
        <v>1</v>
      </c>
      <c r="R218" s="558"/>
      <c r="S218" s="558"/>
      <c r="T218" s="584"/>
      <c r="U218" s="286">
        <v>1</v>
      </c>
      <c r="V218" s="583" t="s">
        <v>113</v>
      </c>
      <c r="W218" s="558" t="s">
        <v>113</v>
      </c>
      <c r="X218" s="584" t="s">
        <v>113</v>
      </c>
    </row>
    <row r="219" spans="2:24" s="4" customFormat="1" ht="15" hidden="1" customHeight="1" outlineLevel="1" x14ac:dyDescent="0.25">
      <c r="B219" s="71" t="s">
        <v>97</v>
      </c>
      <c r="C219" s="583">
        <v>0.48819124423963134</v>
      </c>
      <c r="D219" s="558">
        <v>0.51180875576036866</v>
      </c>
      <c r="E219" s="584">
        <v>1</v>
      </c>
      <c r="F219" s="583">
        <v>0.48708162066940691</v>
      </c>
      <c r="G219" s="558">
        <v>0.51291837933059303</v>
      </c>
      <c r="H219" s="558">
        <v>1</v>
      </c>
      <c r="I219" s="558"/>
      <c r="J219" s="558"/>
      <c r="K219" s="558"/>
      <c r="L219" s="558"/>
      <c r="M219" s="558"/>
      <c r="N219" s="584"/>
      <c r="O219" s="583">
        <v>0.59183673469387754</v>
      </c>
      <c r="P219" s="558">
        <v>0.40816326530612246</v>
      </c>
      <c r="Q219" s="558">
        <v>1</v>
      </c>
      <c r="R219" s="558"/>
      <c r="S219" s="558"/>
      <c r="T219" s="584"/>
      <c r="U219" s="286">
        <v>1</v>
      </c>
      <c r="V219" s="583">
        <v>0.2857142857142857</v>
      </c>
      <c r="W219" s="558">
        <v>0.7142857142857143</v>
      </c>
      <c r="X219" s="584">
        <v>1</v>
      </c>
    </row>
    <row r="220" spans="2:24" s="4" customFormat="1" ht="15" hidden="1" customHeight="1" outlineLevel="1" x14ac:dyDescent="0.25">
      <c r="B220" s="71" t="s">
        <v>98</v>
      </c>
      <c r="C220" s="583">
        <v>0.37068340980439507</v>
      </c>
      <c r="D220" s="558">
        <v>0.62931659019560493</v>
      </c>
      <c r="E220" s="584">
        <v>1</v>
      </c>
      <c r="F220" s="583">
        <v>0.36879432624113473</v>
      </c>
      <c r="G220" s="558">
        <v>0.63120567375886527</v>
      </c>
      <c r="H220" s="558">
        <v>1</v>
      </c>
      <c r="I220" s="558"/>
      <c r="J220" s="558"/>
      <c r="K220" s="558"/>
      <c r="L220" s="558"/>
      <c r="M220" s="558"/>
      <c r="N220" s="584"/>
      <c r="O220" s="583">
        <v>0.45652173913043476</v>
      </c>
      <c r="P220" s="558">
        <v>0.54347826086956519</v>
      </c>
      <c r="Q220" s="558">
        <v>1</v>
      </c>
      <c r="R220" s="558"/>
      <c r="S220" s="558"/>
      <c r="T220" s="584"/>
      <c r="U220" s="286">
        <v>1</v>
      </c>
      <c r="V220" s="583">
        <v>1</v>
      </c>
      <c r="W220" s="558">
        <v>0</v>
      </c>
      <c r="X220" s="584">
        <v>1</v>
      </c>
    </row>
    <row r="221" spans="2:24" s="4" customFormat="1" ht="15" hidden="1" customHeight="1" outlineLevel="1" x14ac:dyDescent="0.25">
      <c r="B221" s="71" t="s">
        <v>99</v>
      </c>
      <c r="C221" s="583">
        <v>0.40689772341148489</v>
      </c>
      <c r="D221" s="558">
        <v>0.59310227658851511</v>
      </c>
      <c r="E221" s="584">
        <v>1</v>
      </c>
      <c r="F221" s="583">
        <v>0.40068787618228718</v>
      </c>
      <c r="G221" s="558">
        <v>0.59931212381771282</v>
      </c>
      <c r="H221" s="558">
        <v>1</v>
      </c>
      <c r="I221" s="558"/>
      <c r="J221" s="558"/>
      <c r="K221" s="558"/>
      <c r="L221" s="558"/>
      <c r="M221" s="558"/>
      <c r="N221" s="584"/>
      <c r="O221" s="583">
        <v>1</v>
      </c>
      <c r="P221" s="558">
        <v>0</v>
      </c>
      <c r="Q221" s="558">
        <v>1</v>
      </c>
      <c r="R221" s="558"/>
      <c r="S221" s="558"/>
      <c r="T221" s="584"/>
      <c r="U221" s="286">
        <v>1</v>
      </c>
      <c r="V221" s="583">
        <v>0.45454545454545453</v>
      </c>
      <c r="W221" s="558">
        <v>0.54545454545454541</v>
      </c>
      <c r="X221" s="584">
        <v>1</v>
      </c>
    </row>
    <row r="222" spans="2:24" s="4" customFormat="1" ht="15" hidden="1" customHeight="1" outlineLevel="1" x14ac:dyDescent="0.25">
      <c r="B222" s="71" t="s">
        <v>100</v>
      </c>
      <c r="C222" s="583">
        <v>0.46656592368719307</v>
      </c>
      <c r="D222" s="558">
        <v>0.53343407631280693</v>
      </c>
      <c r="E222" s="584">
        <v>1</v>
      </c>
      <c r="F222" s="583">
        <v>0.46116970278044106</v>
      </c>
      <c r="G222" s="558">
        <v>0.538830297219559</v>
      </c>
      <c r="H222" s="558">
        <v>1</v>
      </c>
      <c r="I222" s="558"/>
      <c r="J222" s="558"/>
      <c r="K222" s="558"/>
      <c r="L222" s="558"/>
      <c r="M222" s="558"/>
      <c r="N222" s="584"/>
      <c r="O222" s="583">
        <v>0.84615384615384615</v>
      </c>
      <c r="P222" s="558">
        <v>0.15384615384615385</v>
      </c>
      <c r="Q222" s="558">
        <v>1</v>
      </c>
      <c r="R222" s="558"/>
      <c r="S222" s="558"/>
      <c r="T222" s="584"/>
      <c r="U222" s="286">
        <v>1</v>
      </c>
      <c r="V222" s="583">
        <v>0.33333333333333331</v>
      </c>
      <c r="W222" s="558">
        <v>0.66666666666666663</v>
      </c>
      <c r="X222" s="584">
        <v>1</v>
      </c>
    </row>
    <row r="223" spans="2:24" s="4" customFormat="1" ht="15" hidden="1" customHeight="1" outlineLevel="1" x14ac:dyDescent="0.25">
      <c r="B223" s="71" t="s">
        <v>101</v>
      </c>
      <c r="C223" s="583">
        <v>0.52369464070308458</v>
      </c>
      <c r="D223" s="558">
        <v>0.47630535929691536</v>
      </c>
      <c r="E223" s="584">
        <v>1</v>
      </c>
      <c r="F223" s="583">
        <v>0.52074292657524734</v>
      </c>
      <c r="G223" s="558">
        <v>0.47925707342475266</v>
      </c>
      <c r="H223" s="558">
        <v>1</v>
      </c>
      <c r="I223" s="558"/>
      <c r="J223" s="558"/>
      <c r="K223" s="558"/>
      <c r="L223" s="558"/>
      <c r="M223" s="558"/>
      <c r="N223" s="584"/>
      <c r="O223" s="583">
        <v>0.86363636363636365</v>
      </c>
      <c r="P223" s="558">
        <v>0.13636363636363635</v>
      </c>
      <c r="Q223" s="558">
        <v>1</v>
      </c>
      <c r="R223" s="558"/>
      <c r="S223" s="558"/>
      <c r="T223" s="584"/>
      <c r="U223" s="286">
        <v>1</v>
      </c>
      <c r="V223" s="583" t="s">
        <v>113</v>
      </c>
      <c r="W223" s="558" t="s">
        <v>113</v>
      </c>
      <c r="X223" s="584" t="s">
        <v>113</v>
      </c>
    </row>
    <row r="224" spans="2:24" s="4" customFormat="1" ht="15" hidden="1" customHeight="1" outlineLevel="1" x14ac:dyDescent="0.25">
      <c r="B224" s="71" t="s">
        <v>102</v>
      </c>
      <c r="C224" s="583">
        <v>0.43006993006993005</v>
      </c>
      <c r="D224" s="558">
        <v>0.56993006993006989</v>
      </c>
      <c r="E224" s="584">
        <v>1</v>
      </c>
      <c r="F224" s="583">
        <v>0.42730181301102027</v>
      </c>
      <c r="G224" s="558">
        <v>0.57269818698897978</v>
      </c>
      <c r="H224" s="558">
        <v>1</v>
      </c>
      <c r="I224" s="558"/>
      <c r="J224" s="558"/>
      <c r="K224" s="558"/>
      <c r="L224" s="558"/>
      <c r="M224" s="558"/>
      <c r="N224" s="584"/>
      <c r="O224" s="583">
        <v>0.49333333333333335</v>
      </c>
      <c r="P224" s="558">
        <v>0.50666666666666671</v>
      </c>
      <c r="Q224" s="558">
        <v>1</v>
      </c>
      <c r="R224" s="558"/>
      <c r="S224" s="558"/>
      <c r="T224" s="584"/>
      <c r="U224" s="286">
        <v>1</v>
      </c>
      <c r="V224" s="583">
        <v>1</v>
      </c>
      <c r="W224" s="558">
        <v>0</v>
      </c>
      <c r="X224" s="584">
        <v>1</v>
      </c>
    </row>
    <row r="225" spans="2:24" s="4" customFormat="1" ht="15" hidden="1" customHeight="1" outlineLevel="1" x14ac:dyDescent="0.25">
      <c r="B225" s="71" t="s">
        <v>103</v>
      </c>
      <c r="C225" s="583">
        <v>0.36623785770543449</v>
      </c>
      <c r="D225" s="558">
        <v>0.63376214229456551</v>
      </c>
      <c r="E225" s="584">
        <v>1</v>
      </c>
      <c r="F225" s="583">
        <v>0.34901324682346579</v>
      </c>
      <c r="G225" s="558">
        <v>0.65098675317653421</v>
      </c>
      <c r="H225" s="558">
        <v>1</v>
      </c>
      <c r="I225" s="558"/>
      <c r="J225" s="558"/>
      <c r="K225" s="558"/>
      <c r="L225" s="558"/>
      <c r="M225" s="558"/>
      <c r="N225" s="584"/>
      <c r="O225" s="583">
        <v>0.85</v>
      </c>
      <c r="P225" s="558">
        <v>0.15</v>
      </c>
      <c r="Q225" s="558">
        <v>1</v>
      </c>
      <c r="R225" s="558"/>
      <c r="S225" s="558"/>
      <c r="T225" s="584"/>
      <c r="U225" s="286">
        <v>1</v>
      </c>
      <c r="V225" s="583">
        <v>1</v>
      </c>
      <c r="W225" s="558">
        <v>0</v>
      </c>
      <c r="X225" s="584">
        <v>1</v>
      </c>
    </row>
    <row r="226" spans="2:24" s="4" customFormat="1" ht="15" hidden="1" customHeight="1" outlineLevel="1" x14ac:dyDescent="0.25">
      <c r="B226" s="71" t="s">
        <v>104</v>
      </c>
      <c r="C226" s="583">
        <v>0.3135593220338983</v>
      </c>
      <c r="D226" s="558">
        <v>0.68644067796610164</v>
      </c>
      <c r="E226" s="584">
        <v>1</v>
      </c>
      <c r="F226" s="583">
        <v>0.30348369807949976</v>
      </c>
      <c r="G226" s="558">
        <v>0.69651630192050018</v>
      </c>
      <c r="H226" s="558">
        <v>1</v>
      </c>
      <c r="I226" s="558"/>
      <c r="J226" s="558"/>
      <c r="K226" s="558"/>
      <c r="L226" s="558"/>
      <c r="M226" s="558"/>
      <c r="N226" s="584"/>
      <c r="O226" s="583">
        <v>0.45945945945945948</v>
      </c>
      <c r="P226" s="558">
        <v>0.54054054054054057</v>
      </c>
      <c r="Q226" s="558">
        <v>1</v>
      </c>
      <c r="R226" s="558"/>
      <c r="S226" s="558"/>
      <c r="T226" s="584"/>
      <c r="U226" s="286">
        <v>1</v>
      </c>
      <c r="V226" s="583">
        <v>1</v>
      </c>
      <c r="W226" s="558">
        <v>0</v>
      </c>
      <c r="X226" s="584">
        <v>1</v>
      </c>
    </row>
    <row r="227" spans="2:24" s="4" customFormat="1" ht="15.75" collapsed="1" x14ac:dyDescent="0.25">
      <c r="B227" s="101">
        <v>2004</v>
      </c>
      <c r="C227" s="585">
        <v>0.43177483467317873</v>
      </c>
      <c r="D227" s="562">
        <v>0.56822516532682132</v>
      </c>
      <c r="E227" s="586">
        <v>1</v>
      </c>
      <c r="F227" s="585">
        <v>0.4270687872907637</v>
      </c>
      <c r="G227" s="562">
        <v>0.5729312127092363</v>
      </c>
      <c r="H227" s="562">
        <v>1</v>
      </c>
      <c r="I227" s="562"/>
      <c r="J227" s="562"/>
      <c r="K227" s="562"/>
      <c r="L227" s="562"/>
      <c r="M227" s="562"/>
      <c r="N227" s="586"/>
      <c r="O227" s="585">
        <v>0.68149466192170816</v>
      </c>
      <c r="P227" s="562">
        <v>0.31850533807829179</v>
      </c>
      <c r="Q227" s="562">
        <v>1</v>
      </c>
      <c r="R227" s="562"/>
      <c r="S227" s="562"/>
      <c r="T227" s="586"/>
      <c r="U227" s="289">
        <v>1</v>
      </c>
      <c r="V227" s="585">
        <v>0.15748031496062992</v>
      </c>
      <c r="W227" s="562">
        <v>0.84251968503937003</v>
      </c>
      <c r="X227" s="586">
        <v>1</v>
      </c>
    </row>
    <row r="228" spans="2:24" s="4" customFormat="1" ht="15" hidden="1" customHeight="1" outlineLevel="1" x14ac:dyDescent="0.25">
      <c r="B228" s="71" t="s">
        <v>93</v>
      </c>
      <c r="C228" s="583">
        <v>0.47533632286995514</v>
      </c>
      <c r="D228" s="558">
        <v>0.5246636771300448</v>
      </c>
      <c r="E228" s="584">
        <v>1</v>
      </c>
      <c r="F228" s="583">
        <v>0.47336995462144732</v>
      </c>
      <c r="G228" s="558">
        <v>0.52663004537855262</v>
      </c>
      <c r="H228" s="558">
        <v>1</v>
      </c>
      <c r="I228" s="558"/>
      <c r="J228" s="558"/>
      <c r="K228" s="558"/>
      <c r="L228" s="558"/>
      <c r="M228" s="558"/>
      <c r="N228" s="584"/>
      <c r="O228" s="583">
        <v>0.5714285714285714</v>
      </c>
      <c r="P228" s="558">
        <v>0.42857142857142855</v>
      </c>
      <c r="Q228" s="558">
        <v>1</v>
      </c>
      <c r="R228" s="558"/>
      <c r="S228" s="558"/>
      <c r="T228" s="584"/>
      <c r="U228" s="286">
        <v>1</v>
      </c>
      <c r="V228" s="583" t="s">
        <v>113</v>
      </c>
      <c r="W228" s="558" t="s">
        <v>113</v>
      </c>
      <c r="X228" s="584" t="s">
        <v>113</v>
      </c>
    </row>
    <row r="229" spans="2:24" s="4" customFormat="1" ht="15" hidden="1" customHeight="1" outlineLevel="1" x14ac:dyDescent="0.25">
      <c r="B229" s="71" t="s">
        <v>94</v>
      </c>
      <c r="C229" s="583">
        <v>0.24374420759962928</v>
      </c>
      <c r="D229" s="558">
        <v>0.75625579240037066</v>
      </c>
      <c r="E229" s="584">
        <v>1</v>
      </c>
      <c r="F229" s="583">
        <v>0.23421300659754948</v>
      </c>
      <c r="G229" s="558">
        <v>0.76578699340245049</v>
      </c>
      <c r="H229" s="558">
        <v>1</v>
      </c>
      <c r="I229" s="558"/>
      <c r="J229" s="558"/>
      <c r="K229" s="558"/>
      <c r="L229" s="558"/>
      <c r="M229" s="558"/>
      <c r="N229" s="584"/>
      <c r="O229" s="583">
        <v>0.69565217391304346</v>
      </c>
      <c r="P229" s="558">
        <v>0.30434782608695654</v>
      </c>
      <c r="Q229" s="558">
        <v>1</v>
      </c>
      <c r="R229" s="558"/>
      <c r="S229" s="558"/>
      <c r="T229" s="584"/>
      <c r="U229" s="286">
        <v>1</v>
      </c>
      <c r="V229" s="583" t="s">
        <v>113</v>
      </c>
      <c r="W229" s="558" t="s">
        <v>113</v>
      </c>
      <c r="X229" s="584" t="s">
        <v>113</v>
      </c>
    </row>
    <row r="230" spans="2:24" s="4" customFormat="1" ht="15" hidden="1" customHeight="1" outlineLevel="1" x14ac:dyDescent="0.25">
      <c r="B230" s="71" t="s">
        <v>95</v>
      </c>
      <c r="C230" s="583">
        <v>0.31910352187833513</v>
      </c>
      <c r="D230" s="558">
        <v>0.68089647812166487</v>
      </c>
      <c r="E230" s="584">
        <v>1</v>
      </c>
      <c r="F230" s="583">
        <v>0.31401666063020645</v>
      </c>
      <c r="G230" s="558">
        <v>0.6859833393697935</v>
      </c>
      <c r="H230" s="558">
        <v>1</v>
      </c>
      <c r="I230" s="558"/>
      <c r="J230" s="558"/>
      <c r="K230" s="558"/>
      <c r="L230" s="558"/>
      <c r="M230" s="558"/>
      <c r="N230" s="584"/>
      <c r="O230" s="583">
        <v>0.67741935483870963</v>
      </c>
      <c r="P230" s="558">
        <v>0.32258064516129031</v>
      </c>
      <c r="Q230" s="558">
        <v>1</v>
      </c>
      <c r="R230" s="558"/>
      <c r="S230" s="558"/>
      <c r="T230" s="584"/>
      <c r="U230" s="286">
        <v>1</v>
      </c>
      <c r="V230" s="583">
        <v>0.16666666666666666</v>
      </c>
      <c r="W230" s="558">
        <v>0.83333333333333337</v>
      </c>
      <c r="X230" s="584">
        <v>1</v>
      </c>
    </row>
    <row r="231" spans="2:24" s="4" customFormat="1" ht="15" hidden="1" customHeight="1" outlineLevel="1" x14ac:dyDescent="0.25">
      <c r="B231" s="71" t="s">
        <v>96</v>
      </c>
      <c r="C231" s="583">
        <v>0.46250000000000002</v>
      </c>
      <c r="D231" s="558">
        <v>0.53749999999999998</v>
      </c>
      <c r="E231" s="584">
        <v>1</v>
      </c>
      <c r="F231" s="583">
        <v>0.45505171042163883</v>
      </c>
      <c r="G231" s="558">
        <v>0.54494828957836117</v>
      </c>
      <c r="H231" s="558">
        <v>1</v>
      </c>
      <c r="I231" s="558"/>
      <c r="J231" s="558"/>
      <c r="K231" s="558"/>
      <c r="L231" s="558"/>
      <c r="M231" s="558"/>
      <c r="N231" s="584"/>
      <c r="O231" s="583">
        <v>0.80851063829787229</v>
      </c>
      <c r="P231" s="558">
        <v>0.19148936170212766</v>
      </c>
      <c r="Q231" s="558">
        <v>1</v>
      </c>
      <c r="R231" s="558"/>
      <c r="S231" s="558"/>
      <c r="T231" s="584"/>
      <c r="U231" s="286">
        <v>1</v>
      </c>
      <c r="V231" s="583" t="s">
        <v>113</v>
      </c>
      <c r="W231" s="558" t="s">
        <v>113</v>
      </c>
      <c r="X231" s="584" t="s">
        <v>113</v>
      </c>
    </row>
    <row r="232" spans="2:24" s="4" customFormat="1" ht="15" hidden="1" customHeight="1" outlineLevel="1" x14ac:dyDescent="0.25">
      <c r="B232" s="71" t="s">
        <v>97</v>
      </c>
      <c r="C232" s="583">
        <v>0.44807370184254608</v>
      </c>
      <c r="D232" s="558">
        <v>0.55192629815745398</v>
      </c>
      <c r="E232" s="584">
        <v>1</v>
      </c>
      <c r="F232" s="583">
        <v>0.43873854677178775</v>
      </c>
      <c r="G232" s="558">
        <v>0.56126145322821219</v>
      </c>
      <c r="H232" s="558">
        <v>1</v>
      </c>
      <c r="I232" s="558"/>
      <c r="J232" s="558"/>
      <c r="K232" s="558"/>
      <c r="L232" s="558"/>
      <c r="M232" s="558"/>
      <c r="N232" s="584"/>
      <c r="O232" s="583">
        <v>0.9555555555555556</v>
      </c>
      <c r="P232" s="558">
        <v>4.4444444444444446E-2</v>
      </c>
      <c r="Q232" s="558">
        <v>1</v>
      </c>
      <c r="R232" s="558"/>
      <c r="S232" s="558"/>
      <c r="T232" s="584"/>
      <c r="U232" s="286">
        <v>1</v>
      </c>
      <c r="V232" s="583" t="s">
        <v>113</v>
      </c>
      <c r="W232" s="558" t="s">
        <v>113</v>
      </c>
      <c r="X232" s="584" t="s">
        <v>113</v>
      </c>
    </row>
    <row r="233" spans="2:24" s="4" customFormat="1" ht="15" hidden="1" customHeight="1" outlineLevel="1" x14ac:dyDescent="0.25">
      <c r="B233" s="71" t="s">
        <v>98</v>
      </c>
      <c r="C233" s="583">
        <v>0.29520865533230295</v>
      </c>
      <c r="D233" s="558">
        <v>0.70479134466769711</v>
      </c>
      <c r="E233" s="584">
        <v>1</v>
      </c>
      <c r="F233" s="583">
        <v>0.28335451080050827</v>
      </c>
      <c r="G233" s="558">
        <v>0.71664548919949178</v>
      </c>
      <c r="H233" s="558">
        <v>1</v>
      </c>
      <c r="I233" s="558"/>
      <c r="J233" s="558"/>
      <c r="K233" s="558"/>
      <c r="L233" s="558"/>
      <c r="M233" s="558"/>
      <c r="N233" s="584"/>
      <c r="O233" s="583">
        <v>0.73684210526315785</v>
      </c>
      <c r="P233" s="558">
        <v>0.26315789473684209</v>
      </c>
      <c r="Q233" s="558">
        <v>1</v>
      </c>
      <c r="R233" s="558"/>
      <c r="S233" s="558"/>
      <c r="T233" s="584"/>
      <c r="U233" s="286">
        <v>1</v>
      </c>
      <c r="V233" s="583">
        <v>6.6666666666666666E-2</v>
      </c>
      <c r="W233" s="558">
        <v>0.93333333333333335</v>
      </c>
      <c r="X233" s="584">
        <v>1</v>
      </c>
    </row>
    <row r="234" spans="2:24" s="4" customFormat="1" ht="15" hidden="1" customHeight="1" outlineLevel="1" x14ac:dyDescent="0.25">
      <c r="B234" s="71" t="s">
        <v>99</v>
      </c>
      <c r="C234" s="583">
        <v>0.29481557905597111</v>
      </c>
      <c r="D234" s="558">
        <v>0.70518442094402889</v>
      </c>
      <c r="E234" s="584">
        <v>1</v>
      </c>
      <c r="F234" s="583">
        <v>0.28417455310199791</v>
      </c>
      <c r="G234" s="558">
        <v>0.71582544689800209</v>
      </c>
      <c r="H234" s="558">
        <v>1</v>
      </c>
      <c r="I234" s="558"/>
      <c r="J234" s="558"/>
      <c r="K234" s="558"/>
      <c r="L234" s="558"/>
      <c r="M234" s="558"/>
      <c r="N234" s="584"/>
      <c r="O234" s="583">
        <v>0.79245283018867929</v>
      </c>
      <c r="P234" s="558">
        <v>0.20754716981132076</v>
      </c>
      <c r="Q234" s="558">
        <v>1</v>
      </c>
      <c r="R234" s="558"/>
      <c r="S234" s="558"/>
      <c r="T234" s="584"/>
      <c r="U234" s="286">
        <v>1</v>
      </c>
      <c r="V234" s="583">
        <v>1</v>
      </c>
      <c r="W234" s="558">
        <v>0</v>
      </c>
      <c r="X234" s="584">
        <v>1</v>
      </c>
    </row>
    <row r="235" spans="2:24" s="4" customFormat="1" ht="15" hidden="1" customHeight="1" outlineLevel="1" x14ac:dyDescent="0.25">
      <c r="B235" s="71" t="s">
        <v>100</v>
      </c>
      <c r="C235" s="583">
        <v>0.3397513036502206</v>
      </c>
      <c r="D235" s="558">
        <v>0.66024869634977934</v>
      </c>
      <c r="E235" s="584">
        <v>1</v>
      </c>
      <c r="F235" s="583">
        <v>0.33555960331916618</v>
      </c>
      <c r="G235" s="558">
        <v>0.66444039668083388</v>
      </c>
      <c r="H235" s="558">
        <v>1</v>
      </c>
      <c r="I235" s="558"/>
      <c r="J235" s="558"/>
      <c r="K235" s="558"/>
      <c r="L235" s="558"/>
      <c r="M235" s="558"/>
      <c r="N235" s="584"/>
      <c r="O235" s="583">
        <v>0.75</v>
      </c>
      <c r="P235" s="558">
        <v>0.25</v>
      </c>
      <c r="Q235" s="558">
        <v>1</v>
      </c>
      <c r="R235" s="558"/>
      <c r="S235" s="558"/>
      <c r="T235" s="584"/>
      <c r="U235" s="286">
        <v>1</v>
      </c>
      <c r="V235" s="583" t="s">
        <v>113</v>
      </c>
      <c r="W235" s="558" t="s">
        <v>113</v>
      </c>
      <c r="X235" s="584" t="s">
        <v>113</v>
      </c>
    </row>
    <row r="236" spans="2:24" s="4" customFormat="1" ht="15" hidden="1" customHeight="1" outlineLevel="1" x14ac:dyDescent="0.25">
      <c r="B236" s="71" t="s">
        <v>101</v>
      </c>
      <c r="C236" s="583">
        <v>0.37730287398673545</v>
      </c>
      <c r="D236" s="558">
        <v>0.62269712601326455</v>
      </c>
      <c r="E236" s="584">
        <v>1</v>
      </c>
      <c r="F236" s="583">
        <v>0.37342242019302152</v>
      </c>
      <c r="G236" s="558">
        <v>0.62657757980697848</v>
      </c>
      <c r="H236" s="558">
        <v>1</v>
      </c>
      <c r="I236" s="558"/>
      <c r="J236" s="558"/>
      <c r="K236" s="558"/>
      <c r="L236" s="558"/>
      <c r="M236" s="558"/>
      <c r="N236" s="584"/>
      <c r="O236" s="583">
        <v>0.84210526315789469</v>
      </c>
      <c r="P236" s="558">
        <v>0.15789473684210525</v>
      </c>
      <c r="Q236" s="558">
        <v>1</v>
      </c>
      <c r="R236" s="558"/>
      <c r="S236" s="558"/>
      <c r="T236" s="584"/>
      <c r="U236" s="286">
        <v>1</v>
      </c>
      <c r="V236" s="583" t="s">
        <v>113</v>
      </c>
      <c r="W236" s="558" t="s">
        <v>113</v>
      </c>
      <c r="X236" s="584" t="s">
        <v>113</v>
      </c>
    </row>
    <row r="237" spans="2:24" s="4" customFormat="1" ht="15" hidden="1" customHeight="1" outlineLevel="1" x14ac:dyDescent="0.25">
      <c r="B237" s="71" t="s">
        <v>102</v>
      </c>
      <c r="C237" s="583">
        <v>0.39322503961965133</v>
      </c>
      <c r="D237" s="558">
        <v>0.60677496038034862</v>
      </c>
      <c r="E237" s="584">
        <v>1</v>
      </c>
      <c r="F237" s="583">
        <v>0.38995983935742973</v>
      </c>
      <c r="G237" s="558">
        <v>0.61004016064257027</v>
      </c>
      <c r="H237" s="558">
        <v>1</v>
      </c>
      <c r="I237" s="558"/>
      <c r="J237" s="558"/>
      <c r="K237" s="558"/>
      <c r="L237" s="558"/>
      <c r="M237" s="558"/>
      <c r="N237" s="584"/>
      <c r="O237" s="583">
        <v>0.58333333333333337</v>
      </c>
      <c r="P237" s="558">
        <v>0.41666666666666669</v>
      </c>
      <c r="Q237" s="558">
        <v>1</v>
      </c>
      <c r="R237" s="558"/>
      <c r="S237" s="558"/>
      <c r="T237" s="584"/>
      <c r="U237" s="286">
        <v>1</v>
      </c>
      <c r="V237" s="583" t="s">
        <v>113</v>
      </c>
      <c r="W237" s="558" t="s">
        <v>113</v>
      </c>
      <c r="X237" s="584" t="s">
        <v>113</v>
      </c>
    </row>
    <row r="238" spans="2:24" s="4" customFormat="1" ht="15" hidden="1" customHeight="1" outlineLevel="1" x14ac:dyDescent="0.25">
      <c r="B238" s="71" t="s">
        <v>103</v>
      </c>
      <c r="C238" s="583">
        <v>0.43706950532247962</v>
      </c>
      <c r="D238" s="558">
        <v>0.56293049467752032</v>
      </c>
      <c r="E238" s="584">
        <v>1</v>
      </c>
      <c r="F238" s="583">
        <v>0.43002760671055423</v>
      </c>
      <c r="G238" s="558">
        <v>0.56997239328944571</v>
      </c>
      <c r="H238" s="558">
        <v>1</v>
      </c>
      <c r="I238" s="558"/>
      <c r="J238" s="558"/>
      <c r="K238" s="558"/>
      <c r="L238" s="558"/>
      <c r="M238" s="558"/>
      <c r="N238" s="584"/>
      <c r="O238" s="583">
        <v>0.59375</v>
      </c>
      <c r="P238" s="558">
        <v>0.40625</v>
      </c>
      <c r="Q238" s="558">
        <v>1</v>
      </c>
      <c r="R238" s="558"/>
      <c r="S238" s="558"/>
      <c r="T238" s="584"/>
      <c r="U238" s="286">
        <v>1</v>
      </c>
      <c r="V238" s="583">
        <v>1</v>
      </c>
      <c r="W238" s="558">
        <v>0</v>
      </c>
      <c r="X238" s="584">
        <v>1</v>
      </c>
    </row>
    <row r="239" spans="2:24" s="4" customFormat="1" ht="15" hidden="1" customHeight="1" outlineLevel="1" x14ac:dyDescent="0.25">
      <c r="B239" s="71" t="s">
        <v>104</v>
      </c>
      <c r="C239" s="583">
        <v>0.43010752688172044</v>
      </c>
      <c r="D239" s="558">
        <v>0.56989247311827962</v>
      </c>
      <c r="E239" s="584">
        <v>1</v>
      </c>
      <c r="F239" s="583">
        <v>0.41977225672877849</v>
      </c>
      <c r="G239" s="558">
        <v>0.58022774327122151</v>
      </c>
      <c r="H239" s="558">
        <v>1</v>
      </c>
      <c r="I239" s="558"/>
      <c r="J239" s="558"/>
      <c r="K239" s="558"/>
      <c r="L239" s="558"/>
      <c r="M239" s="558"/>
      <c r="N239" s="584"/>
      <c r="O239" s="583">
        <v>0.66666666666666663</v>
      </c>
      <c r="P239" s="558">
        <v>0.33333333333333331</v>
      </c>
      <c r="Q239" s="558">
        <v>1</v>
      </c>
      <c r="R239" s="558"/>
      <c r="S239" s="558"/>
      <c r="T239" s="584"/>
      <c r="U239" s="286">
        <v>1</v>
      </c>
      <c r="V239" s="583">
        <v>1</v>
      </c>
      <c r="W239" s="558">
        <v>0</v>
      </c>
      <c r="X239" s="584">
        <v>1</v>
      </c>
    </row>
    <row r="240" spans="2:24" s="4" customFormat="1" ht="15.75" collapsed="1" x14ac:dyDescent="0.25">
      <c r="B240" s="101">
        <v>2003</v>
      </c>
      <c r="C240" s="585">
        <v>0.38637646616069748</v>
      </c>
      <c r="D240" s="562">
        <v>0.61362353383930257</v>
      </c>
      <c r="E240" s="586">
        <v>1</v>
      </c>
      <c r="F240" s="585">
        <v>0.37961761766019436</v>
      </c>
      <c r="G240" s="562">
        <v>0.62038238233980558</v>
      </c>
      <c r="H240" s="562">
        <v>1</v>
      </c>
      <c r="I240" s="562"/>
      <c r="J240" s="562"/>
      <c r="K240" s="562"/>
      <c r="L240" s="562"/>
      <c r="M240" s="562"/>
      <c r="N240" s="586"/>
      <c r="O240" s="585">
        <v>0.71322160148975788</v>
      </c>
      <c r="P240" s="562">
        <v>0.28677839851024206</v>
      </c>
      <c r="Q240" s="562">
        <v>1</v>
      </c>
      <c r="R240" s="562"/>
      <c r="S240" s="562"/>
      <c r="T240" s="586"/>
      <c r="U240" s="289">
        <v>1</v>
      </c>
      <c r="V240" s="585">
        <v>0.35135135135135137</v>
      </c>
      <c r="W240" s="562">
        <v>0.64864864864864868</v>
      </c>
      <c r="X240" s="586">
        <v>1</v>
      </c>
    </row>
    <row r="241" spans="2:24" s="4" customFormat="1" ht="15" hidden="1" customHeight="1" outlineLevel="1" x14ac:dyDescent="0.25">
      <c r="B241" s="71" t="s">
        <v>93</v>
      </c>
      <c r="C241" s="583">
        <v>0.44564240790655885</v>
      </c>
      <c r="D241" s="558">
        <v>0.55435759209344115</v>
      </c>
      <c r="E241" s="584">
        <v>1</v>
      </c>
      <c r="F241" s="583">
        <v>0.44075506026836481</v>
      </c>
      <c r="G241" s="558">
        <v>0.55924493973163525</v>
      </c>
      <c r="H241" s="558">
        <v>1</v>
      </c>
      <c r="I241" s="558"/>
      <c r="J241" s="558"/>
      <c r="K241" s="558"/>
      <c r="L241" s="558"/>
      <c r="M241" s="558"/>
      <c r="N241" s="584"/>
      <c r="O241" s="583">
        <v>0.625</v>
      </c>
      <c r="P241" s="558">
        <v>0.375</v>
      </c>
      <c r="Q241" s="558">
        <v>1</v>
      </c>
      <c r="R241" s="558"/>
      <c r="S241" s="558"/>
      <c r="T241" s="584"/>
      <c r="U241" s="286">
        <v>1</v>
      </c>
      <c r="V241" s="583" t="s">
        <v>113</v>
      </c>
      <c r="W241" s="558" t="s">
        <v>113</v>
      </c>
      <c r="X241" s="584" t="s">
        <v>113</v>
      </c>
    </row>
    <row r="242" spans="2:24" s="4" customFormat="1" ht="15" hidden="1" customHeight="1" outlineLevel="1" x14ac:dyDescent="0.25">
      <c r="B242" s="71" t="s">
        <v>94</v>
      </c>
      <c r="C242" s="583">
        <v>0.35169743895175698</v>
      </c>
      <c r="D242" s="558">
        <v>0.64830256104824302</v>
      </c>
      <c r="E242" s="584">
        <v>1</v>
      </c>
      <c r="F242" s="583">
        <v>0.34583963691376701</v>
      </c>
      <c r="G242" s="558">
        <v>0.65416036308623293</v>
      </c>
      <c r="H242" s="558">
        <v>1</v>
      </c>
      <c r="I242" s="558"/>
      <c r="J242" s="558"/>
      <c r="K242" s="558"/>
      <c r="L242" s="558"/>
      <c r="M242" s="558"/>
      <c r="N242" s="584"/>
      <c r="O242" s="583">
        <v>0.63414634146341464</v>
      </c>
      <c r="P242" s="558">
        <v>0.36585365853658536</v>
      </c>
      <c r="Q242" s="558">
        <v>1</v>
      </c>
      <c r="R242" s="558"/>
      <c r="S242" s="558"/>
      <c r="T242" s="584"/>
      <c r="U242" s="286">
        <v>1</v>
      </c>
      <c r="V242" s="583" t="s">
        <v>113</v>
      </c>
      <c r="W242" s="558" t="s">
        <v>113</v>
      </c>
      <c r="X242" s="584" t="s">
        <v>113</v>
      </c>
    </row>
    <row r="243" spans="2:24" s="4" customFormat="1" ht="15" hidden="1" customHeight="1" outlineLevel="1" x14ac:dyDescent="0.25">
      <c r="B243" s="71" t="s">
        <v>95</v>
      </c>
      <c r="C243" s="583">
        <v>0.37371390640557584</v>
      </c>
      <c r="D243" s="558">
        <v>0.62628609359442411</v>
      </c>
      <c r="E243" s="584">
        <v>1</v>
      </c>
      <c r="F243" s="583">
        <v>0.36763710223425861</v>
      </c>
      <c r="G243" s="558">
        <v>0.63236289776574139</v>
      </c>
      <c r="H243" s="558">
        <v>1</v>
      </c>
      <c r="I243" s="558"/>
      <c r="J243" s="558"/>
      <c r="K243" s="558"/>
      <c r="L243" s="558"/>
      <c r="M243" s="558"/>
      <c r="N243" s="584"/>
      <c r="O243" s="583">
        <v>0.9</v>
      </c>
      <c r="P243" s="558">
        <v>0.1</v>
      </c>
      <c r="Q243" s="558">
        <v>1</v>
      </c>
      <c r="R243" s="558"/>
      <c r="S243" s="558"/>
      <c r="T243" s="584"/>
      <c r="U243" s="286">
        <v>1</v>
      </c>
      <c r="V243" s="583">
        <v>0.15</v>
      </c>
      <c r="W243" s="558">
        <v>0.85</v>
      </c>
      <c r="X243" s="584">
        <v>1</v>
      </c>
    </row>
    <row r="244" spans="2:24" s="4" customFormat="1" ht="15" hidden="1" customHeight="1" outlineLevel="1" x14ac:dyDescent="0.25">
      <c r="B244" s="71" t="s">
        <v>96</v>
      </c>
      <c r="C244" s="583">
        <v>0.46055373623102114</v>
      </c>
      <c r="D244" s="558">
        <v>0.53944626376897886</v>
      </c>
      <c r="E244" s="584">
        <v>1</v>
      </c>
      <c r="F244" s="583">
        <v>0.45751436347142427</v>
      </c>
      <c r="G244" s="558">
        <v>0.54248563652857573</v>
      </c>
      <c r="H244" s="558">
        <v>1</v>
      </c>
      <c r="I244" s="558"/>
      <c r="J244" s="558"/>
      <c r="K244" s="558"/>
      <c r="L244" s="558"/>
      <c r="M244" s="558"/>
      <c r="N244" s="584"/>
      <c r="O244" s="583">
        <v>0.58139534883720934</v>
      </c>
      <c r="P244" s="558">
        <v>0.41860465116279072</v>
      </c>
      <c r="Q244" s="558">
        <v>1</v>
      </c>
      <c r="R244" s="558"/>
      <c r="S244" s="558"/>
      <c r="T244" s="584"/>
      <c r="U244" s="286">
        <v>1</v>
      </c>
      <c r="V244" s="583">
        <v>1</v>
      </c>
      <c r="W244" s="558">
        <v>0</v>
      </c>
      <c r="X244" s="584">
        <v>1</v>
      </c>
    </row>
    <row r="245" spans="2:24" s="4" customFormat="1" ht="15" hidden="1" customHeight="1" outlineLevel="1" x14ac:dyDescent="0.25">
      <c r="B245" s="71" t="s">
        <v>97</v>
      </c>
      <c r="C245" s="583">
        <v>0.44508338125359403</v>
      </c>
      <c r="D245" s="558">
        <v>0.55491661874640597</v>
      </c>
      <c r="E245" s="584">
        <v>1</v>
      </c>
      <c r="F245" s="583">
        <v>0.44161112720950452</v>
      </c>
      <c r="G245" s="558">
        <v>0.55838887279049554</v>
      </c>
      <c r="H245" s="558">
        <v>1</v>
      </c>
      <c r="I245" s="558"/>
      <c r="J245" s="558"/>
      <c r="K245" s="558"/>
      <c r="L245" s="558"/>
      <c r="M245" s="558"/>
      <c r="N245" s="584"/>
      <c r="O245" s="583">
        <v>0.88</v>
      </c>
      <c r="P245" s="558">
        <v>0.12</v>
      </c>
      <c r="Q245" s="558">
        <v>1</v>
      </c>
      <c r="R245" s="558"/>
      <c r="S245" s="558"/>
      <c r="T245" s="584"/>
      <c r="U245" s="286">
        <v>1</v>
      </c>
      <c r="V245" s="583" t="s">
        <v>113</v>
      </c>
      <c r="W245" s="558" t="s">
        <v>113</v>
      </c>
      <c r="X245" s="584" t="s">
        <v>113</v>
      </c>
    </row>
    <row r="246" spans="2:24" s="4" customFormat="1" ht="15" hidden="1" customHeight="1" outlineLevel="1" x14ac:dyDescent="0.25">
      <c r="B246" s="71" t="s">
        <v>98</v>
      </c>
      <c r="C246" s="583">
        <v>0.46839860411012019</v>
      </c>
      <c r="D246" s="558">
        <v>0.53160139588987976</v>
      </c>
      <c r="E246" s="584">
        <v>1</v>
      </c>
      <c r="F246" s="583">
        <v>0.46463848281311737</v>
      </c>
      <c r="G246" s="558">
        <v>0.53536151718688263</v>
      </c>
      <c r="H246" s="558">
        <v>1</v>
      </c>
      <c r="I246" s="558"/>
      <c r="J246" s="558"/>
      <c r="K246" s="558"/>
      <c r="L246" s="558"/>
      <c r="M246" s="558"/>
      <c r="N246" s="584"/>
      <c r="O246" s="583">
        <v>0.56756756756756754</v>
      </c>
      <c r="P246" s="558">
        <v>0.43243243243243246</v>
      </c>
      <c r="Q246" s="558">
        <v>1</v>
      </c>
      <c r="R246" s="558"/>
      <c r="S246" s="558"/>
      <c r="T246" s="584"/>
      <c r="U246" s="286">
        <v>1</v>
      </c>
      <c r="V246" s="583">
        <v>1</v>
      </c>
      <c r="W246" s="558">
        <v>0</v>
      </c>
      <c r="X246" s="584">
        <v>1</v>
      </c>
    </row>
    <row r="247" spans="2:24" s="4" customFormat="1" ht="15" hidden="1" customHeight="1" outlineLevel="1" x14ac:dyDescent="0.25">
      <c r="B247" s="71" t="s">
        <v>99</v>
      </c>
      <c r="C247" s="583">
        <v>0.39981214777708202</v>
      </c>
      <c r="D247" s="558">
        <v>0.60018785222291793</v>
      </c>
      <c r="E247" s="584">
        <v>1</v>
      </c>
      <c r="F247" s="583">
        <v>0.38473921442369607</v>
      </c>
      <c r="G247" s="558">
        <v>0.61526078557630393</v>
      </c>
      <c r="H247" s="558">
        <v>1</v>
      </c>
      <c r="I247" s="558"/>
      <c r="J247" s="558"/>
      <c r="K247" s="558"/>
      <c r="L247" s="558"/>
      <c r="M247" s="558"/>
      <c r="N247" s="584"/>
      <c r="O247" s="583">
        <v>0.92307692307692313</v>
      </c>
      <c r="P247" s="558">
        <v>7.6923076923076927E-2</v>
      </c>
      <c r="Q247" s="558">
        <v>1</v>
      </c>
      <c r="R247" s="558"/>
      <c r="S247" s="558"/>
      <c r="T247" s="584"/>
      <c r="U247" s="286">
        <v>1</v>
      </c>
      <c r="V247" s="583" t="s">
        <v>113</v>
      </c>
      <c r="W247" s="558" t="s">
        <v>113</v>
      </c>
      <c r="X247" s="584" t="s">
        <v>113</v>
      </c>
    </row>
    <row r="248" spans="2:24" s="4" customFormat="1" ht="15" hidden="1" customHeight="1" outlineLevel="1" x14ac:dyDescent="0.25">
      <c r="B248" s="71" t="s">
        <v>100</v>
      </c>
      <c r="C248" s="583">
        <v>0.35511363636363635</v>
      </c>
      <c r="D248" s="558">
        <v>0.64488636363636365</v>
      </c>
      <c r="E248" s="584">
        <v>1</v>
      </c>
      <c r="F248" s="583">
        <v>0.34753070290044419</v>
      </c>
      <c r="G248" s="558">
        <v>0.65246929709955581</v>
      </c>
      <c r="H248" s="558">
        <v>1</v>
      </c>
      <c r="I248" s="558"/>
      <c r="J248" s="558"/>
      <c r="K248" s="558"/>
      <c r="L248" s="558"/>
      <c r="M248" s="558"/>
      <c r="N248" s="584"/>
      <c r="O248" s="583">
        <v>1</v>
      </c>
      <c r="P248" s="558">
        <v>0</v>
      </c>
      <c r="Q248" s="558">
        <v>1</v>
      </c>
      <c r="R248" s="558"/>
      <c r="S248" s="558"/>
      <c r="T248" s="584"/>
      <c r="U248" s="286">
        <v>1</v>
      </c>
      <c r="V248" s="583">
        <v>1</v>
      </c>
      <c r="W248" s="558">
        <v>0</v>
      </c>
      <c r="X248" s="584">
        <v>1</v>
      </c>
    </row>
    <row r="249" spans="2:24" s="4" customFormat="1" ht="15" hidden="1" customHeight="1" outlineLevel="1" x14ac:dyDescent="0.25">
      <c r="B249" s="71" t="s">
        <v>101</v>
      </c>
      <c r="C249" s="583">
        <v>0.35955910300266058</v>
      </c>
      <c r="D249" s="558">
        <v>0.64044089699733942</v>
      </c>
      <c r="E249" s="584">
        <v>1</v>
      </c>
      <c r="F249" s="583">
        <v>0.35703125000000002</v>
      </c>
      <c r="G249" s="558">
        <v>0.64296874999999998</v>
      </c>
      <c r="H249" s="558">
        <v>1</v>
      </c>
      <c r="I249" s="558"/>
      <c r="J249" s="558"/>
      <c r="K249" s="558"/>
      <c r="L249" s="558"/>
      <c r="M249" s="558"/>
      <c r="N249" s="584"/>
      <c r="O249" s="583">
        <v>0.63636363636363635</v>
      </c>
      <c r="P249" s="558">
        <v>0.36363636363636365</v>
      </c>
      <c r="Q249" s="558">
        <v>1</v>
      </c>
      <c r="R249" s="558"/>
      <c r="S249" s="558"/>
      <c r="T249" s="584"/>
      <c r="U249" s="286">
        <v>1</v>
      </c>
      <c r="V249" s="583">
        <v>6.8965517241379309E-2</v>
      </c>
      <c r="W249" s="558">
        <v>0.93103448275862066</v>
      </c>
      <c r="X249" s="584">
        <v>1</v>
      </c>
    </row>
    <row r="250" spans="2:24" s="4" customFormat="1" ht="15" hidden="1" customHeight="1" outlineLevel="1" x14ac:dyDescent="0.25">
      <c r="B250" s="71" t="s">
        <v>102</v>
      </c>
      <c r="C250" s="583">
        <v>0.41634366925064598</v>
      </c>
      <c r="D250" s="558">
        <v>0.58365633074935397</v>
      </c>
      <c r="E250" s="584">
        <v>1</v>
      </c>
      <c r="F250" s="583">
        <v>0.40531561461794019</v>
      </c>
      <c r="G250" s="558">
        <v>0.59468438538205981</v>
      </c>
      <c r="H250" s="558">
        <v>1</v>
      </c>
      <c r="I250" s="558"/>
      <c r="J250" s="558"/>
      <c r="K250" s="558"/>
      <c r="L250" s="558"/>
      <c r="M250" s="558"/>
      <c r="N250" s="584"/>
      <c r="O250" s="583">
        <v>0.65306122448979587</v>
      </c>
      <c r="P250" s="558">
        <v>0.34693877551020408</v>
      </c>
      <c r="Q250" s="558">
        <v>1</v>
      </c>
      <c r="R250" s="558"/>
      <c r="S250" s="558"/>
      <c r="T250" s="584"/>
      <c r="U250" s="286">
        <v>1</v>
      </c>
      <c r="V250" s="583" t="s">
        <v>113</v>
      </c>
      <c r="W250" s="558" t="s">
        <v>113</v>
      </c>
      <c r="X250" s="584" t="s">
        <v>113</v>
      </c>
    </row>
    <row r="251" spans="2:24" s="4" customFormat="1" ht="15" hidden="1" customHeight="1" outlineLevel="1" x14ac:dyDescent="0.25">
      <c r="B251" s="71" t="s">
        <v>103</v>
      </c>
      <c r="C251" s="583">
        <v>0.42450704225352115</v>
      </c>
      <c r="D251" s="558">
        <v>0.57549295774647891</v>
      </c>
      <c r="E251" s="584">
        <v>1</v>
      </c>
      <c r="F251" s="583">
        <v>0.41966838193253286</v>
      </c>
      <c r="G251" s="558">
        <v>0.58033161806746714</v>
      </c>
      <c r="H251" s="558">
        <v>1</v>
      </c>
      <c r="I251" s="558"/>
      <c r="J251" s="558"/>
      <c r="K251" s="558"/>
      <c r="L251" s="558"/>
      <c r="M251" s="558"/>
      <c r="N251" s="584"/>
      <c r="O251" s="583">
        <v>0.51851851851851849</v>
      </c>
      <c r="P251" s="558">
        <v>0.48148148148148145</v>
      </c>
      <c r="Q251" s="558">
        <v>1</v>
      </c>
      <c r="R251" s="558"/>
      <c r="S251" s="558"/>
      <c r="T251" s="584"/>
      <c r="U251" s="286">
        <v>1</v>
      </c>
      <c r="V251" s="583">
        <v>1</v>
      </c>
      <c r="W251" s="558">
        <v>0</v>
      </c>
      <c r="X251" s="584">
        <v>1</v>
      </c>
    </row>
    <row r="252" spans="2:24" s="4" customFormat="1" ht="15" hidden="1" customHeight="1" outlineLevel="1" x14ac:dyDescent="0.25">
      <c r="B252" s="71" t="s">
        <v>104</v>
      </c>
      <c r="C252" s="583">
        <v>0.41284699806326663</v>
      </c>
      <c r="D252" s="558">
        <v>0.58715300193673337</v>
      </c>
      <c r="E252" s="584">
        <v>1</v>
      </c>
      <c r="F252" s="583">
        <v>0.40404375207159432</v>
      </c>
      <c r="G252" s="558">
        <v>0.59595624792840574</v>
      </c>
      <c r="H252" s="558">
        <v>1</v>
      </c>
      <c r="I252" s="558"/>
      <c r="J252" s="558"/>
      <c r="K252" s="558"/>
      <c r="L252" s="558"/>
      <c r="M252" s="558"/>
      <c r="N252" s="584"/>
      <c r="O252" s="583">
        <v>0.5625</v>
      </c>
      <c r="P252" s="558">
        <v>0.4375</v>
      </c>
      <c r="Q252" s="558">
        <v>1</v>
      </c>
      <c r="R252" s="558"/>
      <c r="S252" s="558"/>
      <c r="T252" s="584"/>
      <c r="U252" s="286">
        <v>1</v>
      </c>
      <c r="V252" s="583">
        <v>1</v>
      </c>
      <c r="W252" s="558">
        <v>0</v>
      </c>
      <c r="X252" s="584">
        <v>1</v>
      </c>
    </row>
    <row r="253" spans="2:24" s="4" customFormat="1" ht="15.75" collapsed="1" x14ac:dyDescent="0.25">
      <c r="B253" s="101">
        <v>2002</v>
      </c>
      <c r="C253" s="585">
        <v>0.40995463709677421</v>
      </c>
      <c r="D253" s="562">
        <v>0.59004536290322585</v>
      </c>
      <c r="E253" s="586">
        <v>1</v>
      </c>
      <c r="F253" s="585">
        <v>0.40361368477786619</v>
      </c>
      <c r="G253" s="562">
        <v>0.59638631522213381</v>
      </c>
      <c r="H253" s="562">
        <v>1</v>
      </c>
      <c r="I253" s="562"/>
      <c r="J253" s="562"/>
      <c r="K253" s="562"/>
      <c r="L253" s="562"/>
      <c r="M253" s="562"/>
      <c r="N253" s="586"/>
      <c r="O253" s="585">
        <v>0.70666666666666667</v>
      </c>
      <c r="P253" s="562">
        <v>0.29333333333333333</v>
      </c>
      <c r="Q253" s="562">
        <v>1</v>
      </c>
      <c r="R253" s="562"/>
      <c r="S253" s="562"/>
      <c r="T253" s="586"/>
      <c r="U253" s="289">
        <v>1</v>
      </c>
      <c r="V253" s="585">
        <v>0.29032258064516131</v>
      </c>
      <c r="W253" s="562">
        <v>0.70967741935483875</v>
      </c>
      <c r="X253" s="586">
        <v>1</v>
      </c>
    </row>
    <row r="254" spans="2:24" s="4" customFormat="1" ht="15" hidden="1" customHeight="1" outlineLevel="1" x14ac:dyDescent="0.25">
      <c r="B254" s="71" t="s">
        <v>93</v>
      </c>
      <c r="C254" s="583">
        <v>0.42678462477120194</v>
      </c>
      <c r="D254" s="558">
        <v>0.57321537522879806</v>
      </c>
      <c r="E254" s="584">
        <v>1</v>
      </c>
      <c r="F254" s="583">
        <v>0.42241379310344829</v>
      </c>
      <c r="G254" s="558">
        <v>0.57758620689655171</v>
      </c>
      <c r="H254" s="558">
        <v>1</v>
      </c>
      <c r="I254" s="558"/>
      <c r="J254" s="558"/>
      <c r="K254" s="558"/>
      <c r="L254" s="558"/>
      <c r="M254" s="558"/>
      <c r="N254" s="584"/>
      <c r="O254" s="583">
        <v>0.84210526315789469</v>
      </c>
      <c r="P254" s="558">
        <v>0.15789473684210525</v>
      </c>
      <c r="Q254" s="558">
        <v>1</v>
      </c>
      <c r="R254" s="558"/>
      <c r="S254" s="558"/>
      <c r="T254" s="584"/>
      <c r="U254" s="286">
        <v>1</v>
      </c>
      <c r="V254" s="583" t="s">
        <v>113</v>
      </c>
      <c r="W254" s="558" t="s">
        <v>113</v>
      </c>
      <c r="X254" s="584" t="s">
        <v>113</v>
      </c>
    </row>
    <row r="255" spans="2:24" s="4" customFormat="1" ht="15" hidden="1" customHeight="1" outlineLevel="1" x14ac:dyDescent="0.25">
      <c r="B255" s="71" t="s">
        <v>94</v>
      </c>
      <c r="C255" s="583">
        <v>0.28080622995877236</v>
      </c>
      <c r="D255" s="558">
        <v>0.71919377004122764</v>
      </c>
      <c r="E255" s="584">
        <v>1</v>
      </c>
      <c r="F255" s="583">
        <v>0.27010692701069272</v>
      </c>
      <c r="G255" s="558">
        <v>0.72989307298930728</v>
      </c>
      <c r="H255" s="558">
        <v>1</v>
      </c>
      <c r="I255" s="558"/>
      <c r="J255" s="558"/>
      <c r="K255" s="558"/>
      <c r="L255" s="558"/>
      <c r="M255" s="558"/>
      <c r="N255" s="584"/>
      <c r="O255" s="583">
        <v>1</v>
      </c>
      <c r="P255" s="558">
        <v>0</v>
      </c>
      <c r="Q255" s="558">
        <v>1</v>
      </c>
      <c r="R255" s="558"/>
      <c r="S255" s="558"/>
      <c r="T255" s="584"/>
      <c r="U255" s="286">
        <v>1</v>
      </c>
      <c r="V255" s="583">
        <v>1</v>
      </c>
      <c r="W255" s="558">
        <v>0</v>
      </c>
      <c r="X255" s="584">
        <v>1</v>
      </c>
    </row>
    <row r="256" spans="2:24" s="4" customFormat="1" ht="15" hidden="1" customHeight="1" outlineLevel="1" x14ac:dyDescent="0.25">
      <c r="B256" s="71" t="s">
        <v>95</v>
      </c>
      <c r="C256" s="583">
        <v>0.29588431590656283</v>
      </c>
      <c r="D256" s="558">
        <v>0.70411568409343717</v>
      </c>
      <c r="E256" s="584">
        <v>1</v>
      </c>
      <c r="F256" s="583">
        <v>0.28755074424898514</v>
      </c>
      <c r="G256" s="558">
        <v>0.71244925575101492</v>
      </c>
      <c r="H256" s="558">
        <v>1</v>
      </c>
      <c r="I256" s="558"/>
      <c r="J256" s="558"/>
      <c r="K256" s="558"/>
      <c r="L256" s="558"/>
      <c r="M256" s="558"/>
      <c r="N256" s="584"/>
      <c r="O256" s="583">
        <v>0.88888888888888884</v>
      </c>
      <c r="P256" s="558">
        <v>0.1111111111111111</v>
      </c>
      <c r="Q256" s="558">
        <v>1</v>
      </c>
      <c r="R256" s="558"/>
      <c r="S256" s="558"/>
      <c r="T256" s="584"/>
      <c r="U256" s="286">
        <v>1</v>
      </c>
      <c r="V256" s="583" t="s">
        <v>113</v>
      </c>
      <c r="W256" s="558" t="s">
        <v>113</v>
      </c>
      <c r="X256" s="584" t="s">
        <v>113</v>
      </c>
    </row>
    <row r="257" spans="2:24" s="4" customFormat="1" ht="15" hidden="1" customHeight="1" outlineLevel="1" x14ac:dyDescent="0.25">
      <c r="B257" s="71" t="s">
        <v>96</v>
      </c>
      <c r="C257" s="583">
        <v>0.39804827940421161</v>
      </c>
      <c r="D257" s="558">
        <v>0.60195172059578839</v>
      </c>
      <c r="E257" s="584">
        <v>1</v>
      </c>
      <c r="F257" s="583">
        <v>0.39289419087136929</v>
      </c>
      <c r="G257" s="558">
        <v>0.60710580912863066</v>
      </c>
      <c r="H257" s="558">
        <v>1</v>
      </c>
      <c r="I257" s="558"/>
      <c r="J257" s="558"/>
      <c r="K257" s="558"/>
      <c r="L257" s="558"/>
      <c r="M257" s="558"/>
      <c r="N257" s="584"/>
      <c r="O257" s="583">
        <v>0.89655172413793105</v>
      </c>
      <c r="P257" s="558">
        <v>0.10344827586206896</v>
      </c>
      <c r="Q257" s="558">
        <v>1</v>
      </c>
      <c r="R257" s="558"/>
      <c r="S257" s="558"/>
      <c r="T257" s="584"/>
      <c r="U257" s="286">
        <v>1</v>
      </c>
      <c r="V257" s="583" t="s">
        <v>113</v>
      </c>
      <c r="W257" s="558" t="s">
        <v>113</v>
      </c>
      <c r="X257" s="584" t="s">
        <v>113</v>
      </c>
    </row>
    <row r="258" spans="2:24" s="4" customFormat="1" ht="15" hidden="1" customHeight="1" outlineLevel="1" x14ac:dyDescent="0.25">
      <c r="B258" s="71" t="s">
        <v>97</v>
      </c>
      <c r="C258" s="583">
        <v>0.37817109144542771</v>
      </c>
      <c r="D258" s="558">
        <v>0.62182890855457229</v>
      </c>
      <c r="E258" s="584">
        <v>1</v>
      </c>
      <c r="F258" s="583">
        <v>0.37227602905569007</v>
      </c>
      <c r="G258" s="558">
        <v>0.62772397094430987</v>
      </c>
      <c r="H258" s="558">
        <v>1</v>
      </c>
      <c r="I258" s="558"/>
      <c r="J258" s="558"/>
      <c r="K258" s="558"/>
      <c r="L258" s="558"/>
      <c r="M258" s="558"/>
      <c r="N258" s="584"/>
      <c r="O258" s="583">
        <v>0.72580645161290325</v>
      </c>
      <c r="P258" s="558">
        <v>0.27419354838709675</v>
      </c>
      <c r="Q258" s="558">
        <v>1</v>
      </c>
      <c r="R258" s="558"/>
      <c r="S258" s="558"/>
      <c r="T258" s="584"/>
      <c r="U258" s="286">
        <v>1</v>
      </c>
      <c r="V258" s="583">
        <v>0</v>
      </c>
      <c r="W258" s="558">
        <v>1</v>
      </c>
      <c r="X258" s="584">
        <v>1</v>
      </c>
    </row>
    <row r="259" spans="2:24" s="4" customFormat="1" ht="15" hidden="1" customHeight="1" outlineLevel="1" x14ac:dyDescent="0.25">
      <c r="B259" s="71" t="s">
        <v>98</v>
      </c>
      <c r="C259" s="583">
        <v>0.37626747053987392</v>
      </c>
      <c r="D259" s="558">
        <v>0.62373252946012603</v>
      </c>
      <c r="E259" s="584">
        <v>1</v>
      </c>
      <c r="F259" s="583">
        <v>0.36686390532544377</v>
      </c>
      <c r="G259" s="558">
        <v>0.63313609467455623</v>
      </c>
      <c r="H259" s="558">
        <v>1</v>
      </c>
      <c r="I259" s="558"/>
      <c r="J259" s="558"/>
      <c r="K259" s="558"/>
      <c r="L259" s="558"/>
      <c r="M259" s="558"/>
      <c r="N259" s="584"/>
      <c r="O259" s="583">
        <v>0.7846153846153846</v>
      </c>
      <c r="P259" s="558">
        <v>0.2153846153846154</v>
      </c>
      <c r="Q259" s="558">
        <v>1</v>
      </c>
      <c r="R259" s="558"/>
      <c r="S259" s="558"/>
      <c r="T259" s="584"/>
      <c r="U259" s="286">
        <v>1</v>
      </c>
      <c r="V259" s="583">
        <v>0.16666666666666666</v>
      </c>
      <c r="W259" s="558">
        <v>0.83333333333333337</v>
      </c>
      <c r="X259" s="584">
        <v>1</v>
      </c>
    </row>
    <row r="260" spans="2:24" s="4" customFormat="1" ht="15" hidden="1" customHeight="1" outlineLevel="1" x14ac:dyDescent="0.25">
      <c r="B260" s="71" t="s">
        <v>99</v>
      </c>
      <c r="C260" s="583">
        <v>0.37559936068193928</v>
      </c>
      <c r="D260" s="558">
        <v>0.62440063931806078</v>
      </c>
      <c r="E260" s="584">
        <v>1</v>
      </c>
      <c r="F260" s="583">
        <v>0.37277147487844409</v>
      </c>
      <c r="G260" s="558">
        <v>0.62722852512155591</v>
      </c>
      <c r="H260" s="558">
        <v>1</v>
      </c>
      <c r="I260" s="558"/>
      <c r="J260" s="558"/>
      <c r="K260" s="558"/>
      <c r="L260" s="558"/>
      <c r="M260" s="558"/>
      <c r="N260" s="584"/>
      <c r="O260" s="583">
        <v>0.54166666666666663</v>
      </c>
      <c r="P260" s="558">
        <v>0.45833333333333331</v>
      </c>
      <c r="Q260" s="558">
        <v>1</v>
      </c>
      <c r="R260" s="558"/>
      <c r="S260" s="558"/>
      <c r="T260" s="584"/>
      <c r="U260" s="286">
        <v>1</v>
      </c>
      <c r="V260" s="583" t="s">
        <v>113</v>
      </c>
      <c r="W260" s="558" t="s">
        <v>113</v>
      </c>
      <c r="X260" s="584" t="s">
        <v>113</v>
      </c>
    </row>
    <row r="261" spans="2:24" s="4" customFormat="1" ht="15" hidden="1" customHeight="1" outlineLevel="1" x14ac:dyDescent="0.25">
      <c r="B261" s="71" t="s">
        <v>100</v>
      </c>
      <c r="C261" s="583">
        <v>0.37951132033176416</v>
      </c>
      <c r="D261" s="558">
        <v>0.62048867966823584</v>
      </c>
      <c r="E261" s="584">
        <v>1</v>
      </c>
      <c r="F261" s="583">
        <v>0.37306179125202499</v>
      </c>
      <c r="G261" s="558">
        <v>0.62693820874797501</v>
      </c>
      <c r="H261" s="558">
        <v>1</v>
      </c>
      <c r="I261" s="558"/>
      <c r="J261" s="558"/>
      <c r="K261" s="558"/>
      <c r="L261" s="558"/>
      <c r="M261" s="558"/>
      <c r="N261" s="584"/>
      <c r="O261" s="583">
        <v>0.84905660377358494</v>
      </c>
      <c r="P261" s="558">
        <v>0.15094339622641509</v>
      </c>
      <c r="Q261" s="558">
        <v>1</v>
      </c>
      <c r="R261" s="558"/>
      <c r="S261" s="558"/>
      <c r="T261" s="584"/>
      <c r="U261" s="286">
        <v>1</v>
      </c>
      <c r="V261" s="583">
        <v>0</v>
      </c>
      <c r="W261" s="558">
        <v>1</v>
      </c>
      <c r="X261" s="584">
        <v>1</v>
      </c>
    </row>
    <row r="262" spans="2:24" s="4" customFormat="1" ht="15" hidden="1" customHeight="1" outlineLevel="1" x14ac:dyDescent="0.25">
      <c r="B262" s="71" t="s">
        <v>101</v>
      </c>
      <c r="C262" s="583">
        <v>0.33902691511387162</v>
      </c>
      <c r="D262" s="558">
        <v>0.66097308488612838</v>
      </c>
      <c r="E262" s="584">
        <v>1</v>
      </c>
      <c r="F262" s="583">
        <v>0.32575554961219577</v>
      </c>
      <c r="G262" s="558">
        <v>0.67424445038780423</v>
      </c>
      <c r="H262" s="558">
        <v>1</v>
      </c>
      <c r="I262" s="558"/>
      <c r="J262" s="558"/>
      <c r="K262" s="558"/>
      <c r="L262" s="558"/>
      <c r="M262" s="558"/>
      <c r="N262" s="584"/>
      <c r="O262" s="583">
        <v>0.93103448275862066</v>
      </c>
      <c r="P262" s="558">
        <v>6.8965517241379309E-2</v>
      </c>
      <c r="Q262" s="558">
        <v>1</v>
      </c>
      <c r="R262" s="558"/>
      <c r="S262" s="558"/>
      <c r="T262" s="584"/>
      <c r="U262" s="286">
        <v>1</v>
      </c>
      <c r="V262" s="583">
        <v>0</v>
      </c>
      <c r="W262" s="558">
        <v>1</v>
      </c>
      <c r="X262" s="584">
        <v>1</v>
      </c>
    </row>
    <row r="263" spans="2:24" s="4" customFormat="1" ht="15" hidden="1" customHeight="1" outlineLevel="1" x14ac:dyDescent="0.25">
      <c r="B263" s="71" t="s">
        <v>102</v>
      </c>
      <c r="C263" s="583">
        <v>0.40876404494382024</v>
      </c>
      <c r="D263" s="558">
        <v>0.59123595505617976</v>
      </c>
      <c r="E263" s="584">
        <v>1</v>
      </c>
      <c r="F263" s="583">
        <v>0.40582347588717016</v>
      </c>
      <c r="G263" s="558">
        <v>0.59417652411282984</v>
      </c>
      <c r="H263" s="558">
        <v>1</v>
      </c>
      <c r="I263" s="558"/>
      <c r="J263" s="558"/>
      <c r="K263" s="558"/>
      <c r="L263" s="558"/>
      <c r="M263" s="558"/>
      <c r="N263" s="584"/>
      <c r="O263" s="583">
        <v>0.65853658536585369</v>
      </c>
      <c r="P263" s="558">
        <v>0.34146341463414637</v>
      </c>
      <c r="Q263" s="558">
        <v>1</v>
      </c>
      <c r="R263" s="558"/>
      <c r="S263" s="558"/>
      <c r="T263" s="584"/>
      <c r="U263" s="286">
        <v>1</v>
      </c>
      <c r="V263" s="583">
        <v>0</v>
      </c>
      <c r="W263" s="558">
        <v>1</v>
      </c>
      <c r="X263" s="584">
        <v>1</v>
      </c>
    </row>
    <row r="264" spans="2:24" s="4" customFormat="1" ht="15" hidden="1" customHeight="1" outlineLevel="1" x14ac:dyDescent="0.25">
      <c r="B264" s="71" t="s">
        <v>103</v>
      </c>
      <c r="C264" s="583">
        <v>0.51929587000677047</v>
      </c>
      <c r="D264" s="558">
        <v>0.48070412999322953</v>
      </c>
      <c r="E264" s="584">
        <v>1</v>
      </c>
      <c r="F264" s="583">
        <v>0.516295025728988</v>
      </c>
      <c r="G264" s="558">
        <v>0.483704974271012</v>
      </c>
      <c r="H264" s="558">
        <v>1</v>
      </c>
      <c r="I264" s="558"/>
      <c r="J264" s="558"/>
      <c r="K264" s="558"/>
      <c r="L264" s="558"/>
      <c r="M264" s="558"/>
      <c r="N264" s="584"/>
      <c r="O264" s="583">
        <v>0.84745762711864403</v>
      </c>
      <c r="P264" s="558">
        <v>0.15254237288135594</v>
      </c>
      <c r="Q264" s="558">
        <v>1</v>
      </c>
      <c r="R264" s="558"/>
      <c r="S264" s="558"/>
      <c r="T264" s="584"/>
      <c r="U264" s="286">
        <v>1</v>
      </c>
      <c r="V264" s="583">
        <v>0</v>
      </c>
      <c r="W264" s="558">
        <v>1</v>
      </c>
      <c r="X264" s="584">
        <v>1</v>
      </c>
    </row>
    <row r="265" spans="2:24" s="4" customFormat="1" ht="15" hidden="1" customHeight="1" outlineLevel="1" x14ac:dyDescent="0.25">
      <c r="B265" s="71" t="s">
        <v>104</v>
      </c>
      <c r="C265" s="583">
        <v>0.52600339174674959</v>
      </c>
      <c r="D265" s="558">
        <v>0.47399660825325041</v>
      </c>
      <c r="E265" s="584">
        <v>1</v>
      </c>
      <c r="F265" s="583">
        <v>0.5217893217893218</v>
      </c>
      <c r="G265" s="558">
        <v>0.4782106782106782</v>
      </c>
      <c r="H265" s="558">
        <v>1</v>
      </c>
      <c r="I265" s="558"/>
      <c r="J265" s="558"/>
      <c r="K265" s="558"/>
      <c r="L265" s="558"/>
      <c r="M265" s="558"/>
      <c r="N265" s="584"/>
      <c r="O265" s="583">
        <v>0.79545454545454541</v>
      </c>
      <c r="P265" s="558">
        <v>0.20454545454545456</v>
      </c>
      <c r="Q265" s="558">
        <v>1</v>
      </c>
      <c r="R265" s="558"/>
      <c r="S265" s="558"/>
      <c r="T265" s="584"/>
      <c r="U265" s="286">
        <v>1</v>
      </c>
      <c r="V265" s="583">
        <v>0.35294117647058826</v>
      </c>
      <c r="W265" s="558">
        <v>0.6470588235294118</v>
      </c>
      <c r="X265" s="584">
        <v>1</v>
      </c>
    </row>
    <row r="266" spans="2:24" s="4" customFormat="1" ht="15.75" collapsed="1" x14ac:dyDescent="0.25">
      <c r="B266" s="101">
        <v>2001</v>
      </c>
      <c r="C266" s="585">
        <v>0.39919767838852849</v>
      </c>
      <c r="D266" s="562">
        <v>0.60080232161147151</v>
      </c>
      <c r="E266" s="586">
        <v>1</v>
      </c>
      <c r="F266" s="585">
        <v>0.39323839547776934</v>
      </c>
      <c r="G266" s="562">
        <v>0.60676160452223071</v>
      </c>
      <c r="H266" s="562">
        <v>1</v>
      </c>
      <c r="I266" s="562"/>
      <c r="J266" s="562"/>
      <c r="K266" s="562"/>
      <c r="L266" s="562"/>
      <c r="M266" s="562"/>
      <c r="N266" s="586"/>
      <c r="O266" s="585">
        <v>0.81122448979591832</v>
      </c>
      <c r="P266" s="562">
        <v>0.18877551020408162</v>
      </c>
      <c r="Q266" s="562">
        <v>1</v>
      </c>
      <c r="R266" s="562"/>
      <c r="S266" s="562"/>
      <c r="T266" s="586"/>
      <c r="U266" s="289">
        <v>1</v>
      </c>
      <c r="V266" s="585">
        <v>6.8027210884353748E-2</v>
      </c>
      <c r="W266" s="562">
        <v>0.93197278911564629</v>
      </c>
      <c r="X266" s="586">
        <v>1</v>
      </c>
    </row>
    <row r="267" spans="2:24" s="4" customFormat="1" ht="15" hidden="1" customHeight="1" outlineLevel="1" x14ac:dyDescent="0.25">
      <c r="B267" s="71" t="s">
        <v>93</v>
      </c>
      <c r="C267" s="583">
        <v>0.4621239579557811</v>
      </c>
      <c r="D267" s="558">
        <v>0.5378760420442189</v>
      </c>
      <c r="E267" s="584">
        <v>1</v>
      </c>
      <c r="F267" s="583">
        <v>0.45095828635851182</v>
      </c>
      <c r="G267" s="558">
        <v>0.54904171364148813</v>
      </c>
      <c r="H267" s="558">
        <v>1</v>
      </c>
      <c r="I267" s="558"/>
      <c r="J267" s="558"/>
      <c r="K267" s="558"/>
      <c r="L267" s="558"/>
      <c r="M267" s="558"/>
      <c r="N267" s="584"/>
      <c r="O267" s="583">
        <v>0.80769230769230771</v>
      </c>
      <c r="P267" s="558">
        <v>0.19230769230769232</v>
      </c>
      <c r="Q267" s="558">
        <v>1</v>
      </c>
      <c r="R267" s="558"/>
      <c r="S267" s="558"/>
      <c r="T267" s="584"/>
      <c r="U267" s="286">
        <v>1</v>
      </c>
      <c r="V267" s="583">
        <v>0</v>
      </c>
      <c r="W267" s="558">
        <v>1</v>
      </c>
      <c r="X267" s="584">
        <v>1</v>
      </c>
    </row>
    <row r="268" spans="2:24" s="4" customFormat="1" ht="15" hidden="1" customHeight="1" outlineLevel="1" x14ac:dyDescent="0.25">
      <c r="B268" s="71" t="s">
        <v>94</v>
      </c>
      <c r="C268" s="583">
        <v>0.32482185273159148</v>
      </c>
      <c r="D268" s="558">
        <v>0.67517814726840852</v>
      </c>
      <c r="E268" s="584">
        <v>1</v>
      </c>
      <c r="F268" s="583">
        <v>0.3158216249236408</v>
      </c>
      <c r="G268" s="558">
        <v>0.68417837507635915</v>
      </c>
      <c r="H268" s="558">
        <v>1</v>
      </c>
      <c r="I268" s="558"/>
      <c r="J268" s="558"/>
      <c r="K268" s="558"/>
      <c r="L268" s="558"/>
      <c r="M268" s="558"/>
      <c r="N268" s="584"/>
      <c r="O268" s="583">
        <v>0.46875</v>
      </c>
      <c r="P268" s="558">
        <v>0.53125</v>
      </c>
      <c r="Q268" s="558">
        <v>1</v>
      </c>
      <c r="R268" s="558"/>
      <c r="S268" s="558"/>
      <c r="T268" s="584"/>
      <c r="U268" s="286">
        <v>1</v>
      </c>
      <c r="V268" s="583" t="s">
        <v>113</v>
      </c>
      <c r="W268" s="558" t="s">
        <v>113</v>
      </c>
      <c r="X268" s="584" t="s">
        <v>113</v>
      </c>
    </row>
    <row r="269" spans="2:24" s="4" customFormat="1" ht="15" hidden="1" customHeight="1" outlineLevel="1" x14ac:dyDescent="0.25">
      <c r="B269" s="71" t="s">
        <v>95</v>
      </c>
      <c r="C269" s="583">
        <v>0.47376093294460642</v>
      </c>
      <c r="D269" s="558">
        <v>0.52623906705539358</v>
      </c>
      <c r="E269" s="584">
        <v>1</v>
      </c>
      <c r="F269" s="583">
        <v>0.47476727094561488</v>
      </c>
      <c r="G269" s="558">
        <v>0.52523272905438512</v>
      </c>
      <c r="H269" s="558">
        <v>1</v>
      </c>
      <c r="I269" s="558"/>
      <c r="J269" s="558"/>
      <c r="K269" s="558"/>
      <c r="L269" s="558"/>
      <c r="M269" s="558"/>
      <c r="N269" s="584"/>
      <c r="O269" s="583">
        <v>0.22222222222222221</v>
      </c>
      <c r="P269" s="558">
        <v>0.77777777777777779</v>
      </c>
      <c r="Q269" s="558">
        <v>1</v>
      </c>
      <c r="R269" s="558"/>
      <c r="S269" s="558"/>
      <c r="T269" s="584"/>
      <c r="U269" s="286">
        <v>1</v>
      </c>
      <c r="V269" s="583">
        <v>0</v>
      </c>
      <c r="W269" s="558">
        <v>1</v>
      </c>
      <c r="X269" s="584">
        <v>1</v>
      </c>
    </row>
    <row r="270" spans="2:24" s="4" customFormat="1" ht="15" hidden="1" customHeight="1" outlineLevel="1" x14ac:dyDescent="0.25">
      <c r="B270" s="71" t="s">
        <v>96</v>
      </c>
      <c r="C270" s="583">
        <v>0.43472750316856779</v>
      </c>
      <c r="D270" s="558">
        <v>0.56527249683143221</v>
      </c>
      <c r="E270" s="584">
        <v>1</v>
      </c>
      <c r="F270" s="583">
        <v>0.42441860465116277</v>
      </c>
      <c r="G270" s="558">
        <v>0.57558139534883723</v>
      </c>
      <c r="H270" s="558">
        <v>1</v>
      </c>
      <c r="I270" s="558"/>
      <c r="J270" s="558"/>
      <c r="K270" s="558"/>
      <c r="L270" s="558"/>
      <c r="M270" s="558"/>
      <c r="N270" s="584"/>
      <c r="O270" s="583">
        <v>0.75</v>
      </c>
      <c r="P270" s="558">
        <v>0.25</v>
      </c>
      <c r="Q270" s="558">
        <v>1</v>
      </c>
      <c r="R270" s="558"/>
      <c r="S270" s="558"/>
      <c r="T270" s="584"/>
      <c r="U270" s="286">
        <v>1</v>
      </c>
      <c r="V270" s="583" t="s">
        <v>113</v>
      </c>
      <c r="W270" s="558" t="s">
        <v>113</v>
      </c>
      <c r="X270" s="584" t="s">
        <v>113</v>
      </c>
    </row>
    <row r="271" spans="2:24" s="4" customFormat="1" ht="15" hidden="1" customHeight="1" outlineLevel="1" x14ac:dyDescent="0.25">
      <c r="B271" s="71" t="s">
        <v>97</v>
      </c>
      <c r="C271" s="583">
        <v>0.40654761904761905</v>
      </c>
      <c r="D271" s="558">
        <v>0.59345238095238095</v>
      </c>
      <c r="E271" s="584">
        <v>1</v>
      </c>
      <c r="F271" s="583">
        <v>0.40121212121212119</v>
      </c>
      <c r="G271" s="558">
        <v>0.59878787878787876</v>
      </c>
      <c r="H271" s="558">
        <v>1</v>
      </c>
      <c r="I271" s="558"/>
      <c r="J271" s="558"/>
      <c r="K271" s="558"/>
      <c r="L271" s="558"/>
      <c r="M271" s="558"/>
      <c r="N271" s="584"/>
      <c r="O271" s="583">
        <v>0.52631578947368418</v>
      </c>
      <c r="P271" s="558">
        <v>0.47368421052631576</v>
      </c>
      <c r="Q271" s="558">
        <v>1</v>
      </c>
      <c r="R271" s="558"/>
      <c r="S271" s="558"/>
      <c r="T271" s="584"/>
      <c r="U271" s="286">
        <v>1</v>
      </c>
      <c r="V271" s="583">
        <v>1</v>
      </c>
      <c r="W271" s="558">
        <v>0</v>
      </c>
      <c r="X271" s="584">
        <v>1</v>
      </c>
    </row>
    <row r="272" spans="2:24" s="4" customFormat="1" ht="15" hidden="1" customHeight="1" outlineLevel="1" x14ac:dyDescent="0.25">
      <c r="B272" s="71" t="s">
        <v>98</v>
      </c>
      <c r="C272" s="583">
        <v>0.3279968762202265</v>
      </c>
      <c r="D272" s="558">
        <v>0.67200312377977356</v>
      </c>
      <c r="E272" s="584">
        <v>1</v>
      </c>
      <c r="F272" s="583">
        <v>0.32154471544715446</v>
      </c>
      <c r="G272" s="558">
        <v>0.67845528455284554</v>
      </c>
      <c r="H272" s="558">
        <v>1</v>
      </c>
      <c r="I272" s="558"/>
      <c r="J272" s="558"/>
      <c r="K272" s="558"/>
      <c r="L272" s="558"/>
      <c r="M272" s="558"/>
      <c r="N272" s="584"/>
      <c r="O272" s="583">
        <v>0.23529411764705882</v>
      </c>
      <c r="P272" s="558">
        <v>0.76470588235294112</v>
      </c>
      <c r="Q272" s="558">
        <v>1</v>
      </c>
      <c r="R272" s="558"/>
      <c r="S272" s="558"/>
      <c r="T272" s="584"/>
      <c r="U272" s="286">
        <v>1</v>
      </c>
      <c r="V272" s="583">
        <v>1</v>
      </c>
      <c r="W272" s="558">
        <v>0</v>
      </c>
      <c r="X272" s="584">
        <v>1</v>
      </c>
    </row>
    <row r="273" spans="2:24" s="4" customFormat="1" ht="15" hidden="1" customHeight="1" outlineLevel="1" x14ac:dyDescent="0.25">
      <c r="B273" s="71" t="s">
        <v>99</v>
      </c>
      <c r="C273" s="583">
        <v>0.26208933185677374</v>
      </c>
      <c r="D273" s="558">
        <v>0.73791066814322626</v>
      </c>
      <c r="E273" s="584">
        <v>1</v>
      </c>
      <c r="F273" s="583">
        <v>0.26035276073619634</v>
      </c>
      <c r="G273" s="558">
        <v>0.73964723926380371</v>
      </c>
      <c r="H273" s="558">
        <v>1</v>
      </c>
      <c r="I273" s="558"/>
      <c r="J273" s="558"/>
      <c r="K273" s="558"/>
      <c r="L273" s="558"/>
      <c r="M273" s="558"/>
      <c r="N273" s="584"/>
      <c r="O273" s="583">
        <v>0.20481927710843373</v>
      </c>
      <c r="P273" s="558">
        <v>0.79518072289156627</v>
      </c>
      <c r="Q273" s="558">
        <v>1</v>
      </c>
      <c r="R273" s="558"/>
      <c r="S273" s="558"/>
      <c r="T273" s="584"/>
      <c r="U273" s="286">
        <v>1</v>
      </c>
      <c r="V273" s="583">
        <v>0.33333333333333331</v>
      </c>
      <c r="W273" s="558">
        <v>0.66666666666666663</v>
      </c>
      <c r="X273" s="584">
        <v>1</v>
      </c>
    </row>
    <row r="274" spans="2:24" s="4" customFormat="1" ht="15" hidden="1" customHeight="1" outlineLevel="1" x14ac:dyDescent="0.25">
      <c r="B274" s="71" t="s">
        <v>100</v>
      </c>
      <c r="C274" s="583">
        <v>0.43622537158658831</v>
      </c>
      <c r="D274" s="558">
        <v>0.56377462841341164</v>
      </c>
      <c r="E274" s="584">
        <v>1</v>
      </c>
      <c r="F274" s="583">
        <v>0.43174489430311719</v>
      </c>
      <c r="G274" s="558">
        <v>0.56825510569688287</v>
      </c>
      <c r="H274" s="558">
        <v>1</v>
      </c>
      <c r="I274" s="558"/>
      <c r="J274" s="558"/>
      <c r="K274" s="558"/>
      <c r="L274" s="558"/>
      <c r="M274" s="558"/>
      <c r="N274" s="584"/>
      <c r="O274" s="583">
        <v>0.87804878048780488</v>
      </c>
      <c r="P274" s="558">
        <v>0.12195121951219512</v>
      </c>
      <c r="Q274" s="558">
        <v>1</v>
      </c>
      <c r="R274" s="558"/>
      <c r="S274" s="558"/>
      <c r="T274" s="584"/>
      <c r="U274" s="286">
        <v>1</v>
      </c>
      <c r="V274" s="583">
        <v>0</v>
      </c>
      <c r="W274" s="558">
        <v>1</v>
      </c>
      <c r="X274" s="584">
        <v>1</v>
      </c>
    </row>
    <row r="275" spans="2:24" s="4" customFormat="1" ht="15" hidden="1" customHeight="1" outlineLevel="1" x14ac:dyDescent="0.25">
      <c r="B275" s="71" t="s">
        <v>101</v>
      </c>
      <c r="C275" s="583">
        <v>0.32380296245263518</v>
      </c>
      <c r="D275" s="558">
        <v>0.67619703754736482</v>
      </c>
      <c r="E275" s="584">
        <v>1</v>
      </c>
      <c r="F275" s="583">
        <v>0.31051517290049402</v>
      </c>
      <c r="G275" s="558">
        <v>0.68948482709950598</v>
      </c>
      <c r="H275" s="558">
        <v>1</v>
      </c>
      <c r="I275" s="558"/>
      <c r="J275" s="558"/>
      <c r="K275" s="558"/>
      <c r="L275" s="558"/>
      <c r="M275" s="558"/>
      <c r="N275" s="584"/>
      <c r="O275" s="583">
        <v>0.8125</v>
      </c>
      <c r="P275" s="558">
        <v>0.1875</v>
      </c>
      <c r="Q275" s="558">
        <v>1</v>
      </c>
      <c r="R275" s="558"/>
      <c r="S275" s="558"/>
      <c r="T275" s="584"/>
      <c r="U275" s="286">
        <v>1</v>
      </c>
      <c r="V275" s="583">
        <v>1</v>
      </c>
      <c r="W275" s="558">
        <v>0</v>
      </c>
      <c r="X275" s="584">
        <v>1</v>
      </c>
    </row>
    <row r="276" spans="2:24" s="4" customFormat="1" ht="15" hidden="1" customHeight="1" outlineLevel="1" x14ac:dyDescent="0.25">
      <c r="B276" s="71" t="s">
        <v>102</v>
      </c>
      <c r="C276" s="583">
        <v>0.41046635813456744</v>
      </c>
      <c r="D276" s="558">
        <v>0.58953364186543256</v>
      </c>
      <c r="E276" s="584">
        <v>1</v>
      </c>
      <c r="F276" s="583">
        <v>0.40296349837368994</v>
      </c>
      <c r="G276" s="558">
        <v>0.59703650162631006</v>
      </c>
      <c r="H276" s="558">
        <v>1</v>
      </c>
      <c r="I276" s="558"/>
      <c r="J276" s="558"/>
      <c r="K276" s="558"/>
      <c r="L276" s="558"/>
      <c r="M276" s="558"/>
      <c r="N276" s="584"/>
      <c r="O276" s="583">
        <v>1</v>
      </c>
      <c r="P276" s="558">
        <v>0</v>
      </c>
      <c r="Q276" s="558">
        <v>1</v>
      </c>
      <c r="R276" s="558"/>
      <c r="S276" s="558"/>
      <c r="T276" s="584"/>
      <c r="U276" s="286">
        <v>1</v>
      </c>
      <c r="V276" s="583">
        <v>0</v>
      </c>
      <c r="W276" s="558">
        <v>1</v>
      </c>
      <c r="X276" s="584">
        <v>1</v>
      </c>
    </row>
    <row r="277" spans="2:24" s="4" customFormat="1" ht="15" hidden="1" customHeight="1" outlineLevel="1" x14ac:dyDescent="0.25">
      <c r="B277" s="71" t="s">
        <v>103</v>
      </c>
      <c r="C277" s="583">
        <v>0.48818365968939903</v>
      </c>
      <c r="D277" s="558">
        <v>0.51181634031060097</v>
      </c>
      <c r="E277" s="584">
        <v>1</v>
      </c>
      <c r="F277" s="583">
        <v>0.48202670318384117</v>
      </c>
      <c r="G277" s="558">
        <v>0.51797329681615889</v>
      </c>
      <c r="H277" s="558">
        <v>1</v>
      </c>
      <c r="I277" s="558"/>
      <c r="J277" s="558"/>
      <c r="K277" s="558"/>
      <c r="L277" s="558"/>
      <c r="M277" s="558"/>
      <c r="N277" s="584"/>
      <c r="O277" s="583">
        <v>0.90909090909090906</v>
      </c>
      <c r="P277" s="558">
        <v>9.0909090909090912E-2</v>
      </c>
      <c r="Q277" s="558">
        <v>1</v>
      </c>
      <c r="R277" s="558"/>
      <c r="S277" s="558"/>
      <c r="T277" s="584"/>
      <c r="U277" s="286">
        <v>1</v>
      </c>
      <c r="V277" s="583" t="s">
        <v>113</v>
      </c>
      <c r="W277" s="558" t="s">
        <v>113</v>
      </c>
      <c r="X277" s="584" t="s">
        <v>113</v>
      </c>
    </row>
    <row r="278" spans="2:24" s="4" customFormat="1" ht="15" hidden="1" customHeight="1" outlineLevel="1" x14ac:dyDescent="0.25">
      <c r="B278" s="71" t="s">
        <v>104</v>
      </c>
      <c r="C278" s="583">
        <v>0.41210114388922336</v>
      </c>
      <c r="D278" s="558">
        <v>0.58789885611077664</v>
      </c>
      <c r="E278" s="584">
        <v>1</v>
      </c>
      <c r="F278" s="583">
        <v>0.4015990159901599</v>
      </c>
      <c r="G278" s="558">
        <v>0.5984009840098401</v>
      </c>
      <c r="H278" s="558">
        <v>1</v>
      </c>
      <c r="I278" s="558"/>
      <c r="J278" s="558"/>
      <c r="K278" s="558"/>
      <c r="L278" s="558"/>
      <c r="M278" s="558"/>
      <c r="N278" s="584"/>
      <c r="O278" s="583">
        <v>0.8833333333333333</v>
      </c>
      <c r="P278" s="558">
        <v>0.11666666666666667</v>
      </c>
      <c r="Q278" s="558">
        <v>1</v>
      </c>
      <c r="R278" s="558"/>
      <c r="S278" s="558"/>
      <c r="T278" s="584"/>
      <c r="U278" s="286">
        <v>1</v>
      </c>
      <c r="V278" s="583">
        <v>1</v>
      </c>
      <c r="W278" s="558">
        <v>0</v>
      </c>
      <c r="X278" s="584">
        <v>1</v>
      </c>
    </row>
    <row r="279" spans="2:24" s="4" customFormat="1" ht="15.75" collapsed="1" x14ac:dyDescent="0.25">
      <c r="B279" s="101">
        <v>2000</v>
      </c>
      <c r="C279" s="585">
        <v>0.39916179832359666</v>
      </c>
      <c r="D279" s="562">
        <v>0.60083820167640334</v>
      </c>
      <c r="E279" s="586">
        <v>1</v>
      </c>
      <c r="F279" s="585">
        <v>0.39214792629728495</v>
      </c>
      <c r="G279" s="562">
        <v>0.60785207370271499</v>
      </c>
      <c r="H279" s="562">
        <v>1</v>
      </c>
      <c r="I279" s="562"/>
      <c r="J279" s="562"/>
      <c r="K279" s="562"/>
      <c r="L279" s="562"/>
      <c r="M279" s="562"/>
      <c r="N279" s="586"/>
      <c r="O279" s="585">
        <v>0.62204724409448819</v>
      </c>
      <c r="P279" s="562">
        <v>0.37795275590551181</v>
      </c>
      <c r="Q279" s="562">
        <v>1</v>
      </c>
      <c r="R279" s="562"/>
      <c r="S279" s="562"/>
      <c r="T279" s="586"/>
      <c r="U279" s="289">
        <v>1</v>
      </c>
      <c r="V279" s="585">
        <v>0.29411764705882354</v>
      </c>
      <c r="W279" s="562">
        <v>0.70588235294117652</v>
      </c>
      <c r="X279" s="586">
        <v>1</v>
      </c>
    </row>
    <row r="280" spans="2:24" s="4" customFormat="1" ht="15" hidden="1" customHeight="1" outlineLevel="1" x14ac:dyDescent="0.25">
      <c r="B280" s="71" t="s">
        <v>93</v>
      </c>
      <c r="C280" s="583" t="s">
        <v>113</v>
      </c>
      <c r="D280" s="558" t="s">
        <v>113</v>
      </c>
      <c r="E280" s="584" t="s">
        <v>113</v>
      </c>
      <c r="F280" s="583" t="s">
        <v>113</v>
      </c>
      <c r="G280" s="558" t="s">
        <v>113</v>
      </c>
      <c r="H280" s="558" t="s">
        <v>113</v>
      </c>
      <c r="I280" s="558"/>
      <c r="J280" s="558"/>
      <c r="K280" s="558"/>
      <c r="L280" s="558"/>
      <c r="M280" s="558"/>
      <c r="N280" s="584"/>
      <c r="O280" s="583" t="s">
        <v>113</v>
      </c>
      <c r="P280" s="558" t="s">
        <v>113</v>
      </c>
      <c r="Q280" s="558" t="s">
        <v>113</v>
      </c>
      <c r="R280" s="558"/>
      <c r="S280" s="558"/>
      <c r="T280" s="584"/>
      <c r="U280" s="286" t="s">
        <v>113</v>
      </c>
      <c r="V280" s="583" t="s">
        <v>113</v>
      </c>
      <c r="W280" s="558" t="s">
        <v>113</v>
      </c>
      <c r="X280" s="584" t="s">
        <v>113</v>
      </c>
    </row>
    <row r="281" spans="2:24" s="4" customFormat="1" ht="15" hidden="1" customHeight="1" outlineLevel="1" x14ac:dyDescent="0.25">
      <c r="B281" s="71" t="s">
        <v>94</v>
      </c>
      <c r="C281" s="583" t="s">
        <v>113</v>
      </c>
      <c r="D281" s="558" t="s">
        <v>113</v>
      </c>
      <c r="E281" s="584" t="s">
        <v>113</v>
      </c>
      <c r="F281" s="583" t="s">
        <v>113</v>
      </c>
      <c r="G281" s="558" t="s">
        <v>113</v>
      </c>
      <c r="H281" s="558" t="s">
        <v>113</v>
      </c>
      <c r="I281" s="558"/>
      <c r="J281" s="558"/>
      <c r="K281" s="558"/>
      <c r="L281" s="558"/>
      <c r="M281" s="558"/>
      <c r="N281" s="584"/>
      <c r="O281" s="583" t="s">
        <v>113</v>
      </c>
      <c r="P281" s="558" t="s">
        <v>113</v>
      </c>
      <c r="Q281" s="558" t="s">
        <v>113</v>
      </c>
      <c r="R281" s="558"/>
      <c r="S281" s="558"/>
      <c r="T281" s="584"/>
      <c r="U281" s="286" t="s">
        <v>113</v>
      </c>
      <c r="V281" s="583" t="s">
        <v>113</v>
      </c>
      <c r="W281" s="558" t="s">
        <v>113</v>
      </c>
      <c r="X281" s="584" t="s">
        <v>113</v>
      </c>
    </row>
    <row r="282" spans="2:24" s="4" customFormat="1" ht="15" hidden="1" customHeight="1" outlineLevel="1" x14ac:dyDescent="0.25">
      <c r="B282" s="71" t="s">
        <v>95</v>
      </c>
      <c r="C282" s="583" t="s">
        <v>113</v>
      </c>
      <c r="D282" s="558" t="s">
        <v>113</v>
      </c>
      <c r="E282" s="584" t="s">
        <v>113</v>
      </c>
      <c r="F282" s="583" t="s">
        <v>113</v>
      </c>
      <c r="G282" s="558" t="s">
        <v>113</v>
      </c>
      <c r="H282" s="558" t="s">
        <v>113</v>
      </c>
      <c r="I282" s="558"/>
      <c r="J282" s="558"/>
      <c r="K282" s="558"/>
      <c r="L282" s="558"/>
      <c r="M282" s="558"/>
      <c r="N282" s="584"/>
      <c r="O282" s="583" t="s">
        <v>113</v>
      </c>
      <c r="P282" s="558" t="s">
        <v>113</v>
      </c>
      <c r="Q282" s="558" t="s">
        <v>113</v>
      </c>
      <c r="R282" s="558"/>
      <c r="S282" s="558"/>
      <c r="T282" s="584"/>
      <c r="U282" s="286" t="s">
        <v>113</v>
      </c>
      <c r="V282" s="583" t="s">
        <v>113</v>
      </c>
      <c r="W282" s="558" t="s">
        <v>113</v>
      </c>
      <c r="X282" s="584" t="s">
        <v>113</v>
      </c>
    </row>
    <row r="283" spans="2:24" s="4" customFormat="1" ht="15" hidden="1" customHeight="1" outlineLevel="1" x14ac:dyDescent="0.25">
      <c r="B283" s="71" t="s">
        <v>96</v>
      </c>
      <c r="C283" s="583" t="s">
        <v>113</v>
      </c>
      <c r="D283" s="558" t="s">
        <v>113</v>
      </c>
      <c r="E283" s="584" t="s">
        <v>113</v>
      </c>
      <c r="F283" s="583" t="s">
        <v>113</v>
      </c>
      <c r="G283" s="558" t="s">
        <v>113</v>
      </c>
      <c r="H283" s="558" t="s">
        <v>113</v>
      </c>
      <c r="I283" s="558"/>
      <c r="J283" s="558"/>
      <c r="K283" s="558"/>
      <c r="L283" s="558"/>
      <c r="M283" s="558"/>
      <c r="N283" s="584"/>
      <c r="O283" s="583" t="s">
        <v>113</v>
      </c>
      <c r="P283" s="558" t="s">
        <v>113</v>
      </c>
      <c r="Q283" s="558" t="s">
        <v>113</v>
      </c>
      <c r="R283" s="558"/>
      <c r="S283" s="558"/>
      <c r="T283" s="584"/>
      <c r="U283" s="286" t="s">
        <v>113</v>
      </c>
      <c r="V283" s="583" t="s">
        <v>113</v>
      </c>
      <c r="W283" s="558" t="s">
        <v>113</v>
      </c>
      <c r="X283" s="584" t="s">
        <v>113</v>
      </c>
    </row>
    <row r="284" spans="2:24" s="4" customFormat="1" ht="15" hidden="1" customHeight="1" outlineLevel="1" x14ac:dyDescent="0.25">
      <c r="B284" s="71" t="s">
        <v>97</v>
      </c>
      <c r="C284" s="583" t="s">
        <v>113</v>
      </c>
      <c r="D284" s="558" t="s">
        <v>113</v>
      </c>
      <c r="E284" s="584" t="s">
        <v>113</v>
      </c>
      <c r="F284" s="583" t="s">
        <v>113</v>
      </c>
      <c r="G284" s="558" t="s">
        <v>113</v>
      </c>
      <c r="H284" s="558" t="s">
        <v>113</v>
      </c>
      <c r="I284" s="558"/>
      <c r="J284" s="558"/>
      <c r="K284" s="558"/>
      <c r="L284" s="558"/>
      <c r="M284" s="558"/>
      <c r="N284" s="584"/>
      <c r="O284" s="583" t="s">
        <v>113</v>
      </c>
      <c r="P284" s="558" t="s">
        <v>113</v>
      </c>
      <c r="Q284" s="558" t="s">
        <v>113</v>
      </c>
      <c r="R284" s="558"/>
      <c r="S284" s="558"/>
      <c r="T284" s="584"/>
      <c r="U284" s="286" t="s">
        <v>113</v>
      </c>
      <c r="V284" s="583" t="s">
        <v>113</v>
      </c>
      <c r="W284" s="558" t="s">
        <v>113</v>
      </c>
      <c r="X284" s="584" t="s">
        <v>113</v>
      </c>
    </row>
    <row r="285" spans="2:24" s="4" customFormat="1" ht="15" hidden="1" customHeight="1" outlineLevel="1" x14ac:dyDescent="0.25">
      <c r="B285" s="71" t="s">
        <v>98</v>
      </c>
      <c r="C285" s="583" t="s">
        <v>113</v>
      </c>
      <c r="D285" s="558" t="s">
        <v>113</v>
      </c>
      <c r="E285" s="584" t="s">
        <v>113</v>
      </c>
      <c r="F285" s="583" t="s">
        <v>113</v>
      </c>
      <c r="G285" s="558" t="s">
        <v>113</v>
      </c>
      <c r="H285" s="558" t="s">
        <v>113</v>
      </c>
      <c r="I285" s="558"/>
      <c r="J285" s="558"/>
      <c r="K285" s="558"/>
      <c r="L285" s="558"/>
      <c r="M285" s="558"/>
      <c r="N285" s="584"/>
      <c r="O285" s="583" t="s">
        <v>113</v>
      </c>
      <c r="P285" s="558" t="s">
        <v>113</v>
      </c>
      <c r="Q285" s="558" t="s">
        <v>113</v>
      </c>
      <c r="R285" s="558"/>
      <c r="S285" s="558"/>
      <c r="T285" s="584"/>
      <c r="U285" s="286" t="s">
        <v>113</v>
      </c>
      <c r="V285" s="583" t="s">
        <v>113</v>
      </c>
      <c r="W285" s="558" t="s">
        <v>113</v>
      </c>
      <c r="X285" s="584" t="s">
        <v>113</v>
      </c>
    </row>
    <row r="286" spans="2:24" s="4" customFormat="1" ht="15" hidden="1" customHeight="1" outlineLevel="1" x14ac:dyDescent="0.25">
      <c r="B286" s="71" t="s">
        <v>99</v>
      </c>
      <c r="C286" s="583" t="s">
        <v>113</v>
      </c>
      <c r="D286" s="558" t="s">
        <v>113</v>
      </c>
      <c r="E286" s="584" t="s">
        <v>113</v>
      </c>
      <c r="F286" s="583" t="s">
        <v>113</v>
      </c>
      <c r="G286" s="558" t="s">
        <v>113</v>
      </c>
      <c r="H286" s="558" t="s">
        <v>113</v>
      </c>
      <c r="I286" s="558"/>
      <c r="J286" s="558"/>
      <c r="K286" s="558"/>
      <c r="L286" s="558"/>
      <c r="M286" s="558"/>
      <c r="N286" s="584"/>
      <c r="O286" s="583" t="s">
        <v>113</v>
      </c>
      <c r="P286" s="558" t="s">
        <v>113</v>
      </c>
      <c r="Q286" s="558" t="s">
        <v>113</v>
      </c>
      <c r="R286" s="558"/>
      <c r="S286" s="558"/>
      <c r="T286" s="584"/>
      <c r="U286" s="286" t="s">
        <v>113</v>
      </c>
      <c r="V286" s="583" t="s">
        <v>113</v>
      </c>
      <c r="W286" s="558" t="s">
        <v>113</v>
      </c>
      <c r="X286" s="584" t="s">
        <v>113</v>
      </c>
    </row>
    <row r="287" spans="2:24" s="4" customFormat="1" ht="15" hidden="1" customHeight="1" outlineLevel="1" x14ac:dyDescent="0.25">
      <c r="B287" s="71" t="s">
        <v>100</v>
      </c>
      <c r="C287" s="583" t="s">
        <v>113</v>
      </c>
      <c r="D287" s="558" t="s">
        <v>113</v>
      </c>
      <c r="E287" s="584" t="s">
        <v>113</v>
      </c>
      <c r="F287" s="583" t="s">
        <v>113</v>
      </c>
      <c r="G287" s="558" t="s">
        <v>113</v>
      </c>
      <c r="H287" s="558" t="s">
        <v>113</v>
      </c>
      <c r="I287" s="558"/>
      <c r="J287" s="558"/>
      <c r="K287" s="558"/>
      <c r="L287" s="558"/>
      <c r="M287" s="558"/>
      <c r="N287" s="584"/>
      <c r="O287" s="583" t="s">
        <v>113</v>
      </c>
      <c r="P287" s="558" t="s">
        <v>113</v>
      </c>
      <c r="Q287" s="558" t="s">
        <v>113</v>
      </c>
      <c r="R287" s="558"/>
      <c r="S287" s="558"/>
      <c r="T287" s="584"/>
      <c r="U287" s="286" t="s">
        <v>113</v>
      </c>
      <c r="V287" s="583" t="s">
        <v>113</v>
      </c>
      <c r="W287" s="558" t="s">
        <v>113</v>
      </c>
      <c r="X287" s="584" t="s">
        <v>113</v>
      </c>
    </row>
    <row r="288" spans="2:24" s="4" customFormat="1" ht="15" hidden="1" customHeight="1" outlineLevel="1" x14ac:dyDescent="0.25">
      <c r="B288" s="71" t="s">
        <v>101</v>
      </c>
      <c r="C288" s="583" t="s">
        <v>113</v>
      </c>
      <c r="D288" s="558" t="s">
        <v>113</v>
      </c>
      <c r="E288" s="584" t="s">
        <v>113</v>
      </c>
      <c r="F288" s="583" t="s">
        <v>113</v>
      </c>
      <c r="G288" s="558" t="s">
        <v>113</v>
      </c>
      <c r="H288" s="558" t="s">
        <v>113</v>
      </c>
      <c r="I288" s="558"/>
      <c r="J288" s="558"/>
      <c r="K288" s="558"/>
      <c r="L288" s="558"/>
      <c r="M288" s="558"/>
      <c r="N288" s="584"/>
      <c r="O288" s="583" t="s">
        <v>113</v>
      </c>
      <c r="P288" s="558" t="s">
        <v>113</v>
      </c>
      <c r="Q288" s="558" t="s">
        <v>113</v>
      </c>
      <c r="R288" s="558"/>
      <c r="S288" s="558"/>
      <c r="T288" s="584"/>
      <c r="U288" s="286" t="s">
        <v>113</v>
      </c>
      <c r="V288" s="583" t="s">
        <v>113</v>
      </c>
      <c r="W288" s="558" t="s">
        <v>113</v>
      </c>
      <c r="X288" s="584" t="s">
        <v>113</v>
      </c>
    </row>
    <row r="289" spans="2:27" s="4" customFormat="1" ht="15" hidden="1" customHeight="1" outlineLevel="1" x14ac:dyDescent="0.25">
      <c r="B289" s="71" t="s">
        <v>102</v>
      </c>
      <c r="C289" s="583" t="s">
        <v>113</v>
      </c>
      <c r="D289" s="558" t="s">
        <v>113</v>
      </c>
      <c r="E289" s="584" t="s">
        <v>113</v>
      </c>
      <c r="F289" s="583" t="s">
        <v>113</v>
      </c>
      <c r="G289" s="558" t="s">
        <v>113</v>
      </c>
      <c r="H289" s="558" t="s">
        <v>113</v>
      </c>
      <c r="I289" s="558"/>
      <c r="J289" s="558"/>
      <c r="K289" s="558"/>
      <c r="L289" s="558"/>
      <c r="M289" s="558"/>
      <c r="N289" s="584"/>
      <c r="O289" s="583" t="s">
        <v>113</v>
      </c>
      <c r="P289" s="558" t="s">
        <v>113</v>
      </c>
      <c r="Q289" s="558" t="s">
        <v>113</v>
      </c>
      <c r="R289" s="558"/>
      <c r="S289" s="558"/>
      <c r="T289" s="584"/>
      <c r="U289" s="286" t="s">
        <v>113</v>
      </c>
      <c r="V289" s="583" t="s">
        <v>113</v>
      </c>
      <c r="W289" s="558" t="s">
        <v>113</v>
      </c>
      <c r="X289" s="584" t="s">
        <v>113</v>
      </c>
      <c r="Y289" s="40"/>
      <c r="Z289" s="40"/>
      <c r="AA289" s="40"/>
    </row>
    <row r="290" spans="2:27" s="4" customFormat="1" ht="15" hidden="1" customHeight="1" outlineLevel="1" x14ac:dyDescent="0.25">
      <c r="B290" s="71" t="s">
        <v>103</v>
      </c>
      <c r="C290" s="583" t="s">
        <v>113</v>
      </c>
      <c r="D290" s="558" t="s">
        <v>113</v>
      </c>
      <c r="E290" s="584" t="s">
        <v>113</v>
      </c>
      <c r="F290" s="583" t="s">
        <v>113</v>
      </c>
      <c r="G290" s="558" t="s">
        <v>113</v>
      </c>
      <c r="H290" s="558" t="s">
        <v>113</v>
      </c>
      <c r="I290" s="558"/>
      <c r="J290" s="558"/>
      <c r="K290" s="558"/>
      <c r="L290" s="558"/>
      <c r="M290" s="558"/>
      <c r="N290" s="584"/>
      <c r="O290" s="583" t="s">
        <v>113</v>
      </c>
      <c r="P290" s="558" t="s">
        <v>113</v>
      </c>
      <c r="Q290" s="558" t="s">
        <v>113</v>
      </c>
      <c r="R290" s="558"/>
      <c r="S290" s="558"/>
      <c r="T290" s="584"/>
      <c r="U290" s="286" t="s">
        <v>113</v>
      </c>
      <c r="V290" s="583" t="s">
        <v>113</v>
      </c>
      <c r="W290" s="558" t="s">
        <v>113</v>
      </c>
      <c r="X290" s="584" t="s">
        <v>113</v>
      </c>
      <c r="Y290" s="40"/>
      <c r="Z290" s="40"/>
      <c r="AA290" s="40"/>
    </row>
    <row r="291" spans="2:27" s="4" customFormat="1" ht="15" hidden="1" customHeight="1" outlineLevel="1" x14ac:dyDescent="0.25">
      <c r="B291" s="71" t="s">
        <v>104</v>
      </c>
      <c r="C291" s="583" t="s">
        <v>113</v>
      </c>
      <c r="D291" s="558" t="s">
        <v>113</v>
      </c>
      <c r="E291" s="584" t="s">
        <v>113</v>
      </c>
      <c r="F291" s="583" t="s">
        <v>113</v>
      </c>
      <c r="G291" s="558" t="s">
        <v>113</v>
      </c>
      <c r="H291" s="558" t="s">
        <v>113</v>
      </c>
      <c r="I291" s="558"/>
      <c r="J291" s="558"/>
      <c r="K291" s="558"/>
      <c r="L291" s="558"/>
      <c r="M291" s="558"/>
      <c r="N291" s="584"/>
      <c r="O291" s="583" t="s">
        <v>113</v>
      </c>
      <c r="P291" s="558" t="s">
        <v>113</v>
      </c>
      <c r="Q291" s="558" t="s">
        <v>113</v>
      </c>
      <c r="R291" s="558"/>
      <c r="S291" s="558"/>
      <c r="T291" s="584"/>
      <c r="U291" s="286" t="s">
        <v>113</v>
      </c>
      <c r="V291" s="583" t="s">
        <v>113</v>
      </c>
      <c r="W291" s="558" t="s">
        <v>113</v>
      </c>
      <c r="X291" s="584" t="s">
        <v>113</v>
      </c>
      <c r="Y291" s="40"/>
      <c r="Z291" s="40"/>
      <c r="AA291" s="40"/>
    </row>
    <row r="292" spans="2:27" s="4" customFormat="1" ht="16.5" collapsed="1" thickBot="1" x14ac:dyDescent="0.3">
      <c r="B292" s="101">
        <v>1978</v>
      </c>
      <c r="C292" s="585" t="s">
        <v>113</v>
      </c>
      <c r="D292" s="562" t="s">
        <v>113</v>
      </c>
      <c r="E292" s="586" t="s">
        <v>113</v>
      </c>
      <c r="F292" s="585" t="s">
        <v>113</v>
      </c>
      <c r="G292" s="562" t="s">
        <v>113</v>
      </c>
      <c r="H292" s="562" t="s">
        <v>113</v>
      </c>
      <c r="I292" s="587"/>
      <c r="J292" s="587"/>
      <c r="K292" s="587"/>
      <c r="L292" s="587"/>
      <c r="M292" s="587"/>
      <c r="N292" s="588"/>
      <c r="O292" s="585" t="s">
        <v>113</v>
      </c>
      <c r="P292" s="562" t="s">
        <v>113</v>
      </c>
      <c r="Q292" s="562" t="s">
        <v>113</v>
      </c>
      <c r="R292" s="587"/>
      <c r="S292" s="587"/>
      <c r="T292" s="588"/>
      <c r="U292" s="289" t="s">
        <v>113</v>
      </c>
      <c r="V292" s="585" t="s">
        <v>113</v>
      </c>
      <c r="W292" s="562" t="s">
        <v>113</v>
      </c>
      <c r="X292" s="586" t="s">
        <v>113</v>
      </c>
    </row>
    <row r="293" spans="2:27" s="4" customFormat="1" ht="6" customHeight="1" x14ac:dyDescent="0.25">
      <c r="B293" s="71"/>
      <c r="C293" s="71"/>
      <c r="D293" s="71"/>
      <c r="E293" s="71"/>
      <c r="F293" s="72"/>
      <c r="G293" s="72"/>
      <c r="H293" s="72"/>
      <c r="I293" s="72"/>
      <c r="J293" s="72"/>
      <c r="K293" s="72"/>
      <c r="L293" s="72"/>
      <c r="M293" s="72"/>
      <c r="N293" s="72"/>
      <c r="O293" s="72"/>
      <c r="P293" s="72"/>
      <c r="Q293" s="72"/>
      <c r="R293" s="72"/>
      <c r="S293" s="72"/>
      <c r="T293" s="72"/>
      <c r="U293" s="72"/>
      <c r="V293" s="72"/>
      <c r="W293" s="72"/>
      <c r="X293" s="72"/>
    </row>
    <row r="294" spans="2:27" s="4" customFormat="1" x14ac:dyDescent="0.25">
      <c r="B294" s="620" t="s">
        <v>177</v>
      </c>
      <c r="C294" s="620"/>
      <c r="D294" s="620"/>
      <c r="E294" s="620"/>
      <c r="F294" s="620"/>
      <c r="G294" s="620"/>
      <c r="H294" s="620"/>
      <c r="I294" s="463"/>
      <c r="J294" s="463"/>
      <c r="K294" s="463"/>
      <c r="L294" s="463"/>
      <c r="M294" s="463"/>
      <c r="N294" s="463"/>
      <c r="O294" s="463"/>
      <c r="P294" s="463"/>
      <c r="Q294" s="463"/>
      <c r="R294" s="463"/>
      <c r="S294" s="463"/>
      <c r="T294" s="463"/>
      <c r="U294" s="147"/>
      <c r="V294" s="463"/>
      <c r="W294" s="463"/>
      <c r="X294" s="463"/>
    </row>
    <row r="295" spans="2:27" s="4" customFormat="1" x14ac:dyDescent="0.25">
      <c r="B295" s="611" t="s">
        <v>161</v>
      </c>
      <c r="C295" s="611"/>
      <c r="D295" s="611"/>
      <c r="E295" s="611"/>
      <c r="F295" s="611"/>
      <c r="G295" s="611"/>
      <c r="H295" s="611"/>
      <c r="I295" s="72"/>
      <c r="J295" s="72"/>
      <c r="K295" s="72"/>
      <c r="L295" s="72"/>
      <c r="M295" s="72"/>
      <c r="N295" s="72"/>
      <c r="O295" s="72"/>
      <c r="P295" s="72"/>
      <c r="Q295" s="72"/>
      <c r="R295" s="72"/>
      <c r="S295" s="72"/>
      <c r="T295" s="72"/>
      <c r="U295" s="72"/>
      <c r="V295" s="72"/>
      <c r="W295" s="72"/>
      <c r="X295" s="72"/>
    </row>
    <row r="296" spans="2:27" s="4" customFormat="1" x14ac:dyDescent="0.25">
      <c r="B296" s="71"/>
      <c r="C296" s="71"/>
      <c r="D296" s="71"/>
      <c r="E296" s="71"/>
      <c r="F296" s="72"/>
      <c r="G296" s="72"/>
      <c r="H296" s="72"/>
      <c r="I296" s="72"/>
      <c r="J296" s="72"/>
      <c r="K296" s="72"/>
      <c r="L296" s="72"/>
      <c r="M296" s="72"/>
      <c r="N296" s="72"/>
      <c r="O296" s="72"/>
      <c r="P296" s="72"/>
      <c r="Q296" s="72"/>
      <c r="R296" s="72"/>
      <c r="S296" s="72"/>
      <c r="T296" s="72"/>
      <c r="U296" s="72"/>
      <c r="V296" s="72"/>
      <c r="W296" s="72"/>
      <c r="X296" s="72"/>
      <c r="Y296" s="72"/>
      <c r="Z296" s="72"/>
      <c r="AA296" s="72"/>
    </row>
    <row r="297" spans="2:27" s="4" customFormat="1" x14ac:dyDescent="0.25">
      <c r="B297" s="71"/>
      <c r="C297" s="71"/>
      <c r="D297" s="71"/>
      <c r="E297" s="71"/>
      <c r="F297" s="72"/>
      <c r="G297" s="72"/>
      <c r="H297" s="72"/>
      <c r="I297" s="72"/>
      <c r="J297" s="72"/>
      <c r="K297" s="72"/>
      <c r="L297" s="72"/>
      <c r="M297" s="72"/>
      <c r="N297" s="72"/>
      <c r="O297" s="72"/>
      <c r="P297" s="72"/>
      <c r="Q297" s="72"/>
      <c r="R297" s="72"/>
      <c r="S297" s="72"/>
      <c r="T297" s="72"/>
      <c r="U297" s="72"/>
      <c r="V297" s="72"/>
      <c r="W297" s="72"/>
      <c r="X297" s="72"/>
      <c r="Y297" s="72"/>
      <c r="Z297" s="72"/>
      <c r="AA297" s="72"/>
    </row>
    <row r="298" spans="2:27" s="4" customFormat="1" x14ac:dyDescent="0.25">
      <c r="B298" s="71"/>
      <c r="C298" s="71"/>
      <c r="D298" s="71"/>
      <c r="E298" s="71"/>
      <c r="F298" s="72"/>
      <c r="G298" s="72"/>
      <c r="H298" s="72"/>
      <c r="I298" s="72"/>
      <c r="J298" s="72"/>
      <c r="K298" s="72"/>
      <c r="L298" s="72"/>
      <c r="M298" s="72"/>
      <c r="N298" s="72"/>
      <c r="O298" s="72"/>
      <c r="P298" s="72"/>
      <c r="Q298" s="72"/>
      <c r="R298" s="72"/>
      <c r="S298" s="72"/>
      <c r="T298" s="72"/>
      <c r="U298" s="72"/>
      <c r="V298" s="72"/>
      <c r="W298" s="72"/>
      <c r="X298" s="72"/>
      <c r="Y298" s="72"/>
      <c r="Z298" s="72"/>
      <c r="AA298" s="72"/>
    </row>
    <row r="299" spans="2:27" x14ac:dyDescent="0.25">
      <c r="B299" s="205"/>
      <c r="C299" s="205"/>
      <c r="D299" s="205"/>
      <c r="E299" s="205"/>
      <c r="F299" s="79"/>
      <c r="G299" s="79"/>
      <c r="H299" s="79"/>
      <c r="I299" s="79"/>
      <c r="J299" s="79"/>
      <c r="K299" s="79"/>
      <c r="L299" s="79"/>
      <c r="M299" s="79"/>
      <c r="N299" s="79"/>
      <c r="O299" s="79"/>
      <c r="P299" s="79"/>
      <c r="Q299" s="79"/>
      <c r="R299" s="79"/>
      <c r="S299" s="79"/>
      <c r="T299" s="79"/>
      <c r="U299" s="79"/>
      <c r="V299" s="79"/>
      <c r="W299" s="79"/>
      <c r="X299" s="79"/>
      <c r="Y299" s="79"/>
      <c r="Z299" s="79"/>
      <c r="AA299" s="79"/>
    </row>
    <row r="300" spans="2:27" x14ac:dyDescent="0.25">
      <c r="B300" s="205"/>
      <c r="C300" s="205"/>
      <c r="D300" s="205"/>
      <c r="E300" s="205"/>
      <c r="F300" s="79"/>
      <c r="G300" s="79"/>
      <c r="H300" s="79"/>
      <c r="I300" s="79"/>
      <c r="J300" s="79"/>
      <c r="K300" s="79"/>
      <c r="L300" s="79"/>
      <c r="M300" s="79"/>
      <c r="N300" s="79"/>
      <c r="O300" s="79"/>
      <c r="P300" s="79"/>
      <c r="Q300" s="79"/>
      <c r="R300" s="79"/>
      <c r="S300" s="79"/>
      <c r="T300" s="79"/>
      <c r="U300" s="79"/>
      <c r="V300" s="79"/>
      <c r="W300" s="79"/>
      <c r="X300" s="79"/>
      <c r="Y300" s="79"/>
      <c r="Z300" s="79"/>
      <c r="AA300" s="79"/>
    </row>
    <row r="301" spans="2:27" x14ac:dyDescent="0.25">
      <c r="B301" s="205"/>
      <c r="C301" s="205"/>
      <c r="D301" s="205"/>
      <c r="E301" s="205"/>
      <c r="F301" s="79"/>
      <c r="G301" s="79"/>
      <c r="H301" s="79"/>
      <c r="I301" s="79"/>
      <c r="J301" s="79"/>
      <c r="K301" s="79"/>
      <c r="L301" s="79"/>
      <c r="M301" s="79"/>
      <c r="N301" s="79"/>
      <c r="O301" s="79"/>
      <c r="P301" s="79"/>
      <c r="Q301" s="79"/>
      <c r="R301" s="79"/>
      <c r="S301" s="79"/>
      <c r="T301" s="79"/>
      <c r="U301" s="79"/>
      <c r="V301" s="79"/>
      <c r="W301" s="79"/>
      <c r="X301" s="79"/>
      <c r="Y301" s="79"/>
      <c r="Z301" s="79"/>
      <c r="AA301" s="79"/>
    </row>
    <row r="302" spans="2:27" x14ac:dyDescent="0.25">
      <c r="B302" s="205"/>
      <c r="C302" s="205"/>
      <c r="D302" s="205"/>
      <c r="E302" s="205"/>
      <c r="F302" s="79"/>
      <c r="G302" s="79"/>
      <c r="H302" s="79"/>
      <c r="I302" s="79"/>
      <c r="J302" s="79"/>
      <c r="K302" s="79"/>
      <c r="L302" s="79"/>
      <c r="M302" s="79"/>
      <c r="N302" s="79"/>
      <c r="O302" s="79"/>
      <c r="P302" s="79"/>
      <c r="Q302" s="79"/>
      <c r="R302" s="79"/>
      <c r="S302" s="79"/>
      <c r="T302" s="79"/>
      <c r="U302" s="79"/>
      <c r="V302" s="79"/>
      <c r="W302" s="79"/>
      <c r="X302" s="79"/>
      <c r="Y302" s="79"/>
      <c r="Z302" s="79"/>
      <c r="AA302" s="79"/>
    </row>
    <row r="303" spans="2:27" x14ac:dyDescent="0.25">
      <c r="B303" s="205"/>
      <c r="C303" s="205"/>
      <c r="D303" s="205"/>
      <c r="E303" s="205"/>
      <c r="F303" s="79"/>
      <c r="G303" s="79"/>
      <c r="H303" s="79"/>
      <c r="I303" s="79"/>
      <c r="J303" s="79"/>
      <c r="K303" s="79"/>
      <c r="L303" s="79"/>
      <c r="M303" s="79"/>
      <c r="N303" s="79"/>
      <c r="O303" s="79"/>
      <c r="P303" s="79"/>
      <c r="Q303" s="79"/>
      <c r="R303" s="79"/>
      <c r="S303" s="79"/>
      <c r="T303" s="79"/>
      <c r="U303" s="79"/>
      <c r="V303" s="79"/>
      <c r="W303" s="79"/>
      <c r="X303" s="79"/>
      <c r="Y303" s="79"/>
      <c r="Z303" s="79"/>
      <c r="AA303" s="79"/>
    </row>
    <row r="304" spans="2:27" x14ac:dyDescent="0.25">
      <c r="B304" s="205"/>
      <c r="C304" s="205"/>
      <c r="D304" s="205"/>
      <c r="E304" s="205"/>
      <c r="F304" s="79"/>
      <c r="G304" s="79"/>
      <c r="H304" s="79"/>
      <c r="I304" s="79"/>
      <c r="J304" s="79"/>
      <c r="K304" s="79"/>
      <c r="L304" s="79"/>
      <c r="M304" s="79"/>
      <c r="N304" s="79"/>
      <c r="O304" s="79"/>
      <c r="P304" s="79"/>
      <c r="Q304" s="79"/>
      <c r="R304" s="79"/>
      <c r="S304" s="79"/>
      <c r="T304" s="79"/>
      <c r="U304" s="79"/>
      <c r="V304" s="79"/>
      <c r="W304" s="79"/>
      <c r="X304" s="79"/>
      <c r="Y304" s="79"/>
      <c r="Z304" s="79"/>
      <c r="AA304" s="79"/>
    </row>
    <row r="305" spans="2:27" ht="15.75" x14ac:dyDescent="0.25">
      <c r="B305" s="105"/>
      <c r="C305" s="105"/>
      <c r="D305" s="105"/>
      <c r="E305" s="105"/>
      <c r="F305" s="74"/>
      <c r="G305" s="74"/>
      <c r="H305" s="74"/>
      <c r="I305" s="74"/>
      <c r="J305" s="74"/>
      <c r="K305" s="74"/>
      <c r="L305" s="74"/>
      <c r="M305" s="74"/>
      <c r="N305" s="74"/>
      <c r="O305" s="74"/>
      <c r="P305" s="74"/>
      <c r="Q305" s="74"/>
      <c r="R305" s="74"/>
      <c r="S305" s="74"/>
      <c r="T305" s="74"/>
      <c r="U305" s="74"/>
      <c r="V305" s="74"/>
      <c r="W305" s="74"/>
      <c r="X305" s="74"/>
      <c r="Y305" s="74"/>
      <c r="Z305" s="74"/>
      <c r="AA305" s="74"/>
    </row>
    <row r="306" spans="2:27" x14ac:dyDescent="0.25">
      <c r="B306" s="205"/>
      <c r="C306" s="205"/>
      <c r="D306" s="205"/>
      <c r="E306" s="205"/>
      <c r="F306" s="79"/>
      <c r="G306" s="79"/>
      <c r="H306" s="79"/>
      <c r="I306" s="79"/>
      <c r="J306" s="79"/>
      <c r="K306" s="79"/>
      <c r="L306" s="79"/>
      <c r="M306" s="79"/>
      <c r="N306" s="79"/>
      <c r="O306" s="79"/>
      <c r="P306" s="79"/>
      <c r="Q306" s="79"/>
      <c r="R306" s="79"/>
      <c r="S306" s="79"/>
      <c r="T306" s="79"/>
      <c r="U306" s="79"/>
      <c r="V306" s="79"/>
      <c r="W306" s="79"/>
      <c r="X306" s="79"/>
      <c r="Y306" s="79"/>
      <c r="Z306" s="79"/>
      <c r="AA306" s="79"/>
    </row>
    <row r="307" spans="2:27" x14ac:dyDescent="0.25">
      <c r="B307" s="205"/>
      <c r="C307" s="205"/>
      <c r="D307" s="205"/>
      <c r="E307" s="205"/>
      <c r="F307" s="79"/>
      <c r="G307" s="79"/>
      <c r="H307" s="79"/>
      <c r="I307" s="79"/>
      <c r="J307" s="79"/>
      <c r="K307" s="79"/>
      <c r="L307" s="79"/>
      <c r="M307" s="79"/>
      <c r="N307" s="79"/>
      <c r="O307" s="79"/>
      <c r="P307" s="79"/>
      <c r="Q307" s="79"/>
      <c r="R307" s="79"/>
      <c r="S307" s="79"/>
      <c r="T307" s="79"/>
      <c r="U307" s="79"/>
      <c r="V307" s="79"/>
      <c r="W307" s="79"/>
      <c r="X307" s="79"/>
      <c r="Y307" s="79"/>
      <c r="Z307" s="79"/>
      <c r="AA307" s="79"/>
    </row>
    <row r="308" spans="2:27" x14ac:dyDescent="0.25">
      <c r="B308" s="205"/>
      <c r="C308" s="205"/>
      <c r="D308" s="205"/>
      <c r="E308" s="205"/>
      <c r="F308" s="79"/>
      <c r="G308" s="79"/>
      <c r="H308" s="79"/>
      <c r="I308" s="79"/>
      <c r="J308" s="79"/>
      <c r="K308" s="79"/>
      <c r="L308" s="79"/>
      <c r="M308" s="79"/>
      <c r="N308" s="79"/>
      <c r="O308" s="79"/>
      <c r="P308" s="79"/>
      <c r="Q308" s="79"/>
      <c r="R308" s="79"/>
      <c r="S308" s="79"/>
      <c r="T308" s="79"/>
      <c r="U308" s="79"/>
      <c r="V308" s="79"/>
      <c r="W308" s="79"/>
      <c r="X308" s="79"/>
      <c r="Y308" s="79"/>
      <c r="Z308" s="79"/>
      <c r="AA308" s="79"/>
    </row>
    <row r="309" spans="2:27" x14ac:dyDescent="0.25">
      <c r="B309" s="205"/>
      <c r="C309" s="205"/>
      <c r="D309" s="205"/>
      <c r="E309" s="205"/>
      <c r="F309" s="79"/>
      <c r="G309" s="79"/>
      <c r="H309" s="79"/>
      <c r="I309" s="79"/>
      <c r="J309" s="79"/>
      <c r="K309" s="79"/>
      <c r="L309" s="79"/>
      <c r="M309" s="79"/>
      <c r="N309" s="79"/>
      <c r="O309" s="79"/>
      <c r="P309" s="79"/>
      <c r="Q309" s="79"/>
      <c r="R309" s="79"/>
      <c r="S309" s="79"/>
      <c r="T309" s="79"/>
      <c r="U309" s="79"/>
      <c r="V309" s="79"/>
      <c r="W309" s="79"/>
      <c r="X309" s="79"/>
      <c r="Y309" s="79"/>
      <c r="Z309" s="79"/>
      <c r="AA309" s="79"/>
    </row>
    <row r="310" spans="2:27" x14ac:dyDescent="0.25">
      <c r="B310" s="205"/>
      <c r="C310" s="205"/>
      <c r="D310" s="205"/>
      <c r="E310" s="205"/>
      <c r="F310" s="79"/>
      <c r="G310" s="79"/>
      <c r="H310" s="79"/>
      <c r="I310" s="79"/>
      <c r="J310" s="79"/>
      <c r="K310" s="79"/>
      <c r="L310" s="79"/>
      <c r="M310" s="79"/>
      <c r="N310" s="79"/>
      <c r="O310" s="79"/>
      <c r="P310" s="79"/>
      <c r="Q310" s="79"/>
      <c r="R310" s="79"/>
      <c r="S310" s="79"/>
      <c r="T310" s="79"/>
      <c r="U310" s="79"/>
      <c r="V310" s="79"/>
      <c r="W310" s="79"/>
      <c r="X310" s="79"/>
      <c r="Y310" s="79"/>
      <c r="Z310" s="79"/>
      <c r="AA310" s="79"/>
    </row>
    <row r="311" spans="2:27" x14ac:dyDescent="0.25">
      <c r="B311" s="205"/>
      <c r="C311" s="205"/>
      <c r="D311" s="205"/>
      <c r="E311" s="205"/>
      <c r="F311" s="79"/>
      <c r="G311" s="79"/>
      <c r="H311" s="79"/>
      <c r="I311" s="79"/>
      <c r="J311" s="79"/>
      <c r="K311" s="79"/>
      <c r="L311" s="79"/>
      <c r="M311" s="79"/>
      <c r="N311" s="79"/>
      <c r="O311" s="79"/>
      <c r="P311" s="79"/>
      <c r="Q311" s="79"/>
      <c r="R311" s="79"/>
      <c r="S311" s="79"/>
      <c r="T311" s="79"/>
      <c r="U311" s="79"/>
      <c r="V311" s="79"/>
      <c r="W311" s="79"/>
      <c r="X311" s="79"/>
      <c r="Y311" s="79"/>
      <c r="Z311" s="79"/>
      <c r="AA311" s="79"/>
    </row>
    <row r="312" spans="2:27" x14ac:dyDescent="0.25">
      <c r="B312" s="205"/>
      <c r="C312" s="205"/>
      <c r="D312" s="205"/>
      <c r="E312" s="205"/>
      <c r="F312" s="79"/>
      <c r="G312" s="79"/>
      <c r="H312" s="79"/>
      <c r="I312" s="79"/>
      <c r="J312" s="79"/>
      <c r="K312" s="79"/>
      <c r="L312" s="79"/>
      <c r="M312" s="79"/>
      <c r="N312" s="79"/>
      <c r="O312" s="79"/>
      <c r="P312" s="79"/>
      <c r="Q312" s="79"/>
      <c r="R312" s="79"/>
      <c r="S312" s="79"/>
      <c r="T312" s="79"/>
      <c r="U312" s="79"/>
      <c r="V312" s="79"/>
      <c r="W312" s="79"/>
      <c r="X312" s="79"/>
      <c r="Y312" s="79"/>
      <c r="Z312" s="79"/>
      <c r="AA312" s="79"/>
    </row>
    <row r="313" spans="2:27" x14ac:dyDescent="0.25">
      <c r="B313" s="205"/>
      <c r="C313" s="205"/>
      <c r="D313" s="205"/>
      <c r="E313" s="205"/>
      <c r="F313" s="79"/>
      <c r="G313" s="79"/>
      <c r="H313" s="79"/>
      <c r="I313" s="79"/>
      <c r="J313" s="79"/>
      <c r="K313" s="79"/>
      <c r="L313" s="79"/>
      <c r="M313" s="79"/>
      <c r="N313" s="79"/>
      <c r="O313" s="79"/>
      <c r="P313" s="79"/>
      <c r="Q313" s="79"/>
      <c r="R313" s="79"/>
      <c r="S313" s="79"/>
      <c r="T313" s="79"/>
      <c r="U313" s="79"/>
      <c r="V313" s="79"/>
      <c r="W313" s="79"/>
      <c r="X313" s="79"/>
      <c r="Y313" s="79"/>
      <c r="Z313" s="79"/>
      <c r="AA313" s="79"/>
    </row>
    <row r="314" spans="2:27" x14ac:dyDescent="0.25">
      <c r="B314" s="205"/>
      <c r="C314" s="205"/>
      <c r="D314" s="205"/>
      <c r="E314" s="205"/>
      <c r="F314" s="79"/>
      <c r="G314" s="79"/>
      <c r="H314" s="79"/>
      <c r="I314" s="79"/>
      <c r="J314" s="79"/>
      <c r="K314" s="79"/>
      <c r="L314" s="79"/>
      <c r="M314" s="79"/>
      <c r="N314" s="79"/>
      <c r="O314" s="79"/>
      <c r="P314" s="79"/>
      <c r="Q314" s="79"/>
      <c r="R314" s="79"/>
      <c r="S314" s="79"/>
      <c r="T314" s="79"/>
      <c r="U314" s="79"/>
      <c r="V314" s="79"/>
      <c r="W314" s="79"/>
      <c r="X314" s="79"/>
      <c r="Y314" s="79"/>
      <c r="Z314" s="79"/>
      <c r="AA314" s="79"/>
    </row>
    <row r="315" spans="2:27" x14ac:dyDescent="0.25">
      <c r="B315" s="205"/>
      <c r="C315" s="205"/>
      <c r="D315" s="205"/>
      <c r="E315" s="205"/>
      <c r="F315" s="79"/>
      <c r="G315" s="79"/>
      <c r="H315" s="79"/>
      <c r="I315" s="79"/>
      <c r="J315" s="79"/>
      <c r="K315" s="79"/>
      <c r="L315" s="79"/>
      <c r="M315" s="79"/>
      <c r="N315" s="79"/>
      <c r="O315" s="79"/>
      <c r="P315" s="79"/>
      <c r="Q315" s="79"/>
      <c r="R315" s="79"/>
      <c r="S315" s="79"/>
      <c r="T315" s="79"/>
      <c r="U315" s="79"/>
      <c r="V315" s="79"/>
      <c r="W315" s="79"/>
      <c r="X315" s="79"/>
      <c r="Y315" s="79"/>
      <c r="Z315" s="79"/>
      <c r="AA315" s="79"/>
    </row>
    <row r="316" spans="2:27" x14ac:dyDescent="0.25">
      <c r="B316" s="205"/>
      <c r="C316" s="205"/>
      <c r="D316" s="205"/>
      <c r="E316" s="205"/>
      <c r="F316" s="79"/>
      <c r="G316" s="79"/>
      <c r="H316" s="79"/>
      <c r="I316" s="79"/>
      <c r="J316" s="79"/>
      <c r="K316" s="79"/>
      <c r="L316" s="79"/>
      <c r="M316" s="79"/>
      <c r="N316" s="79"/>
      <c r="O316" s="79"/>
      <c r="P316" s="79"/>
      <c r="Q316" s="79"/>
      <c r="R316" s="79"/>
      <c r="S316" s="79"/>
      <c r="T316" s="79"/>
      <c r="U316" s="79"/>
      <c r="V316" s="79"/>
      <c r="W316" s="79"/>
      <c r="X316" s="79"/>
      <c r="Y316" s="79"/>
      <c r="Z316" s="79"/>
      <c r="AA316" s="79"/>
    </row>
    <row r="317" spans="2:27" x14ac:dyDescent="0.25">
      <c r="B317" s="205"/>
      <c r="C317" s="205"/>
      <c r="D317" s="205"/>
      <c r="E317" s="205"/>
      <c r="F317" s="79"/>
      <c r="G317" s="79"/>
      <c r="H317" s="79"/>
      <c r="I317" s="79"/>
      <c r="J317" s="79"/>
      <c r="K317" s="79"/>
      <c r="L317" s="79"/>
      <c r="M317" s="79"/>
      <c r="N317" s="79"/>
      <c r="O317" s="79"/>
      <c r="P317" s="79"/>
      <c r="Q317" s="79"/>
      <c r="R317" s="79"/>
      <c r="S317" s="79"/>
      <c r="T317" s="79"/>
      <c r="U317" s="79"/>
      <c r="V317" s="79"/>
      <c r="W317" s="79"/>
      <c r="X317" s="79"/>
      <c r="Y317" s="79"/>
      <c r="Z317" s="79"/>
      <c r="AA317" s="79"/>
    </row>
    <row r="318" spans="2:27" ht="15.75" x14ac:dyDescent="0.25">
      <c r="B318" s="105"/>
      <c r="C318" s="105"/>
      <c r="D318" s="105"/>
      <c r="E318" s="105"/>
      <c r="F318" s="74"/>
      <c r="G318" s="74"/>
      <c r="H318" s="74"/>
      <c r="I318" s="74"/>
      <c r="J318" s="74"/>
      <c r="K318" s="74"/>
      <c r="L318" s="74"/>
      <c r="M318" s="74"/>
      <c r="N318" s="74"/>
      <c r="O318" s="74"/>
      <c r="P318" s="74"/>
      <c r="Q318" s="74"/>
      <c r="R318" s="74"/>
      <c r="S318" s="74"/>
      <c r="T318" s="74"/>
      <c r="U318" s="74"/>
      <c r="V318" s="74"/>
      <c r="W318" s="74"/>
      <c r="X318" s="74"/>
      <c r="Y318" s="74"/>
      <c r="Z318" s="74"/>
      <c r="AA318" s="74"/>
    </row>
    <row r="319" spans="2:27" x14ac:dyDescent="0.25">
      <c r="B319" s="205"/>
      <c r="C319" s="205"/>
      <c r="D319" s="205"/>
      <c r="E319" s="205"/>
      <c r="F319" s="79"/>
      <c r="G319" s="79"/>
      <c r="H319" s="79"/>
      <c r="I319" s="79"/>
      <c r="J319" s="79"/>
      <c r="K319" s="79"/>
      <c r="L319" s="79"/>
      <c r="M319" s="79"/>
      <c r="N319" s="79"/>
      <c r="O319" s="79"/>
      <c r="P319" s="79"/>
      <c r="Q319" s="79"/>
      <c r="R319" s="79"/>
      <c r="S319" s="79"/>
      <c r="T319" s="79"/>
      <c r="U319" s="79"/>
      <c r="V319" s="79"/>
      <c r="W319" s="79"/>
      <c r="X319" s="79"/>
      <c r="Y319" s="79"/>
      <c r="Z319" s="79"/>
      <c r="AA319" s="79"/>
    </row>
    <row r="320" spans="2:27" x14ac:dyDescent="0.25">
      <c r="B320" s="205"/>
      <c r="C320" s="205"/>
      <c r="D320" s="205"/>
      <c r="E320" s="205"/>
      <c r="F320" s="79"/>
      <c r="G320" s="79"/>
      <c r="H320" s="79"/>
      <c r="I320" s="79"/>
      <c r="J320" s="79"/>
      <c r="K320" s="79"/>
      <c r="L320" s="79"/>
      <c r="M320" s="79"/>
      <c r="N320" s="79"/>
      <c r="O320" s="79"/>
      <c r="P320" s="79"/>
      <c r="Q320" s="79"/>
      <c r="R320" s="79"/>
      <c r="S320" s="79"/>
      <c r="T320" s="79"/>
      <c r="U320" s="79"/>
      <c r="V320" s="79"/>
      <c r="W320" s="79"/>
      <c r="X320" s="79"/>
      <c r="Y320" s="79"/>
      <c r="Z320" s="79"/>
      <c r="AA320" s="79"/>
    </row>
    <row r="321" spans="2:27" x14ac:dyDescent="0.25">
      <c r="B321" s="205"/>
      <c r="C321" s="205"/>
      <c r="D321" s="205"/>
      <c r="E321" s="205"/>
      <c r="F321" s="79"/>
      <c r="G321" s="79"/>
      <c r="H321" s="79"/>
      <c r="I321" s="79"/>
      <c r="J321" s="79"/>
      <c r="K321" s="79"/>
      <c r="L321" s="79"/>
      <c r="M321" s="79"/>
      <c r="N321" s="79"/>
      <c r="O321" s="79"/>
      <c r="P321" s="79"/>
      <c r="Q321" s="79"/>
      <c r="R321" s="79"/>
      <c r="S321" s="79"/>
      <c r="T321" s="79"/>
      <c r="U321" s="79"/>
      <c r="V321" s="79"/>
      <c r="W321" s="79"/>
      <c r="X321" s="79"/>
      <c r="Y321" s="79"/>
      <c r="Z321" s="79"/>
      <c r="AA321" s="79"/>
    </row>
    <row r="322" spans="2:27" x14ac:dyDescent="0.25">
      <c r="B322" s="205"/>
      <c r="C322" s="205"/>
      <c r="D322" s="205"/>
      <c r="E322" s="205"/>
      <c r="F322" s="79"/>
      <c r="G322" s="79"/>
      <c r="H322" s="79"/>
      <c r="I322" s="79"/>
      <c r="J322" s="79"/>
      <c r="K322" s="79"/>
      <c r="L322" s="79"/>
      <c r="M322" s="79"/>
      <c r="N322" s="79"/>
      <c r="O322" s="79"/>
      <c r="P322" s="79"/>
      <c r="Q322" s="79"/>
      <c r="R322" s="79"/>
      <c r="S322" s="79"/>
      <c r="T322" s="79"/>
      <c r="U322" s="79"/>
      <c r="V322" s="79"/>
      <c r="W322" s="79"/>
      <c r="X322" s="79"/>
      <c r="Y322" s="79"/>
      <c r="Z322" s="79"/>
      <c r="AA322" s="79"/>
    </row>
    <row r="323" spans="2:27" x14ac:dyDescent="0.25">
      <c r="B323" s="205"/>
      <c r="C323" s="205"/>
      <c r="D323" s="205"/>
      <c r="E323" s="205"/>
      <c r="F323" s="79"/>
      <c r="G323" s="79"/>
      <c r="H323" s="79"/>
      <c r="I323" s="79"/>
      <c r="J323" s="79"/>
      <c r="K323" s="79"/>
      <c r="L323" s="79"/>
      <c r="M323" s="79"/>
      <c r="N323" s="79"/>
      <c r="O323" s="79"/>
      <c r="P323" s="79"/>
      <c r="Q323" s="79"/>
      <c r="R323" s="79"/>
      <c r="S323" s="79"/>
      <c r="T323" s="79"/>
      <c r="U323" s="79"/>
      <c r="V323" s="79"/>
      <c r="W323" s="79"/>
      <c r="X323" s="79"/>
      <c r="Y323" s="79"/>
      <c r="Z323" s="79"/>
      <c r="AA323" s="79"/>
    </row>
    <row r="324" spans="2:27" x14ac:dyDescent="0.25">
      <c r="B324" s="205"/>
      <c r="C324" s="205"/>
      <c r="D324" s="205"/>
      <c r="E324" s="205"/>
      <c r="F324" s="79"/>
      <c r="G324" s="79"/>
      <c r="H324" s="79"/>
      <c r="I324" s="79"/>
      <c r="J324" s="79"/>
      <c r="K324" s="79"/>
      <c r="L324" s="79"/>
      <c r="M324" s="79"/>
      <c r="N324" s="79"/>
      <c r="O324" s="79"/>
      <c r="P324" s="79"/>
      <c r="Q324" s="79"/>
      <c r="R324" s="79"/>
      <c r="S324" s="79"/>
      <c r="T324" s="79"/>
      <c r="U324" s="79"/>
      <c r="V324" s="79"/>
      <c r="W324" s="79"/>
      <c r="X324" s="79"/>
      <c r="Y324" s="79"/>
      <c r="Z324" s="79"/>
      <c r="AA324" s="79"/>
    </row>
    <row r="325" spans="2:27" x14ac:dyDescent="0.25">
      <c r="B325" s="205"/>
      <c r="C325" s="205"/>
      <c r="D325" s="205"/>
      <c r="E325" s="205"/>
      <c r="F325" s="79"/>
      <c r="G325" s="79"/>
      <c r="H325" s="79"/>
      <c r="I325" s="79"/>
      <c r="J325" s="79"/>
      <c r="K325" s="79"/>
      <c r="L325" s="79"/>
      <c r="M325" s="79"/>
      <c r="N325" s="79"/>
      <c r="O325" s="79"/>
      <c r="P325" s="79"/>
      <c r="Q325" s="79"/>
      <c r="R325" s="79"/>
      <c r="S325" s="79"/>
      <c r="T325" s="79"/>
      <c r="U325" s="79"/>
      <c r="V325" s="79"/>
      <c r="W325" s="79"/>
      <c r="X325" s="79"/>
      <c r="Y325" s="79"/>
      <c r="Z325" s="79"/>
      <c r="AA325" s="79"/>
    </row>
    <row r="326" spans="2:27" x14ac:dyDescent="0.25">
      <c r="B326" s="205"/>
      <c r="C326" s="205"/>
      <c r="D326" s="205"/>
      <c r="E326" s="205"/>
      <c r="F326" s="79"/>
      <c r="G326" s="79"/>
      <c r="H326" s="79"/>
      <c r="I326" s="79"/>
      <c r="J326" s="79"/>
      <c r="K326" s="79"/>
      <c r="L326" s="79"/>
      <c r="M326" s="79"/>
      <c r="N326" s="79"/>
      <c r="O326" s="79"/>
      <c r="P326" s="79"/>
      <c r="Q326" s="79"/>
      <c r="R326" s="79"/>
      <c r="S326" s="79"/>
      <c r="T326" s="79"/>
      <c r="U326" s="79"/>
      <c r="V326" s="79"/>
      <c r="W326" s="79"/>
      <c r="X326" s="79"/>
      <c r="Y326" s="79"/>
      <c r="Z326" s="79"/>
      <c r="AA326" s="79"/>
    </row>
    <row r="327" spans="2:27" x14ac:dyDescent="0.25">
      <c r="B327" s="205"/>
      <c r="C327" s="205"/>
      <c r="D327" s="205"/>
      <c r="E327" s="205"/>
      <c r="F327" s="79"/>
      <c r="G327" s="79"/>
      <c r="H327" s="79"/>
      <c r="I327" s="79"/>
      <c r="J327" s="79"/>
      <c r="K327" s="79"/>
      <c r="L327" s="79"/>
      <c r="M327" s="79"/>
      <c r="N327" s="79"/>
      <c r="O327" s="79"/>
      <c r="P327" s="79"/>
      <c r="Q327" s="79"/>
      <c r="R327" s="79"/>
      <c r="S327" s="79"/>
      <c r="T327" s="79"/>
      <c r="U327" s="79"/>
      <c r="V327" s="79"/>
      <c r="W327" s="79"/>
      <c r="X327" s="79"/>
      <c r="Y327" s="79"/>
      <c r="Z327" s="79"/>
      <c r="AA327" s="79"/>
    </row>
    <row r="328" spans="2:27" x14ac:dyDescent="0.25">
      <c r="B328" s="205"/>
      <c r="C328" s="205"/>
      <c r="D328" s="205"/>
      <c r="E328" s="205"/>
      <c r="F328" s="79"/>
      <c r="G328" s="79"/>
      <c r="H328" s="79"/>
      <c r="I328" s="79"/>
      <c r="J328" s="79"/>
      <c r="K328" s="79"/>
      <c r="L328" s="79"/>
      <c r="M328" s="79"/>
      <c r="N328" s="79"/>
      <c r="O328" s="79"/>
      <c r="P328" s="79"/>
      <c r="Q328" s="79"/>
      <c r="R328" s="79"/>
      <c r="S328" s="79"/>
      <c r="T328" s="79"/>
      <c r="U328" s="79"/>
      <c r="V328" s="79"/>
      <c r="W328" s="79"/>
      <c r="X328" s="79"/>
      <c r="Y328" s="79"/>
      <c r="Z328" s="79"/>
      <c r="AA328" s="79"/>
    </row>
    <row r="329" spans="2:27" x14ac:dyDescent="0.25">
      <c r="B329" s="205"/>
      <c r="C329" s="205"/>
      <c r="D329" s="205"/>
      <c r="E329" s="205"/>
      <c r="F329" s="79"/>
      <c r="G329" s="79"/>
      <c r="H329" s="79"/>
      <c r="I329" s="79"/>
      <c r="J329" s="79"/>
      <c r="K329" s="79"/>
      <c r="L329" s="79"/>
      <c r="M329" s="79"/>
      <c r="N329" s="79"/>
      <c r="O329" s="79"/>
      <c r="P329" s="79"/>
      <c r="Q329" s="79"/>
      <c r="R329" s="79"/>
      <c r="S329" s="79"/>
      <c r="T329" s="79"/>
      <c r="U329" s="79"/>
      <c r="V329" s="79"/>
      <c r="W329" s="79"/>
      <c r="X329" s="79"/>
      <c r="Y329" s="79"/>
      <c r="Z329" s="79"/>
      <c r="AA329" s="79"/>
    </row>
    <row r="330" spans="2:27" x14ac:dyDescent="0.25">
      <c r="B330" s="205"/>
      <c r="C330" s="205"/>
      <c r="D330" s="205"/>
      <c r="E330" s="205"/>
      <c r="F330" s="79"/>
      <c r="G330" s="79"/>
      <c r="H330" s="79"/>
      <c r="I330" s="79"/>
      <c r="J330" s="79"/>
      <c r="K330" s="79"/>
      <c r="L330" s="79"/>
      <c r="M330" s="79"/>
      <c r="N330" s="79"/>
      <c r="O330" s="79"/>
      <c r="P330" s="79"/>
      <c r="Q330" s="79"/>
      <c r="R330" s="79"/>
      <c r="S330" s="79"/>
      <c r="T330" s="79"/>
      <c r="U330" s="79"/>
      <c r="V330" s="79"/>
      <c r="W330" s="79"/>
      <c r="X330" s="79"/>
      <c r="Y330" s="79"/>
      <c r="Z330" s="79"/>
      <c r="AA330" s="79"/>
    </row>
    <row r="331" spans="2:27" ht="15.75" x14ac:dyDescent="0.25">
      <c r="B331" s="105"/>
      <c r="C331" s="105"/>
      <c r="D331" s="105"/>
      <c r="E331" s="105"/>
      <c r="F331" s="74"/>
      <c r="G331" s="74"/>
      <c r="H331" s="74"/>
      <c r="I331" s="74"/>
      <c r="J331" s="74"/>
      <c r="K331" s="74"/>
      <c r="L331" s="74"/>
      <c r="M331" s="74"/>
      <c r="N331" s="74"/>
      <c r="O331" s="74"/>
      <c r="P331" s="74"/>
      <c r="Q331" s="74"/>
      <c r="R331" s="74"/>
      <c r="S331" s="74"/>
      <c r="T331" s="74"/>
      <c r="U331" s="74"/>
      <c r="V331" s="74"/>
      <c r="W331" s="74"/>
      <c r="X331" s="74"/>
      <c r="Y331" s="74"/>
      <c r="Z331" s="74"/>
      <c r="AA331" s="74"/>
    </row>
    <row r="332" spans="2:27" x14ac:dyDescent="0.25">
      <c r="B332" s="205"/>
      <c r="C332" s="205"/>
      <c r="D332" s="205"/>
      <c r="E332" s="205"/>
      <c r="F332" s="79"/>
      <c r="G332" s="79"/>
      <c r="H332" s="79"/>
      <c r="I332" s="79"/>
      <c r="J332" s="79"/>
      <c r="K332" s="79"/>
      <c r="L332" s="79"/>
      <c r="M332" s="79"/>
      <c r="N332" s="79"/>
      <c r="O332" s="79"/>
      <c r="P332" s="79"/>
      <c r="Q332" s="79"/>
      <c r="R332" s="79"/>
      <c r="S332" s="79"/>
      <c r="T332" s="79"/>
      <c r="U332" s="79"/>
      <c r="V332" s="79"/>
      <c r="W332" s="79"/>
      <c r="X332" s="79"/>
      <c r="Y332" s="79"/>
      <c r="Z332" s="79"/>
      <c r="AA332" s="79"/>
    </row>
    <row r="333" spans="2:27" x14ac:dyDescent="0.25">
      <c r="B333" s="205"/>
      <c r="C333" s="205"/>
      <c r="D333" s="205"/>
      <c r="E333" s="205"/>
      <c r="F333" s="79"/>
      <c r="G333" s="79"/>
      <c r="H333" s="79"/>
      <c r="I333" s="79"/>
      <c r="J333" s="79"/>
      <c r="K333" s="79"/>
      <c r="L333" s="79"/>
      <c r="M333" s="79"/>
      <c r="N333" s="79"/>
      <c r="O333" s="79"/>
      <c r="P333" s="79"/>
      <c r="Q333" s="79"/>
      <c r="R333" s="79"/>
      <c r="S333" s="79"/>
      <c r="T333" s="79"/>
      <c r="U333" s="79"/>
      <c r="V333" s="79"/>
      <c r="W333" s="79"/>
      <c r="X333" s="79"/>
      <c r="Y333" s="79"/>
      <c r="Z333" s="79"/>
      <c r="AA333" s="79"/>
    </row>
    <row r="334" spans="2:27" x14ac:dyDescent="0.25">
      <c r="B334" s="205"/>
      <c r="C334" s="205"/>
      <c r="D334" s="205"/>
      <c r="E334" s="205"/>
      <c r="F334" s="79"/>
      <c r="G334" s="79"/>
      <c r="H334" s="79"/>
      <c r="I334" s="79"/>
      <c r="J334" s="79"/>
      <c r="K334" s="79"/>
      <c r="L334" s="79"/>
      <c r="M334" s="79"/>
      <c r="N334" s="79"/>
      <c r="O334" s="79"/>
      <c r="P334" s="79"/>
      <c r="Q334" s="79"/>
      <c r="R334" s="79"/>
      <c r="S334" s="79"/>
      <c r="T334" s="79"/>
      <c r="U334" s="79"/>
      <c r="V334" s="79"/>
      <c r="W334" s="79"/>
      <c r="X334" s="79"/>
      <c r="Y334" s="79"/>
      <c r="Z334" s="79"/>
      <c r="AA334" s="79"/>
    </row>
    <row r="335" spans="2:27" x14ac:dyDescent="0.25">
      <c r="B335" s="205"/>
      <c r="C335" s="205"/>
      <c r="D335" s="205"/>
      <c r="E335" s="205"/>
      <c r="F335" s="79"/>
      <c r="G335" s="79"/>
      <c r="H335" s="79"/>
      <c r="I335" s="79"/>
      <c r="J335" s="79"/>
      <c r="K335" s="79"/>
      <c r="L335" s="79"/>
      <c r="M335" s="79"/>
      <c r="N335" s="79"/>
      <c r="O335" s="79"/>
      <c r="P335" s="79"/>
      <c r="Q335" s="79"/>
      <c r="R335" s="79"/>
      <c r="S335" s="79"/>
      <c r="T335" s="79"/>
      <c r="U335" s="79"/>
      <c r="V335" s="79"/>
      <c r="W335" s="79"/>
      <c r="X335" s="79"/>
      <c r="Y335" s="79"/>
      <c r="Z335" s="79"/>
      <c r="AA335" s="79"/>
    </row>
    <row r="336" spans="2:27" x14ac:dyDescent="0.25">
      <c r="B336" s="205"/>
      <c r="C336" s="205"/>
      <c r="D336" s="205"/>
      <c r="E336" s="205"/>
      <c r="F336" s="79"/>
      <c r="G336" s="79"/>
      <c r="H336" s="79"/>
      <c r="I336" s="79"/>
      <c r="J336" s="79"/>
      <c r="K336" s="79"/>
      <c r="L336" s="79"/>
      <c r="M336" s="79"/>
      <c r="N336" s="79"/>
      <c r="O336" s="79"/>
      <c r="P336" s="79"/>
      <c r="Q336" s="79"/>
      <c r="R336" s="79"/>
      <c r="S336" s="79"/>
      <c r="T336" s="79"/>
      <c r="U336" s="79"/>
      <c r="V336" s="79"/>
      <c r="W336" s="79"/>
      <c r="X336" s="79"/>
      <c r="Y336" s="79"/>
      <c r="Z336" s="79"/>
      <c r="AA336" s="79"/>
    </row>
    <row r="337" spans="2:27" x14ac:dyDescent="0.25">
      <c r="B337" s="205"/>
      <c r="C337" s="205"/>
      <c r="D337" s="205"/>
      <c r="E337" s="205"/>
      <c r="F337" s="79"/>
      <c r="G337" s="79"/>
      <c r="H337" s="79"/>
      <c r="I337" s="79"/>
      <c r="J337" s="79"/>
      <c r="K337" s="79"/>
      <c r="L337" s="79"/>
      <c r="M337" s="79"/>
      <c r="N337" s="79"/>
      <c r="O337" s="79"/>
      <c r="P337" s="79"/>
      <c r="Q337" s="79"/>
      <c r="R337" s="79"/>
      <c r="S337" s="79"/>
      <c r="T337" s="79"/>
      <c r="U337" s="79"/>
      <c r="V337" s="79"/>
      <c r="W337" s="79"/>
      <c r="X337" s="79"/>
      <c r="Y337" s="79"/>
      <c r="Z337" s="79"/>
      <c r="AA337" s="79"/>
    </row>
    <row r="338" spans="2:27" x14ac:dyDescent="0.25">
      <c r="B338" s="205"/>
      <c r="C338" s="205"/>
      <c r="D338" s="205"/>
      <c r="E338" s="205"/>
      <c r="F338" s="79"/>
      <c r="G338" s="79"/>
      <c r="H338" s="79"/>
      <c r="I338" s="79"/>
      <c r="J338" s="79"/>
      <c r="K338" s="79"/>
      <c r="L338" s="79"/>
      <c r="M338" s="79"/>
      <c r="N338" s="79"/>
      <c r="O338" s="79"/>
      <c r="P338" s="79"/>
      <c r="Q338" s="79"/>
      <c r="R338" s="79"/>
      <c r="S338" s="79"/>
      <c r="T338" s="79"/>
      <c r="U338" s="79"/>
      <c r="V338" s="79"/>
      <c r="W338" s="79"/>
      <c r="X338" s="79"/>
      <c r="Y338" s="79"/>
      <c r="Z338" s="79"/>
      <c r="AA338" s="79"/>
    </row>
    <row r="339" spans="2:27" x14ac:dyDescent="0.25">
      <c r="B339" s="205"/>
      <c r="C339" s="205"/>
      <c r="D339" s="205"/>
      <c r="E339" s="205"/>
      <c r="F339" s="79"/>
      <c r="G339" s="79"/>
      <c r="H339" s="79"/>
      <c r="I339" s="79"/>
      <c r="J339" s="79"/>
      <c r="K339" s="79"/>
      <c r="L339" s="79"/>
      <c r="M339" s="79"/>
      <c r="N339" s="79"/>
      <c r="O339" s="79"/>
      <c r="P339" s="79"/>
      <c r="Q339" s="79"/>
      <c r="R339" s="79"/>
      <c r="S339" s="79"/>
      <c r="T339" s="79"/>
      <c r="U339" s="79"/>
      <c r="V339" s="79"/>
      <c r="W339" s="79"/>
      <c r="X339" s="79"/>
      <c r="Y339" s="79"/>
      <c r="Z339" s="79"/>
      <c r="AA339" s="79"/>
    </row>
    <row r="340" spans="2:27" x14ac:dyDescent="0.25">
      <c r="B340" s="205"/>
      <c r="C340" s="205"/>
      <c r="D340" s="205"/>
      <c r="E340" s="205"/>
      <c r="F340" s="79"/>
      <c r="G340" s="79"/>
      <c r="H340" s="79"/>
      <c r="I340" s="79"/>
      <c r="J340" s="79"/>
      <c r="K340" s="79"/>
      <c r="L340" s="79"/>
      <c r="M340" s="79"/>
      <c r="N340" s="79"/>
      <c r="O340" s="79"/>
      <c r="P340" s="79"/>
      <c r="Q340" s="79"/>
      <c r="R340" s="79"/>
      <c r="S340" s="79"/>
      <c r="T340" s="79"/>
      <c r="U340" s="79"/>
      <c r="V340" s="79"/>
      <c r="W340" s="79"/>
      <c r="X340" s="79"/>
      <c r="Y340" s="79"/>
      <c r="Z340" s="79"/>
      <c r="AA340" s="79"/>
    </row>
    <row r="341" spans="2:27" x14ac:dyDescent="0.25">
      <c r="B341" s="205"/>
      <c r="C341" s="205"/>
      <c r="D341" s="205"/>
      <c r="E341" s="205"/>
      <c r="F341" s="79"/>
      <c r="G341" s="79"/>
      <c r="H341" s="79"/>
      <c r="I341" s="79"/>
      <c r="J341" s="79"/>
      <c r="K341" s="79"/>
      <c r="L341" s="79"/>
      <c r="M341" s="79"/>
      <c r="N341" s="79"/>
      <c r="O341" s="79"/>
      <c r="P341" s="79"/>
      <c r="Q341" s="79"/>
      <c r="R341" s="79"/>
      <c r="S341" s="79"/>
      <c r="T341" s="79"/>
      <c r="U341" s="79"/>
      <c r="V341" s="79"/>
      <c r="W341" s="79"/>
      <c r="X341" s="79"/>
      <c r="Y341" s="79"/>
      <c r="Z341" s="79"/>
      <c r="AA341" s="79"/>
    </row>
    <row r="342" spans="2:27" x14ac:dyDescent="0.25">
      <c r="B342" s="205"/>
      <c r="C342" s="205"/>
      <c r="D342" s="205"/>
      <c r="E342" s="205"/>
      <c r="F342" s="79"/>
      <c r="G342" s="79"/>
      <c r="H342" s="79"/>
      <c r="I342" s="79"/>
      <c r="J342" s="79"/>
      <c r="K342" s="79"/>
      <c r="L342" s="79"/>
      <c r="M342" s="79"/>
      <c r="N342" s="79"/>
      <c r="O342" s="79"/>
      <c r="P342" s="79"/>
      <c r="Q342" s="79"/>
      <c r="R342" s="79"/>
      <c r="S342" s="79"/>
      <c r="T342" s="79"/>
      <c r="U342" s="79"/>
      <c r="V342" s="79"/>
      <c r="W342" s="79"/>
      <c r="X342" s="79"/>
      <c r="Y342" s="79"/>
      <c r="Z342" s="79"/>
      <c r="AA342" s="79"/>
    </row>
    <row r="343" spans="2:27" x14ac:dyDescent="0.25">
      <c r="B343" s="205"/>
      <c r="C343" s="205"/>
      <c r="D343" s="205"/>
      <c r="E343" s="205"/>
      <c r="F343" s="79"/>
      <c r="G343" s="79"/>
      <c r="H343" s="79"/>
      <c r="I343" s="79"/>
      <c r="J343" s="79"/>
      <c r="K343" s="79"/>
      <c r="L343" s="79"/>
      <c r="M343" s="79"/>
      <c r="N343" s="79"/>
      <c r="O343" s="79"/>
      <c r="P343" s="79"/>
      <c r="Q343" s="79"/>
      <c r="R343" s="79"/>
      <c r="S343" s="79"/>
      <c r="T343" s="79"/>
      <c r="U343" s="79"/>
      <c r="V343" s="79"/>
      <c r="W343" s="79"/>
      <c r="X343" s="79"/>
      <c r="Y343" s="79"/>
      <c r="Z343" s="79"/>
      <c r="AA343" s="79"/>
    </row>
    <row r="344" spans="2:27" ht="15.75" x14ac:dyDescent="0.25">
      <c r="B344" s="105"/>
      <c r="C344" s="105"/>
      <c r="D344" s="105"/>
      <c r="E344" s="105"/>
      <c r="F344" s="74"/>
      <c r="G344" s="74"/>
      <c r="H344" s="74"/>
      <c r="I344" s="74"/>
      <c r="J344" s="74"/>
      <c r="K344" s="74"/>
      <c r="L344" s="74"/>
      <c r="M344" s="74"/>
      <c r="N344" s="74"/>
      <c r="O344" s="74"/>
      <c r="P344" s="74"/>
      <c r="Q344" s="74"/>
      <c r="R344" s="74"/>
      <c r="S344" s="74"/>
      <c r="T344" s="74"/>
      <c r="U344" s="74"/>
      <c r="V344" s="74"/>
      <c r="W344" s="74"/>
      <c r="X344" s="74"/>
      <c r="Y344" s="74"/>
      <c r="Z344" s="74"/>
      <c r="AA344" s="74"/>
    </row>
    <row r="345" spans="2:27" x14ac:dyDescent="0.25">
      <c r="B345" s="205"/>
      <c r="C345" s="205"/>
      <c r="D345" s="205"/>
      <c r="E345" s="205"/>
      <c r="F345" s="79"/>
      <c r="G345" s="79"/>
      <c r="H345" s="79"/>
      <c r="I345" s="79"/>
      <c r="J345" s="79"/>
      <c r="K345" s="79"/>
      <c r="L345" s="79"/>
      <c r="M345" s="79"/>
      <c r="N345" s="79"/>
      <c r="O345" s="79"/>
      <c r="P345" s="79"/>
      <c r="Q345" s="79"/>
      <c r="R345" s="79"/>
      <c r="S345" s="79"/>
      <c r="T345" s="79"/>
      <c r="U345" s="79"/>
      <c r="V345" s="79"/>
      <c r="W345" s="79"/>
      <c r="X345" s="79"/>
      <c r="Y345" s="79"/>
      <c r="Z345" s="79"/>
      <c r="AA345" s="79"/>
    </row>
    <row r="346" spans="2:27" x14ac:dyDescent="0.25">
      <c r="B346" s="205"/>
      <c r="C346" s="205"/>
      <c r="D346" s="205"/>
      <c r="E346" s="205"/>
      <c r="F346" s="79"/>
      <c r="G346" s="79"/>
      <c r="H346" s="79"/>
      <c r="I346" s="79"/>
      <c r="J346" s="79"/>
      <c r="K346" s="79"/>
      <c r="L346" s="79"/>
      <c r="M346" s="79"/>
      <c r="N346" s="79"/>
      <c r="O346" s="79"/>
      <c r="P346" s="79"/>
      <c r="Q346" s="79"/>
      <c r="R346" s="79"/>
      <c r="S346" s="79"/>
      <c r="T346" s="79"/>
      <c r="U346" s="79"/>
      <c r="V346" s="79"/>
      <c r="W346" s="79"/>
      <c r="X346" s="79"/>
      <c r="Y346" s="79"/>
      <c r="Z346" s="79"/>
      <c r="AA346" s="79"/>
    </row>
    <row r="347" spans="2:27" x14ac:dyDescent="0.25">
      <c r="B347" s="205"/>
      <c r="C347" s="205"/>
      <c r="D347" s="205"/>
      <c r="E347" s="205"/>
      <c r="F347" s="79"/>
      <c r="G347" s="79"/>
      <c r="H347" s="79"/>
      <c r="I347" s="79"/>
      <c r="J347" s="79"/>
      <c r="K347" s="79"/>
      <c r="L347" s="79"/>
      <c r="M347" s="79"/>
      <c r="N347" s="79"/>
      <c r="O347" s="79"/>
      <c r="P347" s="79"/>
      <c r="Q347" s="79"/>
      <c r="R347" s="79"/>
      <c r="S347" s="79"/>
      <c r="T347" s="79"/>
      <c r="U347" s="79"/>
      <c r="V347" s="79"/>
      <c r="W347" s="79"/>
      <c r="X347" s="79"/>
      <c r="Y347" s="79"/>
      <c r="Z347" s="79"/>
      <c r="AA347" s="79"/>
    </row>
    <row r="348" spans="2:27" x14ac:dyDescent="0.25">
      <c r="B348" s="205"/>
      <c r="C348" s="205"/>
      <c r="D348" s="205"/>
      <c r="E348" s="205"/>
      <c r="F348" s="79"/>
      <c r="G348" s="79"/>
      <c r="H348" s="79"/>
      <c r="I348" s="79"/>
      <c r="J348" s="79"/>
      <c r="K348" s="79"/>
      <c r="L348" s="79"/>
      <c r="M348" s="79"/>
      <c r="N348" s="79"/>
      <c r="O348" s="79"/>
      <c r="P348" s="79"/>
      <c r="Q348" s="79"/>
      <c r="R348" s="79"/>
      <c r="S348" s="79"/>
      <c r="T348" s="79"/>
      <c r="U348" s="79"/>
      <c r="V348" s="79"/>
      <c r="W348" s="79"/>
      <c r="X348" s="79"/>
      <c r="Y348" s="79"/>
      <c r="Z348" s="79"/>
      <c r="AA348" s="79"/>
    </row>
    <row r="349" spans="2:27" x14ac:dyDescent="0.25">
      <c r="B349" s="205"/>
      <c r="C349" s="205"/>
      <c r="D349" s="205"/>
      <c r="E349" s="205"/>
      <c r="F349" s="79"/>
      <c r="G349" s="79"/>
      <c r="H349" s="79"/>
      <c r="I349" s="79"/>
      <c r="J349" s="79"/>
      <c r="K349" s="79"/>
      <c r="L349" s="79"/>
      <c r="M349" s="79"/>
      <c r="N349" s="79"/>
      <c r="O349" s="79"/>
      <c r="P349" s="79"/>
      <c r="Q349" s="79"/>
      <c r="R349" s="79"/>
      <c r="S349" s="79"/>
      <c r="T349" s="79"/>
      <c r="U349" s="79"/>
      <c r="V349" s="79"/>
      <c r="W349" s="79"/>
      <c r="X349" s="79"/>
      <c r="Y349" s="79"/>
      <c r="Z349" s="79"/>
      <c r="AA349" s="79"/>
    </row>
    <row r="350" spans="2:27" x14ac:dyDescent="0.25">
      <c r="B350" s="205"/>
      <c r="C350" s="205"/>
      <c r="D350" s="205"/>
      <c r="E350" s="205"/>
      <c r="F350" s="79"/>
      <c r="G350" s="79"/>
      <c r="H350" s="79"/>
      <c r="I350" s="79"/>
      <c r="J350" s="79"/>
      <c r="K350" s="79"/>
      <c r="L350" s="79"/>
      <c r="M350" s="79"/>
      <c r="N350" s="79"/>
      <c r="O350" s="79"/>
      <c r="P350" s="79"/>
      <c r="Q350" s="79"/>
      <c r="R350" s="79"/>
      <c r="S350" s="79"/>
      <c r="T350" s="79"/>
      <c r="U350" s="79"/>
      <c r="V350" s="79"/>
      <c r="W350" s="79"/>
      <c r="X350" s="79"/>
      <c r="Y350" s="79"/>
      <c r="Z350" s="79"/>
      <c r="AA350" s="79"/>
    </row>
    <row r="351" spans="2:27" x14ac:dyDescent="0.25">
      <c r="B351" s="205"/>
      <c r="C351" s="205"/>
      <c r="D351" s="205"/>
      <c r="E351" s="205"/>
      <c r="F351" s="79"/>
      <c r="G351" s="79"/>
      <c r="H351" s="79"/>
      <c r="I351" s="79"/>
      <c r="J351" s="79"/>
      <c r="K351" s="79"/>
      <c r="L351" s="79"/>
      <c r="M351" s="79"/>
      <c r="N351" s="79"/>
      <c r="O351" s="79"/>
      <c r="P351" s="79"/>
      <c r="Q351" s="79"/>
      <c r="R351" s="79"/>
      <c r="S351" s="79"/>
      <c r="T351" s="79"/>
      <c r="U351" s="79"/>
      <c r="V351" s="79"/>
      <c r="W351" s="79"/>
      <c r="X351" s="79"/>
      <c r="Y351" s="79"/>
      <c r="Z351" s="79"/>
      <c r="AA351" s="79"/>
    </row>
    <row r="352" spans="2:27" x14ac:dyDescent="0.25">
      <c r="B352" s="205"/>
      <c r="C352" s="205"/>
      <c r="D352" s="205"/>
      <c r="E352" s="205"/>
      <c r="F352" s="79"/>
      <c r="G352" s="79"/>
      <c r="H352" s="79"/>
      <c r="I352" s="79"/>
      <c r="J352" s="79"/>
      <c r="K352" s="79"/>
      <c r="L352" s="79"/>
      <c r="M352" s="79"/>
      <c r="N352" s="79"/>
      <c r="O352" s="79"/>
      <c r="P352" s="79"/>
      <c r="Q352" s="79"/>
      <c r="R352" s="79"/>
      <c r="S352" s="79"/>
      <c r="T352" s="79"/>
      <c r="U352" s="79"/>
      <c r="V352" s="79"/>
      <c r="W352" s="79"/>
      <c r="X352" s="79"/>
      <c r="Y352" s="79"/>
      <c r="Z352" s="79"/>
      <c r="AA352" s="79"/>
    </row>
    <row r="353" spans="2:27" x14ac:dyDescent="0.25">
      <c r="B353" s="205"/>
      <c r="C353" s="205"/>
      <c r="D353" s="205"/>
      <c r="E353" s="205"/>
      <c r="F353" s="79"/>
      <c r="G353" s="79"/>
      <c r="H353" s="79"/>
      <c r="I353" s="79"/>
      <c r="J353" s="79"/>
      <c r="K353" s="79"/>
      <c r="L353" s="79"/>
      <c r="M353" s="79"/>
      <c r="N353" s="79"/>
      <c r="O353" s="79"/>
      <c r="P353" s="79"/>
      <c r="Q353" s="79"/>
      <c r="R353" s="79"/>
      <c r="S353" s="79"/>
      <c r="T353" s="79"/>
      <c r="U353" s="79"/>
      <c r="V353" s="79"/>
      <c r="W353" s="79"/>
      <c r="X353" s="79"/>
      <c r="Y353" s="79"/>
      <c r="Z353" s="79"/>
      <c r="AA353" s="79"/>
    </row>
    <row r="354" spans="2:27" x14ac:dyDescent="0.25">
      <c r="B354" s="205"/>
      <c r="C354" s="205"/>
      <c r="D354" s="205"/>
      <c r="E354" s="205"/>
      <c r="F354" s="79"/>
      <c r="G354" s="79"/>
      <c r="H354" s="79"/>
      <c r="I354" s="79"/>
      <c r="J354" s="79"/>
      <c r="K354" s="79"/>
      <c r="L354" s="79"/>
      <c r="M354" s="79"/>
      <c r="N354" s="79"/>
      <c r="O354" s="79"/>
      <c r="P354" s="79"/>
      <c r="Q354" s="79"/>
      <c r="R354" s="79"/>
      <c r="S354" s="79"/>
      <c r="T354" s="79"/>
      <c r="U354" s="79"/>
      <c r="V354" s="79"/>
      <c r="W354" s="79"/>
      <c r="X354" s="79"/>
      <c r="Y354" s="79"/>
      <c r="Z354" s="79"/>
      <c r="AA354" s="79"/>
    </row>
    <row r="355" spans="2:27" x14ac:dyDescent="0.25">
      <c r="B355" s="205"/>
      <c r="C355" s="205"/>
      <c r="D355" s="205"/>
      <c r="E355" s="205"/>
      <c r="F355" s="79"/>
      <c r="G355" s="79"/>
      <c r="H355" s="79"/>
      <c r="I355" s="79"/>
      <c r="J355" s="79"/>
      <c r="K355" s="79"/>
      <c r="L355" s="79"/>
      <c r="M355" s="79"/>
      <c r="N355" s="79"/>
      <c r="O355" s="79"/>
      <c r="P355" s="79"/>
      <c r="Q355" s="79"/>
      <c r="R355" s="79"/>
      <c r="S355" s="79"/>
      <c r="T355" s="79"/>
      <c r="U355" s="79"/>
      <c r="V355" s="79"/>
      <c r="W355" s="79"/>
      <c r="X355" s="79"/>
      <c r="Y355" s="79"/>
      <c r="Z355" s="79"/>
      <c r="AA355" s="79"/>
    </row>
    <row r="356" spans="2:27" x14ac:dyDescent="0.25">
      <c r="B356" s="205"/>
      <c r="C356" s="205"/>
      <c r="D356" s="205"/>
      <c r="E356" s="205"/>
      <c r="F356" s="79"/>
      <c r="G356" s="79"/>
      <c r="H356" s="79"/>
      <c r="I356" s="79"/>
      <c r="J356" s="79"/>
      <c r="K356" s="79"/>
      <c r="L356" s="79"/>
      <c r="M356" s="79"/>
      <c r="N356" s="79"/>
      <c r="O356" s="79"/>
      <c r="P356" s="79"/>
      <c r="Q356" s="79"/>
      <c r="R356" s="79"/>
      <c r="S356" s="79"/>
      <c r="T356" s="79"/>
      <c r="U356" s="79"/>
      <c r="V356" s="79"/>
      <c r="W356" s="79"/>
      <c r="X356" s="79"/>
      <c r="Y356" s="79"/>
      <c r="Z356" s="79"/>
      <c r="AA356" s="79"/>
    </row>
    <row r="357" spans="2:27" ht="15.75" x14ac:dyDescent="0.25">
      <c r="B357" s="105"/>
      <c r="C357" s="105"/>
      <c r="D357" s="105"/>
      <c r="E357" s="105"/>
      <c r="F357" s="74"/>
      <c r="G357" s="74"/>
      <c r="H357" s="74"/>
      <c r="I357" s="74"/>
      <c r="J357" s="74"/>
      <c r="K357" s="74"/>
      <c r="L357" s="74"/>
      <c r="M357" s="74"/>
      <c r="N357" s="74"/>
      <c r="O357" s="74"/>
      <c r="P357" s="74"/>
      <c r="Q357" s="74"/>
      <c r="R357" s="74"/>
      <c r="S357" s="74"/>
      <c r="T357" s="74"/>
      <c r="U357" s="74"/>
      <c r="V357" s="74"/>
      <c r="W357" s="74"/>
      <c r="X357" s="74"/>
      <c r="Y357" s="74"/>
      <c r="Z357" s="74"/>
      <c r="AA357" s="74"/>
    </row>
    <row r="358" spans="2:27" x14ac:dyDescent="0.25">
      <c r="B358" s="205"/>
      <c r="C358" s="205"/>
      <c r="D358" s="205"/>
      <c r="E358" s="205"/>
      <c r="F358" s="79"/>
      <c r="G358" s="79"/>
      <c r="H358" s="79"/>
      <c r="I358" s="79"/>
      <c r="J358" s="79"/>
      <c r="K358" s="79"/>
      <c r="L358" s="79"/>
      <c r="M358" s="79"/>
      <c r="N358" s="79"/>
      <c r="O358" s="79"/>
      <c r="P358" s="79"/>
      <c r="Q358" s="79"/>
      <c r="R358" s="79"/>
      <c r="S358" s="79"/>
      <c r="T358" s="79"/>
      <c r="U358" s="79"/>
      <c r="V358" s="79"/>
      <c r="W358" s="79"/>
      <c r="X358" s="79"/>
      <c r="Y358" s="79"/>
      <c r="Z358" s="79"/>
      <c r="AA358" s="79"/>
    </row>
    <row r="359" spans="2:27" x14ac:dyDescent="0.25">
      <c r="B359" s="205"/>
      <c r="C359" s="205"/>
      <c r="D359" s="205"/>
      <c r="E359" s="205"/>
      <c r="F359" s="79"/>
      <c r="G359" s="79"/>
      <c r="H359" s="79"/>
      <c r="I359" s="79"/>
      <c r="J359" s="79"/>
      <c r="K359" s="79"/>
      <c r="L359" s="79"/>
      <c r="M359" s="79"/>
      <c r="N359" s="79"/>
      <c r="O359" s="79"/>
      <c r="P359" s="79"/>
      <c r="Q359" s="79"/>
      <c r="R359" s="79"/>
      <c r="S359" s="79"/>
      <c r="T359" s="79"/>
      <c r="U359" s="79"/>
      <c r="V359" s="79"/>
      <c r="W359" s="79"/>
      <c r="X359" s="79"/>
      <c r="Y359" s="79"/>
      <c r="Z359" s="79"/>
      <c r="AA359" s="79"/>
    </row>
    <row r="360" spans="2:27" x14ac:dyDescent="0.25">
      <c r="B360" s="205"/>
      <c r="C360" s="205"/>
      <c r="D360" s="205"/>
      <c r="E360" s="205"/>
      <c r="F360" s="79"/>
      <c r="G360" s="79"/>
      <c r="H360" s="79"/>
      <c r="I360" s="79"/>
      <c r="J360" s="79"/>
      <c r="K360" s="79"/>
      <c r="L360" s="79"/>
      <c r="M360" s="79"/>
      <c r="N360" s="79"/>
      <c r="O360" s="79"/>
      <c r="P360" s="79"/>
      <c r="Q360" s="79"/>
      <c r="R360" s="79"/>
      <c r="S360" s="79"/>
      <c r="T360" s="79"/>
      <c r="U360" s="79"/>
      <c r="V360" s="79"/>
      <c r="W360" s="79"/>
      <c r="X360" s="79"/>
      <c r="Y360" s="79"/>
      <c r="Z360" s="79"/>
      <c r="AA360" s="79"/>
    </row>
    <row r="361" spans="2:27" x14ac:dyDescent="0.25">
      <c r="B361" s="205"/>
      <c r="C361" s="205"/>
      <c r="D361" s="205"/>
      <c r="E361" s="205"/>
      <c r="F361" s="79"/>
      <c r="G361" s="79"/>
      <c r="H361" s="79"/>
      <c r="I361" s="79"/>
      <c r="J361" s="79"/>
      <c r="K361" s="79"/>
      <c r="L361" s="79"/>
      <c r="M361" s="79"/>
      <c r="N361" s="79"/>
      <c r="O361" s="79"/>
      <c r="P361" s="79"/>
      <c r="Q361" s="79"/>
      <c r="R361" s="79"/>
      <c r="S361" s="79"/>
      <c r="T361" s="79"/>
      <c r="U361" s="79"/>
      <c r="V361" s="79"/>
      <c r="W361" s="79"/>
      <c r="X361" s="79"/>
      <c r="Y361" s="79"/>
      <c r="Z361" s="79"/>
      <c r="AA361" s="79"/>
    </row>
    <row r="362" spans="2:27" x14ac:dyDescent="0.25">
      <c r="B362" s="205"/>
      <c r="C362" s="205"/>
      <c r="D362" s="205"/>
      <c r="E362" s="205"/>
      <c r="F362" s="79"/>
      <c r="G362" s="79"/>
      <c r="H362" s="79"/>
      <c r="I362" s="79"/>
      <c r="J362" s="79"/>
      <c r="K362" s="79"/>
      <c r="L362" s="79"/>
      <c r="M362" s="79"/>
      <c r="N362" s="79"/>
      <c r="O362" s="79"/>
      <c r="P362" s="79"/>
      <c r="Q362" s="79"/>
      <c r="R362" s="79"/>
      <c r="S362" s="79"/>
      <c r="T362" s="79"/>
      <c r="U362" s="79"/>
      <c r="V362" s="79"/>
      <c r="W362" s="79"/>
      <c r="X362" s="79"/>
      <c r="Y362" s="79"/>
      <c r="Z362" s="79"/>
      <c r="AA362" s="79"/>
    </row>
    <row r="363" spans="2:27" x14ac:dyDescent="0.25">
      <c r="B363" s="205"/>
      <c r="C363" s="205"/>
      <c r="D363" s="205"/>
      <c r="E363" s="205"/>
      <c r="F363" s="79"/>
      <c r="G363" s="79"/>
      <c r="H363" s="79"/>
      <c r="I363" s="79"/>
      <c r="J363" s="79"/>
      <c r="K363" s="79"/>
      <c r="L363" s="79"/>
      <c r="M363" s="79"/>
      <c r="N363" s="79"/>
      <c r="O363" s="79"/>
      <c r="P363" s="79"/>
      <c r="Q363" s="79"/>
      <c r="R363" s="79"/>
      <c r="S363" s="79"/>
      <c r="T363" s="79"/>
      <c r="U363" s="79"/>
      <c r="V363" s="79"/>
      <c r="W363" s="79"/>
      <c r="X363" s="79"/>
      <c r="Y363" s="79"/>
      <c r="Z363" s="79"/>
      <c r="AA363" s="79"/>
    </row>
    <row r="364" spans="2:27" x14ac:dyDescent="0.25">
      <c r="B364" s="205"/>
      <c r="C364" s="205"/>
      <c r="D364" s="205"/>
      <c r="E364" s="205"/>
      <c r="F364" s="79"/>
      <c r="G364" s="79"/>
      <c r="H364" s="79"/>
      <c r="I364" s="79"/>
      <c r="J364" s="79"/>
      <c r="K364" s="79"/>
      <c r="L364" s="79"/>
      <c r="M364" s="79"/>
      <c r="N364" s="79"/>
      <c r="O364" s="79"/>
      <c r="P364" s="79"/>
      <c r="Q364" s="79"/>
      <c r="R364" s="79"/>
      <c r="S364" s="79"/>
      <c r="T364" s="79"/>
      <c r="U364" s="79"/>
      <c r="V364" s="79"/>
      <c r="W364" s="79"/>
      <c r="X364" s="79"/>
      <c r="Y364" s="79"/>
      <c r="Z364" s="79"/>
      <c r="AA364" s="79"/>
    </row>
    <row r="365" spans="2:27" x14ac:dyDescent="0.25">
      <c r="B365" s="205"/>
      <c r="C365" s="205"/>
      <c r="D365" s="205"/>
      <c r="E365" s="205"/>
      <c r="F365" s="79"/>
      <c r="G365" s="79"/>
      <c r="H365" s="79"/>
      <c r="I365" s="79"/>
      <c r="J365" s="79"/>
      <c r="K365" s="79"/>
      <c r="L365" s="79"/>
      <c r="M365" s="79"/>
      <c r="N365" s="79"/>
      <c r="O365" s="79"/>
      <c r="P365" s="79"/>
      <c r="Q365" s="79"/>
      <c r="R365" s="79"/>
      <c r="S365" s="79"/>
      <c r="T365" s="79"/>
      <c r="U365" s="79"/>
      <c r="V365" s="79"/>
      <c r="W365" s="79"/>
      <c r="X365" s="79"/>
      <c r="Y365" s="79"/>
      <c r="Z365" s="79"/>
      <c r="AA365" s="79"/>
    </row>
    <row r="366" spans="2:27" x14ac:dyDescent="0.25">
      <c r="B366" s="205"/>
      <c r="C366" s="205"/>
      <c r="D366" s="205"/>
      <c r="E366" s="205"/>
      <c r="F366" s="79"/>
      <c r="G366" s="79"/>
      <c r="H366" s="79"/>
      <c r="I366" s="79"/>
      <c r="J366" s="79"/>
      <c r="K366" s="79"/>
      <c r="L366" s="79"/>
      <c r="M366" s="79"/>
      <c r="N366" s="79"/>
      <c r="O366" s="79"/>
      <c r="P366" s="79"/>
      <c r="Q366" s="79"/>
      <c r="R366" s="79"/>
      <c r="S366" s="79"/>
      <c r="T366" s="79"/>
      <c r="U366" s="79"/>
      <c r="V366" s="79"/>
      <c r="W366" s="79"/>
      <c r="X366" s="79"/>
      <c r="Y366" s="79"/>
      <c r="Z366" s="79"/>
      <c r="AA366" s="79"/>
    </row>
    <row r="367" spans="2:27" x14ac:dyDescent="0.25">
      <c r="B367" s="205"/>
      <c r="C367" s="205"/>
      <c r="D367" s="205"/>
      <c r="E367" s="205"/>
      <c r="F367" s="79"/>
      <c r="G367" s="79"/>
      <c r="H367" s="79"/>
      <c r="I367" s="79"/>
      <c r="J367" s="79"/>
      <c r="K367" s="79"/>
      <c r="L367" s="79"/>
      <c r="M367" s="79"/>
      <c r="N367" s="79"/>
      <c r="O367" s="79"/>
      <c r="P367" s="79"/>
      <c r="Q367" s="79"/>
      <c r="R367" s="79"/>
      <c r="S367" s="79"/>
      <c r="T367" s="79"/>
      <c r="U367" s="79"/>
      <c r="V367" s="79"/>
      <c r="W367" s="79"/>
      <c r="X367" s="79"/>
      <c r="Y367" s="79"/>
      <c r="Z367" s="79"/>
      <c r="AA367" s="79"/>
    </row>
    <row r="368" spans="2:27" x14ac:dyDescent="0.25">
      <c r="B368" s="205"/>
      <c r="C368" s="205"/>
      <c r="D368" s="205"/>
      <c r="E368" s="205"/>
      <c r="F368" s="79"/>
      <c r="G368" s="79"/>
      <c r="H368" s="79"/>
      <c r="I368" s="79"/>
      <c r="J368" s="79"/>
      <c r="K368" s="79"/>
      <c r="L368" s="79"/>
      <c r="M368" s="79"/>
      <c r="N368" s="79"/>
      <c r="O368" s="79"/>
      <c r="P368" s="79"/>
      <c r="Q368" s="79"/>
      <c r="R368" s="79"/>
      <c r="S368" s="79"/>
      <c r="T368" s="79"/>
      <c r="U368" s="79"/>
      <c r="V368" s="79"/>
      <c r="W368" s="79"/>
      <c r="X368" s="79"/>
      <c r="Y368" s="79"/>
      <c r="Z368" s="79"/>
      <c r="AA368" s="79"/>
    </row>
    <row r="369" spans="2:27" x14ac:dyDescent="0.25">
      <c r="B369" s="205"/>
      <c r="C369" s="205"/>
      <c r="D369" s="205"/>
      <c r="E369" s="205"/>
      <c r="F369" s="79"/>
      <c r="G369" s="79"/>
      <c r="H369" s="79"/>
      <c r="I369" s="79"/>
      <c r="J369" s="79"/>
      <c r="K369" s="79"/>
      <c r="L369" s="79"/>
      <c r="M369" s="79"/>
      <c r="N369" s="79"/>
      <c r="O369" s="79"/>
      <c r="P369" s="79"/>
      <c r="Q369" s="79"/>
      <c r="R369" s="79"/>
      <c r="S369" s="79"/>
      <c r="T369" s="79"/>
      <c r="U369" s="79"/>
      <c r="V369" s="79"/>
      <c r="W369" s="79"/>
      <c r="X369" s="79"/>
      <c r="Y369" s="79"/>
      <c r="Z369" s="79"/>
      <c r="AA369" s="79"/>
    </row>
    <row r="370" spans="2:27" ht="15.75" x14ac:dyDescent="0.25">
      <c r="B370" s="105"/>
      <c r="C370" s="105"/>
      <c r="D370" s="105"/>
      <c r="E370" s="105"/>
      <c r="F370" s="74"/>
      <c r="G370" s="74"/>
      <c r="H370" s="74"/>
      <c r="I370" s="74"/>
      <c r="J370" s="74"/>
      <c r="K370" s="74"/>
      <c r="L370" s="74"/>
      <c r="M370" s="74"/>
      <c r="N370" s="74"/>
      <c r="O370" s="74"/>
      <c r="P370" s="74"/>
      <c r="Q370" s="74"/>
      <c r="R370" s="74"/>
      <c r="S370" s="74"/>
      <c r="T370" s="74"/>
      <c r="U370" s="74"/>
      <c r="V370" s="74"/>
      <c r="W370" s="74"/>
      <c r="X370" s="74"/>
      <c r="Y370" s="74"/>
      <c r="Z370" s="74"/>
      <c r="AA370" s="74"/>
    </row>
    <row r="371" spans="2:27" x14ac:dyDescent="0.25">
      <c r="B371" s="205"/>
      <c r="C371" s="205"/>
      <c r="D371" s="205"/>
      <c r="E371" s="205"/>
      <c r="F371" s="79"/>
      <c r="G371" s="79"/>
      <c r="H371" s="79"/>
      <c r="I371" s="79"/>
      <c r="J371" s="79"/>
      <c r="K371" s="79"/>
      <c r="L371" s="79"/>
      <c r="M371" s="79"/>
      <c r="N371" s="79"/>
      <c r="O371" s="79"/>
      <c r="P371" s="79"/>
      <c r="Q371" s="79"/>
      <c r="R371" s="79"/>
      <c r="S371" s="79"/>
      <c r="T371" s="79"/>
      <c r="U371" s="79"/>
      <c r="V371" s="79"/>
      <c r="W371" s="79"/>
      <c r="X371" s="79"/>
      <c r="Y371" s="79"/>
      <c r="Z371" s="79"/>
      <c r="AA371" s="79"/>
    </row>
    <row r="372" spans="2:27" x14ac:dyDescent="0.25">
      <c r="B372" s="205"/>
      <c r="C372" s="205"/>
      <c r="D372" s="205"/>
      <c r="E372" s="205"/>
      <c r="F372" s="79"/>
      <c r="G372" s="79"/>
      <c r="H372" s="79"/>
      <c r="I372" s="79"/>
      <c r="J372" s="79"/>
      <c r="K372" s="79"/>
      <c r="L372" s="79"/>
      <c r="M372" s="79"/>
      <c r="N372" s="79"/>
      <c r="O372" s="79"/>
      <c r="P372" s="79"/>
      <c r="Q372" s="79"/>
      <c r="R372" s="79"/>
      <c r="S372" s="79"/>
      <c r="T372" s="79"/>
      <c r="U372" s="79"/>
      <c r="V372" s="79"/>
      <c r="W372" s="79"/>
      <c r="X372" s="79"/>
      <c r="Y372" s="79"/>
      <c r="Z372" s="79"/>
      <c r="AA372" s="79"/>
    </row>
    <row r="373" spans="2:27" x14ac:dyDescent="0.25">
      <c r="B373" s="205"/>
      <c r="C373" s="205"/>
      <c r="D373" s="205"/>
      <c r="E373" s="205"/>
      <c r="F373" s="79"/>
      <c r="G373" s="79"/>
      <c r="H373" s="79"/>
      <c r="I373" s="79"/>
      <c r="J373" s="79"/>
      <c r="K373" s="79"/>
      <c r="L373" s="79"/>
      <c r="M373" s="79"/>
      <c r="N373" s="79"/>
      <c r="O373" s="79"/>
      <c r="P373" s="79"/>
      <c r="Q373" s="79"/>
      <c r="R373" s="79"/>
      <c r="S373" s="79"/>
      <c r="T373" s="79"/>
      <c r="U373" s="79"/>
      <c r="V373" s="79"/>
      <c r="W373" s="79"/>
      <c r="X373" s="79"/>
      <c r="Y373" s="79"/>
      <c r="Z373" s="79"/>
      <c r="AA373" s="79"/>
    </row>
    <row r="374" spans="2:27" x14ac:dyDescent="0.25">
      <c r="B374" s="205"/>
      <c r="C374" s="205"/>
      <c r="D374" s="205"/>
      <c r="E374" s="205"/>
      <c r="F374" s="79"/>
      <c r="G374" s="79"/>
      <c r="H374" s="79"/>
      <c r="I374" s="79"/>
      <c r="J374" s="79"/>
      <c r="K374" s="79"/>
      <c r="L374" s="79"/>
      <c r="M374" s="79"/>
      <c r="N374" s="79"/>
      <c r="O374" s="79"/>
      <c r="P374" s="79"/>
      <c r="Q374" s="79"/>
      <c r="R374" s="79"/>
      <c r="S374" s="79"/>
      <c r="T374" s="79"/>
      <c r="U374" s="79"/>
      <c r="V374" s="79"/>
      <c r="W374" s="79"/>
      <c r="X374" s="79"/>
      <c r="Y374" s="79"/>
      <c r="Z374" s="79"/>
      <c r="AA374" s="79"/>
    </row>
    <row r="375" spans="2:27" x14ac:dyDescent="0.25">
      <c r="B375" s="205"/>
      <c r="C375" s="205"/>
      <c r="D375" s="205"/>
      <c r="E375" s="205"/>
      <c r="F375" s="79"/>
      <c r="G375" s="79"/>
      <c r="H375" s="79"/>
      <c r="I375" s="79"/>
      <c r="J375" s="79"/>
      <c r="K375" s="79"/>
      <c r="L375" s="79"/>
      <c r="M375" s="79"/>
      <c r="N375" s="79"/>
      <c r="O375" s="79"/>
      <c r="P375" s="79"/>
      <c r="Q375" s="79"/>
      <c r="R375" s="79"/>
      <c r="S375" s="79"/>
      <c r="T375" s="79"/>
      <c r="U375" s="79"/>
      <c r="V375" s="79"/>
      <c r="W375" s="79"/>
      <c r="X375" s="79"/>
      <c r="Y375" s="79"/>
      <c r="Z375" s="79"/>
      <c r="AA375" s="79"/>
    </row>
    <row r="376" spans="2:27" x14ac:dyDescent="0.25">
      <c r="B376" s="205"/>
      <c r="C376" s="205"/>
      <c r="D376" s="205"/>
      <c r="E376" s="205"/>
      <c r="F376" s="79"/>
      <c r="G376" s="79"/>
      <c r="H376" s="79"/>
      <c r="I376" s="79"/>
      <c r="J376" s="79"/>
      <c r="K376" s="79"/>
      <c r="L376" s="79"/>
      <c r="M376" s="79"/>
      <c r="N376" s="79"/>
      <c r="O376" s="79"/>
      <c r="P376" s="79"/>
      <c r="Q376" s="79"/>
      <c r="R376" s="79"/>
      <c r="S376" s="79"/>
      <c r="T376" s="79"/>
      <c r="U376" s="79"/>
      <c r="V376" s="79"/>
      <c r="W376" s="79"/>
      <c r="X376" s="79"/>
      <c r="Y376" s="79"/>
      <c r="Z376" s="79"/>
      <c r="AA376" s="79"/>
    </row>
    <row r="377" spans="2:27" x14ac:dyDescent="0.25">
      <c r="B377" s="205"/>
      <c r="C377" s="205"/>
      <c r="D377" s="205"/>
      <c r="E377" s="205"/>
      <c r="F377" s="79"/>
      <c r="G377" s="79"/>
      <c r="H377" s="79"/>
      <c r="I377" s="79"/>
      <c r="J377" s="79"/>
      <c r="K377" s="79"/>
      <c r="L377" s="79"/>
      <c r="M377" s="79"/>
      <c r="N377" s="79"/>
      <c r="O377" s="79"/>
      <c r="P377" s="79"/>
      <c r="Q377" s="79"/>
      <c r="R377" s="79"/>
      <c r="S377" s="79"/>
      <c r="T377" s="79"/>
      <c r="U377" s="79"/>
      <c r="V377" s="79"/>
      <c r="W377" s="79"/>
      <c r="X377" s="79"/>
      <c r="Y377" s="79"/>
      <c r="Z377" s="79"/>
      <c r="AA377" s="79"/>
    </row>
    <row r="378" spans="2:27" x14ac:dyDescent="0.25">
      <c r="B378" s="205"/>
      <c r="C378" s="205"/>
      <c r="D378" s="205"/>
      <c r="E378" s="205"/>
      <c r="F378" s="79"/>
      <c r="G378" s="79"/>
      <c r="H378" s="79"/>
      <c r="I378" s="79"/>
      <c r="J378" s="79"/>
      <c r="K378" s="79"/>
      <c r="L378" s="79"/>
      <c r="M378" s="79"/>
      <c r="N378" s="79"/>
      <c r="O378" s="79"/>
      <c r="P378" s="79"/>
      <c r="Q378" s="79"/>
      <c r="R378" s="79"/>
      <c r="S378" s="79"/>
      <c r="T378" s="79"/>
      <c r="U378" s="79"/>
      <c r="V378" s="79"/>
      <c r="W378" s="79"/>
      <c r="X378" s="79"/>
      <c r="Y378" s="79"/>
      <c r="Z378" s="79"/>
      <c r="AA378" s="79"/>
    </row>
    <row r="379" spans="2:27" x14ac:dyDescent="0.25">
      <c r="B379" s="205"/>
      <c r="C379" s="205"/>
      <c r="D379" s="205"/>
      <c r="E379" s="205"/>
      <c r="F379" s="79"/>
      <c r="G379" s="79"/>
      <c r="H379" s="79"/>
      <c r="I379" s="79"/>
      <c r="J379" s="79"/>
      <c r="K379" s="79"/>
      <c r="L379" s="79"/>
      <c r="M379" s="79"/>
      <c r="N379" s="79"/>
      <c r="O379" s="79"/>
      <c r="P379" s="79"/>
      <c r="Q379" s="79"/>
      <c r="R379" s="79"/>
      <c r="S379" s="79"/>
      <c r="T379" s="79"/>
      <c r="U379" s="79"/>
      <c r="V379" s="79"/>
      <c r="W379" s="79"/>
      <c r="X379" s="79"/>
      <c r="Y379" s="79"/>
      <c r="Z379" s="79"/>
      <c r="AA379" s="79"/>
    </row>
    <row r="380" spans="2:27" x14ac:dyDescent="0.25">
      <c r="B380" s="205"/>
      <c r="C380" s="205"/>
      <c r="D380" s="205"/>
      <c r="E380" s="205"/>
      <c r="F380" s="79"/>
      <c r="G380" s="79"/>
      <c r="H380" s="79"/>
      <c r="I380" s="79"/>
      <c r="J380" s="79"/>
      <c r="K380" s="79"/>
      <c r="L380" s="79"/>
      <c r="M380" s="79"/>
      <c r="N380" s="79"/>
      <c r="O380" s="79"/>
      <c r="P380" s="79"/>
      <c r="Q380" s="79"/>
      <c r="R380" s="79"/>
      <c r="S380" s="79"/>
      <c r="T380" s="79"/>
      <c r="U380" s="79"/>
      <c r="V380" s="79"/>
      <c r="W380" s="79"/>
      <c r="X380" s="79"/>
      <c r="Y380" s="79"/>
      <c r="Z380" s="79"/>
      <c r="AA380" s="79"/>
    </row>
    <row r="381" spans="2:27" x14ac:dyDescent="0.25">
      <c r="B381" s="205"/>
      <c r="C381" s="205"/>
      <c r="D381" s="205"/>
      <c r="E381" s="205"/>
      <c r="F381" s="79"/>
      <c r="G381" s="79"/>
      <c r="H381" s="79"/>
      <c r="I381" s="79"/>
      <c r="J381" s="79"/>
      <c r="K381" s="79"/>
      <c r="L381" s="79"/>
      <c r="M381" s="79"/>
      <c r="N381" s="79"/>
      <c r="O381" s="79"/>
      <c r="P381" s="79"/>
      <c r="Q381" s="79"/>
      <c r="R381" s="79"/>
      <c r="S381" s="79"/>
      <c r="T381" s="79"/>
      <c r="U381" s="79"/>
      <c r="V381" s="79"/>
      <c r="W381" s="79"/>
      <c r="X381" s="79"/>
      <c r="Y381" s="79"/>
      <c r="Z381" s="79"/>
      <c r="AA381" s="79"/>
    </row>
    <row r="382" spans="2:27" x14ac:dyDescent="0.25">
      <c r="B382" s="205"/>
      <c r="C382" s="205"/>
      <c r="D382" s="205"/>
      <c r="E382" s="205"/>
      <c r="F382" s="79"/>
      <c r="G382" s="79"/>
      <c r="H382" s="79"/>
      <c r="I382" s="79"/>
      <c r="J382" s="79"/>
      <c r="K382" s="79"/>
      <c r="L382" s="79"/>
      <c r="M382" s="79"/>
      <c r="N382" s="79"/>
      <c r="O382" s="79"/>
      <c r="P382" s="79"/>
      <c r="Q382" s="79"/>
      <c r="R382" s="79"/>
      <c r="S382" s="79"/>
      <c r="T382" s="79"/>
      <c r="U382" s="79"/>
      <c r="V382" s="79"/>
      <c r="W382" s="79"/>
      <c r="X382" s="79"/>
      <c r="Y382" s="79"/>
      <c r="Z382" s="79"/>
      <c r="AA382" s="79"/>
    </row>
    <row r="383" spans="2:27" ht="15.75" x14ac:dyDescent="0.25">
      <c r="B383" s="105"/>
      <c r="C383" s="105"/>
      <c r="D383" s="105"/>
      <c r="E383" s="105"/>
      <c r="F383" s="74"/>
      <c r="G383" s="74"/>
      <c r="H383" s="74"/>
      <c r="I383" s="74"/>
      <c r="J383" s="74"/>
      <c r="K383" s="74"/>
      <c r="L383" s="74"/>
      <c r="M383" s="74"/>
      <c r="N383" s="74"/>
      <c r="O383" s="74"/>
      <c r="P383" s="74"/>
      <c r="Q383" s="74"/>
      <c r="R383" s="74"/>
      <c r="S383" s="74"/>
      <c r="T383" s="74"/>
      <c r="U383" s="74"/>
      <c r="V383" s="74"/>
      <c r="W383" s="74"/>
      <c r="X383" s="74"/>
      <c r="Y383" s="74"/>
      <c r="Z383" s="74"/>
      <c r="AA383" s="74"/>
    </row>
  </sheetData>
  <mergeCells count="9">
    <mergeCell ref="V5:X5"/>
    <mergeCell ref="B294:H294"/>
    <mergeCell ref="B295:H295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rusos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FD7845-6DC0-4B50-AB72-DE4956945BCB}">
  <dimension ref="B1:F382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6" t="s">
        <v>334</v>
      </c>
      <c r="C3" s="606"/>
      <c r="D3" s="606"/>
      <c r="E3" s="606"/>
      <c r="F3" s="606"/>
    </row>
    <row r="4" spans="2:6" s="4" customFormat="1" ht="6" customHeight="1" thickBot="1" x14ac:dyDescent="0.3">
      <c r="B4" s="91"/>
      <c r="C4" s="314"/>
      <c r="D4" s="314"/>
      <c r="E4" s="314"/>
      <c r="F4" s="314"/>
    </row>
    <row r="5" spans="2:6" s="4" customFormat="1" ht="45.75" thickBot="1" x14ac:dyDescent="0.3">
      <c r="B5" s="15"/>
      <c r="C5" s="589" t="s">
        <v>106</v>
      </c>
      <c r="D5" s="590" t="s">
        <v>219</v>
      </c>
      <c r="E5" s="590" t="s">
        <v>64</v>
      </c>
      <c r="F5" s="591" t="s">
        <v>220</v>
      </c>
    </row>
    <row r="6" spans="2:6" s="4" customFormat="1" x14ac:dyDescent="0.25">
      <c r="B6" s="71" t="s">
        <v>93</v>
      </c>
      <c r="C6" s="592">
        <v>9209</v>
      </c>
      <c r="D6" s="593">
        <v>0.39150800846177103</v>
      </c>
      <c r="E6" s="594">
        <v>-2.9814580699536464E-2</v>
      </c>
      <c r="F6" s="595">
        <v>0.17688577843596232</v>
      </c>
    </row>
    <row r="7" spans="2:6" s="4" customFormat="1" x14ac:dyDescent="0.25">
      <c r="B7" s="71" t="s">
        <v>94</v>
      </c>
      <c r="C7" s="592">
        <v>5014</v>
      </c>
      <c r="D7" s="593">
        <v>-0.4555326311217287</v>
      </c>
      <c r="E7" s="594">
        <v>2.7999999999999137E-3</v>
      </c>
      <c r="F7" s="595">
        <v>0.16049077442980453</v>
      </c>
    </row>
    <row r="8" spans="2:6" s="4" customFormat="1" x14ac:dyDescent="0.25">
      <c r="B8" s="71" t="s">
        <v>95</v>
      </c>
      <c r="C8" s="592">
        <v>1728</v>
      </c>
      <c r="D8" s="593">
        <v>-0.65536497806142802</v>
      </c>
      <c r="E8" s="594">
        <v>-0.75589772566746716</v>
      </c>
      <c r="F8" s="595">
        <v>7.0644183054585641E-2</v>
      </c>
    </row>
    <row r="9" spans="2:6" s="4" customFormat="1" x14ac:dyDescent="0.25">
      <c r="B9" s="71" t="s">
        <v>96</v>
      </c>
      <c r="C9" s="592" t="s">
        <v>113</v>
      </c>
      <c r="D9" s="593" t="s">
        <v>113</v>
      </c>
      <c r="E9" s="594" t="s">
        <v>113</v>
      </c>
      <c r="F9" s="595" t="s">
        <v>113</v>
      </c>
    </row>
    <row r="10" spans="2:6" s="4" customFormat="1" x14ac:dyDescent="0.25">
      <c r="B10" s="71" t="s">
        <v>97</v>
      </c>
      <c r="C10" s="592" t="s">
        <v>113</v>
      </c>
      <c r="D10" s="593" t="s">
        <v>113</v>
      </c>
      <c r="E10" s="594" t="s">
        <v>113</v>
      </c>
      <c r="F10" s="595" t="s">
        <v>113</v>
      </c>
    </row>
    <row r="11" spans="2:6" s="4" customFormat="1" x14ac:dyDescent="0.25">
      <c r="B11" s="71" t="s">
        <v>98</v>
      </c>
      <c r="C11" s="592" t="s">
        <v>113</v>
      </c>
      <c r="D11" s="593" t="s">
        <v>113</v>
      </c>
      <c r="E11" s="594" t="s">
        <v>113</v>
      </c>
      <c r="F11" s="595" t="s">
        <v>113</v>
      </c>
    </row>
    <row r="12" spans="2:6" s="4" customFormat="1" x14ac:dyDescent="0.25">
      <c r="B12" s="71" t="s">
        <v>99</v>
      </c>
      <c r="C12" s="592" t="s">
        <v>113</v>
      </c>
      <c r="D12" s="593" t="s">
        <v>113</v>
      </c>
      <c r="E12" s="594" t="s">
        <v>113</v>
      </c>
      <c r="F12" s="595" t="s">
        <v>113</v>
      </c>
    </row>
    <row r="13" spans="2:6" s="4" customFormat="1" x14ac:dyDescent="0.25">
      <c r="B13" s="71" t="s">
        <v>100</v>
      </c>
      <c r="C13" s="592" t="s">
        <v>113</v>
      </c>
      <c r="D13" s="593" t="s">
        <v>113</v>
      </c>
      <c r="E13" s="594" t="s">
        <v>113</v>
      </c>
      <c r="F13" s="595" t="s">
        <v>113</v>
      </c>
    </row>
    <row r="14" spans="2:6" s="4" customFormat="1" x14ac:dyDescent="0.25">
      <c r="B14" s="71" t="s">
        <v>101</v>
      </c>
      <c r="C14" s="592" t="s">
        <v>113</v>
      </c>
      <c r="D14" s="593" t="s">
        <v>113</v>
      </c>
      <c r="E14" s="594" t="s">
        <v>113</v>
      </c>
      <c r="F14" s="595" t="s">
        <v>113</v>
      </c>
    </row>
    <row r="15" spans="2:6" s="4" customFormat="1" x14ac:dyDescent="0.25">
      <c r="B15" s="71" t="s">
        <v>102</v>
      </c>
      <c r="C15" s="592" t="s">
        <v>113</v>
      </c>
      <c r="D15" s="593" t="s">
        <v>113</v>
      </c>
      <c r="E15" s="594" t="s">
        <v>113</v>
      </c>
      <c r="F15" s="595" t="s">
        <v>113</v>
      </c>
    </row>
    <row r="16" spans="2:6" s="4" customFormat="1" x14ac:dyDescent="0.25">
      <c r="B16" s="71" t="s">
        <v>103</v>
      </c>
      <c r="C16" s="592" t="s">
        <v>113</v>
      </c>
      <c r="D16" s="593" t="s">
        <v>113</v>
      </c>
      <c r="E16" s="594" t="s">
        <v>113</v>
      </c>
      <c r="F16" s="595" t="s">
        <v>113</v>
      </c>
    </row>
    <row r="17" spans="2:6" s="4" customFormat="1" x14ac:dyDescent="0.25">
      <c r="B17" s="71" t="s">
        <v>104</v>
      </c>
      <c r="C17" s="592" t="s">
        <v>113</v>
      </c>
      <c r="D17" s="593" t="s">
        <v>113</v>
      </c>
      <c r="E17" s="594" t="s">
        <v>113</v>
      </c>
      <c r="F17" s="595" t="s">
        <v>113</v>
      </c>
    </row>
    <row r="18" spans="2:6" s="100" customFormat="1" ht="32.25" customHeight="1" x14ac:dyDescent="0.25">
      <c r="B18" s="97" t="s">
        <v>223</v>
      </c>
      <c r="C18" s="596">
        <v>15951</v>
      </c>
      <c r="D18" s="597"/>
      <c r="E18" s="598">
        <v>-0.26053497751610954</v>
      </c>
      <c r="F18" s="599" t="s">
        <v>113</v>
      </c>
    </row>
    <row r="19" spans="2:6" s="4" customFormat="1" outlineLevel="1" x14ac:dyDescent="0.25">
      <c r="B19" s="71" t="s">
        <v>93</v>
      </c>
      <c r="C19" s="600">
        <v>9492</v>
      </c>
      <c r="D19" s="593">
        <v>0.25340023768651787</v>
      </c>
      <c r="E19" s="594">
        <v>0.18858001502629596</v>
      </c>
      <c r="F19" s="595">
        <v>-5.271970314055574E-2</v>
      </c>
    </row>
    <row r="20" spans="2:6" s="4" customFormat="1" outlineLevel="1" x14ac:dyDescent="0.25">
      <c r="B20" s="71" t="s">
        <v>94</v>
      </c>
      <c r="C20" s="600">
        <v>5000</v>
      </c>
      <c r="D20" s="593">
        <v>-0.4732406236831016</v>
      </c>
      <c r="E20" s="594">
        <v>0.31406044678055189</v>
      </c>
      <c r="F20" s="595">
        <v>-3.4108227373018218E-2</v>
      </c>
    </row>
    <row r="21" spans="2:6" s="4" customFormat="1" outlineLevel="1" x14ac:dyDescent="0.25">
      <c r="B21" s="71" t="s">
        <v>95</v>
      </c>
      <c r="C21" s="600">
        <v>7079</v>
      </c>
      <c r="D21" s="593">
        <v>0.41579999999999995</v>
      </c>
      <c r="E21" s="594">
        <v>0.43010101010101009</v>
      </c>
      <c r="F21" s="595">
        <v>-7.0020776656676276E-4</v>
      </c>
    </row>
    <row r="22" spans="2:6" s="4" customFormat="1" outlineLevel="1" x14ac:dyDescent="0.25">
      <c r="B22" s="71" t="s">
        <v>96</v>
      </c>
      <c r="C22" s="600">
        <v>9137</v>
      </c>
      <c r="D22" s="593">
        <v>0.29071902811131523</v>
      </c>
      <c r="E22" s="594">
        <v>0.35624165058631441</v>
      </c>
      <c r="F22" s="595">
        <v>3.0444749058320841E-2</v>
      </c>
    </row>
    <row r="23" spans="2:6" s="4" customFormat="1" outlineLevel="1" x14ac:dyDescent="0.25">
      <c r="B23" s="71" t="s">
        <v>97</v>
      </c>
      <c r="C23" s="600">
        <v>8286</v>
      </c>
      <c r="D23" s="593">
        <v>-9.3137791397614134E-2</v>
      </c>
      <c r="E23" s="594">
        <v>0.2975258377701222</v>
      </c>
      <c r="F23" s="595">
        <v>7.2240936139247092E-2</v>
      </c>
    </row>
    <row r="24" spans="2:6" s="4" customFormat="1" outlineLevel="1" x14ac:dyDescent="0.25">
      <c r="B24" s="71" t="s">
        <v>98</v>
      </c>
      <c r="C24" s="600">
        <v>8596</v>
      </c>
      <c r="D24" s="593">
        <v>3.7412503017137277E-2</v>
      </c>
      <c r="E24" s="594">
        <v>0.17255490383303784</v>
      </c>
      <c r="F24" s="595">
        <v>0.10697980160152976</v>
      </c>
    </row>
    <row r="25" spans="2:6" s="4" customFormat="1" outlineLevel="1" x14ac:dyDescent="0.25">
      <c r="B25" s="71" t="s">
        <v>99</v>
      </c>
      <c r="C25" s="600">
        <v>9415</v>
      </c>
      <c r="D25" s="593">
        <v>9.5276872964169312E-2</v>
      </c>
      <c r="E25" s="594">
        <v>0.34788833214030057</v>
      </c>
      <c r="F25" s="595">
        <v>0.15410580507291249</v>
      </c>
    </row>
    <row r="26" spans="2:6" s="4" customFormat="1" outlineLevel="1" x14ac:dyDescent="0.25">
      <c r="B26" s="71" t="s">
        <v>100</v>
      </c>
      <c r="C26" s="600">
        <v>8799</v>
      </c>
      <c r="D26" s="593">
        <v>-6.5427509293680353E-2</v>
      </c>
      <c r="E26" s="594">
        <v>0.27245119305856824</v>
      </c>
      <c r="F26" s="595">
        <v>0.19279658409932687</v>
      </c>
    </row>
    <row r="27" spans="2:6" s="4" customFormat="1" outlineLevel="1" x14ac:dyDescent="0.25">
      <c r="B27" s="71" t="s">
        <v>101</v>
      </c>
      <c r="C27" s="600">
        <v>9306</v>
      </c>
      <c r="D27" s="593">
        <v>5.7620184111830897E-2</v>
      </c>
      <c r="E27" s="594">
        <v>0.29034941763727118</v>
      </c>
      <c r="F27" s="595">
        <v>0.23509896606343306</v>
      </c>
    </row>
    <row r="28" spans="2:6" s="4" customFormat="1" outlineLevel="1" x14ac:dyDescent="0.25">
      <c r="B28" s="71" t="s">
        <v>102</v>
      </c>
      <c r="C28" s="600">
        <v>9939</v>
      </c>
      <c r="D28" s="593">
        <v>6.8020631850419067E-2</v>
      </c>
      <c r="E28" s="594">
        <v>0.1312315046665149</v>
      </c>
      <c r="F28" s="595">
        <v>0.25027456070287535</v>
      </c>
    </row>
    <row r="29" spans="2:6" s="4" customFormat="1" outlineLevel="1" x14ac:dyDescent="0.25">
      <c r="B29" s="71" t="s">
        <v>103</v>
      </c>
      <c r="C29" s="600">
        <v>7159</v>
      </c>
      <c r="D29" s="593">
        <v>-0.27970620786799472</v>
      </c>
      <c r="E29" s="594">
        <v>-5.3042328042328002E-2</v>
      </c>
      <c r="F29" s="595">
        <v>0.23291445799508215</v>
      </c>
    </row>
    <row r="30" spans="2:6" s="4" customFormat="1" outlineLevel="1" x14ac:dyDescent="0.25">
      <c r="B30" s="71" t="s">
        <v>104</v>
      </c>
      <c r="C30" s="600">
        <v>6618</v>
      </c>
      <c r="D30" s="593">
        <v>-7.5569213577315275E-2</v>
      </c>
      <c r="E30" s="594">
        <v>-0.12610590254852772</v>
      </c>
      <c r="F30" s="595">
        <v>0.20188261620412029</v>
      </c>
    </row>
    <row r="31" spans="2:6" s="4" customFormat="1" ht="15.75" x14ac:dyDescent="0.25">
      <c r="B31" s="101">
        <v>2019</v>
      </c>
      <c r="C31" s="601">
        <v>98826</v>
      </c>
      <c r="D31" s="602"/>
      <c r="E31" s="603">
        <v>0.20188261620412029</v>
      </c>
      <c r="F31" s="604">
        <v>0.20188261620412029</v>
      </c>
    </row>
    <row r="32" spans="2:6" s="4" customFormat="1" hidden="1" outlineLevel="1" x14ac:dyDescent="0.25">
      <c r="B32" s="71" t="s">
        <v>93</v>
      </c>
      <c r="C32" s="600">
        <v>7986</v>
      </c>
      <c r="D32" s="593">
        <v>0.2720611659764256</v>
      </c>
      <c r="E32" s="594">
        <v>3.1782945736434032E-2</v>
      </c>
      <c r="F32" s="595">
        <v>-6.4723994540202501E-2</v>
      </c>
    </row>
    <row r="33" spans="2:6" s="4" customFormat="1" hidden="1" outlineLevel="1" x14ac:dyDescent="0.25">
      <c r="B33" s="71" t="s">
        <v>94</v>
      </c>
      <c r="C33" s="600">
        <v>3805</v>
      </c>
      <c r="D33" s="593">
        <v>-0.52354119709491609</v>
      </c>
      <c r="E33" s="594">
        <v>-0.10910793725122925</v>
      </c>
      <c r="F33" s="595">
        <v>-7.0814883701269205E-2</v>
      </c>
    </row>
    <row r="34" spans="2:6" s="4" customFormat="1" hidden="1" outlineLevel="1" x14ac:dyDescent="0.25">
      <c r="B34" s="71" t="s">
        <v>95</v>
      </c>
      <c r="C34" s="600">
        <v>4950</v>
      </c>
      <c r="D34" s="593">
        <v>0.30091984231274638</v>
      </c>
      <c r="E34" s="594">
        <v>-0.14047577704462577</v>
      </c>
      <c r="F34" s="595">
        <v>-8.6402533663324843E-2</v>
      </c>
    </row>
    <row r="35" spans="2:6" s="4" customFormat="1" hidden="1" outlineLevel="1" x14ac:dyDescent="0.25">
      <c r="B35" s="71" t="s">
        <v>96</v>
      </c>
      <c r="C35" s="600">
        <v>6737</v>
      </c>
      <c r="D35" s="593">
        <v>0.361010101010101</v>
      </c>
      <c r="E35" s="594">
        <v>-4.3175685271978459E-2</v>
      </c>
      <c r="F35" s="595">
        <v>-7.2877174621143403E-2</v>
      </c>
    </row>
    <row r="36" spans="2:6" s="4" customFormat="1" hidden="1" outlineLevel="1" x14ac:dyDescent="0.25">
      <c r="B36" s="71" t="s">
        <v>97</v>
      </c>
      <c r="C36" s="600">
        <v>6386</v>
      </c>
      <c r="D36" s="593">
        <v>-5.2100341398248484E-2</v>
      </c>
      <c r="E36" s="594">
        <v>-0.20155038759689925</v>
      </c>
      <c r="F36" s="595">
        <v>-8.0210728589780955E-2</v>
      </c>
    </row>
    <row r="37" spans="2:6" s="4" customFormat="1" hidden="1" outlineLevel="1" x14ac:dyDescent="0.25">
      <c r="B37" s="71" t="s">
        <v>98</v>
      </c>
      <c r="C37" s="600">
        <v>7331</v>
      </c>
      <c r="D37" s="593">
        <v>0.1479799561540871</v>
      </c>
      <c r="E37" s="594">
        <v>-0.17276009930038361</v>
      </c>
      <c r="F37" s="595">
        <v>-8.8939219059648522E-2</v>
      </c>
    </row>
    <row r="38" spans="2:6" s="4" customFormat="1" hidden="1" outlineLevel="1" x14ac:dyDescent="0.25">
      <c r="B38" s="71" t="s">
        <v>99</v>
      </c>
      <c r="C38" s="600">
        <v>6985</v>
      </c>
      <c r="D38" s="593">
        <v>-4.7196835356704381E-2</v>
      </c>
      <c r="E38" s="594">
        <v>-0.15802796528447449</v>
      </c>
      <c r="F38" s="595">
        <v>-9.1862388355937852E-2</v>
      </c>
    </row>
    <row r="39" spans="2:6" s="4" customFormat="1" hidden="1" outlineLevel="1" x14ac:dyDescent="0.25">
      <c r="B39" s="71" t="s">
        <v>100</v>
      </c>
      <c r="C39" s="600">
        <v>6915</v>
      </c>
      <c r="D39" s="593">
        <v>-1.0021474588403745E-2</v>
      </c>
      <c r="E39" s="594">
        <v>-0.13638066691644812</v>
      </c>
      <c r="F39" s="595">
        <v>-0.10287461638663808</v>
      </c>
    </row>
    <row r="40" spans="2:6" s="4" customFormat="1" hidden="1" outlineLevel="1" x14ac:dyDescent="0.25">
      <c r="B40" s="71" t="s">
        <v>101</v>
      </c>
      <c r="C40" s="600">
        <v>7212</v>
      </c>
      <c r="D40" s="593">
        <v>4.2950108459869796E-2</v>
      </c>
      <c r="E40" s="594">
        <v>-0.13108433734939762</v>
      </c>
      <c r="F40" s="595">
        <v>-0.10393500150873392</v>
      </c>
    </row>
    <row r="41" spans="2:6" s="4" customFormat="1" hidden="1" outlineLevel="1" x14ac:dyDescent="0.25">
      <c r="B41" s="71" t="s">
        <v>102</v>
      </c>
      <c r="C41" s="600">
        <v>8786</v>
      </c>
      <c r="D41" s="593">
        <v>0.21824736550194124</v>
      </c>
      <c r="E41" s="594">
        <v>-5.7711893176417561E-3</v>
      </c>
      <c r="F41" s="595">
        <v>-0.10287070625643779</v>
      </c>
    </row>
    <row r="42" spans="2:6" s="4" customFormat="1" hidden="1" outlineLevel="1" x14ac:dyDescent="0.25">
      <c r="B42" s="71" t="s">
        <v>103</v>
      </c>
      <c r="C42" s="600">
        <v>7560</v>
      </c>
      <c r="D42" s="593">
        <v>-0.13954017755520143</v>
      </c>
      <c r="E42" s="594">
        <v>0.11883972177001634</v>
      </c>
      <c r="F42" s="595">
        <v>-9.1020385241758817E-2</v>
      </c>
    </row>
    <row r="43" spans="2:6" s="4" customFormat="1" hidden="1" outlineLevel="1" x14ac:dyDescent="0.25">
      <c r="B43" s="71" t="s">
        <v>104</v>
      </c>
      <c r="C43" s="600">
        <v>7573</v>
      </c>
      <c r="D43" s="593">
        <v>1.7195767195767875E-3</v>
      </c>
      <c r="E43" s="594">
        <v>0.20627588403950292</v>
      </c>
      <c r="F43" s="595">
        <v>-6.7161300569509641E-2</v>
      </c>
    </row>
    <row r="44" spans="2:6" s="4" customFormat="1" ht="15.75" collapsed="1" x14ac:dyDescent="0.25">
      <c r="B44" s="101">
        <v>2018</v>
      </c>
      <c r="C44" s="601">
        <v>82226</v>
      </c>
      <c r="D44" s="602"/>
      <c r="E44" s="603">
        <v>-6.7161300569509641E-2</v>
      </c>
      <c r="F44" s="604">
        <v>-6.7161300569509641E-2</v>
      </c>
    </row>
    <row r="45" spans="2:6" s="4" customFormat="1" hidden="1" outlineLevel="1" x14ac:dyDescent="0.25">
      <c r="B45" s="71" t="s">
        <v>93</v>
      </c>
      <c r="C45" s="600">
        <v>7740</v>
      </c>
      <c r="D45" s="593">
        <v>7.9949769778149937E-2</v>
      </c>
      <c r="E45" s="594">
        <v>-3.7313432835820892E-2</v>
      </c>
      <c r="F45" s="595">
        <v>7.8254420992584173E-2</v>
      </c>
    </row>
    <row r="46" spans="2:6" s="4" customFormat="1" hidden="1" outlineLevel="1" x14ac:dyDescent="0.25">
      <c r="B46" s="71" t="s">
        <v>94</v>
      </c>
      <c r="C46" s="600">
        <v>4271</v>
      </c>
      <c r="D46" s="593">
        <v>-0.4481912144702842</v>
      </c>
      <c r="E46" s="594">
        <v>2.8413195280519998E-2</v>
      </c>
      <c r="F46" s="595">
        <v>7.9921026202866896E-2</v>
      </c>
    </row>
    <row r="47" spans="2:6" s="4" customFormat="1" hidden="1" outlineLevel="1" x14ac:dyDescent="0.25">
      <c r="B47" s="71" t="s">
        <v>95</v>
      </c>
      <c r="C47" s="600">
        <v>5759</v>
      </c>
      <c r="D47" s="593">
        <v>0.34839616014984776</v>
      </c>
      <c r="E47" s="594">
        <v>0.14493041749502988</v>
      </c>
      <c r="F47" s="595">
        <v>8.6121077510108668E-2</v>
      </c>
    </row>
    <row r="48" spans="2:6" s="4" customFormat="1" hidden="1" outlineLevel="1" x14ac:dyDescent="0.25">
      <c r="B48" s="71" t="s">
        <v>96</v>
      </c>
      <c r="C48" s="600">
        <v>7041</v>
      </c>
      <c r="D48" s="593">
        <v>0.22260809168258389</v>
      </c>
      <c r="E48" s="594">
        <v>-0.19623287671232881</v>
      </c>
      <c r="F48" s="595">
        <v>3.679385255885026E-2</v>
      </c>
    </row>
    <row r="49" spans="2:6" s="4" customFormat="1" hidden="1" outlineLevel="1" x14ac:dyDescent="0.25">
      <c r="B49" s="71" t="s">
        <v>97</v>
      </c>
      <c r="C49" s="600">
        <v>7998</v>
      </c>
      <c r="D49" s="593">
        <v>0.13591819343843214</v>
      </c>
      <c r="E49" s="594">
        <v>-0.11172812083518435</v>
      </c>
      <c r="F49" s="595">
        <v>2.1064814814814925E-2</v>
      </c>
    </row>
    <row r="50" spans="2:6" s="4" customFormat="1" hidden="1" outlineLevel="1" x14ac:dyDescent="0.25">
      <c r="B50" s="71" t="s">
        <v>98</v>
      </c>
      <c r="C50" s="600">
        <v>8862</v>
      </c>
      <c r="D50" s="593">
        <v>0.10802700675168797</v>
      </c>
      <c r="E50" s="594">
        <v>-8.2133609528741602E-2</v>
      </c>
      <c r="F50" s="595">
        <v>-4.8329071128255796E-3</v>
      </c>
    </row>
    <row r="51" spans="2:6" s="4" customFormat="1" hidden="1" outlineLevel="1" x14ac:dyDescent="0.25">
      <c r="B51" s="71" t="s">
        <v>99</v>
      </c>
      <c r="C51" s="600">
        <v>8296</v>
      </c>
      <c r="D51" s="593">
        <v>-6.3868201308959649E-2</v>
      </c>
      <c r="E51" s="594">
        <v>-0.12155866158407458</v>
      </c>
      <c r="F51" s="595">
        <v>-2.4817738015871282E-2</v>
      </c>
    </row>
    <row r="52" spans="2:6" s="4" customFormat="1" hidden="1" outlineLevel="1" x14ac:dyDescent="0.25">
      <c r="B52" s="71" t="s">
        <v>100</v>
      </c>
      <c r="C52" s="600">
        <v>8007</v>
      </c>
      <c r="D52" s="593">
        <v>-3.4836065573770503E-2</v>
      </c>
      <c r="E52" s="594">
        <v>-1.282209345333496E-2</v>
      </c>
      <c r="F52" s="595">
        <v>-2.7890754949830954E-2</v>
      </c>
    </row>
    <row r="53" spans="2:6" s="4" customFormat="1" hidden="1" outlineLevel="1" x14ac:dyDescent="0.25">
      <c r="B53" s="71" t="s">
        <v>101</v>
      </c>
      <c r="C53" s="600">
        <v>8300</v>
      </c>
      <c r="D53" s="593">
        <v>3.6592981141501113E-2</v>
      </c>
      <c r="E53" s="594">
        <v>-0.11767832465185502</v>
      </c>
      <c r="F53" s="595">
        <v>-5.4782654624201177E-2</v>
      </c>
    </row>
    <row r="54" spans="2:6" s="4" customFormat="1" hidden="1" outlineLevel="1" x14ac:dyDescent="0.25">
      <c r="B54" s="71" t="s">
        <v>102</v>
      </c>
      <c r="C54" s="600">
        <v>8837</v>
      </c>
      <c r="D54" s="593">
        <v>6.4698795180722968E-2</v>
      </c>
      <c r="E54" s="594">
        <v>-1.8111111111111078E-2</v>
      </c>
      <c r="F54" s="595">
        <v>-4.6950360664134161E-2</v>
      </c>
    </row>
    <row r="55" spans="2:6" s="4" customFormat="1" hidden="1" outlineLevel="1" x14ac:dyDescent="0.25">
      <c r="B55" s="71" t="s">
        <v>103</v>
      </c>
      <c r="C55" s="600">
        <v>6757</v>
      </c>
      <c r="D55" s="593">
        <v>-0.23537399569989814</v>
      </c>
      <c r="E55" s="594">
        <v>-3.9926115373685733E-2</v>
      </c>
      <c r="F55" s="595">
        <v>-5.3292502684827769E-2</v>
      </c>
    </row>
    <row r="56" spans="2:6" s="4" customFormat="1" hidden="1" outlineLevel="1" x14ac:dyDescent="0.25">
      <c r="B56" s="71" t="s">
        <v>104</v>
      </c>
      <c r="C56" s="600">
        <v>6278</v>
      </c>
      <c r="D56" s="593">
        <v>-7.0889447979872733E-2</v>
      </c>
      <c r="E56" s="594">
        <v>-0.12404074229105622</v>
      </c>
      <c r="F56" s="595">
        <v>-7.0278138151441349E-2</v>
      </c>
    </row>
    <row r="57" spans="2:6" s="4" customFormat="1" ht="15.75" collapsed="1" x14ac:dyDescent="0.25">
      <c r="B57" s="101">
        <v>2017</v>
      </c>
      <c r="C57" s="601">
        <v>88146</v>
      </c>
      <c r="D57" s="602"/>
      <c r="E57" s="603">
        <v>-7.0278138151441349E-2</v>
      </c>
      <c r="F57" s="604">
        <v>-7.0278138151441349E-2</v>
      </c>
    </row>
    <row r="58" spans="2:6" s="4" customFormat="1" hidden="1" outlineLevel="1" x14ac:dyDescent="0.25">
      <c r="B58" s="71" t="s">
        <v>93</v>
      </c>
      <c r="C58" s="600">
        <v>8040</v>
      </c>
      <c r="D58" s="593">
        <v>0.2552693208430914</v>
      </c>
      <c r="E58" s="594">
        <v>-0.23805913570887038</v>
      </c>
      <c r="F58" s="595">
        <v>-0.47260430581128077</v>
      </c>
    </row>
    <row r="59" spans="2:6" s="4" customFormat="1" hidden="1" outlineLevel="1" x14ac:dyDescent="0.25">
      <c r="B59" s="71" t="s">
        <v>94</v>
      </c>
      <c r="C59" s="600">
        <v>4153</v>
      </c>
      <c r="D59" s="593">
        <v>-0.48345771144278604</v>
      </c>
      <c r="E59" s="594">
        <v>-6.221584111031353E-3</v>
      </c>
      <c r="F59" s="595">
        <v>-0.4582382727728006</v>
      </c>
    </row>
    <row r="60" spans="2:6" s="4" customFormat="1" hidden="1" outlineLevel="1" x14ac:dyDescent="0.25">
      <c r="B60" s="71" t="s">
        <v>95</v>
      </c>
      <c r="C60" s="600">
        <v>5030</v>
      </c>
      <c r="D60" s="593">
        <v>0.21117264627979782</v>
      </c>
      <c r="E60" s="594">
        <v>3.5192426425190382E-2</v>
      </c>
      <c r="F60" s="595">
        <v>-0.4374134925924027</v>
      </c>
    </row>
    <row r="61" spans="2:6" s="4" customFormat="1" hidden="1" outlineLevel="1" x14ac:dyDescent="0.25">
      <c r="B61" s="71" t="s">
        <v>96</v>
      </c>
      <c r="C61" s="600">
        <v>8760</v>
      </c>
      <c r="D61" s="593">
        <v>0.74155069582504973</v>
      </c>
      <c r="E61" s="594">
        <v>0.40362121454895039</v>
      </c>
      <c r="F61" s="595">
        <v>-0.39882446132238114</v>
      </c>
    </row>
    <row r="62" spans="2:6" s="4" customFormat="1" hidden="1" outlineLevel="1" x14ac:dyDescent="0.25">
      <c r="B62" s="71" t="s">
        <v>97</v>
      </c>
      <c r="C62" s="600">
        <v>9004</v>
      </c>
      <c r="D62" s="593">
        <v>2.7853881278538717E-2</v>
      </c>
      <c r="E62" s="594">
        <v>4.7220283786927109E-2</v>
      </c>
      <c r="F62" s="595">
        <v>-0.36486600016802484</v>
      </c>
    </row>
    <row r="63" spans="2:6" s="4" customFormat="1" hidden="1" outlineLevel="1" x14ac:dyDescent="0.25">
      <c r="B63" s="71" t="s">
        <v>98</v>
      </c>
      <c r="C63" s="600">
        <v>9655</v>
      </c>
      <c r="D63" s="593">
        <v>7.230119946690361E-2</v>
      </c>
      <c r="E63" s="594">
        <v>0.19330119886293406</v>
      </c>
      <c r="F63" s="595">
        <v>-0.30285930122757321</v>
      </c>
    </row>
    <row r="64" spans="2:6" s="4" customFormat="1" hidden="1" outlineLevel="1" x14ac:dyDescent="0.25">
      <c r="B64" s="71" t="s">
        <v>99</v>
      </c>
      <c r="C64" s="600">
        <v>9444</v>
      </c>
      <c r="D64" s="593">
        <v>-2.1853961677887113E-2</v>
      </c>
      <c r="E64" s="594">
        <v>8.1786941580755945E-2</v>
      </c>
      <c r="F64" s="595">
        <v>-0.24057227784219892</v>
      </c>
    </row>
    <row r="65" spans="2:6" s="4" customFormat="1" hidden="1" outlineLevel="1" x14ac:dyDescent="0.25">
      <c r="B65" s="71" t="s">
        <v>100</v>
      </c>
      <c r="C65" s="600">
        <v>8111</v>
      </c>
      <c r="D65" s="593">
        <v>-0.141147818720881</v>
      </c>
      <c r="E65" s="594">
        <v>2.3599192327107499E-2</v>
      </c>
      <c r="F65" s="595">
        <v>-0.16319438208301151</v>
      </c>
    </row>
    <row r="66" spans="2:6" s="4" customFormat="1" hidden="1" outlineLevel="1" x14ac:dyDescent="0.25">
      <c r="B66" s="71" t="s">
        <v>101</v>
      </c>
      <c r="C66" s="600">
        <v>9407</v>
      </c>
      <c r="D66" s="593">
        <v>0.1597830107261744</v>
      </c>
      <c r="E66" s="594">
        <v>0.18670367099785534</v>
      </c>
      <c r="F66" s="595">
        <v>-7.2575509684245643E-2</v>
      </c>
    </row>
    <row r="67" spans="2:6" s="4" customFormat="1" hidden="1" outlineLevel="1" x14ac:dyDescent="0.25">
      <c r="B67" s="71" t="s">
        <v>102</v>
      </c>
      <c r="C67" s="600">
        <v>9000</v>
      </c>
      <c r="D67" s="593">
        <v>-4.3265653236951196E-2</v>
      </c>
      <c r="E67" s="594">
        <v>-9.5386471002110729E-2</v>
      </c>
      <c r="F67" s="595">
        <v>-1.2653160129376229E-2</v>
      </c>
    </row>
    <row r="68" spans="2:6" s="4" customFormat="1" hidden="1" outlineLevel="1" x14ac:dyDescent="0.25">
      <c r="B68" s="71" t="s">
        <v>103</v>
      </c>
      <c r="C68" s="600">
        <v>7038</v>
      </c>
      <c r="D68" s="593">
        <v>-0.21799999999999997</v>
      </c>
      <c r="E68" s="594">
        <v>4.9351423885492851E-2</v>
      </c>
      <c r="F68" s="595">
        <v>2.1972290138549289E-2</v>
      </c>
    </row>
    <row r="69" spans="2:6" s="4" customFormat="1" hidden="1" outlineLevel="1" x14ac:dyDescent="0.25">
      <c r="B69" s="71" t="s">
        <v>104</v>
      </c>
      <c r="C69" s="600">
        <v>7167</v>
      </c>
      <c r="D69" s="593">
        <v>1.8329070758738242E-2</v>
      </c>
      <c r="E69" s="594">
        <v>0.11896955503512885</v>
      </c>
      <c r="F69" s="595">
        <v>5.1540560324748741E-2</v>
      </c>
    </row>
    <row r="70" spans="2:6" s="4" customFormat="1" ht="15.75" collapsed="1" x14ac:dyDescent="0.25">
      <c r="B70" s="101">
        <v>2016</v>
      </c>
      <c r="C70" s="601">
        <v>94809</v>
      </c>
      <c r="D70" s="602"/>
      <c r="E70" s="603">
        <v>5.1540560324748741E-2</v>
      </c>
      <c r="F70" s="604">
        <v>5.1540560324748741E-2</v>
      </c>
    </row>
    <row r="71" spans="2:6" s="4" customFormat="1" hidden="1" outlineLevel="1" x14ac:dyDescent="0.25">
      <c r="B71" s="71" t="s">
        <v>93</v>
      </c>
      <c r="C71" s="600">
        <v>10552</v>
      </c>
      <c r="D71" s="593">
        <v>0.27624576681180457</v>
      </c>
      <c r="E71" s="594">
        <v>-0.35646764652070506</v>
      </c>
      <c r="F71" s="595">
        <v>-0.11991696630462989</v>
      </c>
    </row>
    <row r="72" spans="2:6" s="4" customFormat="1" hidden="1" outlineLevel="1" x14ac:dyDescent="0.25">
      <c r="B72" s="71" t="s">
        <v>94</v>
      </c>
      <c r="C72" s="600">
        <v>4179</v>
      </c>
      <c r="D72" s="593">
        <v>-0.60396133434420007</v>
      </c>
      <c r="E72" s="594">
        <v>-0.5159833217512162</v>
      </c>
      <c r="F72" s="595">
        <v>-0.14700918708534183</v>
      </c>
    </row>
    <row r="73" spans="2:6" s="4" customFormat="1" hidden="1" outlineLevel="1" x14ac:dyDescent="0.25">
      <c r="B73" s="71" t="s">
        <v>95</v>
      </c>
      <c r="C73" s="600">
        <v>4859</v>
      </c>
      <c r="D73" s="593">
        <v>0.16271835367312759</v>
      </c>
      <c r="E73" s="594">
        <v>-0.53908176816543352</v>
      </c>
      <c r="F73" s="595">
        <v>-0.16965872450011177</v>
      </c>
    </row>
    <row r="74" spans="2:6" s="4" customFormat="1" hidden="1" outlineLevel="1" x14ac:dyDescent="0.25">
      <c r="B74" s="71" t="s">
        <v>96</v>
      </c>
      <c r="C74" s="600">
        <v>6241</v>
      </c>
      <c r="D74" s="593">
        <v>0.28442066268779587</v>
      </c>
      <c r="E74" s="594">
        <v>-0.4828471992045078</v>
      </c>
      <c r="F74" s="595">
        <v>-0.18992181180911294</v>
      </c>
    </row>
    <row r="75" spans="2:6" s="4" customFormat="1" hidden="1" outlineLevel="1" x14ac:dyDescent="0.25">
      <c r="B75" s="71" t="s">
        <v>97</v>
      </c>
      <c r="C75" s="600">
        <v>8598</v>
      </c>
      <c r="D75" s="593">
        <v>0.3776638359237301</v>
      </c>
      <c r="E75" s="594">
        <v>-0.46232255643799636</v>
      </c>
      <c r="F75" s="595">
        <v>-0.22785508092504303</v>
      </c>
    </row>
    <row r="76" spans="2:6" s="4" customFormat="1" hidden="1" outlineLevel="1" x14ac:dyDescent="0.25">
      <c r="B76" s="71" t="s">
        <v>98</v>
      </c>
      <c r="C76" s="600">
        <v>8091</v>
      </c>
      <c r="D76" s="593">
        <v>-5.8967201674808067E-2</v>
      </c>
      <c r="E76" s="594">
        <v>-0.56387451487710227</v>
      </c>
      <c r="F76" s="595">
        <v>-0.28383620339863336</v>
      </c>
    </row>
    <row r="77" spans="2:6" s="4" customFormat="1" hidden="1" outlineLevel="1" x14ac:dyDescent="0.25">
      <c r="B77" s="71" t="s">
        <v>99</v>
      </c>
      <c r="C77" s="600">
        <v>8730</v>
      </c>
      <c r="D77" s="593">
        <v>7.8976640711902135E-2</v>
      </c>
      <c r="E77" s="594">
        <v>-0.53182817611412025</v>
      </c>
      <c r="F77" s="595">
        <v>-0.3337359492486317</v>
      </c>
    </row>
    <row r="78" spans="2:6" s="4" customFormat="1" hidden="1" outlineLevel="1" x14ac:dyDescent="0.25">
      <c r="B78" s="71" t="s">
        <v>100</v>
      </c>
      <c r="C78" s="600">
        <v>7924</v>
      </c>
      <c r="D78" s="593">
        <v>-9.2325315005727382E-2</v>
      </c>
      <c r="E78" s="594">
        <v>-0.58347350714886459</v>
      </c>
      <c r="F78" s="595">
        <v>-0.3920643759485517</v>
      </c>
    </row>
    <row r="79" spans="2:6" s="4" customFormat="1" hidden="1" outlineLevel="1" x14ac:dyDescent="0.25">
      <c r="B79" s="71" t="s">
        <v>101</v>
      </c>
      <c r="C79" s="600">
        <v>7927</v>
      </c>
      <c r="D79" s="593">
        <v>3.7859666834938466E-4</v>
      </c>
      <c r="E79" s="594">
        <v>-0.53944922147339058</v>
      </c>
      <c r="F79" s="595">
        <v>-0.44117969100723753</v>
      </c>
    </row>
    <row r="80" spans="2:6" s="4" customFormat="1" hidden="1" outlineLevel="1" x14ac:dyDescent="0.25">
      <c r="B80" s="71" t="s">
        <v>102</v>
      </c>
      <c r="C80" s="600">
        <v>9949</v>
      </c>
      <c r="D80" s="593">
        <v>0.25507758294436744</v>
      </c>
      <c r="E80" s="594">
        <v>-0.41835720549546918</v>
      </c>
      <c r="F80" s="595">
        <v>-0.48050746807800293</v>
      </c>
    </row>
    <row r="81" spans="2:6" s="4" customFormat="1" hidden="1" outlineLevel="1" x14ac:dyDescent="0.25">
      <c r="B81" s="71" t="s">
        <v>103</v>
      </c>
      <c r="C81" s="600">
        <v>6707</v>
      </c>
      <c r="D81" s="593">
        <v>-0.32586189566790635</v>
      </c>
      <c r="E81" s="594">
        <v>-0.3012813834774456</v>
      </c>
      <c r="F81" s="595">
        <v>-0.47946422005894029</v>
      </c>
    </row>
    <row r="82" spans="2:6" s="4" customFormat="1" hidden="1" outlineLevel="1" x14ac:dyDescent="0.25">
      <c r="B82" s="71" t="s">
        <v>104</v>
      </c>
      <c r="C82" s="600">
        <v>6405</v>
      </c>
      <c r="D82" s="593">
        <v>-4.5027583122111192E-2</v>
      </c>
      <c r="E82" s="594">
        <v>-0.22532656023222064</v>
      </c>
      <c r="F82" s="595">
        <v>-0.47592115741198215</v>
      </c>
    </row>
    <row r="83" spans="2:6" s="4" customFormat="1" ht="15.75" collapsed="1" x14ac:dyDescent="0.25">
      <c r="B83" s="101">
        <v>2015</v>
      </c>
      <c r="C83" s="601">
        <v>90162</v>
      </c>
      <c r="D83" s="602"/>
      <c r="E83" s="603">
        <v>-0.47592115741198215</v>
      </c>
      <c r="F83" s="604">
        <v>-0.47592115741198215</v>
      </c>
    </row>
    <row r="84" spans="2:6" s="4" customFormat="1" hidden="1" outlineLevel="1" x14ac:dyDescent="0.25">
      <c r="B84" s="71" t="s">
        <v>93</v>
      </c>
      <c r="C84" s="600">
        <v>16397</v>
      </c>
      <c r="D84" s="593">
        <v>0.2595636810569979</v>
      </c>
      <c r="E84" s="594">
        <v>0.29784707930979892</v>
      </c>
      <c r="F84" s="595">
        <v>0.32637737757424223</v>
      </c>
    </row>
    <row r="85" spans="2:6" s="4" customFormat="1" hidden="1" outlineLevel="1" x14ac:dyDescent="0.25">
      <c r="B85" s="71" t="s">
        <v>94</v>
      </c>
      <c r="C85" s="600">
        <v>8634</v>
      </c>
      <c r="D85" s="593">
        <v>-0.47344026346282853</v>
      </c>
      <c r="E85" s="594">
        <v>9.8613055096068214E-2</v>
      </c>
      <c r="F85" s="595">
        <v>0.31084687175941927</v>
      </c>
    </row>
    <row r="86" spans="2:6" s="4" customFormat="1" hidden="1" outlineLevel="1" x14ac:dyDescent="0.25">
      <c r="B86" s="71" t="s">
        <v>95</v>
      </c>
      <c r="C86" s="600">
        <v>10542</v>
      </c>
      <c r="D86" s="593">
        <v>0.22098679638637941</v>
      </c>
      <c r="E86" s="594">
        <v>-0.13689209104306532</v>
      </c>
      <c r="F86" s="595">
        <v>0.27395848867318295</v>
      </c>
    </row>
    <row r="87" spans="2:6" s="4" customFormat="1" hidden="1" outlineLevel="1" x14ac:dyDescent="0.25">
      <c r="B87" s="71" t="s">
        <v>96</v>
      </c>
      <c r="C87" s="600">
        <v>12068</v>
      </c>
      <c r="D87" s="593">
        <v>0.1447543160690572</v>
      </c>
      <c r="E87" s="594">
        <v>-0.1711538461538461</v>
      </c>
      <c r="F87" s="595">
        <v>0.22826770871278601</v>
      </c>
    </row>
    <row r="88" spans="2:6" s="4" customFormat="1" hidden="1" outlineLevel="1" x14ac:dyDescent="0.25">
      <c r="B88" s="71" t="s">
        <v>97</v>
      </c>
      <c r="C88" s="600">
        <v>15991</v>
      </c>
      <c r="D88" s="593">
        <v>0.32507457739476298</v>
      </c>
      <c r="E88" s="594">
        <v>-2.8198116074141577E-2</v>
      </c>
      <c r="F88" s="595">
        <v>0.17713762098390706</v>
      </c>
    </row>
    <row r="89" spans="2:6" s="4" customFormat="1" hidden="1" outlineLevel="1" x14ac:dyDescent="0.25">
      <c r="B89" s="71" t="s">
        <v>98</v>
      </c>
      <c r="C89" s="600">
        <v>18552</v>
      </c>
      <c r="D89" s="593">
        <v>0.16015258582952918</v>
      </c>
      <c r="E89" s="594">
        <v>-7.8613829616557274E-3</v>
      </c>
      <c r="F89" s="595">
        <v>0.15118581998455438</v>
      </c>
    </row>
    <row r="90" spans="2:6" s="4" customFormat="1" hidden="1" outlineLevel="1" x14ac:dyDescent="0.25">
      <c r="B90" s="71" t="s">
        <v>99</v>
      </c>
      <c r="C90" s="600">
        <v>18647</v>
      </c>
      <c r="D90" s="593">
        <v>5.1207416990082244E-3</v>
      </c>
      <c r="E90" s="594">
        <v>-5.2874847622917498E-2</v>
      </c>
      <c r="F90" s="595">
        <v>0.10741033072042705</v>
      </c>
    </row>
    <row r="91" spans="2:6" s="4" customFormat="1" hidden="1" outlineLevel="1" x14ac:dyDescent="0.25">
      <c r="B91" s="71" t="s">
        <v>100</v>
      </c>
      <c r="C91" s="600">
        <v>19024</v>
      </c>
      <c r="D91" s="593">
        <v>2.021772939346822E-2</v>
      </c>
      <c r="E91" s="594">
        <v>-3.1758957654723141E-2</v>
      </c>
      <c r="F91" s="595">
        <v>7.8369499947015919E-2</v>
      </c>
    </row>
    <row r="92" spans="2:6" s="4" customFormat="1" hidden="1" outlineLevel="1" x14ac:dyDescent="0.25">
      <c r="B92" s="71" t="s">
        <v>101</v>
      </c>
      <c r="C92" s="600">
        <v>17212</v>
      </c>
      <c r="D92" s="593">
        <v>-9.5248107653490344E-2</v>
      </c>
      <c r="E92" s="594">
        <v>-2.9106498194945818E-2</v>
      </c>
      <c r="F92" s="595">
        <v>4.1177878860426231E-2</v>
      </c>
    </row>
    <row r="93" spans="2:6" s="4" customFormat="1" hidden="1" outlineLevel="1" x14ac:dyDescent="0.25">
      <c r="B93" s="71" t="s">
        <v>102</v>
      </c>
      <c r="C93" s="600">
        <v>17105</v>
      </c>
      <c r="D93" s="593">
        <v>-6.2165930745990972E-3</v>
      </c>
      <c r="E93" s="594">
        <v>3.1081398076471256E-3</v>
      </c>
      <c r="F93" s="595">
        <v>1.5252881099763194E-2</v>
      </c>
    </row>
    <row r="94" spans="2:6" s="4" customFormat="1" hidden="1" outlineLevel="1" x14ac:dyDescent="0.25">
      <c r="B94" s="71" t="s">
        <v>103</v>
      </c>
      <c r="C94" s="600">
        <v>9599</v>
      </c>
      <c r="D94" s="593">
        <v>-0.43881905875475002</v>
      </c>
      <c r="E94" s="594">
        <v>-0.38154758069712003</v>
      </c>
      <c r="F94" s="595">
        <v>-3.020379055925837E-2</v>
      </c>
    </row>
    <row r="95" spans="2:6" s="4" customFormat="1" hidden="1" outlineLevel="1" x14ac:dyDescent="0.25">
      <c r="B95" s="71" t="s">
        <v>104</v>
      </c>
      <c r="C95" s="600">
        <v>8268</v>
      </c>
      <c r="D95" s="593">
        <v>-0.13866027711219919</v>
      </c>
      <c r="E95" s="594">
        <v>-0.36487939775695188</v>
      </c>
      <c r="F95" s="595">
        <v>-7.0441332209470686E-2</v>
      </c>
    </row>
    <row r="96" spans="2:6" s="4" customFormat="1" ht="15.75" collapsed="1" x14ac:dyDescent="0.25">
      <c r="B96" s="101">
        <v>2014</v>
      </c>
      <c r="C96" s="601">
        <v>172039</v>
      </c>
      <c r="D96" s="602"/>
      <c r="E96" s="603">
        <v>-7.0441332209470686E-2</v>
      </c>
      <c r="F96" s="604">
        <v>-7.0441332209470686E-2</v>
      </c>
    </row>
    <row r="97" spans="2:6" s="4" customFormat="1" hidden="1" outlineLevel="1" x14ac:dyDescent="0.25">
      <c r="B97" s="71" t="s">
        <v>93</v>
      </c>
      <c r="C97" s="600">
        <v>12634</v>
      </c>
      <c r="D97" s="593">
        <v>0.23415063006740255</v>
      </c>
      <c r="E97" s="594">
        <v>0.20140737923164709</v>
      </c>
      <c r="F97" s="595">
        <v>0.24298934869914435</v>
      </c>
    </row>
    <row r="98" spans="2:6" s="4" customFormat="1" hidden="1" outlineLevel="1" x14ac:dyDescent="0.25">
      <c r="B98" s="71" t="s">
        <v>94</v>
      </c>
      <c r="C98" s="600">
        <v>7859</v>
      </c>
      <c r="D98" s="593">
        <v>-0.37794839322463192</v>
      </c>
      <c r="E98" s="594">
        <v>0.40817057874932816</v>
      </c>
      <c r="F98" s="595">
        <v>0.25031333465870298</v>
      </c>
    </row>
    <row r="99" spans="2:6" s="4" customFormat="1" hidden="1" outlineLevel="1" x14ac:dyDescent="0.25">
      <c r="B99" s="71" t="s">
        <v>95</v>
      </c>
      <c r="C99" s="600">
        <v>12214</v>
      </c>
      <c r="D99" s="593">
        <v>0.55414174831403495</v>
      </c>
      <c r="E99" s="594">
        <v>0.3079888627115015</v>
      </c>
      <c r="F99" s="595">
        <v>0.25576486010265675</v>
      </c>
    </row>
    <row r="100" spans="2:6" s="4" customFormat="1" hidden="1" outlineLevel="1" x14ac:dyDescent="0.25">
      <c r="B100" s="71" t="s">
        <v>96</v>
      </c>
      <c r="C100" s="600">
        <v>14560</v>
      </c>
      <c r="D100" s="593">
        <v>0.19207466841329612</v>
      </c>
      <c r="E100" s="594">
        <v>0.31159355013061885</v>
      </c>
      <c r="F100" s="595">
        <v>0.26726930889191047</v>
      </c>
    </row>
    <row r="101" spans="2:6" s="4" customFormat="1" hidden="1" outlineLevel="1" x14ac:dyDescent="0.25">
      <c r="B101" s="71" t="s">
        <v>97</v>
      </c>
      <c r="C101" s="600">
        <v>16455</v>
      </c>
      <c r="D101" s="593">
        <v>0.13015109890109899</v>
      </c>
      <c r="E101" s="594">
        <v>0.5989699737634826</v>
      </c>
      <c r="F101" s="595">
        <v>0.29960056565857052</v>
      </c>
    </row>
    <row r="102" spans="2:6" s="4" customFormat="1" hidden="1" outlineLevel="1" x14ac:dyDescent="0.25">
      <c r="B102" s="71" t="s">
        <v>98</v>
      </c>
      <c r="C102" s="600">
        <v>18699</v>
      </c>
      <c r="D102" s="593">
        <v>0.13637192342752957</v>
      </c>
      <c r="E102" s="594">
        <v>0.22343627322690396</v>
      </c>
      <c r="F102" s="595">
        <v>0.27539040780339019</v>
      </c>
    </row>
    <row r="103" spans="2:6" s="4" customFormat="1" hidden="1" outlineLevel="1" x14ac:dyDescent="0.25">
      <c r="B103" s="71" t="s">
        <v>99</v>
      </c>
      <c r="C103" s="600">
        <v>19688</v>
      </c>
      <c r="D103" s="593">
        <v>5.2890528905289003E-2</v>
      </c>
      <c r="E103" s="594">
        <v>0.37861494293116738</v>
      </c>
      <c r="F103" s="595">
        <v>0.3037067875293582</v>
      </c>
    </row>
    <row r="104" spans="2:6" s="4" customFormat="1" hidden="1" outlineLevel="1" x14ac:dyDescent="0.25">
      <c r="B104" s="71" t="s">
        <v>100</v>
      </c>
      <c r="C104" s="600">
        <v>19648</v>
      </c>
      <c r="D104" s="593">
        <v>-2.0316944331572051E-3</v>
      </c>
      <c r="E104" s="594">
        <v>0.24693786888367075</v>
      </c>
      <c r="F104" s="595">
        <v>0.28167749432208322</v>
      </c>
    </row>
    <row r="105" spans="2:6" s="4" customFormat="1" hidden="1" outlineLevel="1" x14ac:dyDescent="0.25">
      <c r="B105" s="71" t="s">
        <v>101</v>
      </c>
      <c r="C105" s="600">
        <v>17728</v>
      </c>
      <c r="D105" s="593">
        <v>-9.7719869706840434E-2</v>
      </c>
      <c r="E105" s="594">
        <v>0.4583744652846331</v>
      </c>
      <c r="F105" s="595">
        <v>0.30598298233468069</v>
      </c>
    </row>
    <row r="106" spans="2:6" s="4" customFormat="1" hidden="1" outlineLevel="1" x14ac:dyDescent="0.25">
      <c r="B106" s="71" t="s">
        <v>102</v>
      </c>
      <c r="C106" s="600">
        <v>17052</v>
      </c>
      <c r="D106" s="593">
        <v>-3.8131768953068579E-2</v>
      </c>
      <c r="E106" s="594">
        <v>0.36198083067092646</v>
      </c>
      <c r="F106" s="595">
        <v>0.32051216201342769</v>
      </c>
    </row>
    <row r="107" spans="2:6" s="4" customFormat="1" hidden="1" outlineLevel="1" x14ac:dyDescent="0.25">
      <c r="B107" s="71" t="s">
        <v>103</v>
      </c>
      <c r="C107" s="600">
        <v>15521</v>
      </c>
      <c r="D107" s="593">
        <v>-8.978418953788414E-2</v>
      </c>
      <c r="E107" s="594">
        <v>0.17654639175257736</v>
      </c>
      <c r="F107" s="595">
        <v>0.29703942453414167</v>
      </c>
    </row>
    <row r="108" spans="2:6" s="4" customFormat="1" hidden="1" outlineLevel="1" x14ac:dyDescent="0.25">
      <c r="B108" s="71" t="s">
        <v>104</v>
      </c>
      <c r="C108" s="600">
        <v>13018</v>
      </c>
      <c r="D108" s="593">
        <v>-0.16126538238515564</v>
      </c>
      <c r="E108" s="594">
        <v>0.27166161961512159</v>
      </c>
      <c r="F108" s="595">
        <v>0.31957733825773249</v>
      </c>
    </row>
    <row r="109" spans="2:6" s="4" customFormat="1" ht="15.75" collapsed="1" x14ac:dyDescent="0.25">
      <c r="B109" s="101">
        <v>2013</v>
      </c>
      <c r="C109" s="601">
        <v>185076</v>
      </c>
      <c r="D109" s="602"/>
      <c r="E109" s="603">
        <v>0.31957733825773249</v>
      </c>
      <c r="F109" s="604">
        <v>0.31957733825773249</v>
      </c>
    </row>
    <row r="110" spans="2:6" s="4" customFormat="1" hidden="1" outlineLevel="1" x14ac:dyDescent="0.25">
      <c r="B110" s="71" t="s">
        <v>93</v>
      </c>
      <c r="C110" s="600">
        <v>10516</v>
      </c>
      <c r="D110" s="593">
        <v>-1.3295346628680038E-3</v>
      </c>
      <c r="E110" s="594">
        <v>0.35550399587522552</v>
      </c>
      <c r="F110" s="595">
        <v>0.3695714559020471</v>
      </c>
    </row>
    <row r="111" spans="2:6" s="4" customFormat="1" hidden="1" outlineLevel="1" x14ac:dyDescent="0.25">
      <c r="B111" s="71" t="s">
        <v>94</v>
      </c>
      <c r="C111" s="600">
        <v>5581</v>
      </c>
      <c r="D111" s="593">
        <v>-0.46928489920121719</v>
      </c>
      <c r="E111" s="594">
        <v>0.25981941309255085</v>
      </c>
      <c r="F111" s="595">
        <v>0.36969158823181192</v>
      </c>
    </row>
    <row r="112" spans="2:6" s="4" customFormat="1" hidden="1" outlineLevel="1" x14ac:dyDescent="0.25">
      <c r="B112" s="71" t="s">
        <v>95</v>
      </c>
      <c r="C112" s="600">
        <v>9338</v>
      </c>
      <c r="D112" s="593">
        <v>0.67317685002687688</v>
      </c>
      <c r="E112" s="594">
        <v>0.23682119205298013</v>
      </c>
      <c r="F112" s="595">
        <v>0.3450305118899053</v>
      </c>
    </row>
    <row r="113" spans="2:6" s="4" customFormat="1" hidden="1" outlineLevel="1" x14ac:dyDescent="0.25">
      <c r="B113" s="71" t="s">
        <v>96</v>
      </c>
      <c r="C113" s="600">
        <v>11101</v>
      </c>
      <c r="D113" s="593">
        <v>0.18879845791390015</v>
      </c>
      <c r="E113" s="594">
        <v>0.17620258529349431</v>
      </c>
      <c r="F113" s="595">
        <v>0.32630524323722576</v>
      </c>
    </row>
    <row r="114" spans="2:6" s="4" customFormat="1" hidden="1" outlineLevel="1" x14ac:dyDescent="0.25">
      <c r="B114" s="71" t="s">
        <v>97</v>
      </c>
      <c r="C114" s="600">
        <v>10291</v>
      </c>
      <c r="D114" s="593">
        <v>-7.2966399423475381E-2</v>
      </c>
      <c r="E114" s="594">
        <v>0.20899906015037595</v>
      </c>
      <c r="F114" s="595">
        <v>0.30436330295021841</v>
      </c>
    </row>
    <row r="115" spans="2:6" s="4" customFormat="1" hidden="1" outlineLevel="1" x14ac:dyDescent="0.25">
      <c r="B115" s="71" t="s">
        <v>98</v>
      </c>
      <c r="C115" s="600">
        <v>15284</v>
      </c>
      <c r="D115" s="593">
        <v>0.4851812263142552</v>
      </c>
      <c r="E115" s="594">
        <v>0.48230045582387748</v>
      </c>
      <c r="F115" s="595">
        <v>0.31018118619196788</v>
      </c>
    </row>
    <row r="116" spans="2:6" s="4" customFormat="1" hidden="1" outlineLevel="1" x14ac:dyDescent="0.25">
      <c r="B116" s="71" t="s">
        <v>99</v>
      </c>
      <c r="C116" s="600">
        <v>14281</v>
      </c>
      <c r="D116" s="593">
        <v>-6.5624182151269306E-2</v>
      </c>
      <c r="E116" s="594">
        <v>0.10980727385763123</v>
      </c>
      <c r="F116" s="595">
        <v>0.28776338016771352</v>
      </c>
    </row>
    <row r="117" spans="2:6" s="4" customFormat="1" hidden="1" outlineLevel="1" x14ac:dyDescent="0.25">
      <c r="B117" s="71" t="s">
        <v>100</v>
      </c>
      <c r="C117" s="600">
        <v>15757</v>
      </c>
      <c r="D117" s="593">
        <v>0.10335410685526214</v>
      </c>
      <c r="E117" s="594">
        <v>0.49596506218551228</v>
      </c>
      <c r="F117" s="595">
        <v>0.32005617641785689</v>
      </c>
    </row>
    <row r="118" spans="2:6" s="4" customFormat="1" hidden="1" outlineLevel="1" x14ac:dyDescent="0.25">
      <c r="B118" s="71" t="s">
        <v>101</v>
      </c>
      <c r="C118" s="600">
        <v>12156</v>
      </c>
      <c r="D118" s="593">
        <v>-0.22853335025702859</v>
      </c>
      <c r="E118" s="594">
        <v>0.17381228273464666</v>
      </c>
      <c r="F118" s="595">
        <v>0.29903875909020572</v>
      </c>
    </row>
    <row r="119" spans="2:6" s="4" customFormat="1" hidden="1" outlineLevel="1" x14ac:dyDescent="0.25">
      <c r="B119" s="71" t="s">
        <v>102</v>
      </c>
      <c r="C119" s="600">
        <v>12520</v>
      </c>
      <c r="D119" s="593">
        <v>2.9944060546232221E-2</v>
      </c>
      <c r="E119" s="594">
        <v>0.18493280333144058</v>
      </c>
      <c r="F119" s="595">
        <v>0.29164178821567011</v>
      </c>
    </row>
    <row r="120" spans="2:6" s="4" customFormat="1" hidden="1" outlineLevel="1" x14ac:dyDescent="0.25">
      <c r="B120" s="71" t="s">
        <v>103</v>
      </c>
      <c r="C120" s="600">
        <v>13192</v>
      </c>
      <c r="D120" s="593">
        <v>5.3674121405750785E-2</v>
      </c>
      <c r="E120" s="594">
        <v>0.47726763717805154</v>
      </c>
      <c r="F120" s="595">
        <v>0.30315898786288487</v>
      </c>
    </row>
    <row r="121" spans="2:6" s="4" customFormat="1" hidden="1" outlineLevel="1" x14ac:dyDescent="0.25">
      <c r="B121" s="71" t="s">
        <v>104</v>
      </c>
      <c r="C121" s="600">
        <v>10237</v>
      </c>
      <c r="D121" s="593">
        <v>-0.22399939357186172</v>
      </c>
      <c r="E121" s="594">
        <v>-2.7825261158594516E-2</v>
      </c>
      <c r="F121" s="595">
        <v>0.25471006065377244</v>
      </c>
    </row>
    <row r="122" spans="2:6" s="4" customFormat="1" ht="15.75" collapsed="1" x14ac:dyDescent="0.25">
      <c r="B122" s="101">
        <v>2012</v>
      </c>
      <c r="C122" s="601">
        <v>140254</v>
      </c>
      <c r="D122" s="602"/>
      <c r="E122" s="603">
        <v>0.25471006065377244</v>
      </c>
      <c r="F122" s="604">
        <v>0.25471006065377244</v>
      </c>
    </row>
    <row r="123" spans="2:6" s="4" customFormat="1" hidden="1" outlineLevel="1" x14ac:dyDescent="0.25">
      <c r="B123" s="71" t="s">
        <v>93</v>
      </c>
      <c r="C123" s="600">
        <v>7758</v>
      </c>
      <c r="D123" s="593">
        <v>0.17563267161691165</v>
      </c>
      <c r="E123" s="594">
        <v>0.26806145799280801</v>
      </c>
      <c r="F123" s="595">
        <v>0.23849719371510658</v>
      </c>
    </row>
    <row r="124" spans="2:6" s="4" customFormat="1" hidden="1" outlineLevel="1" x14ac:dyDescent="0.25">
      <c r="B124" s="71" t="s">
        <v>94</v>
      </c>
      <c r="C124" s="600">
        <v>4430</v>
      </c>
      <c r="D124" s="593">
        <v>-0.42897654034544985</v>
      </c>
      <c r="E124" s="594">
        <v>0.23158187378370854</v>
      </c>
      <c r="F124" s="595">
        <v>0.24321102132732819</v>
      </c>
    </row>
    <row r="125" spans="2:6" s="4" customFormat="1" hidden="1" outlineLevel="1" x14ac:dyDescent="0.25">
      <c r="B125" s="71" t="s">
        <v>95</v>
      </c>
      <c r="C125" s="600">
        <v>7550</v>
      </c>
      <c r="D125" s="593">
        <v>0.70428893905191869</v>
      </c>
      <c r="E125" s="594">
        <v>0.61601027397260277</v>
      </c>
      <c r="F125" s="595">
        <v>0.28492828245678559</v>
      </c>
    </row>
    <row r="126" spans="2:6" s="4" customFormat="1" hidden="1" outlineLevel="1" x14ac:dyDescent="0.25">
      <c r="B126" s="71" t="s">
        <v>96</v>
      </c>
      <c r="C126" s="600">
        <v>9438</v>
      </c>
      <c r="D126" s="593">
        <v>0.25006622516556298</v>
      </c>
      <c r="E126" s="594">
        <v>0.35779024600776865</v>
      </c>
      <c r="F126" s="595">
        <v>0.29106901606829738</v>
      </c>
    </row>
    <row r="127" spans="2:6" s="4" customFormat="1" hidden="1" outlineLevel="1" x14ac:dyDescent="0.25">
      <c r="B127" s="71" t="s">
        <v>97</v>
      </c>
      <c r="C127" s="600">
        <v>8512</v>
      </c>
      <c r="D127" s="593">
        <v>-9.8114007204916254E-2</v>
      </c>
      <c r="E127" s="594">
        <v>0.51002306191236468</v>
      </c>
      <c r="F127" s="595">
        <v>0.36815773550377062</v>
      </c>
    </row>
    <row r="128" spans="2:6" s="4" customFormat="1" hidden="1" outlineLevel="1" x14ac:dyDescent="0.25">
      <c r="B128" s="71" t="s">
        <v>98</v>
      </c>
      <c r="C128" s="600">
        <v>10311</v>
      </c>
      <c r="D128" s="593">
        <v>0.21134868421052633</v>
      </c>
      <c r="E128" s="594">
        <v>0.48852317020355129</v>
      </c>
      <c r="F128" s="595">
        <v>0.40464565547889131</v>
      </c>
    </row>
    <row r="129" spans="2:6" s="4" customFormat="1" hidden="1" outlineLevel="1" x14ac:dyDescent="0.25">
      <c r="B129" s="71" t="s">
        <v>99</v>
      </c>
      <c r="C129" s="600">
        <v>12868</v>
      </c>
      <c r="D129" s="593">
        <v>0.24798758607312577</v>
      </c>
      <c r="E129" s="594">
        <v>0.27431174489998011</v>
      </c>
      <c r="F129" s="595">
        <v>0.38624954426900748</v>
      </c>
    </row>
    <row r="130" spans="2:6" s="4" customFormat="1" hidden="1" outlineLevel="1" x14ac:dyDescent="0.25">
      <c r="B130" s="71" t="s">
        <v>100</v>
      </c>
      <c r="C130" s="600">
        <v>10533</v>
      </c>
      <c r="D130" s="593">
        <v>-0.1814578800124339</v>
      </c>
      <c r="E130" s="594">
        <v>0.17111407605070039</v>
      </c>
      <c r="F130" s="595">
        <v>0.35744514000621952</v>
      </c>
    </row>
    <row r="131" spans="2:6" s="4" customFormat="1" hidden="1" outlineLevel="1" x14ac:dyDescent="0.25">
      <c r="B131" s="71" t="s">
        <v>101</v>
      </c>
      <c r="C131" s="600">
        <v>10356</v>
      </c>
      <c r="D131" s="593">
        <v>-1.6804329250925676E-2</v>
      </c>
      <c r="E131" s="594">
        <v>0.40974680098012528</v>
      </c>
      <c r="F131" s="595">
        <v>0.36129431433724313</v>
      </c>
    </row>
    <row r="132" spans="2:6" s="4" customFormat="1" hidden="1" outlineLevel="1" x14ac:dyDescent="0.25">
      <c r="B132" s="71" t="s">
        <v>102</v>
      </c>
      <c r="C132" s="600">
        <v>10566</v>
      </c>
      <c r="D132" s="593">
        <v>2.0278099652375481E-2</v>
      </c>
      <c r="E132" s="594">
        <v>0.24878855927195365</v>
      </c>
      <c r="F132" s="595">
        <v>0.35631282618196769</v>
      </c>
    </row>
    <row r="133" spans="2:6" s="4" customFormat="1" hidden="1" outlineLevel="1" x14ac:dyDescent="0.25">
      <c r="B133" s="71" t="s">
        <v>103</v>
      </c>
      <c r="C133" s="600">
        <v>8930</v>
      </c>
      <c r="D133" s="593">
        <v>-0.15483626727238309</v>
      </c>
      <c r="E133" s="594">
        <v>0.35467233009708732</v>
      </c>
      <c r="F133" s="595">
        <v>0.35209237018278472</v>
      </c>
    </row>
    <row r="134" spans="2:6" s="4" customFormat="1" hidden="1" outlineLevel="1" x14ac:dyDescent="0.25">
      <c r="B134" s="71" t="s">
        <v>104</v>
      </c>
      <c r="C134" s="600">
        <v>10530</v>
      </c>
      <c r="D134" s="593">
        <v>0.17917133258678608</v>
      </c>
      <c r="E134" s="594">
        <v>0.59569631762388231</v>
      </c>
      <c r="F134" s="595">
        <v>0.36332812957361704</v>
      </c>
    </row>
    <row r="135" spans="2:6" s="4" customFormat="1" ht="15.75" collapsed="1" x14ac:dyDescent="0.25">
      <c r="B135" s="101">
        <v>2011</v>
      </c>
      <c r="C135" s="601">
        <v>111782</v>
      </c>
      <c r="D135" s="602"/>
      <c r="E135" s="603">
        <v>0.36332812957361704</v>
      </c>
      <c r="F135" s="604">
        <v>0.36332812957361704</v>
      </c>
    </row>
    <row r="136" spans="2:6" s="4" customFormat="1" hidden="1" outlineLevel="1" x14ac:dyDescent="0.25">
      <c r="B136" s="71" t="s">
        <v>93</v>
      </c>
      <c r="C136" s="600">
        <v>6118</v>
      </c>
      <c r="D136" s="593">
        <v>0.39903956094214488</v>
      </c>
      <c r="E136" s="594">
        <v>-6.9930069930069894E-2</v>
      </c>
      <c r="F136" s="595">
        <v>-0.26696699956578374</v>
      </c>
    </row>
    <row r="137" spans="2:6" s="4" customFormat="1" hidden="1" outlineLevel="1" x14ac:dyDescent="0.25">
      <c r="B137" s="71" t="s">
        <v>94</v>
      </c>
      <c r="C137" s="600">
        <v>3597</v>
      </c>
      <c r="D137" s="593">
        <v>-0.41206276560967636</v>
      </c>
      <c r="E137" s="594">
        <v>0.13006597549481613</v>
      </c>
      <c r="F137" s="595">
        <v>-0.24700758079531848</v>
      </c>
    </row>
    <row r="138" spans="2:6" s="4" customFormat="1" hidden="1" outlineLevel="1" x14ac:dyDescent="0.25">
      <c r="B138" s="71" t="s">
        <v>95</v>
      </c>
      <c r="C138" s="600">
        <v>4672</v>
      </c>
      <c r="D138" s="593">
        <v>0.29886016124548243</v>
      </c>
      <c r="E138" s="594">
        <v>7.3307460112117528E-3</v>
      </c>
      <c r="F138" s="595">
        <v>-0.23978929945423633</v>
      </c>
    </row>
    <row r="139" spans="2:6" s="4" customFormat="1" hidden="1" outlineLevel="1" x14ac:dyDescent="0.25">
      <c r="B139" s="71" t="s">
        <v>96</v>
      </c>
      <c r="C139" s="600">
        <v>6951</v>
      </c>
      <c r="D139" s="593">
        <v>0.48779965753424648</v>
      </c>
      <c r="E139" s="594">
        <v>0.29973821989528804</v>
      </c>
      <c r="F139" s="595">
        <v>-0.20735027740120071</v>
      </c>
    </row>
    <row r="140" spans="2:6" s="4" customFormat="1" hidden="1" outlineLevel="1" x14ac:dyDescent="0.25">
      <c r="B140" s="71" t="s">
        <v>97</v>
      </c>
      <c r="C140" s="600">
        <v>5637</v>
      </c>
      <c r="D140" s="593">
        <v>-0.18903754855416488</v>
      </c>
      <c r="E140" s="594">
        <v>-0.24396459227467815</v>
      </c>
      <c r="F140" s="595">
        <v>-0.22005824326346446</v>
      </c>
    </row>
    <row r="141" spans="2:6" s="4" customFormat="1" hidden="1" outlineLevel="1" x14ac:dyDescent="0.25">
      <c r="B141" s="71" t="s">
        <v>98</v>
      </c>
      <c r="C141" s="600">
        <v>6927</v>
      </c>
      <c r="D141" s="593">
        <v>0.22884513038850463</v>
      </c>
      <c r="E141" s="594">
        <v>0.10337687161516396</v>
      </c>
      <c r="F141" s="595">
        <v>-0.20320544179653832</v>
      </c>
    </row>
    <row r="142" spans="2:6" s="4" customFormat="1" hidden="1" outlineLevel="1" x14ac:dyDescent="0.25">
      <c r="B142" s="71" t="s">
        <v>99</v>
      </c>
      <c r="C142" s="600">
        <v>10098</v>
      </c>
      <c r="D142" s="593">
        <v>0.4577739281074058</v>
      </c>
      <c r="E142" s="594">
        <v>0.40406006674082318</v>
      </c>
      <c r="F142" s="595">
        <v>-0.15354302670623143</v>
      </c>
    </row>
    <row r="143" spans="2:6" s="4" customFormat="1" hidden="1" outlineLevel="1" x14ac:dyDescent="0.25">
      <c r="B143" s="71" t="s">
        <v>100</v>
      </c>
      <c r="C143" s="600">
        <v>8994</v>
      </c>
      <c r="D143" s="593">
        <v>-0.10932857991681522</v>
      </c>
      <c r="E143" s="594">
        <v>0.41704742397983297</v>
      </c>
      <c r="F143" s="595">
        <v>-8.3268260637836322E-2</v>
      </c>
    </row>
    <row r="144" spans="2:6" s="4" customFormat="1" hidden="1" outlineLevel="1" x14ac:dyDescent="0.25">
      <c r="B144" s="71" t="s">
        <v>101</v>
      </c>
      <c r="C144" s="600">
        <v>7346</v>
      </c>
      <c r="D144" s="593">
        <v>-0.18323326662219253</v>
      </c>
      <c r="E144" s="594">
        <v>0.37462574850299402</v>
      </c>
      <c r="F144" s="595">
        <v>-3.4262249230847419E-2</v>
      </c>
    </row>
    <row r="145" spans="2:6" s="4" customFormat="1" hidden="1" outlineLevel="1" x14ac:dyDescent="0.25">
      <c r="B145" s="71" t="s">
        <v>102</v>
      </c>
      <c r="C145" s="600">
        <v>8461</v>
      </c>
      <c r="D145" s="593">
        <v>0.15178328341954805</v>
      </c>
      <c r="E145" s="594">
        <v>0.27616892911010549</v>
      </c>
      <c r="F145" s="595">
        <v>0.10303855261105666</v>
      </c>
    </row>
    <row r="146" spans="2:6" s="4" customFormat="1" hidden="1" outlineLevel="1" x14ac:dyDescent="0.25">
      <c r="B146" s="71" t="s">
        <v>103</v>
      </c>
      <c r="C146" s="600">
        <v>6592</v>
      </c>
      <c r="D146" s="593">
        <v>-0.22089587519205767</v>
      </c>
      <c r="E146" s="594">
        <v>0.4268398268398268</v>
      </c>
      <c r="F146" s="595">
        <v>0.15484067119340961</v>
      </c>
    </row>
    <row r="147" spans="2:6" s="4" customFormat="1" hidden="1" outlineLevel="1" x14ac:dyDescent="0.25">
      <c r="B147" s="71" t="s">
        <v>104</v>
      </c>
      <c r="C147" s="600">
        <v>6599</v>
      </c>
      <c r="D147" s="593">
        <v>1.0618932038835016E-3</v>
      </c>
      <c r="E147" s="594">
        <v>0.50903270066316031</v>
      </c>
      <c r="F147" s="595">
        <v>0.20599526380043254</v>
      </c>
    </row>
    <row r="148" spans="2:6" s="4" customFormat="1" ht="15.75" collapsed="1" x14ac:dyDescent="0.25">
      <c r="B148" s="101">
        <v>2010</v>
      </c>
      <c r="C148" s="601">
        <v>81992</v>
      </c>
      <c r="D148" s="602"/>
      <c r="E148" s="603">
        <v>0.20599526380043254</v>
      </c>
      <c r="F148" s="604">
        <v>0.20599526380043254</v>
      </c>
    </row>
    <row r="149" spans="2:6" s="4" customFormat="1" hidden="1" outlineLevel="1" x14ac:dyDescent="0.25">
      <c r="B149" s="71" t="s">
        <v>93</v>
      </c>
      <c r="C149" s="600">
        <v>6578</v>
      </c>
      <c r="D149" s="593">
        <v>0.20542422576507247</v>
      </c>
      <c r="E149" s="594">
        <v>-8.7782554430730797E-2</v>
      </c>
      <c r="F149" s="595">
        <v>0.22350316102640377</v>
      </c>
    </row>
    <row r="150" spans="2:6" s="4" customFormat="1" hidden="1" outlineLevel="1" x14ac:dyDescent="0.25">
      <c r="B150" s="71" t="s">
        <v>94</v>
      </c>
      <c r="C150" s="600">
        <v>3183</v>
      </c>
      <c r="D150" s="593">
        <v>-0.51611432046214656</v>
      </c>
      <c r="E150" s="594">
        <v>-0.37280788177339896</v>
      </c>
      <c r="F150" s="595">
        <v>0.17349911559671205</v>
      </c>
    </row>
    <row r="151" spans="2:6" s="4" customFormat="1" hidden="1" outlineLevel="1" x14ac:dyDescent="0.25">
      <c r="B151" s="71" t="s">
        <v>95</v>
      </c>
      <c r="C151" s="600">
        <v>4638</v>
      </c>
      <c r="D151" s="593">
        <v>0.4571159283694628</v>
      </c>
      <c r="E151" s="594">
        <v>-0.14899082568807342</v>
      </c>
      <c r="F151" s="595">
        <v>0.15394840424845468</v>
      </c>
    </row>
    <row r="152" spans="2:6" s="4" customFormat="1" hidden="1" outlineLevel="1" x14ac:dyDescent="0.25">
      <c r="B152" s="71" t="s">
        <v>96</v>
      </c>
      <c r="C152" s="600">
        <v>5348</v>
      </c>
      <c r="D152" s="593">
        <v>0.15308322552824483</v>
      </c>
      <c r="E152" s="594">
        <v>-0.2343593414459556</v>
      </c>
      <c r="F152" s="595">
        <v>0.11410222239145051</v>
      </c>
    </row>
    <row r="153" spans="2:6" s="4" customFormat="1" hidden="1" outlineLevel="1" x14ac:dyDescent="0.25">
      <c r="B153" s="71" t="s">
        <v>97</v>
      </c>
      <c r="C153" s="600">
        <v>7456</v>
      </c>
      <c r="D153" s="593">
        <v>0.39416604338070305</v>
      </c>
      <c r="E153" s="594">
        <v>-0.10792055515673604</v>
      </c>
      <c r="F153" s="595">
        <v>5.6088399401918343E-2</v>
      </c>
    </row>
    <row r="154" spans="2:6" s="4" customFormat="1" hidden="1" outlineLevel="1" x14ac:dyDescent="0.25">
      <c r="B154" s="71" t="s">
        <v>98</v>
      </c>
      <c r="C154" s="600">
        <v>6278</v>
      </c>
      <c r="D154" s="593">
        <v>-0.15799356223175964</v>
      </c>
      <c r="E154" s="594">
        <v>-0.14011779208327624</v>
      </c>
      <c r="F154" s="595">
        <v>3.7046879340959293E-2</v>
      </c>
    </row>
    <row r="155" spans="2:6" s="4" customFormat="1" hidden="1" outlineLevel="1" x14ac:dyDescent="0.25">
      <c r="B155" s="71" t="s">
        <v>99</v>
      </c>
      <c r="C155" s="600">
        <v>7192</v>
      </c>
      <c r="D155" s="593">
        <v>0.14558776680471497</v>
      </c>
      <c r="E155" s="594">
        <v>-0.18235561618917695</v>
      </c>
      <c r="F155" s="595">
        <v>-5.8645143780901021E-3</v>
      </c>
    </row>
    <row r="156" spans="2:6" s="4" customFormat="1" hidden="1" outlineLevel="1" x14ac:dyDescent="0.25">
      <c r="B156" s="71" t="s">
        <v>100</v>
      </c>
      <c r="C156" s="600">
        <v>6347</v>
      </c>
      <c r="D156" s="593">
        <v>-0.11749165739710787</v>
      </c>
      <c r="E156" s="594">
        <v>-0.36005242992538822</v>
      </c>
      <c r="F156" s="595">
        <v>-6.9757520552525709E-2</v>
      </c>
    </row>
    <row r="157" spans="2:6" s="4" customFormat="1" hidden="1" outlineLevel="1" x14ac:dyDescent="0.25">
      <c r="B157" s="71" t="s">
        <v>101</v>
      </c>
      <c r="C157" s="600">
        <v>5344</v>
      </c>
      <c r="D157" s="593">
        <v>-0.158027414526548</v>
      </c>
      <c r="E157" s="594">
        <v>-0.27440597420230817</v>
      </c>
      <c r="F157" s="595">
        <v>-9.2369292546992332E-2</v>
      </c>
    </row>
    <row r="158" spans="2:6" s="4" customFormat="1" hidden="1" outlineLevel="1" x14ac:dyDescent="0.25">
      <c r="B158" s="71" t="s">
        <v>102</v>
      </c>
      <c r="C158" s="600">
        <v>6630</v>
      </c>
      <c r="D158" s="593">
        <v>0.2406437125748504</v>
      </c>
      <c r="E158" s="594">
        <v>-0.55084343879140985</v>
      </c>
      <c r="F158" s="595">
        <v>-0.25147260164931384</v>
      </c>
    </row>
    <row r="159" spans="2:6" s="4" customFormat="1" hidden="1" outlineLevel="1" x14ac:dyDescent="0.25">
      <c r="B159" s="71" t="s">
        <v>103</v>
      </c>
      <c r="C159" s="600">
        <v>4620</v>
      </c>
      <c r="D159" s="593">
        <v>-0.30316742081447967</v>
      </c>
      <c r="E159" s="594">
        <v>-0.23963133640552992</v>
      </c>
      <c r="F159" s="595">
        <v>-0.25343176462958561</v>
      </c>
    </row>
    <row r="160" spans="2:6" s="4" customFormat="1" hidden="1" outlineLevel="1" x14ac:dyDescent="0.25">
      <c r="B160" s="71" t="s">
        <v>104</v>
      </c>
      <c r="C160" s="600">
        <v>4373</v>
      </c>
      <c r="D160" s="593">
        <v>-5.3463203463203435E-2</v>
      </c>
      <c r="E160" s="594">
        <v>-0.19864394355873194</v>
      </c>
      <c r="F160" s="595">
        <v>-0.2670102314749927</v>
      </c>
    </row>
    <row r="161" spans="2:6" s="4" customFormat="1" ht="15.75" collapsed="1" x14ac:dyDescent="0.25">
      <c r="B161" s="101">
        <v>2009</v>
      </c>
      <c r="C161" s="601">
        <v>67987</v>
      </c>
      <c r="D161" s="602"/>
      <c r="E161" s="603">
        <v>-0.2670102314749927</v>
      </c>
      <c r="F161" s="604">
        <v>-0.2670102314749927</v>
      </c>
    </row>
    <row r="162" spans="2:6" s="4" customFormat="1" hidden="1" outlineLevel="1" x14ac:dyDescent="0.25">
      <c r="B162" s="71" t="s">
        <v>93</v>
      </c>
      <c r="C162" s="600">
        <v>7211</v>
      </c>
      <c r="D162" s="593">
        <v>0.38088854844887021</v>
      </c>
      <c r="E162" s="594">
        <v>8.0461492358405717E-2</v>
      </c>
      <c r="F162" s="595">
        <v>9.9105148679619948E-2</v>
      </c>
    </row>
    <row r="163" spans="2:6" s="4" customFormat="1" hidden="1" outlineLevel="1" x14ac:dyDescent="0.25">
      <c r="B163" s="71" t="s">
        <v>94</v>
      </c>
      <c r="C163" s="600">
        <v>5075</v>
      </c>
      <c r="D163" s="593">
        <v>-0.29621411732075997</v>
      </c>
      <c r="E163" s="594">
        <v>0.45875251509054316</v>
      </c>
      <c r="F163" s="595">
        <v>0.11320563494476543</v>
      </c>
    </row>
    <row r="164" spans="2:6" s="4" customFormat="1" hidden="1" outlineLevel="1" x14ac:dyDescent="0.25">
      <c r="B164" s="71" t="s">
        <v>95</v>
      </c>
      <c r="C164" s="600">
        <v>5450</v>
      </c>
      <c r="D164" s="593">
        <v>7.3891625615763568E-2</v>
      </c>
      <c r="E164" s="594">
        <v>0.12347969490826638</v>
      </c>
      <c r="F164" s="595">
        <v>0.11590028658246809</v>
      </c>
    </row>
    <row r="165" spans="2:6" s="4" customFormat="1" hidden="1" outlineLevel="1" x14ac:dyDescent="0.25">
      <c r="B165" s="71" t="s">
        <v>96</v>
      </c>
      <c r="C165" s="600">
        <v>6985</v>
      </c>
      <c r="D165" s="593">
        <v>0.28165137614678892</v>
      </c>
      <c r="E165" s="594">
        <v>0.22910434629597054</v>
      </c>
      <c r="F165" s="595">
        <v>0.14570518693015755</v>
      </c>
    </row>
    <row r="166" spans="2:6" s="4" customFormat="1" hidden="1" outlineLevel="1" x14ac:dyDescent="0.25">
      <c r="B166" s="71" t="s">
        <v>97</v>
      </c>
      <c r="C166" s="600">
        <v>8358</v>
      </c>
      <c r="D166" s="593">
        <v>0.19656406585540442</v>
      </c>
      <c r="E166" s="594">
        <v>0.71130221130221138</v>
      </c>
      <c r="F166" s="595">
        <v>0.19634391088100989</v>
      </c>
    </row>
    <row r="167" spans="2:6" s="4" customFormat="1" hidden="1" outlineLevel="1" x14ac:dyDescent="0.25">
      <c r="B167" s="71" t="s">
        <v>98</v>
      </c>
      <c r="C167" s="600">
        <v>7301</v>
      </c>
      <c r="D167" s="593">
        <v>-0.12646566164154105</v>
      </c>
      <c r="E167" s="594">
        <v>7.7320348236682879E-2</v>
      </c>
      <c r="F167" s="595">
        <v>0.1971397171530207</v>
      </c>
    </row>
    <row r="168" spans="2:6" s="4" customFormat="1" hidden="1" outlineLevel="1" x14ac:dyDescent="0.25">
      <c r="B168" s="71" t="s">
        <v>99</v>
      </c>
      <c r="C168" s="600">
        <v>8796</v>
      </c>
      <c r="D168" s="593">
        <v>0.20476647034652795</v>
      </c>
      <c r="E168" s="594">
        <v>0.28671737858396718</v>
      </c>
      <c r="F168" s="595">
        <v>0.209720933552209</v>
      </c>
    </row>
    <row r="169" spans="2:6" s="4" customFormat="1" hidden="1" outlineLevel="1" x14ac:dyDescent="0.25">
      <c r="B169" s="71" t="s">
        <v>100</v>
      </c>
      <c r="C169" s="600">
        <v>9918</v>
      </c>
      <c r="D169" s="593">
        <v>0.12755798090040926</v>
      </c>
      <c r="E169" s="594">
        <v>0.24974798387096775</v>
      </c>
      <c r="F169" s="595">
        <v>0.21682216766047002</v>
      </c>
    </row>
    <row r="170" spans="2:6" s="4" customFormat="1" hidden="1" outlineLevel="1" x14ac:dyDescent="0.25">
      <c r="B170" s="71" t="s">
        <v>101</v>
      </c>
      <c r="C170" s="600">
        <v>7365</v>
      </c>
      <c r="D170" s="593">
        <v>-0.25741076830006049</v>
      </c>
      <c r="E170" s="594">
        <v>-8.8817117480823882E-3</v>
      </c>
      <c r="F170" s="595">
        <v>0.20385342001444684</v>
      </c>
    </row>
    <row r="171" spans="2:6" s="4" customFormat="1" hidden="1" outlineLevel="1" x14ac:dyDescent="0.25">
      <c r="B171" s="71" t="s">
        <v>102</v>
      </c>
      <c r="C171" s="600">
        <v>14761</v>
      </c>
      <c r="D171" s="593">
        <v>1.0042090970807873</v>
      </c>
      <c r="E171" s="594">
        <v>1.0492850201305011</v>
      </c>
      <c r="F171" s="595">
        <v>0.28357741298276684</v>
      </c>
    </row>
    <row r="172" spans="2:6" s="4" customFormat="1" hidden="1" outlineLevel="1" x14ac:dyDescent="0.25">
      <c r="B172" s="71" t="s">
        <v>103</v>
      </c>
      <c r="C172" s="600">
        <v>6076</v>
      </c>
      <c r="D172" s="593">
        <v>-0.58837477135695415</v>
      </c>
      <c r="E172" s="594">
        <v>-0.21892274071217377</v>
      </c>
      <c r="F172" s="595">
        <v>0.22628104869708143</v>
      </c>
    </row>
    <row r="173" spans="2:6" s="4" customFormat="1" hidden="1" outlineLevel="1" x14ac:dyDescent="0.25">
      <c r="B173" s="71" t="s">
        <v>104</v>
      </c>
      <c r="C173" s="600">
        <v>5457</v>
      </c>
      <c r="D173" s="593">
        <v>-0.1018762343647136</v>
      </c>
      <c r="E173" s="594">
        <v>4.5001914975105306E-2</v>
      </c>
      <c r="F173" s="595">
        <v>0.24075981539696345</v>
      </c>
    </row>
    <row r="174" spans="2:6" s="4" customFormat="1" ht="15.75" collapsed="1" x14ac:dyDescent="0.25">
      <c r="B174" s="101">
        <v>2008</v>
      </c>
      <c r="C174" s="601">
        <v>92753</v>
      </c>
      <c r="D174" s="602"/>
      <c r="E174" s="603">
        <v>0.24075981539696345</v>
      </c>
      <c r="F174" s="604">
        <v>0.24075981539696345</v>
      </c>
    </row>
    <row r="175" spans="2:6" s="4" customFormat="1" hidden="1" outlineLevel="1" x14ac:dyDescent="0.25">
      <c r="B175" s="71" t="s">
        <v>93</v>
      </c>
      <c r="C175" s="600">
        <v>6674</v>
      </c>
      <c r="D175" s="593">
        <v>0.12869947573143925</v>
      </c>
      <c r="E175" s="594">
        <v>0.34529328764362033</v>
      </c>
      <c r="F175" s="595">
        <v>0.22534657007423298</v>
      </c>
    </row>
    <row r="176" spans="2:6" s="4" customFormat="1" hidden="1" outlineLevel="1" x14ac:dyDescent="0.25">
      <c r="B176" s="71" t="s">
        <v>94</v>
      </c>
      <c r="C176" s="600">
        <v>3479</v>
      </c>
      <c r="D176" s="593">
        <v>-0.47872340425531912</v>
      </c>
      <c r="E176" s="594">
        <v>0.19430140748369373</v>
      </c>
      <c r="F176" s="595">
        <v>0.23368342085521387</v>
      </c>
    </row>
    <row r="177" spans="2:6" s="4" customFormat="1" hidden="1" outlineLevel="1" x14ac:dyDescent="0.25">
      <c r="B177" s="71" t="s">
        <v>95</v>
      </c>
      <c r="C177" s="600">
        <v>4851</v>
      </c>
      <c r="D177" s="593">
        <v>0.39436619718309851</v>
      </c>
      <c r="E177" s="594">
        <v>8.2570854719928644E-2</v>
      </c>
      <c r="F177" s="595">
        <v>0.22284053887470279</v>
      </c>
    </row>
    <row r="178" spans="2:6" s="4" customFormat="1" hidden="1" outlineLevel="1" x14ac:dyDescent="0.25">
      <c r="B178" s="71" t="s">
        <v>96</v>
      </c>
      <c r="C178" s="600">
        <v>5683</v>
      </c>
      <c r="D178" s="593">
        <v>0.1715110286538859</v>
      </c>
      <c r="E178" s="594">
        <v>-0.10546198646308835</v>
      </c>
      <c r="F178" s="595">
        <v>0.17769253163906629</v>
      </c>
    </row>
    <row r="179" spans="2:6" s="4" customFormat="1" hidden="1" outlineLevel="1" x14ac:dyDescent="0.25">
      <c r="B179" s="71" t="s">
        <v>97</v>
      </c>
      <c r="C179" s="600">
        <v>4884</v>
      </c>
      <c r="D179" s="593">
        <v>-0.14059475629069151</v>
      </c>
      <c r="E179" s="594">
        <v>-1.4312001635656824E-3</v>
      </c>
      <c r="F179" s="595">
        <v>0.16048132584004193</v>
      </c>
    </row>
    <row r="180" spans="2:6" s="4" customFormat="1" hidden="1" outlineLevel="1" x14ac:dyDescent="0.25">
      <c r="B180" s="71" t="s">
        <v>98</v>
      </c>
      <c r="C180" s="600">
        <v>6777</v>
      </c>
      <c r="D180" s="593">
        <v>0.38759213759213762</v>
      </c>
      <c r="E180" s="594">
        <v>6.1393891934220735E-2</v>
      </c>
      <c r="F180" s="595">
        <v>0.130447575767483</v>
      </c>
    </row>
    <row r="181" spans="2:6" s="4" customFormat="1" hidden="1" outlineLevel="1" x14ac:dyDescent="0.25">
      <c r="B181" s="71" t="s">
        <v>99</v>
      </c>
      <c r="C181" s="600">
        <v>6836</v>
      </c>
      <c r="D181" s="593">
        <v>8.7059170724508306E-3</v>
      </c>
      <c r="E181" s="594">
        <v>0.15181128896377416</v>
      </c>
      <c r="F181" s="595">
        <v>0.14153725822483665</v>
      </c>
    </row>
    <row r="182" spans="2:6" s="4" customFormat="1" hidden="1" outlineLevel="1" x14ac:dyDescent="0.25">
      <c r="B182" s="71" t="s">
        <v>100</v>
      </c>
      <c r="C182" s="600">
        <v>7936</v>
      </c>
      <c r="D182" s="593">
        <v>0.16091281451141026</v>
      </c>
      <c r="E182" s="594">
        <v>0.18165574746873148</v>
      </c>
      <c r="F182" s="595">
        <v>0.12513417945317928</v>
      </c>
    </row>
    <row r="183" spans="2:6" s="4" customFormat="1" hidden="1" outlineLevel="1" x14ac:dyDescent="0.25">
      <c r="B183" s="71" t="s">
        <v>101</v>
      </c>
      <c r="C183" s="600">
        <v>7431</v>
      </c>
      <c r="D183" s="593">
        <v>-6.3634072580645129E-2</v>
      </c>
      <c r="E183" s="594">
        <v>0.1061327776123846</v>
      </c>
      <c r="F183" s="595">
        <v>0.109966695448378</v>
      </c>
    </row>
    <row r="184" spans="2:6" s="4" customFormat="1" hidden="1" outlineLevel="1" x14ac:dyDescent="0.25">
      <c r="B184" s="71" t="s">
        <v>102</v>
      </c>
      <c r="C184" s="600">
        <v>7203</v>
      </c>
      <c r="D184" s="593">
        <v>-3.0682276947920917E-2</v>
      </c>
      <c r="E184" s="594">
        <v>0.24490148634635323</v>
      </c>
      <c r="F184" s="595">
        <v>0.12599898759031158</v>
      </c>
    </row>
    <row r="185" spans="2:6" s="4" customFormat="1" hidden="1" outlineLevel="1" x14ac:dyDescent="0.25">
      <c r="B185" s="71" t="s">
        <v>103</v>
      </c>
      <c r="C185" s="600">
        <v>7779</v>
      </c>
      <c r="D185" s="593">
        <v>7.9966680549770963E-2</v>
      </c>
      <c r="E185" s="594">
        <v>0.35569884977344013</v>
      </c>
      <c r="F185" s="595">
        <v>0.14710130604673788</v>
      </c>
    </row>
    <row r="186" spans="2:6" s="4" customFormat="1" hidden="1" outlineLevel="1" x14ac:dyDescent="0.25">
      <c r="B186" s="71" t="s">
        <v>104</v>
      </c>
      <c r="C186" s="600">
        <v>5222</v>
      </c>
      <c r="D186" s="593">
        <v>-0.32870548913742126</v>
      </c>
      <c r="E186" s="594">
        <v>-0.11686115339083381</v>
      </c>
      <c r="F186" s="595">
        <v>0.11925437939811356</v>
      </c>
    </row>
    <row r="187" spans="2:6" s="4" customFormat="1" ht="15.75" collapsed="1" x14ac:dyDescent="0.25">
      <c r="B187" s="101">
        <v>2007</v>
      </c>
      <c r="C187" s="601">
        <v>74755</v>
      </c>
      <c r="D187" s="602"/>
      <c r="E187" s="603">
        <v>0.11925437939811356</v>
      </c>
      <c r="F187" s="604">
        <v>0.11925437939811356</v>
      </c>
    </row>
    <row r="188" spans="2:6" s="4" customFormat="1" hidden="1" outlineLevel="1" x14ac:dyDescent="0.25">
      <c r="B188" s="71" t="s">
        <v>93</v>
      </c>
      <c r="C188" s="600">
        <v>4961</v>
      </c>
      <c r="D188" s="593">
        <v>1.3690232938291746E-2</v>
      </c>
      <c r="E188" s="594">
        <v>0.20295829291949574</v>
      </c>
      <c r="F188" s="595">
        <v>1.9048487057965691E-2</v>
      </c>
    </row>
    <row r="189" spans="2:6" s="4" customFormat="1" hidden="1" outlineLevel="1" x14ac:dyDescent="0.25">
      <c r="B189" s="71" t="s">
        <v>94</v>
      </c>
      <c r="C189" s="600">
        <v>2913</v>
      </c>
      <c r="D189" s="593">
        <v>-0.41281999596855468</v>
      </c>
      <c r="E189" s="594">
        <v>2.8601694915254328E-2</v>
      </c>
      <c r="F189" s="595">
        <v>3.1429624170965287E-2</v>
      </c>
    </row>
    <row r="190" spans="2:6" s="4" customFormat="1" hidden="1" outlineLevel="1" x14ac:dyDescent="0.25">
      <c r="B190" s="71" t="s">
        <v>95</v>
      </c>
      <c r="C190" s="600">
        <v>4481</v>
      </c>
      <c r="D190" s="593">
        <v>0.53827669069687611</v>
      </c>
      <c r="E190" s="594">
        <v>0.21700162954915814</v>
      </c>
      <c r="F190" s="595">
        <v>4.2194325147744349E-2</v>
      </c>
    </row>
    <row r="191" spans="2:6" s="4" customFormat="1" hidden="1" outlineLevel="1" x14ac:dyDescent="0.25">
      <c r="B191" s="71" t="s">
        <v>96</v>
      </c>
      <c r="C191" s="600">
        <v>6353</v>
      </c>
      <c r="D191" s="593">
        <v>0.41776389198839547</v>
      </c>
      <c r="E191" s="594">
        <v>0.33888303477344572</v>
      </c>
      <c r="F191" s="595">
        <v>7.9153576048789587E-2</v>
      </c>
    </row>
    <row r="192" spans="2:6" s="4" customFormat="1" hidden="1" outlineLevel="1" x14ac:dyDescent="0.25">
      <c r="B192" s="71" t="s">
        <v>97</v>
      </c>
      <c r="C192" s="600">
        <v>4891</v>
      </c>
      <c r="D192" s="593">
        <v>-0.23012749881945538</v>
      </c>
      <c r="E192" s="594">
        <v>0.2133465641280079</v>
      </c>
      <c r="F192" s="595">
        <v>8.3850079569774527E-2</v>
      </c>
    </row>
    <row r="193" spans="2:6" s="4" customFormat="1" hidden="1" outlineLevel="1" x14ac:dyDescent="0.25">
      <c r="B193" s="71" t="s">
        <v>98</v>
      </c>
      <c r="C193" s="600">
        <v>6385</v>
      </c>
      <c r="D193" s="593">
        <v>0.30545900633817213</v>
      </c>
      <c r="E193" s="594">
        <v>0.43033154121863793</v>
      </c>
      <c r="F193" s="595">
        <v>0.11241635146930462</v>
      </c>
    </row>
    <row r="194" spans="2:6" s="4" customFormat="1" hidden="1" outlineLevel="1" x14ac:dyDescent="0.25">
      <c r="B194" s="71" t="s">
        <v>99</v>
      </c>
      <c r="C194" s="600">
        <v>5935</v>
      </c>
      <c r="D194" s="593">
        <v>-7.0477682067345393E-2</v>
      </c>
      <c r="E194" s="594">
        <v>3.3972125435540068E-2</v>
      </c>
      <c r="F194" s="595">
        <v>0.11893301243481758</v>
      </c>
    </row>
    <row r="195" spans="2:6" s="4" customFormat="1" hidden="1" outlineLevel="1" x14ac:dyDescent="0.25">
      <c r="B195" s="71" t="s">
        <v>100</v>
      </c>
      <c r="C195" s="600">
        <v>6716</v>
      </c>
      <c r="D195" s="593">
        <v>0.13159224936815495</v>
      </c>
      <c r="E195" s="594">
        <v>0.41777496305678707</v>
      </c>
      <c r="F195" s="595">
        <v>0.16686621599218987</v>
      </c>
    </row>
    <row r="196" spans="2:6" s="4" customFormat="1" hidden="1" outlineLevel="1" x14ac:dyDescent="0.25">
      <c r="B196" s="71" t="s">
        <v>101</v>
      </c>
      <c r="C196" s="600">
        <v>6718</v>
      </c>
      <c r="D196" s="593">
        <v>2.9779630732584828E-4</v>
      </c>
      <c r="E196" s="594">
        <v>0.289443378119002</v>
      </c>
      <c r="F196" s="595">
        <v>0.20783671036948759</v>
      </c>
    </row>
    <row r="197" spans="2:6" s="4" customFormat="1" hidden="1" outlineLevel="1" x14ac:dyDescent="0.25">
      <c r="B197" s="71" t="s">
        <v>102</v>
      </c>
      <c r="C197" s="600">
        <v>5786</v>
      </c>
      <c r="D197" s="593">
        <v>-0.13873176540637089</v>
      </c>
      <c r="E197" s="594">
        <v>6.1456613465419085E-2</v>
      </c>
      <c r="F197" s="595">
        <v>0.22018829430812126</v>
      </c>
    </row>
    <row r="198" spans="2:6" s="4" customFormat="1" hidden="1" outlineLevel="1" x14ac:dyDescent="0.25">
      <c r="B198" s="71" t="s">
        <v>103</v>
      </c>
      <c r="C198" s="600">
        <v>5738</v>
      </c>
      <c r="D198" s="593">
        <v>-8.295886622882831E-3</v>
      </c>
      <c r="E198" s="594">
        <v>0.11244668476153552</v>
      </c>
      <c r="F198" s="595">
        <v>0.20072659558930916</v>
      </c>
    </row>
    <row r="199" spans="2:6" s="4" customFormat="1" hidden="1" outlineLevel="1" x14ac:dyDescent="0.25">
      <c r="B199" s="71" t="s">
        <v>104</v>
      </c>
      <c r="C199" s="600">
        <v>5913</v>
      </c>
      <c r="D199" s="593">
        <v>3.0498431509236701E-2</v>
      </c>
      <c r="E199" s="594">
        <v>0.20821413976297509</v>
      </c>
      <c r="F199" s="595">
        <v>0.21286409530035599</v>
      </c>
    </row>
    <row r="200" spans="2:6" s="4" customFormat="1" ht="15.75" collapsed="1" x14ac:dyDescent="0.25">
      <c r="B200" s="101">
        <v>2006</v>
      </c>
      <c r="C200" s="601">
        <v>66790</v>
      </c>
      <c r="D200" s="602"/>
      <c r="E200" s="603">
        <v>0.21286409530035599</v>
      </c>
      <c r="F200" s="604">
        <v>0.21286409530035599</v>
      </c>
    </row>
    <row r="201" spans="2:6" s="4" customFormat="1" hidden="1" outlineLevel="1" x14ac:dyDescent="0.25">
      <c r="B201" s="71" t="s">
        <v>93</v>
      </c>
      <c r="C201" s="600">
        <v>4124</v>
      </c>
      <c r="D201" s="593">
        <v>-0.10386788352890053</v>
      </c>
      <c r="E201" s="594">
        <v>-0.231314072693383</v>
      </c>
      <c r="F201" s="595">
        <v>0.1205751986437078</v>
      </c>
    </row>
    <row r="202" spans="2:6" s="4" customFormat="1" hidden="1" outlineLevel="1" x14ac:dyDescent="0.25">
      <c r="B202" s="71" t="s">
        <v>94</v>
      </c>
      <c r="C202" s="600">
        <v>2832</v>
      </c>
      <c r="D202" s="593">
        <v>-0.31328806983511159</v>
      </c>
      <c r="E202" s="594">
        <v>-0.16998827667057448</v>
      </c>
      <c r="F202" s="595">
        <v>8.1038019557467589E-2</v>
      </c>
    </row>
    <row r="203" spans="2:6" s="4" customFormat="1" hidden="1" outlineLevel="1" x14ac:dyDescent="0.25">
      <c r="B203" s="71" t="s">
        <v>95</v>
      </c>
      <c r="C203" s="600">
        <v>3682</v>
      </c>
      <c r="D203" s="593">
        <v>0.30014124293785316</v>
      </c>
      <c r="E203" s="594">
        <v>5.9263521288837717E-2</v>
      </c>
      <c r="F203" s="595">
        <v>7.0956836229263409E-2</v>
      </c>
    </row>
    <row r="204" spans="2:6" s="4" customFormat="1" hidden="1" outlineLevel="1" x14ac:dyDescent="0.25">
      <c r="B204" s="71" t="s">
        <v>96</v>
      </c>
      <c r="C204" s="600">
        <v>4745</v>
      </c>
      <c r="D204" s="593">
        <v>0.2887017925040738</v>
      </c>
      <c r="E204" s="594">
        <v>-7.3423159539152461E-2</v>
      </c>
      <c r="F204" s="595">
        <v>3.7444638303583355E-2</v>
      </c>
    </row>
    <row r="205" spans="2:6" s="4" customFormat="1" hidden="1" outlineLevel="1" x14ac:dyDescent="0.25">
      <c r="B205" s="71" t="s">
        <v>97</v>
      </c>
      <c r="C205" s="600">
        <v>4031</v>
      </c>
      <c r="D205" s="593">
        <v>-0.15047418335089568</v>
      </c>
      <c r="E205" s="594">
        <v>0.16100230414746552</v>
      </c>
      <c r="F205" s="595">
        <v>7.5039820659548173E-2</v>
      </c>
    </row>
    <row r="206" spans="2:6" s="4" customFormat="1" hidden="1" outlineLevel="1" x14ac:dyDescent="0.25">
      <c r="B206" s="71" t="s">
        <v>98</v>
      </c>
      <c r="C206" s="600">
        <v>4464</v>
      </c>
      <c r="D206" s="593">
        <v>0.10741751426445045</v>
      </c>
      <c r="E206" s="594">
        <v>7.800048297512685E-2</v>
      </c>
      <c r="F206" s="595">
        <v>6.2462566896578364E-2</v>
      </c>
    </row>
    <row r="207" spans="2:6" s="4" customFormat="1" hidden="1" outlineLevel="1" x14ac:dyDescent="0.25">
      <c r="B207" s="71" t="s">
        <v>99</v>
      </c>
      <c r="C207" s="600">
        <v>5740</v>
      </c>
      <c r="D207" s="593">
        <v>0.28584229390680993</v>
      </c>
      <c r="E207" s="594">
        <v>-2.4804621134896343E-2</v>
      </c>
      <c r="F207" s="595">
        <v>2.004909983633385E-2</v>
      </c>
    </row>
    <row r="208" spans="2:6" s="4" customFormat="1" hidden="1" outlineLevel="1" x14ac:dyDescent="0.25">
      <c r="B208" s="71" t="s">
        <v>100</v>
      </c>
      <c r="C208" s="600">
        <v>4737</v>
      </c>
      <c r="D208" s="593">
        <v>-0.17473867595818815</v>
      </c>
      <c r="E208" s="594">
        <v>-0.10521344918775977</v>
      </c>
      <c r="F208" s="595">
        <v>3.9389008062726827E-3</v>
      </c>
    </row>
    <row r="209" spans="2:6" s="4" customFormat="1" hidden="1" outlineLevel="1" x14ac:dyDescent="0.25">
      <c r="B209" s="71" t="s">
        <v>101</v>
      </c>
      <c r="C209" s="600">
        <v>5210</v>
      </c>
      <c r="D209" s="593">
        <v>9.985222714798403E-2</v>
      </c>
      <c r="E209" s="594">
        <v>-0.10218852317766669</v>
      </c>
      <c r="F209" s="595">
        <v>-3.7844036697247674E-2</v>
      </c>
    </row>
    <row r="210" spans="2:6" s="4" customFormat="1" hidden="1" outlineLevel="1" x14ac:dyDescent="0.25">
      <c r="B210" s="71" t="s">
        <v>102</v>
      </c>
      <c r="C210" s="600">
        <v>5451</v>
      </c>
      <c r="D210" s="593">
        <v>4.6257197696736974E-2</v>
      </c>
      <c r="E210" s="594">
        <v>-4.7027972027972043E-2</v>
      </c>
      <c r="F210" s="595">
        <v>-5.4054532577903713E-2</v>
      </c>
    </row>
    <row r="211" spans="2:6" s="4" customFormat="1" hidden="1" outlineLevel="1" x14ac:dyDescent="0.25">
      <c r="B211" s="71" t="s">
        <v>103</v>
      </c>
      <c r="C211" s="600">
        <v>5158</v>
      </c>
      <c r="D211" s="593">
        <v>-5.3751605210053177E-2</v>
      </c>
      <c r="E211" s="594">
        <v>0.35416119716461014</v>
      </c>
      <c r="F211" s="595">
        <v>-1.300947781902051E-2</v>
      </c>
    </row>
    <row r="212" spans="2:6" s="4" customFormat="1" hidden="1" outlineLevel="1" x14ac:dyDescent="0.25">
      <c r="B212" s="71" t="s">
        <v>104</v>
      </c>
      <c r="C212" s="600">
        <v>4894</v>
      </c>
      <c r="D212" s="593">
        <v>-5.1182628925940277E-2</v>
      </c>
      <c r="E212" s="594">
        <v>6.345067362016521E-2</v>
      </c>
      <c r="F212" s="595">
        <v>-1.8413219015703808E-2</v>
      </c>
    </row>
    <row r="213" spans="2:6" s="4" customFormat="1" ht="15.75" collapsed="1" x14ac:dyDescent="0.25">
      <c r="B213" s="101">
        <v>2005</v>
      </c>
      <c r="C213" s="601">
        <v>55068</v>
      </c>
      <c r="D213" s="602"/>
      <c r="E213" s="603">
        <v>-1.8413219015703808E-2</v>
      </c>
      <c r="F213" s="604">
        <v>-1.8413219015703808E-2</v>
      </c>
    </row>
    <row r="214" spans="2:6" s="4" customFormat="1" hidden="1" outlineLevel="1" x14ac:dyDescent="0.25">
      <c r="B214" s="71" t="s">
        <v>93</v>
      </c>
      <c r="C214" s="600">
        <v>5365</v>
      </c>
      <c r="D214" s="593">
        <v>0.34158539634908736</v>
      </c>
      <c r="E214" s="594">
        <v>0.2662261033750295</v>
      </c>
      <c r="F214" s="595">
        <v>0.24051691372101858</v>
      </c>
    </row>
    <row r="215" spans="2:6" s="4" customFormat="1" hidden="1" outlineLevel="1" x14ac:dyDescent="0.25">
      <c r="B215" s="71" t="s">
        <v>94</v>
      </c>
      <c r="C215" s="600">
        <v>3412</v>
      </c>
      <c r="D215" s="593">
        <v>-0.36402609506057781</v>
      </c>
      <c r="E215" s="594">
        <v>0.58109360518999065</v>
      </c>
      <c r="F215" s="595">
        <v>0.31219129753038022</v>
      </c>
    </row>
    <row r="216" spans="2:6" s="4" customFormat="1" hidden="1" outlineLevel="1" x14ac:dyDescent="0.25">
      <c r="B216" s="71" t="s">
        <v>95</v>
      </c>
      <c r="C216" s="600">
        <v>3476</v>
      </c>
      <c r="D216" s="593">
        <v>1.8757327080890951E-2</v>
      </c>
      <c r="E216" s="594">
        <v>0.23657061543934543</v>
      </c>
      <c r="F216" s="595">
        <v>0.33662611985392643</v>
      </c>
    </row>
    <row r="217" spans="2:6" s="4" customFormat="1" hidden="1" outlineLevel="1" x14ac:dyDescent="0.25">
      <c r="B217" s="71" t="s">
        <v>96</v>
      </c>
      <c r="C217" s="600">
        <v>5121</v>
      </c>
      <c r="D217" s="593">
        <v>0.47324510932105879</v>
      </c>
      <c r="E217" s="594">
        <v>0.33359374999999991</v>
      </c>
      <c r="F217" s="595">
        <v>0.35318078040680789</v>
      </c>
    </row>
    <row r="218" spans="2:6" s="4" customFormat="1" hidden="1" outlineLevel="1" x14ac:dyDescent="0.25">
      <c r="B218" s="71" t="s">
        <v>97</v>
      </c>
      <c r="C218" s="600">
        <v>3472</v>
      </c>
      <c r="D218" s="593">
        <v>-0.32200742042569808</v>
      </c>
      <c r="E218" s="594">
        <v>-0.27303182579564489</v>
      </c>
      <c r="F218" s="595">
        <v>0.27636664826062951</v>
      </c>
    </row>
    <row r="219" spans="2:6" s="4" customFormat="1" hidden="1" outlineLevel="1" x14ac:dyDescent="0.25">
      <c r="B219" s="71" t="s">
        <v>98</v>
      </c>
      <c r="C219" s="600">
        <v>4141</v>
      </c>
      <c r="D219" s="593">
        <v>0.1926843317972351</v>
      </c>
      <c r="E219" s="594">
        <v>0.28006182380216393</v>
      </c>
      <c r="F219" s="595">
        <v>0.27806311422786312</v>
      </c>
    </row>
    <row r="220" spans="2:6" s="4" customFormat="1" hidden="1" outlineLevel="1" x14ac:dyDescent="0.25">
      <c r="B220" s="71" t="s">
        <v>99</v>
      </c>
      <c r="C220" s="600">
        <v>5886</v>
      </c>
      <c r="D220" s="593">
        <v>0.42139579811639694</v>
      </c>
      <c r="E220" s="594">
        <v>0.5181841630126387</v>
      </c>
      <c r="F220" s="595">
        <v>0.30565066414123021</v>
      </c>
    </row>
    <row r="221" spans="2:6" s="4" customFormat="1" hidden="1" outlineLevel="1" x14ac:dyDescent="0.25">
      <c r="B221" s="71" t="s">
        <v>100</v>
      </c>
      <c r="C221" s="600">
        <v>5294</v>
      </c>
      <c r="D221" s="593">
        <v>-0.10057764186204554</v>
      </c>
      <c r="E221" s="594">
        <v>6.1772964300040201E-2</v>
      </c>
      <c r="F221" s="595">
        <v>0.27854356306892059</v>
      </c>
    </row>
    <row r="222" spans="2:6" s="4" customFormat="1" hidden="1" outlineLevel="1" x14ac:dyDescent="0.25">
      <c r="B222" s="71" t="s">
        <v>101</v>
      </c>
      <c r="C222" s="600">
        <v>5803</v>
      </c>
      <c r="D222" s="593">
        <v>9.6146581035134071E-2</v>
      </c>
      <c r="E222" s="594">
        <v>0.4254482928027512</v>
      </c>
      <c r="F222" s="595">
        <v>0.2760489310620784</v>
      </c>
    </row>
    <row r="223" spans="2:6" s="4" customFormat="1" hidden="1" outlineLevel="1" x14ac:dyDescent="0.25">
      <c r="B223" s="71" t="s">
        <v>102</v>
      </c>
      <c r="C223" s="600">
        <v>5720</v>
      </c>
      <c r="D223" s="593">
        <v>-1.4302946751680201E-2</v>
      </c>
      <c r="E223" s="594">
        <v>0.13312202852614896</v>
      </c>
      <c r="F223" s="595">
        <v>0.23623787948431718</v>
      </c>
    </row>
    <row r="224" spans="2:6" s="4" customFormat="1" hidden="1" outlineLevel="1" x14ac:dyDescent="0.25">
      <c r="B224" s="71" t="s">
        <v>103</v>
      </c>
      <c r="C224" s="600">
        <v>3809</v>
      </c>
      <c r="D224" s="593">
        <v>-0.33409090909090911</v>
      </c>
      <c r="E224" s="594">
        <v>-0.20496764767271969</v>
      </c>
      <c r="F224" s="595">
        <v>0.1826201841118309</v>
      </c>
    </row>
    <row r="225" spans="2:6" s="4" customFormat="1" hidden="1" outlineLevel="1" x14ac:dyDescent="0.25">
      <c r="B225" s="71" t="s">
        <v>104</v>
      </c>
      <c r="C225" s="600">
        <v>4602</v>
      </c>
      <c r="D225" s="593">
        <v>0.20819112627986347</v>
      </c>
      <c r="E225" s="594">
        <v>0.150787696924231</v>
      </c>
      <c r="F225" s="595">
        <v>0.1729494658052646</v>
      </c>
    </row>
    <row r="226" spans="2:6" s="4" customFormat="1" ht="15.75" collapsed="1" x14ac:dyDescent="0.25">
      <c r="B226" s="101">
        <v>2004</v>
      </c>
      <c r="C226" s="601">
        <v>56101</v>
      </c>
      <c r="D226" s="602"/>
      <c r="E226" s="603">
        <v>0.1729494658052646</v>
      </c>
      <c r="F226" s="604">
        <v>0.1729494658052646</v>
      </c>
    </row>
    <row r="227" spans="2:6" s="4" customFormat="1" hidden="1" outlineLevel="1" x14ac:dyDescent="0.25">
      <c r="B227" s="71" t="s">
        <v>93</v>
      </c>
      <c r="C227" s="600">
        <v>4237</v>
      </c>
      <c r="D227" s="593">
        <v>0.36765655261459007</v>
      </c>
      <c r="E227" s="594">
        <v>-4.8292902066486953E-2</v>
      </c>
      <c r="F227" s="595">
        <v>-0.17846288355052253</v>
      </c>
    </row>
    <row r="228" spans="2:6" s="4" customFormat="1" hidden="1" outlineLevel="1" x14ac:dyDescent="0.25">
      <c r="B228" s="71" t="s">
        <v>94</v>
      </c>
      <c r="C228" s="600">
        <v>2158</v>
      </c>
      <c r="D228" s="593">
        <v>-0.49067736606089218</v>
      </c>
      <c r="E228" s="594">
        <v>-0.35735556879094699</v>
      </c>
      <c r="F228" s="595">
        <v>-0.22246154471379509</v>
      </c>
    </row>
    <row r="229" spans="2:6" s="4" customFormat="1" hidden="1" outlineLevel="1" x14ac:dyDescent="0.25">
      <c r="B229" s="71" t="s">
        <v>95</v>
      </c>
      <c r="C229" s="600">
        <v>2811</v>
      </c>
      <c r="D229" s="593">
        <v>0.30259499536607981</v>
      </c>
      <c r="E229" s="594">
        <v>-6.7042814470627321E-2</v>
      </c>
      <c r="F229" s="595">
        <v>-0.20255180071651546</v>
      </c>
    </row>
    <row r="230" spans="2:6" s="4" customFormat="1" hidden="1" outlineLevel="1" x14ac:dyDescent="0.25">
      <c r="B230" s="71" t="s">
        <v>96</v>
      </c>
      <c r="C230" s="600">
        <v>3840</v>
      </c>
      <c r="D230" s="593">
        <v>0.36606189967982927</v>
      </c>
      <c r="E230" s="594">
        <v>0.14319738017267047</v>
      </c>
      <c r="F230" s="595">
        <v>-0.18332062039155861</v>
      </c>
    </row>
    <row r="231" spans="2:6" s="4" customFormat="1" hidden="1" outlineLevel="1" x14ac:dyDescent="0.25">
      <c r="B231" s="71" t="s">
        <v>97</v>
      </c>
      <c r="C231" s="600">
        <v>4776</v>
      </c>
      <c r="D231" s="593">
        <v>0.24374999999999991</v>
      </c>
      <c r="E231" s="594">
        <v>0.37320299022426684</v>
      </c>
      <c r="F231" s="595">
        <v>-0.15738939176042632</v>
      </c>
    </row>
    <row r="232" spans="2:6" s="4" customFormat="1" hidden="1" outlineLevel="1" x14ac:dyDescent="0.25">
      <c r="B232" s="71" t="s">
        <v>98</v>
      </c>
      <c r="C232" s="600">
        <v>3235</v>
      </c>
      <c r="D232" s="593">
        <v>-0.32265494137353434</v>
      </c>
      <c r="E232" s="594">
        <v>0.25436215587436983</v>
      </c>
      <c r="F232" s="595">
        <v>-0.12368546327952568</v>
      </c>
    </row>
    <row r="233" spans="2:6" s="4" customFormat="1" hidden="1" outlineLevel="1" x14ac:dyDescent="0.25">
      <c r="B233" s="71" t="s">
        <v>99</v>
      </c>
      <c r="C233" s="600">
        <v>3877</v>
      </c>
      <c r="D233" s="593">
        <v>0.19845440494590427</v>
      </c>
      <c r="E233" s="594">
        <v>0.21383844708829058</v>
      </c>
      <c r="F233" s="595">
        <v>-9.7976080956761691E-2</v>
      </c>
    </row>
    <row r="234" spans="2:6" s="4" customFormat="1" hidden="1" outlineLevel="1" x14ac:dyDescent="0.25">
      <c r="B234" s="71" t="s">
        <v>100</v>
      </c>
      <c r="C234" s="600">
        <v>4986</v>
      </c>
      <c r="D234" s="593">
        <v>0.28604591178746452</v>
      </c>
      <c r="E234" s="594">
        <v>0.28770661157024802</v>
      </c>
      <c r="F234" s="595">
        <v>-6.1466770220792166E-2</v>
      </c>
    </row>
    <row r="235" spans="2:6" s="4" customFormat="1" hidden="1" outlineLevel="1" x14ac:dyDescent="0.25">
      <c r="B235" s="71" t="s">
        <v>101</v>
      </c>
      <c r="C235" s="600">
        <v>4071</v>
      </c>
      <c r="D235" s="593">
        <v>-0.18351383874849581</v>
      </c>
      <c r="E235" s="594">
        <v>0.54732041049030777</v>
      </c>
      <c r="F235" s="595">
        <v>-2.2129950720934932E-3</v>
      </c>
    </row>
    <row r="236" spans="2:6" s="4" customFormat="1" hidden="1" outlineLevel="1" x14ac:dyDescent="0.25">
      <c r="B236" s="71" t="s">
        <v>102</v>
      </c>
      <c r="C236" s="600">
        <v>5048</v>
      </c>
      <c r="D236" s="593">
        <v>0.23999017440432335</v>
      </c>
      <c r="E236" s="594">
        <v>0.6304909560723515</v>
      </c>
      <c r="F236" s="595">
        <v>7.5544987993785062E-2</v>
      </c>
    </row>
    <row r="237" spans="2:6" s="4" customFormat="1" hidden="1" outlineLevel="1" x14ac:dyDescent="0.25">
      <c r="B237" s="71" t="s">
        <v>103</v>
      </c>
      <c r="C237" s="600">
        <v>4791</v>
      </c>
      <c r="D237" s="593">
        <v>-5.0911251980982564E-2</v>
      </c>
      <c r="E237" s="594">
        <v>0.34957746478873242</v>
      </c>
      <c r="F237" s="595">
        <v>0.16969092721834489</v>
      </c>
    </row>
    <row r="238" spans="2:6" s="4" customFormat="1" hidden="1" outlineLevel="1" x14ac:dyDescent="0.25">
      <c r="B238" s="71" t="s">
        <v>104</v>
      </c>
      <c r="C238" s="600">
        <v>3999</v>
      </c>
      <c r="D238" s="593">
        <v>-0.16530995616781463</v>
      </c>
      <c r="E238" s="594">
        <v>0.29083279535183992</v>
      </c>
      <c r="F238" s="595">
        <v>0.20536794354838706</v>
      </c>
    </row>
    <row r="239" spans="2:6" s="4" customFormat="1" ht="15.75" collapsed="1" x14ac:dyDescent="0.25">
      <c r="B239" s="101">
        <v>2003</v>
      </c>
      <c r="C239" s="601">
        <v>47829</v>
      </c>
      <c r="D239" s="602"/>
      <c r="E239" s="603">
        <v>0.20536794354838706</v>
      </c>
      <c r="F239" s="604">
        <v>0.20536794354838706</v>
      </c>
    </row>
    <row r="240" spans="2:6" s="4" customFormat="1" hidden="1" outlineLevel="1" x14ac:dyDescent="0.25">
      <c r="B240" s="71" t="s">
        <v>93</v>
      </c>
      <c r="C240" s="600">
        <v>4452</v>
      </c>
      <c r="D240" s="593">
        <v>0.25833804409270766</v>
      </c>
      <c r="E240" s="594">
        <v>0.35814521049420378</v>
      </c>
      <c r="F240" s="595">
        <v>0.50048414805559904</v>
      </c>
    </row>
    <row r="241" spans="2:6" s="4" customFormat="1" hidden="1" outlineLevel="1" x14ac:dyDescent="0.25">
      <c r="B241" s="71" t="s">
        <v>94</v>
      </c>
      <c r="C241" s="600">
        <v>3358</v>
      </c>
      <c r="D241" s="593">
        <v>-0.24573225516621744</v>
      </c>
      <c r="E241" s="594">
        <v>0.538250114521301</v>
      </c>
      <c r="F241" s="595">
        <v>0.51359414406101989</v>
      </c>
    </row>
    <row r="242" spans="2:6" s="4" customFormat="1" hidden="1" outlineLevel="1" x14ac:dyDescent="0.25">
      <c r="B242" s="71" t="s">
        <v>95</v>
      </c>
      <c r="C242" s="600">
        <v>3013</v>
      </c>
      <c r="D242" s="593">
        <v>-0.10273972602739723</v>
      </c>
      <c r="E242" s="594">
        <v>-0.32969966629588432</v>
      </c>
      <c r="F242" s="595">
        <v>0.36565477382621392</v>
      </c>
    </row>
    <row r="243" spans="2:6" s="4" customFormat="1" hidden="1" outlineLevel="1" x14ac:dyDescent="0.25">
      <c r="B243" s="71" t="s">
        <v>96</v>
      </c>
      <c r="C243" s="600">
        <v>3359</v>
      </c>
      <c r="D243" s="593">
        <v>0.11483571191503494</v>
      </c>
      <c r="E243" s="594">
        <v>-0.13739085772984083</v>
      </c>
      <c r="F243" s="595">
        <v>0.32242427638768256</v>
      </c>
    </row>
    <row r="244" spans="2:6" s="4" customFormat="1" hidden="1" outlineLevel="1" x14ac:dyDescent="0.25">
      <c r="B244" s="71" t="s">
        <v>97</v>
      </c>
      <c r="C244" s="600">
        <v>3478</v>
      </c>
      <c r="D244" s="593">
        <v>3.5427210479309412E-2</v>
      </c>
      <c r="E244" s="594">
        <v>2.595870206489681E-2</v>
      </c>
      <c r="F244" s="595">
        <v>0.2643118799967914</v>
      </c>
    </row>
    <row r="245" spans="2:6" s="4" customFormat="1" hidden="1" outlineLevel="1" x14ac:dyDescent="0.25">
      <c r="B245" s="71" t="s">
        <v>98</v>
      </c>
      <c r="C245" s="600">
        <v>2579</v>
      </c>
      <c r="D245" s="593">
        <v>-0.25848188614146062</v>
      </c>
      <c r="E245" s="594">
        <v>-0.29323102219786246</v>
      </c>
      <c r="F245" s="595">
        <v>0.20076909086184935</v>
      </c>
    </row>
    <row r="246" spans="2:6" s="4" customFormat="1" hidden="1" outlineLevel="1" x14ac:dyDescent="0.25">
      <c r="B246" s="71" t="s">
        <v>99</v>
      </c>
      <c r="C246" s="600">
        <v>3194</v>
      </c>
      <c r="D246" s="593">
        <v>0.23846452113222183</v>
      </c>
      <c r="E246" s="594">
        <v>-0.1491742141715503</v>
      </c>
      <c r="F246" s="595">
        <v>0.1548618840433067</v>
      </c>
    </row>
    <row r="247" spans="2:6" s="4" customFormat="1" hidden="1" outlineLevel="1" x14ac:dyDescent="0.25">
      <c r="B247" s="71" t="s">
        <v>100</v>
      </c>
      <c r="C247" s="600">
        <v>3872</v>
      </c>
      <c r="D247" s="593">
        <v>0.21227301189730752</v>
      </c>
      <c r="E247" s="594">
        <v>-0.13203317641784351</v>
      </c>
      <c r="F247" s="595">
        <v>9.6472019464720171E-2</v>
      </c>
    </row>
    <row r="248" spans="2:6" s="4" customFormat="1" hidden="1" outlineLevel="1" x14ac:dyDescent="0.25">
      <c r="B248" s="71" t="s">
        <v>101</v>
      </c>
      <c r="C248" s="600">
        <v>2631</v>
      </c>
      <c r="D248" s="593">
        <v>-0.32050619834710747</v>
      </c>
      <c r="E248" s="594">
        <v>-0.31909937888198758</v>
      </c>
      <c r="F248" s="595">
        <v>4.2105513420983787E-2</v>
      </c>
    </row>
    <row r="249" spans="2:6" s="4" customFormat="1" hidden="1" outlineLevel="1" x14ac:dyDescent="0.25">
      <c r="B249" s="71" t="s">
        <v>102</v>
      </c>
      <c r="C249" s="600">
        <v>3096</v>
      </c>
      <c r="D249" s="593">
        <v>0.17673888255416181</v>
      </c>
      <c r="E249" s="594">
        <v>-0.30426966292134827</v>
      </c>
      <c r="F249" s="595">
        <v>-2.8007871493295533E-2</v>
      </c>
    </row>
    <row r="250" spans="2:6" s="4" customFormat="1" hidden="1" outlineLevel="1" x14ac:dyDescent="0.25">
      <c r="B250" s="71" t="s">
        <v>103</v>
      </c>
      <c r="C250" s="600">
        <v>3550</v>
      </c>
      <c r="D250" s="593">
        <v>0.14664082687338498</v>
      </c>
      <c r="E250" s="594">
        <v>-0.39911983750846314</v>
      </c>
      <c r="F250" s="595">
        <v>-0.13994169096209907</v>
      </c>
    </row>
    <row r="251" spans="2:6" s="4" customFormat="1" hidden="1" outlineLevel="1" x14ac:dyDescent="0.25">
      <c r="B251" s="71" t="s">
        <v>104</v>
      </c>
      <c r="C251" s="600">
        <v>3098</v>
      </c>
      <c r="D251" s="593">
        <v>-0.12732394366197186</v>
      </c>
      <c r="E251" s="594">
        <v>-0.12436404748445451</v>
      </c>
      <c r="F251" s="595">
        <v>-0.15329463980880842</v>
      </c>
    </row>
    <row r="252" spans="2:6" s="4" customFormat="1" ht="15.75" collapsed="1" x14ac:dyDescent="0.25">
      <c r="B252" s="101">
        <v>2002</v>
      </c>
      <c r="C252" s="601">
        <v>39680</v>
      </c>
      <c r="D252" s="602"/>
      <c r="E252" s="603">
        <v>-0.15329463980880842</v>
      </c>
      <c r="F252" s="604">
        <v>-0.15329463980880842</v>
      </c>
    </row>
    <row r="253" spans="2:6" s="4" customFormat="1" hidden="1" outlineLevel="1" x14ac:dyDescent="0.25">
      <c r="B253" s="71" t="s">
        <v>93</v>
      </c>
      <c r="C253" s="600">
        <v>3278</v>
      </c>
      <c r="D253" s="593">
        <v>-1.3245033112582738E-2</v>
      </c>
      <c r="E253" s="594">
        <v>0.18811163465023562</v>
      </c>
      <c r="F253" s="595">
        <v>0.2896793425717048</v>
      </c>
    </row>
    <row r="254" spans="2:6" s="4" customFormat="1" hidden="1" outlineLevel="1" x14ac:dyDescent="0.25">
      <c r="B254" s="71" t="s">
        <v>94</v>
      </c>
      <c r="C254" s="600">
        <v>2183</v>
      </c>
      <c r="D254" s="593">
        <v>-0.33404514948139108</v>
      </c>
      <c r="E254" s="594">
        <v>0.29631828978622332</v>
      </c>
      <c r="F254" s="595">
        <v>0.29786045026345209</v>
      </c>
    </row>
    <row r="255" spans="2:6" s="4" customFormat="1" hidden="1" outlineLevel="1" x14ac:dyDescent="0.25">
      <c r="B255" s="71" t="s">
        <v>95</v>
      </c>
      <c r="C255" s="600">
        <v>4495</v>
      </c>
      <c r="D255" s="593">
        <v>1.0590929912963811</v>
      </c>
      <c r="E255" s="594">
        <v>1.1841593780369291</v>
      </c>
      <c r="F255" s="595">
        <v>0.38551494489812099</v>
      </c>
    </row>
    <row r="256" spans="2:6" s="4" customFormat="1" hidden="1" outlineLevel="1" x14ac:dyDescent="0.25">
      <c r="B256" s="71" t="s">
        <v>96</v>
      </c>
      <c r="C256" s="600">
        <v>3894</v>
      </c>
      <c r="D256" s="593">
        <v>-0.13370411568409346</v>
      </c>
      <c r="E256" s="594">
        <v>0.23384030418250945</v>
      </c>
      <c r="F256" s="595">
        <v>0.38227661799450008</v>
      </c>
    </row>
    <row r="257" spans="2:6" s="4" customFormat="1" hidden="1" outlineLevel="1" x14ac:dyDescent="0.25">
      <c r="B257" s="71" t="s">
        <v>97</v>
      </c>
      <c r="C257" s="600">
        <v>3390</v>
      </c>
      <c r="D257" s="593">
        <v>-0.1294298921417566</v>
      </c>
      <c r="E257" s="594">
        <v>1.0178571428571428</v>
      </c>
      <c r="F257" s="595">
        <v>0.45521400778210119</v>
      </c>
    </row>
    <row r="258" spans="2:6" s="4" customFormat="1" hidden="1" outlineLevel="1" x14ac:dyDescent="0.25">
      <c r="B258" s="71" t="s">
        <v>98</v>
      </c>
      <c r="C258" s="600">
        <v>3649</v>
      </c>
      <c r="D258" s="593">
        <v>7.6401179941002928E-2</v>
      </c>
      <c r="E258" s="594">
        <v>0.42483404919953149</v>
      </c>
      <c r="F258" s="595">
        <v>0.44590126981741673</v>
      </c>
    </row>
    <row r="259" spans="2:6" s="4" customFormat="1" hidden="1" outlineLevel="1" x14ac:dyDescent="0.25">
      <c r="B259" s="71" t="s">
        <v>99</v>
      </c>
      <c r="C259" s="600">
        <v>3754</v>
      </c>
      <c r="D259" s="593">
        <v>2.8775006851192053E-2</v>
      </c>
      <c r="E259" s="594">
        <v>0.38575119970468807</v>
      </c>
      <c r="F259" s="595">
        <v>0.44019818572625602</v>
      </c>
    </row>
    <row r="260" spans="2:6" s="4" customFormat="1" hidden="1" outlineLevel="1" x14ac:dyDescent="0.25">
      <c r="B260" s="71" t="s">
        <v>100</v>
      </c>
      <c r="C260" s="600">
        <v>4461</v>
      </c>
      <c r="D260" s="593">
        <v>0.18833244539158223</v>
      </c>
      <c r="E260" s="594">
        <v>0.54199792602834429</v>
      </c>
      <c r="F260" s="595">
        <v>0.47354080022945655</v>
      </c>
    </row>
    <row r="261" spans="2:6" s="4" customFormat="1" hidden="1" outlineLevel="1" x14ac:dyDescent="0.25">
      <c r="B261" s="71" t="s">
        <v>101</v>
      </c>
      <c r="C261" s="600">
        <v>3864</v>
      </c>
      <c r="D261" s="593">
        <v>-0.13382649630127774</v>
      </c>
      <c r="E261" s="594">
        <v>0.33103685842232178</v>
      </c>
      <c r="F261" s="595">
        <v>0.44718552160748692</v>
      </c>
    </row>
    <row r="262" spans="2:6" s="4" customFormat="1" hidden="1" outlineLevel="1" x14ac:dyDescent="0.25">
      <c r="B262" s="71" t="s">
        <v>102</v>
      </c>
      <c r="C262" s="600">
        <v>4450</v>
      </c>
      <c r="D262" s="593">
        <v>0.1516563146997929</v>
      </c>
      <c r="E262" s="594">
        <v>0.58419366322534705</v>
      </c>
      <c r="F262" s="595">
        <v>0.4724393530997304</v>
      </c>
    </row>
    <row r="263" spans="2:6" s="4" customFormat="1" hidden="1" outlineLevel="1" x14ac:dyDescent="0.25">
      <c r="B263" s="71" t="s">
        <v>103</v>
      </c>
      <c r="C263" s="600">
        <v>5908</v>
      </c>
      <c r="D263" s="593">
        <v>0.32764044943820214</v>
      </c>
      <c r="E263" s="594">
        <v>0.99459824442943967</v>
      </c>
      <c r="F263" s="595">
        <v>0.50744869930521896</v>
      </c>
    </row>
    <row r="264" spans="2:6" s="4" customFormat="1" hidden="1" outlineLevel="1" x14ac:dyDescent="0.25">
      <c r="B264" s="71" t="s">
        <v>104</v>
      </c>
      <c r="C264" s="600">
        <v>3538</v>
      </c>
      <c r="D264" s="593">
        <v>-0.40115098171970209</v>
      </c>
      <c r="E264" s="594">
        <v>6.5021071643588169E-2</v>
      </c>
      <c r="F264" s="595">
        <v>0.48793497586995183</v>
      </c>
    </row>
    <row r="265" spans="2:6" s="4" customFormat="1" ht="15.75" collapsed="1" x14ac:dyDescent="0.25">
      <c r="B265" s="101">
        <v>2001</v>
      </c>
      <c r="C265" s="601">
        <v>46864</v>
      </c>
      <c r="D265" s="602"/>
      <c r="E265" s="603">
        <v>0.48793497586995183</v>
      </c>
      <c r="F265" s="604">
        <v>0.48793497586995183</v>
      </c>
    </row>
    <row r="266" spans="2:6" s="4" customFormat="1" hidden="1" outlineLevel="1" x14ac:dyDescent="0.25">
      <c r="B266" s="71" t="s">
        <v>93</v>
      </c>
      <c r="C266" s="600">
        <v>2759</v>
      </c>
      <c r="D266" s="593">
        <v>-4.3305665824612261E-3</v>
      </c>
      <c r="E266" s="594">
        <v>-7.9719813208805834E-2</v>
      </c>
      <c r="F266" s="595">
        <v>7.2801867911941294</v>
      </c>
    </row>
    <row r="267" spans="2:6" s="4" customFormat="1" hidden="1" outlineLevel="1" x14ac:dyDescent="0.25">
      <c r="B267" s="71" t="s">
        <v>94</v>
      </c>
      <c r="C267" s="600">
        <v>1684</v>
      </c>
      <c r="D267" s="593">
        <v>-0.38963392533526642</v>
      </c>
      <c r="E267" s="594">
        <v>0.1565934065934067</v>
      </c>
      <c r="F267" s="595">
        <v>4.6246070947462954</v>
      </c>
    </row>
    <row r="268" spans="2:6" s="4" customFormat="1" hidden="1" outlineLevel="1" x14ac:dyDescent="0.25">
      <c r="B268" s="71" t="s">
        <v>95</v>
      </c>
      <c r="C268" s="600">
        <v>2058</v>
      </c>
      <c r="D268" s="593">
        <v>0.2220902612826603</v>
      </c>
      <c r="E268" s="594">
        <v>9.2356687898089262E-2</v>
      </c>
      <c r="F268" s="595">
        <v>2.9801199116440515</v>
      </c>
    </row>
    <row r="269" spans="2:6" s="4" customFormat="1" hidden="1" outlineLevel="1" x14ac:dyDescent="0.25">
      <c r="B269" s="71" t="s">
        <v>96</v>
      </c>
      <c r="C269" s="600">
        <v>3156</v>
      </c>
      <c r="D269" s="593">
        <v>0.53352769679300294</v>
      </c>
      <c r="E269" s="594">
        <v>0.23136948888021847</v>
      </c>
      <c r="F269" s="595">
        <v>1.9006853162566002</v>
      </c>
    </row>
    <row r="270" spans="2:6" s="4" customFormat="1" hidden="1" outlineLevel="1" x14ac:dyDescent="0.25">
      <c r="B270" s="71" t="s">
        <v>97</v>
      </c>
      <c r="C270" s="600">
        <v>1680</v>
      </c>
      <c r="D270" s="593">
        <v>-0.46768060836501901</v>
      </c>
      <c r="E270" s="594">
        <v>-6.6147859922178975E-2</v>
      </c>
      <c r="F270" s="595">
        <v>1.4018691588785046</v>
      </c>
    </row>
    <row r="271" spans="2:6" s="4" customFormat="1" hidden="1" outlineLevel="1" x14ac:dyDescent="0.25">
      <c r="B271" s="71" t="s">
        <v>98</v>
      </c>
      <c r="C271" s="600">
        <v>2561</v>
      </c>
      <c r="D271" s="593">
        <v>0.52440476190476182</v>
      </c>
      <c r="E271" s="594">
        <v>0.55873402312842368</v>
      </c>
      <c r="F271" s="595">
        <v>1.1565259661346512</v>
      </c>
    </row>
    <row r="272" spans="2:6" s="4" customFormat="1" hidden="1" outlineLevel="1" x14ac:dyDescent="0.25">
      <c r="B272" s="71" t="s">
        <v>99</v>
      </c>
      <c r="C272" s="600">
        <v>2709</v>
      </c>
      <c r="D272" s="593">
        <v>5.7789925810230347E-2</v>
      </c>
      <c r="E272" s="594">
        <v>0.44249201277955263</v>
      </c>
      <c r="F272" s="595">
        <v>0.93017368680120938</v>
      </c>
    </row>
    <row r="273" spans="2:6" s="4" customFormat="1" hidden="1" outlineLevel="1" x14ac:dyDescent="0.25">
      <c r="B273" s="71" t="s">
        <v>100</v>
      </c>
      <c r="C273" s="600">
        <v>2893</v>
      </c>
      <c r="D273" s="593">
        <v>6.7921742340347091E-2</v>
      </c>
      <c r="E273" s="594">
        <v>0.18081632653061219</v>
      </c>
      <c r="F273" s="595">
        <v>0.67308499790054577</v>
      </c>
    </row>
    <row r="274" spans="2:6" s="4" customFormat="1" hidden="1" outlineLevel="1" x14ac:dyDescent="0.25">
      <c r="B274" s="71" t="s">
        <v>101</v>
      </c>
      <c r="C274" s="600">
        <v>2903</v>
      </c>
      <c r="D274" s="593">
        <v>3.4566194262011241E-3</v>
      </c>
      <c r="E274" s="594">
        <v>0.67706528018486423</v>
      </c>
      <c r="F274" s="595">
        <v>0.57939354417998046</v>
      </c>
    </row>
    <row r="275" spans="2:6" s="4" customFormat="1" hidden="1" outlineLevel="1" x14ac:dyDescent="0.25">
      <c r="B275" s="71" t="s">
        <v>102</v>
      </c>
      <c r="C275" s="600">
        <v>2809</v>
      </c>
      <c r="D275" s="593">
        <v>-3.2380296245263507E-2</v>
      </c>
      <c r="E275" s="594">
        <v>0.28089375284997731</v>
      </c>
      <c r="F275" s="595">
        <v>0.44112648701141044</v>
      </c>
    </row>
    <row r="276" spans="2:6" s="4" customFormat="1" hidden="1" outlineLevel="1" x14ac:dyDescent="0.25">
      <c r="B276" s="71" t="s">
        <v>103</v>
      </c>
      <c r="C276" s="600">
        <v>2962</v>
      </c>
      <c r="D276" s="593">
        <v>5.4467782128871489E-2</v>
      </c>
      <c r="E276" s="594">
        <v>0.74543311726576311</v>
      </c>
      <c r="F276" s="595">
        <v>0.38816615826305401</v>
      </c>
    </row>
    <row r="277" spans="2:6" s="4" customFormat="1" hidden="1" outlineLevel="1" x14ac:dyDescent="0.25">
      <c r="B277" s="71" t="s">
        <v>104</v>
      </c>
      <c r="C277" s="600">
        <v>3322</v>
      </c>
      <c r="D277" s="593">
        <v>0.12153950033760963</v>
      </c>
      <c r="E277" s="594">
        <v>0.19884518224467707</v>
      </c>
      <c r="F277" s="595">
        <v>0.256673183577385</v>
      </c>
    </row>
    <row r="278" spans="2:6" s="4" customFormat="1" ht="15.75" collapsed="1" x14ac:dyDescent="0.25">
      <c r="B278" s="101">
        <v>2000</v>
      </c>
      <c r="C278" s="601">
        <v>31496</v>
      </c>
      <c r="D278" s="602"/>
      <c r="E278" s="603">
        <v>0.256673183577385</v>
      </c>
      <c r="F278" s="604">
        <v>0.256673183577385</v>
      </c>
    </row>
    <row r="279" spans="2:6" s="4" customFormat="1" hidden="1" outlineLevel="1" x14ac:dyDescent="0.25">
      <c r="B279" s="71" t="s">
        <v>93</v>
      </c>
      <c r="C279" s="600">
        <v>2998</v>
      </c>
      <c r="D279" s="593" t="s">
        <v>113</v>
      </c>
      <c r="E279" s="594" t="s">
        <v>113</v>
      </c>
      <c r="F279" s="595" t="s">
        <v>113</v>
      </c>
    </row>
    <row r="280" spans="2:6" s="4" customFormat="1" hidden="1" outlineLevel="1" x14ac:dyDescent="0.25">
      <c r="B280" s="71" t="s">
        <v>94</v>
      </c>
      <c r="C280" s="600">
        <v>0</v>
      </c>
      <c r="D280" s="593" t="s">
        <v>113</v>
      </c>
      <c r="E280" s="594" t="s">
        <v>113</v>
      </c>
      <c r="F280" s="595" t="s">
        <v>113</v>
      </c>
    </row>
    <row r="281" spans="2:6" s="4" customFormat="1" hidden="1" outlineLevel="1" x14ac:dyDescent="0.25">
      <c r="B281" s="71" t="s">
        <v>95</v>
      </c>
      <c r="C281" s="600">
        <v>0</v>
      </c>
      <c r="D281" s="593" t="s">
        <v>113</v>
      </c>
      <c r="E281" s="594" t="s">
        <v>113</v>
      </c>
      <c r="F281" s="595" t="s">
        <v>113</v>
      </c>
    </row>
    <row r="282" spans="2:6" s="4" customFormat="1" hidden="1" outlineLevel="1" x14ac:dyDescent="0.25">
      <c r="B282" s="71" t="s">
        <v>96</v>
      </c>
      <c r="C282" s="600">
        <v>0</v>
      </c>
      <c r="D282" s="593" t="s">
        <v>113</v>
      </c>
      <c r="E282" s="594" t="s">
        <v>113</v>
      </c>
      <c r="F282" s="595" t="s">
        <v>113</v>
      </c>
    </row>
    <row r="283" spans="2:6" s="4" customFormat="1" hidden="1" outlineLevel="1" x14ac:dyDescent="0.25">
      <c r="B283" s="71" t="s">
        <v>97</v>
      </c>
      <c r="C283" s="600">
        <v>0</v>
      </c>
      <c r="D283" s="593" t="s">
        <v>113</v>
      </c>
      <c r="E283" s="594" t="s">
        <v>113</v>
      </c>
      <c r="F283" s="595" t="s">
        <v>113</v>
      </c>
    </row>
    <row r="284" spans="2:6" s="4" customFormat="1" hidden="1" outlineLevel="1" x14ac:dyDescent="0.25">
      <c r="B284" s="71" t="s">
        <v>98</v>
      </c>
      <c r="C284" s="600">
        <v>0</v>
      </c>
      <c r="D284" s="593" t="s">
        <v>113</v>
      </c>
      <c r="E284" s="594" t="s">
        <v>113</v>
      </c>
      <c r="F284" s="595" t="s">
        <v>113</v>
      </c>
    </row>
    <row r="285" spans="2:6" s="4" customFormat="1" hidden="1" outlineLevel="1" x14ac:dyDescent="0.25">
      <c r="B285" s="71" t="s">
        <v>99</v>
      </c>
      <c r="C285" s="600">
        <v>0</v>
      </c>
      <c r="D285" s="593" t="s">
        <v>113</v>
      </c>
      <c r="E285" s="594" t="s">
        <v>113</v>
      </c>
      <c r="F285" s="595" t="s">
        <v>113</v>
      </c>
    </row>
    <row r="286" spans="2:6" s="4" customFormat="1" hidden="1" outlineLevel="1" x14ac:dyDescent="0.25">
      <c r="B286" s="71" t="s">
        <v>100</v>
      </c>
      <c r="C286" s="600">
        <v>0</v>
      </c>
      <c r="D286" s="593" t="s">
        <v>113</v>
      </c>
      <c r="E286" s="594" t="s">
        <v>113</v>
      </c>
      <c r="F286" s="595" t="s">
        <v>113</v>
      </c>
    </row>
    <row r="287" spans="2:6" s="4" customFormat="1" hidden="1" outlineLevel="1" x14ac:dyDescent="0.25">
      <c r="B287" s="71" t="s">
        <v>101</v>
      </c>
      <c r="C287" s="600">
        <v>0</v>
      </c>
      <c r="D287" s="593" t="s">
        <v>113</v>
      </c>
      <c r="E287" s="594" t="s">
        <v>113</v>
      </c>
      <c r="F287" s="595" t="s">
        <v>113</v>
      </c>
    </row>
    <row r="288" spans="2:6" s="4" customFormat="1" hidden="1" outlineLevel="1" x14ac:dyDescent="0.25">
      <c r="B288" s="71" t="s">
        <v>102</v>
      </c>
      <c r="C288" s="600">
        <v>0</v>
      </c>
      <c r="D288" s="593" t="s">
        <v>113</v>
      </c>
      <c r="E288" s="594" t="s">
        <v>113</v>
      </c>
      <c r="F288" s="595" t="s">
        <v>113</v>
      </c>
    </row>
    <row r="289" spans="2:6" s="4" customFormat="1" hidden="1" outlineLevel="1" x14ac:dyDescent="0.25">
      <c r="B289" s="71" t="s">
        <v>103</v>
      </c>
      <c r="C289" s="600">
        <v>0</v>
      </c>
      <c r="D289" s="593" t="s">
        <v>113</v>
      </c>
      <c r="E289" s="594" t="s">
        <v>113</v>
      </c>
      <c r="F289" s="595" t="s">
        <v>113</v>
      </c>
    </row>
    <row r="290" spans="2:6" s="4" customFormat="1" hidden="1" outlineLevel="1" x14ac:dyDescent="0.25">
      <c r="B290" s="71" t="s">
        <v>104</v>
      </c>
      <c r="C290" s="600">
        <v>0</v>
      </c>
      <c r="D290" s="593" t="s">
        <v>113</v>
      </c>
      <c r="E290" s="594" t="s">
        <v>113</v>
      </c>
      <c r="F290" s="595" t="s">
        <v>113</v>
      </c>
    </row>
    <row r="291" spans="2:6" s="4" customFormat="1" ht="16.5" collapsed="1" thickBot="1" x14ac:dyDescent="0.3">
      <c r="B291" s="101">
        <v>1978</v>
      </c>
      <c r="C291" s="605">
        <v>0</v>
      </c>
      <c r="D291" s="602"/>
      <c r="E291" s="603" t="s">
        <v>113</v>
      </c>
      <c r="F291" s="604" t="s">
        <v>113</v>
      </c>
    </row>
    <row r="292" spans="2:6" s="4" customFormat="1" ht="6" customHeight="1" x14ac:dyDescent="0.25">
      <c r="B292" s="71"/>
      <c r="C292" s="72"/>
      <c r="D292" s="72"/>
      <c r="E292" s="73"/>
      <c r="F292" s="73"/>
    </row>
    <row r="293" spans="2:6" s="4" customFormat="1" ht="28.5" customHeight="1" x14ac:dyDescent="0.25">
      <c r="B293" s="610" t="s">
        <v>221</v>
      </c>
      <c r="C293" s="610"/>
      <c r="D293" s="610"/>
      <c r="E293" s="610"/>
      <c r="F293" s="610"/>
    </row>
    <row r="294" spans="2:6" s="4" customFormat="1" x14ac:dyDescent="0.25">
      <c r="B294" s="71"/>
      <c r="C294" s="72"/>
      <c r="D294" s="72"/>
      <c r="E294" s="73"/>
      <c r="F294" s="73"/>
    </row>
    <row r="295" spans="2:6" s="4" customFormat="1" x14ac:dyDescent="0.25">
      <c r="B295" s="71"/>
      <c r="C295" s="72"/>
      <c r="D295" s="72"/>
      <c r="E295" s="73"/>
      <c r="F295" s="73"/>
    </row>
    <row r="296" spans="2:6" s="4" customFormat="1" x14ac:dyDescent="0.25">
      <c r="B296" s="71"/>
      <c r="C296" s="72"/>
      <c r="D296" s="72"/>
      <c r="E296" s="73"/>
      <c r="F296" s="73"/>
    </row>
    <row r="297" spans="2:6" s="4" customFormat="1" x14ac:dyDescent="0.25">
      <c r="B297" s="71"/>
      <c r="C297" s="72"/>
      <c r="D297" s="72"/>
      <c r="E297" s="73"/>
      <c r="F297" s="73"/>
    </row>
    <row r="298" spans="2:6" s="4" customFormat="1" x14ac:dyDescent="0.25">
      <c r="B298" s="71"/>
      <c r="C298" s="72"/>
      <c r="D298" s="72"/>
      <c r="E298" s="73"/>
      <c r="F298" s="73"/>
    </row>
    <row r="299" spans="2:6" s="4" customFormat="1" x14ac:dyDescent="0.25">
      <c r="B299" s="71"/>
      <c r="C299" s="72"/>
      <c r="D299" s="72"/>
      <c r="E299" s="73"/>
      <c r="F299" s="73"/>
    </row>
    <row r="300" spans="2:6" x14ac:dyDescent="0.25">
      <c r="B300" s="205"/>
      <c r="C300" s="79"/>
      <c r="D300" s="79"/>
      <c r="E300" s="73"/>
      <c r="F300" s="73"/>
    </row>
    <row r="301" spans="2:6" x14ac:dyDescent="0.25">
      <c r="B301" s="205"/>
      <c r="C301" s="79"/>
      <c r="D301" s="79"/>
      <c r="E301" s="73"/>
      <c r="F301" s="73"/>
    </row>
    <row r="302" spans="2:6" x14ac:dyDescent="0.25">
      <c r="B302" s="205"/>
      <c r="C302" s="79"/>
      <c r="D302" s="79"/>
      <c r="E302" s="73"/>
      <c r="F302" s="73"/>
    </row>
    <row r="303" spans="2:6" x14ac:dyDescent="0.25">
      <c r="B303" s="205"/>
      <c r="C303" s="79"/>
      <c r="D303" s="79"/>
      <c r="E303" s="73"/>
      <c r="F303" s="73"/>
    </row>
    <row r="304" spans="2:6" ht="15.75" x14ac:dyDescent="0.25">
      <c r="B304" s="105"/>
      <c r="C304" s="74"/>
      <c r="D304" s="74"/>
      <c r="E304" s="75"/>
      <c r="F304" s="75"/>
    </row>
    <row r="305" spans="2:6" x14ac:dyDescent="0.25">
      <c r="B305" s="205"/>
      <c r="C305" s="79"/>
      <c r="D305" s="79"/>
      <c r="E305" s="73"/>
      <c r="F305" s="73"/>
    </row>
    <row r="306" spans="2:6" x14ac:dyDescent="0.25">
      <c r="B306" s="205"/>
      <c r="C306" s="79"/>
      <c r="D306" s="79"/>
      <c r="E306" s="73"/>
      <c r="F306" s="73"/>
    </row>
    <row r="307" spans="2:6" x14ac:dyDescent="0.25">
      <c r="B307" s="205"/>
      <c r="C307" s="79"/>
      <c r="D307" s="79"/>
      <c r="E307" s="73"/>
      <c r="F307" s="73"/>
    </row>
    <row r="308" spans="2:6" x14ac:dyDescent="0.25">
      <c r="B308" s="205"/>
      <c r="C308" s="79"/>
      <c r="D308" s="79"/>
      <c r="E308" s="73"/>
      <c r="F308" s="73"/>
    </row>
    <row r="309" spans="2:6" x14ac:dyDescent="0.25">
      <c r="B309" s="205"/>
      <c r="C309" s="79"/>
      <c r="D309" s="79"/>
      <c r="E309" s="73"/>
      <c r="F309" s="73"/>
    </row>
    <row r="310" spans="2:6" x14ac:dyDescent="0.25">
      <c r="B310" s="205"/>
      <c r="C310" s="79"/>
      <c r="D310" s="79"/>
      <c r="E310" s="73"/>
      <c r="F310" s="73"/>
    </row>
    <row r="311" spans="2:6" x14ac:dyDescent="0.25">
      <c r="B311" s="205"/>
      <c r="C311" s="79"/>
      <c r="D311" s="79"/>
      <c r="E311" s="73"/>
      <c r="F311" s="73"/>
    </row>
    <row r="312" spans="2:6" x14ac:dyDescent="0.25">
      <c r="B312" s="205"/>
      <c r="C312" s="79"/>
      <c r="D312" s="79"/>
      <c r="E312" s="73"/>
      <c r="F312" s="73"/>
    </row>
    <row r="313" spans="2:6" x14ac:dyDescent="0.25">
      <c r="B313" s="205"/>
      <c r="C313" s="79"/>
      <c r="D313" s="79"/>
      <c r="E313" s="73"/>
      <c r="F313" s="73"/>
    </row>
    <row r="314" spans="2:6" x14ac:dyDescent="0.25">
      <c r="B314" s="205"/>
      <c r="C314" s="79"/>
      <c r="D314" s="79"/>
      <c r="E314" s="73"/>
      <c r="F314" s="73"/>
    </row>
    <row r="315" spans="2:6" x14ac:dyDescent="0.25">
      <c r="B315" s="205"/>
      <c r="C315" s="79"/>
      <c r="D315" s="79"/>
      <c r="E315" s="73"/>
      <c r="F315" s="73"/>
    </row>
    <row r="316" spans="2:6" x14ac:dyDescent="0.25">
      <c r="B316" s="205"/>
      <c r="C316" s="79"/>
      <c r="D316" s="79"/>
      <c r="E316" s="73"/>
      <c r="F316" s="73"/>
    </row>
    <row r="317" spans="2:6" ht="15.75" x14ac:dyDescent="0.25">
      <c r="B317" s="105"/>
      <c r="C317" s="74"/>
      <c r="D317" s="74"/>
      <c r="E317" s="75"/>
      <c r="F317" s="75"/>
    </row>
    <row r="318" spans="2:6" x14ac:dyDescent="0.25">
      <c r="B318" s="205"/>
      <c r="C318" s="79"/>
      <c r="D318" s="79"/>
      <c r="E318" s="73"/>
      <c r="F318" s="73"/>
    </row>
    <row r="319" spans="2:6" x14ac:dyDescent="0.25">
      <c r="B319" s="205"/>
      <c r="C319" s="79"/>
      <c r="D319" s="79"/>
      <c r="E319" s="73"/>
      <c r="F319" s="73"/>
    </row>
    <row r="320" spans="2:6" x14ac:dyDescent="0.25">
      <c r="B320" s="205"/>
      <c r="C320" s="79"/>
      <c r="D320" s="79"/>
      <c r="E320" s="73"/>
      <c r="F320" s="73"/>
    </row>
    <row r="321" spans="2:6" x14ac:dyDescent="0.25">
      <c r="B321" s="205"/>
      <c r="C321" s="79"/>
      <c r="D321" s="79"/>
      <c r="E321" s="73"/>
      <c r="F321" s="73"/>
    </row>
    <row r="322" spans="2:6" x14ac:dyDescent="0.25">
      <c r="B322" s="205"/>
      <c r="C322" s="79"/>
      <c r="D322" s="79"/>
      <c r="E322" s="73"/>
      <c r="F322" s="73"/>
    </row>
    <row r="323" spans="2:6" x14ac:dyDescent="0.25">
      <c r="B323" s="205"/>
      <c r="C323" s="79"/>
      <c r="D323" s="79"/>
      <c r="E323" s="73"/>
      <c r="F323" s="73"/>
    </row>
    <row r="324" spans="2:6" x14ac:dyDescent="0.25">
      <c r="B324" s="205"/>
      <c r="C324" s="79"/>
      <c r="D324" s="79"/>
      <c r="E324" s="73"/>
      <c r="F324" s="73"/>
    </row>
    <row r="325" spans="2:6" x14ac:dyDescent="0.25">
      <c r="B325" s="205"/>
      <c r="C325" s="79"/>
      <c r="D325" s="79"/>
      <c r="E325" s="73"/>
      <c r="F325" s="73"/>
    </row>
    <row r="326" spans="2:6" x14ac:dyDescent="0.25">
      <c r="B326" s="205"/>
      <c r="C326" s="79"/>
      <c r="D326" s="79"/>
      <c r="E326" s="73"/>
      <c r="F326" s="73"/>
    </row>
    <row r="327" spans="2:6" x14ac:dyDescent="0.25">
      <c r="B327" s="205"/>
      <c r="C327" s="79"/>
      <c r="D327" s="79"/>
      <c r="E327" s="73"/>
      <c r="F327" s="73"/>
    </row>
    <row r="328" spans="2:6" x14ac:dyDescent="0.25">
      <c r="B328" s="205"/>
      <c r="C328" s="79"/>
      <c r="D328" s="79"/>
      <c r="E328" s="73"/>
      <c r="F328" s="73"/>
    </row>
    <row r="329" spans="2:6" x14ac:dyDescent="0.25">
      <c r="B329" s="205"/>
      <c r="C329" s="79"/>
      <c r="D329" s="79"/>
      <c r="E329" s="73"/>
      <c r="F329" s="73"/>
    </row>
    <row r="330" spans="2:6" ht="15.75" x14ac:dyDescent="0.25">
      <c r="B330" s="105"/>
      <c r="C330" s="74"/>
      <c r="D330" s="74"/>
      <c r="E330" s="75"/>
      <c r="F330" s="75"/>
    </row>
    <row r="331" spans="2:6" x14ac:dyDescent="0.25">
      <c r="B331" s="205"/>
      <c r="C331" s="79"/>
      <c r="D331" s="79"/>
      <c r="E331" s="73"/>
      <c r="F331" s="73"/>
    </row>
    <row r="332" spans="2:6" x14ac:dyDescent="0.25">
      <c r="B332" s="205"/>
      <c r="C332" s="79"/>
      <c r="D332" s="79"/>
      <c r="E332" s="73"/>
      <c r="F332" s="73"/>
    </row>
    <row r="333" spans="2:6" x14ac:dyDescent="0.25">
      <c r="B333" s="205"/>
      <c r="C333" s="79"/>
      <c r="D333" s="79"/>
      <c r="E333" s="73"/>
      <c r="F333" s="73"/>
    </row>
    <row r="334" spans="2:6" x14ac:dyDescent="0.25">
      <c r="B334" s="205"/>
      <c r="C334" s="79"/>
      <c r="D334" s="79"/>
      <c r="E334" s="73"/>
      <c r="F334" s="73"/>
    </row>
    <row r="335" spans="2:6" x14ac:dyDescent="0.25">
      <c r="B335" s="205"/>
      <c r="C335" s="79"/>
      <c r="D335" s="79"/>
      <c r="E335" s="73"/>
      <c r="F335" s="73"/>
    </row>
    <row r="336" spans="2:6" x14ac:dyDescent="0.25">
      <c r="B336" s="205"/>
      <c r="C336" s="79"/>
      <c r="D336" s="79"/>
      <c r="E336" s="73"/>
      <c r="F336" s="73"/>
    </row>
    <row r="337" spans="2:6" x14ac:dyDescent="0.25">
      <c r="B337" s="205"/>
      <c r="C337" s="79"/>
      <c r="D337" s="79"/>
      <c r="E337" s="73"/>
      <c r="F337" s="73"/>
    </row>
    <row r="338" spans="2:6" x14ac:dyDescent="0.25">
      <c r="B338" s="205"/>
      <c r="C338" s="79"/>
      <c r="D338" s="79"/>
      <c r="E338" s="73"/>
      <c r="F338" s="73"/>
    </row>
    <row r="339" spans="2:6" x14ac:dyDescent="0.25">
      <c r="B339" s="205"/>
      <c r="C339" s="79"/>
      <c r="D339" s="79"/>
      <c r="E339" s="73"/>
      <c r="F339" s="73"/>
    </row>
    <row r="340" spans="2:6" x14ac:dyDescent="0.25">
      <c r="B340" s="205"/>
      <c r="C340" s="79"/>
      <c r="D340" s="79"/>
      <c r="E340" s="73"/>
      <c r="F340" s="73"/>
    </row>
    <row r="341" spans="2:6" x14ac:dyDescent="0.25">
      <c r="B341" s="205"/>
      <c r="C341" s="79"/>
      <c r="D341" s="79"/>
      <c r="E341" s="73"/>
      <c r="F341" s="73"/>
    </row>
    <row r="342" spans="2:6" x14ac:dyDescent="0.25">
      <c r="B342" s="205"/>
      <c r="C342" s="79"/>
      <c r="D342" s="79"/>
      <c r="E342" s="73"/>
      <c r="F342" s="73"/>
    </row>
    <row r="343" spans="2:6" ht="15.75" x14ac:dyDescent="0.25">
      <c r="B343" s="105"/>
      <c r="C343" s="74"/>
      <c r="D343" s="74"/>
      <c r="E343" s="75"/>
      <c r="F343" s="75"/>
    </row>
    <row r="344" spans="2:6" x14ac:dyDescent="0.25">
      <c r="B344" s="205"/>
      <c r="C344" s="79"/>
      <c r="D344" s="79"/>
      <c r="E344" s="73"/>
      <c r="F344" s="73"/>
    </row>
    <row r="345" spans="2:6" x14ac:dyDescent="0.25">
      <c r="B345" s="205"/>
      <c r="C345" s="79"/>
      <c r="D345" s="79"/>
      <c r="E345" s="73"/>
      <c r="F345" s="73"/>
    </row>
    <row r="346" spans="2:6" x14ac:dyDescent="0.25">
      <c r="B346" s="205"/>
      <c r="C346" s="79"/>
      <c r="D346" s="79"/>
      <c r="E346" s="73"/>
      <c r="F346" s="73"/>
    </row>
    <row r="347" spans="2:6" x14ac:dyDescent="0.25">
      <c r="B347" s="205"/>
      <c r="C347" s="79"/>
      <c r="D347" s="79"/>
      <c r="E347" s="73"/>
      <c r="F347" s="73"/>
    </row>
    <row r="348" spans="2:6" x14ac:dyDescent="0.25">
      <c r="B348" s="205"/>
      <c r="C348" s="79"/>
      <c r="D348" s="79"/>
      <c r="E348" s="73"/>
      <c r="F348" s="73"/>
    </row>
    <row r="349" spans="2:6" x14ac:dyDescent="0.25">
      <c r="B349" s="205"/>
      <c r="C349" s="79"/>
      <c r="D349" s="79"/>
      <c r="E349" s="73"/>
      <c r="F349" s="73"/>
    </row>
    <row r="350" spans="2:6" x14ac:dyDescent="0.25">
      <c r="B350" s="205"/>
      <c r="C350" s="79"/>
      <c r="D350" s="79"/>
      <c r="E350" s="73"/>
      <c r="F350" s="73"/>
    </row>
    <row r="351" spans="2:6" x14ac:dyDescent="0.25">
      <c r="B351" s="205"/>
      <c r="C351" s="79"/>
      <c r="D351" s="79"/>
      <c r="E351" s="73"/>
      <c r="F351" s="73"/>
    </row>
    <row r="352" spans="2:6" x14ac:dyDescent="0.25">
      <c r="B352" s="205"/>
      <c r="C352" s="79"/>
      <c r="D352" s="79"/>
      <c r="E352" s="73"/>
      <c r="F352" s="73"/>
    </row>
    <row r="353" spans="2:6" x14ac:dyDescent="0.25">
      <c r="B353" s="205"/>
      <c r="C353" s="79"/>
      <c r="D353" s="79"/>
      <c r="E353" s="73"/>
      <c r="F353" s="73"/>
    </row>
    <row r="354" spans="2:6" x14ac:dyDescent="0.25">
      <c r="B354" s="205"/>
      <c r="C354" s="79"/>
      <c r="D354" s="79"/>
      <c r="E354" s="73"/>
      <c r="F354" s="73"/>
    </row>
    <row r="355" spans="2:6" x14ac:dyDescent="0.25">
      <c r="B355" s="205"/>
      <c r="C355" s="79"/>
      <c r="D355" s="79"/>
      <c r="E355" s="73"/>
      <c r="F355" s="73"/>
    </row>
    <row r="356" spans="2:6" ht="15.75" x14ac:dyDescent="0.25">
      <c r="B356" s="105"/>
      <c r="C356" s="74"/>
      <c r="D356" s="74"/>
      <c r="E356" s="75"/>
      <c r="F356" s="75"/>
    </row>
    <row r="357" spans="2:6" x14ac:dyDescent="0.25">
      <c r="B357" s="205"/>
      <c r="C357" s="79"/>
      <c r="D357" s="79"/>
      <c r="E357" s="73"/>
      <c r="F357" s="73"/>
    </row>
    <row r="358" spans="2:6" x14ac:dyDescent="0.25">
      <c r="B358" s="205"/>
      <c r="C358" s="79"/>
      <c r="D358" s="79"/>
      <c r="E358" s="73"/>
      <c r="F358" s="73"/>
    </row>
    <row r="359" spans="2:6" x14ac:dyDescent="0.25">
      <c r="B359" s="205"/>
      <c r="C359" s="79"/>
      <c r="D359" s="79"/>
      <c r="E359" s="73"/>
      <c r="F359" s="73"/>
    </row>
    <row r="360" spans="2:6" x14ac:dyDescent="0.25">
      <c r="B360" s="205"/>
      <c r="C360" s="79"/>
      <c r="D360" s="79"/>
      <c r="E360" s="73"/>
      <c r="F360" s="73"/>
    </row>
    <row r="361" spans="2:6" x14ac:dyDescent="0.25">
      <c r="B361" s="205"/>
      <c r="C361" s="79"/>
      <c r="D361" s="79"/>
      <c r="E361" s="73"/>
      <c r="F361" s="73"/>
    </row>
    <row r="362" spans="2:6" x14ac:dyDescent="0.25">
      <c r="B362" s="205"/>
      <c r="C362" s="79"/>
      <c r="D362" s="79"/>
      <c r="E362" s="73"/>
      <c r="F362" s="73"/>
    </row>
    <row r="363" spans="2:6" x14ac:dyDescent="0.25">
      <c r="B363" s="205"/>
      <c r="C363" s="79"/>
      <c r="D363" s="79"/>
      <c r="E363" s="73"/>
      <c r="F363" s="73"/>
    </row>
    <row r="364" spans="2:6" x14ac:dyDescent="0.25">
      <c r="B364" s="205"/>
      <c r="C364" s="79"/>
      <c r="D364" s="79"/>
      <c r="E364" s="73"/>
      <c r="F364" s="73"/>
    </row>
    <row r="365" spans="2:6" x14ac:dyDescent="0.25">
      <c r="B365" s="205"/>
      <c r="C365" s="79"/>
      <c r="D365" s="79"/>
      <c r="E365" s="73"/>
      <c r="F365" s="73"/>
    </row>
    <row r="366" spans="2:6" x14ac:dyDescent="0.25">
      <c r="B366" s="205"/>
      <c r="C366" s="79"/>
      <c r="D366" s="79"/>
      <c r="E366" s="73"/>
      <c r="F366" s="73"/>
    </row>
    <row r="367" spans="2:6" x14ac:dyDescent="0.25">
      <c r="B367" s="205"/>
      <c r="C367" s="79"/>
      <c r="D367" s="79"/>
      <c r="E367" s="73"/>
      <c r="F367" s="73"/>
    </row>
    <row r="368" spans="2:6" x14ac:dyDescent="0.25">
      <c r="B368" s="205"/>
      <c r="C368" s="79"/>
      <c r="D368" s="79"/>
      <c r="E368" s="73"/>
      <c r="F368" s="73"/>
    </row>
    <row r="369" spans="2:6" ht="15.75" x14ac:dyDescent="0.25">
      <c r="B369" s="105"/>
      <c r="C369" s="74"/>
      <c r="D369" s="74"/>
      <c r="E369" s="75"/>
      <c r="F369" s="75"/>
    </row>
    <row r="370" spans="2:6" x14ac:dyDescent="0.25">
      <c r="B370" s="205"/>
      <c r="C370" s="79"/>
      <c r="D370" s="79"/>
      <c r="E370" s="73"/>
      <c r="F370" s="73"/>
    </row>
    <row r="371" spans="2:6" x14ac:dyDescent="0.25">
      <c r="B371" s="205"/>
      <c r="C371" s="79"/>
      <c r="D371" s="79"/>
      <c r="E371" s="73"/>
      <c r="F371" s="73"/>
    </row>
    <row r="372" spans="2:6" x14ac:dyDescent="0.25">
      <c r="B372" s="205"/>
      <c r="C372" s="79"/>
      <c r="D372" s="79"/>
      <c r="E372" s="73"/>
      <c r="F372" s="73"/>
    </row>
    <row r="373" spans="2:6" x14ac:dyDescent="0.25">
      <c r="B373" s="205"/>
      <c r="C373" s="79"/>
      <c r="D373" s="79"/>
      <c r="E373" s="73"/>
      <c r="F373" s="73"/>
    </row>
    <row r="374" spans="2:6" x14ac:dyDescent="0.25">
      <c r="B374" s="205"/>
      <c r="C374" s="79"/>
      <c r="D374" s="79"/>
      <c r="E374" s="73"/>
      <c r="F374" s="73"/>
    </row>
    <row r="375" spans="2:6" x14ac:dyDescent="0.25">
      <c r="B375" s="205"/>
      <c r="C375" s="79"/>
      <c r="D375" s="79"/>
      <c r="E375" s="73"/>
      <c r="F375" s="73"/>
    </row>
    <row r="376" spans="2:6" x14ac:dyDescent="0.25">
      <c r="B376" s="205"/>
      <c r="C376" s="79"/>
      <c r="D376" s="79"/>
      <c r="E376" s="73"/>
      <c r="F376" s="73"/>
    </row>
    <row r="377" spans="2:6" x14ac:dyDescent="0.25">
      <c r="B377" s="205"/>
      <c r="C377" s="79"/>
      <c r="D377" s="79"/>
      <c r="E377" s="73"/>
      <c r="F377" s="73"/>
    </row>
    <row r="378" spans="2:6" x14ac:dyDescent="0.25">
      <c r="B378" s="205"/>
      <c r="C378" s="79"/>
      <c r="D378" s="79"/>
      <c r="E378" s="73"/>
      <c r="F378" s="73"/>
    </row>
    <row r="379" spans="2:6" x14ac:dyDescent="0.25">
      <c r="B379" s="205"/>
      <c r="C379" s="79"/>
      <c r="D379" s="79"/>
      <c r="E379" s="73"/>
      <c r="F379" s="73"/>
    </row>
    <row r="380" spans="2:6" x14ac:dyDescent="0.25">
      <c r="B380" s="205"/>
      <c r="C380" s="79"/>
      <c r="D380" s="79"/>
      <c r="E380" s="73"/>
      <c r="F380" s="73"/>
    </row>
    <row r="381" spans="2:6" x14ac:dyDescent="0.25">
      <c r="B381" s="205"/>
      <c r="C381" s="79"/>
      <c r="D381" s="79"/>
      <c r="E381" s="73"/>
      <c r="F381" s="73"/>
    </row>
    <row r="382" spans="2:6" ht="15.75" x14ac:dyDescent="0.25">
      <c r="B382" s="105"/>
      <c r="C382" s="74"/>
      <c r="D382" s="74"/>
      <c r="E382" s="75"/>
      <c r="F382" s="75"/>
    </row>
  </sheetData>
  <mergeCells count="2">
    <mergeCell ref="B3:F3"/>
    <mergeCell ref="B293:F293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rusos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rusia</mercado>
    <DestacadoHome xmlns="13f78365-8ad1-4746-b128-0a2d29b798e1">No</DestacadoHome>
    <PublishingExpirationDate xmlns="http://schemas.microsoft.com/sharepoint/v3" xsi:nil="true"/>
    <PublishingStartDate xmlns="http://schemas.microsoft.com/sharepoint/v3">2020-05-07T12:58:49+00:00</PublishingStartDate>
    <_dlc_DocId xmlns="8b099203-c902-4a5b-992f-1f849b15ff82">Q5F7QW3RQ55V-2024-1133</_dlc_DocId>
    <_dlc_DocIdUrl xmlns="8b099203-c902-4a5b-992f-1f849b15ff82">
      <Url>http://admin.webtenerife.com/es/investigacion/Nuestros-Mercados/turismo-en-cifras/_layouts/DocIdRedir.aspx?ID=Q5F7QW3RQ55V-2024-1133</Url>
      <Description>Q5F7QW3RQ55V-2024-1133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0813AE4-862A-4514-B022-6FAE2124816F}"/>
</file>

<file path=customXml/itemProps2.xml><?xml version="1.0" encoding="utf-8"?>
<ds:datastoreItem xmlns:ds="http://schemas.openxmlformats.org/officeDocument/2006/customXml" ds:itemID="{6497789B-42C9-4E7D-AE82-0ED1E6BAE782}"/>
</file>

<file path=customXml/itemProps3.xml><?xml version="1.0" encoding="utf-8"?>
<ds:datastoreItem xmlns:ds="http://schemas.openxmlformats.org/officeDocument/2006/customXml" ds:itemID="{EF73E6F6-11A3-41B8-ACB6-B2EA82E93E6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Rusia (marzo 2020)</dc:title>
  <dc:creator>Marjorie Perez Garcia</dc:creator>
  <cp:lastModifiedBy>Marjorie Pérez García</cp:lastModifiedBy>
  <dcterms:created xsi:type="dcterms:W3CDTF">2020-05-06T14:49:52Z</dcterms:created>
  <dcterms:modified xsi:type="dcterms:W3CDTF">2020-05-06T15:12:40Z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81fd05e8-4e4a-4656-a773-a3d99d4d432d</vt:lpwstr>
  </property>
</Properties>
</file>